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2.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3.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4.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theme/theme5.xml" ContentType="application/vnd.openxmlformats-officedocument.theme+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omments/modernComment_341_0.xml" ContentType="application/vnd.ms-powerpoint.comment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omments/modernComment_3B9_0.xml" ContentType="application/vnd.ms-powerpoint.comments+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omments/modernComment_3E0_0.xml" ContentType="application/vnd.ms-powerpoint.comment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omments/modernComment_39A_0.xml" ContentType="application/vnd.ms-powerpoint.comment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omments/modernComment_166_0.xml" ContentType="application/vnd.ms-powerpoint.comments+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omments/modernComment_3AE_0.xml" ContentType="application/vnd.ms-powerpoint.comments+xml"/>
  <Override PartName="/ppt/comments/modernComment_3EC_342CEB5B.xml" ContentType="application/vnd.ms-powerpoint.comments+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935" r:id="rId2"/>
    <p:sldMasterId id="2147483946" r:id="rId3"/>
    <p:sldMasterId id="2147483970" r:id="rId4"/>
    <p:sldMasterId id="2147484878" r:id="rId5"/>
    <p:sldMasterId id="2147485356" r:id="rId6"/>
  </p:sldMasterIdLst>
  <p:notesMasterIdLst>
    <p:notesMasterId r:id="rId70"/>
  </p:notesMasterIdLst>
  <p:sldIdLst>
    <p:sldId id="939" r:id="rId7"/>
    <p:sldId id="833" r:id="rId8"/>
    <p:sldId id="888" r:id="rId9"/>
    <p:sldId id="889" r:id="rId10"/>
    <p:sldId id="867" r:id="rId11"/>
    <p:sldId id="984" r:id="rId12"/>
    <p:sldId id="985" r:id="rId13"/>
    <p:sldId id="986" r:id="rId14"/>
    <p:sldId id="987" r:id="rId15"/>
    <p:sldId id="1005" r:id="rId16"/>
    <p:sldId id="900" r:id="rId17"/>
    <p:sldId id="879" r:id="rId18"/>
    <p:sldId id="1007" r:id="rId19"/>
    <p:sldId id="977" r:id="rId20"/>
    <p:sldId id="322" r:id="rId21"/>
    <p:sldId id="886" r:id="rId22"/>
    <p:sldId id="926" r:id="rId23"/>
    <p:sldId id="291" r:id="rId24"/>
    <p:sldId id="946" r:id="rId25"/>
    <p:sldId id="901" r:id="rId26"/>
    <p:sldId id="274" r:id="rId27"/>
    <p:sldId id="971" r:id="rId28"/>
    <p:sldId id="287" r:id="rId29"/>
    <p:sldId id="2512" r:id="rId30"/>
    <p:sldId id="974" r:id="rId31"/>
    <p:sldId id="948" r:id="rId32"/>
    <p:sldId id="949" r:id="rId33"/>
    <p:sldId id="1002" r:id="rId34"/>
    <p:sldId id="980" r:id="rId35"/>
    <p:sldId id="954" r:id="rId36"/>
    <p:sldId id="958" r:id="rId37"/>
    <p:sldId id="952" r:id="rId38"/>
    <p:sldId id="329" r:id="rId39"/>
    <p:sldId id="953" r:id="rId40"/>
    <p:sldId id="959" r:id="rId41"/>
    <p:sldId id="990" r:id="rId42"/>
    <p:sldId id="992" r:id="rId43"/>
    <p:sldId id="962" r:id="rId44"/>
    <p:sldId id="964" r:id="rId45"/>
    <p:sldId id="965" r:id="rId46"/>
    <p:sldId id="966" r:id="rId47"/>
    <p:sldId id="338" r:id="rId48"/>
    <p:sldId id="923" r:id="rId49"/>
    <p:sldId id="924" r:id="rId50"/>
    <p:sldId id="925" r:id="rId51"/>
    <p:sldId id="922" r:id="rId52"/>
    <p:sldId id="908" r:id="rId53"/>
    <p:sldId id="909" r:id="rId54"/>
    <p:sldId id="904" r:id="rId55"/>
    <p:sldId id="905" r:id="rId56"/>
    <p:sldId id="359" r:id="rId57"/>
    <p:sldId id="358" r:id="rId58"/>
    <p:sldId id="911" r:id="rId59"/>
    <p:sldId id="1006" r:id="rId60"/>
    <p:sldId id="933" r:id="rId61"/>
    <p:sldId id="2511" r:id="rId62"/>
    <p:sldId id="2513" r:id="rId63"/>
    <p:sldId id="941" r:id="rId64"/>
    <p:sldId id="942" r:id="rId65"/>
    <p:sldId id="1004" r:id="rId66"/>
    <p:sldId id="1003" r:id="rId67"/>
    <p:sldId id="944" r:id="rId68"/>
    <p:sldId id="943" r:id="rId6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C2A8560-FF66-0098-8005-CFDFBDB362E8}" name="Maria Villagomez" initials="MV" userId="S::ogi4543@ads.northwestern.edu::e92d45fd-7dc8-4227-8501-db99678a1568" providerId="AD"/>
  <p188:author id="{D1376E98-5B67-08B4-290C-69B0B32B21F0}" name="Rebecca Hannah Ainis" initials="RA" userId="S::ran323@ads.northwestern.edu::116137a0-2af5-436b-85e1-74d9d3b30f2f" providerId="AD"/>
  <p188:author id="{9DF9F0AF-1D3D-DCBA-BE37-FB13DABC14D1}" name="Owusu Bekoe" initials="OB" userId="S::obi8449@ads.northwestern.edu::3adc51df-0250-43d9-a892-8ab9991a9392"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E0E9"/>
    <a:srgbClr val="F58366"/>
    <a:srgbClr val="ADA7C9"/>
    <a:srgbClr val="C43FB5"/>
    <a:srgbClr val="AC349E"/>
    <a:srgbClr val="BA38AB"/>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429E661-422C-CC18-44D2-A90DBF187F5B}" v="3" dt="2025-05-28T18:30:53.745"/>
  </p1510:revLst>
</p1510:revInfo>
</file>

<file path=ppt/tableStyles.xml><?xml version="1.0" encoding="utf-8"?>
<a:tblStyleLst xmlns:a="http://schemas.openxmlformats.org/drawingml/2006/main" def="{5C22544A-7EE6-4342-B048-85BDC9FD1C3A}">
  <a:tblStyle styleId="{5C22544A-7EE6-4342-B048-85BDC9FD1C3A}" styleName="">
    <a:wholeTbl>
      <a:tcTxStyle>
        <a:font>
          <a:latin typeface="+mn-lt"/>
          <a:ea typeface="+mn-ea"/>
          <a:cs typeface="+mn-cs"/>
        </a:font>
        <a:srgbClr val="000000"/>
      </a:tcTxStyle>
      <a:tcStyle>
        <a:tcBdr>
          <a:left>
            <a:ln w="12701" cap="flat" cmpd="sng" algn="ctr">
              <a:solidFill>
                <a:srgbClr val="FFFFFF"/>
              </a:solidFill>
              <a:prstDash val="solid"/>
              <a:round/>
              <a:headEnd type="none" w="med" len="med"/>
              <a:tailEnd type="none" w="med" len="med"/>
            </a:ln>
          </a:left>
          <a:right>
            <a:ln w="12701" cap="flat" cmpd="sng" algn="ctr">
              <a:solidFill>
                <a:srgbClr val="FFFFFF"/>
              </a:solidFill>
              <a:prstDash val="solid"/>
              <a:round/>
              <a:headEnd type="none" w="med" len="med"/>
              <a:tailEnd type="none" w="med" len="med"/>
            </a:ln>
          </a:right>
          <a:top>
            <a:ln w="12701" cap="flat" cmpd="sng" algn="ctr">
              <a:solidFill>
                <a:srgbClr val="FFFFFF"/>
              </a:solidFill>
              <a:prstDash val="solid"/>
              <a:round/>
              <a:headEnd type="none" w="med" len="med"/>
              <a:tailEnd type="none" w="med" len="med"/>
            </a:ln>
          </a:top>
          <a:bottom>
            <a:ln w="12701" cap="flat" cmpd="sng" algn="ctr">
              <a:solidFill>
                <a:srgbClr val="FFFFFF"/>
              </a:solidFill>
              <a:prstDash val="solid"/>
              <a:round/>
              <a:headEnd type="none" w="med" len="med"/>
              <a:tailEnd type="none" w="med" len="med"/>
            </a:ln>
          </a:bottom>
        </a:tcBdr>
        <a:fill>
          <a:solidFill>
            <a:srgbClr val="E9EBF5"/>
          </a:solidFill>
        </a:fill>
      </a:tcStyle>
    </a:wholeTbl>
    <a:band1H>
      <a:tcStyle>
        <a:tcBdr/>
        <a:fill>
          <a:solidFill>
            <a:srgbClr val="CFD5EA"/>
          </a:solidFill>
        </a:fill>
      </a:tcStyle>
    </a:band1H>
    <a:band2H>
      <a:tcStyle>
        <a:tcBdr/>
      </a:tcStyle>
    </a:band2H>
    <a:band1V>
      <a:tcStyle>
        <a:tcBdr/>
        <a:fill>
          <a:solidFill>
            <a:srgbClr val="CFD5EA"/>
          </a:solidFill>
        </a:fill>
      </a:tcStyle>
    </a:band1V>
    <a:band2V>
      <a:tcStyle>
        <a:tcBdr/>
      </a:tcStyle>
    </a:band2V>
    <a:lastCol>
      <a:tcTxStyle b="on">
        <a:font>
          <a:latin typeface="+mn-lt"/>
          <a:ea typeface="+mn-ea"/>
          <a:cs typeface="+mn-cs"/>
        </a:font>
        <a:srgbClr val="FFFFFF"/>
      </a:tcTxStyle>
      <a:tcStyle>
        <a:tcBdr/>
        <a:fill>
          <a:solidFill>
            <a:srgbClr val="4472C4"/>
          </a:solidFill>
        </a:fill>
      </a:tcStyle>
    </a:lastCol>
    <a:firstCol>
      <a:tcTxStyle b="on">
        <a:font>
          <a:latin typeface="+mn-lt"/>
          <a:ea typeface="+mn-ea"/>
          <a:cs typeface="+mn-cs"/>
        </a:font>
        <a:srgbClr val="FFFFFF"/>
      </a:tcTxStyle>
      <a:tcStyle>
        <a:tcBdr/>
        <a:fill>
          <a:solidFill>
            <a:srgbClr val="4472C4"/>
          </a:solidFill>
        </a:fill>
      </a:tcStyle>
    </a:firstCol>
    <a:lastRow>
      <a:tcTxStyle b="on">
        <a:font>
          <a:latin typeface="+mn-lt"/>
          <a:ea typeface="+mn-ea"/>
          <a:cs typeface="+mn-cs"/>
        </a:font>
        <a:srgbClr val="FFFFFF"/>
      </a:tcTxStyle>
      <a:tcStyle>
        <a:tcBdr>
          <a:top>
            <a:ln w="38103" cap="flat" cmpd="sng" algn="ctr">
              <a:solidFill>
                <a:srgbClr val="FFFFFF"/>
              </a:solidFill>
              <a:prstDash val="solid"/>
              <a:round/>
              <a:headEnd type="none" w="med" len="med"/>
              <a:tailEnd type="none" w="med" len="med"/>
            </a:ln>
          </a:top>
        </a:tcBdr>
        <a:fill>
          <a:solidFill>
            <a:srgbClr val="4472C4"/>
          </a:solidFill>
        </a:fill>
      </a:tcStyle>
    </a:lastRow>
    <a:firstRow>
      <a:tcTxStyle b="on">
        <a:font>
          <a:latin typeface="+mn-lt"/>
          <a:ea typeface="+mn-ea"/>
          <a:cs typeface="+mn-cs"/>
        </a:font>
        <a:srgbClr val="FFFFFF"/>
      </a:tcTxStyle>
      <a:tcStyle>
        <a:tcBdr>
          <a:bottom>
            <a:ln w="38103" cap="flat" cmpd="sng" algn="ctr">
              <a:solidFill>
                <a:srgbClr val="FFFFFF"/>
              </a:solidFill>
              <a:prstDash val="solid"/>
              <a:round/>
              <a:headEnd type="none" w="med" len="med"/>
              <a:tailEnd type="none" w="med" len="med"/>
            </a:ln>
          </a:bottom>
        </a:tcBdr>
        <a:fill>
          <a:solidFill>
            <a:srgbClr val="4472C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4895" autoAdjust="0"/>
    <p:restoredTop sz="94660"/>
  </p:normalViewPr>
  <p:slideViewPr>
    <p:cSldViewPr snapToGrid="0">
      <p:cViewPr varScale="1">
        <p:scale>
          <a:sx n="72" d="100"/>
          <a:sy n="72" d="100"/>
        </p:scale>
        <p:origin x="80" y="60"/>
      </p:cViewPr>
      <p:guideLst/>
    </p:cSldViewPr>
  </p:slideViewPr>
  <p:notesTextViewPr>
    <p:cViewPr>
      <p:scale>
        <a:sx n="1" d="1"/>
        <a:sy n="1" d="1"/>
      </p:scale>
      <p:origin x="0" y="0"/>
    </p:cViewPr>
  </p:notesTextViewPr>
  <p:sorterViewPr>
    <p:cViewPr>
      <p:scale>
        <a:sx n="100" d="100"/>
        <a:sy n="100" d="100"/>
      </p:scale>
      <p:origin x="0" y="-24648"/>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2" Type="http://schemas.openxmlformats.org/officeDocument/2006/relationships/slideMaster" Target="slideMasters/slideMaster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slide" Target="slides/slide47.xml"/><Relationship Id="rId58" Type="http://schemas.openxmlformats.org/officeDocument/2006/relationships/slide" Target="slides/slide52.xml"/><Relationship Id="rId66" Type="http://schemas.openxmlformats.org/officeDocument/2006/relationships/slide" Target="slides/slide60.xml"/><Relationship Id="rId74"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slide" Target="slides/slide55.xml"/><Relationship Id="rId19" Type="http://schemas.openxmlformats.org/officeDocument/2006/relationships/slide" Target="slides/slide1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slide" Target="slides/slide50.xml"/><Relationship Id="rId64" Type="http://schemas.openxmlformats.org/officeDocument/2006/relationships/slide" Target="slides/slide58.xml"/><Relationship Id="rId69" Type="http://schemas.openxmlformats.org/officeDocument/2006/relationships/slide" Target="slides/slide63.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slide" Target="slides/slide53.xml"/><Relationship Id="rId67" Type="http://schemas.openxmlformats.org/officeDocument/2006/relationships/slide" Target="slides/slide61.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slide" Target="slides/slide56.xml"/><Relationship Id="rId70" Type="http://schemas.openxmlformats.org/officeDocument/2006/relationships/notesMaster" Target="notesMasters/notesMaster1.xml"/><Relationship Id="rId75"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microsoft.com/office/2018/10/relationships/authors" Target="authors.xml"/><Relationship Id="rId7" Type="http://schemas.openxmlformats.org/officeDocument/2006/relationships/slide" Target="slides/slide1.xml"/><Relationship Id="rId71" Type="http://schemas.openxmlformats.org/officeDocument/2006/relationships/presProps" Target="presProps.xml"/></Relationships>
</file>

<file path=ppt/comments/modernComment_166_0.xml><?xml version="1.0" encoding="utf-8"?>
<p188:cmLst xmlns:a="http://schemas.openxmlformats.org/drawingml/2006/main" xmlns:r="http://schemas.openxmlformats.org/officeDocument/2006/relationships" xmlns:p188="http://schemas.microsoft.com/office/powerpoint/2018/8/main">
  <p188:cm id="{43C9DC31-2F5B-43F8-9A57-DE787CC3D5B9}" authorId="{CC2A8560-FF66-0098-8005-CFDFBDB362E8}" status="resolved" created="2025-05-19T17:37:47.439" complete="100000">
    <pc:sldMkLst xmlns:pc="http://schemas.microsoft.com/office/powerpoint/2013/main/command">
      <pc:docMk/>
      <pc:sldMk cId="0" sldId="358"/>
    </pc:sldMkLst>
    <p188:txBody>
      <a:bodyPr/>
      <a:lstStyle/>
      <a:p>
        <a:r>
          <a:rPr lang="en-US"/>
          <a:t>add fireworks, excitement</a:t>
        </a:r>
      </a:p>
    </p188:txBody>
  </p188:cm>
</p188:cmLst>
</file>

<file path=ppt/comments/modernComment_341_0.xml><?xml version="1.0" encoding="utf-8"?>
<p188:cmLst xmlns:a="http://schemas.openxmlformats.org/drawingml/2006/main" xmlns:r="http://schemas.openxmlformats.org/officeDocument/2006/relationships" xmlns:p188="http://schemas.microsoft.com/office/powerpoint/2018/8/main">
  <p188:cm id="{940FD4D4-D6D6-4C41-99C2-1643F6AAD10B}" authorId="{D1376E98-5B67-08B4-290C-69B0B32B21F0}" status="resolved" created="2025-05-19T16:39:53.116" complete="100000">
    <pc:sldMkLst xmlns:pc="http://schemas.microsoft.com/office/powerpoint/2013/main/command">
      <pc:docMk/>
      <pc:sldMk cId="0" sldId="833"/>
    </pc:sldMkLst>
    <p188:txBody>
      <a:bodyPr/>
      <a:lstStyle/>
      <a:p>
        <a:r>
          <a:rPr lang="en-US"/>
          <a:t>better photo</a:t>
        </a:r>
      </a:p>
    </p188:txBody>
  </p188:cm>
</p188:cmLst>
</file>

<file path=ppt/comments/modernComment_39A_0.xml><?xml version="1.0" encoding="utf-8"?>
<p188:cmLst xmlns:a="http://schemas.openxmlformats.org/drawingml/2006/main" xmlns:r="http://schemas.openxmlformats.org/officeDocument/2006/relationships" xmlns:p188="http://schemas.microsoft.com/office/powerpoint/2018/8/main">
  <p188:cm id="{06702D11-181F-4556-9F8F-99D66BC0232D}" authorId="{CC2A8560-FF66-0098-8005-CFDFBDB362E8}" status="resolved" created="2025-05-19T17:36:27.843" complete="100000">
    <pc:sldMkLst xmlns:pc="http://schemas.microsoft.com/office/powerpoint/2013/main/command">
      <pc:docMk/>
      <pc:sldMk cId="0" sldId="922"/>
    </pc:sldMkLst>
    <p188:txBody>
      <a:bodyPr/>
      <a:lstStyle/>
      <a:p>
        <a:r>
          <a:rPr lang="en-US"/>
          <a:t>add ILPQC logo</a:t>
        </a:r>
      </a:p>
    </p188:txBody>
  </p188:cm>
</p188:cmLst>
</file>

<file path=ppt/comments/modernComment_3AE_0.xml><?xml version="1.0" encoding="utf-8"?>
<p188:cmLst xmlns:a="http://schemas.openxmlformats.org/drawingml/2006/main" xmlns:r="http://schemas.openxmlformats.org/officeDocument/2006/relationships" xmlns:p188="http://schemas.microsoft.com/office/powerpoint/2018/8/main">
  <p188:cm id="{8ECCD6F9-286A-4D63-83B3-56D5D2856DF6}" authorId="{CC2A8560-FF66-0098-8005-CFDFBDB362E8}" status="resolved" created="2025-05-19T17:46:40.764" complete="100000">
    <pc:sldMkLst xmlns:pc="http://schemas.microsoft.com/office/powerpoint/2013/main/command">
      <pc:docMk/>
      <pc:sldMk cId="0" sldId="942"/>
    </pc:sldMkLst>
    <p188:replyLst>
      <p188:reply id="{8FEE9771-830D-4620-8EEB-46ECA876625D}" authorId="{CC2A8560-FF66-0098-8005-CFDFBDB362E8}" created="2025-05-19T17:47:02.468">
        <p188:txBody>
          <a:bodyPr/>
          <a:lstStyle/>
          <a:p>
            <a:r>
              <a:rPr lang="en-US"/>
              <a:t>Ready, set, go with PMH</a:t>
            </a:r>
          </a:p>
        </p188:txBody>
      </p188:reply>
      <p188:reply id="{FAED9C5A-826F-44C9-9CEE-3EAF0FE6748F}" authorId="{CC2A8560-FF66-0098-8005-CFDFBDB362E8}" created="2025-05-19T17:48:14.095">
        <p188:txBody>
          <a:bodyPr/>
          <a:lstStyle/>
          <a:p>
            <a:r>
              <a:rPr lang="en-US"/>
              <a:t>helping you get ready with PMH Success</a:t>
            </a:r>
          </a:p>
        </p188:txBody>
      </p188:reply>
      <p188:reply id="{18A843EB-3C6B-40E4-86DB-21E837EACA9D}" authorId="{CC2A8560-FF66-0098-8005-CFDFBDB362E8}" created="2025-05-19T17:48:28.376">
        <p188:txBody>
          <a:bodyPr/>
          <a:lstStyle/>
          <a:p>
            <a:r>
              <a:rPr lang="en-US"/>
              <a:t>PMH Kickoff!</a:t>
            </a:r>
          </a:p>
        </p188:txBody>
      </p188:reply>
      <p188:reply id="{9926D66D-809B-4F8C-9256-2F46FCA0BC54}" authorId="{CC2A8560-FF66-0098-8005-CFDFBDB362E8}" created="2025-05-19T17:49:02.721">
        <p188:txBody>
          <a:bodyPr/>
          <a:lstStyle/>
          <a:p>
            <a:r>
              <a:rPr lang="en-US"/>
              <a:t>Call to Action: upcoming monthly PMH Calls</a:t>
            </a:r>
          </a:p>
        </p188:txBody>
      </p188:reply>
    </p188:replyLst>
    <p188:txBody>
      <a:bodyPr/>
      <a:lstStyle/>
      <a:p>
        <a:r>
          <a:rPr lang="en-US"/>
          <a:t>make it more fun [@Rebecca Hannah Ainis] </a:t>
        </a:r>
      </a:p>
    </p188:txBody>
  </p188:cm>
</p188:cmLst>
</file>

<file path=ppt/comments/modernComment_3B9_0.xml><?xml version="1.0" encoding="utf-8"?>
<p188:cmLst xmlns:a="http://schemas.openxmlformats.org/drawingml/2006/main" xmlns:r="http://schemas.openxmlformats.org/officeDocument/2006/relationships" xmlns:p188="http://schemas.microsoft.com/office/powerpoint/2018/8/main">
  <p188:cm id="{B200EF03-0436-43CD-BE60-16C316E40A40}" authorId="{D1376E98-5B67-08B4-290C-69B0B32B21F0}" created="2025-05-19T17:03:21.630">
    <pc:sldMkLst xmlns:pc="http://schemas.microsoft.com/office/powerpoint/2013/main/command">
      <pc:docMk/>
      <pc:sldMk cId="0" sldId="953"/>
    </pc:sldMkLst>
    <p188:replyLst>
      <p188:reply id="{41D37AA2-1454-4915-8B5A-780EF1052CB5}" authorId="{CC2A8560-FF66-0098-8005-CFDFBDB362E8}" created="2025-05-19T17:44:52.808">
        <p188:txBody>
          <a:bodyPr/>
          <a:lstStyle/>
          <a:p>
            <a:r>
              <a:rPr lang="en-US"/>
              <a:t>[@Owusu Bekoe] look at slide 68 for color inspo</a:t>
            </a:r>
          </a:p>
        </p188:txBody>
      </p188:reply>
    </p188:replyLst>
    <p188:txBody>
      <a:bodyPr/>
      <a:lstStyle/>
      <a:p>
        <a:r>
          <a:rPr lang="en-US"/>
          <a:t>consider changing the purple to 4 different colors - similar shades to QI summer series</a:t>
        </a:r>
      </a:p>
    </p188:txBody>
  </p188:cm>
  <p188:cm id="{184F14F4-27F3-4DAA-86E7-5C6A48BD211F}" authorId="{9DF9F0AF-1D3D-DCBA-BE37-FB13DABC14D1}" created="2025-05-19T18:37:34.284">
    <pc:sldMkLst xmlns:pc="http://schemas.microsoft.com/office/powerpoint/2013/main/command">
      <pc:docMk/>
      <pc:sldMk cId="0" sldId="953"/>
    </pc:sldMkLst>
    <p188:txBody>
      <a:bodyPr/>
      <a:lstStyle/>
      <a:p>
        <a:r>
          <a:rPr lang="en-US"/>
          <a:t>Tried to change the colors but couldn’t do it without messing up the shapes. Maybe keep this color?</a:t>
        </a:r>
      </a:p>
    </p188:txBody>
  </p188:cm>
</p188:cmLst>
</file>

<file path=ppt/comments/modernComment_3E0_0.xml><?xml version="1.0" encoding="utf-8"?>
<p188:cmLst xmlns:a="http://schemas.openxmlformats.org/drawingml/2006/main" xmlns:r="http://schemas.openxmlformats.org/officeDocument/2006/relationships" xmlns:p188="http://schemas.microsoft.com/office/powerpoint/2018/8/main">
  <p188:cm id="{63F4D726-1B15-4C70-8C9C-099ADC5D3062}" authorId="{D1376E98-5B67-08B4-290C-69B0B32B21F0}" status="resolved" created="2025-05-19T17:06:21.283" complete="100000">
    <ac:deMkLst xmlns:ac="http://schemas.microsoft.com/office/drawing/2013/main/command">
      <pc:docMk xmlns:pc="http://schemas.microsoft.com/office/powerpoint/2013/main/command"/>
      <pc:sldMk xmlns:pc="http://schemas.microsoft.com/office/powerpoint/2013/main/command" cId="0" sldId="992"/>
      <ac:picMk id="9" creationId="{12FEB36A-2EDC-13AC-9658-0F69B6D858C0}"/>
    </ac:deMkLst>
    <p188:txBody>
      <a:bodyPr/>
      <a:lstStyle/>
      <a:p>
        <a:r>
          <a:rPr lang="en-US"/>
          <a:t>change this photo - hands clapping or fireworks</a:t>
        </a:r>
      </a:p>
    </p188:txBody>
  </p188:cm>
</p188:cmLst>
</file>

<file path=ppt/comments/modernComment_3EC_342CEB5B.xml><?xml version="1.0" encoding="utf-8"?>
<p188:cmLst xmlns:a="http://schemas.openxmlformats.org/drawingml/2006/main" xmlns:r="http://schemas.openxmlformats.org/officeDocument/2006/relationships" xmlns:p188="http://schemas.microsoft.com/office/powerpoint/2018/8/main">
  <p188:cm id="{A4A49044-F064-46DA-86E6-71C674F63283}" authorId="{D1376E98-5B67-08B4-290C-69B0B32B21F0}" status="resolved" created="2025-05-19T15:58:33.889" complete="100000">
    <ac:deMkLst xmlns:ac="http://schemas.microsoft.com/office/drawing/2013/main/command">
      <pc:docMk xmlns:pc="http://schemas.microsoft.com/office/powerpoint/2013/main/command"/>
      <pc:sldMk xmlns:pc="http://schemas.microsoft.com/office/powerpoint/2013/main/command" cId="0" sldId="950"/>
      <ac:graphicFrameMk id="9" creationId="{B9801FFE-4568-02A8-209D-FE485D79322B}"/>
    </ac:deMkLst>
    <p188:txBody>
      <a:bodyPr/>
      <a:lstStyle/>
      <a:p>
        <a:r>
          <a:rPr lang="en-US"/>
          <a:t>Fix this formatting</a:t>
        </a:r>
      </a:p>
    </p188:txBody>
  </p188:cm>
  <p188:cm id="{5A4F243A-31CC-43D0-80CA-192F48F8C32D}" authorId="{CC2A8560-FF66-0098-8005-CFDFBDB362E8}" status="resolved" created="2025-05-19T17:52:02.757" complete="100000">
    <ac:deMkLst xmlns:ac="http://schemas.microsoft.com/office/drawing/2013/main/command">
      <pc:docMk xmlns:pc="http://schemas.microsoft.com/office/powerpoint/2013/main/command"/>
      <pc:sldMk xmlns:pc="http://schemas.microsoft.com/office/powerpoint/2013/main/command" cId="875359067" sldId="1004"/>
      <ac:graphicFrameMk id="9" creationId="{B9801FFE-4568-02A8-209D-FE485D79322B}"/>
    </ac:deMkLst>
    <p188:txBody>
      <a:bodyPr/>
      <a:lstStyle/>
      <a:p>
        <a:r>
          <a:rPr lang="en-US"/>
          <a:t>Launching Perinatal Mental Health and achieving Birth Quality Designation Award-we are here to help</a:t>
        </a:r>
      </a:p>
    </p188:txBody>
  </p188:cm>
  <p188:cm id="{7FE09CA8-DD4F-4E24-A656-F6FE7D82EC5E}" authorId="{CC2A8560-FF66-0098-8005-CFDFBDB362E8}" status="resolved" created="2025-05-19T17:52:14.491" complete="100000">
    <ac:deMkLst xmlns:ac="http://schemas.microsoft.com/office/drawing/2013/main/command">
      <pc:docMk xmlns:pc="http://schemas.microsoft.com/office/powerpoint/2013/main/command"/>
      <pc:sldMk xmlns:pc="http://schemas.microsoft.com/office/powerpoint/2013/main/command" cId="875359067" sldId="1004"/>
      <ac:graphicFrameMk id="9" creationId="{B9801FFE-4568-02A8-209D-FE485D79322B}"/>
    </ac:deMkLst>
    <p188:replyLst>
      <p188:reply id="{C42B0782-C3D0-43C6-A0B0-847FEE9C0B3C}" authorId="{CC2A8560-FF66-0098-8005-CFDFBDB362E8}" created="2025-05-19T17:53:38.571">
        <p188:txBody>
          <a:bodyPr/>
          <a:lstStyle/>
          <a:p>
            <a:r>
              <a:rPr lang="en-US"/>
              <a:t>[@Rebecca Hannah Ainis] help remove dash</a:t>
            </a:r>
          </a:p>
        </p188:txBody>
      </p188:reply>
    </p188:replyLst>
    <p188:txBody>
      <a:bodyPr/>
      <a:lstStyle/>
      <a:p>
        <a:r>
          <a:rPr lang="en-US"/>
          <a:t>remove dash after calls-</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9BD6B1F-B55D-CFF6-2E24-4E468B0FFDCE}"/>
              </a:ext>
            </a:extLst>
          </p:cNvPr>
          <p:cNvSpPr txBox="1">
            <a:spLocks noGrp="1"/>
          </p:cNvSpPr>
          <p:nvPr>
            <p:ph type="hdr" sz="quarter"/>
          </p:nvPr>
        </p:nvSpPr>
        <p:spPr>
          <a:xfrm>
            <a:off x="0" y="0"/>
            <a:ext cx="2971800" cy="458791"/>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stStyle>
          <a:p>
            <a:pPr lvl="0"/>
            <a:endParaRPr lang="en-US"/>
          </a:p>
        </p:txBody>
      </p:sp>
      <p:sp>
        <p:nvSpPr>
          <p:cNvPr id="3" name="Date Placeholder 2">
            <a:extLst>
              <a:ext uri="{FF2B5EF4-FFF2-40B4-BE49-F238E27FC236}">
                <a16:creationId xmlns:a16="http://schemas.microsoft.com/office/drawing/2014/main" id="{A61374CE-3181-EEBA-C9C0-17783BAEFCFB}"/>
              </a:ext>
            </a:extLst>
          </p:cNvPr>
          <p:cNvSpPr txBox="1">
            <a:spLocks noGrp="1"/>
          </p:cNvSpPr>
          <p:nvPr>
            <p:ph type="dt" idx="1"/>
          </p:nvPr>
        </p:nvSpPr>
        <p:spPr>
          <a:xfrm>
            <a:off x="3884608" y="0"/>
            <a:ext cx="2971800" cy="458791"/>
          </a:xfrm>
          <a:prstGeom prst="rect">
            <a:avLst/>
          </a:prstGeom>
          <a:noFill/>
          <a:ln>
            <a:noFill/>
          </a:ln>
        </p:spPr>
        <p:txBody>
          <a:bodyPr vert="horz" wrap="square" lIns="91440" tIns="45720" rIns="91440" bIns="45720" anchor="t" anchorCtr="0" compatLnSpc="1">
            <a:noAutofit/>
          </a:bodyPr>
          <a:lstStyle>
            <a:lvl1pPr marL="0" marR="0" lvl="0" indent="0" algn="r"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stStyle>
          <a:p>
            <a:pPr lvl="0"/>
            <a:fld id="{F968F11F-AE91-4522-BEC5-BDCEBAB9DC90}" type="datetime1">
              <a:rPr lang="en-US"/>
              <a:pPr lvl="0"/>
              <a:t>5/28/2025</a:t>
            </a:fld>
            <a:endParaRPr lang="en-US"/>
          </a:p>
        </p:txBody>
      </p:sp>
      <p:sp>
        <p:nvSpPr>
          <p:cNvPr id="4" name="Slide Image Placeholder 3">
            <a:extLst>
              <a:ext uri="{FF2B5EF4-FFF2-40B4-BE49-F238E27FC236}">
                <a16:creationId xmlns:a16="http://schemas.microsoft.com/office/drawing/2014/main" id="{A0F717BE-CE8C-08D3-F81C-9BD5359F55E7}"/>
              </a:ext>
            </a:extLst>
          </p:cNvPr>
          <p:cNvSpPr>
            <a:spLocks noGrp="1" noRot="1" noChangeAspect="1"/>
          </p:cNvSpPr>
          <p:nvPr>
            <p:ph type="sldImg" idx="2"/>
          </p:nvPr>
        </p:nvSpPr>
        <p:spPr>
          <a:xfrm>
            <a:off x="685800" y="1143000"/>
            <a:ext cx="5486400" cy="3086099"/>
          </a:xfrm>
          <a:prstGeom prst="rect">
            <a:avLst/>
          </a:prstGeom>
          <a:noFill/>
          <a:ln w="12701">
            <a:solidFill>
              <a:srgbClr val="000000"/>
            </a:solidFill>
            <a:prstDash val="solid"/>
          </a:ln>
        </p:spPr>
      </p:sp>
      <p:sp>
        <p:nvSpPr>
          <p:cNvPr id="5" name="Notes Placeholder 4">
            <a:extLst>
              <a:ext uri="{FF2B5EF4-FFF2-40B4-BE49-F238E27FC236}">
                <a16:creationId xmlns:a16="http://schemas.microsoft.com/office/drawing/2014/main" id="{F44BD4AC-7239-2F82-9F37-86BC5A1A83DD}"/>
              </a:ext>
            </a:extLst>
          </p:cNvPr>
          <p:cNvSpPr txBox="1">
            <a:spLocks noGrp="1"/>
          </p:cNvSpPr>
          <p:nvPr>
            <p:ph type="body" sz="quarter" idx="3"/>
          </p:nvPr>
        </p:nvSpPr>
        <p:spPr>
          <a:xfrm>
            <a:off x="685800" y="4400549"/>
            <a:ext cx="5486400" cy="3600450"/>
          </a:xfrm>
          <a:prstGeom prst="rect">
            <a:avLst/>
          </a:prstGeom>
          <a:noFill/>
          <a:ln>
            <a:noFill/>
          </a:ln>
        </p:spPr>
        <p:txBody>
          <a:bodyPr vert="horz" wrap="square" lIns="91440" tIns="45720" rIns="91440" bIns="45720" anchor="t" anchorCtr="0" compatLnSpc="1">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E04B8BA2-BC2A-4566-418C-CA703E68546D}"/>
              </a:ext>
            </a:extLst>
          </p:cNvPr>
          <p:cNvSpPr txBox="1">
            <a:spLocks noGrp="1"/>
          </p:cNvSpPr>
          <p:nvPr>
            <p:ph type="ftr" sz="quarter" idx="4"/>
          </p:nvPr>
        </p:nvSpPr>
        <p:spPr>
          <a:xfrm>
            <a:off x="0" y="8685208"/>
            <a:ext cx="2971800" cy="458791"/>
          </a:xfrm>
          <a:prstGeom prst="rect">
            <a:avLst/>
          </a:prstGeom>
          <a:noFill/>
          <a:ln>
            <a:noFill/>
          </a:ln>
        </p:spPr>
        <p:txBody>
          <a:bodyPr vert="horz" wrap="square" lIns="91440" tIns="45720" rIns="91440" bIns="45720" anchor="b" anchorCtr="0" compatLnSpc="1">
            <a:noAutofit/>
          </a:bodyPr>
          <a:lstStyle>
            <a:lvl1pPr marL="0" marR="0" lvl="0"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stStyle>
          <a:p>
            <a:pPr lvl="0"/>
            <a:endParaRPr lang="en-US"/>
          </a:p>
        </p:txBody>
      </p:sp>
      <p:sp>
        <p:nvSpPr>
          <p:cNvPr id="7" name="Slide Number Placeholder 6">
            <a:extLst>
              <a:ext uri="{FF2B5EF4-FFF2-40B4-BE49-F238E27FC236}">
                <a16:creationId xmlns:a16="http://schemas.microsoft.com/office/drawing/2014/main" id="{453E17F8-5DBA-6C98-FAFE-D3FE4DC497C3}"/>
              </a:ext>
            </a:extLst>
          </p:cNvPr>
          <p:cNvSpPr txBox="1">
            <a:spLocks noGrp="1"/>
          </p:cNvSpPr>
          <p:nvPr>
            <p:ph type="sldNum" sz="quarter" idx="5"/>
          </p:nvPr>
        </p:nvSpPr>
        <p:spPr>
          <a:xfrm>
            <a:off x="3884608" y="8685208"/>
            <a:ext cx="2971800" cy="458791"/>
          </a:xfrm>
          <a:prstGeom prst="rect">
            <a:avLst/>
          </a:prstGeom>
          <a:noFill/>
          <a:ln>
            <a:noFill/>
          </a:ln>
        </p:spPr>
        <p:txBody>
          <a:bodyPr vert="horz" wrap="square" lIns="91440" tIns="45720" rIns="91440" bIns="45720" anchor="b" anchorCtr="0" compatLnSpc="1">
            <a:noAutofit/>
          </a:bodyPr>
          <a:lstStyle>
            <a:lvl1pPr marL="0" marR="0" lvl="0" indent="0" algn="r"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stStyle>
          <a:p>
            <a:pPr lvl="0"/>
            <a:fld id="{C00FFB62-85EB-4ED9-A403-777F9CC6BEF0}" type="slidenum">
              <a:t>‹#›</a:t>
            </a:fld>
            <a:endParaRPr lang="en-US"/>
          </a:p>
        </p:txBody>
      </p:sp>
    </p:spTree>
    <p:extLst>
      <p:ext uri="{BB962C8B-B14F-4D97-AF65-F5344CB8AC3E}">
        <p14:creationId xmlns:p14="http://schemas.microsoft.com/office/powerpoint/2010/main" val="1023138578"/>
      </p:ext>
    </p:extLst>
  </p:cSld>
  <p:clrMap bg1="lt1" tx1="dk1" bg2="lt2" tx2="dk2" accent1="accent1" accent2="accent2" accent3="accent3" accent4="accent4" accent5="accent5" accent6="accent6" hlink="hlink" folHlink="folHlink"/>
  <p:notesStyle>
    <a:lvl1pPr marL="0" marR="0" lvl="0"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vl2pPr marL="457200" marR="0" lvl="1"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2pPr>
    <a:lvl3pPr marL="914400" marR="0" lvl="2"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3pPr>
    <a:lvl4pPr marL="1371600" marR="0" lvl="3"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4pPr>
    <a:lvl5pPr marL="1828800" marR="0" lvl="4"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AF71CA5-246F-E2FA-15C5-050B75BC31B9}"/>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64182E44-8A62-F503-7E88-DBA1FD6B60D3}"/>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5492AC56-F3C1-3CE1-DB90-F7C25F20B2D5}"/>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3FA04E76-8E5B-4365-8B6D-A6FEB0516991}" type="slidenum">
              <a:t>1</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F7BBF5F-65C9-0A04-29DF-C6FDB463665C}"/>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AF4E888A-5C92-1D44-DB99-181F6D3FE640}"/>
              </a:ext>
            </a:extLst>
          </p:cNvPr>
          <p:cNvSpPr txBox="1">
            <a:spLocks noGrp="1"/>
          </p:cNvSpPr>
          <p:nvPr>
            <p:ph type="body" sz="quarter" idx="1"/>
          </p:nvPr>
        </p:nvSpPr>
        <p:spPr/>
        <p:txBody>
          <a:bodyPr/>
          <a:lstStyle/>
          <a:p>
            <a:pPr lvl="0"/>
            <a:r>
              <a:rPr lang="en-US">
                <a:solidFill>
                  <a:srgbClr val="202020"/>
                </a:solidFill>
                <a:latin typeface="Helvetica" pitchFamily="34"/>
              </a:rPr>
              <a:t>Parent Place, an organization dedicated to promoting positive parenting and family stability.</a:t>
            </a:r>
            <a:endParaRPr lang="en-US"/>
          </a:p>
          <a:p>
            <a:pPr lvl="0"/>
            <a:endParaRPr lang="en-US"/>
          </a:p>
        </p:txBody>
      </p:sp>
      <p:sp>
        <p:nvSpPr>
          <p:cNvPr id="4" name="Slide Number Placeholder 3">
            <a:extLst>
              <a:ext uri="{FF2B5EF4-FFF2-40B4-BE49-F238E27FC236}">
                <a16:creationId xmlns:a16="http://schemas.microsoft.com/office/drawing/2014/main" id="{AFBB35C9-B91D-BC5D-37C1-932396CC7053}"/>
              </a:ext>
            </a:extLst>
          </p:cNvPr>
          <p:cNvSpPr txBox="1"/>
          <p:nvPr/>
        </p:nvSpPr>
        <p:spPr>
          <a:xfrm>
            <a:off x="3884608" y="8685208"/>
            <a:ext cx="2971800" cy="458791"/>
          </a:xfrm>
          <a:prstGeom prst="rect">
            <a:avLst/>
          </a:prstGeom>
          <a:noFill/>
          <a:ln cap="flat">
            <a:noFill/>
          </a:ln>
        </p:spPr>
        <p:txBody>
          <a:bodyPr vert="horz" wrap="square" lIns="91421" tIns="45701" rIns="91421" bIns="45701" anchor="b"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B73C73BB-9A0C-4FF1-AA54-ACFD832B0BE2}" type="slidenum">
              <a:t>13</a:t>
            </a:fld>
            <a:endParaRPr lang="en-US" sz="1400" b="0" i="0" u="none" strike="noStrike" kern="0" cap="none" spc="0" baseline="0">
              <a:solidFill>
                <a:srgbClr val="000000"/>
              </a:solidFill>
              <a:uFillTx/>
              <a:latin typeface="Arial"/>
              <a:ea typeface="Calibri"/>
              <a:cs typeface="Aria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3811;p14:notes">
            <a:extLst>
              <a:ext uri="{FF2B5EF4-FFF2-40B4-BE49-F238E27FC236}">
                <a16:creationId xmlns:a16="http://schemas.microsoft.com/office/drawing/2014/main" id="{19E8D0EC-913E-6D9F-3B9E-BB025FDACFD4}"/>
              </a:ext>
            </a:extLst>
          </p:cNvPr>
          <p:cNvSpPr txBox="1">
            <a:spLocks noGrp="1"/>
          </p:cNvSpPr>
          <p:nvPr>
            <p:ph type="body" sz="quarter" idx="1"/>
          </p:nvPr>
        </p:nvSpPr>
        <p:spPr/>
        <p:txBody>
          <a:bodyPr lIns="91421" tIns="45701" rIns="91421" bIns="45701"/>
          <a:lstStyle/>
          <a:p>
            <a:endParaRPr lang="en-US"/>
          </a:p>
        </p:txBody>
      </p:sp>
      <p:sp>
        <p:nvSpPr>
          <p:cNvPr id="3" name="Google Shape;3812;p14:notes">
            <a:extLst>
              <a:ext uri="{FF2B5EF4-FFF2-40B4-BE49-F238E27FC236}">
                <a16:creationId xmlns:a16="http://schemas.microsoft.com/office/drawing/2014/main" id="{6AB2A5B7-E26E-03C9-9E46-4788D198CC7E}"/>
              </a:ext>
            </a:extLst>
          </p:cNvPr>
          <p:cNvSpPr>
            <a:spLocks noGrp="1" noRot="1" noChangeAspect="1"/>
          </p:cNvSpPr>
          <p:nvPr>
            <p:ph type="sldImg"/>
          </p:nvPr>
        </p:nvSpPr>
        <p:spPr>
          <a:xfrm>
            <a:off x="685800" y="1143000"/>
            <a:ext cx="5486400" cy="3086100"/>
          </a:xfr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3869;p18:notes">
            <a:extLst>
              <a:ext uri="{FF2B5EF4-FFF2-40B4-BE49-F238E27FC236}">
                <a16:creationId xmlns:a16="http://schemas.microsoft.com/office/drawing/2014/main" id="{896686F7-B6F2-CD12-DE55-F2E661FB49D2}"/>
              </a:ext>
            </a:extLst>
          </p:cNvPr>
          <p:cNvSpPr txBox="1">
            <a:spLocks noGrp="1"/>
          </p:cNvSpPr>
          <p:nvPr>
            <p:ph type="body" sz="quarter" idx="1"/>
          </p:nvPr>
        </p:nvSpPr>
        <p:spPr/>
        <p:txBody>
          <a:bodyPr lIns="91421" tIns="45701" rIns="91421" bIns="45701"/>
          <a:lstStyle/>
          <a:p>
            <a:endParaRPr lang="en-US"/>
          </a:p>
        </p:txBody>
      </p:sp>
      <p:sp>
        <p:nvSpPr>
          <p:cNvPr id="3" name="Google Shape;3870;p18:notes">
            <a:extLst>
              <a:ext uri="{FF2B5EF4-FFF2-40B4-BE49-F238E27FC236}">
                <a16:creationId xmlns:a16="http://schemas.microsoft.com/office/drawing/2014/main" id="{A042E5CE-9F2D-14AF-847F-A0F42E99CD7C}"/>
              </a:ext>
            </a:extLst>
          </p:cNvPr>
          <p:cNvSpPr>
            <a:spLocks noGrp="1" noRot="1" noChangeAspect="1"/>
          </p:cNvSpPr>
          <p:nvPr>
            <p:ph type="sldImg"/>
          </p:nvPr>
        </p:nvSpPr>
        <p:spPr>
          <a:xfrm>
            <a:off x="685800" y="1143000"/>
            <a:ext cx="5486400" cy="3086100"/>
          </a:xfr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3877;p19:notes">
            <a:extLst>
              <a:ext uri="{FF2B5EF4-FFF2-40B4-BE49-F238E27FC236}">
                <a16:creationId xmlns:a16="http://schemas.microsoft.com/office/drawing/2014/main" id="{4087654C-1FDD-10CD-0D81-EC221E8A83F1}"/>
              </a:ext>
            </a:extLst>
          </p:cNvPr>
          <p:cNvSpPr>
            <a:spLocks noGrp="1" noRot="1" noChangeAspect="1"/>
          </p:cNvSpPr>
          <p:nvPr>
            <p:ph type="sldImg"/>
          </p:nvPr>
        </p:nvSpPr>
        <p:spPr>
          <a:xfrm>
            <a:off x="685800" y="1143000"/>
            <a:ext cx="5486400" cy="3086100"/>
          </a:xfrm>
          <a:ln w="12701" cap="flat">
            <a:solidFill>
              <a:srgbClr val="000000"/>
            </a:solidFill>
            <a:prstDash val="solid"/>
            <a:round/>
          </a:ln>
        </p:spPr>
      </p:sp>
      <p:sp>
        <p:nvSpPr>
          <p:cNvPr id="3" name="Google Shape;3878;p19:notes">
            <a:extLst>
              <a:ext uri="{FF2B5EF4-FFF2-40B4-BE49-F238E27FC236}">
                <a16:creationId xmlns:a16="http://schemas.microsoft.com/office/drawing/2014/main" id="{4332EAEA-4988-D552-471B-EA4F03844B9D}"/>
              </a:ext>
            </a:extLst>
          </p:cNvPr>
          <p:cNvSpPr txBox="1">
            <a:spLocks noGrp="1"/>
          </p:cNvSpPr>
          <p:nvPr>
            <p:ph type="body" sz="quarter" idx="1"/>
          </p:nvPr>
        </p:nvSpPr>
        <p:spPr/>
        <p:txBody>
          <a:bodyPr lIns="91421" tIns="45701" rIns="91421" bIns="45701"/>
          <a:lstStyle/>
          <a:p>
            <a:endParaRPr lang="en-US"/>
          </a:p>
        </p:txBody>
      </p:sp>
      <p:sp>
        <p:nvSpPr>
          <p:cNvPr id="4" name="Google Shape;3879;p19:notes">
            <a:extLst>
              <a:ext uri="{FF2B5EF4-FFF2-40B4-BE49-F238E27FC236}">
                <a16:creationId xmlns:a16="http://schemas.microsoft.com/office/drawing/2014/main" id="{590239E6-E2E6-A336-EC9B-5ECFEF44526E}"/>
              </a:ext>
            </a:extLst>
          </p:cNvPr>
          <p:cNvSpPr txBox="1"/>
          <p:nvPr/>
        </p:nvSpPr>
        <p:spPr>
          <a:xfrm>
            <a:off x="3884608" y="8685208"/>
            <a:ext cx="2971800" cy="458791"/>
          </a:xfrm>
          <a:prstGeom prst="rect">
            <a:avLst/>
          </a:prstGeom>
          <a:noFill/>
          <a:ln cap="flat">
            <a:noFill/>
          </a:ln>
        </p:spPr>
        <p:txBody>
          <a:bodyPr vert="horz" wrap="square" lIns="91421" tIns="45701" rIns="91421" bIns="45701"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68DB6B0A-C935-4316-A029-C84103C6EB5A}" type="slidenum">
              <a:t>21</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30BB524-1843-C44D-45AE-B03E4AA3E117}"/>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D13FDDD4-8CFC-56F6-06F5-E535B8D8498C}"/>
              </a:ext>
            </a:extLst>
          </p:cNvPr>
          <p:cNvSpPr txBox="1">
            <a:spLocks noGrp="1"/>
          </p:cNvSpPr>
          <p:nvPr>
            <p:ph type="body" sz="quarter" idx="1"/>
          </p:nvPr>
        </p:nvSpPr>
        <p:spPr/>
        <p:txBody>
          <a:bodyPr/>
          <a:lstStyle/>
          <a:p>
            <a:pPr lvl="0"/>
            <a:endParaRPr lang="en-US">
              <a:ea typeface="Calibri"/>
              <a:cs typeface="Calibri"/>
            </a:endParaRPr>
          </a:p>
          <a:p>
            <a:pPr lvl="0"/>
            <a:endParaRPr lang="en-US">
              <a:ea typeface="Calibri"/>
              <a:cs typeface="Calibri"/>
            </a:endParaRPr>
          </a:p>
        </p:txBody>
      </p:sp>
      <p:sp>
        <p:nvSpPr>
          <p:cNvPr id="4" name="Slide Number Placeholder 3">
            <a:extLst>
              <a:ext uri="{FF2B5EF4-FFF2-40B4-BE49-F238E27FC236}">
                <a16:creationId xmlns:a16="http://schemas.microsoft.com/office/drawing/2014/main" id="{C05FCE1E-04AA-4B53-E734-732B095340AF}"/>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A9D99C6C-40C2-4F17-AB54-67E1027760A4}" type="slidenum">
              <a:t>22</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4067;p32:notes">
            <a:extLst>
              <a:ext uri="{FF2B5EF4-FFF2-40B4-BE49-F238E27FC236}">
                <a16:creationId xmlns:a16="http://schemas.microsoft.com/office/drawing/2014/main" id="{E0F19D48-5287-BD54-BC2D-4ABDD5682FA6}"/>
              </a:ext>
            </a:extLst>
          </p:cNvPr>
          <p:cNvSpPr>
            <a:spLocks noGrp="1" noRot="1" noChangeAspect="1"/>
          </p:cNvSpPr>
          <p:nvPr>
            <p:ph type="sldImg"/>
          </p:nvPr>
        </p:nvSpPr>
        <p:spPr>
          <a:xfrm>
            <a:off x="685800" y="1143000"/>
            <a:ext cx="5486400" cy="3086100"/>
          </a:xfrm>
          <a:ln w="12701" cap="flat">
            <a:solidFill>
              <a:srgbClr val="000000"/>
            </a:solidFill>
            <a:prstDash val="solid"/>
            <a:round/>
          </a:ln>
        </p:spPr>
      </p:sp>
      <p:sp>
        <p:nvSpPr>
          <p:cNvPr id="3" name="Google Shape;4068;p32:notes">
            <a:extLst>
              <a:ext uri="{FF2B5EF4-FFF2-40B4-BE49-F238E27FC236}">
                <a16:creationId xmlns:a16="http://schemas.microsoft.com/office/drawing/2014/main" id="{DDECDD90-DD0E-E201-B2B0-5C9CAEABFD64}"/>
              </a:ext>
            </a:extLst>
          </p:cNvPr>
          <p:cNvSpPr txBox="1">
            <a:spLocks noGrp="1"/>
          </p:cNvSpPr>
          <p:nvPr>
            <p:ph type="body" sz="quarter" idx="1"/>
          </p:nvPr>
        </p:nvSpPr>
        <p:spPr/>
        <p:txBody>
          <a:bodyPr lIns="91421" tIns="45701" rIns="91421" bIns="45701"/>
          <a:lstStyle/>
          <a:p>
            <a:pPr lvl="0"/>
            <a:endParaRPr lang="en-US">
              <a:ea typeface="Calibri"/>
              <a:cs typeface="Calibri"/>
            </a:endParaRPr>
          </a:p>
          <a:p>
            <a:pPr lvl="0"/>
            <a:endParaRPr lang="en-US"/>
          </a:p>
        </p:txBody>
      </p:sp>
      <p:sp>
        <p:nvSpPr>
          <p:cNvPr id="4" name="Google Shape;4069;p32:notes">
            <a:extLst>
              <a:ext uri="{FF2B5EF4-FFF2-40B4-BE49-F238E27FC236}">
                <a16:creationId xmlns:a16="http://schemas.microsoft.com/office/drawing/2014/main" id="{A641B583-0105-6548-4050-4A94F5202F54}"/>
              </a:ext>
            </a:extLst>
          </p:cNvPr>
          <p:cNvSpPr txBox="1"/>
          <p:nvPr/>
        </p:nvSpPr>
        <p:spPr>
          <a:xfrm>
            <a:off x="3884608" y="8685208"/>
            <a:ext cx="2971800" cy="458791"/>
          </a:xfrm>
          <a:prstGeom prst="rect">
            <a:avLst/>
          </a:prstGeom>
          <a:noFill/>
          <a:ln cap="flat">
            <a:noFill/>
          </a:ln>
        </p:spPr>
        <p:txBody>
          <a:bodyPr vert="horz" wrap="square" lIns="91421" tIns="45701" rIns="91421" bIns="45701"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0A284445-562C-4C3D-A168-45B2FD068672}" type="slidenum">
              <a:t>23</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A484376-DAB5-BC53-9F27-9883507E3A8F}"/>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A796F297-D87D-12A1-C728-7A6B6AF46AAB}"/>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685511FA-17B8-3B10-0514-572751FE375B}"/>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29D13D7-A0E8-4481-9D41-170620A0B141}" type="slidenum">
              <a:t>24</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159910415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47D4DAF-313B-1A25-8299-2CAE9A4004E4}"/>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E78D183F-00AE-F7E9-F5DD-E6FBC968AA4E}"/>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4A558B23-0DC4-498C-DB46-86092174E863}"/>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47B53C1E-505F-489B-9E08-22BAC54B4371}" type="slidenum">
              <a:t>27</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4058;p31:notes">
            <a:extLst>
              <a:ext uri="{FF2B5EF4-FFF2-40B4-BE49-F238E27FC236}">
                <a16:creationId xmlns:a16="http://schemas.microsoft.com/office/drawing/2014/main" id="{03187DA9-99E8-B70B-56C0-8BBFC8BDB7E3}"/>
              </a:ext>
            </a:extLst>
          </p:cNvPr>
          <p:cNvSpPr txBox="1">
            <a:spLocks noGrp="1"/>
          </p:cNvSpPr>
          <p:nvPr>
            <p:ph type="body" sz="quarter" idx="1"/>
          </p:nvPr>
        </p:nvSpPr>
        <p:spPr/>
        <p:txBody>
          <a:bodyPr lIns="91421" tIns="45701" rIns="91421" bIns="45701"/>
          <a:lstStyle/>
          <a:p>
            <a:endParaRPr lang="en-US"/>
          </a:p>
        </p:txBody>
      </p:sp>
      <p:sp>
        <p:nvSpPr>
          <p:cNvPr id="3" name="Google Shape;4059;p31:notes">
            <a:extLst>
              <a:ext uri="{FF2B5EF4-FFF2-40B4-BE49-F238E27FC236}">
                <a16:creationId xmlns:a16="http://schemas.microsoft.com/office/drawing/2014/main" id="{65D6898B-8459-3EA5-98C6-F282272532FD}"/>
              </a:ext>
            </a:extLst>
          </p:cNvPr>
          <p:cNvSpPr>
            <a:spLocks noGrp="1" noRot="1" noChangeAspect="1"/>
          </p:cNvSpPr>
          <p:nvPr>
            <p:ph type="sldImg"/>
          </p:nvPr>
        </p:nvSpPr>
        <p:spPr>
          <a:xfrm>
            <a:off x="685800" y="1143000"/>
            <a:ext cx="5486400" cy="3086100"/>
          </a:xfr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A7AB559-9A47-F5FB-72DF-2C02F8F5DFC3}"/>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3C7C60E9-A49D-7059-5BD2-84BD54FD6CF0}"/>
              </a:ext>
            </a:extLst>
          </p:cNvPr>
          <p:cNvSpPr txBox="1">
            <a:spLocks noGrp="1"/>
          </p:cNvSpPr>
          <p:nvPr>
            <p:ph type="body" sz="quarter" idx="1"/>
          </p:nvPr>
        </p:nvSpPr>
        <p:spPr/>
        <p:txBody>
          <a:bodyPr/>
          <a:lstStyle/>
          <a:p>
            <a:pPr lvl="0"/>
            <a:endParaRPr lang="en-US">
              <a:ea typeface="Calibri"/>
              <a:cs typeface="Calibri"/>
            </a:endParaRPr>
          </a:p>
          <a:p>
            <a:pPr lvl="0"/>
            <a:endParaRPr lang="en-US">
              <a:ea typeface="Calibri"/>
              <a:cs typeface="Calibri"/>
            </a:endParaRPr>
          </a:p>
        </p:txBody>
      </p:sp>
      <p:sp>
        <p:nvSpPr>
          <p:cNvPr id="4" name="Slide Number Placeholder 3">
            <a:extLst>
              <a:ext uri="{FF2B5EF4-FFF2-40B4-BE49-F238E27FC236}">
                <a16:creationId xmlns:a16="http://schemas.microsoft.com/office/drawing/2014/main" id="{B8E4A9ED-CB2B-6674-94BA-B844522BCED1}"/>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9D0C2C48-E250-49B3-A622-92AD97B73DE8}" type="slidenum">
              <a:t>29</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3619;p2:notes">
            <a:extLst>
              <a:ext uri="{FF2B5EF4-FFF2-40B4-BE49-F238E27FC236}">
                <a16:creationId xmlns:a16="http://schemas.microsoft.com/office/drawing/2014/main" id="{F1AF8D06-C42C-08BC-4C8B-0B671661334A}"/>
              </a:ext>
            </a:extLst>
          </p:cNvPr>
          <p:cNvSpPr>
            <a:spLocks noGrp="1" noRot="1" noChangeAspect="1"/>
          </p:cNvSpPr>
          <p:nvPr>
            <p:ph type="sldImg"/>
          </p:nvPr>
        </p:nvSpPr>
        <p:spPr>
          <a:xfrm>
            <a:off x="685800" y="1143000"/>
            <a:ext cx="5486400" cy="3086100"/>
          </a:xfrm>
          <a:ln w="12701" cap="flat">
            <a:solidFill>
              <a:srgbClr val="000000"/>
            </a:solidFill>
            <a:prstDash val="solid"/>
            <a:round/>
          </a:ln>
        </p:spPr>
      </p:sp>
      <p:sp>
        <p:nvSpPr>
          <p:cNvPr id="3" name="Google Shape;3620;p2:notes">
            <a:extLst>
              <a:ext uri="{FF2B5EF4-FFF2-40B4-BE49-F238E27FC236}">
                <a16:creationId xmlns:a16="http://schemas.microsoft.com/office/drawing/2014/main" id="{BEE65242-4E74-7E46-33CE-291202AA38FD}"/>
              </a:ext>
            </a:extLst>
          </p:cNvPr>
          <p:cNvSpPr txBox="1">
            <a:spLocks noGrp="1"/>
          </p:cNvSpPr>
          <p:nvPr>
            <p:ph type="body" sz="quarter" idx="1"/>
          </p:nvPr>
        </p:nvSpPr>
        <p:spPr/>
        <p:txBody>
          <a:bodyPr lIns="91421" tIns="45701" rIns="91421" bIns="45701"/>
          <a:lstStyle/>
          <a:p>
            <a:endParaRPr lang="en-US"/>
          </a:p>
        </p:txBody>
      </p:sp>
      <p:sp>
        <p:nvSpPr>
          <p:cNvPr id="4" name="Google Shape;3621;p2:notes">
            <a:extLst>
              <a:ext uri="{FF2B5EF4-FFF2-40B4-BE49-F238E27FC236}">
                <a16:creationId xmlns:a16="http://schemas.microsoft.com/office/drawing/2014/main" id="{03140D0B-5EF6-5C4E-3DA8-A5188C5BA58C}"/>
              </a:ext>
            </a:extLst>
          </p:cNvPr>
          <p:cNvSpPr txBox="1"/>
          <p:nvPr/>
        </p:nvSpPr>
        <p:spPr>
          <a:xfrm>
            <a:off x="3884608" y="8685208"/>
            <a:ext cx="2971800" cy="458791"/>
          </a:xfrm>
          <a:prstGeom prst="rect">
            <a:avLst/>
          </a:prstGeom>
          <a:noFill/>
          <a:ln cap="flat">
            <a:noFill/>
          </a:ln>
        </p:spPr>
        <p:txBody>
          <a:bodyPr vert="horz" wrap="square" lIns="91421" tIns="45701" rIns="91421" bIns="45701"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A0E438B8-6FEC-4155-A73D-1BC30ABF8D8A}" type="slidenum">
              <a:t>2</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52E8427-BA56-E976-F7FB-EE351576BB69}"/>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73AE5E54-D6CF-D8D6-D00D-48506434942F}"/>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000AF949-2DEE-97DF-8F12-A9324453E10B}"/>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D44B4177-3DEB-4B3E-8F8E-1A81964F01C4}" type="slidenum">
              <a:t>30</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AABE298-9ACD-369C-2951-2BAAB7C541DA}"/>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B2329E46-7295-5740-632B-2B4F4835745C}"/>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415F8CA9-87AC-35E6-379B-D063D6283522}"/>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BB6D13ED-B8E3-4425-808B-C1EE532C720A}" type="slidenum">
              <a:t>31</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99112A4-E1C0-681F-3CAC-2D7D3432E6D7}"/>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0CACB3DE-4469-2A6C-0058-B85D91C17A7B}"/>
              </a:ext>
            </a:extLst>
          </p:cNvPr>
          <p:cNvSpPr txBox="1">
            <a:spLocks noGrp="1"/>
          </p:cNvSpPr>
          <p:nvPr>
            <p:ph type="body" sz="quarter" idx="1"/>
          </p:nvPr>
        </p:nvSpPr>
        <p:spPr/>
        <p:txBody>
          <a:bodyPr/>
          <a:lstStyle/>
          <a:p>
            <a:pPr lvl="0"/>
            <a:endParaRPr lang="en-US">
              <a:ea typeface="Calibri"/>
              <a:cs typeface="Calibri"/>
            </a:endParaRPr>
          </a:p>
        </p:txBody>
      </p:sp>
      <p:sp>
        <p:nvSpPr>
          <p:cNvPr id="4" name="Slide Number Placeholder 3">
            <a:extLst>
              <a:ext uri="{FF2B5EF4-FFF2-40B4-BE49-F238E27FC236}">
                <a16:creationId xmlns:a16="http://schemas.microsoft.com/office/drawing/2014/main" id="{AABC1258-C7AB-BDC7-0604-52F476BE43A5}"/>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BA21A63E-9444-42E1-8917-4099943A876A}" type="slidenum">
              <a:t>32</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4067;p32:notes">
            <a:extLst>
              <a:ext uri="{FF2B5EF4-FFF2-40B4-BE49-F238E27FC236}">
                <a16:creationId xmlns:a16="http://schemas.microsoft.com/office/drawing/2014/main" id="{E58D2E06-E672-C47B-4A92-79A9B3CB4C68}"/>
              </a:ext>
            </a:extLst>
          </p:cNvPr>
          <p:cNvSpPr>
            <a:spLocks noGrp="1" noRot="1" noChangeAspect="1"/>
          </p:cNvSpPr>
          <p:nvPr>
            <p:ph type="sldImg"/>
          </p:nvPr>
        </p:nvSpPr>
        <p:spPr>
          <a:xfrm>
            <a:off x="685800" y="1143000"/>
            <a:ext cx="5486400" cy="3086100"/>
          </a:xfrm>
          <a:ln w="12701" cap="flat">
            <a:solidFill>
              <a:srgbClr val="000000"/>
            </a:solidFill>
            <a:prstDash val="solid"/>
            <a:round/>
          </a:ln>
        </p:spPr>
      </p:sp>
      <p:sp>
        <p:nvSpPr>
          <p:cNvPr id="3" name="Google Shape;4068;p32:notes">
            <a:extLst>
              <a:ext uri="{FF2B5EF4-FFF2-40B4-BE49-F238E27FC236}">
                <a16:creationId xmlns:a16="http://schemas.microsoft.com/office/drawing/2014/main" id="{FAED5511-26A2-5927-42B6-A68E4EDA0E3A}"/>
              </a:ext>
            </a:extLst>
          </p:cNvPr>
          <p:cNvSpPr txBox="1">
            <a:spLocks noGrp="1"/>
          </p:cNvSpPr>
          <p:nvPr>
            <p:ph type="body" sz="quarter" idx="1"/>
          </p:nvPr>
        </p:nvSpPr>
        <p:spPr/>
        <p:txBody>
          <a:bodyPr lIns="91421" tIns="45701" rIns="91421" bIns="45701"/>
          <a:lstStyle/>
          <a:p>
            <a:pPr lvl="0"/>
            <a:endParaRPr lang="en-US">
              <a:ea typeface="Calibri"/>
              <a:cs typeface="Calibri"/>
            </a:endParaRPr>
          </a:p>
          <a:p>
            <a:pPr lvl="0"/>
            <a:endParaRPr lang="en-US"/>
          </a:p>
          <a:p>
            <a:pPr lvl="0"/>
            <a:endParaRPr lang="en-US"/>
          </a:p>
          <a:p>
            <a:pPr lvl="0"/>
            <a:endParaRPr lang="en-US"/>
          </a:p>
        </p:txBody>
      </p:sp>
      <p:sp>
        <p:nvSpPr>
          <p:cNvPr id="4" name="Google Shape;4069;p32:notes">
            <a:extLst>
              <a:ext uri="{FF2B5EF4-FFF2-40B4-BE49-F238E27FC236}">
                <a16:creationId xmlns:a16="http://schemas.microsoft.com/office/drawing/2014/main" id="{D7367747-F090-C38C-D42E-21DFE9DBB532}"/>
              </a:ext>
            </a:extLst>
          </p:cNvPr>
          <p:cNvSpPr txBox="1"/>
          <p:nvPr/>
        </p:nvSpPr>
        <p:spPr>
          <a:xfrm>
            <a:off x="3884608" y="8685208"/>
            <a:ext cx="2971800" cy="458791"/>
          </a:xfrm>
          <a:prstGeom prst="rect">
            <a:avLst/>
          </a:prstGeom>
          <a:noFill/>
          <a:ln cap="flat">
            <a:noFill/>
          </a:ln>
        </p:spPr>
        <p:txBody>
          <a:bodyPr vert="horz" wrap="square" lIns="91421" tIns="45701" rIns="91421" bIns="45701"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525B442E-E088-4BDF-A3A1-E20C8718E6FB}" type="slidenum">
              <a:t>33</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5B6D4D1-F030-C3B0-F388-3541F1566096}"/>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7E2D6D1D-729B-62A9-6A49-D6693D0A95B7}"/>
              </a:ext>
            </a:extLst>
          </p:cNvPr>
          <p:cNvSpPr txBox="1">
            <a:spLocks noGrp="1"/>
          </p:cNvSpPr>
          <p:nvPr>
            <p:ph type="body" sz="quarter" idx="1"/>
          </p:nvPr>
        </p:nvSpPr>
        <p:spPr/>
        <p:txBody>
          <a:bodyPr/>
          <a:lstStyle/>
          <a:p>
            <a:pPr lvl="0"/>
            <a:endParaRPr lang="en-US">
              <a:ea typeface="Calibri"/>
              <a:cs typeface="Calibri"/>
            </a:endParaRPr>
          </a:p>
          <a:p>
            <a:pPr lvl="0"/>
            <a:endParaRPr lang="en-US">
              <a:ea typeface="Calibri"/>
              <a:cs typeface="Calibri"/>
            </a:endParaRPr>
          </a:p>
        </p:txBody>
      </p:sp>
      <p:sp>
        <p:nvSpPr>
          <p:cNvPr id="4" name="Slide Number Placeholder 3">
            <a:extLst>
              <a:ext uri="{FF2B5EF4-FFF2-40B4-BE49-F238E27FC236}">
                <a16:creationId xmlns:a16="http://schemas.microsoft.com/office/drawing/2014/main" id="{DB842C8F-16F1-19FD-A0C6-5D766790A1C3}"/>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1E363BB1-B189-4D28-A59A-1A0E68800005}" type="slidenum">
              <a:t>34</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55B1875-0058-2D80-EF6D-69F0AC6CB284}"/>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C84F7C24-0DA7-F2F1-A680-B27CAD310CC8}"/>
              </a:ext>
            </a:extLst>
          </p:cNvPr>
          <p:cNvSpPr txBox="1">
            <a:spLocks noGrp="1"/>
          </p:cNvSpPr>
          <p:nvPr>
            <p:ph type="body" sz="quarter" idx="1"/>
          </p:nvPr>
        </p:nvSpPr>
        <p:spPr/>
        <p:txBody>
          <a:bodyPr/>
          <a:lstStyle/>
          <a:p>
            <a:pPr lvl="0"/>
            <a:endParaRPr lang="en-US">
              <a:ea typeface="Calibri"/>
              <a:cs typeface="Calibri"/>
            </a:endParaRPr>
          </a:p>
          <a:p>
            <a:pPr lvl="0"/>
            <a:endParaRPr lang="en-US">
              <a:ea typeface="Calibri"/>
              <a:cs typeface="Calibri"/>
            </a:endParaRPr>
          </a:p>
        </p:txBody>
      </p:sp>
      <p:sp>
        <p:nvSpPr>
          <p:cNvPr id="4" name="Slide Number Placeholder 3">
            <a:extLst>
              <a:ext uri="{FF2B5EF4-FFF2-40B4-BE49-F238E27FC236}">
                <a16:creationId xmlns:a16="http://schemas.microsoft.com/office/drawing/2014/main" id="{FB5A3913-5772-1C6F-0557-A56C48CA97D5}"/>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72F6AC29-A2B4-461D-A10B-67414D640333}" type="slidenum">
              <a:t>36</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D5EA260-C9B8-4C36-1744-233DAC0FBD9F}"/>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30706A93-A264-03D2-9E4D-BDC94F50D624}"/>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860163A3-5C6A-9A30-7C73-AF86CFA61266}"/>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1B2A4D-CF41-4F91-A682-06DED12F3727}" type="slidenum">
              <a:t>37</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2DBBD34-698C-BA53-3338-47A1F3F9B595}"/>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2D5656B8-A4B3-8AA6-9CBE-A5163D716147}"/>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CAEFC348-FCDF-362A-9F49-DBF8B7FB510E}"/>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D847CEFE-EC17-47A6-90C4-13B7F05D8B9B}" type="slidenum">
              <a:t>38</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0D42697-9DD2-60D1-EE65-35D8D1FA28B0}"/>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BF5AE44-7DF2-83A4-0988-4304535D2CBE}"/>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D6DDD6CE-6CA6-DEA4-05C8-A87981B890F7}"/>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DFD5038-CC0B-445F-87AB-5E6E462FAF78}" type="slidenum">
              <a:t>39</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FEFEC72-998F-559F-5340-B48000CF132E}"/>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1A07521B-842B-F528-8433-0A906E3237FE}"/>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85549BB3-C5BD-CFE3-ADC3-61A338857803}"/>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DCE07063-BD0F-429F-8F8A-5BCD71265ECA}" type="slidenum">
              <a:t>41</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9E3EAEE-4B33-7997-B5C9-702884897A82}"/>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39E70DBC-82FF-3844-D40B-AF447AFFC352}"/>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26FE5448-0334-FDA8-4398-0DA9252DDB8B}"/>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84F58CCF-6311-421D-BD1F-0B4B2C558503}" type="slidenum">
              <a:t>3</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4305;p46:notes">
            <a:extLst>
              <a:ext uri="{FF2B5EF4-FFF2-40B4-BE49-F238E27FC236}">
                <a16:creationId xmlns:a16="http://schemas.microsoft.com/office/drawing/2014/main" id="{F8E1F0B5-69D3-4D13-E0C9-40FA21757695}"/>
              </a:ext>
            </a:extLst>
          </p:cNvPr>
          <p:cNvSpPr txBox="1">
            <a:spLocks noGrp="1"/>
          </p:cNvSpPr>
          <p:nvPr>
            <p:ph type="body" sz="quarter" idx="1"/>
          </p:nvPr>
        </p:nvSpPr>
        <p:spPr/>
        <p:txBody>
          <a:bodyPr lIns="91421" tIns="45701" rIns="91421" bIns="45701"/>
          <a:lstStyle/>
          <a:p>
            <a:endParaRPr lang="en-US"/>
          </a:p>
        </p:txBody>
      </p:sp>
      <p:sp>
        <p:nvSpPr>
          <p:cNvPr id="3" name="Google Shape;4306;p46:notes">
            <a:extLst>
              <a:ext uri="{FF2B5EF4-FFF2-40B4-BE49-F238E27FC236}">
                <a16:creationId xmlns:a16="http://schemas.microsoft.com/office/drawing/2014/main" id="{EDE1E075-6DEE-AA10-9CD9-27E2594ED456}"/>
              </a:ext>
            </a:extLst>
          </p:cNvPr>
          <p:cNvSpPr>
            <a:spLocks noGrp="1" noRot="1" noChangeAspect="1"/>
          </p:cNvSpPr>
          <p:nvPr>
            <p:ph type="sldImg"/>
          </p:nvPr>
        </p:nvSpPr>
        <p:spPr>
          <a:xfrm>
            <a:off x="685800" y="1143000"/>
            <a:ext cx="5486400" cy="3086100"/>
          </a:xfrm>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59D8917-691E-6118-C79A-271CFD8038EF}"/>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DA317A5-69CD-7D4F-73E3-BA5053DF3A30}"/>
              </a:ext>
            </a:extLst>
          </p:cNvPr>
          <p:cNvSpPr txBox="1">
            <a:spLocks noGrp="1"/>
          </p:cNvSpPr>
          <p:nvPr>
            <p:ph type="body" sz="quarter" idx="1"/>
          </p:nvPr>
        </p:nvSpPr>
        <p:spPr/>
        <p:txBody>
          <a:bodyPr/>
          <a:lstStyle/>
          <a:p>
            <a:pPr lvl="0"/>
            <a:endParaRPr lang="en-US">
              <a:ea typeface="Calibri"/>
              <a:cs typeface="Calibri"/>
            </a:endParaRPr>
          </a:p>
          <a:p>
            <a:pPr lvl="0"/>
            <a:endParaRPr lang="en-US">
              <a:ea typeface="Calibri"/>
              <a:cs typeface="Calibri"/>
            </a:endParaRPr>
          </a:p>
        </p:txBody>
      </p:sp>
      <p:sp>
        <p:nvSpPr>
          <p:cNvPr id="4" name="Slide Number Placeholder 3">
            <a:extLst>
              <a:ext uri="{FF2B5EF4-FFF2-40B4-BE49-F238E27FC236}">
                <a16:creationId xmlns:a16="http://schemas.microsoft.com/office/drawing/2014/main" id="{5670D675-EE34-09B1-1D5A-26E0483FD12E}"/>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7DC86F93-93AF-4977-9FDD-8EA71AF120F8}" type="slidenum">
              <a:t>43</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74BF654-5FB2-3899-9B50-A571921EBD2C}"/>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041B2891-8AF3-50A6-C53B-4BBF3D65C6C9}"/>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06493775-6F86-B516-E15E-7EDA919F1F2E}"/>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D55F2CB0-B83E-45B7-A50A-F9FB873A64D3}" type="slidenum">
              <a:t>44</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8F2CA4-6BE1-694D-F20A-B7239C84886C}"/>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2B6AA13-0B7B-CBB3-FD80-58F552DE1641}"/>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5A3BFB9E-F0C8-1BCC-B95D-1310B50DD661}"/>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BA48C64F-F14B-48AA-8B77-C15E4C390270}" type="slidenum">
              <a:t>45</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DCE3D9E-87D9-C95B-A88B-7F1A82AC5C62}"/>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C4713EA9-2550-4074-659D-E9143330CA78}"/>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D65B4127-70E9-727F-55DC-F049CA1A8073}"/>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F9B13D61-7DD7-4C3A-A5E9-B463A68885A0}" type="slidenum">
              <a:t>46</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21A5FE4-5F10-9AB9-CC98-1218D51DB3DE}"/>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0636C6C-361E-CE40-A2D9-FE0F0DCE3921}"/>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690F7B76-03EB-8D73-C88C-C76BB7B470BE}"/>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AD335418-A084-41F4-8EB3-7E8F8ED52D3B}" type="slidenum">
              <a:t>48</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BA66FA2-0A21-06C0-6773-35D45CB33DA3}"/>
              </a:ext>
            </a:extLst>
          </p:cNvPr>
          <p:cNvSpPr>
            <a:spLocks noGrp="1" noRot="1" noChangeAspect="1"/>
          </p:cNvSpPr>
          <p:nvPr>
            <p:ph type="sldImg"/>
          </p:nvPr>
        </p:nvSpPr>
        <p:spPr>
          <a:xfrm>
            <a:off x="339725" y="679450"/>
            <a:ext cx="6030913" cy="3394075"/>
          </a:xfrm>
          <a:ln w="12701">
            <a:solidFill>
              <a:srgbClr val="000000"/>
            </a:solidFill>
            <a:prstDash val="solid"/>
            <a:miter/>
          </a:ln>
        </p:spPr>
      </p:sp>
      <p:sp>
        <p:nvSpPr>
          <p:cNvPr id="3" name="Notes Placeholder 2">
            <a:extLst>
              <a:ext uri="{FF2B5EF4-FFF2-40B4-BE49-F238E27FC236}">
                <a16:creationId xmlns:a16="http://schemas.microsoft.com/office/drawing/2014/main" id="{5DDE6851-6FAB-7F29-09BD-FBC30CABA39F}"/>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AB5B4294-D8C9-B45C-E6C6-A3A512913476}"/>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86BBED9-FD31-4DB5-A2A2-6DBC9F9DD473}" type="slidenum">
              <a:t>49</a:t>
            </a:fld>
            <a:endParaRPr lang="en-US" sz="1200" b="0" i="0" u="none" strike="noStrike" kern="1200" cap="none" spc="0" baseline="0">
              <a:solidFill>
                <a:srgbClr val="000000"/>
              </a:solidFill>
              <a:uFillTx/>
              <a:latin typeface="Calibri" pitchFamily="34"/>
              <a:ea typeface="MS PGothic" pitchFamily="34"/>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0BE13B0-CCFE-2CCA-D017-9B2C3DCFB764}"/>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A80E9225-5C33-EA02-C2C0-5646F75D567F}"/>
              </a:ext>
            </a:extLst>
          </p:cNvPr>
          <p:cNvSpPr txBox="1">
            <a:spLocks noGrp="1"/>
          </p:cNvSpPr>
          <p:nvPr>
            <p:ph type="body" sz="quarter" idx="1"/>
          </p:nvPr>
        </p:nvSpPr>
        <p:spPr/>
        <p:txBody>
          <a:bodyPr/>
          <a:lstStyle/>
          <a:p>
            <a:pPr lvl="0"/>
            <a:r>
              <a:rPr lang="en-US" i="1">
                <a:solidFill>
                  <a:srgbClr val="FFFFFF"/>
                </a:solidFill>
                <a:latin typeface="One Little Font Bold"/>
              </a:rPr>
              <a:t>Building upon the foundational work of the ILPQC Birth Equity initiative and the Mothers and Newborns affected by Opioids initiative, the PMH initiative will work to improve education on perinatal mental health conditions for clinical staff, patients and families as well as improve screening, treatment and linkage to resources for mental health conditions during pregnancy, delivery and postpartum. </a:t>
            </a:r>
          </a:p>
          <a:p>
            <a:pPr lvl="0"/>
            <a:endParaRPr lang="en-US"/>
          </a:p>
        </p:txBody>
      </p:sp>
      <p:sp>
        <p:nvSpPr>
          <p:cNvPr id="4" name="Slide Number Placeholder 3">
            <a:extLst>
              <a:ext uri="{FF2B5EF4-FFF2-40B4-BE49-F238E27FC236}">
                <a16:creationId xmlns:a16="http://schemas.microsoft.com/office/drawing/2014/main" id="{319B499A-04B1-0F40-B85C-DA3418E70606}"/>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A436FBD2-B868-4D41-91BE-FB41FAF795EA}" type="slidenum">
              <a:t>50</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539A8AD-AFB2-DC51-D12B-E8179CF4B914}"/>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E7D5C89B-4137-D35A-DB79-C8FC13224C64}"/>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4A8F885B-1B20-15AA-2706-4C31C798E2E8}"/>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8CF16245-EA93-4D2A-861D-4BCC71AF0953}" type="slidenum">
              <a:t>51</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08B600F-2AED-EA31-52D5-4CB9173E9998}"/>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DCAE0CBE-5724-3EDA-E09B-704FEF91D7B5}"/>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0BDBA96C-45D1-C495-F97B-6857A19FC0E1}"/>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B1BF9ED6-42C7-4F68-8380-5E4B6EE4C2AE}" type="slidenum">
              <a:t>52</a:t>
            </a:fld>
            <a:endParaRPr lang="en-US" sz="1200" b="0" i="0" u="none" strike="noStrike" kern="1200" cap="none" spc="0" baseline="0">
              <a:solidFill>
                <a:srgbClr val="000000"/>
              </a:solidFill>
              <a:uFillTx/>
              <a:latin typeface="Calibri" pitchFamily="34"/>
              <a:ea typeface="MS PGothic" pitchFamily="34"/>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0D3B4C4-9F60-A23A-F3EA-C77B5106EB87}"/>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4119E8CB-EAE2-A190-A57F-BF75E204DA4F}"/>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58A8B926-C14D-D5C6-9136-270BF24A82B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57E06B5A-DE6E-4D70-81E0-AA920377BE76}" type="slidenum">
              <a:t>4</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4460803-DE64-A32B-32B6-F33272AD4263}"/>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90B50FC9-8AF6-99CE-0EC5-B9BAE9849511}"/>
              </a:ext>
            </a:extLst>
          </p:cNvPr>
          <p:cNvSpPr txBox="1">
            <a:spLocks noGrp="1"/>
          </p:cNvSpPr>
          <p:nvPr>
            <p:ph type="body" sz="quarter" idx="1"/>
          </p:nvPr>
        </p:nvSpPr>
        <p:spPr/>
        <p:txBody>
          <a:bodyPr/>
          <a:lstStyle/>
          <a:p>
            <a:pPr marL="285750" lvl="0" indent="-285750">
              <a:buSzPct val="100000"/>
              <a:buFont typeface="Arial"/>
              <a:buChar char="•"/>
            </a:pPr>
            <a:endParaRPr lang="en-US" sz="1100">
              <a:ea typeface="Calibri"/>
              <a:cs typeface="Calibri"/>
            </a:endParaRPr>
          </a:p>
          <a:p>
            <a:pPr lvl="0"/>
            <a:endParaRPr lang="en-US"/>
          </a:p>
        </p:txBody>
      </p:sp>
      <p:sp>
        <p:nvSpPr>
          <p:cNvPr id="4" name="Slide Number Placeholder 3">
            <a:extLst>
              <a:ext uri="{FF2B5EF4-FFF2-40B4-BE49-F238E27FC236}">
                <a16:creationId xmlns:a16="http://schemas.microsoft.com/office/drawing/2014/main" id="{DCCB8F9D-A51E-AC99-4730-BC4C45FB816D}"/>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99A9BDBC-2895-4CBB-90C7-37A6B8EE3A5A}" type="slidenum">
              <a:t>53</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5DF37A-D88A-46D6-075B-E0E8BC6B0AC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94EF982-9091-F796-4CC1-813A8557FCAA}"/>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75B4324D-8076-0A12-B2D0-382373D942C3}"/>
              </a:ext>
            </a:extLst>
          </p:cNvPr>
          <p:cNvSpPr txBox="1">
            <a:spLocks noGrp="1"/>
          </p:cNvSpPr>
          <p:nvPr>
            <p:ph type="body" sz="quarter" idx="1"/>
          </p:nvPr>
        </p:nvSpPr>
        <p:spPr/>
        <p:txBody>
          <a:bodyPr/>
          <a:lstStyle/>
          <a:p>
            <a:pPr marL="285750" lvl="0" indent="-285750">
              <a:buSzPct val="100000"/>
              <a:buFont typeface="Arial"/>
              <a:buChar char="•"/>
            </a:pPr>
            <a:endParaRPr lang="en-US" sz="1100">
              <a:ea typeface="Calibri"/>
              <a:cs typeface="Calibri"/>
            </a:endParaRPr>
          </a:p>
          <a:p>
            <a:pPr lvl="0"/>
            <a:endParaRPr lang="en-US"/>
          </a:p>
        </p:txBody>
      </p:sp>
      <p:sp>
        <p:nvSpPr>
          <p:cNvPr id="4" name="Slide Number Placeholder 3">
            <a:extLst>
              <a:ext uri="{FF2B5EF4-FFF2-40B4-BE49-F238E27FC236}">
                <a16:creationId xmlns:a16="http://schemas.microsoft.com/office/drawing/2014/main" id="{8655C40C-875F-CC27-D636-520C1BF11A89}"/>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99A9BDBC-2895-4CBB-90C7-37A6B8EE3A5A}" type="slidenum">
              <a:t>54</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185063418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83A75A-6C44-4448-8BBF-4B6021CFF99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105957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83A75A-6C44-4448-8BBF-4B6021CFF99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105957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2CE43C4-0899-26F3-4798-1C50C71846C9}"/>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F6B6D47E-250E-0F8A-7215-E71319671D3D}"/>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53A5DFE9-8288-AA29-6D58-74EE4EC12FE5}"/>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9C0F5B9A-8EC4-40F9-85EE-AB178BAB37BB}" type="slidenum">
              <a:t>58</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E461E4-F18D-261F-C5AE-A8B89759826C}"/>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8EDCEA42-EFFC-C7D4-0A97-E2CE953F8B3B}"/>
              </a:ext>
            </a:extLst>
          </p:cNvPr>
          <p:cNvSpPr txBox="1">
            <a:spLocks noGrp="1"/>
          </p:cNvSpPr>
          <p:nvPr>
            <p:ph type="body" sz="quarter" idx="1"/>
          </p:nvPr>
        </p:nvSpPr>
        <p:spPr/>
        <p:txBody>
          <a:bodyPr/>
          <a:lstStyle/>
          <a:p>
            <a:pPr lvl="0"/>
            <a:r>
              <a:rPr lang="en-US">
                <a:ea typeface="Calibri"/>
                <a:cs typeface="Calibri"/>
              </a:rPr>
              <a:t>Maybe change to picture from slide 15</a:t>
            </a:r>
          </a:p>
        </p:txBody>
      </p:sp>
      <p:sp>
        <p:nvSpPr>
          <p:cNvPr id="4" name="Slide Number Placeholder 3">
            <a:extLst>
              <a:ext uri="{FF2B5EF4-FFF2-40B4-BE49-F238E27FC236}">
                <a16:creationId xmlns:a16="http://schemas.microsoft.com/office/drawing/2014/main" id="{026A2738-25FE-025D-2E4A-6A97B8ED9D4F}"/>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3665206D-EA28-4F81-AADA-D8A267AA5AAA}" type="slidenum">
              <a:t>62</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CAE1415-0B8A-1B33-AF80-DF6BEB5D91B1}"/>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957F5EB1-140C-DB45-0496-C66886F5329C}"/>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B3594660-38D6-7F1F-8FF6-E7BAC0876A7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13037E0F-14DB-437D-8626-B13E09C6075E}" type="slidenum">
              <a:t>63</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F030851-0D57-6D3A-5BB7-063778A5B85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AC55694-CFB2-A42E-E90E-6E2A92C8A804}"/>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54456CB0-9385-82B3-E3D3-FA78AA01813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F63DE0B7-128E-4D7B-99C3-099AC95E5395}" type="slidenum">
              <a:t>5</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C4AB94F-8552-D8FD-46FA-D4D60D371082}"/>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9676B676-F6B0-DAE5-E252-488C2A442269}"/>
              </a:ext>
            </a:extLst>
          </p:cNvPr>
          <p:cNvSpPr txBox="1">
            <a:spLocks noGrp="1"/>
          </p:cNvSpPr>
          <p:nvPr>
            <p:ph type="body" sz="quarter" idx="1"/>
          </p:nvPr>
        </p:nvSpPr>
        <p:spPr/>
        <p:txBody>
          <a:bodyPr/>
          <a:lstStyle/>
          <a:p>
            <a:pPr lvl="0"/>
            <a:r>
              <a:rPr lang="en-US">
                <a:ea typeface="Calibri"/>
                <a:cs typeface="Calibri"/>
              </a:rPr>
              <a:t>make the font size bigger</a:t>
            </a:r>
          </a:p>
        </p:txBody>
      </p:sp>
      <p:sp>
        <p:nvSpPr>
          <p:cNvPr id="4" name="Slide Number Placeholder 3">
            <a:extLst>
              <a:ext uri="{FF2B5EF4-FFF2-40B4-BE49-F238E27FC236}">
                <a16:creationId xmlns:a16="http://schemas.microsoft.com/office/drawing/2014/main" id="{5E71A74B-52B1-4337-3F84-10A33750F8AA}"/>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8890DAAB-6857-4B1C-9003-DA6C969DBA55}" type="slidenum">
              <a:t>6</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DC61201-7636-3168-6E69-342D1F3DA14B}"/>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A027BC90-1F6B-417A-2195-2D0C118FF27C}"/>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58CAD3BA-90E6-7794-ADF5-B6A171C0248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3764FABE-9785-40B0-87E6-1F6FC00C5AC2}" type="slidenum">
              <a:t>7</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8294D2E-D611-E0A0-B8CB-5D244E3C742D}"/>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5CCCD11-E1F7-3BA7-CEDE-65F2F21D74EF}"/>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80F6BDDB-B617-4110-1BE5-9F1A89AD5C59}"/>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AAD97A9-14C4-4B4D-9A09-3FE9D7B0DF27}" type="slidenum">
              <a:t>9</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711F309-47E1-3309-D417-83969273E23E}"/>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3CA1927A-9C69-CADE-4EB5-DF80F31AF2E0}"/>
              </a:ext>
            </a:extLst>
          </p:cNvPr>
          <p:cNvSpPr txBox="1">
            <a:spLocks noGrp="1"/>
          </p:cNvSpPr>
          <p:nvPr>
            <p:ph type="body" sz="quarter" idx="1"/>
          </p:nvPr>
        </p:nvSpPr>
        <p:spPr/>
        <p:txBody>
          <a:bodyPr/>
          <a:lstStyle/>
          <a:p>
            <a:pPr lvl="0"/>
            <a:endParaRPr lang="en-US">
              <a:ea typeface="Calibri"/>
              <a:cs typeface="Calibri"/>
            </a:endParaRPr>
          </a:p>
          <a:p>
            <a:pPr lvl="0"/>
            <a:endParaRPr lang="en-US">
              <a:ea typeface="Calibri"/>
              <a:cs typeface="Calibri"/>
            </a:endParaRPr>
          </a:p>
        </p:txBody>
      </p:sp>
      <p:sp>
        <p:nvSpPr>
          <p:cNvPr id="4" name="Slide Number Placeholder 3">
            <a:extLst>
              <a:ext uri="{FF2B5EF4-FFF2-40B4-BE49-F238E27FC236}">
                <a16:creationId xmlns:a16="http://schemas.microsoft.com/office/drawing/2014/main" id="{28DED4C7-0E8A-ADB0-B655-82BCC0B4931D}"/>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37EB9746-3B82-470A-A936-991B6B3FD2EE}" type="slidenum">
              <a:t>10</a:t>
            </a:fld>
            <a:endParaRPr lang="en-US" sz="1200" b="0" i="0" u="none" strike="noStrike" kern="1200" cap="none" spc="0" baseline="0">
              <a:solidFill>
                <a:srgbClr val="000000"/>
              </a:solidFill>
              <a:uFillTx/>
              <a:latin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3.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34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5.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5.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3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3.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0.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1.bin"/><Relationship Id="rId1" Type="http://schemas.openxmlformats.org/officeDocument/2006/relationships/slideMaster" Target="../slideMasters/slideMaster4.xml"/><Relationship Id="rId5" Type="http://schemas.openxmlformats.org/officeDocument/2006/relationships/image" Target="../media/image55.emf"/><Relationship Id="rId4" Type="http://schemas.openxmlformats.org/officeDocument/2006/relationships/image" Target="../media/image54.emf"/></Relationships>
</file>

<file path=ppt/slideLayouts/_rels/slideLayout501.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35.jpeg"/><Relationship Id="rId4" Type="http://schemas.openxmlformats.org/officeDocument/2006/relationships/oleObject" Target="../embeddings/oleObject1.bin"/></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565.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1.bin"/><Relationship Id="rId1" Type="http://schemas.openxmlformats.org/officeDocument/2006/relationships/slideMaster" Target="../slideMasters/slideMaster4.xml"/><Relationship Id="rId5" Type="http://schemas.openxmlformats.org/officeDocument/2006/relationships/image" Target="../media/image55.emf"/><Relationship Id="rId4" Type="http://schemas.openxmlformats.org/officeDocument/2006/relationships/image" Target="../media/image54.emf"/></Relationships>
</file>

<file path=ppt/slideLayouts/_rels/slideLayout566.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35.jpeg"/><Relationship Id="rId4" Type="http://schemas.openxmlformats.org/officeDocument/2006/relationships/oleObject" Target="../embeddings/oleObject1.bin"/></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6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57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4.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583.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68.jpeg"/><Relationship Id="rId4" Type="http://schemas.openxmlformats.org/officeDocument/2006/relationships/oleObject" Target="../embeddings/oleObject1.bin"/></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4.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59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9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59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4.xml"/><Relationship Id="rId4" Type="http://schemas.openxmlformats.org/officeDocument/2006/relationships/image" Target="../media/image42.svg"/></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Master" Target="../slideMasters/slideMaster4.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4.xml"/></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61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68.jpeg"/><Relationship Id="rId4" Type="http://schemas.openxmlformats.org/officeDocument/2006/relationships/oleObject" Target="../embeddings/oleObject1.bin"/></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4.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4.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4.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81.svg"/></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81.svg"/></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81.svg"/></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6.png"/><Relationship Id="rId1" Type="http://schemas.openxmlformats.org/officeDocument/2006/relationships/slideMaster" Target="../slideMasters/slideMaster4.xml"/><Relationship Id="rId4" Type="http://schemas.openxmlformats.org/officeDocument/2006/relationships/image" Target="../media/image81.svg"/></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9.png"/><Relationship Id="rId1" Type="http://schemas.openxmlformats.org/officeDocument/2006/relationships/slideMaster" Target="../slideMasters/slideMaster4.xml"/><Relationship Id="rId4" Type="http://schemas.openxmlformats.org/officeDocument/2006/relationships/image" Target="../media/image81.svg"/></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0.png"/><Relationship Id="rId1" Type="http://schemas.openxmlformats.org/officeDocument/2006/relationships/slideMaster" Target="../slideMasters/slideMaster4.xml"/><Relationship Id="rId4" Type="http://schemas.openxmlformats.org/officeDocument/2006/relationships/image" Target="../media/image41.svg"/></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4.xml"/><Relationship Id="rId4" Type="http://schemas.openxmlformats.org/officeDocument/2006/relationships/image" Target="../media/image81.svg"/></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4.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3.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5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65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5.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5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0.png"/><Relationship Id="rId1" Type="http://schemas.openxmlformats.org/officeDocument/2006/relationships/slideMaster" Target="../slideMasters/slideMaster4.xml"/><Relationship Id="rId4" Type="http://schemas.openxmlformats.org/officeDocument/2006/relationships/image" Target="../media/image44.svg"/></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1.bin"/><Relationship Id="rId1" Type="http://schemas.openxmlformats.org/officeDocument/2006/relationships/slideMaster" Target="../slideMasters/slideMaster4.xml"/><Relationship Id="rId5" Type="http://schemas.openxmlformats.org/officeDocument/2006/relationships/image" Target="../media/image55.emf"/><Relationship Id="rId4" Type="http://schemas.openxmlformats.org/officeDocument/2006/relationships/image" Target="../media/image54.emf"/></Relationships>
</file>

<file path=ppt/slideLayouts/_rels/slideLayout672.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35.jpeg"/><Relationship Id="rId4" Type="http://schemas.openxmlformats.org/officeDocument/2006/relationships/oleObject" Target="../embeddings/oleObject1.bin"/></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68.jpeg"/><Relationship Id="rId4" Type="http://schemas.openxmlformats.org/officeDocument/2006/relationships/oleObject" Target="../embeddings/oleObject1.bin"/></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67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4.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1.bin"/><Relationship Id="rId1" Type="http://schemas.openxmlformats.org/officeDocument/2006/relationships/slideMaster" Target="../slideMasters/slideMaster4.xml"/><Relationship Id="rId5" Type="http://schemas.openxmlformats.org/officeDocument/2006/relationships/image" Target="../media/image55.emf"/><Relationship Id="rId4" Type="http://schemas.openxmlformats.org/officeDocument/2006/relationships/image" Target="../media/image54.emf"/></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35.jpeg"/><Relationship Id="rId4" Type="http://schemas.openxmlformats.org/officeDocument/2006/relationships/oleObject" Target="../embeddings/oleObject1.bin"/></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oleObject" Target="../embeddings/oleObject2.bin"/><Relationship Id="rId1" Type="http://schemas.openxmlformats.org/officeDocument/2006/relationships/slideMaster" Target="../slideMasters/slideMaster4.xml"/><Relationship Id="rId5" Type="http://schemas.openxmlformats.org/officeDocument/2006/relationships/image" Target="../media/image68.jpeg"/><Relationship Id="rId4" Type="http://schemas.openxmlformats.org/officeDocument/2006/relationships/oleObject" Target="../embeddings/oleObject1.bin"/></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4.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69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0.png"/><Relationship Id="rId1" Type="http://schemas.openxmlformats.org/officeDocument/2006/relationships/slideMaster" Target="../slideMasters/slideMaster5.xml"/><Relationship Id="rId4" Type="http://schemas.openxmlformats.org/officeDocument/2006/relationships/image" Target="../media/image42.svg"/></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1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42.svg"/></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3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4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5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76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76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6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7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33.png"/><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6.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8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2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2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jpg"/><Relationship Id="rId1" Type="http://schemas.openxmlformats.org/officeDocument/2006/relationships/slideMaster" Target="../slideMasters/slideMaster6.xml"/></Relationships>
</file>

<file path=ppt/slideLayouts/_rels/slideLayout82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jpg"/><Relationship Id="rId1" Type="http://schemas.openxmlformats.org/officeDocument/2006/relationships/slideMaster" Target="../slideMasters/slideMaster6.xml"/></Relationships>
</file>

<file path=ppt/slideLayouts/_rels/slideLayout83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9.jpg"/><Relationship Id="rId1" Type="http://schemas.openxmlformats.org/officeDocument/2006/relationships/slideMaster" Target="../slideMasters/slideMaster6.xml"/></Relationships>
</file>

<file path=ppt/slideLayouts/_rels/slideLayout83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0.jpg"/><Relationship Id="rId1" Type="http://schemas.openxmlformats.org/officeDocument/2006/relationships/slideMaster" Target="../slideMasters/slideMaster6.xml"/></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jpg"/><Relationship Id="rId1" Type="http://schemas.openxmlformats.org/officeDocument/2006/relationships/slideMaster" Target="../slideMasters/slideMaster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Master" Target="../slideMasters/slideMaster6.xml"/></Relationships>
</file>

<file path=ppt/slideLayouts/_rels/slideLayout83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5.png"/><Relationship Id="rId1" Type="http://schemas.openxmlformats.org/officeDocument/2006/relationships/slideMaster" Target="../slideMasters/slideMaster6.xml"/></Relationships>
</file>

<file path=ppt/slideLayouts/_rels/slideLayout838.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96.png"/><Relationship Id="rId1" Type="http://schemas.openxmlformats.org/officeDocument/2006/relationships/slideMaster" Target="../slideMasters/slideMaster6.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Master" Target="../slideMasters/slideMaster6.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6.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45.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84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89.jpg"/><Relationship Id="rId1" Type="http://schemas.openxmlformats.org/officeDocument/2006/relationships/slideMaster" Target="../slideMasters/slideMaster6.xml"/></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90.jpg"/><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OBJECT">
    <p:spTree>
      <p:nvGrpSpPr>
        <p:cNvPr id="1" name=""/>
        <p:cNvGrpSpPr/>
        <p:nvPr/>
      </p:nvGrpSpPr>
      <p:grpSpPr>
        <a:xfrm>
          <a:off x="0" y="0"/>
          <a:ext cx="0" cy="0"/>
          <a:chOff x="0" y="0"/>
          <a:chExt cx="0" cy="0"/>
        </a:xfrm>
      </p:grpSpPr>
      <p:grpSp>
        <p:nvGrpSpPr>
          <p:cNvPr id="2" name="Google Shape;15;p2">
            <a:extLst>
              <a:ext uri="{FF2B5EF4-FFF2-40B4-BE49-F238E27FC236}">
                <a16:creationId xmlns:a16="http://schemas.microsoft.com/office/drawing/2014/main" id="{5D8209C8-63E2-EC1C-65E2-E6EC1883C324}"/>
              </a:ext>
            </a:extLst>
          </p:cNvPr>
          <p:cNvGrpSpPr/>
          <p:nvPr/>
        </p:nvGrpSpPr>
        <p:grpSpPr>
          <a:xfrm>
            <a:off x="7191545" y="0"/>
            <a:ext cx="5000460" cy="1425988"/>
            <a:chOff x="7191545" y="0"/>
            <a:chExt cx="5000460" cy="1425988"/>
          </a:xfrm>
        </p:grpSpPr>
        <p:pic>
          <p:nvPicPr>
            <p:cNvPr id="3" name="Google Shape;16;p2">
              <a:extLst>
                <a:ext uri="{FF2B5EF4-FFF2-40B4-BE49-F238E27FC236}">
                  <a16:creationId xmlns:a16="http://schemas.microsoft.com/office/drawing/2014/main" id="{47BF319E-E741-2437-C3AE-873F7B0FD4C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p2">
              <a:extLst>
                <a:ext uri="{FF2B5EF4-FFF2-40B4-BE49-F238E27FC236}">
                  <a16:creationId xmlns:a16="http://schemas.microsoft.com/office/drawing/2014/main" id="{19F95F26-62DA-DBB3-2A12-999158796EB8}"/>
                </a:ext>
              </a:extLst>
            </p:cNvPr>
            <p:cNvGrpSpPr/>
            <p:nvPr/>
          </p:nvGrpSpPr>
          <p:grpSpPr>
            <a:xfrm>
              <a:off x="7191545" y="0"/>
              <a:ext cx="5000460" cy="1425988"/>
              <a:chOff x="7191545" y="0"/>
              <a:chExt cx="5000460" cy="1425988"/>
            </a:xfrm>
          </p:grpSpPr>
          <p:sp>
            <p:nvSpPr>
              <p:cNvPr id="5" name="Google Shape;18;p2">
                <a:extLst>
                  <a:ext uri="{FF2B5EF4-FFF2-40B4-BE49-F238E27FC236}">
                    <a16:creationId xmlns:a16="http://schemas.microsoft.com/office/drawing/2014/main" id="{47C539D3-1F76-0DA7-1228-BD29847643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p2">
                <a:extLst>
                  <a:ext uri="{FF2B5EF4-FFF2-40B4-BE49-F238E27FC236}">
                    <a16:creationId xmlns:a16="http://schemas.microsoft.com/office/drawing/2014/main" id="{424365F6-5CC9-11AB-7C95-E279A9B3B4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0;p2">
            <a:extLst>
              <a:ext uri="{FF2B5EF4-FFF2-40B4-BE49-F238E27FC236}">
                <a16:creationId xmlns:a16="http://schemas.microsoft.com/office/drawing/2014/main" id="{512BB672-7D5C-4BC4-251D-657787B283A6}"/>
              </a:ext>
            </a:extLst>
          </p:cNvPr>
          <p:cNvSpPr txBox="1">
            <a:spLocks noGrp="1"/>
          </p:cNvSpPr>
          <p:nvPr>
            <p:ph type="title"/>
          </p:nvPr>
        </p:nvSpPr>
        <p:spPr/>
        <p:txBody>
          <a:bodyPr/>
          <a:lstStyle>
            <a:lvl1pPr>
              <a:defRPr/>
            </a:lvl1pPr>
          </a:lstStyle>
          <a:p>
            <a:pPr lvl="0"/>
            <a:endParaRPr lang="en-US"/>
          </a:p>
        </p:txBody>
      </p:sp>
      <p:sp>
        <p:nvSpPr>
          <p:cNvPr id="8" name="Google Shape;21;p2">
            <a:extLst>
              <a:ext uri="{FF2B5EF4-FFF2-40B4-BE49-F238E27FC236}">
                <a16:creationId xmlns:a16="http://schemas.microsoft.com/office/drawing/2014/main" id="{A833CE4B-050C-B618-6D95-CFE85730C912}"/>
              </a:ext>
            </a:extLst>
          </p:cNvPr>
          <p:cNvSpPr txBox="1">
            <a:spLocks noGrp="1"/>
          </p:cNvSpPr>
          <p:nvPr>
            <p:ph idx="1"/>
          </p:nvPr>
        </p:nvSpPr>
        <p:spPr/>
        <p:txBody>
          <a:bodyPr/>
          <a:lstStyle>
            <a:lvl1pPr indent="-342900">
              <a:buSzPts val="1800"/>
              <a:defRPr/>
            </a:lvl1pPr>
          </a:lstStyle>
          <a:p>
            <a:pPr lvl="0"/>
            <a:endParaRPr lang="en-US"/>
          </a:p>
        </p:txBody>
      </p:sp>
      <p:sp>
        <p:nvSpPr>
          <p:cNvPr id="9" name="Google Shape;22;p2">
            <a:extLst>
              <a:ext uri="{FF2B5EF4-FFF2-40B4-BE49-F238E27FC236}">
                <a16:creationId xmlns:a16="http://schemas.microsoft.com/office/drawing/2014/main" id="{626EC77D-B729-7758-DD70-3E150E49BAD4}"/>
              </a:ext>
            </a:extLst>
          </p:cNvPr>
          <p:cNvSpPr txBox="1">
            <a:spLocks noGrp="1"/>
          </p:cNvSpPr>
          <p:nvPr>
            <p:ph type="sldNum" sz="quarter" idx="8"/>
          </p:nvPr>
        </p:nvSpPr>
        <p:spPr/>
        <p:txBody>
          <a:bodyPr/>
          <a:lstStyle>
            <a:lvl1pPr>
              <a:defRPr>
                <a:solidFill>
                  <a:srgbClr val="AEB3B7"/>
                </a:solidFill>
              </a:defRPr>
            </a:lvl1pPr>
          </a:lstStyle>
          <a:p>
            <a:pPr lvl="0"/>
            <a:fld id="{348ED59A-FDB2-4D93-920F-6E3CF143A36D}" type="slidenum">
              <a:t>‹#›</a:t>
            </a:fld>
            <a:endParaRPr lang="en-US"/>
          </a:p>
        </p:txBody>
      </p:sp>
      <p:cxnSp>
        <p:nvCxnSpPr>
          <p:cNvPr id="10" name="Google Shape;23;p2">
            <a:extLst>
              <a:ext uri="{FF2B5EF4-FFF2-40B4-BE49-F238E27FC236}">
                <a16:creationId xmlns:a16="http://schemas.microsoft.com/office/drawing/2014/main" id="{65550F73-3CD4-C20C-D4A4-6873DDD70D7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4;p2">
            <a:extLst>
              <a:ext uri="{FF2B5EF4-FFF2-40B4-BE49-F238E27FC236}">
                <a16:creationId xmlns:a16="http://schemas.microsoft.com/office/drawing/2014/main" id="{45F1555E-9654-D3DD-20C3-485FA55F6FC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534176357"/>
      </p:ext>
    </p:extLst>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Google Shape;109;p11">
            <a:extLst>
              <a:ext uri="{FF2B5EF4-FFF2-40B4-BE49-F238E27FC236}">
                <a16:creationId xmlns:a16="http://schemas.microsoft.com/office/drawing/2014/main" id="{E57060CF-037E-B7CD-1ED5-B47AC93E98EB}"/>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10;p11">
            <a:extLst>
              <a:ext uri="{FF2B5EF4-FFF2-40B4-BE49-F238E27FC236}">
                <a16:creationId xmlns:a16="http://schemas.microsoft.com/office/drawing/2014/main" id="{C2AA22D7-74A9-8C9C-DF67-87355BCF7DB6}"/>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1;p11">
            <a:extLst>
              <a:ext uri="{FF2B5EF4-FFF2-40B4-BE49-F238E27FC236}">
                <a16:creationId xmlns:a16="http://schemas.microsoft.com/office/drawing/2014/main" id="{84777F02-2633-AA43-5F9C-E735860D15EF}"/>
              </a:ext>
            </a:extLst>
          </p:cNvPr>
          <p:cNvGrpSpPr/>
          <p:nvPr/>
        </p:nvGrpSpPr>
        <p:grpSpPr>
          <a:xfrm>
            <a:off x="0" y="5379424"/>
            <a:ext cx="2807363" cy="753895"/>
            <a:chOff x="0" y="5379424"/>
            <a:chExt cx="2807363" cy="753895"/>
          </a:xfrm>
        </p:grpSpPr>
        <p:sp>
          <p:nvSpPr>
            <p:cNvPr id="5" name="Google Shape;112;p11">
              <a:extLst>
                <a:ext uri="{FF2B5EF4-FFF2-40B4-BE49-F238E27FC236}">
                  <a16:creationId xmlns:a16="http://schemas.microsoft.com/office/drawing/2014/main" id="{7D0B4D64-C8BF-3BA9-8071-026310DDC2C6}"/>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3;p11">
              <a:extLst>
                <a:ext uri="{FF2B5EF4-FFF2-40B4-BE49-F238E27FC236}">
                  <a16:creationId xmlns:a16="http://schemas.microsoft.com/office/drawing/2014/main" id="{9A2952A6-A857-5FE5-E391-A0E847CD142C}"/>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5;p11">
            <a:extLst>
              <a:ext uri="{FF2B5EF4-FFF2-40B4-BE49-F238E27FC236}">
                <a16:creationId xmlns:a16="http://schemas.microsoft.com/office/drawing/2014/main" id="{682E4091-62EA-523D-94A8-CF5530BB4126}"/>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9460530"/>
      </p:ext>
    </p:extLst>
  </p:cSld>
  <p:clrMapOvr>
    <a:masterClrMapping/>
  </p:clrMapOvr>
  <p:hf sldNum="0" hdr="0" ftr="0" dt="0"/>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Title and Content 10">
    <p:spTree>
      <p:nvGrpSpPr>
        <p:cNvPr id="1" name=""/>
        <p:cNvGrpSpPr/>
        <p:nvPr/>
      </p:nvGrpSpPr>
      <p:grpSpPr>
        <a:xfrm>
          <a:off x="0" y="0"/>
          <a:ext cx="0" cy="0"/>
          <a:chOff x="0" y="0"/>
          <a:chExt cx="0" cy="0"/>
        </a:xfrm>
      </p:grpSpPr>
      <p:grpSp>
        <p:nvGrpSpPr>
          <p:cNvPr id="2" name="Google Shape;744;p72">
            <a:extLst>
              <a:ext uri="{FF2B5EF4-FFF2-40B4-BE49-F238E27FC236}">
                <a16:creationId xmlns:a16="http://schemas.microsoft.com/office/drawing/2014/main" id="{05E4AE22-65F6-DECB-9F68-2ED6333368DD}"/>
              </a:ext>
            </a:extLst>
          </p:cNvPr>
          <p:cNvGrpSpPr/>
          <p:nvPr/>
        </p:nvGrpSpPr>
        <p:grpSpPr>
          <a:xfrm>
            <a:off x="7191545" y="0"/>
            <a:ext cx="5000460" cy="1425988"/>
            <a:chOff x="7191545" y="0"/>
            <a:chExt cx="5000460" cy="1425988"/>
          </a:xfrm>
        </p:grpSpPr>
        <p:pic>
          <p:nvPicPr>
            <p:cNvPr id="3" name="Google Shape;745;p72">
              <a:extLst>
                <a:ext uri="{FF2B5EF4-FFF2-40B4-BE49-F238E27FC236}">
                  <a16:creationId xmlns:a16="http://schemas.microsoft.com/office/drawing/2014/main" id="{72911D2C-FECF-9E3E-1F24-61554543693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46;p72">
              <a:extLst>
                <a:ext uri="{FF2B5EF4-FFF2-40B4-BE49-F238E27FC236}">
                  <a16:creationId xmlns:a16="http://schemas.microsoft.com/office/drawing/2014/main" id="{547C044F-3E39-2D93-9037-D01A255F330C}"/>
                </a:ext>
              </a:extLst>
            </p:cNvPr>
            <p:cNvGrpSpPr/>
            <p:nvPr/>
          </p:nvGrpSpPr>
          <p:grpSpPr>
            <a:xfrm>
              <a:off x="7191545" y="0"/>
              <a:ext cx="5000460" cy="1425988"/>
              <a:chOff x="7191545" y="0"/>
              <a:chExt cx="5000460" cy="1425988"/>
            </a:xfrm>
          </p:grpSpPr>
          <p:sp>
            <p:nvSpPr>
              <p:cNvPr id="5" name="Google Shape;747;p72">
                <a:extLst>
                  <a:ext uri="{FF2B5EF4-FFF2-40B4-BE49-F238E27FC236}">
                    <a16:creationId xmlns:a16="http://schemas.microsoft.com/office/drawing/2014/main" id="{31B78314-623F-CC23-46C3-B7ABA657822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48;p72">
                <a:extLst>
                  <a:ext uri="{FF2B5EF4-FFF2-40B4-BE49-F238E27FC236}">
                    <a16:creationId xmlns:a16="http://schemas.microsoft.com/office/drawing/2014/main" id="{629EFA7E-497B-03F0-58DD-30803CE5A26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49;p72">
            <a:extLst>
              <a:ext uri="{FF2B5EF4-FFF2-40B4-BE49-F238E27FC236}">
                <a16:creationId xmlns:a16="http://schemas.microsoft.com/office/drawing/2014/main" id="{62880FB0-C737-4C33-979C-8265436734A7}"/>
              </a:ext>
            </a:extLst>
          </p:cNvPr>
          <p:cNvSpPr txBox="1">
            <a:spLocks noGrp="1"/>
          </p:cNvSpPr>
          <p:nvPr>
            <p:ph type="title"/>
          </p:nvPr>
        </p:nvSpPr>
        <p:spPr/>
        <p:txBody>
          <a:bodyPr/>
          <a:lstStyle>
            <a:lvl1pPr>
              <a:defRPr/>
            </a:lvl1pPr>
          </a:lstStyle>
          <a:p>
            <a:pPr lvl="0"/>
            <a:endParaRPr lang="en-US"/>
          </a:p>
        </p:txBody>
      </p:sp>
      <p:sp>
        <p:nvSpPr>
          <p:cNvPr id="8" name="Google Shape;750;p72">
            <a:extLst>
              <a:ext uri="{FF2B5EF4-FFF2-40B4-BE49-F238E27FC236}">
                <a16:creationId xmlns:a16="http://schemas.microsoft.com/office/drawing/2014/main" id="{8A3430C3-5E27-D029-310D-5D5C90E90B69}"/>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751;p72">
            <a:extLst>
              <a:ext uri="{FF2B5EF4-FFF2-40B4-BE49-F238E27FC236}">
                <a16:creationId xmlns:a16="http://schemas.microsoft.com/office/drawing/2014/main" id="{587D5E55-4E37-9B3D-5744-47C1B165B2CD}"/>
              </a:ext>
            </a:extLst>
          </p:cNvPr>
          <p:cNvSpPr txBox="1">
            <a:spLocks noGrp="1"/>
          </p:cNvSpPr>
          <p:nvPr>
            <p:ph type="sldNum" sz="quarter" idx="8"/>
          </p:nvPr>
        </p:nvSpPr>
        <p:spPr/>
        <p:txBody>
          <a:bodyPr/>
          <a:lstStyle>
            <a:lvl1pPr>
              <a:defRPr>
                <a:solidFill>
                  <a:srgbClr val="AEB3B7"/>
                </a:solidFill>
              </a:defRPr>
            </a:lvl1pPr>
          </a:lstStyle>
          <a:p>
            <a:pPr lvl="0"/>
            <a:fld id="{FA10371A-2704-4F00-88AD-3CB0E5E4035B}" type="slidenum">
              <a:t>‹#›</a:t>
            </a:fld>
            <a:endParaRPr lang="en-US"/>
          </a:p>
        </p:txBody>
      </p:sp>
      <p:cxnSp>
        <p:nvCxnSpPr>
          <p:cNvPr id="10" name="Google Shape;752;p72">
            <a:extLst>
              <a:ext uri="{FF2B5EF4-FFF2-40B4-BE49-F238E27FC236}">
                <a16:creationId xmlns:a16="http://schemas.microsoft.com/office/drawing/2014/main" id="{8126A98F-95C3-527B-0970-8D3D68DDB22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753;p72">
            <a:extLst>
              <a:ext uri="{FF2B5EF4-FFF2-40B4-BE49-F238E27FC236}">
                <a16:creationId xmlns:a16="http://schemas.microsoft.com/office/drawing/2014/main" id="{36392CF6-A638-9B7D-FE4A-1265701975F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2777458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Two Content 6">
    <p:spTree>
      <p:nvGrpSpPr>
        <p:cNvPr id="1" name=""/>
        <p:cNvGrpSpPr/>
        <p:nvPr/>
      </p:nvGrpSpPr>
      <p:grpSpPr>
        <a:xfrm>
          <a:off x="0" y="0"/>
          <a:ext cx="0" cy="0"/>
          <a:chOff x="0" y="0"/>
          <a:chExt cx="0" cy="0"/>
        </a:xfrm>
      </p:grpSpPr>
      <p:sp>
        <p:nvSpPr>
          <p:cNvPr id="2" name="Google Shape;755;p73">
            <a:extLst>
              <a:ext uri="{FF2B5EF4-FFF2-40B4-BE49-F238E27FC236}">
                <a16:creationId xmlns:a16="http://schemas.microsoft.com/office/drawing/2014/main" id="{0DCAD525-80A3-5F55-C1B0-714CE6D5A96B}"/>
              </a:ext>
            </a:extLst>
          </p:cNvPr>
          <p:cNvSpPr txBox="1">
            <a:spLocks noGrp="1"/>
          </p:cNvSpPr>
          <p:nvPr>
            <p:ph type="title"/>
          </p:nvPr>
        </p:nvSpPr>
        <p:spPr/>
        <p:txBody>
          <a:bodyPr/>
          <a:lstStyle>
            <a:lvl1pPr>
              <a:defRPr/>
            </a:lvl1pPr>
          </a:lstStyle>
          <a:p>
            <a:pPr lvl="0"/>
            <a:endParaRPr lang="en-US"/>
          </a:p>
        </p:txBody>
      </p:sp>
      <p:sp>
        <p:nvSpPr>
          <p:cNvPr id="3" name="Google Shape;756;p73">
            <a:extLst>
              <a:ext uri="{FF2B5EF4-FFF2-40B4-BE49-F238E27FC236}">
                <a16:creationId xmlns:a16="http://schemas.microsoft.com/office/drawing/2014/main" id="{F6FAA754-F192-BCBD-6EB7-DF6C4DA8A5CE}"/>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757;p73">
            <a:extLst>
              <a:ext uri="{FF2B5EF4-FFF2-40B4-BE49-F238E27FC236}">
                <a16:creationId xmlns:a16="http://schemas.microsoft.com/office/drawing/2014/main" id="{E1560B2B-CBE7-5BC0-778B-D8E2179DA453}"/>
              </a:ext>
            </a:extLst>
          </p:cNvPr>
          <p:cNvGrpSpPr/>
          <p:nvPr/>
        </p:nvGrpSpPr>
        <p:grpSpPr>
          <a:xfrm>
            <a:off x="7191545" y="0"/>
            <a:ext cx="5000460" cy="1425988"/>
            <a:chOff x="7191545" y="0"/>
            <a:chExt cx="5000460" cy="1425988"/>
          </a:xfrm>
        </p:grpSpPr>
        <p:pic>
          <p:nvPicPr>
            <p:cNvPr id="5" name="Google Shape;758;p73">
              <a:extLst>
                <a:ext uri="{FF2B5EF4-FFF2-40B4-BE49-F238E27FC236}">
                  <a16:creationId xmlns:a16="http://schemas.microsoft.com/office/drawing/2014/main" id="{CB0B6C20-87C1-698F-4829-E8B041F6630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759;p73">
              <a:extLst>
                <a:ext uri="{FF2B5EF4-FFF2-40B4-BE49-F238E27FC236}">
                  <a16:creationId xmlns:a16="http://schemas.microsoft.com/office/drawing/2014/main" id="{093A7A9D-EE22-5D8C-1E0E-BDE1E1085E08}"/>
                </a:ext>
              </a:extLst>
            </p:cNvPr>
            <p:cNvGrpSpPr/>
            <p:nvPr/>
          </p:nvGrpSpPr>
          <p:grpSpPr>
            <a:xfrm>
              <a:off x="7191545" y="0"/>
              <a:ext cx="5000460" cy="1425988"/>
              <a:chOff x="7191545" y="0"/>
              <a:chExt cx="5000460" cy="1425988"/>
            </a:xfrm>
          </p:grpSpPr>
          <p:sp>
            <p:nvSpPr>
              <p:cNvPr id="7" name="Google Shape;760;p73">
                <a:extLst>
                  <a:ext uri="{FF2B5EF4-FFF2-40B4-BE49-F238E27FC236}">
                    <a16:creationId xmlns:a16="http://schemas.microsoft.com/office/drawing/2014/main" id="{96AC4422-1E2D-CFEF-A371-D0DDD13714C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761;p73">
                <a:extLst>
                  <a:ext uri="{FF2B5EF4-FFF2-40B4-BE49-F238E27FC236}">
                    <a16:creationId xmlns:a16="http://schemas.microsoft.com/office/drawing/2014/main" id="{13B38634-C596-BB1D-7D29-B2E70C32CA9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762;p73">
            <a:extLst>
              <a:ext uri="{FF2B5EF4-FFF2-40B4-BE49-F238E27FC236}">
                <a16:creationId xmlns:a16="http://schemas.microsoft.com/office/drawing/2014/main" id="{097740D8-F00E-8683-9218-D3A450361B9E}"/>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763;p73">
            <a:extLst>
              <a:ext uri="{FF2B5EF4-FFF2-40B4-BE49-F238E27FC236}">
                <a16:creationId xmlns:a16="http://schemas.microsoft.com/office/drawing/2014/main" id="{2BF72E0A-53C8-F29C-B33E-C99B75C25166}"/>
              </a:ext>
            </a:extLst>
          </p:cNvPr>
          <p:cNvSpPr txBox="1">
            <a:spLocks noGrp="1"/>
          </p:cNvSpPr>
          <p:nvPr>
            <p:ph type="sldNum" sz="quarter" idx="8"/>
          </p:nvPr>
        </p:nvSpPr>
        <p:spPr>
          <a:xfrm>
            <a:off x="8839193" y="6356351"/>
            <a:ext cx="2743200" cy="365129"/>
          </a:xfrm>
        </p:spPr>
        <p:txBody>
          <a:bodyPr/>
          <a:lstStyle>
            <a:lvl1pPr>
              <a:defRPr/>
            </a:lvl1pPr>
          </a:lstStyle>
          <a:p>
            <a:pPr lvl="0"/>
            <a:fld id="{5806AAD7-758E-4394-8BEA-602C27DB3435}" type="slidenum">
              <a:t>‹#›</a:t>
            </a:fld>
            <a:endParaRPr lang="en-US"/>
          </a:p>
        </p:txBody>
      </p:sp>
      <p:cxnSp>
        <p:nvCxnSpPr>
          <p:cNvPr id="11" name="Google Shape;764;p73">
            <a:extLst>
              <a:ext uri="{FF2B5EF4-FFF2-40B4-BE49-F238E27FC236}">
                <a16:creationId xmlns:a16="http://schemas.microsoft.com/office/drawing/2014/main" id="{7DD6C2E1-EE65-2634-F4F2-9A840E437D8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765;p73">
            <a:extLst>
              <a:ext uri="{FF2B5EF4-FFF2-40B4-BE49-F238E27FC236}">
                <a16:creationId xmlns:a16="http://schemas.microsoft.com/office/drawing/2014/main" id="{1F18D57D-1214-DE5F-8101-7E406710F95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14684301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Comparison 5">
    <p:spTree>
      <p:nvGrpSpPr>
        <p:cNvPr id="1" name=""/>
        <p:cNvGrpSpPr/>
        <p:nvPr/>
      </p:nvGrpSpPr>
      <p:grpSpPr>
        <a:xfrm>
          <a:off x="0" y="0"/>
          <a:ext cx="0" cy="0"/>
          <a:chOff x="0" y="0"/>
          <a:chExt cx="0" cy="0"/>
        </a:xfrm>
      </p:grpSpPr>
      <p:grpSp>
        <p:nvGrpSpPr>
          <p:cNvPr id="2" name="Google Shape;767;p74">
            <a:extLst>
              <a:ext uri="{FF2B5EF4-FFF2-40B4-BE49-F238E27FC236}">
                <a16:creationId xmlns:a16="http://schemas.microsoft.com/office/drawing/2014/main" id="{13412DDD-D30E-06A5-6EF5-448F206AFABC}"/>
              </a:ext>
            </a:extLst>
          </p:cNvPr>
          <p:cNvGrpSpPr/>
          <p:nvPr/>
        </p:nvGrpSpPr>
        <p:grpSpPr>
          <a:xfrm>
            <a:off x="7191545" y="0"/>
            <a:ext cx="5000460" cy="1425988"/>
            <a:chOff x="7191545" y="0"/>
            <a:chExt cx="5000460" cy="1425988"/>
          </a:xfrm>
        </p:grpSpPr>
        <p:pic>
          <p:nvPicPr>
            <p:cNvPr id="3" name="Google Shape;768;p74">
              <a:extLst>
                <a:ext uri="{FF2B5EF4-FFF2-40B4-BE49-F238E27FC236}">
                  <a16:creationId xmlns:a16="http://schemas.microsoft.com/office/drawing/2014/main" id="{0FF71127-2E59-BFC3-4D8F-5109660D6D3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69;p74">
              <a:extLst>
                <a:ext uri="{FF2B5EF4-FFF2-40B4-BE49-F238E27FC236}">
                  <a16:creationId xmlns:a16="http://schemas.microsoft.com/office/drawing/2014/main" id="{65227B4F-4735-40DE-BF33-5A0446CE33AB}"/>
                </a:ext>
              </a:extLst>
            </p:cNvPr>
            <p:cNvGrpSpPr/>
            <p:nvPr/>
          </p:nvGrpSpPr>
          <p:grpSpPr>
            <a:xfrm>
              <a:off x="7191545" y="0"/>
              <a:ext cx="5000460" cy="1425988"/>
              <a:chOff x="7191545" y="0"/>
              <a:chExt cx="5000460" cy="1425988"/>
            </a:xfrm>
          </p:grpSpPr>
          <p:sp>
            <p:nvSpPr>
              <p:cNvPr id="5" name="Google Shape;770;p74">
                <a:extLst>
                  <a:ext uri="{FF2B5EF4-FFF2-40B4-BE49-F238E27FC236}">
                    <a16:creationId xmlns:a16="http://schemas.microsoft.com/office/drawing/2014/main" id="{25B67C56-08DA-A6F5-CFAB-E8CE7E477D0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71;p74">
                <a:extLst>
                  <a:ext uri="{FF2B5EF4-FFF2-40B4-BE49-F238E27FC236}">
                    <a16:creationId xmlns:a16="http://schemas.microsoft.com/office/drawing/2014/main" id="{919DB6FA-D2DD-26B3-2885-0C0C01A8C82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72;p74">
            <a:extLst>
              <a:ext uri="{FF2B5EF4-FFF2-40B4-BE49-F238E27FC236}">
                <a16:creationId xmlns:a16="http://schemas.microsoft.com/office/drawing/2014/main" id="{9F86A3B2-6F6A-B2B7-F8E7-E8A23A6EE3DE}"/>
              </a:ext>
            </a:extLst>
          </p:cNvPr>
          <p:cNvSpPr txBox="1">
            <a:spLocks noGrp="1"/>
          </p:cNvSpPr>
          <p:nvPr>
            <p:ph type="title"/>
          </p:nvPr>
        </p:nvSpPr>
        <p:spPr/>
        <p:txBody>
          <a:bodyPr/>
          <a:lstStyle>
            <a:lvl1pPr>
              <a:defRPr/>
            </a:lvl1pPr>
          </a:lstStyle>
          <a:p>
            <a:pPr lvl="0"/>
            <a:endParaRPr lang="en-US"/>
          </a:p>
        </p:txBody>
      </p:sp>
      <p:sp>
        <p:nvSpPr>
          <p:cNvPr id="8" name="Google Shape;773;p74">
            <a:extLst>
              <a:ext uri="{FF2B5EF4-FFF2-40B4-BE49-F238E27FC236}">
                <a16:creationId xmlns:a16="http://schemas.microsoft.com/office/drawing/2014/main" id="{AF868653-ABD3-0644-18F5-279951A67D4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774;p74">
            <a:extLst>
              <a:ext uri="{FF2B5EF4-FFF2-40B4-BE49-F238E27FC236}">
                <a16:creationId xmlns:a16="http://schemas.microsoft.com/office/drawing/2014/main" id="{41235A15-E459-2DD0-F7F4-7B022C0FFCAA}"/>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775;p74">
            <a:extLst>
              <a:ext uri="{FF2B5EF4-FFF2-40B4-BE49-F238E27FC236}">
                <a16:creationId xmlns:a16="http://schemas.microsoft.com/office/drawing/2014/main" id="{F3650A06-B6A7-4E33-FD08-730275CFF1F7}"/>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776;p74">
            <a:extLst>
              <a:ext uri="{FF2B5EF4-FFF2-40B4-BE49-F238E27FC236}">
                <a16:creationId xmlns:a16="http://schemas.microsoft.com/office/drawing/2014/main" id="{285A45FC-2B45-0320-B931-2D63A32B6594}"/>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777;p74">
            <a:extLst>
              <a:ext uri="{FF2B5EF4-FFF2-40B4-BE49-F238E27FC236}">
                <a16:creationId xmlns:a16="http://schemas.microsoft.com/office/drawing/2014/main" id="{74DC0A96-DF2A-7AE1-A70D-020D293DF98E}"/>
              </a:ext>
            </a:extLst>
          </p:cNvPr>
          <p:cNvSpPr txBox="1">
            <a:spLocks noGrp="1"/>
          </p:cNvSpPr>
          <p:nvPr>
            <p:ph type="sldNum" sz="quarter" idx="8"/>
          </p:nvPr>
        </p:nvSpPr>
        <p:spPr/>
        <p:txBody>
          <a:bodyPr/>
          <a:lstStyle>
            <a:lvl1pPr>
              <a:defRPr/>
            </a:lvl1pPr>
          </a:lstStyle>
          <a:p>
            <a:pPr lvl="0"/>
            <a:fld id="{D50858AA-1675-441A-8B5B-B8BAEFE90001}" type="slidenum">
              <a:t>‹#›</a:t>
            </a:fld>
            <a:endParaRPr lang="en-US"/>
          </a:p>
        </p:txBody>
      </p:sp>
      <p:cxnSp>
        <p:nvCxnSpPr>
          <p:cNvPr id="13" name="Google Shape;778;p74">
            <a:extLst>
              <a:ext uri="{FF2B5EF4-FFF2-40B4-BE49-F238E27FC236}">
                <a16:creationId xmlns:a16="http://schemas.microsoft.com/office/drawing/2014/main" id="{FA3858B4-3459-7E2E-264C-8E367A7748E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779;p74">
            <a:extLst>
              <a:ext uri="{FF2B5EF4-FFF2-40B4-BE49-F238E27FC236}">
                <a16:creationId xmlns:a16="http://schemas.microsoft.com/office/drawing/2014/main" id="{B98DE23C-31BF-C647-3F09-88EE3E74C55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7089609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Title Only 5">
    <p:spTree>
      <p:nvGrpSpPr>
        <p:cNvPr id="1" name=""/>
        <p:cNvGrpSpPr/>
        <p:nvPr/>
      </p:nvGrpSpPr>
      <p:grpSpPr>
        <a:xfrm>
          <a:off x="0" y="0"/>
          <a:ext cx="0" cy="0"/>
          <a:chOff x="0" y="0"/>
          <a:chExt cx="0" cy="0"/>
        </a:xfrm>
      </p:grpSpPr>
      <p:grpSp>
        <p:nvGrpSpPr>
          <p:cNvPr id="2" name="Google Shape;781;p75">
            <a:extLst>
              <a:ext uri="{FF2B5EF4-FFF2-40B4-BE49-F238E27FC236}">
                <a16:creationId xmlns:a16="http://schemas.microsoft.com/office/drawing/2014/main" id="{B0E12AD9-AAA5-985A-B39B-8889C6FD9815}"/>
              </a:ext>
            </a:extLst>
          </p:cNvPr>
          <p:cNvGrpSpPr/>
          <p:nvPr/>
        </p:nvGrpSpPr>
        <p:grpSpPr>
          <a:xfrm>
            <a:off x="7191545" y="0"/>
            <a:ext cx="5000460" cy="1425988"/>
            <a:chOff x="7191545" y="0"/>
            <a:chExt cx="5000460" cy="1425988"/>
          </a:xfrm>
        </p:grpSpPr>
        <p:pic>
          <p:nvPicPr>
            <p:cNvPr id="3" name="Google Shape;782;p75">
              <a:extLst>
                <a:ext uri="{FF2B5EF4-FFF2-40B4-BE49-F238E27FC236}">
                  <a16:creationId xmlns:a16="http://schemas.microsoft.com/office/drawing/2014/main" id="{14811E27-F89E-B98D-00F7-C4EEB50C85D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83;p75">
              <a:extLst>
                <a:ext uri="{FF2B5EF4-FFF2-40B4-BE49-F238E27FC236}">
                  <a16:creationId xmlns:a16="http://schemas.microsoft.com/office/drawing/2014/main" id="{837FC83B-3D1E-40D1-D635-F7E31D63425A}"/>
                </a:ext>
              </a:extLst>
            </p:cNvPr>
            <p:cNvGrpSpPr/>
            <p:nvPr/>
          </p:nvGrpSpPr>
          <p:grpSpPr>
            <a:xfrm>
              <a:off x="7191545" y="0"/>
              <a:ext cx="5000460" cy="1425988"/>
              <a:chOff x="7191545" y="0"/>
              <a:chExt cx="5000460" cy="1425988"/>
            </a:xfrm>
          </p:grpSpPr>
          <p:sp>
            <p:nvSpPr>
              <p:cNvPr id="5" name="Google Shape;784;p75">
                <a:extLst>
                  <a:ext uri="{FF2B5EF4-FFF2-40B4-BE49-F238E27FC236}">
                    <a16:creationId xmlns:a16="http://schemas.microsoft.com/office/drawing/2014/main" id="{9126E377-7972-6772-1480-3E0821A0784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85;p75">
                <a:extLst>
                  <a:ext uri="{FF2B5EF4-FFF2-40B4-BE49-F238E27FC236}">
                    <a16:creationId xmlns:a16="http://schemas.microsoft.com/office/drawing/2014/main" id="{26568AC1-9633-E83D-3BAD-68908B5FC92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86;p75">
            <a:extLst>
              <a:ext uri="{FF2B5EF4-FFF2-40B4-BE49-F238E27FC236}">
                <a16:creationId xmlns:a16="http://schemas.microsoft.com/office/drawing/2014/main" id="{50A01072-ACC4-5620-E371-02EA7D8EC9F2}"/>
              </a:ext>
            </a:extLst>
          </p:cNvPr>
          <p:cNvSpPr txBox="1">
            <a:spLocks noGrp="1"/>
          </p:cNvSpPr>
          <p:nvPr>
            <p:ph type="title"/>
          </p:nvPr>
        </p:nvSpPr>
        <p:spPr/>
        <p:txBody>
          <a:bodyPr/>
          <a:lstStyle>
            <a:lvl1pPr>
              <a:defRPr/>
            </a:lvl1pPr>
          </a:lstStyle>
          <a:p>
            <a:pPr lvl="0"/>
            <a:endParaRPr lang="en-US"/>
          </a:p>
        </p:txBody>
      </p:sp>
      <p:sp>
        <p:nvSpPr>
          <p:cNvPr id="8" name="Google Shape;787;p75">
            <a:extLst>
              <a:ext uri="{FF2B5EF4-FFF2-40B4-BE49-F238E27FC236}">
                <a16:creationId xmlns:a16="http://schemas.microsoft.com/office/drawing/2014/main" id="{00E1DCE4-45F2-7D83-1057-273A47BA50B2}"/>
              </a:ext>
            </a:extLst>
          </p:cNvPr>
          <p:cNvSpPr txBox="1">
            <a:spLocks noGrp="1"/>
          </p:cNvSpPr>
          <p:nvPr>
            <p:ph type="sldNum" sz="quarter" idx="8"/>
          </p:nvPr>
        </p:nvSpPr>
        <p:spPr/>
        <p:txBody>
          <a:bodyPr/>
          <a:lstStyle>
            <a:lvl1pPr>
              <a:defRPr/>
            </a:lvl1pPr>
          </a:lstStyle>
          <a:p>
            <a:pPr lvl="0"/>
            <a:fld id="{3DD267B1-7BDC-4EF1-AF7E-19A8A1E492F1}" type="slidenum">
              <a:t>‹#›</a:t>
            </a:fld>
            <a:endParaRPr lang="en-US"/>
          </a:p>
        </p:txBody>
      </p:sp>
      <p:cxnSp>
        <p:nvCxnSpPr>
          <p:cNvPr id="9" name="Google Shape;788;p75">
            <a:extLst>
              <a:ext uri="{FF2B5EF4-FFF2-40B4-BE49-F238E27FC236}">
                <a16:creationId xmlns:a16="http://schemas.microsoft.com/office/drawing/2014/main" id="{5A39971F-EA25-8176-78C1-9721D3632DB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789;p75">
            <a:extLst>
              <a:ext uri="{FF2B5EF4-FFF2-40B4-BE49-F238E27FC236}">
                <a16:creationId xmlns:a16="http://schemas.microsoft.com/office/drawing/2014/main" id="{D3C84847-6C7B-DE16-5394-BDB8EF49AD4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10304001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End 6">
    <p:spTree>
      <p:nvGrpSpPr>
        <p:cNvPr id="1" name=""/>
        <p:cNvGrpSpPr/>
        <p:nvPr/>
      </p:nvGrpSpPr>
      <p:grpSpPr>
        <a:xfrm>
          <a:off x="0" y="0"/>
          <a:ext cx="0" cy="0"/>
          <a:chOff x="0" y="0"/>
          <a:chExt cx="0" cy="0"/>
        </a:xfrm>
      </p:grpSpPr>
      <p:grpSp>
        <p:nvGrpSpPr>
          <p:cNvPr id="2" name="Google Shape;791;p76">
            <a:extLst>
              <a:ext uri="{FF2B5EF4-FFF2-40B4-BE49-F238E27FC236}">
                <a16:creationId xmlns:a16="http://schemas.microsoft.com/office/drawing/2014/main" id="{476E786D-1D30-2C6C-8311-575ADF033F98}"/>
              </a:ext>
            </a:extLst>
          </p:cNvPr>
          <p:cNvGrpSpPr/>
          <p:nvPr/>
        </p:nvGrpSpPr>
        <p:grpSpPr>
          <a:xfrm>
            <a:off x="0" y="0"/>
            <a:ext cx="12191996" cy="2148830"/>
            <a:chOff x="0" y="0"/>
            <a:chExt cx="12191996" cy="2148830"/>
          </a:xfrm>
        </p:grpSpPr>
        <p:sp>
          <p:nvSpPr>
            <p:cNvPr id="3" name="Google Shape;792;p76">
              <a:extLst>
                <a:ext uri="{FF2B5EF4-FFF2-40B4-BE49-F238E27FC236}">
                  <a16:creationId xmlns:a16="http://schemas.microsoft.com/office/drawing/2014/main" id="{505A80CE-D193-B84B-A412-24EA8CA3436B}"/>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793;p76">
              <a:extLst>
                <a:ext uri="{FF2B5EF4-FFF2-40B4-BE49-F238E27FC236}">
                  <a16:creationId xmlns:a16="http://schemas.microsoft.com/office/drawing/2014/main" id="{075D18E9-D2E2-780D-D5E3-33F5295E4676}"/>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794;p76">
            <a:extLst>
              <a:ext uri="{FF2B5EF4-FFF2-40B4-BE49-F238E27FC236}">
                <a16:creationId xmlns:a16="http://schemas.microsoft.com/office/drawing/2014/main" id="{D3A35079-466F-12FE-F700-5BDFF314809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795;p76">
            <a:extLst>
              <a:ext uri="{FF2B5EF4-FFF2-40B4-BE49-F238E27FC236}">
                <a16:creationId xmlns:a16="http://schemas.microsoft.com/office/drawing/2014/main" id="{42CF6659-0556-AC9E-4173-BE229707895F}"/>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796;p76">
            <a:extLst>
              <a:ext uri="{FF2B5EF4-FFF2-40B4-BE49-F238E27FC236}">
                <a16:creationId xmlns:a16="http://schemas.microsoft.com/office/drawing/2014/main" id="{8FCAD903-1D8B-A6F6-886F-404BDA45880E}"/>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797;p76">
            <a:extLst>
              <a:ext uri="{FF2B5EF4-FFF2-40B4-BE49-F238E27FC236}">
                <a16:creationId xmlns:a16="http://schemas.microsoft.com/office/drawing/2014/main" id="{049410B9-0764-C6DF-CA52-320EE57F7B55}"/>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419571297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Blank 4">
    <p:spTree>
      <p:nvGrpSpPr>
        <p:cNvPr id="1" name=""/>
        <p:cNvGrpSpPr/>
        <p:nvPr/>
      </p:nvGrpSpPr>
      <p:grpSpPr>
        <a:xfrm>
          <a:off x="0" y="0"/>
          <a:ext cx="0" cy="0"/>
          <a:chOff x="0" y="0"/>
          <a:chExt cx="0" cy="0"/>
        </a:xfrm>
      </p:grpSpPr>
      <p:sp>
        <p:nvSpPr>
          <p:cNvPr id="2" name="Google Shape;800;p77">
            <a:extLst>
              <a:ext uri="{FF2B5EF4-FFF2-40B4-BE49-F238E27FC236}">
                <a16:creationId xmlns:a16="http://schemas.microsoft.com/office/drawing/2014/main" id="{20F67DFE-395D-1951-882B-00C87114D1DC}"/>
              </a:ext>
            </a:extLst>
          </p:cNvPr>
          <p:cNvSpPr txBox="1">
            <a:spLocks noGrp="1"/>
          </p:cNvSpPr>
          <p:nvPr>
            <p:ph type="sldNum" sz="quarter" idx="8"/>
          </p:nvPr>
        </p:nvSpPr>
        <p:spPr/>
        <p:txBody>
          <a:bodyPr/>
          <a:lstStyle>
            <a:lvl1pPr>
              <a:defRPr/>
            </a:lvl1pPr>
          </a:lstStyle>
          <a:p>
            <a:pPr lvl="0"/>
            <a:fld id="{BB7D2E0F-784C-47EA-9F7C-3CBD05A1E33A}" type="slidenum">
              <a:t>‹#›</a:t>
            </a:fld>
            <a:endParaRPr lang="en-US"/>
          </a:p>
        </p:txBody>
      </p:sp>
      <p:cxnSp>
        <p:nvCxnSpPr>
          <p:cNvPr id="3" name="Google Shape;801;p77">
            <a:extLst>
              <a:ext uri="{FF2B5EF4-FFF2-40B4-BE49-F238E27FC236}">
                <a16:creationId xmlns:a16="http://schemas.microsoft.com/office/drawing/2014/main" id="{C36339C1-8E6C-DBC0-F474-78B573566EE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802;p77">
            <a:extLst>
              <a:ext uri="{FF2B5EF4-FFF2-40B4-BE49-F238E27FC236}">
                <a16:creationId xmlns:a16="http://schemas.microsoft.com/office/drawing/2014/main" id="{803AE431-1A6B-4C86-DC7E-9755F1392C7D}"/>
              </a:ext>
            </a:extLst>
          </p:cNvPr>
          <p:cNvSpPr txBox="1">
            <a:spLocks noGrp="1"/>
          </p:cNvSpPr>
          <p:nvPr>
            <p:ph type="ftr" sz="quarter" idx="9"/>
          </p:nvPr>
        </p:nvSpPr>
        <p:spPr/>
        <p:txBody>
          <a:bodyPr/>
          <a:lstStyle>
            <a:lvl1pPr>
              <a:defRPr/>
            </a:lvl1pPr>
          </a:lstStyle>
          <a:p>
            <a:pPr lvl="0"/>
            <a:endParaRPr lang="en-US"/>
          </a:p>
        </p:txBody>
      </p:sp>
      <p:grpSp>
        <p:nvGrpSpPr>
          <p:cNvPr id="5" name="Google Shape;803;p77">
            <a:extLst>
              <a:ext uri="{FF2B5EF4-FFF2-40B4-BE49-F238E27FC236}">
                <a16:creationId xmlns:a16="http://schemas.microsoft.com/office/drawing/2014/main" id="{3FB485A4-7A89-78B2-11C9-CA4A09959E87}"/>
              </a:ext>
            </a:extLst>
          </p:cNvPr>
          <p:cNvGrpSpPr/>
          <p:nvPr/>
        </p:nvGrpSpPr>
        <p:grpSpPr>
          <a:xfrm>
            <a:off x="7191545" y="0"/>
            <a:ext cx="5000460" cy="1425988"/>
            <a:chOff x="7191545" y="0"/>
            <a:chExt cx="5000460" cy="1425988"/>
          </a:xfrm>
        </p:grpSpPr>
        <p:pic>
          <p:nvPicPr>
            <p:cNvPr id="6" name="Google Shape;804;p77">
              <a:extLst>
                <a:ext uri="{FF2B5EF4-FFF2-40B4-BE49-F238E27FC236}">
                  <a16:creationId xmlns:a16="http://schemas.microsoft.com/office/drawing/2014/main" id="{96D73619-0B5B-6A73-9206-821501015EE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805;p77">
              <a:extLst>
                <a:ext uri="{FF2B5EF4-FFF2-40B4-BE49-F238E27FC236}">
                  <a16:creationId xmlns:a16="http://schemas.microsoft.com/office/drawing/2014/main" id="{71DA749C-F10A-F846-D81C-F454B5B34A97}"/>
                </a:ext>
              </a:extLst>
            </p:cNvPr>
            <p:cNvGrpSpPr/>
            <p:nvPr/>
          </p:nvGrpSpPr>
          <p:grpSpPr>
            <a:xfrm>
              <a:off x="7191545" y="0"/>
              <a:ext cx="5000460" cy="1425988"/>
              <a:chOff x="7191545" y="0"/>
              <a:chExt cx="5000460" cy="1425988"/>
            </a:xfrm>
          </p:grpSpPr>
          <p:sp>
            <p:nvSpPr>
              <p:cNvPr id="8" name="Google Shape;806;p77">
                <a:extLst>
                  <a:ext uri="{FF2B5EF4-FFF2-40B4-BE49-F238E27FC236}">
                    <a16:creationId xmlns:a16="http://schemas.microsoft.com/office/drawing/2014/main" id="{4A1E3AE7-A33F-F09F-0488-EC32DED9C18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807;p77">
                <a:extLst>
                  <a:ext uri="{FF2B5EF4-FFF2-40B4-BE49-F238E27FC236}">
                    <a16:creationId xmlns:a16="http://schemas.microsoft.com/office/drawing/2014/main" id="{677AF729-D635-3B13-F299-3EB80C4CA1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360515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Cover 8">
    <p:spTree>
      <p:nvGrpSpPr>
        <p:cNvPr id="1" name=""/>
        <p:cNvGrpSpPr/>
        <p:nvPr/>
      </p:nvGrpSpPr>
      <p:grpSpPr>
        <a:xfrm>
          <a:off x="0" y="0"/>
          <a:ext cx="0" cy="0"/>
          <a:chOff x="0" y="0"/>
          <a:chExt cx="0" cy="0"/>
        </a:xfrm>
      </p:grpSpPr>
      <p:sp>
        <p:nvSpPr>
          <p:cNvPr id="2" name="Google Shape;809;p78">
            <a:extLst>
              <a:ext uri="{FF2B5EF4-FFF2-40B4-BE49-F238E27FC236}">
                <a16:creationId xmlns:a16="http://schemas.microsoft.com/office/drawing/2014/main" id="{9E115183-BBDF-2535-C4B9-4013CA285DAE}"/>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810;p78">
            <a:extLst>
              <a:ext uri="{FF2B5EF4-FFF2-40B4-BE49-F238E27FC236}">
                <a16:creationId xmlns:a16="http://schemas.microsoft.com/office/drawing/2014/main" id="{5BBA78E2-2588-1E49-375E-F953DF96AA6E}"/>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811;p78">
            <a:extLst>
              <a:ext uri="{FF2B5EF4-FFF2-40B4-BE49-F238E27FC236}">
                <a16:creationId xmlns:a16="http://schemas.microsoft.com/office/drawing/2014/main" id="{506A3A50-6EFA-00D9-0D5B-BF42C4679AC6}"/>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813;p78">
            <a:extLst>
              <a:ext uri="{FF2B5EF4-FFF2-40B4-BE49-F238E27FC236}">
                <a16:creationId xmlns:a16="http://schemas.microsoft.com/office/drawing/2014/main" id="{0EE19BDE-850B-14B9-FFF4-D771CE0BC9B9}"/>
              </a:ext>
            </a:extLst>
          </p:cNvPr>
          <p:cNvGrpSpPr/>
          <p:nvPr/>
        </p:nvGrpSpPr>
        <p:grpSpPr>
          <a:xfrm>
            <a:off x="0" y="5020348"/>
            <a:ext cx="12191996" cy="1837651"/>
            <a:chOff x="0" y="5020348"/>
            <a:chExt cx="12191996" cy="1837651"/>
          </a:xfrm>
        </p:grpSpPr>
        <p:sp>
          <p:nvSpPr>
            <p:cNvPr id="6" name="Google Shape;814;p78">
              <a:extLst>
                <a:ext uri="{FF2B5EF4-FFF2-40B4-BE49-F238E27FC236}">
                  <a16:creationId xmlns:a16="http://schemas.microsoft.com/office/drawing/2014/main" id="{8FD541CE-61E2-8082-233B-45A1BD48B42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815;p78">
              <a:extLst>
                <a:ext uri="{FF2B5EF4-FFF2-40B4-BE49-F238E27FC236}">
                  <a16:creationId xmlns:a16="http://schemas.microsoft.com/office/drawing/2014/main" id="{70519532-D88B-C976-9BD1-C18AC3DADB0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816;p78">
              <a:extLst>
                <a:ext uri="{FF2B5EF4-FFF2-40B4-BE49-F238E27FC236}">
                  <a16:creationId xmlns:a16="http://schemas.microsoft.com/office/drawing/2014/main" id="{F8E6306C-49E4-BFE1-D806-1EBEA17C86E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68655994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Divider 9">
    <p:spTree>
      <p:nvGrpSpPr>
        <p:cNvPr id="1" name=""/>
        <p:cNvGrpSpPr/>
        <p:nvPr/>
      </p:nvGrpSpPr>
      <p:grpSpPr>
        <a:xfrm>
          <a:off x="0" y="0"/>
          <a:ext cx="0" cy="0"/>
          <a:chOff x="0" y="0"/>
          <a:chExt cx="0" cy="0"/>
        </a:xfrm>
      </p:grpSpPr>
      <p:grpSp>
        <p:nvGrpSpPr>
          <p:cNvPr id="2" name="Google Shape;818;p79">
            <a:extLst>
              <a:ext uri="{FF2B5EF4-FFF2-40B4-BE49-F238E27FC236}">
                <a16:creationId xmlns:a16="http://schemas.microsoft.com/office/drawing/2014/main" id="{34AB38DB-A7B3-AA7D-F3AF-1F86F54A72FB}"/>
              </a:ext>
            </a:extLst>
          </p:cNvPr>
          <p:cNvGrpSpPr/>
          <p:nvPr/>
        </p:nvGrpSpPr>
        <p:grpSpPr>
          <a:xfrm>
            <a:off x="0" y="5020348"/>
            <a:ext cx="12191996" cy="1837651"/>
            <a:chOff x="0" y="5020348"/>
            <a:chExt cx="12191996" cy="1837651"/>
          </a:xfrm>
        </p:grpSpPr>
        <p:sp>
          <p:nvSpPr>
            <p:cNvPr id="3" name="Google Shape;819;p79">
              <a:extLst>
                <a:ext uri="{FF2B5EF4-FFF2-40B4-BE49-F238E27FC236}">
                  <a16:creationId xmlns:a16="http://schemas.microsoft.com/office/drawing/2014/main" id="{C2B24F83-D329-4E34-FD78-EAF4E26A0C2C}"/>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820;p79">
              <a:extLst>
                <a:ext uri="{FF2B5EF4-FFF2-40B4-BE49-F238E27FC236}">
                  <a16:creationId xmlns:a16="http://schemas.microsoft.com/office/drawing/2014/main" id="{2D93169D-3945-7AE1-79A9-E31AE125A8FA}"/>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821;p79">
              <a:extLst>
                <a:ext uri="{FF2B5EF4-FFF2-40B4-BE49-F238E27FC236}">
                  <a16:creationId xmlns:a16="http://schemas.microsoft.com/office/drawing/2014/main" id="{AE4A9A50-1DD7-41CF-47D2-105F5372FA74}"/>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822;p79">
              <a:extLst>
                <a:ext uri="{FF2B5EF4-FFF2-40B4-BE49-F238E27FC236}">
                  <a16:creationId xmlns:a16="http://schemas.microsoft.com/office/drawing/2014/main" id="{EDEF9DCB-5193-4222-30A6-CC93504C544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823;p79">
            <a:extLst>
              <a:ext uri="{FF2B5EF4-FFF2-40B4-BE49-F238E27FC236}">
                <a16:creationId xmlns:a16="http://schemas.microsoft.com/office/drawing/2014/main" id="{1E9EEDB5-F67A-B36B-B1E7-15C01F96FE68}"/>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824;p79">
            <a:extLst>
              <a:ext uri="{FF2B5EF4-FFF2-40B4-BE49-F238E27FC236}">
                <a16:creationId xmlns:a16="http://schemas.microsoft.com/office/drawing/2014/main" id="{F996FA3C-90F0-3637-C462-871E9EFF219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405761299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Quotation 11">
    <p:spTree>
      <p:nvGrpSpPr>
        <p:cNvPr id="1" name=""/>
        <p:cNvGrpSpPr/>
        <p:nvPr/>
      </p:nvGrpSpPr>
      <p:grpSpPr>
        <a:xfrm>
          <a:off x="0" y="0"/>
          <a:ext cx="0" cy="0"/>
          <a:chOff x="0" y="0"/>
          <a:chExt cx="0" cy="0"/>
        </a:xfrm>
      </p:grpSpPr>
      <p:sp>
        <p:nvSpPr>
          <p:cNvPr id="2" name="Google Shape;826;p80">
            <a:extLst>
              <a:ext uri="{FF2B5EF4-FFF2-40B4-BE49-F238E27FC236}">
                <a16:creationId xmlns:a16="http://schemas.microsoft.com/office/drawing/2014/main" id="{3EB90E09-4C10-7125-C4C3-BC465CA6EFA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827;p80">
            <a:extLst>
              <a:ext uri="{FF2B5EF4-FFF2-40B4-BE49-F238E27FC236}">
                <a16:creationId xmlns:a16="http://schemas.microsoft.com/office/drawing/2014/main" id="{28B5F57A-03FD-9E9C-E9C0-3925A7E9DF8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828;p80">
            <a:extLst>
              <a:ext uri="{FF2B5EF4-FFF2-40B4-BE49-F238E27FC236}">
                <a16:creationId xmlns:a16="http://schemas.microsoft.com/office/drawing/2014/main" id="{502E22FC-3966-E950-0931-40D1E775B47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829;p80">
            <a:extLst>
              <a:ext uri="{FF2B5EF4-FFF2-40B4-BE49-F238E27FC236}">
                <a16:creationId xmlns:a16="http://schemas.microsoft.com/office/drawing/2014/main" id="{64E6734C-A65C-1748-F55E-6748454DDDFB}"/>
              </a:ext>
            </a:extLst>
          </p:cNvPr>
          <p:cNvSpPr txBox="1">
            <a:spLocks noGrp="1"/>
          </p:cNvSpPr>
          <p:nvPr>
            <p:ph type="sldNum" sz="quarter" idx="8"/>
          </p:nvPr>
        </p:nvSpPr>
        <p:spPr/>
        <p:txBody>
          <a:bodyPr/>
          <a:lstStyle>
            <a:lvl1pPr>
              <a:defRPr>
                <a:solidFill>
                  <a:srgbClr val="AEB3B7"/>
                </a:solidFill>
              </a:defRPr>
            </a:lvl1pPr>
          </a:lstStyle>
          <a:p>
            <a:pPr lvl="0"/>
            <a:fld id="{8FAD3244-4182-4D74-93C8-10C81AF8ABD6}" type="slidenum">
              <a:t>‹#›</a:t>
            </a:fld>
            <a:endParaRPr lang="en-US"/>
          </a:p>
        </p:txBody>
      </p:sp>
      <p:cxnSp>
        <p:nvCxnSpPr>
          <p:cNvPr id="6" name="Google Shape;830;p80">
            <a:extLst>
              <a:ext uri="{FF2B5EF4-FFF2-40B4-BE49-F238E27FC236}">
                <a16:creationId xmlns:a16="http://schemas.microsoft.com/office/drawing/2014/main" id="{BA32B3B4-EB62-4FB9-1D4F-DCCB2A18484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831;p80">
            <a:extLst>
              <a:ext uri="{FF2B5EF4-FFF2-40B4-BE49-F238E27FC236}">
                <a16:creationId xmlns:a16="http://schemas.microsoft.com/office/drawing/2014/main" id="{93C3F742-4401-C2C1-E30A-35C7197F126F}"/>
              </a:ext>
            </a:extLst>
          </p:cNvPr>
          <p:cNvSpPr txBox="1">
            <a:spLocks noGrp="1"/>
          </p:cNvSpPr>
          <p:nvPr>
            <p:ph type="ftr" sz="quarter" idx="9"/>
          </p:nvPr>
        </p:nvSpPr>
        <p:spPr/>
        <p:txBody>
          <a:bodyPr/>
          <a:lstStyle>
            <a:lvl1pPr>
              <a:defRPr/>
            </a:lvl1pPr>
          </a:lstStyle>
          <a:p>
            <a:pPr lvl="0"/>
            <a:endParaRPr lang="en-US"/>
          </a:p>
        </p:txBody>
      </p:sp>
      <p:grpSp>
        <p:nvGrpSpPr>
          <p:cNvPr id="8" name="Google Shape;832;p80">
            <a:extLst>
              <a:ext uri="{FF2B5EF4-FFF2-40B4-BE49-F238E27FC236}">
                <a16:creationId xmlns:a16="http://schemas.microsoft.com/office/drawing/2014/main" id="{5D5DDF92-EC59-6E6C-0CB1-86E5661DE266}"/>
              </a:ext>
            </a:extLst>
          </p:cNvPr>
          <p:cNvGrpSpPr/>
          <p:nvPr/>
        </p:nvGrpSpPr>
        <p:grpSpPr>
          <a:xfrm>
            <a:off x="7191545" y="0"/>
            <a:ext cx="5000460" cy="1425988"/>
            <a:chOff x="7191545" y="0"/>
            <a:chExt cx="5000460" cy="1425988"/>
          </a:xfrm>
        </p:grpSpPr>
        <p:pic>
          <p:nvPicPr>
            <p:cNvPr id="9" name="Google Shape;833;p80">
              <a:extLst>
                <a:ext uri="{FF2B5EF4-FFF2-40B4-BE49-F238E27FC236}">
                  <a16:creationId xmlns:a16="http://schemas.microsoft.com/office/drawing/2014/main" id="{941F12BA-F75B-A0CC-9B46-9FB77D08028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834;p80">
              <a:extLst>
                <a:ext uri="{FF2B5EF4-FFF2-40B4-BE49-F238E27FC236}">
                  <a16:creationId xmlns:a16="http://schemas.microsoft.com/office/drawing/2014/main" id="{D0B8FECB-3234-7844-D763-BF5F8AE764A9}"/>
                </a:ext>
              </a:extLst>
            </p:cNvPr>
            <p:cNvGrpSpPr/>
            <p:nvPr/>
          </p:nvGrpSpPr>
          <p:grpSpPr>
            <a:xfrm>
              <a:off x="7191545" y="0"/>
              <a:ext cx="5000460" cy="1425988"/>
              <a:chOff x="7191545" y="0"/>
              <a:chExt cx="5000460" cy="1425988"/>
            </a:xfrm>
          </p:grpSpPr>
          <p:sp>
            <p:nvSpPr>
              <p:cNvPr id="11" name="Google Shape;835;p80">
                <a:extLst>
                  <a:ext uri="{FF2B5EF4-FFF2-40B4-BE49-F238E27FC236}">
                    <a16:creationId xmlns:a16="http://schemas.microsoft.com/office/drawing/2014/main" id="{D7F85EE7-8987-0BDC-679C-DF986A1877E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836;p80">
                <a:extLst>
                  <a:ext uri="{FF2B5EF4-FFF2-40B4-BE49-F238E27FC236}">
                    <a16:creationId xmlns:a16="http://schemas.microsoft.com/office/drawing/2014/main" id="{232BA199-021E-5DD9-588D-784B28430B9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837;p80" descr="Open quotation mark with solid fill">
            <a:extLst>
              <a:ext uri="{FF2B5EF4-FFF2-40B4-BE49-F238E27FC236}">
                <a16:creationId xmlns:a16="http://schemas.microsoft.com/office/drawing/2014/main" id="{85CE3B2E-BCA9-2DD9-0CA4-3AFDBA2EC0B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89440616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Quotation 11">
    <p:spTree>
      <p:nvGrpSpPr>
        <p:cNvPr id="1" name=""/>
        <p:cNvGrpSpPr/>
        <p:nvPr/>
      </p:nvGrpSpPr>
      <p:grpSpPr>
        <a:xfrm>
          <a:off x="0" y="0"/>
          <a:ext cx="0" cy="0"/>
          <a:chOff x="0" y="0"/>
          <a:chExt cx="0" cy="0"/>
        </a:xfrm>
      </p:grpSpPr>
      <p:sp>
        <p:nvSpPr>
          <p:cNvPr id="2" name="Google Shape;826;p80">
            <a:extLst>
              <a:ext uri="{FF2B5EF4-FFF2-40B4-BE49-F238E27FC236}">
                <a16:creationId xmlns:a16="http://schemas.microsoft.com/office/drawing/2014/main" id="{FEEC6083-E114-39B5-3DAC-C9A3C83179B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827;p80">
            <a:extLst>
              <a:ext uri="{FF2B5EF4-FFF2-40B4-BE49-F238E27FC236}">
                <a16:creationId xmlns:a16="http://schemas.microsoft.com/office/drawing/2014/main" id="{E9930839-FC25-ED7C-8A36-815DD7981FB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828;p80">
            <a:extLst>
              <a:ext uri="{FF2B5EF4-FFF2-40B4-BE49-F238E27FC236}">
                <a16:creationId xmlns:a16="http://schemas.microsoft.com/office/drawing/2014/main" id="{47F06A35-F13C-94AC-B355-0CC953B51173}"/>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829;p80">
            <a:extLst>
              <a:ext uri="{FF2B5EF4-FFF2-40B4-BE49-F238E27FC236}">
                <a16:creationId xmlns:a16="http://schemas.microsoft.com/office/drawing/2014/main" id="{2B1DB918-4D9C-9201-584B-2ED271E91AA6}"/>
              </a:ext>
            </a:extLst>
          </p:cNvPr>
          <p:cNvSpPr txBox="1">
            <a:spLocks noGrp="1"/>
          </p:cNvSpPr>
          <p:nvPr>
            <p:ph type="sldNum" sz="quarter" idx="8"/>
          </p:nvPr>
        </p:nvSpPr>
        <p:spPr/>
        <p:txBody>
          <a:bodyPr/>
          <a:lstStyle>
            <a:lvl1pPr>
              <a:defRPr>
                <a:solidFill>
                  <a:srgbClr val="AEB3B7"/>
                </a:solidFill>
              </a:defRPr>
            </a:lvl1pPr>
          </a:lstStyle>
          <a:p>
            <a:pPr lvl="0"/>
            <a:fld id="{C435E3C1-9DB8-4CC1-98EA-C3A62B53EBA1}" type="slidenum">
              <a:t>‹#›</a:t>
            </a:fld>
            <a:endParaRPr lang="en-US"/>
          </a:p>
        </p:txBody>
      </p:sp>
      <p:cxnSp>
        <p:nvCxnSpPr>
          <p:cNvPr id="6" name="Google Shape;830;p80">
            <a:extLst>
              <a:ext uri="{FF2B5EF4-FFF2-40B4-BE49-F238E27FC236}">
                <a16:creationId xmlns:a16="http://schemas.microsoft.com/office/drawing/2014/main" id="{E125B53A-4F97-2624-D36E-A665FB30EFF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831;p80">
            <a:extLst>
              <a:ext uri="{FF2B5EF4-FFF2-40B4-BE49-F238E27FC236}">
                <a16:creationId xmlns:a16="http://schemas.microsoft.com/office/drawing/2014/main" id="{19B99332-100E-F68D-C709-B16FBFA889D6}"/>
              </a:ext>
            </a:extLst>
          </p:cNvPr>
          <p:cNvSpPr txBox="1">
            <a:spLocks noGrp="1"/>
          </p:cNvSpPr>
          <p:nvPr>
            <p:ph type="ftr" sz="quarter" idx="9"/>
          </p:nvPr>
        </p:nvSpPr>
        <p:spPr/>
        <p:txBody>
          <a:bodyPr/>
          <a:lstStyle>
            <a:lvl1pPr>
              <a:defRPr/>
            </a:lvl1pPr>
          </a:lstStyle>
          <a:p>
            <a:pPr lvl="0"/>
            <a:endParaRPr lang="en-US"/>
          </a:p>
        </p:txBody>
      </p:sp>
      <p:grpSp>
        <p:nvGrpSpPr>
          <p:cNvPr id="8" name="Google Shape;832;p80">
            <a:extLst>
              <a:ext uri="{FF2B5EF4-FFF2-40B4-BE49-F238E27FC236}">
                <a16:creationId xmlns:a16="http://schemas.microsoft.com/office/drawing/2014/main" id="{47C9459E-C0B6-A41D-762C-D8011550A5E2}"/>
              </a:ext>
            </a:extLst>
          </p:cNvPr>
          <p:cNvGrpSpPr/>
          <p:nvPr/>
        </p:nvGrpSpPr>
        <p:grpSpPr>
          <a:xfrm>
            <a:off x="7191545" y="0"/>
            <a:ext cx="5000460" cy="1425988"/>
            <a:chOff x="7191545" y="0"/>
            <a:chExt cx="5000460" cy="1425988"/>
          </a:xfrm>
        </p:grpSpPr>
        <p:pic>
          <p:nvPicPr>
            <p:cNvPr id="9" name="Google Shape;833;p80">
              <a:extLst>
                <a:ext uri="{FF2B5EF4-FFF2-40B4-BE49-F238E27FC236}">
                  <a16:creationId xmlns:a16="http://schemas.microsoft.com/office/drawing/2014/main" id="{A6068834-C9A6-1484-D9AE-EADDAA191E9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834;p80">
              <a:extLst>
                <a:ext uri="{FF2B5EF4-FFF2-40B4-BE49-F238E27FC236}">
                  <a16:creationId xmlns:a16="http://schemas.microsoft.com/office/drawing/2014/main" id="{0285E59B-1DFF-2FA2-5F18-23784514FBDC}"/>
                </a:ext>
              </a:extLst>
            </p:cNvPr>
            <p:cNvGrpSpPr/>
            <p:nvPr/>
          </p:nvGrpSpPr>
          <p:grpSpPr>
            <a:xfrm>
              <a:off x="7191545" y="0"/>
              <a:ext cx="5000460" cy="1425988"/>
              <a:chOff x="7191545" y="0"/>
              <a:chExt cx="5000460" cy="1425988"/>
            </a:xfrm>
          </p:grpSpPr>
          <p:sp>
            <p:nvSpPr>
              <p:cNvPr id="11" name="Google Shape;835;p80">
                <a:extLst>
                  <a:ext uri="{FF2B5EF4-FFF2-40B4-BE49-F238E27FC236}">
                    <a16:creationId xmlns:a16="http://schemas.microsoft.com/office/drawing/2014/main" id="{4AC6662D-770B-B59B-BD20-FD8327F9D55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836;p80">
                <a:extLst>
                  <a:ext uri="{FF2B5EF4-FFF2-40B4-BE49-F238E27FC236}">
                    <a16:creationId xmlns:a16="http://schemas.microsoft.com/office/drawing/2014/main" id="{02058F74-FB63-03F6-16AE-18FD259F5FB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837;p80" descr="Open quotation mark with solid fill">
            <a:extLst>
              <a:ext uri="{FF2B5EF4-FFF2-40B4-BE49-F238E27FC236}">
                <a16:creationId xmlns:a16="http://schemas.microsoft.com/office/drawing/2014/main" id="{2F073430-3ABF-9581-AB7C-AA2E117309B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624086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and Content 4">
    <p:spTree>
      <p:nvGrpSpPr>
        <p:cNvPr id="1" name=""/>
        <p:cNvGrpSpPr/>
        <p:nvPr/>
      </p:nvGrpSpPr>
      <p:grpSpPr>
        <a:xfrm>
          <a:off x="0" y="0"/>
          <a:ext cx="0" cy="0"/>
          <a:chOff x="0" y="0"/>
          <a:chExt cx="0" cy="0"/>
        </a:xfrm>
      </p:grpSpPr>
      <p:grpSp>
        <p:nvGrpSpPr>
          <p:cNvPr id="2" name="Google Shape;117;p12">
            <a:extLst>
              <a:ext uri="{FF2B5EF4-FFF2-40B4-BE49-F238E27FC236}">
                <a16:creationId xmlns:a16="http://schemas.microsoft.com/office/drawing/2014/main" id="{71A0FE96-C696-C96D-670A-9E683F056DCE}"/>
              </a:ext>
            </a:extLst>
          </p:cNvPr>
          <p:cNvGrpSpPr/>
          <p:nvPr/>
        </p:nvGrpSpPr>
        <p:grpSpPr>
          <a:xfrm>
            <a:off x="7191545" y="0"/>
            <a:ext cx="5000460" cy="1425988"/>
            <a:chOff x="7191545" y="0"/>
            <a:chExt cx="5000460" cy="1425988"/>
          </a:xfrm>
        </p:grpSpPr>
        <p:pic>
          <p:nvPicPr>
            <p:cNvPr id="3" name="Google Shape;118;p12">
              <a:extLst>
                <a:ext uri="{FF2B5EF4-FFF2-40B4-BE49-F238E27FC236}">
                  <a16:creationId xmlns:a16="http://schemas.microsoft.com/office/drawing/2014/main" id="{4F042EAA-05B6-0EF7-82EC-93CA3D15B63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9;p12">
              <a:extLst>
                <a:ext uri="{FF2B5EF4-FFF2-40B4-BE49-F238E27FC236}">
                  <a16:creationId xmlns:a16="http://schemas.microsoft.com/office/drawing/2014/main" id="{CA05835C-4C5C-6CDE-9CF1-C4B321B39ADB}"/>
                </a:ext>
              </a:extLst>
            </p:cNvPr>
            <p:cNvGrpSpPr/>
            <p:nvPr/>
          </p:nvGrpSpPr>
          <p:grpSpPr>
            <a:xfrm>
              <a:off x="7191545" y="0"/>
              <a:ext cx="5000460" cy="1425988"/>
              <a:chOff x="7191545" y="0"/>
              <a:chExt cx="5000460" cy="1425988"/>
            </a:xfrm>
          </p:grpSpPr>
          <p:sp>
            <p:nvSpPr>
              <p:cNvPr id="5" name="Google Shape;120;p12">
                <a:extLst>
                  <a:ext uri="{FF2B5EF4-FFF2-40B4-BE49-F238E27FC236}">
                    <a16:creationId xmlns:a16="http://schemas.microsoft.com/office/drawing/2014/main" id="{D48B8694-9245-D612-285D-526F57247FB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21;p12">
                <a:extLst>
                  <a:ext uri="{FF2B5EF4-FFF2-40B4-BE49-F238E27FC236}">
                    <a16:creationId xmlns:a16="http://schemas.microsoft.com/office/drawing/2014/main" id="{8DFA4A79-DCCD-8C70-2599-BE141E5B8AB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22;p12">
            <a:extLst>
              <a:ext uri="{FF2B5EF4-FFF2-40B4-BE49-F238E27FC236}">
                <a16:creationId xmlns:a16="http://schemas.microsoft.com/office/drawing/2014/main" id="{23293616-FA00-28CE-76F3-FE159796A632}"/>
              </a:ext>
            </a:extLst>
          </p:cNvPr>
          <p:cNvSpPr txBox="1">
            <a:spLocks noGrp="1"/>
          </p:cNvSpPr>
          <p:nvPr>
            <p:ph type="title"/>
          </p:nvPr>
        </p:nvSpPr>
        <p:spPr/>
        <p:txBody>
          <a:bodyPr/>
          <a:lstStyle>
            <a:lvl1pPr>
              <a:defRPr/>
            </a:lvl1pPr>
          </a:lstStyle>
          <a:p>
            <a:pPr lvl="0"/>
            <a:endParaRPr lang="en-US"/>
          </a:p>
        </p:txBody>
      </p:sp>
      <p:sp>
        <p:nvSpPr>
          <p:cNvPr id="8" name="Google Shape;123;p12">
            <a:extLst>
              <a:ext uri="{FF2B5EF4-FFF2-40B4-BE49-F238E27FC236}">
                <a16:creationId xmlns:a16="http://schemas.microsoft.com/office/drawing/2014/main" id="{7AD820A7-86F2-854B-9F8A-2BB127ED1036}"/>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24;p12">
            <a:extLst>
              <a:ext uri="{FF2B5EF4-FFF2-40B4-BE49-F238E27FC236}">
                <a16:creationId xmlns:a16="http://schemas.microsoft.com/office/drawing/2014/main" id="{BEDFD56E-293C-602F-3FF5-98454E2BFD73}"/>
              </a:ext>
            </a:extLst>
          </p:cNvPr>
          <p:cNvSpPr txBox="1">
            <a:spLocks noGrp="1"/>
          </p:cNvSpPr>
          <p:nvPr>
            <p:ph type="sldNum" sz="quarter" idx="8"/>
          </p:nvPr>
        </p:nvSpPr>
        <p:spPr/>
        <p:txBody>
          <a:bodyPr/>
          <a:lstStyle>
            <a:lvl1pPr>
              <a:defRPr>
                <a:solidFill>
                  <a:srgbClr val="AEB3B7"/>
                </a:solidFill>
              </a:defRPr>
            </a:lvl1pPr>
          </a:lstStyle>
          <a:p>
            <a:pPr lvl="0"/>
            <a:fld id="{5E8FFA22-1DAF-4A3E-9581-ABC7025CBD6C}" type="slidenum">
              <a:t>‹#›</a:t>
            </a:fld>
            <a:endParaRPr lang="en-US"/>
          </a:p>
        </p:txBody>
      </p:sp>
      <p:cxnSp>
        <p:nvCxnSpPr>
          <p:cNvPr id="10" name="Google Shape;125;p12">
            <a:extLst>
              <a:ext uri="{FF2B5EF4-FFF2-40B4-BE49-F238E27FC236}">
                <a16:creationId xmlns:a16="http://schemas.microsoft.com/office/drawing/2014/main" id="{46BF40B3-F1D7-EAA2-E064-B05B80D883B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26;p12">
            <a:extLst>
              <a:ext uri="{FF2B5EF4-FFF2-40B4-BE49-F238E27FC236}">
                <a16:creationId xmlns:a16="http://schemas.microsoft.com/office/drawing/2014/main" id="{ED680EDA-BFB5-0D7C-B0F9-DD490C12AF0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79095829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Title and Content 11">
    <p:spTree>
      <p:nvGrpSpPr>
        <p:cNvPr id="1" name=""/>
        <p:cNvGrpSpPr/>
        <p:nvPr/>
      </p:nvGrpSpPr>
      <p:grpSpPr>
        <a:xfrm>
          <a:off x="0" y="0"/>
          <a:ext cx="0" cy="0"/>
          <a:chOff x="0" y="0"/>
          <a:chExt cx="0" cy="0"/>
        </a:xfrm>
      </p:grpSpPr>
      <p:grpSp>
        <p:nvGrpSpPr>
          <p:cNvPr id="2" name="Google Shape;839;p81">
            <a:extLst>
              <a:ext uri="{FF2B5EF4-FFF2-40B4-BE49-F238E27FC236}">
                <a16:creationId xmlns:a16="http://schemas.microsoft.com/office/drawing/2014/main" id="{944C9BE2-5119-1003-422E-0B6742CDFD9B}"/>
              </a:ext>
            </a:extLst>
          </p:cNvPr>
          <p:cNvGrpSpPr/>
          <p:nvPr/>
        </p:nvGrpSpPr>
        <p:grpSpPr>
          <a:xfrm>
            <a:off x="7191545" y="0"/>
            <a:ext cx="5000460" cy="1425988"/>
            <a:chOff x="7191545" y="0"/>
            <a:chExt cx="5000460" cy="1425988"/>
          </a:xfrm>
        </p:grpSpPr>
        <p:pic>
          <p:nvPicPr>
            <p:cNvPr id="3" name="Google Shape;840;p81">
              <a:extLst>
                <a:ext uri="{FF2B5EF4-FFF2-40B4-BE49-F238E27FC236}">
                  <a16:creationId xmlns:a16="http://schemas.microsoft.com/office/drawing/2014/main" id="{D4EBF4E7-8BC6-9FC1-DD46-7A367B1C848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841;p81">
              <a:extLst>
                <a:ext uri="{FF2B5EF4-FFF2-40B4-BE49-F238E27FC236}">
                  <a16:creationId xmlns:a16="http://schemas.microsoft.com/office/drawing/2014/main" id="{6E395988-2D3F-75C0-5CF3-5817A561AF1A}"/>
                </a:ext>
              </a:extLst>
            </p:cNvPr>
            <p:cNvGrpSpPr/>
            <p:nvPr/>
          </p:nvGrpSpPr>
          <p:grpSpPr>
            <a:xfrm>
              <a:off x="7191545" y="0"/>
              <a:ext cx="5000460" cy="1425988"/>
              <a:chOff x="7191545" y="0"/>
              <a:chExt cx="5000460" cy="1425988"/>
            </a:xfrm>
          </p:grpSpPr>
          <p:sp>
            <p:nvSpPr>
              <p:cNvPr id="5" name="Google Shape;842;p81">
                <a:extLst>
                  <a:ext uri="{FF2B5EF4-FFF2-40B4-BE49-F238E27FC236}">
                    <a16:creationId xmlns:a16="http://schemas.microsoft.com/office/drawing/2014/main" id="{FB18428C-ACB6-80C2-422F-CD6665708C9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43;p81">
                <a:extLst>
                  <a:ext uri="{FF2B5EF4-FFF2-40B4-BE49-F238E27FC236}">
                    <a16:creationId xmlns:a16="http://schemas.microsoft.com/office/drawing/2014/main" id="{F0425351-5B9A-BB7A-FC53-E48C3667666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44;p81">
            <a:extLst>
              <a:ext uri="{FF2B5EF4-FFF2-40B4-BE49-F238E27FC236}">
                <a16:creationId xmlns:a16="http://schemas.microsoft.com/office/drawing/2014/main" id="{04D362BC-DDAA-087C-3929-CEDBEB9B8494}"/>
              </a:ext>
            </a:extLst>
          </p:cNvPr>
          <p:cNvSpPr txBox="1">
            <a:spLocks noGrp="1"/>
          </p:cNvSpPr>
          <p:nvPr>
            <p:ph type="title"/>
          </p:nvPr>
        </p:nvSpPr>
        <p:spPr/>
        <p:txBody>
          <a:bodyPr/>
          <a:lstStyle>
            <a:lvl1pPr>
              <a:defRPr/>
            </a:lvl1pPr>
          </a:lstStyle>
          <a:p>
            <a:pPr lvl="0"/>
            <a:endParaRPr lang="en-US"/>
          </a:p>
        </p:txBody>
      </p:sp>
      <p:sp>
        <p:nvSpPr>
          <p:cNvPr id="8" name="Google Shape;845;p81">
            <a:extLst>
              <a:ext uri="{FF2B5EF4-FFF2-40B4-BE49-F238E27FC236}">
                <a16:creationId xmlns:a16="http://schemas.microsoft.com/office/drawing/2014/main" id="{A5632B05-57F6-4682-B6C3-EC228828C8C7}"/>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846;p81">
            <a:extLst>
              <a:ext uri="{FF2B5EF4-FFF2-40B4-BE49-F238E27FC236}">
                <a16:creationId xmlns:a16="http://schemas.microsoft.com/office/drawing/2014/main" id="{4091BDFD-A286-C6D5-41BF-60D2916D16EB}"/>
              </a:ext>
            </a:extLst>
          </p:cNvPr>
          <p:cNvSpPr txBox="1">
            <a:spLocks noGrp="1"/>
          </p:cNvSpPr>
          <p:nvPr>
            <p:ph type="sldNum" sz="quarter" idx="8"/>
          </p:nvPr>
        </p:nvSpPr>
        <p:spPr/>
        <p:txBody>
          <a:bodyPr/>
          <a:lstStyle>
            <a:lvl1pPr>
              <a:defRPr>
                <a:solidFill>
                  <a:srgbClr val="AEB3B7"/>
                </a:solidFill>
              </a:defRPr>
            </a:lvl1pPr>
          </a:lstStyle>
          <a:p>
            <a:pPr lvl="0"/>
            <a:fld id="{FBAAD744-164F-4977-866D-CBB2D2AD3F27}" type="slidenum">
              <a:t>‹#›</a:t>
            </a:fld>
            <a:endParaRPr lang="en-US"/>
          </a:p>
        </p:txBody>
      </p:sp>
      <p:cxnSp>
        <p:nvCxnSpPr>
          <p:cNvPr id="10" name="Google Shape;847;p81">
            <a:extLst>
              <a:ext uri="{FF2B5EF4-FFF2-40B4-BE49-F238E27FC236}">
                <a16:creationId xmlns:a16="http://schemas.microsoft.com/office/drawing/2014/main" id="{9502C0AD-E11C-2F53-4719-770F27FC903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848;p81">
            <a:extLst>
              <a:ext uri="{FF2B5EF4-FFF2-40B4-BE49-F238E27FC236}">
                <a16:creationId xmlns:a16="http://schemas.microsoft.com/office/drawing/2014/main" id="{1C544841-2B39-1BB9-82F9-01942C62E4F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8338184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Two Content 7">
    <p:spTree>
      <p:nvGrpSpPr>
        <p:cNvPr id="1" name=""/>
        <p:cNvGrpSpPr/>
        <p:nvPr/>
      </p:nvGrpSpPr>
      <p:grpSpPr>
        <a:xfrm>
          <a:off x="0" y="0"/>
          <a:ext cx="0" cy="0"/>
          <a:chOff x="0" y="0"/>
          <a:chExt cx="0" cy="0"/>
        </a:xfrm>
      </p:grpSpPr>
      <p:sp>
        <p:nvSpPr>
          <p:cNvPr id="2" name="Google Shape;850;p82">
            <a:extLst>
              <a:ext uri="{FF2B5EF4-FFF2-40B4-BE49-F238E27FC236}">
                <a16:creationId xmlns:a16="http://schemas.microsoft.com/office/drawing/2014/main" id="{7BB5190D-AE69-3992-D8E4-86EB6964B1F3}"/>
              </a:ext>
            </a:extLst>
          </p:cNvPr>
          <p:cNvSpPr txBox="1">
            <a:spLocks noGrp="1"/>
          </p:cNvSpPr>
          <p:nvPr>
            <p:ph type="title"/>
          </p:nvPr>
        </p:nvSpPr>
        <p:spPr/>
        <p:txBody>
          <a:bodyPr/>
          <a:lstStyle>
            <a:lvl1pPr>
              <a:defRPr/>
            </a:lvl1pPr>
          </a:lstStyle>
          <a:p>
            <a:pPr lvl="0"/>
            <a:endParaRPr lang="en-US"/>
          </a:p>
        </p:txBody>
      </p:sp>
      <p:sp>
        <p:nvSpPr>
          <p:cNvPr id="3" name="Google Shape;851;p82">
            <a:extLst>
              <a:ext uri="{FF2B5EF4-FFF2-40B4-BE49-F238E27FC236}">
                <a16:creationId xmlns:a16="http://schemas.microsoft.com/office/drawing/2014/main" id="{2A22AE09-A1C5-3BFE-3882-3547E2F13708}"/>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852;p82">
            <a:extLst>
              <a:ext uri="{FF2B5EF4-FFF2-40B4-BE49-F238E27FC236}">
                <a16:creationId xmlns:a16="http://schemas.microsoft.com/office/drawing/2014/main" id="{5BC29A43-8A07-FADF-8777-270EB249A8B0}"/>
              </a:ext>
            </a:extLst>
          </p:cNvPr>
          <p:cNvGrpSpPr/>
          <p:nvPr/>
        </p:nvGrpSpPr>
        <p:grpSpPr>
          <a:xfrm>
            <a:off x="7191545" y="0"/>
            <a:ext cx="5000460" cy="1425988"/>
            <a:chOff x="7191545" y="0"/>
            <a:chExt cx="5000460" cy="1425988"/>
          </a:xfrm>
        </p:grpSpPr>
        <p:pic>
          <p:nvPicPr>
            <p:cNvPr id="5" name="Google Shape;853;p82">
              <a:extLst>
                <a:ext uri="{FF2B5EF4-FFF2-40B4-BE49-F238E27FC236}">
                  <a16:creationId xmlns:a16="http://schemas.microsoft.com/office/drawing/2014/main" id="{7528A06B-DC09-F563-BB4F-A1F4B1A9039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854;p82">
              <a:extLst>
                <a:ext uri="{FF2B5EF4-FFF2-40B4-BE49-F238E27FC236}">
                  <a16:creationId xmlns:a16="http://schemas.microsoft.com/office/drawing/2014/main" id="{D3D4877E-B119-73EB-1BFC-C37027BC480E}"/>
                </a:ext>
              </a:extLst>
            </p:cNvPr>
            <p:cNvGrpSpPr/>
            <p:nvPr/>
          </p:nvGrpSpPr>
          <p:grpSpPr>
            <a:xfrm>
              <a:off x="7191545" y="0"/>
              <a:ext cx="5000460" cy="1425988"/>
              <a:chOff x="7191545" y="0"/>
              <a:chExt cx="5000460" cy="1425988"/>
            </a:xfrm>
          </p:grpSpPr>
          <p:sp>
            <p:nvSpPr>
              <p:cNvPr id="7" name="Google Shape;855;p82">
                <a:extLst>
                  <a:ext uri="{FF2B5EF4-FFF2-40B4-BE49-F238E27FC236}">
                    <a16:creationId xmlns:a16="http://schemas.microsoft.com/office/drawing/2014/main" id="{D1A1313B-F675-8106-4E01-44A9AE0D0D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856;p82">
                <a:extLst>
                  <a:ext uri="{FF2B5EF4-FFF2-40B4-BE49-F238E27FC236}">
                    <a16:creationId xmlns:a16="http://schemas.microsoft.com/office/drawing/2014/main" id="{4FF3DDE6-E695-49B5-4606-C16A8441F4B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857;p82">
            <a:extLst>
              <a:ext uri="{FF2B5EF4-FFF2-40B4-BE49-F238E27FC236}">
                <a16:creationId xmlns:a16="http://schemas.microsoft.com/office/drawing/2014/main" id="{4D76F6DC-3E41-1F93-899F-C201C94B26D8}"/>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858;p82">
            <a:extLst>
              <a:ext uri="{FF2B5EF4-FFF2-40B4-BE49-F238E27FC236}">
                <a16:creationId xmlns:a16="http://schemas.microsoft.com/office/drawing/2014/main" id="{7C17FCEB-98C3-9E69-1267-37292C2F331F}"/>
              </a:ext>
            </a:extLst>
          </p:cNvPr>
          <p:cNvSpPr txBox="1">
            <a:spLocks noGrp="1"/>
          </p:cNvSpPr>
          <p:nvPr>
            <p:ph type="sldNum" sz="quarter" idx="8"/>
          </p:nvPr>
        </p:nvSpPr>
        <p:spPr>
          <a:xfrm>
            <a:off x="8839193" y="6356351"/>
            <a:ext cx="2743200" cy="365129"/>
          </a:xfrm>
        </p:spPr>
        <p:txBody>
          <a:bodyPr/>
          <a:lstStyle>
            <a:lvl1pPr>
              <a:defRPr/>
            </a:lvl1pPr>
          </a:lstStyle>
          <a:p>
            <a:pPr lvl="0"/>
            <a:fld id="{3E518275-67E9-4D08-966C-CCEE22CC375E}" type="slidenum">
              <a:t>‹#›</a:t>
            </a:fld>
            <a:endParaRPr lang="en-US"/>
          </a:p>
        </p:txBody>
      </p:sp>
      <p:cxnSp>
        <p:nvCxnSpPr>
          <p:cNvPr id="11" name="Google Shape;859;p82">
            <a:extLst>
              <a:ext uri="{FF2B5EF4-FFF2-40B4-BE49-F238E27FC236}">
                <a16:creationId xmlns:a16="http://schemas.microsoft.com/office/drawing/2014/main" id="{6753D82C-B49D-1D0B-5547-FF33D792CDD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860;p82">
            <a:extLst>
              <a:ext uri="{FF2B5EF4-FFF2-40B4-BE49-F238E27FC236}">
                <a16:creationId xmlns:a16="http://schemas.microsoft.com/office/drawing/2014/main" id="{D50B5453-BE71-FC55-B741-F0334EA649F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29072000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Comparison 6">
    <p:spTree>
      <p:nvGrpSpPr>
        <p:cNvPr id="1" name=""/>
        <p:cNvGrpSpPr/>
        <p:nvPr/>
      </p:nvGrpSpPr>
      <p:grpSpPr>
        <a:xfrm>
          <a:off x="0" y="0"/>
          <a:ext cx="0" cy="0"/>
          <a:chOff x="0" y="0"/>
          <a:chExt cx="0" cy="0"/>
        </a:xfrm>
      </p:grpSpPr>
      <p:grpSp>
        <p:nvGrpSpPr>
          <p:cNvPr id="2" name="Google Shape;862;p83">
            <a:extLst>
              <a:ext uri="{FF2B5EF4-FFF2-40B4-BE49-F238E27FC236}">
                <a16:creationId xmlns:a16="http://schemas.microsoft.com/office/drawing/2014/main" id="{E69A113E-D0EC-533F-87B3-F818A5CB09B9}"/>
              </a:ext>
            </a:extLst>
          </p:cNvPr>
          <p:cNvGrpSpPr/>
          <p:nvPr/>
        </p:nvGrpSpPr>
        <p:grpSpPr>
          <a:xfrm>
            <a:off x="7191545" y="0"/>
            <a:ext cx="5000460" cy="1425988"/>
            <a:chOff x="7191545" y="0"/>
            <a:chExt cx="5000460" cy="1425988"/>
          </a:xfrm>
        </p:grpSpPr>
        <p:pic>
          <p:nvPicPr>
            <p:cNvPr id="3" name="Google Shape;863;p83">
              <a:extLst>
                <a:ext uri="{FF2B5EF4-FFF2-40B4-BE49-F238E27FC236}">
                  <a16:creationId xmlns:a16="http://schemas.microsoft.com/office/drawing/2014/main" id="{1C7CFD9E-B715-5243-B559-133F70EEC95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864;p83">
              <a:extLst>
                <a:ext uri="{FF2B5EF4-FFF2-40B4-BE49-F238E27FC236}">
                  <a16:creationId xmlns:a16="http://schemas.microsoft.com/office/drawing/2014/main" id="{D7C745F2-6581-22BA-EF41-9C4D74F1B4C5}"/>
                </a:ext>
              </a:extLst>
            </p:cNvPr>
            <p:cNvGrpSpPr/>
            <p:nvPr/>
          </p:nvGrpSpPr>
          <p:grpSpPr>
            <a:xfrm>
              <a:off x="7191545" y="0"/>
              <a:ext cx="5000460" cy="1425988"/>
              <a:chOff x="7191545" y="0"/>
              <a:chExt cx="5000460" cy="1425988"/>
            </a:xfrm>
          </p:grpSpPr>
          <p:sp>
            <p:nvSpPr>
              <p:cNvPr id="5" name="Google Shape;865;p83">
                <a:extLst>
                  <a:ext uri="{FF2B5EF4-FFF2-40B4-BE49-F238E27FC236}">
                    <a16:creationId xmlns:a16="http://schemas.microsoft.com/office/drawing/2014/main" id="{BAD0EB30-D13B-5625-D95B-75AF445CA91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66;p83">
                <a:extLst>
                  <a:ext uri="{FF2B5EF4-FFF2-40B4-BE49-F238E27FC236}">
                    <a16:creationId xmlns:a16="http://schemas.microsoft.com/office/drawing/2014/main" id="{D2547BBE-36AF-5840-070C-E9EFF406D33B}"/>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67;p83">
            <a:extLst>
              <a:ext uri="{FF2B5EF4-FFF2-40B4-BE49-F238E27FC236}">
                <a16:creationId xmlns:a16="http://schemas.microsoft.com/office/drawing/2014/main" id="{36FF13C3-7752-F3BE-1F30-A02A3008D418}"/>
              </a:ext>
            </a:extLst>
          </p:cNvPr>
          <p:cNvSpPr txBox="1">
            <a:spLocks noGrp="1"/>
          </p:cNvSpPr>
          <p:nvPr>
            <p:ph type="title"/>
          </p:nvPr>
        </p:nvSpPr>
        <p:spPr/>
        <p:txBody>
          <a:bodyPr/>
          <a:lstStyle>
            <a:lvl1pPr>
              <a:defRPr/>
            </a:lvl1pPr>
          </a:lstStyle>
          <a:p>
            <a:pPr lvl="0"/>
            <a:endParaRPr lang="en-US"/>
          </a:p>
        </p:txBody>
      </p:sp>
      <p:sp>
        <p:nvSpPr>
          <p:cNvPr id="8" name="Google Shape;868;p83">
            <a:extLst>
              <a:ext uri="{FF2B5EF4-FFF2-40B4-BE49-F238E27FC236}">
                <a16:creationId xmlns:a16="http://schemas.microsoft.com/office/drawing/2014/main" id="{AA015755-6E24-992D-E9B2-328382E7B8B9}"/>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869;p83">
            <a:extLst>
              <a:ext uri="{FF2B5EF4-FFF2-40B4-BE49-F238E27FC236}">
                <a16:creationId xmlns:a16="http://schemas.microsoft.com/office/drawing/2014/main" id="{986D58BB-E043-8F8E-E9DF-9F13F052AA4D}"/>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870;p83">
            <a:extLst>
              <a:ext uri="{FF2B5EF4-FFF2-40B4-BE49-F238E27FC236}">
                <a16:creationId xmlns:a16="http://schemas.microsoft.com/office/drawing/2014/main" id="{355CD470-FC77-0558-BE42-4C98955A3AFE}"/>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871;p83">
            <a:extLst>
              <a:ext uri="{FF2B5EF4-FFF2-40B4-BE49-F238E27FC236}">
                <a16:creationId xmlns:a16="http://schemas.microsoft.com/office/drawing/2014/main" id="{48589842-C29E-D743-75A6-88BB48927AF4}"/>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872;p83">
            <a:extLst>
              <a:ext uri="{FF2B5EF4-FFF2-40B4-BE49-F238E27FC236}">
                <a16:creationId xmlns:a16="http://schemas.microsoft.com/office/drawing/2014/main" id="{AB4642E8-F13B-3F9F-9C29-3037487A749F}"/>
              </a:ext>
            </a:extLst>
          </p:cNvPr>
          <p:cNvSpPr txBox="1">
            <a:spLocks noGrp="1"/>
          </p:cNvSpPr>
          <p:nvPr>
            <p:ph type="sldNum" sz="quarter" idx="8"/>
          </p:nvPr>
        </p:nvSpPr>
        <p:spPr/>
        <p:txBody>
          <a:bodyPr/>
          <a:lstStyle>
            <a:lvl1pPr>
              <a:defRPr/>
            </a:lvl1pPr>
          </a:lstStyle>
          <a:p>
            <a:pPr lvl="0"/>
            <a:fld id="{33B6E33B-81BB-4A2B-A698-D33B98A47F71}" type="slidenum">
              <a:t>‹#›</a:t>
            </a:fld>
            <a:endParaRPr lang="en-US"/>
          </a:p>
        </p:txBody>
      </p:sp>
      <p:cxnSp>
        <p:nvCxnSpPr>
          <p:cNvPr id="13" name="Google Shape;873;p83">
            <a:extLst>
              <a:ext uri="{FF2B5EF4-FFF2-40B4-BE49-F238E27FC236}">
                <a16:creationId xmlns:a16="http://schemas.microsoft.com/office/drawing/2014/main" id="{2C7CE293-1E56-1BA3-2CF4-F7632217833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874;p83">
            <a:extLst>
              <a:ext uri="{FF2B5EF4-FFF2-40B4-BE49-F238E27FC236}">
                <a16:creationId xmlns:a16="http://schemas.microsoft.com/office/drawing/2014/main" id="{C46EBDA4-3DEA-428E-3A1B-4D794328FCA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91338050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Photo Slide 8">
    <p:spTree>
      <p:nvGrpSpPr>
        <p:cNvPr id="1" name=""/>
        <p:cNvGrpSpPr/>
        <p:nvPr/>
      </p:nvGrpSpPr>
      <p:grpSpPr>
        <a:xfrm>
          <a:off x="0" y="0"/>
          <a:ext cx="0" cy="0"/>
          <a:chOff x="0" y="0"/>
          <a:chExt cx="0" cy="0"/>
        </a:xfrm>
      </p:grpSpPr>
      <p:sp>
        <p:nvSpPr>
          <p:cNvPr id="2" name="Google Shape;876;p84">
            <a:extLst>
              <a:ext uri="{FF2B5EF4-FFF2-40B4-BE49-F238E27FC236}">
                <a16:creationId xmlns:a16="http://schemas.microsoft.com/office/drawing/2014/main" id="{52B2DC27-13FD-9EC6-7DC9-24E08F2B290A}"/>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877;p84">
            <a:extLst>
              <a:ext uri="{FF2B5EF4-FFF2-40B4-BE49-F238E27FC236}">
                <a16:creationId xmlns:a16="http://schemas.microsoft.com/office/drawing/2014/main" id="{9B9930AF-C04C-6CED-25FF-AC296B8D980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78;p84">
            <a:extLst>
              <a:ext uri="{FF2B5EF4-FFF2-40B4-BE49-F238E27FC236}">
                <a16:creationId xmlns:a16="http://schemas.microsoft.com/office/drawing/2014/main" id="{0E74E7A9-0F90-2DB9-AFA8-B8524D992764}"/>
              </a:ext>
            </a:extLst>
          </p:cNvPr>
          <p:cNvGrpSpPr/>
          <p:nvPr/>
        </p:nvGrpSpPr>
        <p:grpSpPr>
          <a:xfrm>
            <a:off x="0" y="5379424"/>
            <a:ext cx="2807363" cy="753895"/>
            <a:chOff x="0" y="5379424"/>
            <a:chExt cx="2807363" cy="753895"/>
          </a:xfrm>
        </p:grpSpPr>
        <p:sp>
          <p:nvSpPr>
            <p:cNvPr id="5" name="Google Shape;879;p84">
              <a:extLst>
                <a:ext uri="{FF2B5EF4-FFF2-40B4-BE49-F238E27FC236}">
                  <a16:creationId xmlns:a16="http://schemas.microsoft.com/office/drawing/2014/main" id="{E0408432-B9C8-3769-DF63-A0A489D52D00}"/>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880;p84">
              <a:extLst>
                <a:ext uri="{FF2B5EF4-FFF2-40B4-BE49-F238E27FC236}">
                  <a16:creationId xmlns:a16="http://schemas.microsoft.com/office/drawing/2014/main" id="{2011EEC3-CDA0-A1EA-C1E1-51A87A7F904A}"/>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882;p84">
            <a:extLst>
              <a:ext uri="{FF2B5EF4-FFF2-40B4-BE49-F238E27FC236}">
                <a16:creationId xmlns:a16="http://schemas.microsoft.com/office/drawing/2014/main" id="{ED7B7664-FEE3-79AF-E5AA-1FCAC771B42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85071283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End 7">
    <p:spTree>
      <p:nvGrpSpPr>
        <p:cNvPr id="1" name=""/>
        <p:cNvGrpSpPr/>
        <p:nvPr/>
      </p:nvGrpSpPr>
      <p:grpSpPr>
        <a:xfrm>
          <a:off x="0" y="0"/>
          <a:ext cx="0" cy="0"/>
          <a:chOff x="0" y="0"/>
          <a:chExt cx="0" cy="0"/>
        </a:xfrm>
      </p:grpSpPr>
      <p:grpSp>
        <p:nvGrpSpPr>
          <p:cNvPr id="2" name="Google Shape;884;p85">
            <a:extLst>
              <a:ext uri="{FF2B5EF4-FFF2-40B4-BE49-F238E27FC236}">
                <a16:creationId xmlns:a16="http://schemas.microsoft.com/office/drawing/2014/main" id="{90874CE2-AC96-4909-2C43-21AE2CDD3FBD}"/>
              </a:ext>
            </a:extLst>
          </p:cNvPr>
          <p:cNvGrpSpPr/>
          <p:nvPr/>
        </p:nvGrpSpPr>
        <p:grpSpPr>
          <a:xfrm>
            <a:off x="0" y="0"/>
            <a:ext cx="12191996" cy="2148830"/>
            <a:chOff x="0" y="0"/>
            <a:chExt cx="12191996" cy="2148830"/>
          </a:xfrm>
        </p:grpSpPr>
        <p:sp>
          <p:nvSpPr>
            <p:cNvPr id="3" name="Google Shape;885;p85">
              <a:extLst>
                <a:ext uri="{FF2B5EF4-FFF2-40B4-BE49-F238E27FC236}">
                  <a16:creationId xmlns:a16="http://schemas.microsoft.com/office/drawing/2014/main" id="{512056C8-0334-8981-A534-CD7C363BEFB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886;p85">
              <a:extLst>
                <a:ext uri="{FF2B5EF4-FFF2-40B4-BE49-F238E27FC236}">
                  <a16:creationId xmlns:a16="http://schemas.microsoft.com/office/drawing/2014/main" id="{74467494-0C4F-F7E3-6BE4-5B8F3C8AA5C6}"/>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887;p85">
            <a:extLst>
              <a:ext uri="{FF2B5EF4-FFF2-40B4-BE49-F238E27FC236}">
                <a16:creationId xmlns:a16="http://schemas.microsoft.com/office/drawing/2014/main" id="{C751660E-E7A8-8855-B4DA-FF434655B85D}"/>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888;p85">
            <a:extLst>
              <a:ext uri="{FF2B5EF4-FFF2-40B4-BE49-F238E27FC236}">
                <a16:creationId xmlns:a16="http://schemas.microsoft.com/office/drawing/2014/main" id="{A1A8B7AC-6C84-8A59-CCE4-D5888A046D1E}"/>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889;p85">
            <a:extLst>
              <a:ext uri="{FF2B5EF4-FFF2-40B4-BE49-F238E27FC236}">
                <a16:creationId xmlns:a16="http://schemas.microsoft.com/office/drawing/2014/main" id="{9EDFAEEF-AA8F-BAC2-4AE9-EAB51F4AC743}"/>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890;p85">
            <a:extLst>
              <a:ext uri="{FF2B5EF4-FFF2-40B4-BE49-F238E27FC236}">
                <a16:creationId xmlns:a16="http://schemas.microsoft.com/office/drawing/2014/main" id="{5A392DD7-10C9-40EF-5285-FB97F2722561}"/>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22620002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Blank 5">
    <p:spTree>
      <p:nvGrpSpPr>
        <p:cNvPr id="1" name=""/>
        <p:cNvGrpSpPr/>
        <p:nvPr/>
      </p:nvGrpSpPr>
      <p:grpSpPr>
        <a:xfrm>
          <a:off x="0" y="0"/>
          <a:ext cx="0" cy="0"/>
          <a:chOff x="0" y="0"/>
          <a:chExt cx="0" cy="0"/>
        </a:xfrm>
      </p:grpSpPr>
      <p:sp>
        <p:nvSpPr>
          <p:cNvPr id="2" name="Google Shape;893;p86">
            <a:extLst>
              <a:ext uri="{FF2B5EF4-FFF2-40B4-BE49-F238E27FC236}">
                <a16:creationId xmlns:a16="http://schemas.microsoft.com/office/drawing/2014/main" id="{CAC445F8-6D94-2006-27D5-879F48D5402C}"/>
              </a:ext>
            </a:extLst>
          </p:cNvPr>
          <p:cNvSpPr txBox="1">
            <a:spLocks noGrp="1"/>
          </p:cNvSpPr>
          <p:nvPr>
            <p:ph type="sldNum" sz="quarter" idx="8"/>
          </p:nvPr>
        </p:nvSpPr>
        <p:spPr/>
        <p:txBody>
          <a:bodyPr/>
          <a:lstStyle>
            <a:lvl1pPr>
              <a:defRPr/>
            </a:lvl1pPr>
          </a:lstStyle>
          <a:p>
            <a:pPr lvl="0"/>
            <a:fld id="{55783720-E6F0-41A5-862A-A56DAF901137}" type="slidenum">
              <a:t>‹#›</a:t>
            </a:fld>
            <a:endParaRPr lang="en-US"/>
          </a:p>
        </p:txBody>
      </p:sp>
      <p:cxnSp>
        <p:nvCxnSpPr>
          <p:cNvPr id="3" name="Google Shape;894;p86">
            <a:extLst>
              <a:ext uri="{FF2B5EF4-FFF2-40B4-BE49-F238E27FC236}">
                <a16:creationId xmlns:a16="http://schemas.microsoft.com/office/drawing/2014/main" id="{43F9BA50-A7BE-D9B8-A6D8-63AAEC357BC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895;p86">
            <a:extLst>
              <a:ext uri="{FF2B5EF4-FFF2-40B4-BE49-F238E27FC236}">
                <a16:creationId xmlns:a16="http://schemas.microsoft.com/office/drawing/2014/main" id="{0E8285DC-5922-CD0A-C87C-70732927E60F}"/>
              </a:ext>
            </a:extLst>
          </p:cNvPr>
          <p:cNvSpPr txBox="1">
            <a:spLocks noGrp="1"/>
          </p:cNvSpPr>
          <p:nvPr>
            <p:ph type="ftr" sz="quarter" idx="9"/>
          </p:nvPr>
        </p:nvSpPr>
        <p:spPr/>
        <p:txBody>
          <a:bodyPr/>
          <a:lstStyle>
            <a:lvl1pPr>
              <a:defRPr/>
            </a:lvl1pPr>
          </a:lstStyle>
          <a:p>
            <a:pPr lvl="0"/>
            <a:endParaRPr lang="en-US"/>
          </a:p>
        </p:txBody>
      </p:sp>
      <p:grpSp>
        <p:nvGrpSpPr>
          <p:cNvPr id="5" name="Google Shape;896;p86">
            <a:extLst>
              <a:ext uri="{FF2B5EF4-FFF2-40B4-BE49-F238E27FC236}">
                <a16:creationId xmlns:a16="http://schemas.microsoft.com/office/drawing/2014/main" id="{F51FAC08-F655-4EA1-6917-DF9B76E6C8BE}"/>
              </a:ext>
            </a:extLst>
          </p:cNvPr>
          <p:cNvGrpSpPr/>
          <p:nvPr/>
        </p:nvGrpSpPr>
        <p:grpSpPr>
          <a:xfrm>
            <a:off x="7191545" y="0"/>
            <a:ext cx="5000460" cy="1425988"/>
            <a:chOff x="7191545" y="0"/>
            <a:chExt cx="5000460" cy="1425988"/>
          </a:xfrm>
        </p:grpSpPr>
        <p:pic>
          <p:nvPicPr>
            <p:cNvPr id="6" name="Google Shape;897;p86">
              <a:extLst>
                <a:ext uri="{FF2B5EF4-FFF2-40B4-BE49-F238E27FC236}">
                  <a16:creationId xmlns:a16="http://schemas.microsoft.com/office/drawing/2014/main" id="{B782C142-FF79-0571-8778-C4F67EF75E4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898;p86">
              <a:extLst>
                <a:ext uri="{FF2B5EF4-FFF2-40B4-BE49-F238E27FC236}">
                  <a16:creationId xmlns:a16="http://schemas.microsoft.com/office/drawing/2014/main" id="{DA17BD7C-A9B9-6260-8DF9-CCDD178ADB41}"/>
                </a:ext>
              </a:extLst>
            </p:cNvPr>
            <p:cNvGrpSpPr/>
            <p:nvPr/>
          </p:nvGrpSpPr>
          <p:grpSpPr>
            <a:xfrm>
              <a:off x="7191545" y="0"/>
              <a:ext cx="5000460" cy="1425988"/>
              <a:chOff x="7191545" y="0"/>
              <a:chExt cx="5000460" cy="1425988"/>
            </a:xfrm>
          </p:grpSpPr>
          <p:sp>
            <p:nvSpPr>
              <p:cNvPr id="8" name="Google Shape;899;p86">
                <a:extLst>
                  <a:ext uri="{FF2B5EF4-FFF2-40B4-BE49-F238E27FC236}">
                    <a16:creationId xmlns:a16="http://schemas.microsoft.com/office/drawing/2014/main" id="{67A7E1AF-BC1A-C5CF-CB76-1E0C6D595D1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900;p86">
                <a:extLst>
                  <a:ext uri="{FF2B5EF4-FFF2-40B4-BE49-F238E27FC236}">
                    <a16:creationId xmlns:a16="http://schemas.microsoft.com/office/drawing/2014/main" id="{842D19CB-192B-39EC-26F0-26D1B708D13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29538059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Title Only 6">
    <p:spTree>
      <p:nvGrpSpPr>
        <p:cNvPr id="1" name=""/>
        <p:cNvGrpSpPr/>
        <p:nvPr/>
      </p:nvGrpSpPr>
      <p:grpSpPr>
        <a:xfrm>
          <a:off x="0" y="0"/>
          <a:ext cx="0" cy="0"/>
          <a:chOff x="0" y="0"/>
          <a:chExt cx="0" cy="0"/>
        </a:xfrm>
      </p:grpSpPr>
      <p:grpSp>
        <p:nvGrpSpPr>
          <p:cNvPr id="2" name="Google Shape;902;p87">
            <a:extLst>
              <a:ext uri="{FF2B5EF4-FFF2-40B4-BE49-F238E27FC236}">
                <a16:creationId xmlns:a16="http://schemas.microsoft.com/office/drawing/2014/main" id="{F8C1FD94-8F20-6BE8-4C91-102E938D6BCF}"/>
              </a:ext>
            </a:extLst>
          </p:cNvPr>
          <p:cNvGrpSpPr/>
          <p:nvPr/>
        </p:nvGrpSpPr>
        <p:grpSpPr>
          <a:xfrm>
            <a:off x="7191545" y="0"/>
            <a:ext cx="5000460" cy="1425988"/>
            <a:chOff x="7191545" y="0"/>
            <a:chExt cx="5000460" cy="1425988"/>
          </a:xfrm>
        </p:grpSpPr>
        <p:pic>
          <p:nvPicPr>
            <p:cNvPr id="3" name="Google Shape;903;p87">
              <a:extLst>
                <a:ext uri="{FF2B5EF4-FFF2-40B4-BE49-F238E27FC236}">
                  <a16:creationId xmlns:a16="http://schemas.microsoft.com/office/drawing/2014/main" id="{8B312B8F-9FD2-DC0B-DD71-C098B53D153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904;p87">
              <a:extLst>
                <a:ext uri="{FF2B5EF4-FFF2-40B4-BE49-F238E27FC236}">
                  <a16:creationId xmlns:a16="http://schemas.microsoft.com/office/drawing/2014/main" id="{DBFDB1D1-65CC-1F58-497E-05CD28A7F436}"/>
                </a:ext>
              </a:extLst>
            </p:cNvPr>
            <p:cNvGrpSpPr/>
            <p:nvPr/>
          </p:nvGrpSpPr>
          <p:grpSpPr>
            <a:xfrm>
              <a:off x="7191545" y="0"/>
              <a:ext cx="5000460" cy="1425988"/>
              <a:chOff x="7191545" y="0"/>
              <a:chExt cx="5000460" cy="1425988"/>
            </a:xfrm>
          </p:grpSpPr>
          <p:sp>
            <p:nvSpPr>
              <p:cNvPr id="5" name="Google Shape;905;p87">
                <a:extLst>
                  <a:ext uri="{FF2B5EF4-FFF2-40B4-BE49-F238E27FC236}">
                    <a16:creationId xmlns:a16="http://schemas.microsoft.com/office/drawing/2014/main" id="{D5AFE305-5D51-66BC-F349-AF6DCA93E8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906;p87">
                <a:extLst>
                  <a:ext uri="{FF2B5EF4-FFF2-40B4-BE49-F238E27FC236}">
                    <a16:creationId xmlns:a16="http://schemas.microsoft.com/office/drawing/2014/main" id="{704C945C-67A0-1C5F-971E-5BEDA6E53DA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907;p87">
            <a:extLst>
              <a:ext uri="{FF2B5EF4-FFF2-40B4-BE49-F238E27FC236}">
                <a16:creationId xmlns:a16="http://schemas.microsoft.com/office/drawing/2014/main" id="{478FE4FE-9784-757B-FBEF-69B92411F3C9}"/>
              </a:ext>
            </a:extLst>
          </p:cNvPr>
          <p:cNvSpPr txBox="1">
            <a:spLocks noGrp="1"/>
          </p:cNvSpPr>
          <p:nvPr>
            <p:ph type="title"/>
          </p:nvPr>
        </p:nvSpPr>
        <p:spPr/>
        <p:txBody>
          <a:bodyPr/>
          <a:lstStyle>
            <a:lvl1pPr>
              <a:defRPr/>
            </a:lvl1pPr>
          </a:lstStyle>
          <a:p>
            <a:pPr lvl="0"/>
            <a:endParaRPr lang="en-US"/>
          </a:p>
        </p:txBody>
      </p:sp>
      <p:sp>
        <p:nvSpPr>
          <p:cNvPr id="8" name="Google Shape;908;p87">
            <a:extLst>
              <a:ext uri="{FF2B5EF4-FFF2-40B4-BE49-F238E27FC236}">
                <a16:creationId xmlns:a16="http://schemas.microsoft.com/office/drawing/2014/main" id="{7FED8600-3A7B-7117-3904-576786DAC16B}"/>
              </a:ext>
            </a:extLst>
          </p:cNvPr>
          <p:cNvSpPr txBox="1">
            <a:spLocks noGrp="1"/>
          </p:cNvSpPr>
          <p:nvPr>
            <p:ph type="sldNum" sz="quarter" idx="8"/>
          </p:nvPr>
        </p:nvSpPr>
        <p:spPr/>
        <p:txBody>
          <a:bodyPr/>
          <a:lstStyle>
            <a:lvl1pPr>
              <a:defRPr/>
            </a:lvl1pPr>
          </a:lstStyle>
          <a:p>
            <a:pPr lvl="0"/>
            <a:fld id="{C1582FAC-B158-49A8-BCF1-0B822E6E004C}" type="slidenum">
              <a:t>‹#›</a:t>
            </a:fld>
            <a:endParaRPr lang="en-US"/>
          </a:p>
        </p:txBody>
      </p:sp>
      <p:cxnSp>
        <p:nvCxnSpPr>
          <p:cNvPr id="9" name="Google Shape;909;p87">
            <a:extLst>
              <a:ext uri="{FF2B5EF4-FFF2-40B4-BE49-F238E27FC236}">
                <a16:creationId xmlns:a16="http://schemas.microsoft.com/office/drawing/2014/main" id="{6D3F252A-073A-6230-0207-9C1DEF9117C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910;p87">
            <a:extLst>
              <a:ext uri="{FF2B5EF4-FFF2-40B4-BE49-F238E27FC236}">
                <a16:creationId xmlns:a16="http://schemas.microsoft.com/office/drawing/2014/main" id="{D302E9A3-54DE-5217-F16C-7F3D628C16E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61712152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Cover B 2">
    <p:spTree>
      <p:nvGrpSpPr>
        <p:cNvPr id="1" name=""/>
        <p:cNvGrpSpPr/>
        <p:nvPr/>
      </p:nvGrpSpPr>
      <p:grpSpPr>
        <a:xfrm>
          <a:off x="0" y="0"/>
          <a:ext cx="0" cy="0"/>
          <a:chOff x="0" y="0"/>
          <a:chExt cx="0" cy="0"/>
        </a:xfrm>
      </p:grpSpPr>
      <p:sp>
        <p:nvSpPr>
          <p:cNvPr id="2" name="Google Shape;912;p88">
            <a:extLst>
              <a:ext uri="{FF2B5EF4-FFF2-40B4-BE49-F238E27FC236}">
                <a16:creationId xmlns:a16="http://schemas.microsoft.com/office/drawing/2014/main" id="{B79400E9-7D95-9734-1B4F-CFDD5BDD4D40}"/>
              </a:ext>
            </a:extLst>
          </p:cNvPr>
          <p:cNvSpPr txBox="1">
            <a:spLocks noGrp="1"/>
          </p:cNvSpPr>
          <p:nvPr>
            <p:ph type="title"/>
          </p:nvPr>
        </p:nvSpPr>
        <p:spPr>
          <a:xfrm>
            <a:off x="513344" y="2633536"/>
            <a:ext cx="5194432" cy="2387598"/>
          </a:xfrm>
        </p:spPr>
        <p:txBody>
          <a:bodyPr anchor="b"/>
          <a:lstStyle>
            <a:lvl1pPr>
              <a:defRPr sz="4000">
                <a:solidFill>
                  <a:srgbClr val="444C55"/>
                </a:solidFill>
              </a:defRPr>
            </a:lvl1pPr>
          </a:lstStyle>
          <a:p>
            <a:pPr lvl="0"/>
            <a:endParaRPr lang="en-US"/>
          </a:p>
        </p:txBody>
      </p:sp>
      <p:sp>
        <p:nvSpPr>
          <p:cNvPr id="3" name="Google Shape;913;p88">
            <a:extLst>
              <a:ext uri="{FF2B5EF4-FFF2-40B4-BE49-F238E27FC236}">
                <a16:creationId xmlns:a16="http://schemas.microsoft.com/office/drawing/2014/main" id="{25601191-FFE3-2580-10EF-3589D1E05974}"/>
              </a:ext>
            </a:extLst>
          </p:cNvPr>
          <p:cNvSpPr txBox="1">
            <a:spLocks noGrp="1"/>
          </p:cNvSpPr>
          <p:nvPr>
            <p:ph type="subTitle" idx="4294967295"/>
          </p:nvPr>
        </p:nvSpPr>
        <p:spPr>
          <a:xfrm>
            <a:off x="513344" y="5400327"/>
            <a:ext cx="5194432" cy="986564"/>
          </a:xfrm>
        </p:spPr>
        <p:txBody>
          <a:bodyPr/>
          <a:lstStyle>
            <a:lvl1pPr>
              <a:buNone/>
              <a:defRPr/>
            </a:lvl1pPr>
          </a:lstStyle>
          <a:p>
            <a:pPr lvl="0"/>
            <a:endParaRPr lang="en-US"/>
          </a:p>
        </p:txBody>
      </p:sp>
      <p:grpSp>
        <p:nvGrpSpPr>
          <p:cNvPr id="4" name="Google Shape;914;p88">
            <a:extLst>
              <a:ext uri="{FF2B5EF4-FFF2-40B4-BE49-F238E27FC236}">
                <a16:creationId xmlns:a16="http://schemas.microsoft.com/office/drawing/2014/main" id="{47253812-0BAD-FB88-4107-6578C665FC93}"/>
              </a:ext>
            </a:extLst>
          </p:cNvPr>
          <p:cNvGrpSpPr/>
          <p:nvPr/>
        </p:nvGrpSpPr>
        <p:grpSpPr>
          <a:xfrm>
            <a:off x="0" y="0"/>
            <a:ext cx="6418722" cy="1509820"/>
            <a:chOff x="0" y="0"/>
            <a:chExt cx="6418722" cy="1509820"/>
          </a:xfrm>
        </p:grpSpPr>
        <p:sp>
          <p:nvSpPr>
            <p:cNvPr id="5" name="Google Shape;915;p88">
              <a:extLst>
                <a:ext uri="{FF2B5EF4-FFF2-40B4-BE49-F238E27FC236}">
                  <a16:creationId xmlns:a16="http://schemas.microsoft.com/office/drawing/2014/main" id="{FDB883D8-ADBF-1AE8-C281-ED9F3C6105E1}"/>
                </a:ext>
              </a:extLst>
            </p:cNvPr>
            <p:cNvSpPr/>
            <p:nvPr/>
          </p:nvSpPr>
          <p:spPr>
            <a:xfrm flipH="1">
              <a:off x="0" y="0"/>
              <a:ext cx="6418722" cy="1509820"/>
            </a:xfrm>
            <a:custGeom>
              <a:avLst/>
              <a:gdLst>
                <a:gd name="f0" fmla="val w"/>
                <a:gd name="f1" fmla="val h"/>
                <a:gd name="f2" fmla="val 0"/>
                <a:gd name="f3" fmla="val 4669459"/>
                <a:gd name="f4" fmla="val 1098357"/>
                <a:gd name="f5" fmla="val 393099"/>
                <a:gd name="f6" fmla="val 485580"/>
                <a:gd name="f7" fmla="val 28411"/>
                <a:gd name="f8" fmla="val 1068094"/>
                <a:gd name="f9" fmla="val 214503"/>
                <a:gd name="f10" fmla="val 1643165"/>
                <a:gd name="f11" fmla="val 412971"/>
                <a:gd name="f12" fmla="val 2241464"/>
                <a:gd name="f13" fmla="val 572540"/>
                <a:gd name="f14" fmla="val 3009808"/>
                <a:gd name="f15" fmla="val 777487"/>
                <a:gd name="f16" fmla="val 3848273"/>
                <a:gd name="f17" fmla="val 856360"/>
                <a:gd name="f18" fmla="val 4645823"/>
                <a:gd name="f19" fmla="val 731027"/>
                <a:gd name="f20" fmla="val 726784"/>
                <a:gd name="f21" fmla="val 1079503"/>
                <a:gd name="f22" fmla="val 4627787"/>
                <a:gd name="f23" fmla="val 1083679"/>
                <a:gd name="f24" fmla="val 3105555"/>
                <a:gd name="f25" fmla="val 1189027"/>
                <a:gd name="f26" fmla="val 1909512"/>
                <a:gd name="f27" fmla="val 709765"/>
                <a:gd name="f28" fmla="val 568062"/>
                <a:gd name="f29" fmla="val 207626"/>
                <a:gd name="f30" fmla="*/ f0 1 4669459"/>
                <a:gd name="f31" fmla="*/ f1 1 1098357"/>
                <a:gd name="f32" fmla="+- f4 0 f2"/>
                <a:gd name="f33" fmla="+- f3 0 f2"/>
                <a:gd name="f34" fmla="*/ f33 1 4669459"/>
                <a:gd name="f35" fmla="*/ f32 1 1098357"/>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4669459" h="1098357">
                  <a:moveTo>
                    <a:pt x="f2" y="f2"/>
                  </a:moveTo>
                  <a:lnTo>
                    <a:pt x="f5" y="f2"/>
                  </a:lnTo>
                  <a:lnTo>
                    <a:pt x="f6" y="f7"/>
                  </a:lnTo>
                  <a:cubicBezTo>
                    <a:pt x="f8" y="f9"/>
                    <a:pt x="f10" y="f11"/>
                    <a:pt x="f12" y="f13"/>
                  </a:cubicBezTo>
                  <a:cubicBezTo>
                    <a:pt x="f14" y="f15"/>
                    <a:pt x="f16" y="f17"/>
                    <a:pt x="f18" y="f19"/>
                  </a:cubicBezTo>
                  <a:lnTo>
                    <a:pt x="f3" y="f20"/>
                  </a:lnTo>
                  <a:lnTo>
                    <a:pt x="f3" y="f21"/>
                  </a:lnTo>
                  <a:lnTo>
                    <a:pt x="f22" y="f23"/>
                  </a:lnTo>
                  <a:cubicBezTo>
                    <a:pt x="f24" y="f25"/>
                    <a:pt x="f26" y="f27"/>
                    <a:pt x="f28" y="f29"/>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916;p88">
              <a:extLst>
                <a:ext uri="{FF2B5EF4-FFF2-40B4-BE49-F238E27FC236}">
                  <a16:creationId xmlns:a16="http://schemas.microsoft.com/office/drawing/2014/main" id="{6262934E-78EE-6391-B432-A4228A55983F}"/>
                </a:ext>
              </a:extLst>
            </p:cNvPr>
            <p:cNvSpPr/>
            <p:nvPr/>
          </p:nvSpPr>
          <p:spPr>
            <a:xfrm flipH="1">
              <a:off x="0" y="0"/>
              <a:ext cx="6244227" cy="1352022"/>
            </a:xfrm>
            <a:custGeom>
              <a:avLst/>
              <a:gdLst>
                <a:gd name="f0" fmla="val w"/>
                <a:gd name="f1" fmla="val h"/>
                <a:gd name="f2" fmla="val 0"/>
                <a:gd name="f3" fmla="val 4542519"/>
                <a:gd name="f4" fmla="val 983565"/>
                <a:gd name="f5" fmla="val 957397"/>
                <a:gd name="f6" fmla="val 4542518"/>
                <a:gd name="f7" fmla="val 957403"/>
                <a:gd name="f8" fmla="val 4510552"/>
                <a:gd name="f9" fmla="val 961138"/>
                <a:gd name="f10" fmla="val 2991282"/>
                <a:gd name="f11" fmla="val 1091409"/>
                <a:gd name="f12" fmla="val 1788278"/>
                <a:gd name="f13" fmla="val 632191"/>
                <a:gd name="f14" fmla="val 439600"/>
                <a:gd name="f15" fmla="val 152515"/>
                <a:gd name="f16" fmla="*/ f0 1 4542519"/>
                <a:gd name="f17" fmla="*/ f1 1 983565"/>
                <a:gd name="f18" fmla="+- f4 0 f2"/>
                <a:gd name="f19" fmla="+- f3 0 f2"/>
                <a:gd name="f20" fmla="*/ f19 1 4542519"/>
                <a:gd name="f21" fmla="*/ f18 1 9835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42519" h="983565">
                  <a:moveTo>
                    <a:pt x="f2" y="f2"/>
                  </a:moveTo>
                  <a:lnTo>
                    <a:pt x="f3" y="f2"/>
                  </a:lnTo>
                  <a:lnTo>
                    <a:pt x="f3" y="f5"/>
                  </a:lnTo>
                  <a:lnTo>
                    <a:pt x="f6" y="f7"/>
                  </a:lnTo>
                  <a:lnTo>
                    <a:pt x="f8" y="f9"/>
                  </a:lnTo>
                  <a:cubicBezTo>
                    <a:pt x="f10" y="f11"/>
                    <a:pt x="f12" y="f13"/>
                    <a:pt x="f14" y="f15"/>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pic>
        <p:nvPicPr>
          <p:cNvPr id="7" name="Google Shape;917;p88">
            <a:extLst>
              <a:ext uri="{FF2B5EF4-FFF2-40B4-BE49-F238E27FC236}">
                <a16:creationId xmlns:a16="http://schemas.microsoft.com/office/drawing/2014/main" id="{A2552869-6A10-6EC3-C17B-F46A1FAE06E1}"/>
              </a:ext>
            </a:extLst>
          </p:cNvPr>
          <p:cNvPicPr>
            <a:picLocks noChangeAspect="1"/>
          </p:cNvPicPr>
          <p:nvPr/>
        </p:nvPicPr>
        <p:blipFill>
          <a:blip r:embed="rId2">
            <a:alphaModFix/>
          </a:blip>
          <a:srcRect/>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341233881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Quotation 12">
    <p:spTree>
      <p:nvGrpSpPr>
        <p:cNvPr id="1" name=""/>
        <p:cNvGrpSpPr/>
        <p:nvPr/>
      </p:nvGrpSpPr>
      <p:grpSpPr>
        <a:xfrm>
          <a:off x="0" y="0"/>
          <a:ext cx="0" cy="0"/>
          <a:chOff x="0" y="0"/>
          <a:chExt cx="0" cy="0"/>
        </a:xfrm>
      </p:grpSpPr>
      <p:sp>
        <p:nvSpPr>
          <p:cNvPr id="2" name="Google Shape;919;p89">
            <a:extLst>
              <a:ext uri="{FF2B5EF4-FFF2-40B4-BE49-F238E27FC236}">
                <a16:creationId xmlns:a16="http://schemas.microsoft.com/office/drawing/2014/main" id="{A86F9E00-5466-C5BB-5B11-F2E5DBD605E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20;p89">
            <a:extLst>
              <a:ext uri="{FF2B5EF4-FFF2-40B4-BE49-F238E27FC236}">
                <a16:creationId xmlns:a16="http://schemas.microsoft.com/office/drawing/2014/main" id="{20148A07-9283-489A-B4EC-9B77FAFFD49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21;p89">
            <a:extLst>
              <a:ext uri="{FF2B5EF4-FFF2-40B4-BE49-F238E27FC236}">
                <a16:creationId xmlns:a16="http://schemas.microsoft.com/office/drawing/2014/main" id="{78D37B62-308D-50A6-5BBE-DB12578AF802}"/>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22;p89">
            <a:extLst>
              <a:ext uri="{FF2B5EF4-FFF2-40B4-BE49-F238E27FC236}">
                <a16:creationId xmlns:a16="http://schemas.microsoft.com/office/drawing/2014/main" id="{CBFA5892-33DF-82BD-9180-D093FE6DD4EE}"/>
              </a:ext>
            </a:extLst>
          </p:cNvPr>
          <p:cNvSpPr txBox="1">
            <a:spLocks noGrp="1"/>
          </p:cNvSpPr>
          <p:nvPr>
            <p:ph type="sldNum" sz="quarter" idx="8"/>
          </p:nvPr>
        </p:nvSpPr>
        <p:spPr/>
        <p:txBody>
          <a:bodyPr/>
          <a:lstStyle>
            <a:lvl1pPr>
              <a:defRPr>
                <a:solidFill>
                  <a:srgbClr val="AEB3B7"/>
                </a:solidFill>
              </a:defRPr>
            </a:lvl1pPr>
          </a:lstStyle>
          <a:p>
            <a:pPr lvl="0"/>
            <a:fld id="{4491BAC4-59EB-47A6-A462-08A502518AFA}" type="slidenum">
              <a:t>‹#›</a:t>
            </a:fld>
            <a:endParaRPr lang="en-US"/>
          </a:p>
        </p:txBody>
      </p:sp>
      <p:cxnSp>
        <p:nvCxnSpPr>
          <p:cNvPr id="6" name="Google Shape;923;p89">
            <a:extLst>
              <a:ext uri="{FF2B5EF4-FFF2-40B4-BE49-F238E27FC236}">
                <a16:creationId xmlns:a16="http://schemas.microsoft.com/office/drawing/2014/main" id="{EA885098-B1F0-2441-58B9-95D79AB0CEE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24;p89">
            <a:extLst>
              <a:ext uri="{FF2B5EF4-FFF2-40B4-BE49-F238E27FC236}">
                <a16:creationId xmlns:a16="http://schemas.microsoft.com/office/drawing/2014/main" id="{C14F872C-46DD-299F-4E47-84501A8F2A6F}"/>
              </a:ext>
            </a:extLst>
          </p:cNvPr>
          <p:cNvSpPr txBox="1">
            <a:spLocks noGrp="1"/>
          </p:cNvSpPr>
          <p:nvPr>
            <p:ph type="ftr" sz="quarter" idx="9"/>
          </p:nvPr>
        </p:nvSpPr>
        <p:spPr/>
        <p:txBody>
          <a:bodyPr/>
          <a:lstStyle>
            <a:lvl1pPr>
              <a:defRPr/>
            </a:lvl1pPr>
          </a:lstStyle>
          <a:p>
            <a:pPr lvl="0"/>
            <a:endParaRPr lang="en-US"/>
          </a:p>
        </p:txBody>
      </p:sp>
      <p:grpSp>
        <p:nvGrpSpPr>
          <p:cNvPr id="8" name="Google Shape;925;p89">
            <a:extLst>
              <a:ext uri="{FF2B5EF4-FFF2-40B4-BE49-F238E27FC236}">
                <a16:creationId xmlns:a16="http://schemas.microsoft.com/office/drawing/2014/main" id="{DC066747-7C22-7103-BA49-CEE13E424292}"/>
              </a:ext>
            </a:extLst>
          </p:cNvPr>
          <p:cNvGrpSpPr/>
          <p:nvPr/>
        </p:nvGrpSpPr>
        <p:grpSpPr>
          <a:xfrm>
            <a:off x="7191545" y="0"/>
            <a:ext cx="5000460" cy="1425988"/>
            <a:chOff x="7191545" y="0"/>
            <a:chExt cx="5000460" cy="1425988"/>
          </a:xfrm>
        </p:grpSpPr>
        <p:pic>
          <p:nvPicPr>
            <p:cNvPr id="9" name="Google Shape;926;p89">
              <a:extLst>
                <a:ext uri="{FF2B5EF4-FFF2-40B4-BE49-F238E27FC236}">
                  <a16:creationId xmlns:a16="http://schemas.microsoft.com/office/drawing/2014/main" id="{656F3773-1D95-43AE-FA41-76C1DC4CAEA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27;p89">
              <a:extLst>
                <a:ext uri="{FF2B5EF4-FFF2-40B4-BE49-F238E27FC236}">
                  <a16:creationId xmlns:a16="http://schemas.microsoft.com/office/drawing/2014/main" id="{0C3EE039-2CD6-DB68-615D-251003EBAA3E}"/>
                </a:ext>
              </a:extLst>
            </p:cNvPr>
            <p:cNvGrpSpPr/>
            <p:nvPr/>
          </p:nvGrpSpPr>
          <p:grpSpPr>
            <a:xfrm>
              <a:off x="7191545" y="0"/>
              <a:ext cx="5000460" cy="1425988"/>
              <a:chOff x="7191545" y="0"/>
              <a:chExt cx="5000460" cy="1425988"/>
            </a:xfrm>
          </p:grpSpPr>
          <p:sp>
            <p:nvSpPr>
              <p:cNvPr id="11" name="Google Shape;928;p89">
                <a:extLst>
                  <a:ext uri="{FF2B5EF4-FFF2-40B4-BE49-F238E27FC236}">
                    <a16:creationId xmlns:a16="http://schemas.microsoft.com/office/drawing/2014/main" id="{3C7290E4-57CE-301D-3B19-263A31FAA9A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29;p89">
                <a:extLst>
                  <a:ext uri="{FF2B5EF4-FFF2-40B4-BE49-F238E27FC236}">
                    <a16:creationId xmlns:a16="http://schemas.microsoft.com/office/drawing/2014/main" id="{D18C4F93-F886-EB4C-C393-E61FC9EF8F8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30;p89" descr="Open quotation mark with solid fill">
            <a:extLst>
              <a:ext uri="{FF2B5EF4-FFF2-40B4-BE49-F238E27FC236}">
                <a16:creationId xmlns:a16="http://schemas.microsoft.com/office/drawing/2014/main" id="{BBFCD97C-99CC-A071-2CD6-4738171DA50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5976197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3_Quotation 2">
    <p:spTree>
      <p:nvGrpSpPr>
        <p:cNvPr id="1" name=""/>
        <p:cNvGrpSpPr/>
        <p:nvPr/>
      </p:nvGrpSpPr>
      <p:grpSpPr>
        <a:xfrm>
          <a:off x="0" y="0"/>
          <a:ext cx="0" cy="0"/>
          <a:chOff x="0" y="0"/>
          <a:chExt cx="0" cy="0"/>
        </a:xfrm>
      </p:grpSpPr>
      <p:sp>
        <p:nvSpPr>
          <p:cNvPr id="2" name="Google Shape;932;p90">
            <a:extLst>
              <a:ext uri="{FF2B5EF4-FFF2-40B4-BE49-F238E27FC236}">
                <a16:creationId xmlns:a16="http://schemas.microsoft.com/office/drawing/2014/main" id="{5819CDC8-124B-33C8-3706-9813E9B2D59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33;p90">
            <a:extLst>
              <a:ext uri="{FF2B5EF4-FFF2-40B4-BE49-F238E27FC236}">
                <a16:creationId xmlns:a16="http://schemas.microsoft.com/office/drawing/2014/main" id="{0BE7E8A7-97F7-E91D-C351-2A9E1890384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34;p90">
            <a:extLst>
              <a:ext uri="{FF2B5EF4-FFF2-40B4-BE49-F238E27FC236}">
                <a16:creationId xmlns:a16="http://schemas.microsoft.com/office/drawing/2014/main" id="{25C467BF-861F-B25D-AC10-235216B7FA5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35;p90">
            <a:extLst>
              <a:ext uri="{FF2B5EF4-FFF2-40B4-BE49-F238E27FC236}">
                <a16:creationId xmlns:a16="http://schemas.microsoft.com/office/drawing/2014/main" id="{B2C737D5-1727-3B7F-3D4A-90510FEB8BDC}"/>
              </a:ext>
            </a:extLst>
          </p:cNvPr>
          <p:cNvSpPr txBox="1">
            <a:spLocks noGrp="1"/>
          </p:cNvSpPr>
          <p:nvPr>
            <p:ph type="sldNum" sz="quarter" idx="8"/>
          </p:nvPr>
        </p:nvSpPr>
        <p:spPr/>
        <p:txBody>
          <a:bodyPr/>
          <a:lstStyle>
            <a:lvl1pPr>
              <a:defRPr>
                <a:solidFill>
                  <a:srgbClr val="AEB3B7"/>
                </a:solidFill>
              </a:defRPr>
            </a:lvl1pPr>
          </a:lstStyle>
          <a:p>
            <a:pPr lvl="0"/>
            <a:fld id="{CE191374-3754-4E6D-9546-76032B3A6708}" type="slidenum">
              <a:t>‹#›</a:t>
            </a:fld>
            <a:endParaRPr lang="en-US"/>
          </a:p>
        </p:txBody>
      </p:sp>
      <p:cxnSp>
        <p:nvCxnSpPr>
          <p:cNvPr id="6" name="Google Shape;936;p90">
            <a:extLst>
              <a:ext uri="{FF2B5EF4-FFF2-40B4-BE49-F238E27FC236}">
                <a16:creationId xmlns:a16="http://schemas.microsoft.com/office/drawing/2014/main" id="{52147F70-816F-EAEA-FEC6-11F96AF1108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37;p90">
            <a:extLst>
              <a:ext uri="{FF2B5EF4-FFF2-40B4-BE49-F238E27FC236}">
                <a16:creationId xmlns:a16="http://schemas.microsoft.com/office/drawing/2014/main" id="{6BE91B97-5FE7-5D34-DED7-4E268440D36E}"/>
              </a:ext>
            </a:extLst>
          </p:cNvPr>
          <p:cNvSpPr txBox="1">
            <a:spLocks noGrp="1"/>
          </p:cNvSpPr>
          <p:nvPr>
            <p:ph type="ftr" sz="quarter" idx="9"/>
          </p:nvPr>
        </p:nvSpPr>
        <p:spPr/>
        <p:txBody>
          <a:bodyPr/>
          <a:lstStyle>
            <a:lvl1pPr>
              <a:defRPr/>
            </a:lvl1pPr>
          </a:lstStyle>
          <a:p>
            <a:pPr lvl="0"/>
            <a:endParaRPr lang="en-US"/>
          </a:p>
        </p:txBody>
      </p:sp>
      <p:grpSp>
        <p:nvGrpSpPr>
          <p:cNvPr id="8" name="Google Shape;938;p90">
            <a:extLst>
              <a:ext uri="{FF2B5EF4-FFF2-40B4-BE49-F238E27FC236}">
                <a16:creationId xmlns:a16="http://schemas.microsoft.com/office/drawing/2014/main" id="{679854EC-8035-E0FB-C674-6A5634FDC6BF}"/>
              </a:ext>
            </a:extLst>
          </p:cNvPr>
          <p:cNvGrpSpPr/>
          <p:nvPr/>
        </p:nvGrpSpPr>
        <p:grpSpPr>
          <a:xfrm>
            <a:off x="7191545" y="0"/>
            <a:ext cx="5000460" cy="1425988"/>
            <a:chOff x="7191545" y="0"/>
            <a:chExt cx="5000460" cy="1425988"/>
          </a:xfrm>
        </p:grpSpPr>
        <p:pic>
          <p:nvPicPr>
            <p:cNvPr id="9" name="Google Shape;939;p90">
              <a:extLst>
                <a:ext uri="{FF2B5EF4-FFF2-40B4-BE49-F238E27FC236}">
                  <a16:creationId xmlns:a16="http://schemas.microsoft.com/office/drawing/2014/main" id="{B35BA2D4-CA7C-B39B-5C90-32A3AB2CA68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40;p90">
              <a:extLst>
                <a:ext uri="{FF2B5EF4-FFF2-40B4-BE49-F238E27FC236}">
                  <a16:creationId xmlns:a16="http://schemas.microsoft.com/office/drawing/2014/main" id="{C5CC4E84-60EB-F6F8-759A-F8FA17D7B5CC}"/>
                </a:ext>
              </a:extLst>
            </p:cNvPr>
            <p:cNvGrpSpPr/>
            <p:nvPr/>
          </p:nvGrpSpPr>
          <p:grpSpPr>
            <a:xfrm>
              <a:off x="7191545" y="0"/>
              <a:ext cx="5000460" cy="1425988"/>
              <a:chOff x="7191545" y="0"/>
              <a:chExt cx="5000460" cy="1425988"/>
            </a:xfrm>
          </p:grpSpPr>
          <p:sp>
            <p:nvSpPr>
              <p:cNvPr id="11" name="Google Shape;941;p90">
                <a:extLst>
                  <a:ext uri="{FF2B5EF4-FFF2-40B4-BE49-F238E27FC236}">
                    <a16:creationId xmlns:a16="http://schemas.microsoft.com/office/drawing/2014/main" id="{6A926F0C-0E18-2390-5095-0C6CEE2536F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42;p90">
                <a:extLst>
                  <a:ext uri="{FF2B5EF4-FFF2-40B4-BE49-F238E27FC236}">
                    <a16:creationId xmlns:a16="http://schemas.microsoft.com/office/drawing/2014/main" id="{970E5371-B7BE-577B-F7FD-8CED27AE3C7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43;p90" descr="Open quotation mark with solid fill">
            <a:extLst>
              <a:ext uri="{FF2B5EF4-FFF2-40B4-BE49-F238E27FC236}">
                <a16:creationId xmlns:a16="http://schemas.microsoft.com/office/drawing/2014/main" id="{7FD75959-EE4E-48B3-846D-F03DF9D64AA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8974526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itle and Content 5">
    <p:spTree>
      <p:nvGrpSpPr>
        <p:cNvPr id="1" name=""/>
        <p:cNvGrpSpPr/>
        <p:nvPr/>
      </p:nvGrpSpPr>
      <p:grpSpPr>
        <a:xfrm>
          <a:off x="0" y="0"/>
          <a:ext cx="0" cy="0"/>
          <a:chOff x="0" y="0"/>
          <a:chExt cx="0" cy="0"/>
        </a:xfrm>
      </p:grpSpPr>
      <p:grpSp>
        <p:nvGrpSpPr>
          <p:cNvPr id="2" name="Google Shape;128;p13">
            <a:extLst>
              <a:ext uri="{FF2B5EF4-FFF2-40B4-BE49-F238E27FC236}">
                <a16:creationId xmlns:a16="http://schemas.microsoft.com/office/drawing/2014/main" id="{51B620DC-CA73-ADC0-BD6F-DBBEC523D9B9}"/>
              </a:ext>
            </a:extLst>
          </p:cNvPr>
          <p:cNvGrpSpPr/>
          <p:nvPr/>
        </p:nvGrpSpPr>
        <p:grpSpPr>
          <a:xfrm>
            <a:off x="7191545" y="0"/>
            <a:ext cx="5000460" cy="1425988"/>
            <a:chOff x="7191545" y="0"/>
            <a:chExt cx="5000460" cy="1425988"/>
          </a:xfrm>
        </p:grpSpPr>
        <p:pic>
          <p:nvPicPr>
            <p:cNvPr id="3" name="Google Shape;129;p13">
              <a:extLst>
                <a:ext uri="{FF2B5EF4-FFF2-40B4-BE49-F238E27FC236}">
                  <a16:creationId xmlns:a16="http://schemas.microsoft.com/office/drawing/2014/main" id="{94C64670-77FD-09DE-48F3-4F9D6B9BF90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30;p13">
              <a:extLst>
                <a:ext uri="{FF2B5EF4-FFF2-40B4-BE49-F238E27FC236}">
                  <a16:creationId xmlns:a16="http://schemas.microsoft.com/office/drawing/2014/main" id="{9399634A-A23D-C493-CB0C-AC17D0071A78}"/>
                </a:ext>
              </a:extLst>
            </p:cNvPr>
            <p:cNvGrpSpPr/>
            <p:nvPr/>
          </p:nvGrpSpPr>
          <p:grpSpPr>
            <a:xfrm>
              <a:off x="7191545" y="0"/>
              <a:ext cx="5000460" cy="1425988"/>
              <a:chOff x="7191545" y="0"/>
              <a:chExt cx="5000460" cy="1425988"/>
            </a:xfrm>
          </p:grpSpPr>
          <p:sp>
            <p:nvSpPr>
              <p:cNvPr id="5" name="Google Shape;131;p13">
                <a:extLst>
                  <a:ext uri="{FF2B5EF4-FFF2-40B4-BE49-F238E27FC236}">
                    <a16:creationId xmlns:a16="http://schemas.microsoft.com/office/drawing/2014/main" id="{40456CD8-5667-411E-2826-030FFACA7BF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32;p13">
                <a:extLst>
                  <a:ext uri="{FF2B5EF4-FFF2-40B4-BE49-F238E27FC236}">
                    <a16:creationId xmlns:a16="http://schemas.microsoft.com/office/drawing/2014/main" id="{9A27C5C1-ACBF-94DD-1E93-9E25AA6BBE9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33;p13">
            <a:extLst>
              <a:ext uri="{FF2B5EF4-FFF2-40B4-BE49-F238E27FC236}">
                <a16:creationId xmlns:a16="http://schemas.microsoft.com/office/drawing/2014/main" id="{77E0B0BA-BAC3-B112-B704-F86698BAF217}"/>
              </a:ext>
            </a:extLst>
          </p:cNvPr>
          <p:cNvSpPr txBox="1">
            <a:spLocks noGrp="1"/>
          </p:cNvSpPr>
          <p:nvPr>
            <p:ph type="title"/>
          </p:nvPr>
        </p:nvSpPr>
        <p:spPr/>
        <p:txBody>
          <a:bodyPr/>
          <a:lstStyle>
            <a:lvl1pPr>
              <a:defRPr/>
            </a:lvl1pPr>
          </a:lstStyle>
          <a:p>
            <a:pPr lvl="0"/>
            <a:endParaRPr lang="en-US"/>
          </a:p>
        </p:txBody>
      </p:sp>
      <p:sp>
        <p:nvSpPr>
          <p:cNvPr id="8" name="Google Shape;134;p13">
            <a:extLst>
              <a:ext uri="{FF2B5EF4-FFF2-40B4-BE49-F238E27FC236}">
                <a16:creationId xmlns:a16="http://schemas.microsoft.com/office/drawing/2014/main" id="{7419A994-07D5-E460-AA0F-715A1EBD43E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35;p13">
            <a:extLst>
              <a:ext uri="{FF2B5EF4-FFF2-40B4-BE49-F238E27FC236}">
                <a16:creationId xmlns:a16="http://schemas.microsoft.com/office/drawing/2014/main" id="{7B62A5C5-514B-9C73-F3EB-3B4B16C89C81}"/>
              </a:ext>
            </a:extLst>
          </p:cNvPr>
          <p:cNvSpPr txBox="1">
            <a:spLocks noGrp="1"/>
          </p:cNvSpPr>
          <p:nvPr>
            <p:ph type="sldNum" sz="quarter" idx="8"/>
          </p:nvPr>
        </p:nvSpPr>
        <p:spPr/>
        <p:txBody>
          <a:bodyPr/>
          <a:lstStyle>
            <a:lvl1pPr>
              <a:defRPr>
                <a:solidFill>
                  <a:srgbClr val="AEB3B7"/>
                </a:solidFill>
              </a:defRPr>
            </a:lvl1pPr>
          </a:lstStyle>
          <a:p>
            <a:pPr lvl="0"/>
            <a:fld id="{FE364747-42EF-4D94-B3D4-EAEA44CD1A9D}" type="slidenum">
              <a:t>‹#›</a:t>
            </a:fld>
            <a:endParaRPr lang="en-US"/>
          </a:p>
        </p:txBody>
      </p:sp>
      <p:cxnSp>
        <p:nvCxnSpPr>
          <p:cNvPr id="10" name="Google Shape;136;p13">
            <a:extLst>
              <a:ext uri="{FF2B5EF4-FFF2-40B4-BE49-F238E27FC236}">
                <a16:creationId xmlns:a16="http://schemas.microsoft.com/office/drawing/2014/main" id="{C3344C68-A0B0-FFD0-6E35-B53954E60E0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37;p13">
            <a:extLst>
              <a:ext uri="{FF2B5EF4-FFF2-40B4-BE49-F238E27FC236}">
                <a16:creationId xmlns:a16="http://schemas.microsoft.com/office/drawing/2014/main" id="{E3256BCF-8B1E-ECF8-31C2-D9A96604DD0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82846286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Quotation 13">
    <p:spTree>
      <p:nvGrpSpPr>
        <p:cNvPr id="1" name=""/>
        <p:cNvGrpSpPr/>
        <p:nvPr/>
      </p:nvGrpSpPr>
      <p:grpSpPr>
        <a:xfrm>
          <a:off x="0" y="0"/>
          <a:ext cx="0" cy="0"/>
          <a:chOff x="0" y="0"/>
          <a:chExt cx="0" cy="0"/>
        </a:xfrm>
      </p:grpSpPr>
      <p:sp>
        <p:nvSpPr>
          <p:cNvPr id="2" name="Google Shape;945;p91">
            <a:extLst>
              <a:ext uri="{FF2B5EF4-FFF2-40B4-BE49-F238E27FC236}">
                <a16:creationId xmlns:a16="http://schemas.microsoft.com/office/drawing/2014/main" id="{D1D118E2-CC1A-4873-C07F-3A988098143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46;p91">
            <a:extLst>
              <a:ext uri="{FF2B5EF4-FFF2-40B4-BE49-F238E27FC236}">
                <a16:creationId xmlns:a16="http://schemas.microsoft.com/office/drawing/2014/main" id="{2DA7B8AA-A22E-5C71-7052-4423BB649B7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47;p91">
            <a:extLst>
              <a:ext uri="{FF2B5EF4-FFF2-40B4-BE49-F238E27FC236}">
                <a16:creationId xmlns:a16="http://schemas.microsoft.com/office/drawing/2014/main" id="{907A14D0-BF50-1715-ADD4-A7D3FE257931}"/>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48;p91">
            <a:extLst>
              <a:ext uri="{FF2B5EF4-FFF2-40B4-BE49-F238E27FC236}">
                <a16:creationId xmlns:a16="http://schemas.microsoft.com/office/drawing/2014/main" id="{18DD4268-8607-CD48-6202-8B27DD15E335}"/>
              </a:ext>
            </a:extLst>
          </p:cNvPr>
          <p:cNvSpPr txBox="1">
            <a:spLocks noGrp="1"/>
          </p:cNvSpPr>
          <p:nvPr>
            <p:ph type="sldNum" sz="quarter" idx="8"/>
          </p:nvPr>
        </p:nvSpPr>
        <p:spPr/>
        <p:txBody>
          <a:bodyPr/>
          <a:lstStyle>
            <a:lvl1pPr>
              <a:defRPr>
                <a:solidFill>
                  <a:srgbClr val="AEB3B7"/>
                </a:solidFill>
              </a:defRPr>
            </a:lvl1pPr>
          </a:lstStyle>
          <a:p>
            <a:pPr lvl="0"/>
            <a:fld id="{DBC3693B-F812-4EEA-8900-4B0C23A18F1B}" type="slidenum">
              <a:t>‹#›</a:t>
            </a:fld>
            <a:endParaRPr lang="en-US"/>
          </a:p>
        </p:txBody>
      </p:sp>
      <p:cxnSp>
        <p:nvCxnSpPr>
          <p:cNvPr id="6" name="Google Shape;949;p91">
            <a:extLst>
              <a:ext uri="{FF2B5EF4-FFF2-40B4-BE49-F238E27FC236}">
                <a16:creationId xmlns:a16="http://schemas.microsoft.com/office/drawing/2014/main" id="{93072F6F-786F-11CE-F5B1-7CA13A9BC45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50;p91">
            <a:extLst>
              <a:ext uri="{FF2B5EF4-FFF2-40B4-BE49-F238E27FC236}">
                <a16:creationId xmlns:a16="http://schemas.microsoft.com/office/drawing/2014/main" id="{7E1263E9-3C6D-62AD-8F9E-02B013528242}"/>
              </a:ext>
            </a:extLst>
          </p:cNvPr>
          <p:cNvSpPr txBox="1">
            <a:spLocks noGrp="1"/>
          </p:cNvSpPr>
          <p:nvPr>
            <p:ph type="ftr" sz="quarter" idx="9"/>
          </p:nvPr>
        </p:nvSpPr>
        <p:spPr/>
        <p:txBody>
          <a:bodyPr/>
          <a:lstStyle>
            <a:lvl1pPr>
              <a:defRPr/>
            </a:lvl1pPr>
          </a:lstStyle>
          <a:p>
            <a:pPr lvl="0"/>
            <a:endParaRPr lang="en-US"/>
          </a:p>
        </p:txBody>
      </p:sp>
      <p:grpSp>
        <p:nvGrpSpPr>
          <p:cNvPr id="8" name="Google Shape;951;p91">
            <a:extLst>
              <a:ext uri="{FF2B5EF4-FFF2-40B4-BE49-F238E27FC236}">
                <a16:creationId xmlns:a16="http://schemas.microsoft.com/office/drawing/2014/main" id="{842083E7-CEC9-BECF-1C36-4DF02997031E}"/>
              </a:ext>
            </a:extLst>
          </p:cNvPr>
          <p:cNvGrpSpPr/>
          <p:nvPr/>
        </p:nvGrpSpPr>
        <p:grpSpPr>
          <a:xfrm>
            <a:off x="7191545" y="0"/>
            <a:ext cx="5000460" cy="1425988"/>
            <a:chOff x="7191545" y="0"/>
            <a:chExt cx="5000460" cy="1425988"/>
          </a:xfrm>
        </p:grpSpPr>
        <p:pic>
          <p:nvPicPr>
            <p:cNvPr id="9" name="Google Shape;952;p91">
              <a:extLst>
                <a:ext uri="{FF2B5EF4-FFF2-40B4-BE49-F238E27FC236}">
                  <a16:creationId xmlns:a16="http://schemas.microsoft.com/office/drawing/2014/main" id="{A8A2EDF7-B524-9767-17D0-54E36CE87B0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53;p91">
              <a:extLst>
                <a:ext uri="{FF2B5EF4-FFF2-40B4-BE49-F238E27FC236}">
                  <a16:creationId xmlns:a16="http://schemas.microsoft.com/office/drawing/2014/main" id="{6A670C43-AADF-6B74-CA6A-09020AAA15B9}"/>
                </a:ext>
              </a:extLst>
            </p:cNvPr>
            <p:cNvGrpSpPr/>
            <p:nvPr/>
          </p:nvGrpSpPr>
          <p:grpSpPr>
            <a:xfrm>
              <a:off x="7191545" y="0"/>
              <a:ext cx="5000460" cy="1425988"/>
              <a:chOff x="7191545" y="0"/>
              <a:chExt cx="5000460" cy="1425988"/>
            </a:xfrm>
          </p:grpSpPr>
          <p:sp>
            <p:nvSpPr>
              <p:cNvPr id="11" name="Google Shape;954;p91">
                <a:extLst>
                  <a:ext uri="{FF2B5EF4-FFF2-40B4-BE49-F238E27FC236}">
                    <a16:creationId xmlns:a16="http://schemas.microsoft.com/office/drawing/2014/main" id="{9A5D3A24-335E-911D-DD97-13DAC6AE825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55;p91">
                <a:extLst>
                  <a:ext uri="{FF2B5EF4-FFF2-40B4-BE49-F238E27FC236}">
                    <a16:creationId xmlns:a16="http://schemas.microsoft.com/office/drawing/2014/main" id="{5F3120D3-FF6C-E052-BB6C-817A37C0EA5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56;p91" descr="Open quotation mark with solid fill">
            <a:extLst>
              <a:ext uri="{FF2B5EF4-FFF2-40B4-BE49-F238E27FC236}">
                <a16:creationId xmlns:a16="http://schemas.microsoft.com/office/drawing/2014/main" id="{FB7990F1-0153-0B71-21F0-0EEFFD192DC2}"/>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88366514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Quotation 12">
    <p:spTree>
      <p:nvGrpSpPr>
        <p:cNvPr id="1" name=""/>
        <p:cNvGrpSpPr/>
        <p:nvPr/>
      </p:nvGrpSpPr>
      <p:grpSpPr>
        <a:xfrm>
          <a:off x="0" y="0"/>
          <a:ext cx="0" cy="0"/>
          <a:chOff x="0" y="0"/>
          <a:chExt cx="0" cy="0"/>
        </a:xfrm>
      </p:grpSpPr>
      <p:sp>
        <p:nvSpPr>
          <p:cNvPr id="2" name="Google Shape;919;p89">
            <a:extLst>
              <a:ext uri="{FF2B5EF4-FFF2-40B4-BE49-F238E27FC236}">
                <a16:creationId xmlns:a16="http://schemas.microsoft.com/office/drawing/2014/main" id="{1B2CEF45-A958-E4C7-2E6B-ABE6084E8E3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20;p89">
            <a:extLst>
              <a:ext uri="{FF2B5EF4-FFF2-40B4-BE49-F238E27FC236}">
                <a16:creationId xmlns:a16="http://schemas.microsoft.com/office/drawing/2014/main" id="{C69F9477-69BC-FB24-D19D-4785792FB70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21;p89">
            <a:extLst>
              <a:ext uri="{FF2B5EF4-FFF2-40B4-BE49-F238E27FC236}">
                <a16:creationId xmlns:a16="http://schemas.microsoft.com/office/drawing/2014/main" id="{EBBA17AE-9DF1-2D71-0726-6DEC5F0D596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22;p89">
            <a:extLst>
              <a:ext uri="{FF2B5EF4-FFF2-40B4-BE49-F238E27FC236}">
                <a16:creationId xmlns:a16="http://schemas.microsoft.com/office/drawing/2014/main" id="{BB9955CF-69F5-9137-AD50-40160C4FDEAF}"/>
              </a:ext>
            </a:extLst>
          </p:cNvPr>
          <p:cNvSpPr txBox="1">
            <a:spLocks noGrp="1"/>
          </p:cNvSpPr>
          <p:nvPr>
            <p:ph type="sldNum" sz="quarter" idx="8"/>
          </p:nvPr>
        </p:nvSpPr>
        <p:spPr/>
        <p:txBody>
          <a:bodyPr/>
          <a:lstStyle>
            <a:lvl1pPr>
              <a:defRPr>
                <a:solidFill>
                  <a:srgbClr val="AEB3B7"/>
                </a:solidFill>
              </a:defRPr>
            </a:lvl1pPr>
          </a:lstStyle>
          <a:p>
            <a:pPr lvl="0"/>
            <a:fld id="{48DC5FF1-1252-4B15-BFBB-C94FDC6FCBFB}" type="slidenum">
              <a:t>‹#›</a:t>
            </a:fld>
            <a:endParaRPr lang="en-US"/>
          </a:p>
        </p:txBody>
      </p:sp>
      <p:cxnSp>
        <p:nvCxnSpPr>
          <p:cNvPr id="6" name="Google Shape;923;p89">
            <a:extLst>
              <a:ext uri="{FF2B5EF4-FFF2-40B4-BE49-F238E27FC236}">
                <a16:creationId xmlns:a16="http://schemas.microsoft.com/office/drawing/2014/main" id="{E6ADAC75-F78C-CA3C-C300-D777C08750D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24;p89">
            <a:extLst>
              <a:ext uri="{FF2B5EF4-FFF2-40B4-BE49-F238E27FC236}">
                <a16:creationId xmlns:a16="http://schemas.microsoft.com/office/drawing/2014/main" id="{050A74AE-E718-BF9A-E7B3-48C5E2DF8BB5}"/>
              </a:ext>
            </a:extLst>
          </p:cNvPr>
          <p:cNvSpPr txBox="1">
            <a:spLocks noGrp="1"/>
          </p:cNvSpPr>
          <p:nvPr>
            <p:ph type="ftr" sz="quarter" idx="9"/>
          </p:nvPr>
        </p:nvSpPr>
        <p:spPr/>
        <p:txBody>
          <a:bodyPr/>
          <a:lstStyle>
            <a:lvl1pPr>
              <a:defRPr/>
            </a:lvl1pPr>
          </a:lstStyle>
          <a:p>
            <a:pPr lvl="0"/>
            <a:endParaRPr lang="en-US"/>
          </a:p>
        </p:txBody>
      </p:sp>
      <p:grpSp>
        <p:nvGrpSpPr>
          <p:cNvPr id="8" name="Google Shape;925;p89">
            <a:extLst>
              <a:ext uri="{FF2B5EF4-FFF2-40B4-BE49-F238E27FC236}">
                <a16:creationId xmlns:a16="http://schemas.microsoft.com/office/drawing/2014/main" id="{082E093F-DA0F-8691-2943-381DA1CEE320}"/>
              </a:ext>
            </a:extLst>
          </p:cNvPr>
          <p:cNvGrpSpPr/>
          <p:nvPr/>
        </p:nvGrpSpPr>
        <p:grpSpPr>
          <a:xfrm>
            <a:off x="7191545" y="0"/>
            <a:ext cx="5000460" cy="1425988"/>
            <a:chOff x="7191545" y="0"/>
            <a:chExt cx="5000460" cy="1425988"/>
          </a:xfrm>
        </p:grpSpPr>
        <p:pic>
          <p:nvPicPr>
            <p:cNvPr id="9" name="Google Shape;926;p89">
              <a:extLst>
                <a:ext uri="{FF2B5EF4-FFF2-40B4-BE49-F238E27FC236}">
                  <a16:creationId xmlns:a16="http://schemas.microsoft.com/office/drawing/2014/main" id="{67A0615A-7AA0-FAFD-5562-F5235FB1CD9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27;p89">
              <a:extLst>
                <a:ext uri="{FF2B5EF4-FFF2-40B4-BE49-F238E27FC236}">
                  <a16:creationId xmlns:a16="http://schemas.microsoft.com/office/drawing/2014/main" id="{12D82F93-0FB2-B414-961D-F1E942EF4307}"/>
                </a:ext>
              </a:extLst>
            </p:cNvPr>
            <p:cNvGrpSpPr/>
            <p:nvPr/>
          </p:nvGrpSpPr>
          <p:grpSpPr>
            <a:xfrm>
              <a:off x="7191545" y="0"/>
              <a:ext cx="5000460" cy="1425988"/>
              <a:chOff x="7191545" y="0"/>
              <a:chExt cx="5000460" cy="1425988"/>
            </a:xfrm>
          </p:grpSpPr>
          <p:sp>
            <p:nvSpPr>
              <p:cNvPr id="11" name="Google Shape;928;p89">
                <a:extLst>
                  <a:ext uri="{FF2B5EF4-FFF2-40B4-BE49-F238E27FC236}">
                    <a16:creationId xmlns:a16="http://schemas.microsoft.com/office/drawing/2014/main" id="{C65B12D7-7DE7-D33C-90C5-9C761B293C7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29;p89">
                <a:extLst>
                  <a:ext uri="{FF2B5EF4-FFF2-40B4-BE49-F238E27FC236}">
                    <a16:creationId xmlns:a16="http://schemas.microsoft.com/office/drawing/2014/main" id="{466F21B9-7D80-E07B-027D-3F5816E52DA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30;p89" descr="Open quotation mark with solid fill">
            <a:extLst>
              <a:ext uri="{FF2B5EF4-FFF2-40B4-BE49-F238E27FC236}">
                <a16:creationId xmlns:a16="http://schemas.microsoft.com/office/drawing/2014/main" id="{4FAA7C93-0CA9-D116-2AF0-05E47DBC325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97787960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3_Quotation 2">
    <p:spTree>
      <p:nvGrpSpPr>
        <p:cNvPr id="1" name=""/>
        <p:cNvGrpSpPr/>
        <p:nvPr/>
      </p:nvGrpSpPr>
      <p:grpSpPr>
        <a:xfrm>
          <a:off x="0" y="0"/>
          <a:ext cx="0" cy="0"/>
          <a:chOff x="0" y="0"/>
          <a:chExt cx="0" cy="0"/>
        </a:xfrm>
      </p:grpSpPr>
      <p:sp>
        <p:nvSpPr>
          <p:cNvPr id="2" name="Google Shape;932;p90">
            <a:extLst>
              <a:ext uri="{FF2B5EF4-FFF2-40B4-BE49-F238E27FC236}">
                <a16:creationId xmlns:a16="http://schemas.microsoft.com/office/drawing/2014/main" id="{A8FD1610-05BF-2BE4-B8C8-FD6C3D9C6C1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33;p90">
            <a:extLst>
              <a:ext uri="{FF2B5EF4-FFF2-40B4-BE49-F238E27FC236}">
                <a16:creationId xmlns:a16="http://schemas.microsoft.com/office/drawing/2014/main" id="{74AB0FF4-4AC8-00B4-34CF-30269E5A563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34;p90">
            <a:extLst>
              <a:ext uri="{FF2B5EF4-FFF2-40B4-BE49-F238E27FC236}">
                <a16:creationId xmlns:a16="http://schemas.microsoft.com/office/drawing/2014/main" id="{27744974-6452-573F-8FF4-5AA6C3C35C4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35;p90">
            <a:extLst>
              <a:ext uri="{FF2B5EF4-FFF2-40B4-BE49-F238E27FC236}">
                <a16:creationId xmlns:a16="http://schemas.microsoft.com/office/drawing/2014/main" id="{CA41CDED-55DA-4190-1B90-1A4CA90AD370}"/>
              </a:ext>
            </a:extLst>
          </p:cNvPr>
          <p:cNvSpPr txBox="1">
            <a:spLocks noGrp="1"/>
          </p:cNvSpPr>
          <p:nvPr>
            <p:ph type="sldNum" sz="quarter" idx="8"/>
          </p:nvPr>
        </p:nvSpPr>
        <p:spPr/>
        <p:txBody>
          <a:bodyPr/>
          <a:lstStyle>
            <a:lvl1pPr>
              <a:defRPr>
                <a:solidFill>
                  <a:srgbClr val="AEB3B7"/>
                </a:solidFill>
              </a:defRPr>
            </a:lvl1pPr>
          </a:lstStyle>
          <a:p>
            <a:pPr lvl="0"/>
            <a:fld id="{F9389CA5-502B-4F72-BB4B-0D5321EF145F}" type="slidenum">
              <a:t>‹#›</a:t>
            </a:fld>
            <a:endParaRPr lang="en-US"/>
          </a:p>
        </p:txBody>
      </p:sp>
      <p:cxnSp>
        <p:nvCxnSpPr>
          <p:cNvPr id="6" name="Google Shape;936;p90">
            <a:extLst>
              <a:ext uri="{FF2B5EF4-FFF2-40B4-BE49-F238E27FC236}">
                <a16:creationId xmlns:a16="http://schemas.microsoft.com/office/drawing/2014/main" id="{AC46F124-2A08-20F4-EED3-1C3F68312C3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37;p90">
            <a:extLst>
              <a:ext uri="{FF2B5EF4-FFF2-40B4-BE49-F238E27FC236}">
                <a16:creationId xmlns:a16="http://schemas.microsoft.com/office/drawing/2014/main" id="{44A49F68-156C-BDFD-2442-B898FEB3D72B}"/>
              </a:ext>
            </a:extLst>
          </p:cNvPr>
          <p:cNvSpPr txBox="1">
            <a:spLocks noGrp="1"/>
          </p:cNvSpPr>
          <p:nvPr>
            <p:ph type="ftr" sz="quarter" idx="9"/>
          </p:nvPr>
        </p:nvSpPr>
        <p:spPr/>
        <p:txBody>
          <a:bodyPr/>
          <a:lstStyle>
            <a:lvl1pPr>
              <a:defRPr/>
            </a:lvl1pPr>
          </a:lstStyle>
          <a:p>
            <a:pPr lvl="0"/>
            <a:endParaRPr lang="en-US"/>
          </a:p>
        </p:txBody>
      </p:sp>
      <p:grpSp>
        <p:nvGrpSpPr>
          <p:cNvPr id="8" name="Google Shape;938;p90">
            <a:extLst>
              <a:ext uri="{FF2B5EF4-FFF2-40B4-BE49-F238E27FC236}">
                <a16:creationId xmlns:a16="http://schemas.microsoft.com/office/drawing/2014/main" id="{D201D2D0-A1BF-81B6-58E1-BE9B51E05BEB}"/>
              </a:ext>
            </a:extLst>
          </p:cNvPr>
          <p:cNvGrpSpPr/>
          <p:nvPr/>
        </p:nvGrpSpPr>
        <p:grpSpPr>
          <a:xfrm>
            <a:off x="7191545" y="0"/>
            <a:ext cx="5000460" cy="1425988"/>
            <a:chOff x="7191545" y="0"/>
            <a:chExt cx="5000460" cy="1425988"/>
          </a:xfrm>
        </p:grpSpPr>
        <p:pic>
          <p:nvPicPr>
            <p:cNvPr id="9" name="Google Shape;939;p90">
              <a:extLst>
                <a:ext uri="{FF2B5EF4-FFF2-40B4-BE49-F238E27FC236}">
                  <a16:creationId xmlns:a16="http://schemas.microsoft.com/office/drawing/2014/main" id="{3BBE1055-C2F2-E189-3626-AD8D4CF777B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40;p90">
              <a:extLst>
                <a:ext uri="{FF2B5EF4-FFF2-40B4-BE49-F238E27FC236}">
                  <a16:creationId xmlns:a16="http://schemas.microsoft.com/office/drawing/2014/main" id="{2C8BAED1-20D8-6948-E89C-7390C34A901B}"/>
                </a:ext>
              </a:extLst>
            </p:cNvPr>
            <p:cNvGrpSpPr/>
            <p:nvPr/>
          </p:nvGrpSpPr>
          <p:grpSpPr>
            <a:xfrm>
              <a:off x="7191545" y="0"/>
              <a:ext cx="5000460" cy="1425988"/>
              <a:chOff x="7191545" y="0"/>
              <a:chExt cx="5000460" cy="1425988"/>
            </a:xfrm>
          </p:grpSpPr>
          <p:sp>
            <p:nvSpPr>
              <p:cNvPr id="11" name="Google Shape;941;p90">
                <a:extLst>
                  <a:ext uri="{FF2B5EF4-FFF2-40B4-BE49-F238E27FC236}">
                    <a16:creationId xmlns:a16="http://schemas.microsoft.com/office/drawing/2014/main" id="{FF365DE3-7031-0BF1-8639-10F1C86DA81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42;p90">
                <a:extLst>
                  <a:ext uri="{FF2B5EF4-FFF2-40B4-BE49-F238E27FC236}">
                    <a16:creationId xmlns:a16="http://schemas.microsoft.com/office/drawing/2014/main" id="{D516FDCB-9840-0820-69E5-EFA036B3F82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43;p90" descr="Open quotation mark with solid fill">
            <a:extLst>
              <a:ext uri="{FF2B5EF4-FFF2-40B4-BE49-F238E27FC236}">
                <a16:creationId xmlns:a16="http://schemas.microsoft.com/office/drawing/2014/main" id="{98C3096D-4CCD-6AD3-6EC1-E5D747F7F98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4744797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Quotation 13">
    <p:spTree>
      <p:nvGrpSpPr>
        <p:cNvPr id="1" name=""/>
        <p:cNvGrpSpPr/>
        <p:nvPr/>
      </p:nvGrpSpPr>
      <p:grpSpPr>
        <a:xfrm>
          <a:off x="0" y="0"/>
          <a:ext cx="0" cy="0"/>
          <a:chOff x="0" y="0"/>
          <a:chExt cx="0" cy="0"/>
        </a:xfrm>
      </p:grpSpPr>
      <p:sp>
        <p:nvSpPr>
          <p:cNvPr id="2" name="Google Shape;945;p91">
            <a:extLst>
              <a:ext uri="{FF2B5EF4-FFF2-40B4-BE49-F238E27FC236}">
                <a16:creationId xmlns:a16="http://schemas.microsoft.com/office/drawing/2014/main" id="{768E2D17-F106-CAC5-4B76-1359F068F24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46;p91">
            <a:extLst>
              <a:ext uri="{FF2B5EF4-FFF2-40B4-BE49-F238E27FC236}">
                <a16:creationId xmlns:a16="http://schemas.microsoft.com/office/drawing/2014/main" id="{01A8CC15-6A10-ABD2-519B-9420EE397651}"/>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47;p91">
            <a:extLst>
              <a:ext uri="{FF2B5EF4-FFF2-40B4-BE49-F238E27FC236}">
                <a16:creationId xmlns:a16="http://schemas.microsoft.com/office/drawing/2014/main" id="{7B531511-6C6B-F93D-ED81-1772F2805A5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48;p91">
            <a:extLst>
              <a:ext uri="{FF2B5EF4-FFF2-40B4-BE49-F238E27FC236}">
                <a16:creationId xmlns:a16="http://schemas.microsoft.com/office/drawing/2014/main" id="{009CCA77-4C8B-AA4D-6FDF-68FC47806C8B}"/>
              </a:ext>
            </a:extLst>
          </p:cNvPr>
          <p:cNvSpPr txBox="1">
            <a:spLocks noGrp="1"/>
          </p:cNvSpPr>
          <p:nvPr>
            <p:ph type="sldNum" sz="quarter" idx="8"/>
          </p:nvPr>
        </p:nvSpPr>
        <p:spPr/>
        <p:txBody>
          <a:bodyPr/>
          <a:lstStyle>
            <a:lvl1pPr>
              <a:defRPr>
                <a:solidFill>
                  <a:srgbClr val="AEB3B7"/>
                </a:solidFill>
              </a:defRPr>
            </a:lvl1pPr>
          </a:lstStyle>
          <a:p>
            <a:pPr lvl="0"/>
            <a:fld id="{EB174C6F-FFC1-49CF-A12D-2620941CEB5A}" type="slidenum">
              <a:t>‹#›</a:t>
            </a:fld>
            <a:endParaRPr lang="en-US"/>
          </a:p>
        </p:txBody>
      </p:sp>
      <p:cxnSp>
        <p:nvCxnSpPr>
          <p:cNvPr id="6" name="Google Shape;949;p91">
            <a:extLst>
              <a:ext uri="{FF2B5EF4-FFF2-40B4-BE49-F238E27FC236}">
                <a16:creationId xmlns:a16="http://schemas.microsoft.com/office/drawing/2014/main" id="{31BB4D36-A15C-ACF7-8EC3-14112D31E77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50;p91">
            <a:extLst>
              <a:ext uri="{FF2B5EF4-FFF2-40B4-BE49-F238E27FC236}">
                <a16:creationId xmlns:a16="http://schemas.microsoft.com/office/drawing/2014/main" id="{9AB3CB11-B447-4A23-CC60-43A0F37C016F}"/>
              </a:ext>
            </a:extLst>
          </p:cNvPr>
          <p:cNvSpPr txBox="1">
            <a:spLocks noGrp="1"/>
          </p:cNvSpPr>
          <p:nvPr>
            <p:ph type="ftr" sz="quarter" idx="9"/>
          </p:nvPr>
        </p:nvSpPr>
        <p:spPr/>
        <p:txBody>
          <a:bodyPr/>
          <a:lstStyle>
            <a:lvl1pPr>
              <a:defRPr/>
            </a:lvl1pPr>
          </a:lstStyle>
          <a:p>
            <a:pPr lvl="0"/>
            <a:endParaRPr lang="en-US"/>
          </a:p>
        </p:txBody>
      </p:sp>
      <p:grpSp>
        <p:nvGrpSpPr>
          <p:cNvPr id="8" name="Google Shape;951;p91">
            <a:extLst>
              <a:ext uri="{FF2B5EF4-FFF2-40B4-BE49-F238E27FC236}">
                <a16:creationId xmlns:a16="http://schemas.microsoft.com/office/drawing/2014/main" id="{E0A6DB01-E256-9F4E-5520-6CE2ED485ABF}"/>
              </a:ext>
            </a:extLst>
          </p:cNvPr>
          <p:cNvGrpSpPr/>
          <p:nvPr/>
        </p:nvGrpSpPr>
        <p:grpSpPr>
          <a:xfrm>
            <a:off x="7191545" y="0"/>
            <a:ext cx="5000460" cy="1425988"/>
            <a:chOff x="7191545" y="0"/>
            <a:chExt cx="5000460" cy="1425988"/>
          </a:xfrm>
        </p:grpSpPr>
        <p:pic>
          <p:nvPicPr>
            <p:cNvPr id="9" name="Google Shape;952;p91">
              <a:extLst>
                <a:ext uri="{FF2B5EF4-FFF2-40B4-BE49-F238E27FC236}">
                  <a16:creationId xmlns:a16="http://schemas.microsoft.com/office/drawing/2014/main" id="{8321ECA7-782A-A3C5-220F-1462456D88A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53;p91">
              <a:extLst>
                <a:ext uri="{FF2B5EF4-FFF2-40B4-BE49-F238E27FC236}">
                  <a16:creationId xmlns:a16="http://schemas.microsoft.com/office/drawing/2014/main" id="{918F8A6A-C4E6-1CB1-E029-AF095C8788E9}"/>
                </a:ext>
              </a:extLst>
            </p:cNvPr>
            <p:cNvGrpSpPr/>
            <p:nvPr/>
          </p:nvGrpSpPr>
          <p:grpSpPr>
            <a:xfrm>
              <a:off x="7191545" y="0"/>
              <a:ext cx="5000460" cy="1425988"/>
              <a:chOff x="7191545" y="0"/>
              <a:chExt cx="5000460" cy="1425988"/>
            </a:xfrm>
          </p:grpSpPr>
          <p:sp>
            <p:nvSpPr>
              <p:cNvPr id="11" name="Google Shape;954;p91">
                <a:extLst>
                  <a:ext uri="{FF2B5EF4-FFF2-40B4-BE49-F238E27FC236}">
                    <a16:creationId xmlns:a16="http://schemas.microsoft.com/office/drawing/2014/main" id="{BB32376F-8093-73A5-C13A-E07936C42A1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55;p91">
                <a:extLst>
                  <a:ext uri="{FF2B5EF4-FFF2-40B4-BE49-F238E27FC236}">
                    <a16:creationId xmlns:a16="http://schemas.microsoft.com/office/drawing/2014/main" id="{EB3A3C97-1667-176F-FCE3-7DF2B2DE344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56;p91" descr="Open quotation mark with solid fill">
            <a:extLst>
              <a:ext uri="{FF2B5EF4-FFF2-40B4-BE49-F238E27FC236}">
                <a16:creationId xmlns:a16="http://schemas.microsoft.com/office/drawing/2014/main" id="{5C8CBF9C-9417-68D0-EAE4-A6FA8D4C56B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99194854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2" name="Google Shape;958;p92">
            <a:extLst>
              <a:ext uri="{FF2B5EF4-FFF2-40B4-BE49-F238E27FC236}">
                <a16:creationId xmlns:a16="http://schemas.microsoft.com/office/drawing/2014/main" id="{56EBE6B6-860B-828E-CB9B-B249D1319383}"/>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 f4 0 f2"/>
              <a:gd name="f8" fmla="+- f3 0 f2"/>
              <a:gd name="f9" fmla="*/ f8 1 12192000"/>
              <a:gd name="f10" fmla="*/ f7 1 6858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3" name="Google Shape;959;p92">
            <a:extLst>
              <a:ext uri="{FF2B5EF4-FFF2-40B4-BE49-F238E27FC236}">
                <a16:creationId xmlns:a16="http://schemas.microsoft.com/office/drawing/2014/main" id="{D93CA5AC-8D8A-AACF-1330-C938EAD14022}"/>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 f4 0 f2"/>
              <a:gd name="f148" fmla="+- f3 0 f2"/>
              <a:gd name="f149" fmla="*/ f148 1 7111365"/>
              <a:gd name="f150" fmla="*/ f147 1 1757679"/>
              <a:gd name="f151" fmla="*/ f2 1 f149"/>
              <a:gd name="f152" fmla="*/ f3 1 f149"/>
              <a:gd name="f153" fmla="*/ f2 1 f150"/>
              <a:gd name="f154" fmla="*/ f4 1 f150"/>
              <a:gd name="f155" fmla="*/ f151 f145 1"/>
              <a:gd name="f156" fmla="*/ f152 f145 1"/>
              <a:gd name="f157" fmla="*/ f154 f146 1"/>
              <a:gd name="f158" fmla="*/ f153 f146 1"/>
            </a:gdLst>
            <a:ahLst/>
            <a:cxnLst>
              <a:cxn ang="3cd4">
                <a:pos x="hc" y="t"/>
              </a:cxn>
              <a:cxn ang="0">
                <a:pos x="r" y="vc"/>
              </a:cxn>
              <a:cxn ang="cd4">
                <a:pos x="hc" y="b"/>
              </a:cxn>
              <a:cxn ang="cd2">
                <a:pos x="l" y="vc"/>
              </a:cxn>
            </a:cxnLst>
            <a:rect l="f155" t="f158" r="f156" b="f157"/>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4" name="Google Shape;960;p92">
            <a:extLst>
              <a:ext uri="{FF2B5EF4-FFF2-40B4-BE49-F238E27FC236}">
                <a16:creationId xmlns:a16="http://schemas.microsoft.com/office/drawing/2014/main" id="{A3A5C3FC-6955-39CE-D834-DA79D735AA10}"/>
              </a:ext>
            </a:extLst>
          </p:cNvPr>
          <p:cNvPicPr>
            <a:picLocks noChangeAspect="1"/>
          </p:cNvPicPr>
          <p:nvPr/>
        </p:nvPicPr>
        <p:blipFill>
          <a:blip r:embed="rId2">
            <a:alphaModFix/>
          </a:blip>
          <a:srcRect/>
          <a:stretch>
            <a:fillRect/>
          </a:stretch>
        </p:blipFill>
        <p:spPr>
          <a:xfrm>
            <a:off x="0" y="5041901"/>
            <a:ext cx="12191996" cy="1816098"/>
          </a:xfrm>
          <a:prstGeom prst="rect">
            <a:avLst/>
          </a:prstGeom>
          <a:noFill/>
          <a:ln cap="flat">
            <a:noFill/>
          </a:ln>
        </p:spPr>
      </p:pic>
      <p:sp>
        <p:nvSpPr>
          <p:cNvPr id="5" name="Google Shape;961;p92">
            <a:extLst>
              <a:ext uri="{FF2B5EF4-FFF2-40B4-BE49-F238E27FC236}">
                <a16:creationId xmlns:a16="http://schemas.microsoft.com/office/drawing/2014/main" id="{08364557-54C4-A850-2A09-91FD9083A879}"/>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 f4 0 f2"/>
              <a:gd name="f474" fmla="+- f3 0 f2"/>
              <a:gd name="f475" fmla="*/ f474 1 12192000"/>
              <a:gd name="f476" fmla="*/ f473 1 1838325"/>
              <a:gd name="f477" fmla="*/ f2 1 f475"/>
              <a:gd name="f478" fmla="*/ f3 1 f475"/>
              <a:gd name="f479" fmla="*/ f2 1 f476"/>
              <a:gd name="f480" fmla="*/ f4 1 f476"/>
              <a:gd name="f481" fmla="*/ f477 f471 1"/>
              <a:gd name="f482" fmla="*/ f478 f471 1"/>
              <a:gd name="f483" fmla="*/ f480 f472 1"/>
              <a:gd name="f484" fmla="*/ f479 f472 1"/>
            </a:gdLst>
            <a:ahLst/>
            <a:cxnLst>
              <a:cxn ang="3cd4">
                <a:pos x="hc" y="t"/>
              </a:cxn>
              <a:cxn ang="0">
                <a:pos x="r" y="vc"/>
              </a:cxn>
              <a:cxn ang="cd4">
                <a:pos x="hc" y="b"/>
              </a:cxn>
              <a:cxn ang="cd2">
                <a:pos x="l" y="vc"/>
              </a:cxn>
            </a:cxnLst>
            <a:rect l="f481" t="f484" r="f482" b="f483"/>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6" name="Google Shape;962;p92">
            <a:extLst>
              <a:ext uri="{FF2B5EF4-FFF2-40B4-BE49-F238E27FC236}">
                <a16:creationId xmlns:a16="http://schemas.microsoft.com/office/drawing/2014/main" id="{B06DEDA9-DDD7-694C-FB1B-5A301B2EE0F7}"/>
              </a:ext>
            </a:extLst>
          </p:cNvPr>
          <p:cNvPicPr>
            <a:picLocks noChangeAspect="1"/>
          </p:cNvPicPr>
          <p:nvPr/>
        </p:nvPicPr>
        <p:blipFill>
          <a:blip r:embed="rId3">
            <a:alphaModFix/>
          </a:blip>
          <a:srcRect/>
          <a:stretch>
            <a:fillRect/>
          </a:stretch>
        </p:blipFill>
        <p:spPr>
          <a:xfrm>
            <a:off x="313959" y="5564124"/>
            <a:ext cx="2025386" cy="911355"/>
          </a:xfrm>
          <a:prstGeom prst="rect">
            <a:avLst/>
          </a:prstGeom>
          <a:noFill/>
          <a:ln cap="flat">
            <a:noFill/>
          </a:ln>
        </p:spPr>
      </p:pic>
      <p:sp>
        <p:nvSpPr>
          <p:cNvPr id="7" name="Google Shape;963;p92">
            <a:extLst>
              <a:ext uri="{FF2B5EF4-FFF2-40B4-BE49-F238E27FC236}">
                <a16:creationId xmlns:a16="http://schemas.microsoft.com/office/drawing/2014/main" id="{9C07E4CF-599C-57C0-1BE0-11538EBDEC29}"/>
              </a:ext>
            </a:extLst>
          </p:cNvPr>
          <p:cNvSpPr/>
          <p:nvPr/>
        </p:nvSpPr>
        <p:spPr>
          <a:xfrm>
            <a:off x="1520190" y="2812538"/>
            <a:ext cx="2286000" cy="0"/>
          </a:xfrm>
          <a:custGeom>
            <a:avLst/>
            <a:gdLst>
              <a:gd name="f0" fmla="val w"/>
              <a:gd name="f1" fmla="val h"/>
              <a:gd name="f2" fmla="val 0"/>
              <a:gd name="f3" fmla="val 2286000"/>
              <a:gd name="f4" fmla="val 120000"/>
              <a:gd name="f5" fmla="*/ f0 1 2286000"/>
              <a:gd name="f6" fmla="*/ f1 1 120000"/>
              <a:gd name="f7" fmla="+- f4 0 f2"/>
              <a:gd name="f8" fmla="+- f3 0 f2"/>
              <a:gd name="f9" fmla="*/ f8 1 2286000"/>
              <a:gd name="f10" fmla="*/ f7 1 120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286000" h="120000">
                <a:moveTo>
                  <a:pt x="f2" y="f2"/>
                </a:moveTo>
                <a:lnTo>
                  <a:pt x="f3" y="f2"/>
                </a:lnTo>
              </a:path>
            </a:pathLst>
          </a:custGeom>
          <a:noFill/>
          <a:ln w="32004" cap="flat">
            <a:solidFill>
              <a:srgbClr val="F58366"/>
            </a:solidFill>
            <a:prstDash val="solid"/>
            <a:roun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964;p92">
            <a:extLst>
              <a:ext uri="{FF2B5EF4-FFF2-40B4-BE49-F238E27FC236}">
                <a16:creationId xmlns:a16="http://schemas.microsoft.com/office/drawing/2014/main" id="{E3A68DD5-DFD0-9D2B-7D99-87984CFF32FB}"/>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Google Shape;965;p92">
            <a:extLst>
              <a:ext uri="{FF2B5EF4-FFF2-40B4-BE49-F238E27FC236}">
                <a16:creationId xmlns:a16="http://schemas.microsoft.com/office/drawing/2014/main" id="{D3A193EE-8720-093B-B427-A4194FFBA79A}"/>
              </a:ext>
            </a:extLst>
          </p:cNvPr>
          <p:cNvSpPr txBox="1">
            <a:spLocks noGrp="1"/>
          </p:cNvSpPr>
          <p:nvPr>
            <p:ph type="subTitle" idx="4294967295"/>
          </p:nvPr>
        </p:nvSpPr>
        <p:spPr>
          <a:xfrm>
            <a:off x="1828800" y="3840480"/>
            <a:ext cx="8534396" cy="1714500"/>
          </a:xfrm>
        </p:spPr>
        <p:txBody>
          <a:bodyPr lIns="0" tIns="0" rIns="0" bIns="0">
            <a:spAutoFit/>
          </a:bodyPr>
          <a:lstStyle>
            <a:lvl1pPr>
              <a:defRPr/>
            </a:lvl1pPr>
          </a:lstStyle>
          <a:p>
            <a:pPr lvl="0"/>
            <a:endParaRPr lang="en-US"/>
          </a:p>
        </p:txBody>
      </p:sp>
      <p:sp>
        <p:nvSpPr>
          <p:cNvPr id="10" name="Google Shape;966;p92">
            <a:extLst>
              <a:ext uri="{FF2B5EF4-FFF2-40B4-BE49-F238E27FC236}">
                <a16:creationId xmlns:a16="http://schemas.microsoft.com/office/drawing/2014/main" id="{C49334E4-9198-1E44-24C5-AEDFA14BAC28}"/>
              </a:ext>
            </a:extLst>
          </p:cNvPr>
          <p:cNvSpPr txBox="1">
            <a:spLocks noGrp="1"/>
          </p:cNvSpPr>
          <p:nvPr>
            <p:ph type="ftr" sz="quarter" idx="9"/>
          </p:nvPr>
        </p:nvSpPr>
        <p:spPr/>
        <p:txBody>
          <a:bodyPr lIns="0" tIns="0" rIns="0" bIns="0"/>
          <a:lstStyle>
            <a:lvl1pPr>
              <a:defRPr/>
            </a:lvl1pPr>
          </a:lstStyle>
          <a:p>
            <a:pPr lvl="0"/>
            <a:endParaRPr lang="en-US"/>
          </a:p>
        </p:txBody>
      </p:sp>
      <p:sp>
        <p:nvSpPr>
          <p:cNvPr id="11" name="Google Shape;967;p92">
            <a:extLst>
              <a:ext uri="{FF2B5EF4-FFF2-40B4-BE49-F238E27FC236}">
                <a16:creationId xmlns:a16="http://schemas.microsoft.com/office/drawing/2014/main" id="{8604D778-2721-1718-CC0C-824D10DD5DE5}"/>
              </a:ext>
            </a:extLst>
          </p:cNvPr>
          <p:cNvSpPr txBox="1">
            <a:spLocks noGrp="1"/>
          </p:cNvSpPr>
          <p:nvPr>
            <p:ph type="dt" sz="quarter" idx="7"/>
          </p:nvPr>
        </p:nvSpPr>
        <p:spPr>
          <a:xfrm>
            <a:off x="0" y="0"/>
            <a:ext cx="3000000" cy="300000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19497"/>
                </a:solidFill>
                <a:uFillTx/>
                <a:latin typeface="Calibri"/>
                <a:ea typeface="Calibri"/>
                <a:cs typeface="Calibri"/>
              </a:defRPr>
            </a:lvl1pPr>
          </a:lstStyle>
          <a:p>
            <a:pPr lvl="0"/>
            <a:endParaRPr lang="en-US"/>
          </a:p>
        </p:txBody>
      </p:sp>
      <p:sp>
        <p:nvSpPr>
          <p:cNvPr id="12" name="Google Shape;968;p92">
            <a:extLst>
              <a:ext uri="{FF2B5EF4-FFF2-40B4-BE49-F238E27FC236}">
                <a16:creationId xmlns:a16="http://schemas.microsoft.com/office/drawing/2014/main" id="{190D6970-47C0-D434-BF5A-665E9B364714}"/>
              </a:ext>
            </a:extLst>
          </p:cNvPr>
          <p:cNvSpPr txBox="1">
            <a:spLocks noGrp="1"/>
          </p:cNvSpPr>
          <p:nvPr>
            <p:ph type="sldNum" sz="quarter" idx="8"/>
          </p:nvPr>
        </p:nvSpPr>
        <p:spPr/>
        <p:txBody>
          <a:bodyPr lIns="0" tIns="0" rIns="0" bIns="0"/>
          <a:lstStyle>
            <a:lvl1pPr marL="38103">
              <a:lnSpc>
                <a:spcPct val="118750"/>
              </a:lnSpc>
              <a:defRPr>
                <a:solidFill>
                  <a:srgbClr val="929599"/>
                </a:solidFill>
                <a:latin typeface="Arial"/>
                <a:ea typeface="Arial"/>
                <a:cs typeface="Arial"/>
              </a:defRPr>
            </a:lvl1pPr>
          </a:lstStyle>
          <a:p>
            <a:pPr lvl="0"/>
            <a:fld id="{3E91E388-8E09-4EC2-975E-A5CCA3ED9A82}" type="slidenum">
              <a:t>‹#›</a:t>
            </a:fld>
            <a:endParaRPr lang="en-US"/>
          </a:p>
        </p:txBody>
      </p:sp>
    </p:spTree>
    <p:extLst>
      <p:ext uri="{BB962C8B-B14F-4D97-AF65-F5344CB8AC3E}">
        <p14:creationId xmlns:p14="http://schemas.microsoft.com/office/powerpoint/2010/main" val="300739207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2_Quotation 2">
    <p:spTree>
      <p:nvGrpSpPr>
        <p:cNvPr id="1" name=""/>
        <p:cNvGrpSpPr/>
        <p:nvPr/>
      </p:nvGrpSpPr>
      <p:grpSpPr>
        <a:xfrm>
          <a:off x="0" y="0"/>
          <a:ext cx="0" cy="0"/>
          <a:chOff x="0" y="0"/>
          <a:chExt cx="0" cy="0"/>
        </a:xfrm>
      </p:grpSpPr>
      <p:sp>
        <p:nvSpPr>
          <p:cNvPr id="2" name="Google Shape;970;p93">
            <a:extLst>
              <a:ext uri="{FF2B5EF4-FFF2-40B4-BE49-F238E27FC236}">
                <a16:creationId xmlns:a16="http://schemas.microsoft.com/office/drawing/2014/main" id="{494213BD-477C-1282-546E-ACAF2EFE9412}"/>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71;p93">
            <a:extLst>
              <a:ext uri="{FF2B5EF4-FFF2-40B4-BE49-F238E27FC236}">
                <a16:creationId xmlns:a16="http://schemas.microsoft.com/office/drawing/2014/main" id="{CBBD7001-FBD7-137E-3F7C-924BC3BB48A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72;p93">
            <a:extLst>
              <a:ext uri="{FF2B5EF4-FFF2-40B4-BE49-F238E27FC236}">
                <a16:creationId xmlns:a16="http://schemas.microsoft.com/office/drawing/2014/main" id="{CCE18BC8-8EF6-E967-2722-0561A4F3C511}"/>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73;p93">
            <a:extLst>
              <a:ext uri="{FF2B5EF4-FFF2-40B4-BE49-F238E27FC236}">
                <a16:creationId xmlns:a16="http://schemas.microsoft.com/office/drawing/2014/main" id="{2AE05A89-276F-84D7-C6C3-ECC71D485CDA}"/>
              </a:ext>
            </a:extLst>
          </p:cNvPr>
          <p:cNvSpPr txBox="1">
            <a:spLocks noGrp="1"/>
          </p:cNvSpPr>
          <p:nvPr>
            <p:ph type="sldNum" sz="quarter" idx="8"/>
          </p:nvPr>
        </p:nvSpPr>
        <p:spPr/>
        <p:txBody>
          <a:bodyPr/>
          <a:lstStyle>
            <a:lvl1pPr>
              <a:defRPr>
                <a:solidFill>
                  <a:srgbClr val="AEB3B7"/>
                </a:solidFill>
              </a:defRPr>
            </a:lvl1pPr>
          </a:lstStyle>
          <a:p>
            <a:pPr lvl="0"/>
            <a:fld id="{B9235B8A-D3ED-486C-AC82-298E0817C239}" type="slidenum">
              <a:t>‹#›</a:t>
            </a:fld>
            <a:endParaRPr lang="en-US"/>
          </a:p>
        </p:txBody>
      </p:sp>
      <p:cxnSp>
        <p:nvCxnSpPr>
          <p:cNvPr id="6" name="Google Shape;974;p93">
            <a:extLst>
              <a:ext uri="{FF2B5EF4-FFF2-40B4-BE49-F238E27FC236}">
                <a16:creationId xmlns:a16="http://schemas.microsoft.com/office/drawing/2014/main" id="{F007922F-3DC7-A024-5FD6-115ED1B3ECC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75;p93">
            <a:extLst>
              <a:ext uri="{FF2B5EF4-FFF2-40B4-BE49-F238E27FC236}">
                <a16:creationId xmlns:a16="http://schemas.microsoft.com/office/drawing/2014/main" id="{7B7E8678-77B9-FA63-769D-47ECE53FA864}"/>
              </a:ext>
            </a:extLst>
          </p:cNvPr>
          <p:cNvSpPr txBox="1">
            <a:spLocks noGrp="1"/>
          </p:cNvSpPr>
          <p:nvPr>
            <p:ph type="ftr" sz="quarter" idx="9"/>
          </p:nvPr>
        </p:nvSpPr>
        <p:spPr/>
        <p:txBody>
          <a:bodyPr/>
          <a:lstStyle>
            <a:lvl1pPr>
              <a:defRPr/>
            </a:lvl1pPr>
          </a:lstStyle>
          <a:p>
            <a:pPr lvl="0"/>
            <a:endParaRPr lang="en-US"/>
          </a:p>
        </p:txBody>
      </p:sp>
      <p:grpSp>
        <p:nvGrpSpPr>
          <p:cNvPr id="8" name="Google Shape;976;p93">
            <a:extLst>
              <a:ext uri="{FF2B5EF4-FFF2-40B4-BE49-F238E27FC236}">
                <a16:creationId xmlns:a16="http://schemas.microsoft.com/office/drawing/2014/main" id="{0B73408D-6DC8-1F3D-CB60-DF16F6F280D6}"/>
              </a:ext>
            </a:extLst>
          </p:cNvPr>
          <p:cNvGrpSpPr/>
          <p:nvPr/>
        </p:nvGrpSpPr>
        <p:grpSpPr>
          <a:xfrm>
            <a:off x="7191545" y="0"/>
            <a:ext cx="5000460" cy="1425988"/>
            <a:chOff x="7191545" y="0"/>
            <a:chExt cx="5000460" cy="1425988"/>
          </a:xfrm>
        </p:grpSpPr>
        <p:pic>
          <p:nvPicPr>
            <p:cNvPr id="9" name="Google Shape;977;p93">
              <a:extLst>
                <a:ext uri="{FF2B5EF4-FFF2-40B4-BE49-F238E27FC236}">
                  <a16:creationId xmlns:a16="http://schemas.microsoft.com/office/drawing/2014/main" id="{DE9955D5-4EE0-CCAB-7E97-17C3B59B19E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78;p93">
              <a:extLst>
                <a:ext uri="{FF2B5EF4-FFF2-40B4-BE49-F238E27FC236}">
                  <a16:creationId xmlns:a16="http://schemas.microsoft.com/office/drawing/2014/main" id="{D08DD5B1-812C-E1A0-2298-B213C05DDDC0}"/>
                </a:ext>
              </a:extLst>
            </p:cNvPr>
            <p:cNvGrpSpPr/>
            <p:nvPr/>
          </p:nvGrpSpPr>
          <p:grpSpPr>
            <a:xfrm>
              <a:off x="7191545" y="0"/>
              <a:ext cx="5000460" cy="1425988"/>
              <a:chOff x="7191545" y="0"/>
              <a:chExt cx="5000460" cy="1425988"/>
            </a:xfrm>
          </p:grpSpPr>
          <p:sp>
            <p:nvSpPr>
              <p:cNvPr id="11" name="Google Shape;979;p93">
                <a:extLst>
                  <a:ext uri="{FF2B5EF4-FFF2-40B4-BE49-F238E27FC236}">
                    <a16:creationId xmlns:a16="http://schemas.microsoft.com/office/drawing/2014/main" id="{0F10B9A8-A14A-042B-1FEA-45C30DE646F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80;p93">
                <a:extLst>
                  <a:ext uri="{FF2B5EF4-FFF2-40B4-BE49-F238E27FC236}">
                    <a16:creationId xmlns:a16="http://schemas.microsoft.com/office/drawing/2014/main" id="{06C30C2C-B532-B541-49A7-99341C502C9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81;p93" descr="Open quotation mark with solid fill">
            <a:extLst>
              <a:ext uri="{FF2B5EF4-FFF2-40B4-BE49-F238E27FC236}">
                <a16:creationId xmlns:a16="http://schemas.microsoft.com/office/drawing/2014/main" id="{0826B7DD-5F91-6A0E-DF30-A983CF83B8C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53232325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2_Quotation 2">
    <p:spTree>
      <p:nvGrpSpPr>
        <p:cNvPr id="1" name=""/>
        <p:cNvGrpSpPr/>
        <p:nvPr/>
      </p:nvGrpSpPr>
      <p:grpSpPr>
        <a:xfrm>
          <a:off x="0" y="0"/>
          <a:ext cx="0" cy="0"/>
          <a:chOff x="0" y="0"/>
          <a:chExt cx="0" cy="0"/>
        </a:xfrm>
      </p:grpSpPr>
      <p:sp>
        <p:nvSpPr>
          <p:cNvPr id="2" name="Google Shape;970;p93">
            <a:extLst>
              <a:ext uri="{FF2B5EF4-FFF2-40B4-BE49-F238E27FC236}">
                <a16:creationId xmlns:a16="http://schemas.microsoft.com/office/drawing/2014/main" id="{526F49D0-58AD-FBC3-0BF4-0DDEBD1C69C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71;p93">
            <a:extLst>
              <a:ext uri="{FF2B5EF4-FFF2-40B4-BE49-F238E27FC236}">
                <a16:creationId xmlns:a16="http://schemas.microsoft.com/office/drawing/2014/main" id="{A560DAC0-AA45-B537-7BEB-096C5B507C9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972;p93">
            <a:extLst>
              <a:ext uri="{FF2B5EF4-FFF2-40B4-BE49-F238E27FC236}">
                <a16:creationId xmlns:a16="http://schemas.microsoft.com/office/drawing/2014/main" id="{09F9AC62-B881-F756-E343-EE241D14741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973;p93">
            <a:extLst>
              <a:ext uri="{FF2B5EF4-FFF2-40B4-BE49-F238E27FC236}">
                <a16:creationId xmlns:a16="http://schemas.microsoft.com/office/drawing/2014/main" id="{C4CCFE69-9707-3F2E-94F2-1805221AB8EC}"/>
              </a:ext>
            </a:extLst>
          </p:cNvPr>
          <p:cNvSpPr txBox="1">
            <a:spLocks noGrp="1"/>
          </p:cNvSpPr>
          <p:nvPr>
            <p:ph type="sldNum" sz="quarter" idx="8"/>
          </p:nvPr>
        </p:nvSpPr>
        <p:spPr/>
        <p:txBody>
          <a:bodyPr/>
          <a:lstStyle>
            <a:lvl1pPr>
              <a:defRPr>
                <a:solidFill>
                  <a:srgbClr val="AEB3B7"/>
                </a:solidFill>
              </a:defRPr>
            </a:lvl1pPr>
          </a:lstStyle>
          <a:p>
            <a:pPr lvl="0"/>
            <a:fld id="{CB7CEF48-8D2C-4CB0-9C13-B3FEC916C571}" type="slidenum">
              <a:t>‹#›</a:t>
            </a:fld>
            <a:endParaRPr lang="en-US"/>
          </a:p>
        </p:txBody>
      </p:sp>
      <p:cxnSp>
        <p:nvCxnSpPr>
          <p:cNvPr id="6" name="Google Shape;974;p93">
            <a:extLst>
              <a:ext uri="{FF2B5EF4-FFF2-40B4-BE49-F238E27FC236}">
                <a16:creationId xmlns:a16="http://schemas.microsoft.com/office/drawing/2014/main" id="{5121A296-9EDA-CE4B-B444-2B755F2EDE9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975;p93">
            <a:extLst>
              <a:ext uri="{FF2B5EF4-FFF2-40B4-BE49-F238E27FC236}">
                <a16:creationId xmlns:a16="http://schemas.microsoft.com/office/drawing/2014/main" id="{FAAF7142-3269-8717-3ACD-C6868B068317}"/>
              </a:ext>
            </a:extLst>
          </p:cNvPr>
          <p:cNvSpPr txBox="1">
            <a:spLocks noGrp="1"/>
          </p:cNvSpPr>
          <p:nvPr>
            <p:ph type="ftr" sz="quarter" idx="9"/>
          </p:nvPr>
        </p:nvSpPr>
        <p:spPr/>
        <p:txBody>
          <a:bodyPr/>
          <a:lstStyle>
            <a:lvl1pPr>
              <a:defRPr/>
            </a:lvl1pPr>
          </a:lstStyle>
          <a:p>
            <a:pPr lvl="0"/>
            <a:endParaRPr lang="en-US"/>
          </a:p>
        </p:txBody>
      </p:sp>
      <p:grpSp>
        <p:nvGrpSpPr>
          <p:cNvPr id="8" name="Google Shape;976;p93">
            <a:extLst>
              <a:ext uri="{FF2B5EF4-FFF2-40B4-BE49-F238E27FC236}">
                <a16:creationId xmlns:a16="http://schemas.microsoft.com/office/drawing/2014/main" id="{CF637A45-A6AA-9346-B92C-2BD1A48B9550}"/>
              </a:ext>
            </a:extLst>
          </p:cNvPr>
          <p:cNvGrpSpPr/>
          <p:nvPr/>
        </p:nvGrpSpPr>
        <p:grpSpPr>
          <a:xfrm>
            <a:off x="7191545" y="0"/>
            <a:ext cx="5000460" cy="1425988"/>
            <a:chOff x="7191545" y="0"/>
            <a:chExt cx="5000460" cy="1425988"/>
          </a:xfrm>
        </p:grpSpPr>
        <p:pic>
          <p:nvPicPr>
            <p:cNvPr id="9" name="Google Shape;977;p93">
              <a:extLst>
                <a:ext uri="{FF2B5EF4-FFF2-40B4-BE49-F238E27FC236}">
                  <a16:creationId xmlns:a16="http://schemas.microsoft.com/office/drawing/2014/main" id="{8769CEEB-60C4-49C9-B978-D0515E1A553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978;p93">
              <a:extLst>
                <a:ext uri="{FF2B5EF4-FFF2-40B4-BE49-F238E27FC236}">
                  <a16:creationId xmlns:a16="http://schemas.microsoft.com/office/drawing/2014/main" id="{A924D0B0-B292-E5F8-9D90-10551D6FC1BE}"/>
                </a:ext>
              </a:extLst>
            </p:cNvPr>
            <p:cNvGrpSpPr/>
            <p:nvPr/>
          </p:nvGrpSpPr>
          <p:grpSpPr>
            <a:xfrm>
              <a:off x="7191545" y="0"/>
              <a:ext cx="5000460" cy="1425988"/>
              <a:chOff x="7191545" y="0"/>
              <a:chExt cx="5000460" cy="1425988"/>
            </a:xfrm>
          </p:grpSpPr>
          <p:sp>
            <p:nvSpPr>
              <p:cNvPr id="11" name="Google Shape;979;p93">
                <a:extLst>
                  <a:ext uri="{FF2B5EF4-FFF2-40B4-BE49-F238E27FC236}">
                    <a16:creationId xmlns:a16="http://schemas.microsoft.com/office/drawing/2014/main" id="{F042AC6B-9DAC-DD84-9B63-CFCA197278E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980;p93">
                <a:extLst>
                  <a:ext uri="{FF2B5EF4-FFF2-40B4-BE49-F238E27FC236}">
                    <a16:creationId xmlns:a16="http://schemas.microsoft.com/office/drawing/2014/main" id="{5FFFC290-A50F-1310-CE71-60F5C92059E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981;p93" descr="Open quotation mark with solid fill">
            <a:extLst>
              <a:ext uri="{FF2B5EF4-FFF2-40B4-BE49-F238E27FC236}">
                <a16:creationId xmlns:a16="http://schemas.microsoft.com/office/drawing/2014/main" id="{3B1613D3-C5E6-36B6-B0F5-44C38BA622D8}"/>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8654262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Cover 9">
    <p:spTree>
      <p:nvGrpSpPr>
        <p:cNvPr id="1" name=""/>
        <p:cNvGrpSpPr/>
        <p:nvPr/>
      </p:nvGrpSpPr>
      <p:grpSpPr>
        <a:xfrm>
          <a:off x="0" y="0"/>
          <a:ext cx="0" cy="0"/>
          <a:chOff x="0" y="0"/>
          <a:chExt cx="0" cy="0"/>
        </a:xfrm>
      </p:grpSpPr>
      <p:sp>
        <p:nvSpPr>
          <p:cNvPr id="2" name="Google Shape;983;p94">
            <a:extLst>
              <a:ext uri="{FF2B5EF4-FFF2-40B4-BE49-F238E27FC236}">
                <a16:creationId xmlns:a16="http://schemas.microsoft.com/office/drawing/2014/main" id="{4ED7F9C7-1AD4-C712-4E15-8CC279AB9673}"/>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984;p94">
            <a:extLst>
              <a:ext uri="{FF2B5EF4-FFF2-40B4-BE49-F238E27FC236}">
                <a16:creationId xmlns:a16="http://schemas.microsoft.com/office/drawing/2014/main" id="{B860D6CD-6733-8A5E-B9B3-449928433F36}"/>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985;p94">
            <a:extLst>
              <a:ext uri="{FF2B5EF4-FFF2-40B4-BE49-F238E27FC236}">
                <a16:creationId xmlns:a16="http://schemas.microsoft.com/office/drawing/2014/main" id="{0E250E33-AB71-D9CD-4020-4E34471CDB13}"/>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987;p94">
            <a:extLst>
              <a:ext uri="{FF2B5EF4-FFF2-40B4-BE49-F238E27FC236}">
                <a16:creationId xmlns:a16="http://schemas.microsoft.com/office/drawing/2014/main" id="{2237F7D8-6247-232A-9C4B-4F83A6D28DAE}"/>
              </a:ext>
            </a:extLst>
          </p:cNvPr>
          <p:cNvGrpSpPr/>
          <p:nvPr/>
        </p:nvGrpSpPr>
        <p:grpSpPr>
          <a:xfrm>
            <a:off x="0" y="5020348"/>
            <a:ext cx="12191996" cy="1837651"/>
            <a:chOff x="0" y="5020348"/>
            <a:chExt cx="12191996" cy="1837651"/>
          </a:xfrm>
        </p:grpSpPr>
        <p:sp>
          <p:nvSpPr>
            <p:cNvPr id="6" name="Google Shape;988;p94">
              <a:extLst>
                <a:ext uri="{FF2B5EF4-FFF2-40B4-BE49-F238E27FC236}">
                  <a16:creationId xmlns:a16="http://schemas.microsoft.com/office/drawing/2014/main" id="{6743B406-4ED3-CA33-30E5-F6D60E05BDE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989;p94">
              <a:extLst>
                <a:ext uri="{FF2B5EF4-FFF2-40B4-BE49-F238E27FC236}">
                  <a16:creationId xmlns:a16="http://schemas.microsoft.com/office/drawing/2014/main" id="{51A2D29C-3097-A2CF-DB95-DB4120833739}"/>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990;p94">
              <a:extLst>
                <a:ext uri="{FF2B5EF4-FFF2-40B4-BE49-F238E27FC236}">
                  <a16:creationId xmlns:a16="http://schemas.microsoft.com/office/drawing/2014/main" id="{05178696-55D2-5E1D-6F97-4D271DD9DDE7}"/>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58628675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Divider 10">
    <p:spTree>
      <p:nvGrpSpPr>
        <p:cNvPr id="1" name=""/>
        <p:cNvGrpSpPr/>
        <p:nvPr/>
      </p:nvGrpSpPr>
      <p:grpSpPr>
        <a:xfrm>
          <a:off x="0" y="0"/>
          <a:ext cx="0" cy="0"/>
          <a:chOff x="0" y="0"/>
          <a:chExt cx="0" cy="0"/>
        </a:xfrm>
      </p:grpSpPr>
      <p:grpSp>
        <p:nvGrpSpPr>
          <p:cNvPr id="2" name="Google Shape;992;p95">
            <a:extLst>
              <a:ext uri="{FF2B5EF4-FFF2-40B4-BE49-F238E27FC236}">
                <a16:creationId xmlns:a16="http://schemas.microsoft.com/office/drawing/2014/main" id="{1056664A-F3D2-76CD-AE5F-32E3C6B5FF4E}"/>
              </a:ext>
            </a:extLst>
          </p:cNvPr>
          <p:cNvGrpSpPr/>
          <p:nvPr/>
        </p:nvGrpSpPr>
        <p:grpSpPr>
          <a:xfrm>
            <a:off x="0" y="5020348"/>
            <a:ext cx="12191996" cy="1837651"/>
            <a:chOff x="0" y="5020348"/>
            <a:chExt cx="12191996" cy="1837651"/>
          </a:xfrm>
        </p:grpSpPr>
        <p:sp>
          <p:nvSpPr>
            <p:cNvPr id="3" name="Google Shape;993;p95">
              <a:extLst>
                <a:ext uri="{FF2B5EF4-FFF2-40B4-BE49-F238E27FC236}">
                  <a16:creationId xmlns:a16="http://schemas.microsoft.com/office/drawing/2014/main" id="{5FF27E3A-18A7-21F8-9380-41A13F1CA9CB}"/>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994;p95">
              <a:extLst>
                <a:ext uri="{FF2B5EF4-FFF2-40B4-BE49-F238E27FC236}">
                  <a16:creationId xmlns:a16="http://schemas.microsoft.com/office/drawing/2014/main" id="{206E05AF-1242-16D0-A56A-D9930CF35C2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995;p95">
              <a:extLst>
                <a:ext uri="{FF2B5EF4-FFF2-40B4-BE49-F238E27FC236}">
                  <a16:creationId xmlns:a16="http://schemas.microsoft.com/office/drawing/2014/main" id="{B60A3CE9-66A1-F3E9-5663-6E7EC3DFE6ED}"/>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996;p95">
              <a:extLst>
                <a:ext uri="{FF2B5EF4-FFF2-40B4-BE49-F238E27FC236}">
                  <a16:creationId xmlns:a16="http://schemas.microsoft.com/office/drawing/2014/main" id="{8D0EC7E4-DBD7-69C9-018B-6FAA50C04A63}"/>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997;p95">
            <a:extLst>
              <a:ext uri="{FF2B5EF4-FFF2-40B4-BE49-F238E27FC236}">
                <a16:creationId xmlns:a16="http://schemas.microsoft.com/office/drawing/2014/main" id="{04E260F1-0E9C-A99A-E860-535BA47D541A}"/>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998;p95">
            <a:extLst>
              <a:ext uri="{FF2B5EF4-FFF2-40B4-BE49-F238E27FC236}">
                <a16:creationId xmlns:a16="http://schemas.microsoft.com/office/drawing/2014/main" id="{53D7B987-FDDC-66BE-B41E-06424417CF81}"/>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97190634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Photo Slide 9">
    <p:spTree>
      <p:nvGrpSpPr>
        <p:cNvPr id="1" name=""/>
        <p:cNvGrpSpPr/>
        <p:nvPr/>
      </p:nvGrpSpPr>
      <p:grpSpPr>
        <a:xfrm>
          <a:off x="0" y="0"/>
          <a:ext cx="0" cy="0"/>
          <a:chOff x="0" y="0"/>
          <a:chExt cx="0" cy="0"/>
        </a:xfrm>
      </p:grpSpPr>
      <p:sp>
        <p:nvSpPr>
          <p:cNvPr id="2" name="Google Shape;1000;p96">
            <a:extLst>
              <a:ext uri="{FF2B5EF4-FFF2-40B4-BE49-F238E27FC236}">
                <a16:creationId xmlns:a16="http://schemas.microsoft.com/office/drawing/2014/main" id="{3B8FCBF5-36D9-D10E-5B4C-AF5E293B0006}"/>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001;p96">
            <a:extLst>
              <a:ext uri="{FF2B5EF4-FFF2-40B4-BE49-F238E27FC236}">
                <a16:creationId xmlns:a16="http://schemas.microsoft.com/office/drawing/2014/main" id="{D1F52A49-7059-25E1-8673-C8DCB42F44E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002;p96">
            <a:extLst>
              <a:ext uri="{FF2B5EF4-FFF2-40B4-BE49-F238E27FC236}">
                <a16:creationId xmlns:a16="http://schemas.microsoft.com/office/drawing/2014/main" id="{52CADCBE-BD88-E522-0809-1FA9C4AA9AD0}"/>
              </a:ext>
            </a:extLst>
          </p:cNvPr>
          <p:cNvGrpSpPr/>
          <p:nvPr/>
        </p:nvGrpSpPr>
        <p:grpSpPr>
          <a:xfrm>
            <a:off x="0" y="5379424"/>
            <a:ext cx="2807363" cy="753895"/>
            <a:chOff x="0" y="5379424"/>
            <a:chExt cx="2807363" cy="753895"/>
          </a:xfrm>
        </p:grpSpPr>
        <p:sp>
          <p:nvSpPr>
            <p:cNvPr id="5" name="Google Shape;1003;p96">
              <a:extLst>
                <a:ext uri="{FF2B5EF4-FFF2-40B4-BE49-F238E27FC236}">
                  <a16:creationId xmlns:a16="http://schemas.microsoft.com/office/drawing/2014/main" id="{2CD5A458-D786-D791-98DA-7350F4B172E9}"/>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004;p96">
              <a:extLst>
                <a:ext uri="{FF2B5EF4-FFF2-40B4-BE49-F238E27FC236}">
                  <a16:creationId xmlns:a16="http://schemas.microsoft.com/office/drawing/2014/main" id="{9B02C360-0919-4663-6B6C-56C14CBF701C}"/>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006;p96">
            <a:extLst>
              <a:ext uri="{FF2B5EF4-FFF2-40B4-BE49-F238E27FC236}">
                <a16:creationId xmlns:a16="http://schemas.microsoft.com/office/drawing/2014/main" id="{05D57579-CEBD-7F3C-B9DD-150EE694075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3647173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itle and Content 5">
    <p:spTree>
      <p:nvGrpSpPr>
        <p:cNvPr id="1" name=""/>
        <p:cNvGrpSpPr/>
        <p:nvPr/>
      </p:nvGrpSpPr>
      <p:grpSpPr>
        <a:xfrm>
          <a:off x="0" y="0"/>
          <a:ext cx="0" cy="0"/>
          <a:chOff x="0" y="0"/>
          <a:chExt cx="0" cy="0"/>
        </a:xfrm>
      </p:grpSpPr>
      <p:grpSp>
        <p:nvGrpSpPr>
          <p:cNvPr id="2" name="Google Shape;128;p13">
            <a:extLst>
              <a:ext uri="{FF2B5EF4-FFF2-40B4-BE49-F238E27FC236}">
                <a16:creationId xmlns:a16="http://schemas.microsoft.com/office/drawing/2014/main" id="{BE15A897-B835-0664-3861-5397A5E13FF6}"/>
              </a:ext>
            </a:extLst>
          </p:cNvPr>
          <p:cNvGrpSpPr/>
          <p:nvPr/>
        </p:nvGrpSpPr>
        <p:grpSpPr>
          <a:xfrm>
            <a:off x="7191545" y="0"/>
            <a:ext cx="5000460" cy="1425988"/>
            <a:chOff x="7191545" y="0"/>
            <a:chExt cx="5000460" cy="1425988"/>
          </a:xfrm>
        </p:grpSpPr>
        <p:pic>
          <p:nvPicPr>
            <p:cNvPr id="3" name="Google Shape;129;p13">
              <a:extLst>
                <a:ext uri="{FF2B5EF4-FFF2-40B4-BE49-F238E27FC236}">
                  <a16:creationId xmlns:a16="http://schemas.microsoft.com/office/drawing/2014/main" id="{5EBA8AB7-22C2-526F-F317-96F9EB76014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30;p13">
              <a:extLst>
                <a:ext uri="{FF2B5EF4-FFF2-40B4-BE49-F238E27FC236}">
                  <a16:creationId xmlns:a16="http://schemas.microsoft.com/office/drawing/2014/main" id="{78BD6397-CAB8-358F-3B1B-DF71216E447A}"/>
                </a:ext>
              </a:extLst>
            </p:cNvPr>
            <p:cNvGrpSpPr/>
            <p:nvPr/>
          </p:nvGrpSpPr>
          <p:grpSpPr>
            <a:xfrm>
              <a:off x="7191545" y="0"/>
              <a:ext cx="5000460" cy="1425988"/>
              <a:chOff x="7191545" y="0"/>
              <a:chExt cx="5000460" cy="1425988"/>
            </a:xfrm>
          </p:grpSpPr>
          <p:sp>
            <p:nvSpPr>
              <p:cNvPr id="5" name="Google Shape;131;p13">
                <a:extLst>
                  <a:ext uri="{FF2B5EF4-FFF2-40B4-BE49-F238E27FC236}">
                    <a16:creationId xmlns:a16="http://schemas.microsoft.com/office/drawing/2014/main" id="{C23065A2-6C23-DBCA-A6C4-6F3C7C8DBDF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32;p13">
                <a:extLst>
                  <a:ext uri="{FF2B5EF4-FFF2-40B4-BE49-F238E27FC236}">
                    <a16:creationId xmlns:a16="http://schemas.microsoft.com/office/drawing/2014/main" id="{4149D8F5-2903-F15D-C2A5-99D73FEA28E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33;p13">
            <a:extLst>
              <a:ext uri="{FF2B5EF4-FFF2-40B4-BE49-F238E27FC236}">
                <a16:creationId xmlns:a16="http://schemas.microsoft.com/office/drawing/2014/main" id="{F59AC238-003F-F7C9-8CF0-6B534DCB462A}"/>
              </a:ext>
            </a:extLst>
          </p:cNvPr>
          <p:cNvSpPr txBox="1">
            <a:spLocks noGrp="1"/>
          </p:cNvSpPr>
          <p:nvPr>
            <p:ph type="title"/>
          </p:nvPr>
        </p:nvSpPr>
        <p:spPr/>
        <p:txBody>
          <a:bodyPr/>
          <a:lstStyle>
            <a:lvl1pPr>
              <a:defRPr/>
            </a:lvl1pPr>
          </a:lstStyle>
          <a:p>
            <a:pPr lvl="0"/>
            <a:endParaRPr lang="en-US"/>
          </a:p>
        </p:txBody>
      </p:sp>
      <p:sp>
        <p:nvSpPr>
          <p:cNvPr id="8" name="Google Shape;134;p13">
            <a:extLst>
              <a:ext uri="{FF2B5EF4-FFF2-40B4-BE49-F238E27FC236}">
                <a16:creationId xmlns:a16="http://schemas.microsoft.com/office/drawing/2014/main" id="{5F1B3E8D-AFE4-C6A1-56D8-FC7D4BD30664}"/>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35;p13">
            <a:extLst>
              <a:ext uri="{FF2B5EF4-FFF2-40B4-BE49-F238E27FC236}">
                <a16:creationId xmlns:a16="http://schemas.microsoft.com/office/drawing/2014/main" id="{CD52D47B-CC05-7793-9861-280E4B1EECED}"/>
              </a:ext>
            </a:extLst>
          </p:cNvPr>
          <p:cNvSpPr txBox="1">
            <a:spLocks noGrp="1"/>
          </p:cNvSpPr>
          <p:nvPr>
            <p:ph type="sldNum" sz="quarter" idx="8"/>
          </p:nvPr>
        </p:nvSpPr>
        <p:spPr/>
        <p:txBody>
          <a:bodyPr/>
          <a:lstStyle>
            <a:lvl1pPr>
              <a:defRPr>
                <a:solidFill>
                  <a:srgbClr val="AEB3B7"/>
                </a:solidFill>
              </a:defRPr>
            </a:lvl1pPr>
          </a:lstStyle>
          <a:p>
            <a:pPr lvl="0"/>
            <a:fld id="{333F9B8E-BABC-4D90-8CA7-859576E6EBC5}" type="slidenum">
              <a:t>‹#›</a:t>
            </a:fld>
            <a:endParaRPr lang="en-US"/>
          </a:p>
        </p:txBody>
      </p:sp>
      <p:cxnSp>
        <p:nvCxnSpPr>
          <p:cNvPr id="10" name="Google Shape;136;p13">
            <a:extLst>
              <a:ext uri="{FF2B5EF4-FFF2-40B4-BE49-F238E27FC236}">
                <a16:creationId xmlns:a16="http://schemas.microsoft.com/office/drawing/2014/main" id="{979ACC3C-26D1-DBD9-9B3F-87D3234DE8A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37;p13">
            <a:extLst>
              <a:ext uri="{FF2B5EF4-FFF2-40B4-BE49-F238E27FC236}">
                <a16:creationId xmlns:a16="http://schemas.microsoft.com/office/drawing/2014/main" id="{6D452B1F-B54E-9144-BCF9-3D4A6A96734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204803038"/>
      </p:ext>
    </p:extLst>
  </p:cSld>
  <p:clrMapOvr>
    <a:masterClrMapping/>
  </p:clrMapOvr>
  <p:hf sldNum="0" hdr="0" ftr="0" dt="0"/>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p:cSld name="Quotation 14">
    <p:spTree>
      <p:nvGrpSpPr>
        <p:cNvPr id="1" name=""/>
        <p:cNvGrpSpPr/>
        <p:nvPr/>
      </p:nvGrpSpPr>
      <p:grpSpPr>
        <a:xfrm>
          <a:off x="0" y="0"/>
          <a:ext cx="0" cy="0"/>
          <a:chOff x="0" y="0"/>
          <a:chExt cx="0" cy="0"/>
        </a:xfrm>
      </p:grpSpPr>
      <p:sp>
        <p:nvSpPr>
          <p:cNvPr id="2" name="Google Shape;1008;p97">
            <a:extLst>
              <a:ext uri="{FF2B5EF4-FFF2-40B4-BE49-F238E27FC236}">
                <a16:creationId xmlns:a16="http://schemas.microsoft.com/office/drawing/2014/main" id="{05E4C13B-D0A5-B9BB-084D-45C08DB0439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09;p97">
            <a:extLst>
              <a:ext uri="{FF2B5EF4-FFF2-40B4-BE49-F238E27FC236}">
                <a16:creationId xmlns:a16="http://schemas.microsoft.com/office/drawing/2014/main" id="{2FC0FAA0-925C-194D-D999-096EB8ADAC0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010;p97">
            <a:extLst>
              <a:ext uri="{FF2B5EF4-FFF2-40B4-BE49-F238E27FC236}">
                <a16:creationId xmlns:a16="http://schemas.microsoft.com/office/drawing/2014/main" id="{4715A670-7E7C-647E-C967-C661725197A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011;p97">
            <a:extLst>
              <a:ext uri="{FF2B5EF4-FFF2-40B4-BE49-F238E27FC236}">
                <a16:creationId xmlns:a16="http://schemas.microsoft.com/office/drawing/2014/main" id="{E6EC220E-551E-98A3-D15E-7C6EE1E36C29}"/>
              </a:ext>
            </a:extLst>
          </p:cNvPr>
          <p:cNvSpPr txBox="1">
            <a:spLocks noGrp="1"/>
          </p:cNvSpPr>
          <p:nvPr>
            <p:ph type="sldNum" sz="quarter" idx="8"/>
          </p:nvPr>
        </p:nvSpPr>
        <p:spPr/>
        <p:txBody>
          <a:bodyPr/>
          <a:lstStyle>
            <a:lvl1pPr>
              <a:defRPr>
                <a:solidFill>
                  <a:srgbClr val="AEB3B7"/>
                </a:solidFill>
              </a:defRPr>
            </a:lvl1pPr>
          </a:lstStyle>
          <a:p>
            <a:pPr lvl="0"/>
            <a:fld id="{8685194B-9488-428F-9FA7-0CFD8D6439D6}" type="slidenum">
              <a:t>‹#›</a:t>
            </a:fld>
            <a:endParaRPr lang="en-US"/>
          </a:p>
        </p:txBody>
      </p:sp>
      <p:cxnSp>
        <p:nvCxnSpPr>
          <p:cNvPr id="6" name="Google Shape;1012;p97">
            <a:extLst>
              <a:ext uri="{FF2B5EF4-FFF2-40B4-BE49-F238E27FC236}">
                <a16:creationId xmlns:a16="http://schemas.microsoft.com/office/drawing/2014/main" id="{FE881CF8-8667-D6E8-AD01-5FAC16E58E1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013;p97">
            <a:extLst>
              <a:ext uri="{FF2B5EF4-FFF2-40B4-BE49-F238E27FC236}">
                <a16:creationId xmlns:a16="http://schemas.microsoft.com/office/drawing/2014/main" id="{70C23B4D-CD6F-E8F0-50F1-6D831E13E219}"/>
              </a:ext>
            </a:extLst>
          </p:cNvPr>
          <p:cNvSpPr txBox="1">
            <a:spLocks noGrp="1"/>
          </p:cNvSpPr>
          <p:nvPr>
            <p:ph type="ftr" sz="quarter" idx="9"/>
          </p:nvPr>
        </p:nvSpPr>
        <p:spPr/>
        <p:txBody>
          <a:bodyPr/>
          <a:lstStyle>
            <a:lvl1pPr>
              <a:defRPr/>
            </a:lvl1pPr>
          </a:lstStyle>
          <a:p>
            <a:pPr lvl="0"/>
            <a:endParaRPr lang="en-US"/>
          </a:p>
        </p:txBody>
      </p:sp>
      <p:grpSp>
        <p:nvGrpSpPr>
          <p:cNvPr id="8" name="Google Shape;1014;p97">
            <a:extLst>
              <a:ext uri="{FF2B5EF4-FFF2-40B4-BE49-F238E27FC236}">
                <a16:creationId xmlns:a16="http://schemas.microsoft.com/office/drawing/2014/main" id="{A007200A-11A8-E868-AF62-42AE0246BFE7}"/>
              </a:ext>
            </a:extLst>
          </p:cNvPr>
          <p:cNvGrpSpPr/>
          <p:nvPr/>
        </p:nvGrpSpPr>
        <p:grpSpPr>
          <a:xfrm>
            <a:off x="7191545" y="0"/>
            <a:ext cx="5000460" cy="1425988"/>
            <a:chOff x="7191545" y="0"/>
            <a:chExt cx="5000460" cy="1425988"/>
          </a:xfrm>
        </p:grpSpPr>
        <p:pic>
          <p:nvPicPr>
            <p:cNvPr id="9" name="Google Shape;1015;p97">
              <a:extLst>
                <a:ext uri="{FF2B5EF4-FFF2-40B4-BE49-F238E27FC236}">
                  <a16:creationId xmlns:a16="http://schemas.microsoft.com/office/drawing/2014/main" id="{100FAC38-FFEB-935D-56A3-9DEBB5AF3A6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016;p97">
              <a:extLst>
                <a:ext uri="{FF2B5EF4-FFF2-40B4-BE49-F238E27FC236}">
                  <a16:creationId xmlns:a16="http://schemas.microsoft.com/office/drawing/2014/main" id="{05917B50-2F6F-C08C-249B-F7B243BD4325}"/>
                </a:ext>
              </a:extLst>
            </p:cNvPr>
            <p:cNvGrpSpPr/>
            <p:nvPr/>
          </p:nvGrpSpPr>
          <p:grpSpPr>
            <a:xfrm>
              <a:off x="7191545" y="0"/>
              <a:ext cx="5000460" cy="1425988"/>
              <a:chOff x="7191545" y="0"/>
              <a:chExt cx="5000460" cy="1425988"/>
            </a:xfrm>
          </p:grpSpPr>
          <p:sp>
            <p:nvSpPr>
              <p:cNvPr id="11" name="Google Shape;1017;p97">
                <a:extLst>
                  <a:ext uri="{FF2B5EF4-FFF2-40B4-BE49-F238E27FC236}">
                    <a16:creationId xmlns:a16="http://schemas.microsoft.com/office/drawing/2014/main" id="{6F16F64D-09FF-FD09-F7E0-7894D1A762F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018;p97">
                <a:extLst>
                  <a:ext uri="{FF2B5EF4-FFF2-40B4-BE49-F238E27FC236}">
                    <a16:creationId xmlns:a16="http://schemas.microsoft.com/office/drawing/2014/main" id="{E56A5AAB-9320-67AC-523E-A4DFE4956E2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019;p97" descr="Open quotation mark with solid fill">
            <a:extLst>
              <a:ext uri="{FF2B5EF4-FFF2-40B4-BE49-F238E27FC236}">
                <a16:creationId xmlns:a16="http://schemas.microsoft.com/office/drawing/2014/main" id="{EF677445-CAE4-494A-28C1-55827253737A}"/>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27866384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Quotation 14">
    <p:spTree>
      <p:nvGrpSpPr>
        <p:cNvPr id="1" name=""/>
        <p:cNvGrpSpPr/>
        <p:nvPr/>
      </p:nvGrpSpPr>
      <p:grpSpPr>
        <a:xfrm>
          <a:off x="0" y="0"/>
          <a:ext cx="0" cy="0"/>
          <a:chOff x="0" y="0"/>
          <a:chExt cx="0" cy="0"/>
        </a:xfrm>
      </p:grpSpPr>
      <p:sp>
        <p:nvSpPr>
          <p:cNvPr id="2" name="Google Shape;1008;p97">
            <a:extLst>
              <a:ext uri="{FF2B5EF4-FFF2-40B4-BE49-F238E27FC236}">
                <a16:creationId xmlns:a16="http://schemas.microsoft.com/office/drawing/2014/main" id="{6310B1E0-A8CC-6B66-5635-FFA7EAC3567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09;p97">
            <a:extLst>
              <a:ext uri="{FF2B5EF4-FFF2-40B4-BE49-F238E27FC236}">
                <a16:creationId xmlns:a16="http://schemas.microsoft.com/office/drawing/2014/main" id="{0A5286E8-05AA-2F63-2F06-287C9873C130}"/>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010;p97">
            <a:extLst>
              <a:ext uri="{FF2B5EF4-FFF2-40B4-BE49-F238E27FC236}">
                <a16:creationId xmlns:a16="http://schemas.microsoft.com/office/drawing/2014/main" id="{7C52D427-F0D2-7902-E933-A07ADE1ED99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011;p97">
            <a:extLst>
              <a:ext uri="{FF2B5EF4-FFF2-40B4-BE49-F238E27FC236}">
                <a16:creationId xmlns:a16="http://schemas.microsoft.com/office/drawing/2014/main" id="{CBF50DB7-08C5-C0C5-70FA-8D5324BA67FE}"/>
              </a:ext>
            </a:extLst>
          </p:cNvPr>
          <p:cNvSpPr txBox="1">
            <a:spLocks noGrp="1"/>
          </p:cNvSpPr>
          <p:nvPr>
            <p:ph type="sldNum" sz="quarter" idx="8"/>
          </p:nvPr>
        </p:nvSpPr>
        <p:spPr/>
        <p:txBody>
          <a:bodyPr/>
          <a:lstStyle>
            <a:lvl1pPr>
              <a:defRPr>
                <a:solidFill>
                  <a:srgbClr val="AEB3B7"/>
                </a:solidFill>
              </a:defRPr>
            </a:lvl1pPr>
          </a:lstStyle>
          <a:p>
            <a:pPr lvl="0"/>
            <a:fld id="{83CFF609-905F-408D-B06C-95B55BF23200}" type="slidenum">
              <a:t>‹#›</a:t>
            </a:fld>
            <a:endParaRPr lang="en-US"/>
          </a:p>
        </p:txBody>
      </p:sp>
      <p:cxnSp>
        <p:nvCxnSpPr>
          <p:cNvPr id="6" name="Google Shape;1012;p97">
            <a:extLst>
              <a:ext uri="{FF2B5EF4-FFF2-40B4-BE49-F238E27FC236}">
                <a16:creationId xmlns:a16="http://schemas.microsoft.com/office/drawing/2014/main" id="{9864C1EE-5230-230C-59C9-A64AACF29C7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013;p97">
            <a:extLst>
              <a:ext uri="{FF2B5EF4-FFF2-40B4-BE49-F238E27FC236}">
                <a16:creationId xmlns:a16="http://schemas.microsoft.com/office/drawing/2014/main" id="{3C274B61-51E2-2109-7C3F-7754FF96E0DE}"/>
              </a:ext>
            </a:extLst>
          </p:cNvPr>
          <p:cNvSpPr txBox="1">
            <a:spLocks noGrp="1"/>
          </p:cNvSpPr>
          <p:nvPr>
            <p:ph type="ftr" sz="quarter" idx="9"/>
          </p:nvPr>
        </p:nvSpPr>
        <p:spPr/>
        <p:txBody>
          <a:bodyPr/>
          <a:lstStyle>
            <a:lvl1pPr>
              <a:defRPr/>
            </a:lvl1pPr>
          </a:lstStyle>
          <a:p>
            <a:pPr lvl="0"/>
            <a:endParaRPr lang="en-US"/>
          </a:p>
        </p:txBody>
      </p:sp>
      <p:grpSp>
        <p:nvGrpSpPr>
          <p:cNvPr id="8" name="Google Shape;1014;p97">
            <a:extLst>
              <a:ext uri="{FF2B5EF4-FFF2-40B4-BE49-F238E27FC236}">
                <a16:creationId xmlns:a16="http://schemas.microsoft.com/office/drawing/2014/main" id="{DCCF19D4-9238-3B5C-315B-214684EC1B04}"/>
              </a:ext>
            </a:extLst>
          </p:cNvPr>
          <p:cNvGrpSpPr/>
          <p:nvPr/>
        </p:nvGrpSpPr>
        <p:grpSpPr>
          <a:xfrm>
            <a:off x="7191545" y="0"/>
            <a:ext cx="5000460" cy="1425988"/>
            <a:chOff x="7191545" y="0"/>
            <a:chExt cx="5000460" cy="1425988"/>
          </a:xfrm>
        </p:grpSpPr>
        <p:pic>
          <p:nvPicPr>
            <p:cNvPr id="9" name="Google Shape;1015;p97">
              <a:extLst>
                <a:ext uri="{FF2B5EF4-FFF2-40B4-BE49-F238E27FC236}">
                  <a16:creationId xmlns:a16="http://schemas.microsoft.com/office/drawing/2014/main" id="{4DD0AD79-C089-2E00-FF3E-35FA9399EC9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016;p97">
              <a:extLst>
                <a:ext uri="{FF2B5EF4-FFF2-40B4-BE49-F238E27FC236}">
                  <a16:creationId xmlns:a16="http://schemas.microsoft.com/office/drawing/2014/main" id="{ED428288-D79A-06AC-A6FB-6F6B8FEA166D}"/>
                </a:ext>
              </a:extLst>
            </p:cNvPr>
            <p:cNvGrpSpPr/>
            <p:nvPr/>
          </p:nvGrpSpPr>
          <p:grpSpPr>
            <a:xfrm>
              <a:off x="7191545" y="0"/>
              <a:ext cx="5000460" cy="1425988"/>
              <a:chOff x="7191545" y="0"/>
              <a:chExt cx="5000460" cy="1425988"/>
            </a:xfrm>
          </p:grpSpPr>
          <p:sp>
            <p:nvSpPr>
              <p:cNvPr id="11" name="Google Shape;1017;p97">
                <a:extLst>
                  <a:ext uri="{FF2B5EF4-FFF2-40B4-BE49-F238E27FC236}">
                    <a16:creationId xmlns:a16="http://schemas.microsoft.com/office/drawing/2014/main" id="{1BB6E95F-57A0-7DC2-92EB-8EA1BFC0D7D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018;p97">
                <a:extLst>
                  <a:ext uri="{FF2B5EF4-FFF2-40B4-BE49-F238E27FC236}">
                    <a16:creationId xmlns:a16="http://schemas.microsoft.com/office/drawing/2014/main" id="{DA0BB56B-0C2F-4F9D-8868-F6FADF4EFDC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019;p97" descr="Open quotation mark with solid fill">
            <a:extLst>
              <a:ext uri="{FF2B5EF4-FFF2-40B4-BE49-F238E27FC236}">
                <a16:creationId xmlns:a16="http://schemas.microsoft.com/office/drawing/2014/main" id="{E380D616-7F6D-E3EF-E09A-3518C300938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27570006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Title and Content 12">
    <p:spTree>
      <p:nvGrpSpPr>
        <p:cNvPr id="1" name=""/>
        <p:cNvGrpSpPr/>
        <p:nvPr/>
      </p:nvGrpSpPr>
      <p:grpSpPr>
        <a:xfrm>
          <a:off x="0" y="0"/>
          <a:ext cx="0" cy="0"/>
          <a:chOff x="0" y="0"/>
          <a:chExt cx="0" cy="0"/>
        </a:xfrm>
      </p:grpSpPr>
      <p:grpSp>
        <p:nvGrpSpPr>
          <p:cNvPr id="2" name="Google Shape;1021;p98">
            <a:extLst>
              <a:ext uri="{FF2B5EF4-FFF2-40B4-BE49-F238E27FC236}">
                <a16:creationId xmlns:a16="http://schemas.microsoft.com/office/drawing/2014/main" id="{1513CD8B-7250-288D-468B-9B3077908840}"/>
              </a:ext>
            </a:extLst>
          </p:cNvPr>
          <p:cNvGrpSpPr/>
          <p:nvPr/>
        </p:nvGrpSpPr>
        <p:grpSpPr>
          <a:xfrm>
            <a:off x="7191545" y="0"/>
            <a:ext cx="5000460" cy="1425988"/>
            <a:chOff x="7191545" y="0"/>
            <a:chExt cx="5000460" cy="1425988"/>
          </a:xfrm>
        </p:grpSpPr>
        <p:pic>
          <p:nvPicPr>
            <p:cNvPr id="3" name="Google Shape;1022;p98">
              <a:extLst>
                <a:ext uri="{FF2B5EF4-FFF2-40B4-BE49-F238E27FC236}">
                  <a16:creationId xmlns:a16="http://schemas.microsoft.com/office/drawing/2014/main" id="{CEA1D5EC-FE71-C6FB-CD0F-47EFDD4B236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023;p98">
              <a:extLst>
                <a:ext uri="{FF2B5EF4-FFF2-40B4-BE49-F238E27FC236}">
                  <a16:creationId xmlns:a16="http://schemas.microsoft.com/office/drawing/2014/main" id="{6FCEA53C-764F-EFDA-C914-8D24BB40A57B}"/>
                </a:ext>
              </a:extLst>
            </p:cNvPr>
            <p:cNvGrpSpPr/>
            <p:nvPr/>
          </p:nvGrpSpPr>
          <p:grpSpPr>
            <a:xfrm>
              <a:off x="7191545" y="0"/>
              <a:ext cx="5000460" cy="1425988"/>
              <a:chOff x="7191545" y="0"/>
              <a:chExt cx="5000460" cy="1425988"/>
            </a:xfrm>
          </p:grpSpPr>
          <p:sp>
            <p:nvSpPr>
              <p:cNvPr id="5" name="Google Shape;1024;p98">
                <a:extLst>
                  <a:ext uri="{FF2B5EF4-FFF2-40B4-BE49-F238E27FC236}">
                    <a16:creationId xmlns:a16="http://schemas.microsoft.com/office/drawing/2014/main" id="{98D6509D-B6E5-D709-125B-468A6EA55A8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025;p98">
                <a:extLst>
                  <a:ext uri="{FF2B5EF4-FFF2-40B4-BE49-F238E27FC236}">
                    <a16:creationId xmlns:a16="http://schemas.microsoft.com/office/drawing/2014/main" id="{3E525B48-90BA-B2B4-AB9E-7A537673EA9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026;p98">
            <a:extLst>
              <a:ext uri="{FF2B5EF4-FFF2-40B4-BE49-F238E27FC236}">
                <a16:creationId xmlns:a16="http://schemas.microsoft.com/office/drawing/2014/main" id="{3F11DBBB-C321-1485-82DC-4F383951EB1B}"/>
              </a:ext>
            </a:extLst>
          </p:cNvPr>
          <p:cNvSpPr txBox="1">
            <a:spLocks noGrp="1"/>
          </p:cNvSpPr>
          <p:nvPr>
            <p:ph type="title"/>
          </p:nvPr>
        </p:nvSpPr>
        <p:spPr/>
        <p:txBody>
          <a:bodyPr/>
          <a:lstStyle>
            <a:lvl1pPr>
              <a:defRPr/>
            </a:lvl1pPr>
          </a:lstStyle>
          <a:p>
            <a:pPr lvl="0"/>
            <a:endParaRPr lang="en-US"/>
          </a:p>
        </p:txBody>
      </p:sp>
      <p:sp>
        <p:nvSpPr>
          <p:cNvPr id="8" name="Google Shape;1027;p98">
            <a:extLst>
              <a:ext uri="{FF2B5EF4-FFF2-40B4-BE49-F238E27FC236}">
                <a16:creationId xmlns:a16="http://schemas.microsoft.com/office/drawing/2014/main" id="{6C179093-FE43-4F07-AC9C-167BC4F44E6E}"/>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028;p98">
            <a:extLst>
              <a:ext uri="{FF2B5EF4-FFF2-40B4-BE49-F238E27FC236}">
                <a16:creationId xmlns:a16="http://schemas.microsoft.com/office/drawing/2014/main" id="{06CA1677-C0A4-AA15-6DFE-16E62388685F}"/>
              </a:ext>
            </a:extLst>
          </p:cNvPr>
          <p:cNvSpPr txBox="1">
            <a:spLocks noGrp="1"/>
          </p:cNvSpPr>
          <p:nvPr>
            <p:ph type="sldNum" sz="quarter" idx="8"/>
          </p:nvPr>
        </p:nvSpPr>
        <p:spPr/>
        <p:txBody>
          <a:bodyPr/>
          <a:lstStyle>
            <a:lvl1pPr>
              <a:defRPr>
                <a:solidFill>
                  <a:srgbClr val="AEB3B7"/>
                </a:solidFill>
              </a:defRPr>
            </a:lvl1pPr>
          </a:lstStyle>
          <a:p>
            <a:pPr lvl="0"/>
            <a:fld id="{3D703556-5504-4C66-96D6-84504DA12B29}" type="slidenum">
              <a:t>‹#›</a:t>
            </a:fld>
            <a:endParaRPr lang="en-US"/>
          </a:p>
        </p:txBody>
      </p:sp>
      <p:cxnSp>
        <p:nvCxnSpPr>
          <p:cNvPr id="10" name="Google Shape;1029;p98">
            <a:extLst>
              <a:ext uri="{FF2B5EF4-FFF2-40B4-BE49-F238E27FC236}">
                <a16:creationId xmlns:a16="http://schemas.microsoft.com/office/drawing/2014/main" id="{8204E1EB-E914-D63A-4418-1719690C887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030;p98">
            <a:extLst>
              <a:ext uri="{FF2B5EF4-FFF2-40B4-BE49-F238E27FC236}">
                <a16:creationId xmlns:a16="http://schemas.microsoft.com/office/drawing/2014/main" id="{7A640592-AF2C-22BD-8EDE-AF6C0BFA618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35905339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Two Content 8">
    <p:spTree>
      <p:nvGrpSpPr>
        <p:cNvPr id="1" name=""/>
        <p:cNvGrpSpPr/>
        <p:nvPr/>
      </p:nvGrpSpPr>
      <p:grpSpPr>
        <a:xfrm>
          <a:off x="0" y="0"/>
          <a:ext cx="0" cy="0"/>
          <a:chOff x="0" y="0"/>
          <a:chExt cx="0" cy="0"/>
        </a:xfrm>
      </p:grpSpPr>
      <p:sp>
        <p:nvSpPr>
          <p:cNvPr id="2" name="Google Shape;1032;p99">
            <a:extLst>
              <a:ext uri="{FF2B5EF4-FFF2-40B4-BE49-F238E27FC236}">
                <a16:creationId xmlns:a16="http://schemas.microsoft.com/office/drawing/2014/main" id="{95AC635A-0D29-DE6B-A313-1CC2DD378B8A}"/>
              </a:ext>
            </a:extLst>
          </p:cNvPr>
          <p:cNvSpPr txBox="1">
            <a:spLocks noGrp="1"/>
          </p:cNvSpPr>
          <p:nvPr>
            <p:ph type="title"/>
          </p:nvPr>
        </p:nvSpPr>
        <p:spPr/>
        <p:txBody>
          <a:bodyPr/>
          <a:lstStyle>
            <a:lvl1pPr>
              <a:defRPr/>
            </a:lvl1pPr>
          </a:lstStyle>
          <a:p>
            <a:pPr lvl="0"/>
            <a:endParaRPr lang="en-US"/>
          </a:p>
        </p:txBody>
      </p:sp>
      <p:sp>
        <p:nvSpPr>
          <p:cNvPr id="3" name="Google Shape;1033;p99">
            <a:extLst>
              <a:ext uri="{FF2B5EF4-FFF2-40B4-BE49-F238E27FC236}">
                <a16:creationId xmlns:a16="http://schemas.microsoft.com/office/drawing/2014/main" id="{13A18E43-2420-C7C6-C654-50177F76E3C3}"/>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034;p99">
            <a:extLst>
              <a:ext uri="{FF2B5EF4-FFF2-40B4-BE49-F238E27FC236}">
                <a16:creationId xmlns:a16="http://schemas.microsoft.com/office/drawing/2014/main" id="{42A92C48-0AE0-FFE2-EE5D-B47E9F7F4000}"/>
              </a:ext>
            </a:extLst>
          </p:cNvPr>
          <p:cNvGrpSpPr/>
          <p:nvPr/>
        </p:nvGrpSpPr>
        <p:grpSpPr>
          <a:xfrm>
            <a:off x="7191545" y="0"/>
            <a:ext cx="5000460" cy="1425988"/>
            <a:chOff x="7191545" y="0"/>
            <a:chExt cx="5000460" cy="1425988"/>
          </a:xfrm>
        </p:grpSpPr>
        <p:pic>
          <p:nvPicPr>
            <p:cNvPr id="5" name="Google Shape;1035;p99">
              <a:extLst>
                <a:ext uri="{FF2B5EF4-FFF2-40B4-BE49-F238E27FC236}">
                  <a16:creationId xmlns:a16="http://schemas.microsoft.com/office/drawing/2014/main" id="{1296B6AA-F7CC-1F9B-2C9C-CA7DDAE5A0B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036;p99">
              <a:extLst>
                <a:ext uri="{FF2B5EF4-FFF2-40B4-BE49-F238E27FC236}">
                  <a16:creationId xmlns:a16="http://schemas.microsoft.com/office/drawing/2014/main" id="{87DE8C14-3431-DBE4-BDF1-3263F56469AF}"/>
                </a:ext>
              </a:extLst>
            </p:cNvPr>
            <p:cNvGrpSpPr/>
            <p:nvPr/>
          </p:nvGrpSpPr>
          <p:grpSpPr>
            <a:xfrm>
              <a:off x="7191545" y="0"/>
              <a:ext cx="5000460" cy="1425988"/>
              <a:chOff x="7191545" y="0"/>
              <a:chExt cx="5000460" cy="1425988"/>
            </a:xfrm>
          </p:grpSpPr>
          <p:sp>
            <p:nvSpPr>
              <p:cNvPr id="7" name="Google Shape;1037;p99">
                <a:extLst>
                  <a:ext uri="{FF2B5EF4-FFF2-40B4-BE49-F238E27FC236}">
                    <a16:creationId xmlns:a16="http://schemas.microsoft.com/office/drawing/2014/main" id="{6C5DA822-7B78-B98F-9BD8-6F3D5415EB9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038;p99">
                <a:extLst>
                  <a:ext uri="{FF2B5EF4-FFF2-40B4-BE49-F238E27FC236}">
                    <a16:creationId xmlns:a16="http://schemas.microsoft.com/office/drawing/2014/main" id="{BFE3F967-3920-041C-46EC-67CFEE4772C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039;p99">
            <a:extLst>
              <a:ext uri="{FF2B5EF4-FFF2-40B4-BE49-F238E27FC236}">
                <a16:creationId xmlns:a16="http://schemas.microsoft.com/office/drawing/2014/main" id="{83C0292F-08B0-D985-983D-EDA8761D4DCD}"/>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040;p99">
            <a:extLst>
              <a:ext uri="{FF2B5EF4-FFF2-40B4-BE49-F238E27FC236}">
                <a16:creationId xmlns:a16="http://schemas.microsoft.com/office/drawing/2014/main" id="{20EC52B6-A1B6-94AD-D591-59E39225789E}"/>
              </a:ext>
            </a:extLst>
          </p:cNvPr>
          <p:cNvSpPr txBox="1">
            <a:spLocks noGrp="1"/>
          </p:cNvSpPr>
          <p:nvPr>
            <p:ph type="sldNum" sz="quarter" idx="8"/>
          </p:nvPr>
        </p:nvSpPr>
        <p:spPr>
          <a:xfrm>
            <a:off x="8839193" y="6356351"/>
            <a:ext cx="2743200" cy="365129"/>
          </a:xfrm>
        </p:spPr>
        <p:txBody>
          <a:bodyPr/>
          <a:lstStyle>
            <a:lvl1pPr>
              <a:defRPr/>
            </a:lvl1pPr>
          </a:lstStyle>
          <a:p>
            <a:pPr lvl="0"/>
            <a:fld id="{01E59C8F-A613-4D87-9BA0-5B0BE875DAB1}" type="slidenum">
              <a:t>‹#›</a:t>
            </a:fld>
            <a:endParaRPr lang="en-US"/>
          </a:p>
        </p:txBody>
      </p:sp>
      <p:cxnSp>
        <p:nvCxnSpPr>
          <p:cNvPr id="11" name="Google Shape;1041;p99">
            <a:extLst>
              <a:ext uri="{FF2B5EF4-FFF2-40B4-BE49-F238E27FC236}">
                <a16:creationId xmlns:a16="http://schemas.microsoft.com/office/drawing/2014/main" id="{C3800A4A-6D92-CE8C-ADB2-7FEC37EE5E4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042;p99">
            <a:extLst>
              <a:ext uri="{FF2B5EF4-FFF2-40B4-BE49-F238E27FC236}">
                <a16:creationId xmlns:a16="http://schemas.microsoft.com/office/drawing/2014/main" id="{FAEEF60D-B8FB-4326-3B9C-99B9AC5E610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58438759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Comparison 7">
    <p:spTree>
      <p:nvGrpSpPr>
        <p:cNvPr id="1" name=""/>
        <p:cNvGrpSpPr/>
        <p:nvPr/>
      </p:nvGrpSpPr>
      <p:grpSpPr>
        <a:xfrm>
          <a:off x="0" y="0"/>
          <a:ext cx="0" cy="0"/>
          <a:chOff x="0" y="0"/>
          <a:chExt cx="0" cy="0"/>
        </a:xfrm>
      </p:grpSpPr>
      <p:grpSp>
        <p:nvGrpSpPr>
          <p:cNvPr id="2" name="Google Shape;1044;p100">
            <a:extLst>
              <a:ext uri="{FF2B5EF4-FFF2-40B4-BE49-F238E27FC236}">
                <a16:creationId xmlns:a16="http://schemas.microsoft.com/office/drawing/2014/main" id="{FB6A2BFD-651E-F54A-F5C3-3FF8CD43B3C5}"/>
              </a:ext>
            </a:extLst>
          </p:cNvPr>
          <p:cNvGrpSpPr/>
          <p:nvPr/>
        </p:nvGrpSpPr>
        <p:grpSpPr>
          <a:xfrm>
            <a:off x="7191545" y="0"/>
            <a:ext cx="5000460" cy="1425988"/>
            <a:chOff x="7191545" y="0"/>
            <a:chExt cx="5000460" cy="1425988"/>
          </a:xfrm>
        </p:grpSpPr>
        <p:pic>
          <p:nvPicPr>
            <p:cNvPr id="3" name="Google Shape;1045;p100">
              <a:extLst>
                <a:ext uri="{FF2B5EF4-FFF2-40B4-BE49-F238E27FC236}">
                  <a16:creationId xmlns:a16="http://schemas.microsoft.com/office/drawing/2014/main" id="{92114232-E1E1-5B5D-12EF-8A624B60DBE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046;p100">
              <a:extLst>
                <a:ext uri="{FF2B5EF4-FFF2-40B4-BE49-F238E27FC236}">
                  <a16:creationId xmlns:a16="http://schemas.microsoft.com/office/drawing/2014/main" id="{71C19D0F-A314-C695-7F77-8EF18544CE90}"/>
                </a:ext>
              </a:extLst>
            </p:cNvPr>
            <p:cNvGrpSpPr/>
            <p:nvPr/>
          </p:nvGrpSpPr>
          <p:grpSpPr>
            <a:xfrm>
              <a:off x="7191545" y="0"/>
              <a:ext cx="5000460" cy="1425988"/>
              <a:chOff x="7191545" y="0"/>
              <a:chExt cx="5000460" cy="1425988"/>
            </a:xfrm>
          </p:grpSpPr>
          <p:sp>
            <p:nvSpPr>
              <p:cNvPr id="5" name="Google Shape;1047;p100">
                <a:extLst>
                  <a:ext uri="{FF2B5EF4-FFF2-40B4-BE49-F238E27FC236}">
                    <a16:creationId xmlns:a16="http://schemas.microsoft.com/office/drawing/2014/main" id="{57F58D97-639D-6F1C-F1DD-A0B3553AA4B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048;p100">
                <a:extLst>
                  <a:ext uri="{FF2B5EF4-FFF2-40B4-BE49-F238E27FC236}">
                    <a16:creationId xmlns:a16="http://schemas.microsoft.com/office/drawing/2014/main" id="{8DCB2F14-2A7A-A155-256D-92558A12D34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049;p100">
            <a:extLst>
              <a:ext uri="{FF2B5EF4-FFF2-40B4-BE49-F238E27FC236}">
                <a16:creationId xmlns:a16="http://schemas.microsoft.com/office/drawing/2014/main" id="{0775C318-A23E-DA16-FD0B-89F143BAE781}"/>
              </a:ext>
            </a:extLst>
          </p:cNvPr>
          <p:cNvSpPr txBox="1">
            <a:spLocks noGrp="1"/>
          </p:cNvSpPr>
          <p:nvPr>
            <p:ph type="title"/>
          </p:nvPr>
        </p:nvSpPr>
        <p:spPr/>
        <p:txBody>
          <a:bodyPr/>
          <a:lstStyle>
            <a:lvl1pPr>
              <a:defRPr/>
            </a:lvl1pPr>
          </a:lstStyle>
          <a:p>
            <a:pPr lvl="0"/>
            <a:endParaRPr lang="en-US"/>
          </a:p>
        </p:txBody>
      </p:sp>
      <p:sp>
        <p:nvSpPr>
          <p:cNvPr id="8" name="Google Shape;1050;p100">
            <a:extLst>
              <a:ext uri="{FF2B5EF4-FFF2-40B4-BE49-F238E27FC236}">
                <a16:creationId xmlns:a16="http://schemas.microsoft.com/office/drawing/2014/main" id="{17985FD0-C428-79AA-352A-5CDFCD52243C}"/>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051;p100">
            <a:extLst>
              <a:ext uri="{FF2B5EF4-FFF2-40B4-BE49-F238E27FC236}">
                <a16:creationId xmlns:a16="http://schemas.microsoft.com/office/drawing/2014/main" id="{9738DF52-583F-3877-12AD-7460918624EA}"/>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052;p100">
            <a:extLst>
              <a:ext uri="{FF2B5EF4-FFF2-40B4-BE49-F238E27FC236}">
                <a16:creationId xmlns:a16="http://schemas.microsoft.com/office/drawing/2014/main" id="{E7E57915-22E9-3EBD-DF64-8D0A7BFD3AAE}"/>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053;p100">
            <a:extLst>
              <a:ext uri="{FF2B5EF4-FFF2-40B4-BE49-F238E27FC236}">
                <a16:creationId xmlns:a16="http://schemas.microsoft.com/office/drawing/2014/main" id="{E96E3345-D222-EF67-BFA7-4FFF66264BAD}"/>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054;p100">
            <a:extLst>
              <a:ext uri="{FF2B5EF4-FFF2-40B4-BE49-F238E27FC236}">
                <a16:creationId xmlns:a16="http://schemas.microsoft.com/office/drawing/2014/main" id="{170BBAD9-CD28-E3C3-8461-BAF8124D00BC}"/>
              </a:ext>
            </a:extLst>
          </p:cNvPr>
          <p:cNvSpPr txBox="1">
            <a:spLocks noGrp="1"/>
          </p:cNvSpPr>
          <p:nvPr>
            <p:ph type="sldNum" sz="quarter" idx="8"/>
          </p:nvPr>
        </p:nvSpPr>
        <p:spPr/>
        <p:txBody>
          <a:bodyPr/>
          <a:lstStyle>
            <a:lvl1pPr>
              <a:defRPr/>
            </a:lvl1pPr>
          </a:lstStyle>
          <a:p>
            <a:pPr lvl="0"/>
            <a:fld id="{A8F711A0-B6D3-445D-972E-734A139283F7}" type="slidenum">
              <a:t>‹#›</a:t>
            </a:fld>
            <a:endParaRPr lang="en-US"/>
          </a:p>
        </p:txBody>
      </p:sp>
      <p:cxnSp>
        <p:nvCxnSpPr>
          <p:cNvPr id="13" name="Google Shape;1055;p100">
            <a:extLst>
              <a:ext uri="{FF2B5EF4-FFF2-40B4-BE49-F238E27FC236}">
                <a16:creationId xmlns:a16="http://schemas.microsoft.com/office/drawing/2014/main" id="{2562DFDA-125E-68DE-9DA2-1FAB2C55FCE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056;p100">
            <a:extLst>
              <a:ext uri="{FF2B5EF4-FFF2-40B4-BE49-F238E27FC236}">
                <a16:creationId xmlns:a16="http://schemas.microsoft.com/office/drawing/2014/main" id="{0B561798-324F-1272-E057-81EBCD0A1E5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66317692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Title Only 7">
    <p:spTree>
      <p:nvGrpSpPr>
        <p:cNvPr id="1" name=""/>
        <p:cNvGrpSpPr/>
        <p:nvPr/>
      </p:nvGrpSpPr>
      <p:grpSpPr>
        <a:xfrm>
          <a:off x="0" y="0"/>
          <a:ext cx="0" cy="0"/>
          <a:chOff x="0" y="0"/>
          <a:chExt cx="0" cy="0"/>
        </a:xfrm>
      </p:grpSpPr>
      <p:grpSp>
        <p:nvGrpSpPr>
          <p:cNvPr id="2" name="Google Shape;1058;p101">
            <a:extLst>
              <a:ext uri="{FF2B5EF4-FFF2-40B4-BE49-F238E27FC236}">
                <a16:creationId xmlns:a16="http://schemas.microsoft.com/office/drawing/2014/main" id="{6E30D6F9-5769-928E-6055-F19B2085CBFE}"/>
              </a:ext>
            </a:extLst>
          </p:cNvPr>
          <p:cNvGrpSpPr/>
          <p:nvPr/>
        </p:nvGrpSpPr>
        <p:grpSpPr>
          <a:xfrm>
            <a:off x="7191545" y="0"/>
            <a:ext cx="5000460" cy="1425988"/>
            <a:chOff x="7191545" y="0"/>
            <a:chExt cx="5000460" cy="1425988"/>
          </a:xfrm>
        </p:grpSpPr>
        <p:pic>
          <p:nvPicPr>
            <p:cNvPr id="3" name="Google Shape;1059;p101">
              <a:extLst>
                <a:ext uri="{FF2B5EF4-FFF2-40B4-BE49-F238E27FC236}">
                  <a16:creationId xmlns:a16="http://schemas.microsoft.com/office/drawing/2014/main" id="{A3DDD87F-3AEF-9FE0-58C1-83CF77BB5CA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060;p101">
              <a:extLst>
                <a:ext uri="{FF2B5EF4-FFF2-40B4-BE49-F238E27FC236}">
                  <a16:creationId xmlns:a16="http://schemas.microsoft.com/office/drawing/2014/main" id="{C1745EEC-F4D7-9916-10F7-90B5E6B92048}"/>
                </a:ext>
              </a:extLst>
            </p:cNvPr>
            <p:cNvGrpSpPr/>
            <p:nvPr/>
          </p:nvGrpSpPr>
          <p:grpSpPr>
            <a:xfrm>
              <a:off x="7191545" y="0"/>
              <a:ext cx="5000460" cy="1425988"/>
              <a:chOff x="7191545" y="0"/>
              <a:chExt cx="5000460" cy="1425988"/>
            </a:xfrm>
          </p:grpSpPr>
          <p:sp>
            <p:nvSpPr>
              <p:cNvPr id="5" name="Google Shape;1061;p101">
                <a:extLst>
                  <a:ext uri="{FF2B5EF4-FFF2-40B4-BE49-F238E27FC236}">
                    <a16:creationId xmlns:a16="http://schemas.microsoft.com/office/drawing/2014/main" id="{B902D9F5-F35C-514F-895F-A932EE29B30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062;p101">
                <a:extLst>
                  <a:ext uri="{FF2B5EF4-FFF2-40B4-BE49-F238E27FC236}">
                    <a16:creationId xmlns:a16="http://schemas.microsoft.com/office/drawing/2014/main" id="{0680628C-E064-5A9F-4462-41AB5A2BFDB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063;p101">
            <a:extLst>
              <a:ext uri="{FF2B5EF4-FFF2-40B4-BE49-F238E27FC236}">
                <a16:creationId xmlns:a16="http://schemas.microsoft.com/office/drawing/2014/main" id="{939809BD-83D3-C993-4A8D-4E235DC5A5A1}"/>
              </a:ext>
            </a:extLst>
          </p:cNvPr>
          <p:cNvSpPr txBox="1">
            <a:spLocks noGrp="1"/>
          </p:cNvSpPr>
          <p:nvPr>
            <p:ph type="title"/>
          </p:nvPr>
        </p:nvSpPr>
        <p:spPr/>
        <p:txBody>
          <a:bodyPr/>
          <a:lstStyle>
            <a:lvl1pPr>
              <a:defRPr/>
            </a:lvl1pPr>
          </a:lstStyle>
          <a:p>
            <a:pPr lvl="0"/>
            <a:endParaRPr lang="en-US"/>
          </a:p>
        </p:txBody>
      </p:sp>
      <p:sp>
        <p:nvSpPr>
          <p:cNvPr id="8" name="Google Shape;1064;p101">
            <a:extLst>
              <a:ext uri="{FF2B5EF4-FFF2-40B4-BE49-F238E27FC236}">
                <a16:creationId xmlns:a16="http://schemas.microsoft.com/office/drawing/2014/main" id="{3C93B423-2C1D-CEDD-F249-296A83E6B910}"/>
              </a:ext>
            </a:extLst>
          </p:cNvPr>
          <p:cNvSpPr txBox="1">
            <a:spLocks noGrp="1"/>
          </p:cNvSpPr>
          <p:nvPr>
            <p:ph type="sldNum" sz="quarter" idx="8"/>
          </p:nvPr>
        </p:nvSpPr>
        <p:spPr/>
        <p:txBody>
          <a:bodyPr/>
          <a:lstStyle>
            <a:lvl1pPr>
              <a:defRPr/>
            </a:lvl1pPr>
          </a:lstStyle>
          <a:p>
            <a:pPr lvl="0"/>
            <a:fld id="{FA5F62AE-5E69-48B9-8317-CC1134A37E77}" type="slidenum">
              <a:t>‹#›</a:t>
            </a:fld>
            <a:endParaRPr lang="en-US"/>
          </a:p>
        </p:txBody>
      </p:sp>
      <p:cxnSp>
        <p:nvCxnSpPr>
          <p:cNvPr id="9" name="Google Shape;1065;p101">
            <a:extLst>
              <a:ext uri="{FF2B5EF4-FFF2-40B4-BE49-F238E27FC236}">
                <a16:creationId xmlns:a16="http://schemas.microsoft.com/office/drawing/2014/main" id="{79D55465-34DF-19F6-6E71-61E656B1E8E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066;p101">
            <a:extLst>
              <a:ext uri="{FF2B5EF4-FFF2-40B4-BE49-F238E27FC236}">
                <a16:creationId xmlns:a16="http://schemas.microsoft.com/office/drawing/2014/main" id="{3F26C4A9-EC98-7DE4-B487-352DE4BF3904}"/>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15908789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End 8">
    <p:spTree>
      <p:nvGrpSpPr>
        <p:cNvPr id="1" name=""/>
        <p:cNvGrpSpPr/>
        <p:nvPr/>
      </p:nvGrpSpPr>
      <p:grpSpPr>
        <a:xfrm>
          <a:off x="0" y="0"/>
          <a:ext cx="0" cy="0"/>
          <a:chOff x="0" y="0"/>
          <a:chExt cx="0" cy="0"/>
        </a:xfrm>
      </p:grpSpPr>
      <p:grpSp>
        <p:nvGrpSpPr>
          <p:cNvPr id="2" name="Google Shape;1068;p102">
            <a:extLst>
              <a:ext uri="{FF2B5EF4-FFF2-40B4-BE49-F238E27FC236}">
                <a16:creationId xmlns:a16="http://schemas.microsoft.com/office/drawing/2014/main" id="{46561EFF-130B-327A-5C95-7FED39604C1C}"/>
              </a:ext>
            </a:extLst>
          </p:cNvPr>
          <p:cNvGrpSpPr/>
          <p:nvPr/>
        </p:nvGrpSpPr>
        <p:grpSpPr>
          <a:xfrm>
            <a:off x="0" y="0"/>
            <a:ext cx="12191996" cy="2148830"/>
            <a:chOff x="0" y="0"/>
            <a:chExt cx="12191996" cy="2148830"/>
          </a:xfrm>
        </p:grpSpPr>
        <p:sp>
          <p:nvSpPr>
            <p:cNvPr id="3" name="Google Shape;1069;p102">
              <a:extLst>
                <a:ext uri="{FF2B5EF4-FFF2-40B4-BE49-F238E27FC236}">
                  <a16:creationId xmlns:a16="http://schemas.microsoft.com/office/drawing/2014/main" id="{25CB19CA-121C-6D94-FB57-8F3E136F7AD7}"/>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070;p102">
              <a:extLst>
                <a:ext uri="{FF2B5EF4-FFF2-40B4-BE49-F238E27FC236}">
                  <a16:creationId xmlns:a16="http://schemas.microsoft.com/office/drawing/2014/main" id="{52479F28-16FA-8C4E-C0D7-E88724F43F87}"/>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071;p102">
            <a:extLst>
              <a:ext uri="{FF2B5EF4-FFF2-40B4-BE49-F238E27FC236}">
                <a16:creationId xmlns:a16="http://schemas.microsoft.com/office/drawing/2014/main" id="{0C97B161-4C6C-8979-BA76-8B3C0727075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072;p102">
            <a:extLst>
              <a:ext uri="{FF2B5EF4-FFF2-40B4-BE49-F238E27FC236}">
                <a16:creationId xmlns:a16="http://schemas.microsoft.com/office/drawing/2014/main" id="{AD2B1BA9-509F-9B50-5D54-CB52A12CC21A}"/>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073;p102">
            <a:extLst>
              <a:ext uri="{FF2B5EF4-FFF2-40B4-BE49-F238E27FC236}">
                <a16:creationId xmlns:a16="http://schemas.microsoft.com/office/drawing/2014/main" id="{146A1AED-CD1D-9AEA-538F-E145B5CFFBB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074;p102">
            <a:extLst>
              <a:ext uri="{FF2B5EF4-FFF2-40B4-BE49-F238E27FC236}">
                <a16:creationId xmlns:a16="http://schemas.microsoft.com/office/drawing/2014/main" id="{CADD3665-F5B1-E077-BB34-F928C6E60EA1}"/>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284669286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Blank 6">
    <p:spTree>
      <p:nvGrpSpPr>
        <p:cNvPr id="1" name=""/>
        <p:cNvGrpSpPr/>
        <p:nvPr/>
      </p:nvGrpSpPr>
      <p:grpSpPr>
        <a:xfrm>
          <a:off x="0" y="0"/>
          <a:ext cx="0" cy="0"/>
          <a:chOff x="0" y="0"/>
          <a:chExt cx="0" cy="0"/>
        </a:xfrm>
      </p:grpSpPr>
      <p:sp>
        <p:nvSpPr>
          <p:cNvPr id="2" name="Google Shape;1077;p103">
            <a:extLst>
              <a:ext uri="{FF2B5EF4-FFF2-40B4-BE49-F238E27FC236}">
                <a16:creationId xmlns:a16="http://schemas.microsoft.com/office/drawing/2014/main" id="{16AF3060-96DD-A852-6E91-3980A44A0055}"/>
              </a:ext>
            </a:extLst>
          </p:cNvPr>
          <p:cNvSpPr txBox="1">
            <a:spLocks noGrp="1"/>
          </p:cNvSpPr>
          <p:nvPr>
            <p:ph type="sldNum" sz="quarter" idx="8"/>
          </p:nvPr>
        </p:nvSpPr>
        <p:spPr/>
        <p:txBody>
          <a:bodyPr/>
          <a:lstStyle>
            <a:lvl1pPr>
              <a:defRPr/>
            </a:lvl1pPr>
          </a:lstStyle>
          <a:p>
            <a:pPr lvl="0"/>
            <a:fld id="{EE23B7F6-1DA1-4A09-A73D-334941155206}" type="slidenum">
              <a:t>‹#›</a:t>
            </a:fld>
            <a:endParaRPr lang="en-US"/>
          </a:p>
        </p:txBody>
      </p:sp>
      <p:cxnSp>
        <p:nvCxnSpPr>
          <p:cNvPr id="3" name="Google Shape;1078;p103">
            <a:extLst>
              <a:ext uri="{FF2B5EF4-FFF2-40B4-BE49-F238E27FC236}">
                <a16:creationId xmlns:a16="http://schemas.microsoft.com/office/drawing/2014/main" id="{529838E3-18DB-EC0E-7EC3-397F7F03998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079;p103">
            <a:extLst>
              <a:ext uri="{FF2B5EF4-FFF2-40B4-BE49-F238E27FC236}">
                <a16:creationId xmlns:a16="http://schemas.microsoft.com/office/drawing/2014/main" id="{C7C06AAB-7FFC-15C9-7823-C720A11015DE}"/>
              </a:ext>
            </a:extLst>
          </p:cNvPr>
          <p:cNvSpPr txBox="1">
            <a:spLocks noGrp="1"/>
          </p:cNvSpPr>
          <p:nvPr>
            <p:ph type="ftr" sz="quarter" idx="9"/>
          </p:nvPr>
        </p:nvSpPr>
        <p:spPr/>
        <p:txBody>
          <a:bodyPr/>
          <a:lstStyle>
            <a:lvl1pPr>
              <a:defRPr/>
            </a:lvl1pPr>
          </a:lstStyle>
          <a:p>
            <a:pPr lvl="0"/>
            <a:endParaRPr lang="en-US"/>
          </a:p>
        </p:txBody>
      </p:sp>
      <p:grpSp>
        <p:nvGrpSpPr>
          <p:cNvPr id="5" name="Google Shape;1080;p103">
            <a:extLst>
              <a:ext uri="{FF2B5EF4-FFF2-40B4-BE49-F238E27FC236}">
                <a16:creationId xmlns:a16="http://schemas.microsoft.com/office/drawing/2014/main" id="{781C17C7-7980-141D-F4F8-E7895D30A123}"/>
              </a:ext>
            </a:extLst>
          </p:cNvPr>
          <p:cNvGrpSpPr/>
          <p:nvPr/>
        </p:nvGrpSpPr>
        <p:grpSpPr>
          <a:xfrm>
            <a:off x="7191545" y="0"/>
            <a:ext cx="5000460" cy="1425988"/>
            <a:chOff x="7191545" y="0"/>
            <a:chExt cx="5000460" cy="1425988"/>
          </a:xfrm>
        </p:grpSpPr>
        <p:pic>
          <p:nvPicPr>
            <p:cNvPr id="6" name="Google Shape;1081;p103">
              <a:extLst>
                <a:ext uri="{FF2B5EF4-FFF2-40B4-BE49-F238E27FC236}">
                  <a16:creationId xmlns:a16="http://schemas.microsoft.com/office/drawing/2014/main" id="{CCDA52F6-0A00-A6BC-23B0-79DF1A2C9C0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082;p103">
              <a:extLst>
                <a:ext uri="{FF2B5EF4-FFF2-40B4-BE49-F238E27FC236}">
                  <a16:creationId xmlns:a16="http://schemas.microsoft.com/office/drawing/2014/main" id="{8F75DE41-4655-E2BE-31FE-2425D4B3BBF3}"/>
                </a:ext>
              </a:extLst>
            </p:cNvPr>
            <p:cNvGrpSpPr/>
            <p:nvPr/>
          </p:nvGrpSpPr>
          <p:grpSpPr>
            <a:xfrm>
              <a:off x="7191545" y="0"/>
              <a:ext cx="5000460" cy="1425988"/>
              <a:chOff x="7191545" y="0"/>
              <a:chExt cx="5000460" cy="1425988"/>
            </a:xfrm>
          </p:grpSpPr>
          <p:sp>
            <p:nvSpPr>
              <p:cNvPr id="8" name="Google Shape;1083;p103">
                <a:extLst>
                  <a:ext uri="{FF2B5EF4-FFF2-40B4-BE49-F238E27FC236}">
                    <a16:creationId xmlns:a16="http://schemas.microsoft.com/office/drawing/2014/main" id="{CDD4B090-C492-57B0-06D8-9FB8F020394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084;p103">
                <a:extLst>
                  <a:ext uri="{FF2B5EF4-FFF2-40B4-BE49-F238E27FC236}">
                    <a16:creationId xmlns:a16="http://schemas.microsoft.com/office/drawing/2014/main" id="{0CE0DDE9-B724-45A3-1CBC-64B8BA03EF2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62204776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Cover 10">
    <p:spTree>
      <p:nvGrpSpPr>
        <p:cNvPr id="1" name=""/>
        <p:cNvGrpSpPr/>
        <p:nvPr/>
      </p:nvGrpSpPr>
      <p:grpSpPr>
        <a:xfrm>
          <a:off x="0" y="0"/>
          <a:ext cx="0" cy="0"/>
          <a:chOff x="0" y="0"/>
          <a:chExt cx="0" cy="0"/>
        </a:xfrm>
      </p:grpSpPr>
      <p:sp>
        <p:nvSpPr>
          <p:cNvPr id="2" name="Google Shape;1086;p104">
            <a:extLst>
              <a:ext uri="{FF2B5EF4-FFF2-40B4-BE49-F238E27FC236}">
                <a16:creationId xmlns:a16="http://schemas.microsoft.com/office/drawing/2014/main" id="{1F33379A-395F-ABB7-DDBF-F3A3FF7962C4}"/>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87;p104">
            <a:extLst>
              <a:ext uri="{FF2B5EF4-FFF2-40B4-BE49-F238E27FC236}">
                <a16:creationId xmlns:a16="http://schemas.microsoft.com/office/drawing/2014/main" id="{CF84FCF1-FFF4-EB51-A199-921F81285946}"/>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088;p104">
            <a:extLst>
              <a:ext uri="{FF2B5EF4-FFF2-40B4-BE49-F238E27FC236}">
                <a16:creationId xmlns:a16="http://schemas.microsoft.com/office/drawing/2014/main" id="{B27DCCF0-D23A-A77E-CEB6-617C6245B040}"/>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090;p104">
            <a:extLst>
              <a:ext uri="{FF2B5EF4-FFF2-40B4-BE49-F238E27FC236}">
                <a16:creationId xmlns:a16="http://schemas.microsoft.com/office/drawing/2014/main" id="{409310A9-782B-7DFF-5298-18D446FD2204}"/>
              </a:ext>
            </a:extLst>
          </p:cNvPr>
          <p:cNvGrpSpPr/>
          <p:nvPr/>
        </p:nvGrpSpPr>
        <p:grpSpPr>
          <a:xfrm>
            <a:off x="0" y="5020348"/>
            <a:ext cx="12191996" cy="1837651"/>
            <a:chOff x="0" y="5020348"/>
            <a:chExt cx="12191996" cy="1837651"/>
          </a:xfrm>
        </p:grpSpPr>
        <p:sp>
          <p:nvSpPr>
            <p:cNvPr id="6" name="Google Shape;1091;p104">
              <a:extLst>
                <a:ext uri="{FF2B5EF4-FFF2-40B4-BE49-F238E27FC236}">
                  <a16:creationId xmlns:a16="http://schemas.microsoft.com/office/drawing/2014/main" id="{7672EB50-5EEC-D86A-0C3E-D4D3BE6AF73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092;p104">
              <a:extLst>
                <a:ext uri="{FF2B5EF4-FFF2-40B4-BE49-F238E27FC236}">
                  <a16:creationId xmlns:a16="http://schemas.microsoft.com/office/drawing/2014/main" id="{EE6A59C2-4777-A1AB-7926-33B3C79791A2}"/>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093;p104">
              <a:extLst>
                <a:ext uri="{FF2B5EF4-FFF2-40B4-BE49-F238E27FC236}">
                  <a16:creationId xmlns:a16="http://schemas.microsoft.com/office/drawing/2014/main" id="{AB07926C-AB36-DBF2-FCAC-0761786F5E5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3900401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Divider 11">
    <p:spTree>
      <p:nvGrpSpPr>
        <p:cNvPr id="1" name=""/>
        <p:cNvGrpSpPr/>
        <p:nvPr/>
      </p:nvGrpSpPr>
      <p:grpSpPr>
        <a:xfrm>
          <a:off x="0" y="0"/>
          <a:ext cx="0" cy="0"/>
          <a:chOff x="0" y="0"/>
          <a:chExt cx="0" cy="0"/>
        </a:xfrm>
      </p:grpSpPr>
      <p:grpSp>
        <p:nvGrpSpPr>
          <p:cNvPr id="2" name="Google Shape;1095;p105">
            <a:extLst>
              <a:ext uri="{FF2B5EF4-FFF2-40B4-BE49-F238E27FC236}">
                <a16:creationId xmlns:a16="http://schemas.microsoft.com/office/drawing/2014/main" id="{6DEDD40A-9D89-346F-9089-52F5CDAE62AA}"/>
              </a:ext>
            </a:extLst>
          </p:cNvPr>
          <p:cNvGrpSpPr/>
          <p:nvPr/>
        </p:nvGrpSpPr>
        <p:grpSpPr>
          <a:xfrm>
            <a:off x="0" y="5020348"/>
            <a:ext cx="12191996" cy="1837651"/>
            <a:chOff x="0" y="5020348"/>
            <a:chExt cx="12191996" cy="1837651"/>
          </a:xfrm>
        </p:grpSpPr>
        <p:sp>
          <p:nvSpPr>
            <p:cNvPr id="3" name="Google Shape;1096;p105">
              <a:extLst>
                <a:ext uri="{FF2B5EF4-FFF2-40B4-BE49-F238E27FC236}">
                  <a16:creationId xmlns:a16="http://schemas.microsoft.com/office/drawing/2014/main" id="{A0CDBF32-CF69-F355-CEAE-795993D36022}"/>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097;p105">
              <a:extLst>
                <a:ext uri="{FF2B5EF4-FFF2-40B4-BE49-F238E27FC236}">
                  <a16:creationId xmlns:a16="http://schemas.microsoft.com/office/drawing/2014/main" id="{B4556C9B-722F-E50A-ACB3-5E4F42ACAFF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098;p105">
              <a:extLst>
                <a:ext uri="{FF2B5EF4-FFF2-40B4-BE49-F238E27FC236}">
                  <a16:creationId xmlns:a16="http://schemas.microsoft.com/office/drawing/2014/main" id="{82B12CA6-C604-623E-7C8C-6D1181A7822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099;p105">
              <a:extLst>
                <a:ext uri="{FF2B5EF4-FFF2-40B4-BE49-F238E27FC236}">
                  <a16:creationId xmlns:a16="http://schemas.microsoft.com/office/drawing/2014/main" id="{656F088A-0427-A540-9248-B3F88E7C3CC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100;p105">
            <a:extLst>
              <a:ext uri="{FF2B5EF4-FFF2-40B4-BE49-F238E27FC236}">
                <a16:creationId xmlns:a16="http://schemas.microsoft.com/office/drawing/2014/main" id="{E5E58A42-F8AB-DD61-2172-421ED3B10A78}"/>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101;p105">
            <a:extLst>
              <a:ext uri="{FF2B5EF4-FFF2-40B4-BE49-F238E27FC236}">
                <a16:creationId xmlns:a16="http://schemas.microsoft.com/office/drawing/2014/main" id="{6C90C77A-48A4-5281-C55F-6FD7AFD0AC11}"/>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13616788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Divider 2">
    <p:spTree>
      <p:nvGrpSpPr>
        <p:cNvPr id="1" name=""/>
        <p:cNvGrpSpPr/>
        <p:nvPr/>
      </p:nvGrpSpPr>
      <p:grpSpPr>
        <a:xfrm>
          <a:off x="0" y="0"/>
          <a:ext cx="0" cy="0"/>
          <a:chOff x="0" y="0"/>
          <a:chExt cx="0" cy="0"/>
        </a:xfrm>
      </p:grpSpPr>
      <p:grpSp>
        <p:nvGrpSpPr>
          <p:cNvPr id="2" name="Google Shape;139;p14">
            <a:extLst>
              <a:ext uri="{FF2B5EF4-FFF2-40B4-BE49-F238E27FC236}">
                <a16:creationId xmlns:a16="http://schemas.microsoft.com/office/drawing/2014/main" id="{FB9C56BC-4450-7B92-FD43-430FFF7B97D0}"/>
              </a:ext>
            </a:extLst>
          </p:cNvPr>
          <p:cNvGrpSpPr/>
          <p:nvPr/>
        </p:nvGrpSpPr>
        <p:grpSpPr>
          <a:xfrm>
            <a:off x="0" y="5020348"/>
            <a:ext cx="12191996" cy="1837651"/>
            <a:chOff x="0" y="5020348"/>
            <a:chExt cx="12191996" cy="1837651"/>
          </a:xfrm>
        </p:grpSpPr>
        <p:sp>
          <p:nvSpPr>
            <p:cNvPr id="3" name="Google Shape;140;p14">
              <a:extLst>
                <a:ext uri="{FF2B5EF4-FFF2-40B4-BE49-F238E27FC236}">
                  <a16:creationId xmlns:a16="http://schemas.microsoft.com/office/drawing/2014/main" id="{ABE840B1-C77D-1F2C-17BA-992398DDEA97}"/>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41;p14">
              <a:extLst>
                <a:ext uri="{FF2B5EF4-FFF2-40B4-BE49-F238E27FC236}">
                  <a16:creationId xmlns:a16="http://schemas.microsoft.com/office/drawing/2014/main" id="{54D22007-CF8D-08F5-8CDD-0CDDC69A37C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42;p14">
              <a:extLst>
                <a:ext uri="{FF2B5EF4-FFF2-40B4-BE49-F238E27FC236}">
                  <a16:creationId xmlns:a16="http://schemas.microsoft.com/office/drawing/2014/main" id="{A8B42951-09D9-6CB5-4817-57C5C6427F9F}"/>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43;p14">
              <a:extLst>
                <a:ext uri="{FF2B5EF4-FFF2-40B4-BE49-F238E27FC236}">
                  <a16:creationId xmlns:a16="http://schemas.microsoft.com/office/drawing/2014/main" id="{DD70FF2C-A2F0-0257-90C3-A2F20912F5A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44;p14">
            <a:extLst>
              <a:ext uri="{FF2B5EF4-FFF2-40B4-BE49-F238E27FC236}">
                <a16:creationId xmlns:a16="http://schemas.microsoft.com/office/drawing/2014/main" id="{755944BF-3B7B-0D0B-A0A4-ECCCC6C23EE2}"/>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45;p14">
            <a:extLst>
              <a:ext uri="{FF2B5EF4-FFF2-40B4-BE49-F238E27FC236}">
                <a16:creationId xmlns:a16="http://schemas.microsoft.com/office/drawing/2014/main" id="{D74DA08E-30DE-84F3-C342-9CF58EDD994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165511728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Photo Slide 10">
    <p:spTree>
      <p:nvGrpSpPr>
        <p:cNvPr id="1" name=""/>
        <p:cNvGrpSpPr/>
        <p:nvPr/>
      </p:nvGrpSpPr>
      <p:grpSpPr>
        <a:xfrm>
          <a:off x="0" y="0"/>
          <a:ext cx="0" cy="0"/>
          <a:chOff x="0" y="0"/>
          <a:chExt cx="0" cy="0"/>
        </a:xfrm>
      </p:grpSpPr>
      <p:sp>
        <p:nvSpPr>
          <p:cNvPr id="2" name="Google Shape;1103;p106">
            <a:extLst>
              <a:ext uri="{FF2B5EF4-FFF2-40B4-BE49-F238E27FC236}">
                <a16:creationId xmlns:a16="http://schemas.microsoft.com/office/drawing/2014/main" id="{9BA0C9C6-B923-C42A-35B4-FE94A015A483}"/>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104;p106">
            <a:extLst>
              <a:ext uri="{FF2B5EF4-FFF2-40B4-BE49-F238E27FC236}">
                <a16:creationId xmlns:a16="http://schemas.microsoft.com/office/drawing/2014/main" id="{CCDB12C0-A091-CF08-0B9A-0E88625F67D7}"/>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05;p106">
            <a:extLst>
              <a:ext uri="{FF2B5EF4-FFF2-40B4-BE49-F238E27FC236}">
                <a16:creationId xmlns:a16="http://schemas.microsoft.com/office/drawing/2014/main" id="{C9F4915E-B7A0-8E70-0B82-65F586D5A9C3}"/>
              </a:ext>
            </a:extLst>
          </p:cNvPr>
          <p:cNvGrpSpPr/>
          <p:nvPr/>
        </p:nvGrpSpPr>
        <p:grpSpPr>
          <a:xfrm>
            <a:off x="0" y="5379424"/>
            <a:ext cx="2807363" cy="753895"/>
            <a:chOff x="0" y="5379424"/>
            <a:chExt cx="2807363" cy="753895"/>
          </a:xfrm>
        </p:grpSpPr>
        <p:sp>
          <p:nvSpPr>
            <p:cNvPr id="5" name="Google Shape;1106;p106">
              <a:extLst>
                <a:ext uri="{FF2B5EF4-FFF2-40B4-BE49-F238E27FC236}">
                  <a16:creationId xmlns:a16="http://schemas.microsoft.com/office/drawing/2014/main" id="{3B22EEBA-B5BE-2A1C-FEBD-9C25A2CBA9F5}"/>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07;p106">
              <a:extLst>
                <a:ext uri="{FF2B5EF4-FFF2-40B4-BE49-F238E27FC236}">
                  <a16:creationId xmlns:a16="http://schemas.microsoft.com/office/drawing/2014/main" id="{EDB590BB-4F7C-EECA-A0E2-ECB205352EC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09;p106">
            <a:extLst>
              <a:ext uri="{FF2B5EF4-FFF2-40B4-BE49-F238E27FC236}">
                <a16:creationId xmlns:a16="http://schemas.microsoft.com/office/drawing/2014/main" id="{B1BEA714-6A9E-296E-1C19-D00021BD5CB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52787114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Quotation 15">
    <p:spTree>
      <p:nvGrpSpPr>
        <p:cNvPr id="1" name=""/>
        <p:cNvGrpSpPr/>
        <p:nvPr/>
      </p:nvGrpSpPr>
      <p:grpSpPr>
        <a:xfrm>
          <a:off x="0" y="0"/>
          <a:ext cx="0" cy="0"/>
          <a:chOff x="0" y="0"/>
          <a:chExt cx="0" cy="0"/>
        </a:xfrm>
      </p:grpSpPr>
      <p:sp>
        <p:nvSpPr>
          <p:cNvPr id="2" name="Google Shape;1111;p107">
            <a:extLst>
              <a:ext uri="{FF2B5EF4-FFF2-40B4-BE49-F238E27FC236}">
                <a16:creationId xmlns:a16="http://schemas.microsoft.com/office/drawing/2014/main" id="{EC43552C-0950-4AAF-6709-9B632B53BAE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12;p107">
            <a:extLst>
              <a:ext uri="{FF2B5EF4-FFF2-40B4-BE49-F238E27FC236}">
                <a16:creationId xmlns:a16="http://schemas.microsoft.com/office/drawing/2014/main" id="{1B6CF5B7-B0B5-5D7F-0748-55B78275A8A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13;p107">
            <a:extLst>
              <a:ext uri="{FF2B5EF4-FFF2-40B4-BE49-F238E27FC236}">
                <a16:creationId xmlns:a16="http://schemas.microsoft.com/office/drawing/2014/main" id="{88EB0AA9-2333-C387-7735-D103C0599BE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14;p107">
            <a:extLst>
              <a:ext uri="{FF2B5EF4-FFF2-40B4-BE49-F238E27FC236}">
                <a16:creationId xmlns:a16="http://schemas.microsoft.com/office/drawing/2014/main" id="{3C42EC17-2779-B54C-2F2E-7B6DA663EE9B}"/>
              </a:ext>
            </a:extLst>
          </p:cNvPr>
          <p:cNvSpPr txBox="1">
            <a:spLocks noGrp="1"/>
          </p:cNvSpPr>
          <p:nvPr>
            <p:ph type="sldNum" sz="quarter" idx="8"/>
          </p:nvPr>
        </p:nvSpPr>
        <p:spPr/>
        <p:txBody>
          <a:bodyPr/>
          <a:lstStyle>
            <a:lvl1pPr>
              <a:defRPr>
                <a:solidFill>
                  <a:srgbClr val="AEB3B7"/>
                </a:solidFill>
              </a:defRPr>
            </a:lvl1pPr>
          </a:lstStyle>
          <a:p>
            <a:pPr lvl="0"/>
            <a:fld id="{FC378875-235F-4C57-8248-ECB06B772F43}" type="slidenum">
              <a:t>‹#›</a:t>
            </a:fld>
            <a:endParaRPr lang="en-US"/>
          </a:p>
        </p:txBody>
      </p:sp>
      <p:cxnSp>
        <p:nvCxnSpPr>
          <p:cNvPr id="6" name="Google Shape;1115;p107">
            <a:extLst>
              <a:ext uri="{FF2B5EF4-FFF2-40B4-BE49-F238E27FC236}">
                <a16:creationId xmlns:a16="http://schemas.microsoft.com/office/drawing/2014/main" id="{6F5DAC16-7D88-8C64-C8AC-E12253397D5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16;p107">
            <a:extLst>
              <a:ext uri="{FF2B5EF4-FFF2-40B4-BE49-F238E27FC236}">
                <a16:creationId xmlns:a16="http://schemas.microsoft.com/office/drawing/2014/main" id="{0A1757ED-FCA5-66CB-A420-033B3D5977C8}"/>
              </a:ext>
            </a:extLst>
          </p:cNvPr>
          <p:cNvSpPr txBox="1">
            <a:spLocks noGrp="1"/>
          </p:cNvSpPr>
          <p:nvPr>
            <p:ph type="ftr" sz="quarter" idx="9"/>
          </p:nvPr>
        </p:nvSpPr>
        <p:spPr/>
        <p:txBody>
          <a:bodyPr/>
          <a:lstStyle>
            <a:lvl1pPr>
              <a:defRPr/>
            </a:lvl1pPr>
          </a:lstStyle>
          <a:p>
            <a:pPr lvl="0"/>
            <a:endParaRPr lang="en-US"/>
          </a:p>
        </p:txBody>
      </p:sp>
      <p:grpSp>
        <p:nvGrpSpPr>
          <p:cNvPr id="8" name="Google Shape;1117;p107">
            <a:extLst>
              <a:ext uri="{FF2B5EF4-FFF2-40B4-BE49-F238E27FC236}">
                <a16:creationId xmlns:a16="http://schemas.microsoft.com/office/drawing/2014/main" id="{9D97EB07-8331-AC1F-E72D-4F1691B200B6}"/>
              </a:ext>
            </a:extLst>
          </p:cNvPr>
          <p:cNvGrpSpPr/>
          <p:nvPr/>
        </p:nvGrpSpPr>
        <p:grpSpPr>
          <a:xfrm>
            <a:off x="7191545" y="0"/>
            <a:ext cx="5000460" cy="1425988"/>
            <a:chOff x="7191545" y="0"/>
            <a:chExt cx="5000460" cy="1425988"/>
          </a:xfrm>
        </p:grpSpPr>
        <p:pic>
          <p:nvPicPr>
            <p:cNvPr id="9" name="Google Shape;1118;p107">
              <a:extLst>
                <a:ext uri="{FF2B5EF4-FFF2-40B4-BE49-F238E27FC236}">
                  <a16:creationId xmlns:a16="http://schemas.microsoft.com/office/drawing/2014/main" id="{9D6D8778-4459-0112-3885-02530CB945F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19;p107">
              <a:extLst>
                <a:ext uri="{FF2B5EF4-FFF2-40B4-BE49-F238E27FC236}">
                  <a16:creationId xmlns:a16="http://schemas.microsoft.com/office/drawing/2014/main" id="{CF53B2B3-0B9F-AC75-142E-E151EF752B4F}"/>
                </a:ext>
              </a:extLst>
            </p:cNvPr>
            <p:cNvGrpSpPr/>
            <p:nvPr/>
          </p:nvGrpSpPr>
          <p:grpSpPr>
            <a:xfrm>
              <a:off x="7191545" y="0"/>
              <a:ext cx="5000460" cy="1425988"/>
              <a:chOff x="7191545" y="0"/>
              <a:chExt cx="5000460" cy="1425988"/>
            </a:xfrm>
          </p:grpSpPr>
          <p:sp>
            <p:nvSpPr>
              <p:cNvPr id="11" name="Google Shape;1120;p107">
                <a:extLst>
                  <a:ext uri="{FF2B5EF4-FFF2-40B4-BE49-F238E27FC236}">
                    <a16:creationId xmlns:a16="http://schemas.microsoft.com/office/drawing/2014/main" id="{C5D59400-3CEB-2A8D-C114-B294BBD8214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21;p107">
                <a:extLst>
                  <a:ext uri="{FF2B5EF4-FFF2-40B4-BE49-F238E27FC236}">
                    <a16:creationId xmlns:a16="http://schemas.microsoft.com/office/drawing/2014/main" id="{E8A278D5-D0D3-BD86-571F-31102EA3C56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122;p107" descr="Open quotation mark with solid fill">
            <a:extLst>
              <a:ext uri="{FF2B5EF4-FFF2-40B4-BE49-F238E27FC236}">
                <a16:creationId xmlns:a16="http://schemas.microsoft.com/office/drawing/2014/main" id="{10EB3D73-70A1-465C-C8DD-C231B923476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17101359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Title and Content 13">
    <p:spTree>
      <p:nvGrpSpPr>
        <p:cNvPr id="1" name=""/>
        <p:cNvGrpSpPr/>
        <p:nvPr/>
      </p:nvGrpSpPr>
      <p:grpSpPr>
        <a:xfrm>
          <a:off x="0" y="0"/>
          <a:ext cx="0" cy="0"/>
          <a:chOff x="0" y="0"/>
          <a:chExt cx="0" cy="0"/>
        </a:xfrm>
      </p:grpSpPr>
      <p:grpSp>
        <p:nvGrpSpPr>
          <p:cNvPr id="2" name="Google Shape;1124;p108">
            <a:extLst>
              <a:ext uri="{FF2B5EF4-FFF2-40B4-BE49-F238E27FC236}">
                <a16:creationId xmlns:a16="http://schemas.microsoft.com/office/drawing/2014/main" id="{ACBB621A-3ED0-2DC6-FA90-A3F3966A4FDD}"/>
              </a:ext>
            </a:extLst>
          </p:cNvPr>
          <p:cNvGrpSpPr/>
          <p:nvPr/>
        </p:nvGrpSpPr>
        <p:grpSpPr>
          <a:xfrm>
            <a:off x="7191545" y="0"/>
            <a:ext cx="5000460" cy="1425988"/>
            <a:chOff x="7191545" y="0"/>
            <a:chExt cx="5000460" cy="1425988"/>
          </a:xfrm>
        </p:grpSpPr>
        <p:pic>
          <p:nvPicPr>
            <p:cNvPr id="3" name="Google Shape;1125;p108">
              <a:extLst>
                <a:ext uri="{FF2B5EF4-FFF2-40B4-BE49-F238E27FC236}">
                  <a16:creationId xmlns:a16="http://schemas.microsoft.com/office/drawing/2014/main" id="{D04EA8A9-F3DB-054E-44B0-01A04FE2873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26;p108">
              <a:extLst>
                <a:ext uri="{FF2B5EF4-FFF2-40B4-BE49-F238E27FC236}">
                  <a16:creationId xmlns:a16="http://schemas.microsoft.com/office/drawing/2014/main" id="{CDC1C783-F45C-0970-78A2-FA378ED8360D}"/>
                </a:ext>
              </a:extLst>
            </p:cNvPr>
            <p:cNvGrpSpPr/>
            <p:nvPr/>
          </p:nvGrpSpPr>
          <p:grpSpPr>
            <a:xfrm>
              <a:off x="7191545" y="0"/>
              <a:ext cx="5000460" cy="1425988"/>
              <a:chOff x="7191545" y="0"/>
              <a:chExt cx="5000460" cy="1425988"/>
            </a:xfrm>
          </p:grpSpPr>
          <p:sp>
            <p:nvSpPr>
              <p:cNvPr id="5" name="Google Shape;1127;p108">
                <a:extLst>
                  <a:ext uri="{FF2B5EF4-FFF2-40B4-BE49-F238E27FC236}">
                    <a16:creationId xmlns:a16="http://schemas.microsoft.com/office/drawing/2014/main" id="{510DAE3C-E8ED-3C00-436D-D9ABDC1BA50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28;p108">
                <a:extLst>
                  <a:ext uri="{FF2B5EF4-FFF2-40B4-BE49-F238E27FC236}">
                    <a16:creationId xmlns:a16="http://schemas.microsoft.com/office/drawing/2014/main" id="{8DE4316D-BA37-68FB-64DC-BD5AAE93E85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29;p108">
            <a:extLst>
              <a:ext uri="{FF2B5EF4-FFF2-40B4-BE49-F238E27FC236}">
                <a16:creationId xmlns:a16="http://schemas.microsoft.com/office/drawing/2014/main" id="{A56C212D-B1B7-FA2C-37B8-B2012381DA60}"/>
              </a:ext>
            </a:extLst>
          </p:cNvPr>
          <p:cNvSpPr txBox="1">
            <a:spLocks noGrp="1"/>
          </p:cNvSpPr>
          <p:nvPr>
            <p:ph type="title"/>
          </p:nvPr>
        </p:nvSpPr>
        <p:spPr/>
        <p:txBody>
          <a:bodyPr/>
          <a:lstStyle>
            <a:lvl1pPr>
              <a:defRPr/>
            </a:lvl1pPr>
          </a:lstStyle>
          <a:p>
            <a:pPr lvl="0"/>
            <a:endParaRPr lang="en-US"/>
          </a:p>
        </p:txBody>
      </p:sp>
      <p:sp>
        <p:nvSpPr>
          <p:cNvPr id="8" name="Google Shape;1130;p108">
            <a:extLst>
              <a:ext uri="{FF2B5EF4-FFF2-40B4-BE49-F238E27FC236}">
                <a16:creationId xmlns:a16="http://schemas.microsoft.com/office/drawing/2014/main" id="{ED36240D-CBAE-C63A-78B6-245A57354FA5}"/>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131;p108">
            <a:extLst>
              <a:ext uri="{FF2B5EF4-FFF2-40B4-BE49-F238E27FC236}">
                <a16:creationId xmlns:a16="http://schemas.microsoft.com/office/drawing/2014/main" id="{90BDE90B-3D3E-2FCA-9B7A-290C5316D55C}"/>
              </a:ext>
            </a:extLst>
          </p:cNvPr>
          <p:cNvSpPr txBox="1">
            <a:spLocks noGrp="1"/>
          </p:cNvSpPr>
          <p:nvPr>
            <p:ph type="sldNum" sz="quarter" idx="8"/>
          </p:nvPr>
        </p:nvSpPr>
        <p:spPr/>
        <p:txBody>
          <a:bodyPr/>
          <a:lstStyle>
            <a:lvl1pPr>
              <a:defRPr>
                <a:solidFill>
                  <a:srgbClr val="AEB3B7"/>
                </a:solidFill>
              </a:defRPr>
            </a:lvl1pPr>
          </a:lstStyle>
          <a:p>
            <a:pPr lvl="0"/>
            <a:fld id="{EA6D9D82-6F4C-43B5-9E56-0FECF8B9E88E}" type="slidenum">
              <a:t>‹#›</a:t>
            </a:fld>
            <a:endParaRPr lang="en-US"/>
          </a:p>
        </p:txBody>
      </p:sp>
      <p:cxnSp>
        <p:nvCxnSpPr>
          <p:cNvPr id="10" name="Google Shape;1132;p108">
            <a:extLst>
              <a:ext uri="{FF2B5EF4-FFF2-40B4-BE49-F238E27FC236}">
                <a16:creationId xmlns:a16="http://schemas.microsoft.com/office/drawing/2014/main" id="{C4A3570C-E992-22C8-92F4-24961468E14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133;p108">
            <a:extLst>
              <a:ext uri="{FF2B5EF4-FFF2-40B4-BE49-F238E27FC236}">
                <a16:creationId xmlns:a16="http://schemas.microsoft.com/office/drawing/2014/main" id="{EDF34164-D242-614D-354F-D3A7FBC6245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34005372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Two Content 9">
    <p:spTree>
      <p:nvGrpSpPr>
        <p:cNvPr id="1" name=""/>
        <p:cNvGrpSpPr/>
        <p:nvPr/>
      </p:nvGrpSpPr>
      <p:grpSpPr>
        <a:xfrm>
          <a:off x="0" y="0"/>
          <a:ext cx="0" cy="0"/>
          <a:chOff x="0" y="0"/>
          <a:chExt cx="0" cy="0"/>
        </a:xfrm>
      </p:grpSpPr>
      <p:sp>
        <p:nvSpPr>
          <p:cNvPr id="2" name="Google Shape;1135;p109">
            <a:extLst>
              <a:ext uri="{FF2B5EF4-FFF2-40B4-BE49-F238E27FC236}">
                <a16:creationId xmlns:a16="http://schemas.microsoft.com/office/drawing/2014/main" id="{A4D55696-4C1D-FDC1-46C8-989276E580F2}"/>
              </a:ext>
            </a:extLst>
          </p:cNvPr>
          <p:cNvSpPr txBox="1">
            <a:spLocks noGrp="1"/>
          </p:cNvSpPr>
          <p:nvPr>
            <p:ph type="title"/>
          </p:nvPr>
        </p:nvSpPr>
        <p:spPr/>
        <p:txBody>
          <a:bodyPr/>
          <a:lstStyle>
            <a:lvl1pPr>
              <a:defRPr/>
            </a:lvl1pPr>
          </a:lstStyle>
          <a:p>
            <a:pPr lvl="0"/>
            <a:endParaRPr lang="en-US"/>
          </a:p>
        </p:txBody>
      </p:sp>
      <p:sp>
        <p:nvSpPr>
          <p:cNvPr id="3" name="Google Shape;1136;p109">
            <a:extLst>
              <a:ext uri="{FF2B5EF4-FFF2-40B4-BE49-F238E27FC236}">
                <a16:creationId xmlns:a16="http://schemas.microsoft.com/office/drawing/2014/main" id="{AEEE63F7-CA68-4996-C22C-5FB4B1AC244B}"/>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137;p109">
            <a:extLst>
              <a:ext uri="{FF2B5EF4-FFF2-40B4-BE49-F238E27FC236}">
                <a16:creationId xmlns:a16="http://schemas.microsoft.com/office/drawing/2014/main" id="{A61A88F9-B19C-716B-3BA4-A135C43A96A3}"/>
              </a:ext>
            </a:extLst>
          </p:cNvPr>
          <p:cNvGrpSpPr/>
          <p:nvPr/>
        </p:nvGrpSpPr>
        <p:grpSpPr>
          <a:xfrm>
            <a:off x="7191545" y="0"/>
            <a:ext cx="5000460" cy="1425988"/>
            <a:chOff x="7191545" y="0"/>
            <a:chExt cx="5000460" cy="1425988"/>
          </a:xfrm>
        </p:grpSpPr>
        <p:pic>
          <p:nvPicPr>
            <p:cNvPr id="5" name="Google Shape;1138;p109">
              <a:extLst>
                <a:ext uri="{FF2B5EF4-FFF2-40B4-BE49-F238E27FC236}">
                  <a16:creationId xmlns:a16="http://schemas.microsoft.com/office/drawing/2014/main" id="{8D33DAD4-4532-3DEF-7935-9770A1E54DE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139;p109">
              <a:extLst>
                <a:ext uri="{FF2B5EF4-FFF2-40B4-BE49-F238E27FC236}">
                  <a16:creationId xmlns:a16="http://schemas.microsoft.com/office/drawing/2014/main" id="{6835EEAE-8BA2-632E-E279-A36D4757EC3F}"/>
                </a:ext>
              </a:extLst>
            </p:cNvPr>
            <p:cNvGrpSpPr/>
            <p:nvPr/>
          </p:nvGrpSpPr>
          <p:grpSpPr>
            <a:xfrm>
              <a:off x="7191545" y="0"/>
              <a:ext cx="5000460" cy="1425988"/>
              <a:chOff x="7191545" y="0"/>
              <a:chExt cx="5000460" cy="1425988"/>
            </a:xfrm>
          </p:grpSpPr>
          <p:sp>
            <p:nvSpPr>
              <p:cNvPr id="7" name="Google Shape;1140;p109">
                <a:extLst>
                  <a:ext uri="{FF2B5EF4-FFF2-40B4-BE49-F238E27FC236}">
                    <a16:creationId xmlns:a16="http://schemas.microsoft.com/office/drawing/2014/main" id="{A814BB94-1328-3F7B-0C7E-532A8389F0A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141;p109">
                <a:extLst>
                  <a:ext uri="{FF2B5EF4-FFF2-40B4-BE49-F238E27FC236}">
                    <a16:creationId xmlns:a16="http://schemas.microsoft.com/office/drawing/2014/main" id="{0503DDF2-667C-45DD-865D-A141FD4AD52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142;p109">
            <a:extLst>
              <a:ext uri="{FF2B5EF4-FFF2-40B4-BE49-F238E27FC236}">
                <a16:creationId xmlns:a16="http://schemas.microsoft.com/office/drawing/2014/main" id="{D8BCCC72-53C5-62A9-91A9-A09DE224D09B}"/>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143;p109">
            <a:extLst>
              <a:ext uri="{FF2B5EF4-FFF2-40B4-BE49-F238E27FC236}">
                <a16:creationId xmlns:a16="http://schemas.microsoft.com/office/drawing/2014/main" id="{4DB1F086-25FD-4BE7-E7B2-A0CA399F2272}"/>
              </a:ext>
            </a:extLst>
          </p:cNvPr>
          <p:cNvSpPr txBox="1">
            <a:spLocks noGrp="1"/>
          </p:cNvSpPr>
          <p:nvPr>
            <p:ph type="sldNum" sz="quarter" idx="8"/>
          </p:nvPr>
        </p:nvSpPr>
        <p:spPr>
          <a:xfrm>
            <a:off x="8839193" y="6356351"/>
            <a:ext cx="2743200" cy="365129"/>
          </a:xfrm>
        </p:spPr>
        <p:txBody>
          <a:bodyPr/>
          <a:lstStyle>
            <a:lvl1pPr>
              <a:defRPr/>
            </a:lvl1pPr>
          </a:lstStyle>
          <a:p>
            <a:pPr lvl="0"/>
            <a:fld id="{910C41BD-D333-4784-8B9D-47017A3CEC3D}" type="slidenum">
              <a:t>‹#›</a:t>
            </a:fld>
            <a:endParaRPr lang="en-US"/>
          </a:p>
        </p:txBody>
      </p:sp>
      <p:cxnSp>
        <p:nvCxnSpPr>
          <p:cNvPr id="11" name="Google Shape;1144;p109">
            <a:extLst>
              <a:ext uri="{FF2B5EF4-FFF2-40B4-BE49-F238E27FC236}">
                <a16:creationId xmlns:a16="http://schemas.microsoft.com/office/drawing/2014/main" id="{FFBE7883-B789-216D-B041-FC8148EDBB3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145;p109">
            <a:extLst>
              <a:ext uri="{FF2B5EF4-FFF2-40B4-BE49-F238E27FC236}">
                <a16:creationId xmlns:a16="http://schemas.microsoft.com/office/drawing/2014/main" id="{FF5944E7-03BE-9AB3-0AF9-FA071FD5AB6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21796336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Comparison 8">
    <p:spTree>
      <p:nvGrpSpPr>
        <p:cNvPr id="1" name=""/>
        <p:cNvGrpSpPr/>
        <p:nvPr/>
      </p:nvGrpSpPr>
      <p:grpSpPr>
        <a:xfrm>
          <a:off x="0" y="0"/>
          <a:ext cx="0" cy="0"/>
          <a:chOff x="0" y="0"/>
          <a:chExt cx="0" cy="0"/>
        </a:xfrm>
      </p:grpSpPr>
      <p:grpSp>
        <p:nvGrpSpPr>
          <p:cNvPr id="2" name="Google Shape;1147;p110">
            <a:extLst>
              <a:ext uri="{FF2B5EF4-FFF2-40B4-BE49-F238E27FC236}">
                <a16:creationId xmlns:a16="http://schemas.microsoft.com/office/drawing/2014/main" id="{874913A6-777D-F19E-6F1D-9EAC3A1C252C}"/>
              </a:ext>
            </a:extLst>
          </p:cNvPr>
          <p:cNvGrpSpPr/>
          <p:nvPr/>
        </p:nvGrpSpPr>
        <p:grpSpPr>
          <a:xfrm>
            <a:off x="7191545" y="0"/>
            <a:ext cx="5000460" cy="1425988"/>
            <a:chOff x="7191545" y="0"/>
            <a:chExt cx="5000460" cy="1425988"/>
          </a:xfrm>
        </p:grpSpPr>
        <p:pic>
          <p:nvPicPr>
            <p:cNvPr id="3" name="Google Shape;1148;p110">
              <a:extLst>
                <a:ext uri="{FF2B5EF4-FFF2-40B4-BE49-F238E27FC236}">
                  <a16:creationId xmlns:a16="http://schemas.microsoft.com/office/drawing/2014/main" id="{38DD441B-91EF-4FBF-6B84-BD1BA507ED0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49;p110">
              <a:extLst>
                <a:ext uri="{FF2B5EF4-FFF2-40B4-BE49-F238E27FC236}">
                  <a16:creationId xmlns:a16="http://schemas.microsoft.com/office/drawing/2014/main" id="{ACBC07DF-9A48-76BB-B00D-F8010B6150C5}"/>
                </a:ext>
              </a:extLst>
            </p:cNvPr>
            <p:cNvGrpSpPr/>
            <p:nvPr/>
          </p:nvGrpSpPr>
          <p:grpSpPr>
            <a:xfrm>
              <a:off x="7191545" y="0"/>
              <a:ext cx="5000460" cy="1425988"/>
              <a:chOff x="7191545" y="0"/>
              <a:chExt cx="5000460" cy="1425988"/>
            </a:xfrm>
          </p:grpSpPr>
          <p:sp>
            <p:nvSpPr>
              <p:cNvPr id="5" name="Google Shape;1150;p110">
                <a:extLst>
                  <a:ext uri="{FF2B5EF4-FFF2-40B4-BE49-F238E27FC236}">
                    <a16:creationId xmlns:a16="http://schemas.microsoft.com/office/drawing/2014/main" id="{9D2A7C12-C449-5A09-FFA5-DDB717FD44F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51;p110">
                <a:extLst>
                  <a:ext uri="{FF2B5EF4-FFF2-40B4-BE49-F238E27FC236}">
                    <a16:creationId xmlns:a16="http://schemas.microsoft.com/office/drawing/2014/main" id="{854CCDEF-CA71-BEF1-3A64-E70880952ED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52;p110">
            <a:extLst>
              <a:ext uri="{FF2B5EF4-FFF2-40B4-BE49-F238E27FC236}">
                <a16:creationId xmlns:a16="http://schemas.microsoft.com/office/drawing/2014/main" id="{2555D605-5177-AF4F-F715-99E6100F5070}"/>
              </a:ext>
            </a:extLst>
          </p:cNvPr>
          <p:cNvSpPr txBox="1">
            <a:spLocks noGrp="1"/>
          </p:cNvSpPr>
          <p:nvPr>
            <p:ph type="title"/>
          </p:nvPr>
        </p:nvSpPr>
        <p:spPr/>
        <p:txBody>
          <a:bodyPr/>
          <a:lstStyle>
            <a:lvl1pPr>
              <a:defRPr/>
            </a:lvl1pPr>
          </a:lstStyle>
          <a:p>
            <a:pPr lvl="0"/>
            <a:endParaRPr lang="en-US"/>
          </a:p>
        </p:txBody>
      </p:sp>
      <p:sp>
        <p:nvSpPr>
          <p:cNvPr id="8" name="Google Shape;1153;p110">
            <a:extLst>
              <a:ext uri="{FF2B5EF4-FFF2-40B4-BE49-F238E27FC236}">
                <a16:creationId xmlns:a16="http://schemas.microsoft.com/office/drawing/2014/main" id="{5ECCEFC5-B31E-97F0-C780-DEA046926F6F}"/>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154;p110">
            <a:extLst>
              <a:ext uri="{FF2B5EF4-FFF2-40B4-BE49-F238E27FC236}">
                <a16:creationId xmlns:a16="http://schemas.microsoft.com/office/drawing/2014/main" id="{87E62954-DBDC-11E1-4CDF-60DA6BCDE8CE}"/>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155;p110">
            <a:extLst>
              <a:ext uri="{FF2B5EF4-FFF2-40B4-BE49-F238E27FC236}">
                <a16:creationId xmlns:a16="http://schemas.microsoft.com/office/drawing/2014/main" id="{6C2EF329-204F-3C56-F53A-69FFC18987D1}"/>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156;p110">
            <a:extLst>
              <a:ext uri="{FF2B5EF4-FFF2-40B4-BE49-F238E27FC236}">
                <a16:creationId xmlns:a16="http://schemas.microsoft.com/office/drawing/2014/main" id="{7AAC2344-9990-1B88-8AA3-8AA70CD0279B}"/>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157;p110">
            <a:extLst>
              <a:ext uri="{FF2B5EF4-FFF2-40B4-BE49-F238E27FC236}">
                <a16:creationId xmlns:a16="http://schemas.microsoft.com/office/drawing/2014/main" id="{6A25AF5C-4F18-DC2F-3581-4BC9386D9204}"/>
              </a:ext>
            </a:extLst>
          </p:cNvPr>
          <p:cNvSpPr txBox="1">
            <a:spLocks noGrp="1"/>
          </p:cNvSpPr>
          <p:nvPr>
            <p:ph type="sldNum" sz="quarter" idx="8"/>
          </p:nvPr>
        </p:nvSpPr>
        <p:spPr/>
        <p:txBody>
          <a:bodyPr/>
          <a:lstStyle>
            <a:lvl1pPr>
              <a:defRPr/>
            </a:lvl1pPr>
          </a:lstStyle>
          <a:p>
            <a:pPr lvl="0"/>
            <a:fld id="{2F55078E-A38A-495A-B5E6-F6596E677DB8}" type="slidenum">
              <a:t>‹#›</a:t>
            </a:fld>
            <a:endParaRPr lang="en-US"/>
          </a:p>
        </p:txBody>
      </p:sp>
      <p:cxnSp>
        <p:nvCxnSpPr>
          <p:cNvPr id="13" name="Google Shape;1158;p110">
            <a:extLst>
              <a:ext uri="{FF2B5EF4-FFF2-40B4-BE49-F238E27FC236}">
                <a16:creationId xmlns:a16="http://schemas.microsoft.com/office/drawing/2014/main" id="{C956FCFD-A707-1BDF-E8A9-ABDDA5EA582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159;p110">
            <a:extLst>
              <a:ext uri="{FF2B5EF4-FFF2-40B4-BE49-F238E27FC236}">
                <a16:creationId xmlns:a16="http://schemas.microsoft.com/office/drawing/2014/main" id="{F4BD2974-E2E1-5216-C690-C3DE3FBA90F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13334395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Title Only 8">
    <p:spTree>
      <p:nvGrpSpPr>
        <p:cNvPr id="1" name=""/>
        <p:cNvGrpSpPr/>
        <p:nvPr/>
      </p:nvGrpSpPr>
      <p:grpSpPr>
        <a:xfrm>
          <a:off x="0" y="0"/>
          <a:ext cx="0" cy="0"/>
          <a:chOff x="0" y="0"/>
          <a:chExt cx="0" cy="0"/>
        </a:xfrm>
      </p:grpSpPr>
      <p:grpSp>
        <p:nvGrpSpPr>
          <p:cNvPr id="2" name="Google Shape;1161;p111">
            <a:extLst>
              <a:ext uri="{FF2B5EF4-FFF2-40B4-BE49-F238E27FC236}">
                <a16:creationId xmlns:a16="http://schemas.microsoft.com/office/drawing/2014/main" id="{F2A2982E-BB3D-3583-DC6B-81473ECF4E43}"/>
              </a:ext>
            </a:extLst>
          </p:cNvPr>
          <p:cNvGrpSpPr/>
          <p:nvPr/>
        </p:nvGrpSpPr>
        <p:grpSpPr>
          <a:xfrm>
            <a:off x="7191545" y="0"/>
            <a:ext cx="5000460" cy="1425988"/>
            <a:chOff x="7191545" y="0"/>
            <a:chExt cx="5000460" cy="1425988"/>
          </a:xfrm>
        </p:grpSpPr>
        <p:pic>
          <p:nvPicPr>
            <p:cNvPr id="3" name="Google Shape;1162;p111">
              <a:extLst>
                <a:ext uri="{FF2B5EF4-FFF2-40B4-BE49-F238E27FC236}">
                  <a16:creationId xmlns:a16="http://schemas.microsoft.com/office/drawing/2014/main" id="{4A27B61D-8ADE-7C3D-09B1-69FCE76423A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63;p111">
              <a:extLst>
                <a:ext uri="{FF2B5EF4-FFF2-40B4-BE49-F238E27FC236}">
                  <a16:creationId xmlns:a16="http://schemas.microsoft.com/office/drawing/2014/main" id="{A3BA571B-F4FA-CC71-9EBC-B0DB98CA89FF}"/>
                </a:ext>
              </a:extLst>
            </p:cNvPr>
            <p:cNvGrpSpPr/>
            <p:nvPr/>
          </p:nvGrpSpPr>
          <p:grpSpPr>
            <a:xfrm>
              <a:off x="7191545" y="0"/>
              <a:ext cx="5000460" cy="1425988"/>
              <a:chOff x="7191545" y="0"/>
              <a:chExt cx="5000460" cy="1425988"/>
            </a:xfrm>
          </p:grpSpPr>
          <p:sp>
            <p:nvSpPr>
              <p:cNvPr id="5" name="Google Shape;1164;p111">
                <a:extLst>
                  <a:ext uri="{FF2B5EF4-FFF2-40B4-BE49-F238E27FC236}">
                    <a16:creationId xmlns:a16="http://schemas.microsoft.com/office/drawing/2014/main" id="{AC136315-7F0B-7A23-0A09-6D55E793ED3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65;p111">
                <a:extLst>
                  <a:ext uri="{FF2B5EF4-FFF2-40B4-BE49-F238E27FC236}">
                    <a16:creationId xmlns:a16="http://schemas.microsoft.com/office/drawing/2014/main" id="{B239324D-2084-AF83-E5D0-B818F7A157C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66;p111">
            <a:extLst>
              <a:ext uri="{FF2B5EF4-FFF2-40B4-BE49-F238E27FC236}">
                <a16:creationId xmlns:a16="http://schemas.microsoft.com/office/drawing/2014/main" id="{6957FD43-D094-01F8-A402-0EC53B4BECCD}"/>
              </a:ext>
            </a:extLst>
          </p:cNvPr>
          <p:cNvSpPr txBox="1">
            <a:spLocks noGrp="1"/>
          </p:cNvSpPr>
          <p:nvPr>
            <p:ph type="title"/>
          </p:nvPr>
        </p:nvSpPr>
        <p:spPr/>
        <p:txBody>
          <a:bodyPr/>
          <a:lstStyle>
            <a:lvl1pPr>
              <a:defRPr/>
            </a:lvl1pPr>
          </a:lstStyle>
          <a:p>
            <a:pPr lvl="0"/>
            <a:endParaRPr lang="en-US"/>
          </a:p>
        </p:txBody>
      </p:sp>
      <p:sp>
        <p:nvSpPr>
          <p:cNvPr id="8" name="Google Shape;1167;p111">
            <a:extLst>
              <a:ext uri="{FF2B5EF4-FFF2-40B4-BE49-F238E27FC236}">
                <a16:creationId xmlns:a16="http://schemas.microsoft.com/office/drawing/2014/main" id="{06B2D8CE-3ED1-92E1-05A9-AEB822EF78BD}"/>
              </a:ext>
            </a:extLst>
          </p:cNvPr>
          <p:cNvSpPr txBox="1">
            <a:spLocks noGrp="1"/>
          </p:cNvSpPr>
          <p:nvPr>
            <p:ph type="sldNum" sz="quarter" idx="8"/>
          </p:nvPr>
        </p:nvSpPr>
        <p:spPr/>
        <p:txBody>
          <a:bodyPr/>
          <a:lstStyle>
            <a:lvl1pPr>
              <a:defRPr/>
            </a:lvl1pPr>
          </a:lstStyle>
          <a:p>
            <a:pPr lvl="0"/>
            <a:fld id="{A0C213A3-B086-4FB1-A428-52736A6FA078}" type="slidenum">
              <a:t>‹#›</a:t>
            </a:fld>
            <a:endParaRPr lang="en-US"/>
          </a:p>
        </p:txBody>
      </p:sp>
      <p:cxnSp>
        <p:nvCxnSpPr>
          <p:cNvPr id="9" name="Google Shape;1168;p111">
            <a:extLst>
              <a:ext uri="{FF2B5EF4-FFF2-40B4-BE49-F238E27FC236}">
                <a16:creationId xmlns:a16="http://schemas.microsoft.com/office/drawing/2014/main" id="{3D5CDD35-EF15-21B1-8686-FCD6A977D65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169;p111">
            <a:extLst>
              <a:ext uri="{FF2B5EF4-FFF2-40B4-BE49-F238E27FC236}">
                <a16:creationId xmlns:a16="http://schemas.microsoft.com/office/drawing/2014/main" id="{657DC0B8-FA3A-9F96-9EFA-CCBF27680AD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73639249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End 9">
    <p:spTree>
      <p:nvGrpSpPr>
        <p:cNvPr id="1" name=""/>
        <p:cNvGrpSpPr/>
        <p:nvPr/>
      </p:nvGrpSpPr>
      <p:grpSpPr>
        <a:xfrm>
          <a:off x="0" y="0"/>
          <a:ext cx="0" cy="0"/>
          <a:chOff x="0" y="0"/>
          <a:chExt cx="0" cy="0"/>
        </a:xfrm>
      </p:grpSpPr>
      <p:grpSp>
        <p:nvGrpSpPr>
          <p:cNvPr id="2" name="Google Shape;1171;p112">
            <a:extLst>
              <a:ext uri="{FF2B5EF4-FFF2-40B4-BE49-F238E27FC236}">
                <a16:creationId xmlns:a16="http://schemas.microsoft.com/office/drawing/2014/main" id="{6194016E-2617-212A-8493-83ADF96A3DFC}"/>
              </a:ext>
            </a:extLst>
          </p:cNvPr>
          <p:cNvGrpSpPr/>
          <p:nvPr/>
        </p:nvGrpSpPr>
        <p:grpSpPr>
          <a:xfrm>
            <a:off x="0" y="0"/>
            <a:ext cx="12191996" cy="2148830"/>
            <a:chOff x="0" y="0"/>
            <a:chExt cx="12191996" cy="2148830"/>
          </a:xfrm>
        </p:grpSpPr>
        <p:sp>
          <p:nvSpPr>
            <p:cNvPr id="3" name="Google Shape;1172;p112">
              <a:extLst>
                <a:ext uri="{FF2B5EF4-FFF2-40B4-BE49-F238E27FC236}">
                  <a16:creationId xmlns:a16="http://schemas.microsoft.com/office/drawing/2014/main" id="{5A8F4719-4D46-5BFF-85FE-ABF43956E5A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173;p112">
              <a:extLst>
                <a:ext uri="{FF2B5EF4-FFF2-40B4-BE49-F238E27FC236}">
                  <a16:creationId xmlns:a16="http://schemas.microsoft.com/office/drawing/2014/main" id="{C46299E4-C40E-34E7-D984-7EB142E6DC91}"/>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174;p112">
            <a:extLst>
              <a:ext uri="{FF2B5EF4-FFF2-40B4-BE49-F238E27FC236}">
                <a16:creationId xmlns:a16="http://schemas.microsoft.com/office/drawing/2014/main" id="{7AB74EC0-B656-03AB-1687-CBDC5075D63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75;p112">
            <a:extLst>
              <a:ext uri="{FF2B5EF4-FFF2-40B4-BE49-F238E27FC236}">
                <a16:creationId xmlns:a16="http://schemas.microsoft.com/office/drawing/2014/main" id="{8500446B-4E9B-91FA-9346-8C63F691777D}"/>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176;p112">
            <a:extLst>
              <a:ext uri="{FF2B5EF4-FFF2-40B4-BE49-F238E27FC236}">
                <a16:creationId xmlns:a16="http://schemas.microsoft.com/office/drawing/2014/main" id="{BFDD5AAD-1CDA-D429-D944-B1EFB2094F5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177;p112">
            <a:extLst>
              <a:ext uri="{FF2B5EF4-FFF2-40B4-BE49-F238E27FC236}">
                <a16:creationId xmlns:a16="http://schemas.microsoft.com/office/drawing/2014/main" id="{3FB1A8A7-2EBC-C039-2444-DCACA9558A52}"/>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94355265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Blank 7">
    <p:spTree>
      <p:nvGrpSpPr>
        <p:cNvPr id="1" name=""/>
        <p:cNvGrpSpPr/>
        <p:nvPr/>
      </p:nvGrpSpPr>
      <p:grpSpPr>
        <a:xfrm>
          <a:off x="0" y="0"/>
          <a:ext cx="0" cy="0"/>
          <a:chOff x="0" y="0"/>
          <a:chExt cx="0" cy="0"/>
        </a:xfrm>
      </p:grpSpPr>
      <p:sp>
        <p:nvSpPr>
          <p:cNvPr id="2" name="Google Shape;1180;p113">
            <a:extLst>
              <a:ext uri="{FF2B5EF4-FFF2-40B4-BE49-F238E27FC236}">
                <a16:creationId xmlns:a16="http://schemas.microsoft.com/office/drawing/2014/main" id="{414AF2D6-A0C6-4170-2A0F-5C2A64187167}"/>
              </a:ext>
            </a:extLst>
          </p:cNvPr>
          <p:cNvSpPr txBox="1">
            <a:spLocks noGrp="1"/>
          </p:cNvSpPr>
          <p:nvPr>
            <p:ph type="sldNum" sz="quarter" idx="8"/>
          </p:nvPr>
        </p:nvSpPr>
        <p:spPr/>
        <p:txBody>
          <a:bodyPr/>
          <a:lstStyle>
            <a:lvl1pPr>
              <a:defRPr/>
            </a:lvl1pPr>
          </a:lstStyle>
          <a:p>
            <a:pPr lvl="0"/>
            <a:fld id="{E3E654DC-B8BF-489E-A08F-9F0948F16620}" type="slidenum">
              <a:t>‹#›</a:t>
            </a:fld>
            <a:endParaRPr lang="en-US"/>
          </a:p>
        </p:txBody>
      </p:sp>
      <p:cxnSp>
        <p:nvCxnSpPr>
          <p:cNvPr id="3" name="Google Shape;1181;p113">
            <a:extLst>
              <a:ext uri="{FF2B5EF4-FFF2-40B4-BE49-F238E27FC236}">
                <a16:creationId xmlns:a16="http://schemas.microsoft.com/office/drawing/2014/main" id="{B3D5FE74-6F9E-D104-1904-90C5B687EC9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182;p113">
            <a:extLst>
              <a:ext uri="{FF2B5EF4-FFF2-40B4-BE49-F238E27FC236}">
                <a16:creationId xmlns:a16="http://schemas.microsoft.com/office/drawing/2014/main" id="{616784C6-0B29-C351-BFBF-8EF912CE045F}"/>
              </a:ext>
            </a:extLst>
          </p:cNvPr>
          <p:cNvSpPr txBox="1">
            <a:spLocks noGrp="1"/>
          </p:cNvSpPr>
          <p:nvPr>
            <p:ph type="ftr" sz="quarter" idx="9"/>
          </p:nvPr>
        </p:nvSpPr>
        <p:spPr/>
        <p:txBody>
          <a:bodyPr/>
          <a:lstStyle>
            <a:lvl1pPr>
              <a:defRPr/>
            </a:lvl1pPr>
          </a:lstStyle>
          <a:p>
            <a:pPr lvl="0"/>
            <a:endParaRPr lang="en-US"/>
          </a:p>
        </p:txBody>
      </p:sp>
      <p:grpSp>
        <p:nvGrpSpPr>
          <p:cNvPr id="5" name="Google Shape;1183;p113">
            <a:extLst>
              <a:ext uri="{FF2B5EF4-FFF2-40B4-BE49-F238E27FC236}">
                <a16:creationId xmlns:a16="http://schemas.microsoft.com/office/drawing/2014/main" id="{9F872C5D-5C2B-B065-F096-4894484FE90D}"/>
              </a:ext>
            </a:extLst>
          </p:cNvPr>
          <p:cNvGrpSpPr/>
          <p:nvPr/>
        </p:nvGrpSpPr>
        <p:grpSpPr>
          <a:xfrm>
            <a:off x="7191545" y="0"/>
            <a:ext cx="5000460" cy="1425988"/>
            <a:chOff x="7191545" y="0"/>
            <a:chExt cx="5000460" cy="1425988"/>
          </a:xfrm>
        </p:grpSpPr>
        <p:pic>
          <p:nvPicPr>
            <p:cNvPr id="6" name="Google Shape;1184;p113">
              <a:extLst>
                <a:ext uri="{FF2B5EF4-FFF2-40B4-BE49-F238E27FC236}">
                  <a16:creationId xmlns:a16="http://schemas.microsoft.com/office/drawing/2014/main" id="{C7A51308-89C1-957F-CCED-A7F781E52CF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185;p113">
              <a:extLst>
                <a:ext uri="{FF2B5EF4-FFF2-40B4-BE49-F238E27FC236}">
                  <a16:creationId xmlns:a16="http://schemas.microsoft.com/office/drawing/2014/main" id="{E31909F1-FFCB-E2A6-E4AF-AAF16F2884C1}"/>
                </a:ext>
              </a:extLst>
            </p:cNvPr>
            <p:cNvGrpSpPr/>
            <p:nvPr/>
          </p:nvGrpSpPr>
          <p:grpSpPr>
            <a:xfrm>
              <a:off x="7191545" y="0"/>
              <a:ext cx="5000460" cy="1425988"/>
              <a:chOff x="7191545" y="0"/>
              <a:chExt cx="5000460" cy="1425988"/>
            </a:xfrm>
          </p:grpSpPr>
          <p:sp>
            <p:nvSpPr>
              <p:cNvPr id="8" name="Google Shape;1186;p113">
                <a:extLst>
                  <a:ext uri="{FF2B5EF4-FFF2-40B4-BE49-F238E27FC236}">
                    <a16:creationId xmlns:a16="http://schemas.microsoft.com/office/drawing/2014/main" id="{51C7A63B-F625-2089-625F-1A43DC805A9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187;p113">
                <a:extLst>
                  <a:ext uri="{FF2B5EF4-FFF2-40B4-BE49-F238E27FC236}">
                    <a16:creationId xmlns:a16="http://schemas.microsoft.com/office/drawing/2014/main" id="{FC293C6D-80C6-AF19-C04B-45344431901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56095888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3_Quotation 3">
    <p:spTree>
      <p:nvGrpSpPr>
        <p:cNvPr id="1" name=""/>
        <p:cNvGrpSpPr/>
        <p:nvPr/>
      </p:nvGrpSpPr>
      <p:grpSpPr>
        <a:xfrm>
          <a:off x="0" y="0"/>
          <a:ext cx="0" cy="0"/>
          <a:chOff x="0" y="0"/>
          <a:chExt cx="0" cy="0"/>
        </a:xfrm>
      </p:grpSpPr>
      <p:sp>
        <p:nvSpPr>
          <p:cNvPr id="2" name="Google Shape;1189;p114">
            <a:extLst>
              <a:ext uri="{FF2B5EF4-FFF2-40B4-BE49-F238E27FC236}">
                <a16:creationId xmlns:a16="http://schemas.microsoft.com/office/drawing/2014/main" id="{A9DE54CF-0D70-5686-C761-1B5BBDCD649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90;p114">
            <a:extLst>
              <a:ext uri="{FF2B5EF4-FFF2-40B4-BE49-F238E27FC236}">
                <a16:creationId xmlns:a16="http://schemas.microsoft.com/office/drawing/2014/main" id="{2F9C992F-BE31-FDFB-D1C8-11CC9033EB4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91;p114">
            <a:extLst>
              <a:ext uri="{FF2B5EF4-FFF2-40B4-BE49-F238E27FC236}">
                <a16:creationId xmlns:a16="http://schemas.microsoft.com/office/drawing/2014/main" id="{F7E02704-D1C8-E5B9-7A61-006A678FA7D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92;p114">
            <a:extLst>
              <a:ext uri="{FF2B5EF4-FFF2-40B4-BE49-F238E27FC236}">
                <a16:creationId xmlns:a16="http://schemas.microsoft.com/office/drawing/2014/main" id="{10D7A799-01FB-B6A2-B61D-76CFB0D44FDF}"/>
              </a:ext>
            </a:extLst>
          </p:cNvPr>
          <p:cNvSpPr txBox="1">
            <a:spLocks noGrp="1"/>
          </p:cNvSpPr>
          <p:nvPr>
            <p:ph type="sldNum" sz="quarter" idx="8"/>
          </p:nvPr>
        </p:nvSpPr>
        <p:spPr/>
        <p:txBody>
          <a:bodyPr/>
          <a:lstStyle>
            <a:lvl1pPr>
              <a:defRPr>
                <a:solidFill>
                  <a:srgbClr val="AEB3B7"/>
                </a:solidFill>
              </a:defRPr>
            </a:lvl1pPr>
          </a:lstStyle>
          <a:p>
            <a:pPr lvl="0"/>
            <a:fld id="{19847A1F-9B38-4BB8-B066-90747396C0ED}" type="slidenum">
              <a:t>‹#›</a:t>
            </a:fld>
            <a:endParaRPr lang="en-US"/>
          </a:p>
        </p:txBody>
      </p:sp>
      <p:cxnSp>
        <p:nvCxnSpPr>
          <p:cNvPr id="6" name="Google Shape;1193;p114">
            <a:extLst>
              <a:ext uri="{FF2B5EF4-FFF2-40B4-BE49-F238E27FC236}">
                <a16:creationId xmlns:a16="http://schemas.microsoft.com/office/drawing/2014/main" id="{CDCA7EAB-0EFB-E96C-C172-0759D835C45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94;p114">
            <a:extLst>
              <a:ext uri="{FF2B5EF4-FFF2-40B4-BE49-F238E27FC236}">
                <a16:creationId xmlns:a16="http://schemas.microsoft.com/office/drawing/2014/main" id="{F02DD766-2DED-01DE-5842-9A886DBB7535}"/>
              </a:ext>
            </a:extLst>
          </p:cNvPr>
          <p:cNvSpPr txBox="1">
            <a:spLocks noGrp="1"/>
          </p:cNvSpPr>
          <p:nvPr>
            <p:ph type="ftr" sz="quarter" idx="9"/>
          </p:nvPr>
        </p:nvSpPr>
        <p:spPr/>
        <p:txBody>
          <a:bodyPr/>
          <a:lstStyle>
            <a:lvl1pPr>
              <a:defRPr/>
            </a:lvl1pPr>
          </a:lstStyle>
          <a:p>
            <a:pPr lvl="0"/>
            <a:endParaRPr lang="en-US"/>
          </a:p>
        </p:txBody>
      </p:sp>
      <p:grpSp>
        <p:nvGrpSpPr>
          <p:cNvPr id="8" name="Google Shape;1195;p114">
            <a:extLst>
              <a:ext uri="{FF2B5EF4-FFF2-40B4-BE49-F238E27FC236}">
                <a16:creationId xmlns:a16="http://schemas.microsoft.com/office/drawing/2014/main" id="{4A099ACB-C0DB-1B64-3934-9F55F54B2803}"/>
              </a:ext>
            </a:extLst>
          </p:cNvPr>
          <p:cNvGrpSpPr/>
          <p:nvPr/>
        </p:nvGrpSpPr>
        <p:grpSpPr>
          <a:xfrm>
            <a:off x="7191545" y="0"/>
            <a:ext cx="5000460" cy="1425988"/>
            <a:chOff x="7191545" y="0"/>
            <a:chExt cx="5000460" cy="1425988"/>
          </a:xfrm>
        </p:grpSpPr>
        <p:pic>
          <p:nvPicPr>
            <p:cNvPr id="9" name="Google Shape;1196;p114">
              <a:extLst>
                <a:ext uri="{FF2B5EF4-FFF2-40B4-BE49-F238E27FC236}">
                  <a16:creationId xmlns:a16="http://schemas.microsoft.com/office/drawing/2014/main" id="{204FEE4D-A7F8-47C4-6D48-323F9281D26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97;p114">
              <a:extLst>
                <a:ext uri="{FF2B5EF4-FFF2-40B4-BE49-F238E27FC236}">
                  <a16:creationId xmlns:a16="http://schemas.microsoft.com/office/drawing/2014/main" id="{E0BDAEC1-C8C0-EA4C-8119-ED565A9FE30D}"/>
                </a:ext>
              </a:extLst>
            </p:cNvPr>
            <p:cNvGrpSpPr/>
            <p:nvPr/>
          </p:nvGrpSpPr>
          <p:grpSpPr>
            <a:xfrm>
              <a:off x="7191545" y="0"/>
              <a:ext cx="5000460" cy="1425988"/>
              <a:chOff x="7191545" y="0"/>
              <a:chExt cx="5000460" cy="1425988"/>
            </a:xfrm>
          </p:grpSpPr>
          <p:sp>
            <p:nvSpPr>
              <p:cNvPr id="11" name="Google Shape;1198;p114">
                <a:extLst>
                  <a:ext uri="{FF2B5EF4-FFF2-40B4-BE49-F238E27FC236}">
                    <a16:creationId xmlns:a16="http://schemas.microsoft.com/office/drawing/2014/main" id="{684073C7-31C9-F2CA-2ECF-080F0CA1E9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99;p114">
                <a:extLst>
                  <a:ext uri="{FF2B5EF4-FFF2-40B4-BE49-F238E27FC236}">
                    <a16:creationId xmlns:a16="http://schemas.microsoft.com/office/drawing/2014/main" id="{4DE65ED5-DF5C-8CA5-62BF-69F7B04EF2A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200;p114" descr="Open quotation mark with solid fill">
            <a:extLst>
              <a:ext uri="{FF2B5EF4-FFF2-40B4-BE49-F238E27FC236}">
                <a16:creationId xmlns:a16="http://schemas.microsoft.com/office/drawing/2014/main" id="{F34C720E-7222-CFF9-490B-B11A6E3E4CA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97528025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Cover 10">
    <p:spTree>
      <p:nvGrpSpPr>
        <p:cNvPr id="1" name=""/>
        <p:cNvGrpSpPr/>
        <p:nvPr/>
      </p:nvGrpSpPr>
      <p:grpSpPr>
        <a:xfrm>
          <a:off x="0" y="0"/>
          <a:ext cx="0" cy="0"/>
          <a:chOff x="0" y="0"/>
          <a:chExt cx="0" cy="0"/>
        </a:xfrm>
      </p:grpSpPr>
      <p:sp>
        <p:nvSpPr>
          <p:cNvPr id="2" name="Google Shape;1086;p104">
            <a:extLst>
              <a:ext uri="{FF2B5EF4-FFF2-40B4-BE49-F238E27FC236}">
                <a16:creationId xmlns:a16="http://schemas.microsoft.com/office/drawing/2014/main" id="{96A5B776-BF53-B299-925B-06141A2B9F3D}"/>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087;p104">
            <a:extLst>
              <a:ext uri="{FF2B5EF4-FFF2-40B4-BE49-F238E27FC236}">
                <a16:creationId xmlns:a16="http://schemas.microsoft.com/office/drawing/2014/main" id="{C7B73A22-9AAB-B4A5-9DCF-C66E492AC4E9}"/>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088;p104">
            <a:extLst>
              <a:ext uri="{FF2B5EF4-FFF2-40B4-BE49-F238E27FC236}">
                <a16:creationId xmlns:a16="http://schemas.microsoft.com/office/drawing/2014/main" id="{4225F521-E898-A77C-C211-D3E0AF09DABE}"/>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090;p104">
            <a:extLst>
              <a:ext uri="{FF2B5EF4-FFF2-40B4-BE49-F238E27FC236}">
                <a16:creationId xmlns:a16="http://schemas.microsoft.com/office/drawing/2014/main" id="{0A73D1D3-D832-454D-66EC-6F88C3FAE086}"/>
              </a:ext>
            </a:extLst>
          </p:cNvPr>
          <p:cNvGrpSpPr/>
          <p:nvPr/>
        </p:nvGrpSpPr>
        <p:grpSpPr>
          <a:xfrm>
            <a:off x="0" y="5020348"/>
            <a:ext cx="12191996" cy="1837651"/>
            <a:chOff x="0" y="5020348"/>
            <a:chExt cx="12191996" cy="1837651"/>
          </a:xfrm>
        </p:grpSpPr>
        <p:sp>
          <p:nvSpPr>
            <p:cNvPr id="6" name="Google Shape;1091;p104">
              <a:extLst>
                <a:ext uri="{FF2B5EF4-FFF2-40B4-BE49-F238E27FC236}">
                  <a16:creationId xmlns:a16="http://schemas.microsoft.com/office/drawing/2014/main" id="{ED9D091C-61C2-5DE5-59D1-F318449B9DB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092;p104">
              <a:extLst>
                <a:ext uri="{FF2B5EF4-FFF2-40B4-BE49-F238E27FC236}">
                  <a16:creationId xmlns:a16="http://schemas.microsoft.com/office/drawing/2014/main" id="{D389699C-6088-9843-C451-F713D4CE16DD}"/>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093;p104">
              <a:extLst>
                <a:ext uri="{FF2B5EF4-FFF2-40B4-BE49-F238E27FC236}">
                  <a16:creationId xmlns:a16="http://schemas.microsoft.com/office/drawing/2014/main" id="{7DF4EC33-9899-5C94-13BB-37B7BD38F57C}"/>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80894594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Content 7">
    <p:spTree>
      <p:nvGrpSpPr>
        <p:cNvPr id="1" name=""/>
        <p:cNvGrpSpPr/>
        <p:nvPr/>
      </p:nvGrpSpPr>
      <p:grpSpPr>
        <a:xfrm>
          <a:off x="0" y="0"/>
          <a:ext cx="0" cy="0"/>
          <a:chOff x="0" y="0"/>
          <a:chExt cx="0" cy="0"/>
        </a:xfrm>
      </p:grpSpPr>
      <p:grpSp>
        <p:nvGrpSpPr>
          <p:cNvPr id="2" name="Google Shape;158;p16">
            <a:extLst>
              <a:ext uri="{FF2B5EF4-FFF2-40B4-BE49-F238E27FC236}">
                <a16:creationId xmlns:a16="http://schemas.microsoft.com/office/drawing/2014/main" id="{39A25152-B3EA-3D48-F0A6-C70EA046A64B}"/>
              </a:ext>
            </a:extLst>
          </p:cNvPr>
          <p:cNvGrpSpPr/>
          <p:nvPr/>
        </p:nvGrpSpPr>
        <p:grpSpPr>
          <a:xfrm>
            <a:off x="7191545" y="0"/>
            <a:ext cx="5000460" cy="1425988"/>
            <a:chOff x="7191545" y="0"/>
            <a:chExt cx="5000460" cy="1425988"/>
          </a:xfrm>
        </p:grpSpPr>
        <p:pic>
          <p:nvPicPr>
            <p:cNvPr id="3" name="Google Shape;159;p16">
              <a:extLst>
                <a:ext uri="{FF2B5EF4-FFF2-40B4-BE49-F238E27FC236}">
                  <a16:creationId xmlns:a16="http://schemas.microsoft.com/office/drawing/2014/main" id="{0B4C670B-DDF3-4F40-D03A-42E36A7A8E4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60;p16">
              <a:extLst>
                <a:ext uri="{FF2B5EF4-FFF2-40B4-BE49-F238E27FC236}">
                  <a16:creationId xmlns:a16="http://schemas.microsoft.com/office/drawing/2014/main" id="{CBD32621-C067-9CB8-CB70-3186FEA21C42}"/>
                </a:ext>
              </a:extLst>
            </p:cNvPr>
            <p:cNvGrpSpPr/>
            <p:nvPr/>
          </p:nvGrpSpPr>
          <p:grpSpPr>
            <a:xfrm>
              <a:off x="7191545" y="0"/>
              <a:ext cx="5000460" cy="1425988"/>
              <a:chOff x="7191545" y="0"/>
              <a:chExt cx="5000460" cy="1425988"/>
            </a:xfrm>
          </p:grpSpPr>
          <p:sp>
            <p:nvSpPr>
              <p:cNvPr id="5" name="Google Shape;161;p16">
                <a:extLst>
                  <a:ext uri="{FF2B5EF4-FFF2-40B4-BE49-F238E27FC236}">
                    <a16:creationId xmlns:a16="http://schemas.microsoft.com/office/drawing/2014/main" id="{8F377B24-237B-7F78-B1A6-75CB81CEA56B}"/>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62;p16">
                <a:extLst>
                  <a:ext uri="{FF2B5EF4-FFF2-40B4-BE49-F238E27FC236}">
                    <a16:creationId xmlns:a16="http://schemas.microsoft.com/office/drawing/2014/main" id="{BA7E1043-C7DB-F75E-3C7F-02A3E449D34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63;p16">
            <a:extLst>
              <a:ext uri="{FF2B5EF4-FFF2-40B4-BE49-F238E27FC236}">
                <a16:creationId xmlns:a16="http://schemas.microsoft.com/office/drawing/2014/main" id="{179B60EA-EA84-658F-E064-111C9D03CA20}"/>
              </a:ext>
            </a:extLst>
          </p:cNvPr>
          <p:cNvSpPr txBox="1">
            <a:spLocks noGrp="1"/>
          </p:cNvSpPr>
          <p:nvPr>
            <p:ph type="title"/>
          </p:nvPr>
        </p:nvSpPr>
        <p:spPr/>
        <p:txBody>
          <a:bodyPr/>
          <a:lstStyle>
            <a:lvl1pPr>
              <a:defRPr/>
            </a:lvl1pPr>
          </a:lstStyle>
          <a:p>
            <a:pPr lvl="0"/>
            <a:endParaRPr lang="en-US"/>
          </a:p>
        </p:txBody>
      </p:sp>
      <p:sp>
        <p:nvSpPr>
          <p:cNvPr id="8" name="Google Shape;164;p16">
            <a:extLst>
              <a:ext uri="{FF2B5EF4-FFF2-40B4-BE49-F238E27FC236}">
                <a16:creationId xmlns:a16="http://schemas.microsoft.com/office/drawing/2014/main" id="{4F762BE6-2FD3-A20D-6871-0E081D59099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65;p16">
            <a:extLst>
              <a:ext uri="{FF2B5EF4-FFF2-40B4-BE49-F238E27FC236}">
                <a16:creationId xmlns:a16="http://schemas.microsoft.com/office/drawing/2014/main" id="{9DA69C28-CA76-B11C-62D4-6189C6EC6C09}"/>
              </a:ext>
            </a:extLst>
          </p:cNvPr>
          <p:cNvSpPr txBox="1">
            <a:spLocks noGrp="1"/>
          </p:cNvSpPr>
          <p:nvPr>
            <p:ph type="sldNum" sz="quarter" idx="8"/>
          </p:nvPr>
        </p:nvSpPr>
        <p:spPr/>
        <p:txBody>
          <a:bodyPr/>
          <a:lstStyle>
            <a:lvl1pPr>
              <a:defRPr>
                <a:solidFill>
                  <a:srgbClr val="AEB3B7"/>
                </a:solidFill>
              </a:defRPr>
            </a:lvl1pPr>
          </a:lstStyle>
          <a:p>
            <a:pPr lvl="0"/>
            <a:fld id="{3F9C03A5-D2D4-40AF-8F2A-7434537E94D3}" type="slidenum">
              <a:t>‹#›</a:t>
            </a:fld>
            <a:endParaRPr lang="en-US"/>
          </a:p>
        </p:txBody>
      </p:sp>
      <p:cxnSp>
        <p:nvCxnSpPr>
          <p:cNvPr id="10" name="Google Shape;166;p16">
            <a:extLst>
              <a:ext uri="{FF2B5EF4-FFF2-40B4-BE49-F238E27FC236}">
                <a16:creationId xmlns:a16="http://schemas.microsoft.com/office/drawing/2014/main" id="{C76F4DCA-0C7B-E4DD-5876-29B7B7285C8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67;p16">
            <a:extLst>
              <a:ext uri="{FF2B5EF4-FFF2-40B4-BE49-F238E27FC236}">
                <a16:creationId xmlns:a16="http://schemas.microsoft.com/office/drawing/2014/main" id="{8223A869-8FBD-A7CA-B390-06BAAEFEB04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819097621"/>
      </p:ext>
    </p:extLst>
  </p:cSld>
  <p:clrMapOvr>
    <a:masterClrMapping/>
  </p:clrMapOvr>
  <p:hf sldNum="0" hdr="0" ftr="0" dt="0"/>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Divider 11">
    <p:spTree>
      <p:nvGrpSpPr>
        <p:cNvPr id="1" name=""/>
        <p:cNvGrpSpPr/>
        <p:nvPr/>
      </p:nvGrpSpPr>
      <p:grpSpPr>
        <a:xfrm>
          <a:off x="0" y="0"/>
          <a:ext cx="0" cy="0"/>
          <a:chOff x="0" y="0"/>
          <a:chExt cx="0" cy="0"/>
        </a:xfrm>
      </p:grpSpPr>
      <p:grpSp>
        <p:nvGrpSpPr>
          <p:cNvPr id="2" name="Google Shape;1095;p105">
            <a:extLst>
              <a:ext uri="{FF2B5EF4-FFF2-40B4-BE49-F238E27FC236}">
                <a16:creationId xmlns:a16="http://schemas.microsoft.com/office/drawing/2014/main" id="{E7A6E07B-AF2D-1CE3-6D26-78FE7B62C5F7}"/>
              </a:ext>
            </a:extLst>
          </p:cNvPr>
          <p:cNvGrpSpPr/>
          <p:nvPr/>
        </p:nvGrpSpPr>
        <p:grpSpPr>
          <a:xfrm>
            <a:off x="0" y="5020348"/>
            <a:ext cx="12191996" cy="1837651"/>
            <a:chOff x="0" y="5020348"/>
            <a:chExt cx="12191996" cy="1837651"/>
          </a:xfrm>
        </p:grpSpPr>
        <p:sp>
          <p:nvSpPr>
            <p:cNvPr id="3" name="Google Shape;1096;p105">
              <a:extLst>
                <a:ext uri="{FF2B5EF4-FFF2-40B4-BE49-F238E27FC236}">
                  <a16:creationId xmlns:a16="http://schemas.microsoft.com/office/drawing/2014/main" id="{84EF02ED-AAFC-66EC-A160-2F7995AC4467}"/>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097;p105">
              <a:extLst>
                <a:ext uri="{FF2B5EF4-FFF2-40B4-BE49-F238E27FC236}">
                  <a16:creationId xmlns:a16="http://schemas.microsoft.com/office/drawing/2014/main" id="{E316C82B-6A20-BD92-DDBE-DDA062CE89B8}"/>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098;p105">
              <a:extLst>
                <a:ext uri="{FF2B5EF4-FFF2-40B4-BE49-F238E27FC236}">
                  <a16:creationId xmlns:a16="http://schemas.microsoft.com/office/drawing/2014/main" id="{55BB0252-53B8-3974-5514-CDA21495687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099;p105">
              <a:extLst>
                <a:ext uri="{FF2B5EF4-FFF2-40B4-BE49-F238E27FC236}">
                  <a16:creationId xmlns:a16="http://schemas.microsoft.com/office/drawing/2014/main" id="{8EBBCEA7-F5D1-B6D2-7A1A-42B9949478C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100;p105">
            <a:extLst>
              <a:ext uri="{FF2B5EF4-FFF2-40B4-BE49-F238E27FC236}">
                <a16:creationId xmlns:a16="http://schemas.microsoft.com/office/drawing/2014/main" id="{BF0C4FC2-4D8B-571C-B8B4-C98F33EE56D8}"/>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101;p105">
            <a:extLst>
              <a:ext uri="{FF2B5EF4-FFF2-40B4-BE49-F238E27FC236}">
                <a16:creationId xmlns:a16="http://schemas.microsoft.com/office/drawing/2014/main" id="{507E6662-212F-735E-30B6-3C1F6534FC9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06777948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p:cSld name="Photo Slide 10">
    <p:spTree>
      <p:nvGrpSpPr>
        <p:cNvPr id="1" name=""/>
        <p:cNvGrpSpPr/>
        <p:nvPr/>
      </p:nvGrpSpPr>
      <p:grpSpPr>
        <a:xfrm>
          <a:off x="0" y="0"/>
          <a:ext cx="0" cy="0"/>
          <a:chOff x="0" y="0"/>
          <a:chExt cx="0" cy="0"/>
        </a:xfrm>
      </p:grpSpPr>
      <p:sp>
        <p:nvSpPr>
          <p:cNvPr id="2" name="Google Shape;1103;p106">
            <a:extLst>
              <a:ext uri="{FF2B5EF4-FFF2-40B4-BE49-F238E27FC236}">
                <a16:creationId xmlns:a16="http://schemas.microsoft.com/office/drawing/2014/main" id="{D609223D-089B-CF44-1A27-3129C4B5B170}"/>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104;p106">
            <a:extLst>
              <a:ext uri="{FF2B5EF4-FFF2-40B4-BE49-F238E27FC236}">
                <a16:creationId xmlns:a16="http://schemas.microsoft.com/office/drawing/2014/main" id="{3D8A5784-C648-6215-98F6-84FC5EEDD8D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05;p106">
            <a:extLst>
              <a:ext uri="{FF2B5EF4-FFF2-40B4-BE49-F238E27FC236}">
                <a16:creationId xmlns:a16="http://schemas.microsoft.com/office/drawing/2014/main" id="{C46B0C8A-0EF2-AF8C-573B-0B3564166C5C}"/>
              </a:ext>
            </a:extLst>
          </p:cNvPr>
          <p:cNvGrpSpPr/>
          <p:nvPr/>
        </p:nvGrpSpPr>
        <p:grpSpPr>
          <a:xfrm>
            <a:off x="0" y="5379424"/>
            <a:ext cx="2807363" cy="753895"/>
            <a:chOff x="0" y="5379424"/>
            <a:chExt cx="2807363" cy="753895"/>
          </a:xfrm>
        </p:grpSpPr>
        <p:sp>
          <p:nvSpPr>
            <p:cNvPr id="5" name="Google Shape;1106;p106">
              <a:extLst>
                <a:ext uri="{FF2B5EF4-FFF2-40B4-BE49-F238E27FC236}">
                  <a16:creationId xmlns:a16="http://schemas.microsoft.com/office/drawing/2014/main" id="{35C53CCC-F28F-1DD4-4A33-D267C50357B6}"/>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07;p106">
              <a:extLst>
                <a:ext uri="{FF2B5EF4-FFF2-40B4-BE49-F238E27FC236}">
                  <a16:creationId xmlns:a16="http://schemas.microsoft.com/office/drawing/2014/main" id="{69521E1A-094F-51B3-652B-01BFE378D556}"/>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09;p106">
            <a:extLst>
              <a:ext uri="{FF2B5EF4-FFF2-40B4-BE49-F238E27FC236}">
                <a16:creationId xmlns:a16="http://schemas.microsoft.com/office/drawing/2014/main" id="{52F40893-5DD6-484F-B5EC-5FD146DC11B2}"/>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4939248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Quotation 15">
    <p:spTree>
      <p:nvGrpSpPr>
        <p:cNvPr id="1" name=""/>
        <p:cNvGrpSpPr/>
        <p:nvPr/>
      </p:nvGrpSpPr>
      <p:grpSpPr>
        <a:xfrm>
          <a:off x="0" y="0"/>
          <a:ext cx="0" cy="0"/>
          <a:chOff x="0" y="0"/>
          <a:chExt cx="0" cy="0"/>
        </a:xfrm>
      </p:grpSpPr>
      <p:sp>
        <p:nvSpPr>
          <p:cNvPr id="2" name="Google Shape;1111;p107">
            <a:extLst>
              <a:ext uri="{FF2B5EF4-FFF2-40B4-BE49-F238E27FC236}">
                <a16:creationId xmlns:a16="http://schemas.microsoft.com/office/drawing/2014/main" id="{E885D2B3-2976-5AC3-B1B9-E7EA882FBE4F}"/>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12;p107">
            <a:extLst>
              <a:ext uri="{FF2B5EF4-FFF2-40B4-BE49-F238E27FC236}">
                <a16:creationId xmlns:a16="http://schemas.microsoft.com/office/drawing/2014/main" id="{C2625CC2-4411-2A82-6EE5-F5A69DBD402C}"/>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13;p107">
            <a:extLst>
              <a:ext uri="{FF2B5EF4-FFF2-40B4-BE49-F238E27FC236}">
                <a16:creationId xmlns:a16="http://schemas.microsoft.com/office/drawing/2014/main" id="{15284C58-2B13-488D-0E3B-50A8D027D04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14;p107">
            <a:extLst>
              <a:ext uri="{FF2B5EF4-FFF2-40B4-BE49-F238E27FC236}">
                <a16:creationId xmlns:a16="http://schemas.microsoft.com/office/drawing/2014/main" id="{89061F8F-76FC-2DD2-8ECD-86BD15EFD3F4}"/>
              </a:ext>
            </a:extLst>
          </p:cNvPr>
          <p:cNvSpPr txBox="1">
            <a:spLocks noGrp="1"/>
          </p:cNvSpPr>
          <p:nvPr>
            <p:ph type="sldNum" sz="quarter" idx="8"/>
          </p:nvPr>
        </p:nvSpPr>
        <p:spPr/>
        <p:txBody>
          <a:bodyPr/>
          <a:lstStyle>
            <a:lvl1pPr>
              <a:defRPr>
                <a:solidFill>
                  <a:srgbClr val="AEB3B7"/>
                </a:solidFill>
              </a:defRPr>
            </a:lvl1pPr>
          </a:lstStyle>
          <a:p>
            <a:pPr lvl="0"/>
            <a:fld id="{701135F7-9BE0-4044-B9CA-E521BE954035}" type="slidenum">
              <a:t>‹#›</a:t>
            </a:fld>
            <a:endParaRPr lang="en-US"/>
          </a:p>
        </p:txBody>
      </p:sp>
      <p:cxnSp>
        <p:nvCxnSpPr>
          <p:cNvPr id="6" name="Google Shape;1115;p107">
            <a:extLst>
              <a:ext uri="{FF2B5EF4-FFF2-40B4-BE49-F238E27FC236}">
                <a16:creationId xmlns:a16="http://schemas.microsoft.com/office/drawing/2014/main" id="{CB7D0DDF-FA03-A20C-D877-1134E8D4655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16;p107">
            <a:extLst>
              <a:ext uri="{FF2B5EF4-FFF2-40B4-BE49-F238E27FC236}">
                <a16:creationId xmlns:a16="http://schemas.microsoft.com/office/drawing/2014/main" id="{D1FE31CD-6DA5-53ED-D0D8-5FEFC9E45460}"/>
              </a:ext>
            </a:extLst>
          </p:cNvPr>
          <p:cNvSpPr txBox="1">
            <a:spLocks noGrp="1"/>
          </p:cNvSpPr>
          <p:nvPr>
            <p:ph type="ftr" sz="quarter" idx="9"/>
          </p:nvPr>
        </p:nvSpPr>
        <p:spPr/>
        <p:txBody>
          <a:bodyPr/>
          <a:lstStyle>
            <a:lvl1pPr>
              <a:defRPr/>
            </a:lvl1pPr>
          </a:lstStyle>
          <a:p>
            <a:pPr lvl="0"/>
            <a:endParaRPr lang="en-US"/>
          </a:p>
        </p:txBody>
      </p:sp>
      <p:grpSp>
        <p:nvGrpSpPr>
          <p:cNvPr id="8" name="Google Shape;1117;p107">
            <a:extLst>
              <a:ext uri="{FF2B5EF4-FFF2-40B4-BE49-F238E27FC236}">
                <a16:creationId xmlns:a16="http://schemas.microsoft.com/office/drawing/2014/main" id="{77C5033F-176A-0456-30A1-67EA89F95AD1}"/>
              </a:ext>
            </a:extLst>
          </p:cNvPr>
          <p:cNvGrpSpPr/>
          <p:nvPr/>
        </p:nvGrpSpPr>
        <p:grpSpPr>
          <a:xfrm>
            <a:off x="7191545" y="0"/>
            <a:ext cx="5000460" cy="1425988"/>
            <a:chOff x="7191545" y="0"/>
            <a:chExt cx="5000460" cy="1425988"/>
          </a:xfrm>
        </p:grpSpPr>
        <p:pic>
          <p:nvPicPr>
            <p:cNvPr id="9" name="Google Shape;1118;p107">
              <a:extLst>
                <a:ext uri="{FF2B5EF4-FFF2-40B4-BE49-F238E27FC236}">
                  <a16:creationId xmlns:a16="http://schemas.microsoft.com/office/drawing/2014/main" id="{8597D611-6234-22BF-5F35-B619B00427C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19;p107">
              <a:extLst>
                <a:ext uri="{FF2B5EF4-FFF2-40B4-BE49-F238E27FC236}">
                  <a16:creationId xmlns:a16="http://schemas.microsoft.com/office/drawing/2014/main" id="{63DC5AE7-36B4-CEE2-0E66-166DDFEF35C1}"/>
                </a:ext>
              </a:extLst>
            </p:cNvPr>
            <p:cNvGrpSpPr/>
            <p:nvPr/>
          </p:nvGrpSpPr>
          <p:grpSpPr>
            <a:xfrm>
              <a:off x="7191545" y="0"/>
              <a:ext cx="5000460" cy="1425988"/>
              <a:chOff x="7191545" y="0"/>
              <a:chExt cx="5000460" cy="1425988"/>
            </a:xfrm>
          </p:grpSpPr>
          <p:sp>
            <p:nvSpPr>
              <p:cNvPr id="11" name="Google Shape;1120;p107">
                <a:extLst>
                  <a:ext uri="{FF2B5EF4-FFF2-40B4-BE49-F238E27FC236}">
                    <a16:creationId xmlns:a16="http://schemas.microsoft.com/office/drawing/2014/main" id="{9CCE522B-0C6C-0DFB-A2AD-AE6A2B0E23C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21;p107">
                <a:extLst>
                  <a:ext uri="{FF2B5EF4-FFF2-40B4-BE49-F238E27FC236}">
                    <a16:creationId xmlns:a16="http://schemas.microsoft.com/office/drawing/2014/main" id="{07EFF702-FACF-1FA2-D963-8AFD7128832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122;p107" descr="Open quotation mark with solid fill">
            <a:extLst>
              <a:ext uri="{FF2B5EF4-FFF2-40B4-BE49-F238E27FC236}">
                <a16:creationId xmlns:a16="http://schemas.microsoft.com/office/drawing/2014/main" id="{54C3BD38-9869-5BDD-CD55-C65880233D9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74536251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Title and Content 13">
    <p:spTree>
      <p:nvGrpSpPr>
        <p:cNvPr id="1" name=""/>
        <p:cNvGrpSpPr/>
        <p:nvPr/>
      </p:nvGrpSpPr>
      <p:grpSpPr>
        <a:xfrm>
          <a:off x="0" y="0"/>
          <a:ext cx="0" cy="0"/>
          <a:chOff x="0" y="0"/>
          <a:chExt cx="0" cy="0"/>
        </a:xfrm>
      </p:grpSpPr>
      <p:grpSp>
        <p:nvGrpSpPr>
          <p:cNvPr id="2" name="Google Shape;1124;p108">
            <a:extLst>
              <a:ext uri="{FF2B5EF4-FFF2-40B4-BE49-F238E27FC236}">
                <a16:creationId xmlns:a16="http://schemas.microsoft.com/office/drawing/2014/main" id="{E9907660-563E-BAAC-8630-093DC7E94EC3}"/>
              </a:ext>
            </a:extLst>
          </p:cNvPr>
          <p:cNvGrpSpPr/>
          <p:nvPr/>
        </p:nvGrpSpPr>
        <p:grpSpPr>
          <a:xfrm>
            <a:off x="7191545" y="0"/>
            <a:ext cx="5000460" cy="1425988"/>
            <a:chOff x="7191545" y="0"/>
            <a:chExt cx="5000460" cy="1425988"/>
          </a:xfrm>
        </p:grpSpPr>
        <p:pic>
          <p:nvPicPr>
            <p:cNvPr id="3" name="Google Shape;1125;p108">
              <a:extLst>
                <a:ext uri="{FF2B5EF4-FFF2-40B4-BE49-F238E27FC236}">
                  <a16:creationId xmlns:a16="http://schemas.microsoft.com/office/drawing/2014/main" id="{D70075C5-5A84-A362-D0F6-191EA371C07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26;p108">
              <a:extLst>
                <a:ext uri="{FF2B5EF4-FFF2-40B4-BE49-F238E27FC236}">
                  <a16:creationId xmlns:a16="http://schemas.microsoft.com/office/drawing/2014/main" id="{3A3699AD-76BD-BA83-41E1-4273762CE33A}"/>
                </a:ext>
              </a:extLst>
            </p:cNvPr>
            <p:cNvGrpSpPr/>
            <p:nvPr/>
          </p:nvGrpSpPr>
          <p:grpSpPr>
            <a:xfrm>
              <a:off x="7191545" y="0"/>
              <a:ext cx="5000460" cy="1425988"/>
              <a:chOff x="7191545" y="0"/>
              <a:chExt cx="5000460" cy="1425988"/>
            </a:xfrm>
          </p:grpSpPr>
          <p:sp>
            <p:nvSpPr>
              <p:cNvPr id="5" name="Google Shape;1127;p108">
                <a:extLst>
                  <a:ext uri="{FF2B5EF4-FFF2-40B4-BE49-F238E27FC236}">
                    <a16:creationId xmlns:a16="http://schemas.microsoft.com/office/drawing/2014/main" id="{26B4826D-E0B3-2A0F-87CC-C03E907CE4E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28;p108">
                <a:extLst>
                  <a:ext uri="{FF2B5EF4-FFF2-40B4-BE49-F238E27FC236}">
                    <a16:creationId xmlns:a16="http://schemas.microsoft.com/office/drawing/2014/main" id="{0FC5BE12-C00A-3665-0F5A-58AC0FD08B4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29;p108">
            <a:extLst>
              <a:ext uri="{FF2B5EF4-FFF2-40B4-BE49-F238E27FC236}">
                <a16:creationId xmlns:a16="http://schemas.microsoft.com/office/drawing/2014/main" id="{629BC566-8EC0-23CF-D446-96DB6771ECD5}"/>
              </a:ext>
            </a:extLst>
          </p:cNvPr>
          <p:cNvSpPr txBox="1">
            <a:spLocks noGrp="1"/>
          </p:cNvSpPr>
          <p:nvPr>
            <p:ph type="title"/>
          </p:nvPr>
        </p:nvSpPr>
        <p:spPr/>
        <p:txBody>
          <a:bodyPr/>
          <a:lstStyle>
            <a:lvl1pPr>
              <a:defRPr/>
            </a:lvl1pPr>
          </a:lstStyle>
          <a:p>
            <a:pPr lvl="0"/>
            <a:endParaRPr lang="en-US"/>
          </a:p>
        </p:txBody>
      </p:sp>
      <p:sp>
        <p:nvSpPr>
          <p:cNvPr id="8" name="Google Shape;1130;p108">
            <a:extLst>
              <a:ext uri="{FF2B5EF4-FFF2-40B4-BE49-F238E27FC236}">
                <a16:creationId xmlns:a16="http://schemas.microsoft.com/office/drawing/2014/main" id="{5871CAEA-7ED3-E7EA-9435-617A18260237}"/>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131;p108">
            <a:extLst>
              <a:ext uri="{FF2B5EF4-FFF2-40B4-BE49-F238E27FC236}">
                <a16:creationId xmlns:a16="http://schemas.microsoft.com/office/drawing/2014/main" id="{8F720A45-8EE1-8B6A-3D72-CC9F4AE07E4F}"/>
              </a:ext>
            </a:extLst>
          </p:cNvPr>
          <p:cNvSpPr txBox="1">
            <a:spLocks noGrp="1"/>
          </p:cNvSpPr>
          <p:nvPr>
            <p:ph type="sldNum" sz="quarter" idx="8"/>
          </p:nvPr>
        </p:nvSpPr>
        <p:spPr/>
        <p:txBody>
          <a:bodyPr/>
          <a:lstStyle>
            <a:lvl1pPr>
              <a:defRPr>
                <a:solidFill>
                  <a:srgbClr val="AEB3B7"/>
                </a:solidFill>
              </a:defRPr>
            </a:lvl1pPr>
          </a:lstStyle>
          <a:p>
            <a:pPr lvl="0"/>
            <a:fld id="{8E6172CE-B524-4924-86B3-F91C2692F1BC}" type="slidenum">
              <a:t>‹#›</a:t>
            </a:fld>
            <a:endParaRPr lang="en-US"/>
          </a:p>
        </p:txBody>
      </p:sp>
      <p:cxnSp>
        <p:nvCxnSpPr>
          <p:cNvPr id="10" name="Google Shape;1132;p108">
            <a:extLst>
              <a:ext uri="{FF2B5EF4-FFF2-40B4-BE49-F238E27FC236}">
                <a16:creationId xmlns:a16="http://schemas.microsoft.com/office/drawing/2014/main" id="{7E6815C5-E80D-13F1-F63A-5B363896EEC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133;p108">
            <a:extLst>
              <a:ext uri="{FF2B5EF4-FFF2-40B4-BE49-F238E27FC236}">
                <a16:creationId xmlns:a16="http://schemas.microsoft.com/office/drawing/2014/main" id="{1A4B315E-1923-8EAC-B77C-ED081F75835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14064043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Two Content 9">
    <p:spTree>
      <p:nvGrpSpPr>
        <p:cNvPr id="1" name=""/>
        <p:cNvGrpSpPr/>
        <p:nvPr/>
      </p:nvGrpSpPr>
      <p:grpSpPr>
        <a:xfrm>
          <a:off x="0" y="0"/>
          <a:ext cx="0" cy="0"/>
          <a:chOff x="0" y="0"/>
          <a:chExt cx="0" cy="0"/>
        </a:xfrm>
      </p:grpSpPr>
      <p:sp>
        <p:nvSpPr>
          <p:cNvPr id="2" name="Google Shape;1135;p109">
            <a:extLst>
              <a:ext uri="{FF2B5EF4-FFF2-40B4-BE49-F238E27FC236}">
                <a16:creationId xmlns:a16="http://schemas.microsoft.com/office/drawing/2014/main" id="{EB3CA0B6-9395-D53F-6AB8-21B9167133D2}"/>
              </a:ext>
            </a:extLst>
          </p:cNvPr>
          <p:cNvSpPr txBox="1">
            <a:spLocks noGrp="1"/>
          </p:cNvSpPr>
          <p:nvPr>
            <p:ph type="title"/>
          </p:nvPr>
        </p:nvSpPr>
        <p:spPr/>
        <p:txBody>
          <a:bodyPr/>
          <a:lstStyle>
            <a:lvl1pPr>
              <a:defRPr/>
            </a:lvl1pPr>
          </a:lstStyle>
          <a:p>
            <a:pPr lvl="0"/>
            <a:endParaRPr lang="en-US"/>
          </a:p>
        </p:txBody>
      </p:sp>
      <p:sp>
        <p:nvSpPr>
          <p:cNvPr id="3" name="Google Shape;1136;p109">
            <a:extLst>
              <a:ext uri="{FF2B5EF4-FFF2-40B4-BE49-F238E27FC236}">
                <a16:creationId xmlns:a16="http://schemas.microsoft.com/office/drawing/2014/main" id="{79E77E6D-0194-A4E1-2664-B738DF9E9210}"/>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137;p109">
            <a:extLst>
              <a:ext uri="{FF2B5EF4-FFF2-40B4-BE49-F238E27FC236}">
                <a16:creationId xmlns:a16="http://schemas.microsoft.com/office/drawing/2014/main" id="{AE8BDCE5-94BC-2C39-6D4D-EC239948B3C9}"/>
              </a:ext>
            </a:extLst>
          </p:cNvPr>
          <p:cNvGrpSpPr/>
          <p:nvPr/>
        </p:nvGrpSpPr>
        <p:grpSpPr>
          <a:xfrm>
            <a:off x="7191545" y="0"/>
            <a:ext cx="5000460" cy="1425988"/>
            <a:chOff x="7191545" y="0"/>
            <a:chExt cx="5000460" cy="1425988"/>
          </a:xfrm>
        </p:grpSpPr>
        <p:pic>
          <p:nvPicPr>
            <p:cNvPr id="5" name="Google Shape;1138;p109">
              <a:extLst>
                <a:ext uri="{FF2B5EF4-FFF2-40B4-BE49-F238E27FC236}">
                  <a16:creationId xmlns:a16="http://schemas.microsoft.com/office/drawing/2014/main" id="{DAA69F4C-B9B3-B0D7-51FD-02FBF69B005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139;p109">
              <a:extLst>
                <a:ext uri="{FF2B5EF4-FFF2-40B4-BE49-F238E27FC236}">
                  <a16:creationId xmlns:a16="http://schemas.microsoft.com/office/drawing/2014/main" id="{4FB38C13-22C5-799A-1499-A5698997EAC9}"/>
                </a:ext>
              </a:extLst>
            </p:cNvPr>
            <p:cNvGrpSpPr/>
            <p:nvPr/>
          </p:nvGrpSpPr>
          <p:grpSpPr>
            <a:xfrm>
              <a:off x="7191545" y="0"/>
              <a:ext cx="5000460" cy="1425988"/>
              <a:chOff x="7191545" y="0"/>
              <a:chExt cx="5000460" cy="1425988"/>
            </a:xfrm>
          </p:grpSpPr>
          <p:sp>
            <p:nvSpPr>
              <p:cNvPr id="7" name="Google Shape;1140;p109">
                <a:extLst>
                  <a:ext uri="{FF2B5EF4-FFF2-40B4-BE49-F238E27FC236}">
                    <a16:creationId xmlns:a16="http://schemas.microsoft.com/office/drawing/2014/main" id="{BA9AC1D1-F3B2-142D-D4C5-91C6A47A10D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141;p109">
                <a:extLst>
                  <a:ext uri="{FF2B5EF4-FFF2-40B4-BE49-F238E27FC236}">
                    <a16:creationId xmlns:a16="http://schemas.microsoft.com/office/drawing/2014/main" id="{34354D3B-034C-7360-2D0D-57C1D06E351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142;p109">
            <a:extLst>
              <a:ext uri="{FF2B5EF4-FFF2-40B4-BE49-F238E27FC236}">
                <a16:creationId xmlns:a16="http://schemas.microsoft.com/office/drawing/2014/main" id="{50ED653B-D9BA-480A-DEB5-B599A9440CB1}"/>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143;p109">
            <a:extLst>
              <a:ext uri="{FF2B5EF4-FFF2-40B4-BE49-F238E27FC236}">
                <a16:creationId xmlns:a16="http://schemas.microsoft.com/office/drawing/2014/main" id="{B75D6302-7BB6-7BE0-3533-5EABA12FEA6B}"/>
              </a:ext>
            </a:extLst>
          </p:cNvPr>
          <p:cNvSpPr txBox="1">
            <a:spLocks noGrp="1"/>
          </p:cNvSpPr>
          <p:nvPr>
            <p:ph type="sldNum" sz="quarter" idx="8"/>
          </p:nvPr>
        </p:nvSpPr>
        <p:spPr>
          <a:xfrm>
            <a:off x="8839193" y="6356351"/>
            <a:ext cx="2743200" cy="365129"/>
          </a:xfrm>
        </p:spPr>
        <p:txBody>
          <a:bodyPr/>
          <a:lstStyle>
            <a:lvl1pPr>
              <a:defRPr/>
            </a:lvl1pPr>
          </a:lstStyle>
          <a:p>
            <a:pPr lvl="0"/>
            <a:fld id="{ECBE6676-D6BB-43EE-B4B5-1DF4B6A0385E}" type="slidenum">
              <a:t>‹#›</a:t>
            </a:fld>
            <a:endParaRPr lang="en-US"/>
          </a:p>
        </p:txBody>
      </p:sp>
      <p:cxnSp>
        <p:nvCxnSpPr>
          <p:cNvPr id="11" name="Google Shape;1144;p109">
            <a:extLst>
              <a:ext uri="{FF2B5EF4-FFF2-40B4-BE49-F238E27FC236}">
                <a16:creationId xmlns:a16="http://schemas.microsoft.com/office/drawing/2014/main" id="{1D4C787A-8C07-F42F-C486-F8D81E1ECC8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145;p109">
            <a:extLst>
              <a:ext uri="{FF2B5EF4-FFF2-40B4-BE49-F238E27FC236}">
                <a16:creationId xmlns:a16="http://schemas.microsoft.com/office/drawing/2014/main" id="{BC89C2AD-B98D-4072-DAAC-1FE55B6CF1E8}"/>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47621944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Comparison 8">
    <p:spTree>
      <p:nvGrpSpPr>
        <p:cNvPr id="1" name=""/>
        <p:cNvGrpSpPr/>
        <p:nvPr/>
      </p:nvGrpSpPr>
      <p:grpSpPr>
        <a:xfrm>
          <a:off x="0" y="0"/>
          <a:ext cx="0" cy="0"/>
          <a:chOff x="0" y="0"/>
          <a:chExt cx="0" cy="0"/>
        </a:xfrm>
      </p:grpSpPr>
      <p:grpSp>
        <p:nvGrpSpPr>
          <p:cNvPr id="2" name="Google Shape;1147;p110">
            <a:extLst>
              <a:ext uri="{FF2B5EF4-FFF2-40B4-BE49-F238E27FC236}">
                <a16:creationId xmlns:a16="http://schemas.microsoft.com/office/drawing/2014/main" id="{126F6320-8EC4-9A1E-BD9D-96C795716EAA}"/>
              </a:ext>
            </a:extLst>
          </p:cNvPr>
          <p:cNvGrpSpPr/>
          <p:nvPr/>
        </p:nvGrpSpPr>
        <p:grpSpPr>
          <a:xfrm>
            <a:off x="7191545" y="0"/>
            <a:ext cx="5000460" cy="1425988"/>
            <a:chOff x="7191545" y="0"/>
            <a:chExt cx="5000460" cy="1425988"/>
          </a:xfrm>
        </p:grpSpPr>
        <p:pic>
          <p:nvPicPr>
            <p:cNvPr id="3" name="Google Shape;1148;p110">
              <a:extLst>
                <a:ext uri="{FF2B5EF4-FFF2-40B4-BE49-F238E27FC236}">
                  <a16:creationId xmlns:a16="http://schemas.microsoft.com/office/drawing/2014/main" id="{8AAB2AF3-26B5-A852-9A0E-007D599ABB2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49;p110">
              <a:extLst>
                <a:ext uri="{FF2B5EF4-FFF2-40B4-BE49-F238E27FC236}">
                  <a16:creationId xmlns:a16="http://schemas.microsoft.com/office/drawing/2014/main" id="{50B00DE8-73A9-F2B1-501D-0038C1A3D251}"/>
                </a:ext>
              </a:extLst>
            </p:cNvPr>
            <p:cNvGrpSpPr/>
            <p:nvPr/>
          </p:nvGrpSpPr>
          <p:grpSpPr>
            <a:xfrm>
              <a:off x="7191545" y="0"/>
              <a:ext cx="5000460" cy="1425988"/>
              <a:chOff x="7191545" y="0"/>
              <a:chExt cx="5000460" cy="1425988"/>
            </a:xfrm>
          </p:grpSpPr>
          <p:sp>
            <p:nvSpPr>
              <p:cNvPr id="5" name="Google Shape;1150;p110">
                <a:extLst>
                  <a:ext uri="{FF2B5EF4-FFF2-40B4-BE49-F238E27FC236}">
                    <a16:creationId xmlns:a16="http://schemas.microsoft.com/office/drawing/2014/main" id="{D28486B2-B13B-B995-68B8-D0D3153F6A8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51;p110">
                <a:extLst>
                  <a:ext uri="{FF2B5EF4-FFF2-40B4-BE49-F238E27FC236}">
                    <a16:creationId xmlns:a16="http://schemas.microsoft.com/office/drawing/2014/main" id="{64E3688E-4769-02E2-23E4-21306918544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52;p110">
            <a:extLst>
              <a:ext uri="{FF2B5EF4-FFF2-40B4-BE49-F238E27FC236}">
                <a16:creationId xmlns:a16="http://schemas.microsoft.com/office/drawing/2014/main" id="{12032FB3-5F8B-37AA-AB14-BFD4E0ED1ADB}"/>
              </a:ext>
            </a:extLst>
          </p:cNvPr>
          <p:cNvSpPr txBox="1">
            <a:spLocks noGrp="1"/>
          </p:cNvSpPr>
          <p:nvPr>
            <p:ph type="title"/>
          </p:nvPr>
        </p:nvSpPr>
        <p:spPr/>
        <p:txBody>
          <a:bodyPr/>
          <a:lstStyle>
            <a:lvl1pPr>
              <a:defRPr/>
            </a:lvl1pPr>
          </a:lstStyle>
          <a:p>
            <a:pPr lvl="0"/>
            <a:endParaRPr lang="en-US"/>
          </a:p>
        </p:txBody>
      </p:sp>
      <p:sp>
        <p:nvSpPr>
          <p:cNvPr id="8" name="Google Shape;1153;p110">
            <a:extLst>
              <a:ext uri="{FF2B5EF4-FFF2-40B4-BE49-F238E27FC236}">
                <a16:creationId xmlns:a16="http://schemas.microsoft.com/office/drawing/2014/main" id="{B2275FD8-CE3C-0E63-3D29-8136C488F3A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154;p110">
            <a:extLst>
              <a:ext uri="{FF2B5EF4-FFF2-40B4-BE49-F238E27FC236}">
                <a16:creationId xmlns:a16="http://schemas.microsoft.com/office/drawing/2014/main" id="{F05E4E60-6388-D803-EED0-82F62FF2E360}"/>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155;p110">
            <a:extLst>
              <a:ext uri="{FF2B5EF4-FFF2-40B4-BE49-F238E27FC236}">
                <a16:creationId xmlns:a16="http://schemas.microsoft.com/office/drawing/2014/main" id="{15432F79-8007-DEC1-4421-7A6C941B197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156;p110">
            <a:extLst>
              <a:ext uri="{FF2B5EF4-FFF2-40B4-BE49-F238E27FC236}">
                <a16:creationId xmlns:a16="http://schemas.microsoft.com/office/drawing/2014/main" id="{B35E34C7-5180-C1B8-5B9A-397080BCC5A0}"/>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157;p110">
            <a:extLst>
              <a:ext uri="{FF2B5EF4-FFF2-40B4-BE49-F238E27FC236}">
                <a16:creationId xmlns:a16="http://schemas.microsoft.com/office/drawing/2014/main" id="{B1C62FF1-725D-88EF-1F25-94F4E328C709}"/>
              </a:ext>
            </a:extLst>
          </p:cNvPr>
          <p:cNvSpPr txBox="1">
            <a:spLocks noGrp="1"/>
          </p:cNvSpPr>
          <p:nvPr>
            <p:ph type="sldNum" sz="quarter" idx="8"/>
          </p:nvPr>
        </p:nvSpPr>
        <p:spPr/>
        <p:txBody>
          <a:bodyPr/>
          <a:lstStyle>
            <a:lvl1pPr>
              <a:defRPr/>
            </a:lvl1pPr>
          </a:lstStyle>
          <a:p>
            <a:pPr lvl="0"/>
            <a:fld id="{5BC6D287-4663-457F-A380-BAC4D629581C}" type="slidenum">
              <a:t>‹#›</a:t>
            </a:fld>
            <a:endParaRPr lang="en-US"/>
          </a:p>
        </p:txBody>
      </p:sp>
      <p:cxnSp>
        <p:nvCxnSpPr>
          <p:cNvPr id="13" name="Google Shape;1158;p110">
            <a:extLst>
              <a:ext uri="{FF2B5EF4-FFF2-40B4-BE49-F238E27FC236}">
                <a16:creationId xmlns:a16="http://schemas.microsoft.com/office/drawing/2014/main" id="{B844CA58-BFCF-4C54-77DC-06FF27483B8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159;p110">
            <a:extLst>
              <a:ext uri="{FF2B5EF4-FFF2-40B4-BE49-F238E27FC236}">
                <a16:creationId xmlns:a16="http://schemas.microsoft.com/office/drawing/2014/main" id="{3D6390E6-D3EA-3231-BA90-386B5A2A585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73322519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Title Only 8">
    <p:spTree>
      <p:nvGrpSpPr>
        <p:cNvPr id="1" name=""/>
        <p:cNvGrpSpPr/>
        <p:nvPr/>
      </p:nvGrpSpPr>
      <p:grpSpPr>
        <a:xfrm>
          <a:off x="0" y="0"/>
          <a:ext cx="0" cy="0"/>
          <a:chOff x="0" y="0"/>
          <a:chExt cx="0" cy="0"/>
        </a:xfrm>
      </p:grpSpPr>
      <p:grpSp>
        <p:nvGrpSpPr>
          <p:cNvPr id="2" name="Google Shape;1161;p111">
            <a:extLst>
              <a:ext uri="{FF2B5EF4-FFF2-40B4-BE49-F238E27FC236}">
                <a16:creationId xmlns:a16="http://schemas.microsoft.com/office/drawing/2014/main" id="{BFE67248-8A23-5377-C4E1-94A8C58A9221}"/>
              </a:ext>
            </a:extLst>
          </p:cNvPr>
          <p:cNvGrpSpPr/>
          <p:nvPr/>
        </p:nvGrpSpPr>
        <p:grpSpPr>
          <a:xfrm>
            <a:off x="7191545" y="0"/>
            <a:ext cx="5000460" cy="1425988"/>
            <a:chOff x="7191545" y="0"/>
            <a:chExt cx="5000460" cy="1425988"/>
          </a:xfrm>
        </p:grpSpPr>
        <p:pic>
          <p:nvPicPr>
            <p:cNvPr id="3" name="Google Shape;1162;p111">
              <a:extLst>
                <a:ext uri="{FF2B5EF4-FFF2-40B4-BE49-F238E27FC236}">
                  <a16:creationId xmlns:a16="http://schemas.microsoft.com/office/drawing/2014/main" id="{73A5C87B-91F7-0DC8-5A66-CA15D29951B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163;p111">
              <a:extLst>
                <a:ext uri="{FF2B5EF4-FFF2-40B4-BE49-F238E27FC236}">
                  <a16:creationId xmlns:a16="http://schemas.microsoft.com/office/drawing/2014/main" id="{0D9A237F-7B33-CF86-16F1-2DA5A1F96C6F}"/>
                </a:ext>
              </a:extLst>
            </p:cNvPr>
            <p:cNvGrpSpPr/>
            <p:nvPr/>
          </p:nvGrpSpPr>
          <p:grpSpPr>
            <a:xfrm>
              <a:off x="7191545" y="0"/>
              <a:ext cx="5000460" cy="1425988"/>
              <a:chOff x="7191545" y="0"/>
              <a:chExt cx="5000460" cy="1425988"/>
            </a:xfrm>
          </p:grpSpPr>
          <p:sp>
            <p:nvSpPr>
              <p:cNvPr id="5" name="Google Shape;1164;p111">
                <a:extLst>
                  <a:ext uri="{FF2B5EF4-FFF2-40B4-BE49-F238E27FC236}">
                    <a16:creationId xmlns:a16="http://schemas.microsoft.com/office/drawing/2014/main" id="{888BBE00-DB1E-2F03-0B7E-FE6FCE42A7A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165;p111">
                <a:extLst>
                  <a:ext uri="{FF2B5EF4-FFF2-40B4-BE49-F238E27FC236}">
                    <a16:creationId xmlns:a16="http://schemas.microsoft.com/office/drawing/2014/main" id="{BBB4344C-6549-2535-0BD0-7B10C4E0520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166;p111">
            <a:extLst>
              <a:ext uri="{FF2B5EF4-FFF2-40B4-BE49-F238E27FC236}">
                <a16:creationId xmlns:a16="http://schemas.microsoft.com/office/drawing/2014/main" id="{14146837-8638-3D62-82EF-584A9BA2F790}"/>
              </a:ext>
            </a:extLst>
          </p:cNvPr>
          <p:cNvSpPr txBox="1">
            <a:spLocks noGrp="1"/>
          </p:cNvSpPr>
          <p:nvPr>
            <p:ph type="title"/>
          </p:nvPr>
        </p:nvSpPr>
        <p:spPr/>
        <p:txBody>
          <a:bodyPr/>
          <a:lstStyle>
            <a:lvl1pPr>
              <a:defRPr/>
            </a:lvl1pPr>
          </a:lstStyle>
          <a:p>
            <a:pPr lvl="0"/>
            <a:endParaRPr lang="en-US"/>
          </a:p>
        </p:txBody>
      </p:sp>
      <p:sp>
        <p:nvSpPr>
          <p:cNvPr id="8" name="Google Shape;1167;p111">
            <a:extLst>
              <a:ext uri="{FF2B5EF4-FFF2-40B4-BE49-F238E27FC236}">
                <a16:creationId xmlns:a16="http://schemas.microsoft.com/office/drawing/2014/main" id="{553D236D-B9FD-CF1E-2B90-D1C325F0AECB}"/>
              </a:ext>
            </a:extLst>
          </p:cNvPr>
          <p:cNvSpPr txBox="1">
            <a:spLocks noGrp="1"/>
          </p:cNvSpPr>
          <p:nvPr>
            <p:ph type="sldNum" sz="quarter" idx="8"/>
          </p:nvPr>
        </p:nvSpPr>
        <p:spPr/>
        <p:txBody>
          <a:bodyPr/>
          <a:lstStyle>
            <a:lvl1pPr>
              <a:defRPr/>
            </a:lvl1pPr>
          </a:lstStyle>
          <a:p>
            <a:pPr lvl="0"/>
            <a:fld id="{0569EAF2-003E-4F6B-86B8-E754BACE7115}" type="slidenum">
              <a:t>‹#›</a:t>
            </a:fld>
            <a:endParaRPr lang="en-US"/>
          </a:p>
        </p:txBody>
      </p:sp>
      <p:cxnSp>
        <p:nvCxnSpPr>
          <p:cNvPr id="9" name="Google Shape;1168;p111">
            <a:extLst>
              <a:ext uri="{FF2B5EF4-FFF2-40B4-BE49-F238E27FC236}">
                <a16:creationId xmlns:a16="http://schemas.microsoft.com/office/drawing/2014/main" id="{346DA04D-1010-48B2-BA6C-044D0FD1AB5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169;p111">
            <a:extLst>
              <a:ext uri="{FF2B5EF4-FFF2-40B4-BE49-F238E27FC236}">
                <a16:creationId xmlns:a16="http://schemas.microsoft.com/office/drawing/2014/main" id="{A1E70A95-C507-823F-05D9-32C119032EF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5021559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End 9">
    <p:spTree>
      <p:nvGrpSpPr>
        <p:cNvPr id="1" name=""/>
        <p:cNvGrpSpPr/>
        <p:nvPr/>
      </p:nvGrpSpPr>
      <p:grpSpPr>
        <a:xfrm>
          <a:off x="0" y="0"/>
          <a:ext cx="0" cy="0"/>
          <a:chOff x="0" y="0"/>
          <a:chExt cx="0" cy="0"/>
        </a:xfrm>
      </p:grpSpPr>
      <p:grpSp>
        <p:nvGrpSpPr>
          <p:cNvPr id="2" name="Google Shape;1171;p112">
            <a:extLst>
              <a:ext uri="{FF2B5EF4-FFF2-40B4-BE49-F238E27FC236}">
                <a16:creationId xmlns:a16="http://schemas.microsoft.com/office/drawing/2014/main" id="{3E7BCD88-936E-006E-62F7-DBFFE5B0D475}"/>
              </a:ext>
            </a:extLst>
          </p:cNvPr>
          <p:cNvGrpSpPr/>
          <p:nvPr/>
        </p:nvGrpSpPr>
        <p:grpSpPr>
          <a:xfrm>
            <a:off x="0" y="0"/>
            <a:ext cx="12191996" cy="2148830"/>
            <a:chOff x="0" y="0"/>
            <a:chExt cx="12191996" cy="2148830"/>
          </a:xfrm>
        </p:grpSpPr>
        <p:sp>
          <p:nvSpPr>
            <p:cNvPr id="3" name="Google Shape;1172;p112">
              <a:extLst>
                <a:ext uri="{FF2B5EF4-FFF2-40B4-BE49-F238E27FC236}">
                  <a16:creationId xmlns:a16="http://schemas.microsoft.com/office/drawing/2014/main" id="{CDC40063-C8AE-2D51-1109-3D3A6FB881FF}"/>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173;p112">
              <a:extLst>
                <a:ext uri="{FF2B5EF4-FFF2-40B4-BE49-F238E27FC236}">
                  <a16:creationId xmlns:a16="http://schemas.microsoft.com/office/drawing/2014/main" id="{2BA9E560-4C95-2E31-92A7-F68005EA88F1}"/>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174;p112">
            <a:extLst>
              <a:ext uri="{FF2B5EF4-FFF2-40B4-BE49-F238E27FC236}">
                <a16:creationId xmlns:a16="http://schemas.microsoft.com/office/drawing/2014/main" id="{61EF6653-E711-5640-8008-32E56FA2AD7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75;p112">
            <a:extLst>
              <a:ext uri="{FF2B5EF4-FFF2-40B4-BE49-F238E27FC236}">
                <a16:creationId xmlns:a16="http://schemas.microsoft.com/office/drawing/2014/main" id="{D0804EE6-1EAB-A418-92D5-58BBE4E3829E}"/>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176;p112">
            <a:extLst>
              <a:ext uri="{FF2B5EF4-FFF2-40B4-BE49-F238E27FC236}">
                <a16:creationId xmlns:a16="http://schemas.microsoft.com/office/drawing/2014/main" id="{7872AB7B-3E26-14B0-CEC0-0AC3DDF694C8}"/>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177;p112">
            <a:extLst>
              <a:ext uri="{FF2B5EF4-FFF2-40B4-BE49-F238E27FC236}">
                <a16:creationId xmlns:a16="http://schemas.microsoft.com/office/drawing/2014/main" id="{8E38C1E4-5BA7-DA2A-61AE-71523BD84BA2}"/>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422307541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Blank 7">
    <p:spTree>
      <p:nvGrpSpPr>
        <p:cNvPr id="1" name=""/>
        <p:cNvGrpSpPr/>
        <p:nvPr/>
      </p:nvGrpSpPr>
      <p:grpSpPr>
        <a:xfrm>
          <a:off x="0" y="0"/>
          <a:ext cx="0" cy="0"/>
          <a:chOff x="0" y="0"/>
          <a:chExt cx="0" cy="0"/>
        </a:xfrm>
      </p:grpSpPr>
      <p:sp>
        <p:nvSpPr>
          <p:cNvPr id="2" name="Google Shape;1180;p113">
            <a:extLst>
              <a:ext uri="{FF2B5EF4-FFF2-40B4-BE49-F238E27FC236}">
                <a16:creationId xmlns:a16="http://schemas.microsoft.com/office/drawing/2014/main" id="{E87FD6C6-BF9A-0A61-55AD-A8248A4F2C6F}"/>
              </a:ext>
            </a:extLst>
          </p:cNvPr>
          <p:cNvSpPr txBox="1">
            <a:spLocks noGrp="1"/>
          </p:cNvSpPr>
          <p:nvPr>
            <p:ph type="sldNum" sz="quarter" idx="8"/>
          </p:nvPr>
        </p:nvSpPr>
        <p:spPr/>
        <p:txBody>
          <a:bodyPr/>
          <a:lstStyle>
            <a:lvl1pPr>
              <a:defRPr/>
            </a:lvl1pPr>
          </a:lstStyle>
          <a:p>
            <a:pPr lvl="0"/>
            <a:fld id="{1D4387B0-5499-49B9-967E-308984CA9EC4}" type="slidenum">
              <a:t>‹#›</a:t>
            </a:fld>
            <a:endParaRPr lang="en-US"/>
          </a:p>
        </p:txBody>
      </p:sp>
      <p:cxnSp>
        <p:nvCxnSpPr>
          <p:cNvPr id="3" name="Google Shape;1181;p113">
            <a:extLst>
              <a:ext uri="{FF2B5EF4-FFF2-40B4-BE49-F238E27FC236}">
                <a16:creationId xmlns:a16="http://schemas.microsoft.com/office/drawing/2014/main" id="{98690A70-1FF1-48EF-6965-1F0E255A70E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182;p113">
            <a:extLst>
              <a:ext uri="{FF2B5EF4-FFF2-40B4-BE49-F238E27FC236}">
                <a16:creationId xmlns:a16="http://schemas.microsoft.com/office/drawing/2014/main" id="{92B34675-E961-F786-7D3A-E24DD152FA13}"/>
              </a:ext>
            </a:extLst>
          </p:cNvPr>
          <p:cNvSpPr txBox="1">
            <a:spLocks noGrp="1"/>
          </p:cNvSpPr>
          <p:nvPr>
            <p:ph type="ftr" sz="quarter" idx="9"/>
          </p:nvPr>
        </p:nvSpPr>
        <p:spPr/>
        <p:txBody>
          <a:bodyPr/>
          <a:lstStyle>
            <a:lvl1pPr>
              <a:defRPr/>
            </a:lvl1pPr>
          </a:lstStyle>
          <a:p>
            <a:pPr lvl="0"/>
            <a:endParaRPr lang="en-US"/>
          </a:p>
        </p:txBody>
      </p:sp>
      <p:grpSp>
        <p:nvGrpSpPr>
          <p:cNvPr id="5" name="Google Shape;1183;p113">
            <a:extLst>
              <a:ext uri="{FF2B5EF4-FFF2-40B4-BE49-F238E27FC236}">
                <a16:creationId xmlns:a16="http://schemas.microsoft.com/office/drawing/2014/main" id="{7B24EA40-DA01-2C1F-4BBF-EE6BF090959B}"/>
              </a:ext>
            </a:extLst>
          </p:cNvPr>
          <p:cNvGrpSpPr/>
          <p:nvPr/>
        </p:nvGrpSpPr>
        <p:grpSpPr>
          <a:xfrm>
            <a:off x="7191545" y="0"/>
            <a:ext cx="5000460" cy="1425988"/>
            <a:chOff x="7191545" y="0"/>
            <a:chExt cx="5000460" cy="1425988"/>
          </a:xfrm>
        </p:grpSpPr>
        <p:pic>
          <p:nvPicPr>
            <p:cNvPr id="6" name="Google Shape;1184;p113">
              <a:extLst>
                <a:ext uri="{FF2B5EF4-FFF2-40B4-BE49-F238E27FC236}">
                  <a16:creationId xmlns:a16="http://schemas.microsoft.com/office/drawing/2014/main" id="{F50EBEDF-9605-CF5F-F395-512194287ED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185;p113">
              <a:extLst>
                <a:ext uri="{FF2B5EF4-FFF2-40B4-BE49-F238E27FC236}">
                  <a16:creationId xmlns:a16="http://schemas.microsoft.com/office/drawing/2014/main" id="{EB72AC41-1741-5D25-58E9-95004896DB68}"/>
                </a:ext>
              </a:extLst>
            </p:cNvPr>
            <p:cNvGrpSpPr/>
            <p:nvPr/>
          </p:nvGrpSpPr>
          <p:grpSpPr>
            <a:xfrm>
              <a:off x="7191545" y="0"/>
              <a:ext cx="5000460" cy="1425988"/>
              <a:chOff x="7191545" y="0"/>
              <a:chExt cx="5000460" cy="1425988"/>
            </a:xfrm>
          </p:grpSpPr>
          <p:sp>
            <p:nvSpPr>
              <p:cNvPr id="8" name="Google Shape;1186;p113">
                <a:extLst>
                  <a:ext uri="{FF2B5EF4-FFF2-40B4-BE49-F238E27FC236}">
                    <a16:creationId xmlns:a16="http://schemas.microsoft.com/office/drawing/2014/main" id="{20D98396-D47D-7B54-E438-748917775E8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187;p113">
                <a:extLst>
                  <a:ext uri="{FF2B5EF4-FFF2-40B4-BE49-F238E27FC236}">
                    <a16:creationId xmlns:a16="http://schemas.microsoft.com/office/drawing/2014/main" id="{93306D1D-6497-7D29-4F4F-4D24624098E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90095746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3_Quotation 3">
    <p:spTree>
      <p:nvGrpSpPr>
        <p:cNvPr id="1" name=""/>
        <p:cNvGrpSpPr/>
        <p:nvPr/>
      </p:nvGrpSpPr>
      <p:grpSpPr>
        <a:xfrm>
          <a:off x="0" y="0"/>
          <a:ext cx="0" cy="0"/>
          <a:chOff x="0" y="0"/>
          <a:chExt cx="0" cy="0"/>
        </a:xfrm>
      </p:grpSpPr>
      <p:sp>
        <p:nvSpPr>
          <p:cNvPr id="2" name="Google Shape;1189;p114">
            <a:extLst>
              <a:ext uri="{FF2B5EF4-FFF2-40B4-BE49-F238E27FC236}">
                <a16:creationId xmlns:a16="http://schemas.microsoft.com/office/drawing/2014/main" id="{91AC48F0-61F4-EF45-791D-B8B4B582877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190;p114">
            <a:extLst>
              <a:ext uri="{FF2B5EF4-FFF2-40B4-BE49-F238E27FC236}">
                <a16:creationId xmlns:a16="http://schemas.microsoft.com/office/drawing/2014/main" id="{7C1984DF-02C2-92A4-7539-80CE563C7D4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191;p114">
            <a:extLst>
              <a:ext uri="{FF2B5EF4-FFF2-40B4-BE49-F238E27FC236}">
                <a16:creationId xmlns:a16="http://schemas.microsoft.com/office/drawing/2014/main" id="{3D932D80-B143-F9C2-A28D-2DD3B2FBA2E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192;p114">
            <a:extLst>
              <a:ext uri="{FF2B5EF4-FFF2-40B4-BE49-F238E27FC236}">
                <a16:creationId xmlns:a16="http://schemas.microsoft.com/office/drawing/2014/main" id="{9BB157BF-8749-71D0-BFA2-DB039306083F}"/>
              </a:ext>
            </a:extLst>
          </p:cNvPr>
          <p:cNvSpPr txBox="1">
            <a:spLocks noGrp="1"/>
          </p:cNvSpPr>
          <p:nvPr>
            <p:ph type="sldNum" sz="quarter" idx="8"/>
          </p:nvPr>
        </p:nvSpPr>
        <p:spPr/>
        <p:txBody>
          <a:bodyPr/>
          <a:lstStyle>
            <a:lvl1pPr>
              <a:defRPr>
                <a:solidFill>
                  <a:srgbClr val="AEB3B7"/>
                </a:solidFill>
              </a:defRPr>
            </a:lvl1pPr>
          </a:lstStyle>
          <a:p>
            <a:pPr lvl="0"/>
            <a:fld id="{5B0ADEF6-A580-4688-84CC-EA9CAB85BEC4}" type="slidenum">
              <a:t>‹#›</a:t>
            </a:fld>
            <a:endParaRPr lang="en-US"/>
          </a:p>
        </p:txBody>
      </p:sp>
      <p:cxnSp>
        <p:nvCxnSpPr>
          <p:cNvPr id="6" name="Google Shape;1193;p114">
            <a:extLst>
              <a:ext uri="{FF2B5EF4-FFF2-40B4-BE49-F238E27FC236}">
                <a16:creationId xmlns:a16="http://schemas.microsoft.com/office/drawing/2014/main" id="{B8B0ADA5-69D1-64CA-36BF-9B54C6371DF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194;p114">
            <a:extLst>
              <a:ext uri="{FF2B5EF4-FFF2-40B4-BE49-F238E27FC236}">
                <a16:creationId xmlns:a16="http://schemas.microsoft.com/office/drawing/2014/main" id="{BCFE1215-64D0-639A-7A29-F7D5EB5EC994}"/>
              </a:ext>
            </a:extLst>
          </p:cNvPr>
          <p:cNvSpPr txBox="1">
            <a:spLocks noGrp="1"/>
          </p:cNvSpPr>
          <p:nvPr>
            <p:ph type="ftr" sz="quarter" idx="9"/>
          </p:nvPr>
        </p:nvSpPr>
        <p:spPr/>
        <p:txBody>
          <a:bodyPr/>
          <a:lstStyle>
            <a:lvl1pPr>
              <a:defRPr/>
            </a:lvl1pPr>
          </a:lstStyle>
          <a:p>
            <a:pPr lvl="0"/>
            <a:endParaRPr lang="en-US"/>
          </a:p>
        </p:txBody>
      </p:sp>
      <p:grpSp>
        <p:nvGrpSpPr>
          <p:cNvPr id="8" name="Google Shape;1195;p114">
            <a:extLst>
              <a:ext uri="{FF2B5EF4-FFF2-40B4-BE49-F238E27FC236}">
                <a16:creationId xmlns:a16="http://schemas.microsoft.com/office/drawing/2014/main" id="{3364A350-2382-C604-735B-E2FD6040112A}"/>
              </a:ext>
            </a:extLst>
          </p:cNvPr>
          <p:cNvGrpSpPr/>
          <p:nvPr/>
        </p:nvGrpSpPr>
        <p:grpSpPr>
          <a:xfrm>
            <a:off x="7191545" y="0"/>
            <a:ext cx="5000460" cy="1425988"/>
            <a:chOff x="7191545" y="0"/>
            <a:chExt cx="5000460" cy="1425988"/>
          </a:xfrm>
        </p:grpSpPr>
        <p:pic>
          <p:nvPicPr>
            <p:cNvPr id="9" name="Google Shape;1196;p114">
              <a:extLst>
                <a:ext uri="{FF2B5EF4-FFF2-40B4-BE49-F238E27FC236}">
                  <a16:creationId xmlns:a16="http://schemas.microsoft.com/office/drawing/2014/main" id="{F45710C4-1CCD-6254-1F62-B381EE44E69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197;p114">
              <a:extLst>
                <a:ext uri="{FF2B5EF4-FFF2-40B4-BE49-F238E27FC236}">
                  <a16:creationId xmlns:a16="http://schemas.microsoft.com/office/drawing/2014/main" id="{58B152B9-628A-864C-08D9-7463038CFF64}"/>
                </a:ext>
              </a:extLst>
            </p:cNvPr>
            <p:cNvGrpSpPr/>
            <p:nvPr/>
          </p:nvGrpSpPr>
          <p:grpSpPr>
            <a:xfrm>
              <a:off x="7191545" y="0"/>
              <a:ext cx="5000460" cy="1425988"/>
              <a:chOff x="7191545" y="0"/>
              <a:chExt cx="5000460" cy="1425988"/>
            </a:xfrm>
          </p:grpSpPr>
          <p:sp>
            <p:nvSpPr>
              <p:cNvPr id="11" name="Google Shape;1198;p114">
                <a:extLst>
                  <a:ext uri="{FF2B5EF4-FFF2-40B4-BE49-F238E27FC236}">
                    <a16:creationId xmlns:a16="http://schemas.microsoft.com/office/drawing/2014/main" id="{ABA0A375-32EF-AE52-22C3-A48E06447F6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199;p114">
                <a:extLst>
                  <a:ext uri="{FF2B5EF4-FFF2-40B4-BE49-F238E27FC236}">
                    <a16:creationId xmlns:a16="http://schemas.microsoft.com/office/drawing/2014/main" id="{6BF3DB51-8840-AFA9-E7B0-F5354657526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200;p114" descr="Open quotation mark with solid fill">
            <a:extLst>
              <a:ext uri="{FF2B5EF4-FFF2-40B4-BE49-F238E27FC236}">
                <a16:creationId xmlns:a16="http://schemas.microsoft.com/office/drawing/2014/main" id="{6E02D3C3-F16A-1893-5687-0CCFC4B358E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9070872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Cover 2">
    <p:spTree>
      <p:nvGrpSpPr>
        <p:cNvPr id="1" name=""/>
        <p:cNvGrpSpPr/>
        <p:nvPr/>
      </p:nvGrpSpPr>
      <p:grpSpPr>
        <a:xfrm>
          <a:off x="0" y="0"/>
          <a:ext cx="0" cy="0"/>
          <a:chOff x="0" y="0"/>
          <a:chExt cx="0" cy="0"/>
        </a:xfrm>
      </p:grpSpPr>
      <p:sp>
        <p:nvSpPr>
          <p:cNvPr id="2" name="Google Shape;169;p17">
            <a:extLst>
              <a:ext uri="{FF2B5EF4-FFF2-40B4-BE49-F238E27FC236}">
                <a16:creationId xmlns:a16="http://schemas.microsoft.com/office/drawing/2014/main" id="{1AD8D6B5-26E0-7049-5198-3B772E4910AD}"/>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p17">
            <a:extLst>
              <a:ext uri="{FF2B5EF4-FFF2-40B4-BE49-F238E27FC236}">
                <a16:creationId xmlns:a16="http://schemas.microsoft.com/office/drawing/2014/main" id="{2DF05824-5CB8-F426-982A-E230B63685E5}"/>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1;p17">
            <a:extLst>
              <a:ext uri="{FF2B5EF4-FFF2-40B4-BE49-F238E27FC236}">
                <a16:creationId xmlns:a16="http://schemas.microsoft.com/office/drawing/2014/main" id="{3A57D4AB-7FBC-9713-3C65-4AC5E85A5648}"/>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3;p17">
            <a:extLst>
              <a:ext uri="{FF2B5EF4-FFF2-40B4-BE49-F238E27FC236}">
                <a16:creationId xmlns:a16="http://schemas.microsoft.com/office/drawing/2014/main" id="{81A7BD14-F705-048E-54BB-1AF0F94ED22C}"/>
              </a:ext>
            </a:extLst>
          </p:cNvPr>
          <p:cNvGrpSpPr/>
          <p:nvPr/>
        </p:nvGrpSpPr>
        <p:grpSpPr>
          <a:xfrm>
            <a:off x="0" y="5020348"/>
            <a:ext cx="12191996" cy="1837651"/>
            <a:chOff x="0" y="5020348"/>
            <a:chExt cx="12191996" cy="1837651"/>
          </a:xfrm>
        </p:grpSpPr>
        <p:sp>
          <p:nvSpPr>
            <p:cNvPr id="6" name="Google Shape;174;p17">
              <a:extLst>
                <a:ext uri="{FF2B5EF4-FFF2-40B4-BE49-F238E27FC236}">
                  <a16:creationId xmlns:a16="http://schemas.microsoft.com/office/drawing/2014/main" id="{29E08ED0-731C-D773-DD97-787D41715AB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5;p17">
              <a:extLst>
                <a:ext uri="{FF2B5EF4-FFF2-40B4-BE49-F238E27FC236}">
                  <a16:creationId xmlns:a16="http://schemas.microsoft.com/office/drawing/2014/main" id="{E1A932A3-E75E-9E1F-A0F7-A0BB9A4A0C4F}"/>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6;p17">
              <a:extLst>
                <a:ext uri="{FF2B5EF4-FFF2-40B4-BE49-F238E27FC236}">
                  <a16:creationId xmlns:a16="http://schemas.microsoft.com/office/drawing/2014/main" id="{A96B5157-27D9-822A-D846-6F165B75D3A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98256759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p:spTree>
      <p:nvGrpSpPr>
        <p:cNvPr id="1" name=""/>
        <p:cNvGrpSpPr/>
        <p:nvPr/>
      </p:nvGrpSpPr>
      <p:grpSpPr>
        <a:xfrm>
          <a:off x="0" y="0"/>
          <a:ext cx="0" cy="0"/>
          <a:chOff x="0" y="0"/>
          <a:chExt cx="0" cy="0"/>
        </a:xfrm>
      </p:grpSpPr>
      <p:sp>
        <p:nvSpPr>
          <p:cNvPr id="2" name="Google Shape;1202;p115">
            <a:extLst>
              <a:ext uri="{FF2B5EF4-FFF2-40B4-BE49-F238E27FC236}">
                <a16:creationId xmlns:a16="http://schemas.microsoft.com/office/drawing/2014/main" id="{19AC9239-67BE-5E75-0DAE-A43F8AA8AEAA}"/>
              </a:ext>
            </a:extLst>
          </p:cNvPr>
          <p:cNvSpPr txBox="1">
            <a:spLocks noGrp="1"/>
          </p:cNvSpPr>
          <p:nvPr>
            <p:ph type="ctrTitle"/>
          </p:nvPr>
        </p:nvSpPr>
        <p:spPr>
          <a:xfrm>
            <a:off x="1524003" y="1122361"/>
            <a:ext cx="9144000" cy="2387598"/>
          </a:xfrm>
        </p:spPr>
        <p:txBody>
          <a:bodyPr anchor="b" anchorCtr="1"/>
          <a:lstStyle>
            <a:lvl1pPr algn="ctr">
              <a:defRPr sz="6000"/>
            </a:lvl1pPr>
          </a:lstStyle>
          <a:p>
            <a:pPr lvl="0"/>
            <a:endParaRPr lang="en-US"/>
          </a:p>
        </p:txBody>
      </p:sp>
      <p:sp>
        <p:nvSpPr>
          <p:cNvPr id="3" name="Google Shape;1203;p115">
            <a:extLst>
              <a:ext uri="{FF2B5EF4-FFF2-40B4-BE49-F238E27FC236}">
                <a16:creationId xmlns:a16="http://schemas.microsoft.com/office/drawing/2014/main" id="{D00FA99A-6B8A-7542-BCA1-625B6C29F452}"/>
              </a:ext>
            </a:extLst>
          </p:cNvPr>
          <p:cNvSpPr txBox="1">
            <a:spLocks noGrp="1"/>
          </p:cNvSpPr>
          <p:nvPr>
            <p:ph type="subTitle" idx="1"/>
          </p:nvPr>
        </p:nvSpPr>
        <p:spPr>
          <a:xfrm>
            <a:off x="1524003" y="3602041"/>
            <a:ext cx="9144000" cy="1655758"/>
          </a:xfrm>
        </p:spPr>
        <p:txBody>
          <a:bodyPr anchorCtr="1"/>
          <a:lstStyle>
            <a:lvl1pPr algn="ctr">
              <a:buNone/>
              <a:defRPr/>
            </a:lvl1pPr>
          </a:lstStyle>
          <a:p>
            <a:pPr lvl="0"/>
            <a:endParaRPr lang="en-US"/>
          </a:p>
        </p:txBody>
      </p:sp>
      <p:sp>
        <p:nvSpPr>
          <p:cNvPr id="4" name="Google Shape;1204;p115">
            <a:extLst>
              <a:ext uri="{FF2B5EF4-FFF2-40B4-BE49-F238E27FC236}">
                <a16:creationId xmlns:a16="http://schemas.microsoft.com/office/drawing/2014/main" id="{EA12AA0E-29C8-F124-4680-72EF3A4F1525}"/>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05;p115">
            <a:extLst>
              <a:ext uri="{FF2B5EF4-FFF2-40B4-BE49-F238E27FC236}">
                <a16:creationId xmlns:a16="http://schemas.microsoft.com/office/drawing/2014/main" id="{78D336D1-E69D-D2AD-4BC7-A89E598E6FD7}"/>
              </a:ext>
            </a:extLst>
          </p:cNvPr>
          <p:cNvSpPr txBox="1">
            <a:spLocks noGrp="1"/>
          </p:cNvSpPr>
          <p:nvPr>
            <p:ph type="ftr" sz="quarter" idx="9"/>
          </p:nvPr>
        </p:nvSpPr>
        <p:spPr/>
        <p:txBody>
          <a:bodyPr/>
          <a:lstStyle>
            <a:lvl1pPr>
              <a:defRPr/>
            </a:lvl1pPr>
          </a:lstStyle>
          <a:p>
            <a:pPr lvl="0"/>
            <a:endParaRPr lang="en-US"/>
          </a:p>
        </p:txBody>
      </p:sp>
      <p:sp>
        <p:nvSpPr>
          <p:cNvPr id="6" name="Google Shape;1206;p115">
            <a:extLst>
              <a:ext uri="{FF2B5EF4-FFF2-40B4-BE49-F238E27FC236}">
                <a16:creationId xmlns:a16="http://schemas.microsoft.com/office/drawing/2014/main" id="{95688022-F274-0FC0-939A-183AB20EEFA2}"/>
              </a:ext>
            </a:extLst>
          </p:cNvPr>
          <p:cNvSpPr txBox="1">
            <a:spLocks noGrp="1"/>
          </p:cNvSpPr>
          <p:nvPr>
            <p:ph type="sldNum" sz="quarter" idx="8"/>
          </p:nvPr>
        </p:nvSpPr>
        <p:spPr/>
        <p:txBody>
          <a:bodyPr/>
          <a:lstStyle>
            <a:lvl1pPr>
              <a:defRPr/>
            </a:lvl1pPr>
          </a:lstStyle>
          <a:p>
            <a:pPr lvl="0"/>
            <a:fld id="{D5B0A98A-AEDA-4E78-90A7-A0CA93A7A624}" type="slidenum">
              <a:t>‹#›</a:t>
            </a:fld>
            <a:endParaRPr lang="en-US"/>
          </a:p>
        </p:txBody>
      </p:sp>
    </p:spTree>
    <p:extLst>
      <p:ext uri="{BB962C8B-B14F-4D97-AF65-F5344CB8AC3E}">
        <p14:creationId xmlns:p14="http://schemas.microsoft.com/office/powerpoint/2010/main" val="381361470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Google Shape;1208;p116">
            <a:extLst>
              <a:ext uri="{FF2B5EF4-FFF2-40B4-BE49-F238E27FC236}">
                <a16:creationId xmlns:a16="http://schemas.microsoft.com/office/drawing/2014/main" id="{604F4349-E6DF-307B-284A-6EAC2EDB86A8}"/>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09;p116">
            <a:extLst>
              <a:ext uri="{FF2B5EF4-FFF2-40B4-BE49-F238E27FC236}">
                <a16:creationId xmlns:a16="http://schemas.microsoft.com/office/drawing/2014/main" id="{AD32CA3A-F373-61BF-CA20-662F797B99AD}"/>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10;p116">
            <a:extLst>
              <a:ext uri="{FF2B5EF4-FFF2-40B4-BE49-F238E27FC236}">
                <a16:creationId xmlns:a16="http://schemas.microsoft.com/office/drawing/2014/main" id="{C9BA7AE6-F461-A2C9-74D0-70E0D5088E30}"/>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11;p116">
            <a:extLst>
              <a:ext uri="{FF2B5EF4-FFF2-40B4-BE49-F238E27FC236}">
                <a16:creationId xmlns:a16="http://schemas.microsoft.com/office/drawing/2014/main" id="{A7243EAF-23AE-971C-417E-1CACBDC94CB7}"/>
              </a:ext>
            </a:extLst>
          </p:cNvPr>
          <p:cNvSpPr txBox="1">
            <a:spLocks noGrp="1"/>
          </p:cNvSpPr>
          <p:nvPr>
            <p:ph type="ftr" sz="quarter" idx="9"/>
          </p:nvPr>
        </p:nvSpPr>
        <p:spPr/>
        <p:txBody>
          <a:bodyPr/>
          <a:lstStyle>
            <a:lvl1pPr>
              <a:defRPr/>
            </a:lvl1pPr>
          </a:lstStyle>
          <a:p>
            <a:pPr lvl="0"/>
            <a:endParaRPr lang="en-US"/>
          </a:p>
        </p:txBody>
      </p:sp>
      <p:sp>
        <p:nvSpPr>
          <p:cNvPr id="6" name="Google Shape;1212;p116">
            <a:extLst>
              <a:ext uri="{FF2B5EF4-FFF2-40B4-BE49-F238E27FC236}">
                <a16:creationId xmlns:a16="http://schemas.microsoft.com/office/drawing/2014/main" id="{8B895B5B-C0A2-2DC1-18B3-CD89FF9770F8}"/>
              </a:ext>
            </a:extLst>
          </p:cNvPr>
          <p:cNvSpPr txBox="1">
            <a:spLocks noGrp="1"/>
          </p:cNvSpPr>
          <p:nvPr>
            <p:ph type="sldNum" sz="quarter" idx="8"/>
          </p:nvPr>
        </p:nvSpPr>
        <p:spPr/>
        <p:txBody>
          <a:bodyPr/>
          <a:lstStyle>
            <a:lvl1pPr>
              <a:defRPr/>
            </a:lvl1pPr>
          </a:lstStyle>
          <a:p>
            <a:pPr lvl="0"/>
            <a:fld id="{0091008C-8CD3-4AE1-A17F-FC39FED4DCE5}" type="slidenum">
              <a:t>‹#›</a:t>
            </a:fld>
            <a:endParaRPr lang="en-US"/>
          </a:p>
        </p:txBody>
      </p:sp>
      <p:sp>
        <p:nvSpPr>
          <p:cNvPr id="7" name="Google Shape;1213;p116">
            <a:extLst>
              <a:ext uri="{FF2B5EF4-FFF2-40B4-BE49-F238E27FC236}">
                <a16:creationId xmlns:a16="http://schemas.microsoft.com/office/drawing/2014/main" id="{C90532C6-F231-D2E0-5A5A-2C0B65A1F89F}"/>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14;p116">
            <a:extLst>
              <a:ext uri="{FF2B5EF4-FFF2-40B4-BE49-F238E27FC236}">
                <a16:creationId xmlns:a16="http://schemas.microsoft.com/office/drawing/2014/main" id="{DAD5A922-729D-D66E-29BB-90BED619AB9E}"/>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15;p116">
            <a:extLst>
              <a:ext uri="{FF2B5EF4-FFF2-40B4-BE49-F238E27FC236}">
                <a16:creationId xmlns:a16="http://schemas.microsoft.com/office/drawing/2014/main" id="{00C9CF3B-10D3-9752-B251-95A7278AFE0F}"/>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16;p116">
            <a:extLst>
              <a:ext uri="{FF2B5EF4-FFF2-40B4-BE49-F238E27FC236}">
                <a16:creationId xmlns:a16="http://schemas.microsoft.com/office/drawing/2014/main" id="{12064619-8DA3-7E66-D131-657048FA0549}"/>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43972658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3_Title Slide_Yale Blue 2">
    <p:spTree>
      <p:nvGrpSpPr>
        <p:cNvPr id="1" name=""/>
        <p:cNvGrpSpPr/>
        <p:nvPr/>
      </p:nvGrpSpPr>
      <p:grpSpPr>
        <a:xfrm>
          <a:off x="0" y="0"/>
          <a:ext cx="0" cy="0"/>
          <a:chOff x="0" y="0"/>
          <a:chExt cx="0" cy="0"/>
        </a:xfrm>
      </p:grpSpPr>
      <p:sp>
        <p:nvSpPr>
          <p:cNvPr id="2" name="Google Shape;1218;p117">
            <a:extLst>
              <a:ext uri="{FF2B5EF4-FFF2-40B4-BE49-F238E27FC236}">
                <a16:creationId xmlns:a16="http://schemas.microsoft.com/office/drawing/2014/main" id="{14854DA3-95E7-8CE3-073C-D976A3978153}"/>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19;p117">
            <a:extLst>
              <a:ext uri="{FF2B5EF4-FFF2-40B4-BE49-F238E27FC236}">
                <a16:creationId xmlns:a16="http://schemas.microsoft.com/office/drawing/2014/main" id="{072568FF-D8B3-7146-0A99-6212B9B5CDD4}"/>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20;p117">
            <a:extLst>
              <a:ext uri="{FF2B5EF4-FFF2-40B4-BE49-F238E27FC236}">
                <a16:creationId xmlns:a16="http://schemas.microsoft.com/office/drawing/2014/main" id="{DC37F3CA-1B14-9D47-8C26-33DA1B24A559}"/>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21;p117">
            <a:extLst>
              <a:ext uri="{FF2B5EF4-FFF2-40B4-BE49-F238E27FC236}">
                <a16:creationId xmlns:a16="http://schemas.microsoft.com/office/drawing/2014/main" id="{2F6AA22A-F647-0C0A-564E-35DCCD7455CC}"/>
              </a:ext>
            </a:extLst>
          </p:cNvPr>
          <p:cNvSpPr txBox="1">
            <a:spLocks noGrp="1"/>
          </p:cNvSpPr>
          <p:nvPr>
            <p:ph type="ftr" sz="quarter" idx="9"/>
          </p:nvPr>
        </p:nvSpPr>
        <p:spPr/>
        <p:txBody>
          <a:bodyPr/>
          <a:lstStyle>
            <a:lvl1pPr>
              <a:defRPr/>
            </a:lvl1pPr>
          </a:lstStyle>
          <a:p>
            <a:pPr lvl="0"/>
            <a:endParaRPr lang="en-US"/>
          </a:p>
        </p:txBody>
      </p:sp>
      <p:sp>
        <p:nvSpPr>
          <p:cNvPr id="6" name="Google Shape;1222;p117">
            <a:extLst>
              <a:ext uri="{FF2B5EF4-FFF2-40B4-BE49-F238E27FC236}">
                <a16:creationId xmlns:a16="http://schemas.microsoft.com/office/drawing/2014/main" id="{8ABF1BCF-6EF0-527A-0248-42E9DBDB417B}"/>
              </a:ext>
            </a:extLst>
          </p:cNvPr>
          <p:cNvSpPr txBox="1">
            <a:spLocks noGrp="1"/>
          </p:cNvSpPr>
          <p:nvPr>
            <p:ph type="sldNum" sz="quarter" idx="8"/>
          </p:nvPr>
        </p:nvSpPr>
        <p:spPr/>
        <p:txBody>
          <a:bodyPr/>
          <a:lstStyle>
            <a:lvl1pPr>
              <a:defRPr/>
            </a:lvl1pPr>
          </a:lstStyle>
          <a:p>
            <a:pPr lvl="0"/>
            <a:fld id="{6DD1CDC1-092F-4BB3-B334-CCA955688346}" type="slidenum">
              <a:t>‹#›</a:t>
            </a:fld>
            <a:endParaRPr lang="en-US"/>
          </a:p>
        </p:txBody>
      </p:sp>
      <p:sp>
        <p:nvSpPr>
          <p:cNvPr id="7" name="Google Shape;1223;p117">
            <a:extLst>
              <a:ext uri="{FF2B5EF4-FFF2-40B4-BE49-F238E27FC236}">
                <a16:creationId xmlns:a16="http://schemas.microsoft.com/office/drawing/2014/main" id="{255ECA46-ABF8-6A1B-7E33-15751254A9EA}"/>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24;p117">
            <a:extLst>
              <a:ext uri="{FF2B5EF4-FFF2-40B4-BE49-F238E27FC236}">
                <a16:creationId xmlns:a16="http://schemas.microsoft.com/office/drawing/2014/main" id="{BD5F52F0-8C76-ACF4-10BF-2287EB57ECB8}"/>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25;p117">
            <a:extLst>
              <a:ext uri="{FF2B5EF4-FFF2-40B4-BE49-F238E27FC236}">
                <a16:creationId xmlns:a16="http://schemas.microsoft.com/office/drawing/2014/main" id="{257E0D93-A80B-A032-0606-4A378C8B658E}"/>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26;p117">
            <a:extLst>
              <a:ext uri="{FF2B5EF4-FFF2-40B4-BE49-F238E27FC236}">
                <a16:creationId xmlns:a16="http://schemas.microsoft.com/office/drawing/2014/main" id="{81DD7B94-2F73-6778-5F9A-7AFBC274AC63}"/>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16218329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Google Shape;1228;p118">
            <a:extLst>
              <a:ext uri="{FF2B5EF4-FFF2-40B4-BE49-F238E27FC236}">
                <a16:creationId xmlns:a16="http://schemas.microsoft.com/office/drawing/2014/main" id="{05EFBECE-2F73-FDC9-41A1-D355D15AA2E4}"/>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229;p118">
            <a:extLst>
              <a:ext uri="{FF2B5EF4-FFF2-40B4-BE49-F238E27FC236}">
                <a16:creationId xmlns:a16="http://schemas.microsoft.com/office/drawing/2014/main" id="{BC9F52A4-B4F2-1EBF-86C7-40D0900CA22E}"/>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30;p118">
            <a:extLst>
              <a:ext uri="{FF2B5EF4-FFF2-40B4-BE49-F238E27FC236}">
                <a16:creationId xmlns:a16="http://schemas.microsoft.com/office/drawing/2014/main" id="{16BC8CCC-D5BC-BCB1-7C8F-AF0F6EE1485D}"/>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31;p118">
            <a:extLst>
              <a:ext uri="{FF2B5EF4-FFF2-40B4-BE49-F238E27FC236}">
                <a16:creationId xmlns:a16="http://schemas.microsoft.com/office/drawing/2014/main" id="{E8417A7F-64CA-2A5C-4F21-9E641FA1F897}"/>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232;p118">
            <a:extLst>
              <a:ext uri="{FF2B5EF4-FFF2-40B4-BE49-F238E27FC236}">
                <a16:creationId xmlns:a16="http://schemas.microsoft.com/office/drawing/2014/main" id="{D30408D3-E155-1B9B-2487-FE7466E3F592}"/>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64276100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Google Shape;1234;p119">
            <a:extLst>
              <a:ext uri="{FF2B5EF4-FFF2-40B4-BE49-F238E27FC236}">
                <a16:creationId xmlns:a16="http://schemas.microsoft.com/office/drawing/2014/main" id="{2233E566-6F65-7A45-9305-F5C99DC3E36F}"/>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235;p119">
            <a:extLst>
              <a:ext uri="{FF2B5EF4-FFF2-40B4-BE49-F238E27FC236}">
                <a16:creationId xmlns:a16="http://schemas.microsoft.com/office/drawing/2014/main" id="{1B235F6D-BD39-BB6D-28E3-1281AD00300F}"/>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236;p119">
            <a:extLst>
              <a:ext uri="{FF2B5EF4-FFF2-40B4-BE49-F238E27FC236}">
                <a16:creationId xmlns:a16="http://schemas.microsoft.com/office/drawing/2014/main" id="{85FA062F-5DB3-AB95-166F-C98856E9F71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37;p119">
            <a:extLst>
              <a:ext uri="{FF2B5EF4-FFF2-40B4-BE49-F238E27FC236}">
                <a16:creationId xmlns:a16="http://schemas.microsoft.com/office/drawing/2014/main" id="{75A41002-65C8-1DD5-7048-666C827FED84}"/>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238;p119">
            <a:extLst>
              <a:ext uri="{FF2B5EF4-FFF2-40B4-BE49-F238E27FC236}">
                <a16:creationId xmlns:a16="http://schemas.microsoft.com/office/drawing/2014/main" id="{0427A534-AAFD-5A72-50AE-783228B4BFB1}"/>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395225311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Google Shape;1240;p120">
            <a:extLst>
              <a:ext uri="{FF2B5EF4-FFF2-40B4-BE49-F238E27FC236}">
                <a16:creationId xmlns:a16="http://schemas.microsoft.com/office/drawing/2014/main" id="{5D59F840-6058-22FD-D55A-AF9E441BECDB}"/>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241;p120">
            <a:extLst>
              <a:ext uri="{FF2B5EF4-FFF2-40B4-BE49-F238E27FC236}">
                <a16:creationId xmlns:a16="http://schemas.microsoft.com/office/drawing/2014/main" id="{DDC15DDD-A90E-3E49-A848-3D843C19547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42;p120">
            <a:extLst>
              <a:ext uri="{FF2B5EF4-FFF2-40B4-BE49-F238E27FC236}">
                <a16:creationId xmlns:a16="http://schemas.microsoft.com/office/drawing/2014/main" id="{E7042FCF-8C2A-22EE-FE9F-4BEBE5E58B2E}"/>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243;p120">
            <a:extLst>
              <a:ext uri="{FF2B5EF4-FFF2-40B4-BE49-F238E27FC236}">
                <a16:creationId xmlns:a16="http://schemas.microsoft.com/office/drawing/2014/main" id="{77F4D8C2-AFAF-DD0A-7E77-A9F840DD3B72}"/>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244;p120">
            <a:extLst>
              <a:ext uri="{FF2B5EF4-FFF2-40B4-BE49-F238E27FC236}">
                <a16:creationId xmlns:a16="http://schemas.microsoft.com/office/drawing/2014/main" id="{86B3C9DE-78FE-A9C3-10EA-8C0FFA339CCC}"/>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245;p120">
            <a:extLst>
              <a:ext uri="{FF2B5EF4-FFF2-40B4-BE49-F238E27FC236}">
                <a16:creationId xmlns:a16="http://schemas.microsoft.com/office/drawing/2014/main" id="{19465776-D54F-04E0-7EB8-367C5A1514AD}"/>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9539907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3_Title Slide_Yale Blue 3">
    <p:spTree>
      <p:nvGrpSpPr>
        <p:cNvPr id="1" name=""/>
        <p:cNvGrpSpPr/>
        <p:nvPr/>
      </p:nvGrpSpPr>
      <p:grpSpPr>
        <a:xfrm>
          <a:off x="0" y="0"/>
          <a:ext cx="0" cy="0"/>
          <a:chOff x="0" y="0"/>
          <a:chExt cx="0" cy="0"/>
        </a:xfrm>
      </p:grpSpPr>
      <p:sp>
        <p:nvSpPr>
          <p:cNvPr id="2" name="Google Shape;1247;p121">
            <a:extLst>
              <a:ext uri="{FF2B5EF4-FFF2-40B4-BE49-F238E27FC236}">
                <a16:creationId xmlns:a16="http://schemas.microsoft.com/office/drawing/2014/main" id="{425038C3-EB73-79E8-8E60-0E7AB33119F9}"/>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48;p121">
            <a:extLst>
              <a:ext uri="{FF2B5EF4-FFF2-40B4-BE49-F238E27FC236}">
                <a16:creationId xmlns:a16="http://schemas.microsoft.com/office/drawing/2014/main" id="{93D47D6C-72A3-C32C-DA0D-77529A6A9D77}"/>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49;p121">
            <a:extLst>
              <a:ext uri="{FF2B5EF4-FFF2-40B4-BE49-F238E27FC236}">
                <a16:creationId xmlns:a16="http://schemas.microsoft.com/office/drawing/2014/main" id="{EAF641D5-289D-8673-D2E7-B918BC4D8218}"/>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50;p121">
            <a:extLst>
              <a:ext uri="{FF2B5EF4-FFF2-40B4-BE49-F238E27FC236}">
                <a16:creationId xmlns:a16="http://schemas.microsoft.com/office/drawing/2014/main" id="{BD04533F-728A-4737-CE66-63F03B9D5CB3}"/>
              </a:ext>
            </a:extLst>
          </p:cNvPr>
          <p:cNvSpPr txBox="1">
            <a:spLocks noGrp="1"/>
          </p:cNvSpPr>
          <p:nvPr>
            <p:ph type="ftr" sz="quarter" idx="9"/>
          </p:nvPr>
        </p:nvSpPr>
        <p:spPr/>
        <p:txBody>
          <a:bodyPr/>
          <a:lstStyle>
            <a:lvl1pPr>
              <a:defRPr/>
            </a:lvl1pPr>
          </a:lstStyle>
          <a:p>
            <a:pPr lvl="0"/>
            <a:endParaRPr lang="en-US"/>
          </a:p>
        </p:txBody>
      </p:sp>
      <p:sp>
        <p:nvSpPr>
          <p:cNvPr id="6" name="Google Shape;1251;p121">
            <a:extLst>
              <a:ext uri="{FF2B5EF4-FFF2-40B4-BE49-F238E27FC236}">
                <a16:creationId xmlns:a16="http://schemas.microsoft.com/office/drawing/2014/main" id="{2A258A49-1E78-08A1-6FCF-57A9EA65EF1B}"/>
              </a:ext>
            </a:extLst>
          </p:cNvPr>
          <p:cNvSpPr txBox="1">
            <a:spLocks noGrp="1"/>
          </p:cNvSpPr>
          <p:nvPr>
            <p:ph type="sldNum" sz="quarter" idx="8"/>
          </p:nvPr>
        </p:nvSpPr>
        <p:spPr/>
        <p:txBody>
          <a:bodyPr/>
          <a:lstStyle>
            <a:lvl1pPr>
              <a:defRPr/>
            </a:lvl1pPr>
          </a:lstStyle>
          <a:p>
            <a:pPr lvl="0"/>
            <a:fld id="{A307197C-A7A6-4370-A639-DA87C76BDDCF}" type="slidenum">
              <a:t>‹#›</a:t>
            </a:fld>
            <a:endParaRPr lang="en-US"/>
          </a:p>
        </p:txBody>
      </p:sp>
      <p:sp>
        <p:nvSpPr>
          <p:cNvPr id="7" name="Google Shape;1252;p121">
            <a:extLst>
              <a:ext uri="{FF2B5EF4-FFF2-40B4-BE49-F238E27FC236}">
                <a16:creationId xmlns:a16="http://schemas.microsoft.com/office/drawing/2014/main" id="{FE70C6E7-174A-7035-2995-B66AB907192C}"/>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53;p121">
            <a:extLst>
              <a:ext uri="{FF2B5EF4-FFF2-40B4-BE49-F238E27FC236}">
                <a16:creationId xmlns:a16="http://schemas.microsoft.com/office/drawing/2014/main" id="{4CA07756-1197-6D6B-E86B-3EEEEB53D88A}"/>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54;p121">
            <a:extLst>
              <a:ext uri="{FF2B5EF4-FFF2-40B4-BE49-F238E27FC236}">
                <a16:creationId xmlns:a16="http://schemas.microsoft.com/office/drawing/2014/main" id="{2D625D32-0286-A6AB-C309-2D9A895F9323}"/>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55;p121">
            <a:extLst>
              <a:ext uri="{FF2B5EF4-FFF2-40B4-BE49-F238E27FC236}">
                <a16:creationId xmlns:a16="http://schemas.microsoft.com/office/drawing/2014/main" id="{9D816600-0F93-AC7D-80C2-0E57BAA8001B}"/>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423052659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Title and Bullets Layout 2">
    <p:spTree>
      <p:nvGrpSpPr>
        <p:cNvPr id="1" name=""/>
        <p:cNvGrpSpPr/>
        <p:nvPr/>
      </p:nvGrpSpPr>
      <p:grpSpPr>
        <a:xfrm>
          <a:off x="0" y="0"/>
          <a:ext cx="0" cy="0"/>
          <a:chOff x="0" y="0"/>
          <a:chExt cx="0" cy="0"/>
        </a:xfrm>
      </p:grpSpPr>
      <p:sp>
        <p:nvSpPr>
          <p:cNvPr id="2" name="Google Shape;1257;p122">
            <a:extLst>
              <a:ext uri="{FF2B5EF4-FFF2-40B4-BE49-F238E27FC236}">
                <a16:creationId xmlns:a16="http://schemas.microsoft.com/office/drawing/2014/main" id="{1C53747F-EAA4-2A87-1686-274B626E4B3C}"/>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258;p122">
            <a:extLst>
              <a:ext uri="{FF2B5EF4-FFF2-40B4-BE49-F238E27FC236}">
                <a16:creationId xmlns:a16="http://schemas.microsoft.com/office/drawing/2014/main" id="{DA2A242D-D162-2C6C-CC53-FFCF3B5A1FE7}"/>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59;p122">
            <a:extLst>
              <a:ext uri="{FF2B5EF4-FFF2-40B4-BE49-F238E27FC236}">
                <a16:creationId xmlns:a16="http://schemas.microsoft.com/office/drawing/2014/main" id="{BFE0C15C-65CE-54D6-63F1-F845394DD38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60;p122">
            <a:extLst>
              <a:ext uri="{FF2B5EF4-FFF2-40B4-BE49-F238E27FC236}">
                <a16:creationId xmlns:a16="http://schemas.microsoft.com/office/drawing/2014/main" id="{AB83FA8B-5DDB-6672-16AF-2B18EF8C535D}"/>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261;p122">
            <a:extLst>
              <a:ext uri="{FF2B5EF4-FFF2-40B4-BE49-F238E27FC236}">
                <a16:creationId xmlns:a16="http://schemas.microsoft.com/office/drawing/2014/main" id="{5268A1CF-C04F-16FB-CC6F-3863CAB63219}"/>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94048511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1_Title and Content 2">
    <p:spTree>
      <p:nvGrpSpPr>
        <p:cNvPr id="1" name=""/>
        <p:cNvGrpSpPr/>
        <p:nvPr/>
      </p:nvGrpSpPr>
      <p:grpSpPr>
        <a:xfrm>
          <a:off x="0" y="0"/>
          <a:ext cx="0" cy="0"/>
          <a:chOff x="0" y="0"/>
          <a:chExt cx="0" cy="0"/>
        </a:xfrm>
      </p:grpSpPr>
      <p:sp>
        <p:nvSpPr>
          <p:cNvPr id="2" name="Google Shape;1263;p123">
            <a:extLst>
              <a:ext uri="{FF2B5EF4-FFF2-40B4-BE49-F238E27FC236}">
                <a16:creationId xmlns:a16="http://schemas.microsoft.com/office/drawing/2014/main" id="{B2C4721A-AC60-29BA-787F-F12C01854C89}"/>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264;p123">
            <a:extLst>
              <a:ext uri="{FF2B5EF4-FFF2-40B4-BE49-F238E27FC236}">
                <a16:creationId xmlns:a16="http://schemas.microsoft.com/office/drawing/2014/main" id="{A8AC27EB-4116-AE29-E7FE-4C549D6BCC31}"/>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265;p123">
            <a:extLst>
              <a:ext uri="{FF2B5EF4-FFF2-40B4-BE49-F238E27FC236}">
                <a16:creationId xmlns:a16="http://schemas.microsoft.com/office/drawing/2014/main" id="{8E96028A-843C-29F7-1674-EE76B40A979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66;p123">
            <a:extLst>
              <a:ext uri="{FF2B5EF4-FFF2-40B4-BE49-F238E27FC236}">
                <a16:creationId xmlns:a16="http://schemas.microsoft.com/office/drawing/2014/main" id="{813A0A3C-501D-B0AD-8D9C-14C2EA12CDE9}"/>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267;p123">
            <a:extLst>
              <a:ext uri="{FF2B5EF4-FFF2-40B4-BE49-F238E27FC236}">
                <a16:creationId xmlns:a16="http://schemas.microsoft.com/office/drawing/2014/main" id="{3D84E600-497C-7BF3-D305-50001B7C37D1}"/>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227025677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Two Section | Picture and Copy Layout 2">
    <p:spTree>
      <p:nvGrpSpPr>
        <p:cNvPr id="1" name=""/>
        <p:cNvGrpSpPr/>
        <p:nvPr/>
      </p:nvGrpSpPr>
      <p:grpSpPr>
        <a:xfrm>
          <a:off x="0" y="0"/>
          <a:ext cx="0" cy="0"/>
          <a:chOff x="0" y="0"/>
          <a:chExt cx="0" cy="0"/>
        </a:xfrm>
      </p:grpSpPr>
      <p:sp>
        <p:nvSpPr>
          <p:cNvPr id="2" name="Google Shape;1269;p124">
            <a:extLst>
              <a:ext uri="{FF2B5EF4-FFF2-40B4-BE49-F238E27FC236}">
                <a16:creationId xmlns:a16="http://schemas.microsoft.com/office/drawing/2014/main" id="{9AA4FB9E-B56C-DF70-D224-443C5728FD8C}"/>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270;p124">
            <a:extLst>
              <a:ext uri="{FF2B5EF4-FFF2-40B4-BE49-F238E27FC236}">
                <a16:creationId xmlns:a16="http://schemas.microsoft.com/office/drawing/2014/main" id="{D79D97E7-CADA-7F5F-179C-C84D46C05411}"/>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71;p124">
            <a:extLst>
              <a:ext uri="{FF2B5EF4-FFF2-40B4-BE49-F238E27FC236}">
                <a16:creationId xmlns:a16="http://schemas.microsoft.com/office/drawing/2014/main" id="{AAFC28F9-D006-239B-F1E1-41026D8A5FA0}"/>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272;p124">
            <a:extLst>
              <a:ext uri="{FF2B5EF4-FFF2-40B4-BE49-F238E27FC236}">
                <a16:creationId xmlns:a16="http://schemas.microsoft.com/office/drawing/2014/main" id="{5B8C7638-DB50-FA81-82BC-BE3597459138}"/>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273;p124">
            <a:extLst>
              <a:ext uri="{FF2B5EF4-FFF2-40B4-BE49-F238E27FC236}">
                <a16:creationId xmlns:a16="http://schemas.microsoft.com/office/drawing/2014/main" id="{A9D3F02D-C136-B9DA-7BBB-EBB8F4E42FAD}"/>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274;p124">
            <a:extLst>
              <a:ext uri="{FF2B5EF4-FFF2-40B4-BE49-F238E27FC236}">
                <a16:creationId xmlns:a16="http://schemas.microsoft.com/office/drawing/2014/main" id="{A92BB5B1-D968-DA4E-D3EA-6C197A9F6329}"/>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9848599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Divider 3">
    <p:spTree>
      <p:nvGrpSpPr>
        <p:cNvPr id="1" name=""/>
        <p:cNvGrpSpPr/>
        <p:nvPr/>
      </p:nvGrpSpPr>
      <p:grpSpPr>
        <a:xfrm>
          <a:off x="0" y="0"/>
          <a:ext cx="0" cy="0"/>
          <a:chOff x="0" y="0"/>
          <a:chExt cx="0" cy="0"/>
        </a:xfrm>
      </p:grpSpPr>
      <p:grpSp>
        <p:nvGrpSpPr>
          <p:cNvPr id="2" name="Google Shape;178;p18">
            <a:extLst>
              <a:ext uri="{FF2B5EF4-FFF2-40B4-BE49-F238E27FC236}">
                <a16:creationId xmlns:a16="http://schemas.microsoft.com/office/drawing/2014/main" id="{A33B52BF-0CB8-8C1A-DD76-AC6AA8E5AC88}"/>
              </a:ext>
            </a:extLst>
          </p:cNvPr>
          <p:cNvGrpSpPr/>
          <p:nvPr/>
        </p:nvGrpSpPr>
        <p:grpSpPr>
          <a:xfrm>
            <a:off x="0" y="5020348"/>
            <a:ext cx="12191996" cy="1837651"/>
            <a:chOff x="0" y="5020348"/>
            <a:chExt cx="12191996" cy="1837651"/>
          </a:xfrm>
        </p:grpSpPr>
        <p:sp>
          <p:nvSpPr>
            <p:cNvPr id="3" name="Google Shape;179;p18">
              <a:extLst>
                <a:ext uri="{FF2B5EF4-FFF2-40B4-BE49-F238E27FC236}">
                  <a16:creationId xmlns:a16="http://schemas.microsoft.com/office/drawing/2014/main" id="{A6E5BA33-B9A4-5989-5751-7CC7F66EC73A}"/>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0;p18">
              <a:extLst>
                <a:ext uri="{FF2B5EF4-FFF2-40B4-BE49-F238E27FC236}">
                  <a16:creationId xmlns:a16="http://schemas.microsoft.com/office/drawing/2014/main" id="{7D34702C-8BED-6597-C2B3-08408FDF6C4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1;p18">
              <a:extLst>
                <a:ext uri="{FF2B5EF4-FFF2-40B4-BE49-F238E27FC236}">
                  <a16:creationId xmlns:a16="http://schemas.microsoft.com/office/drawing/2014/main" id="{E7609235-7486-4A89-18DA-4A07B6F36CB6}"/>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2;p18">
              <a:extLst>
                <a:ext uri="{FF2B5EF4-FFF2-40B4-BE49-F238E27FC236}">
                  <a16:creationId xmlns:a16="http://schemas.microsoft.com/office/drawing/2014/main" id="{D0EFE02B-A6D9-0588-7FE9-9027BB4FC2C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3;p18">
            <a:extLst>
              <a:ext uri="{FF2B5EF4-FFF2-40B4-BE49-F238E27FC236}">
                <a16:creationId xmlns:a16="http://schemas.microsoft.com/office/drawing/2014/main" id="{8E5528C5-BF16-34E5-3F0E-887164879AC0}"/>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p18">
            <a:extLst>
              <a:ext uri="{FF2B5EF4-FFF2-40B4-BE49-F238E27FC236}">
                <a16:creationId xmlns:a16="http://schemas.microsoft.com/office/drawing/2014/main" id="{335784CB-0BEB-95AD-D74E-EC44626E85CE}"/>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250221114"/>
      </p:ext>
    </p:extLst>
  </p:cSld>
  <p:clrMapOvr>
    <a:masterClrMapping/>
  </p:clrMapOvr>
  <p:hf sldNum="0" hdr="0" ftr="0" dt="0"/>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3_Title Slide_Yale Blue 4">
    <p:spTree>
      <p:nvGrpSpPr>
        <p:cNvPr id="1" name=""/>
        <p:cNvGrpSpPr/>
        <p:nvPr/>
      </p:nvGrpSpPr>
      <p:grpSpPr>
        <a:xfrm>
          <a:off x="0" y="0"/>
          <a:ext cx="0" cy="0"/>
          <a:chOff x="0" y="0"/>
          <a:chExt cx="0" cy="0"/>
        </a:xfrm>
      </p:grpSpPr>
      <p:sp>
        <p:nvSpPr>
          <p:cNvPr id="2" name="Google Shape;1276;p125">
            <a:extLst>
              <a:ext uri="{FF2B5EF4-FFF2-40B4-BE49-F238E27FC236}">
                <a16:creationId xmlns:a16="http://schemas.microsoft.com/office/drawing/2014/main" id="{99D95B4B-D319-9B61-3CD8-2F226BE9FEC9}"/>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277;p125">
            <a:extLst>
              <a:ext uri="{FF2B5EF4-FFF2-40B4-BE49-F238E27FC236}">
                <a16:creationId xmlns:a16="http://schemas.microsoft.com/office/drawing/2014/main" id="{E55AD67E-D742-652D-F8FB-FD33A2CD8E1C}"/>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278;p125">
            <a:extLst>
              <a:ext uri="{FF2B5EF4-FFF2-40B4-BE49-F238E27FC236}">
                <a16:creationId xmlns:a16="http://schemas.microsoft.com/office/drawing/2014/main" id="{1E33CA01-4CBF-2716-6E9E-64B5120002B3}"/>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279;p125">
            <a:extLst>
              <a:ext uri="{FF2B5EF4-FFF2-40B4-BE49-F238E27FC236}">
                <a16:creationId xmlns:a16="http://schemas.microsoft.com/office/drawing/2014/main" id="{09219FE7-E46E-17FE-DFD9-49EBDD494F11}"/>
              </a:ext>
            </a:extLst>
          </p:cNvPr>
          <p:cNvSpPr txBox="1">
            <a:spLocks noGrp="1"/>
          </p:cNvSpPr>
          <p:nvPr>
            <p:ph type="ftr" sz="quarter" idx="9"/>
          </p:nvPr>
        </p:nvSpPr>
        <p:spPr/>
        <p:txBody>
          <a:bodyPr/>
          <a:lstStyle>
            <a:lvl1pPr>
              <a:defRPr/>
            </a:lvl1pPr>
          </a:lstStyle>
          <a:p>
            <a:pPr lvl="0"/>
            <a:endParaRPr lang="en-US"/>
          </a:p>
        </p:txBody>
      </p:sp>
      <p:sp>
        <p:nvSpPr>
          <p:cNvPr id="6" name="Google Shape;1280;p125">
            <a:extLst>
              <a:ext uri="{FF2B5EF4-FFF2-40B4-BE49-F238E27FC236}">
                <a16:creationId xmlns:a16="http://schemas.microsoft.com/office/drawing/2014/main" id="{98B5DF51-1275-803F-7B83-301F1477D8A8}"/>
              </a:ext>
            </a:extLst>
          </p:cNvPr>
          <p:cNvSpPr txBox="1">
            <a:spLocks noGrp="1"/>
          </p:cNvSpPr>
          <p:nvPr>
            <p:ph type="sldNum" sz="quarter" idx="8"/>
          </p:nvPr>
        </p:nvSpPr>
        <p:spPr/>
        <p:txBody>
          <a:bodyPr/>
          <a:lstStyle>
            <a:lvl1pPr>
              <a:defRPr/>
            </a:lvl1pPr>
          </a:lstStyle>
          <a:p>
            <a:pPr lvl="0"/>
            <a:fld id="{7E2A047E-7742-4920-9555-777889B81AAE}" type="slidenum">
              <a:t>‹#›</a:t>
            </a:fld>
            <a:endParaRPr lang="en-US"/>
          </a:p>
        </p:txBody>
      </p:sp>
      <p:sp>
        <p:nvSpPr>
          <p:cNvPr id="7" name="Google Shape;1281;p125">
            <a:extLst>
              <a:ext uri="{FF2B5EF4-FFF2-40B4-BE49-F238E27FC236}">
                <a16:creationId xmlns:a16="http://schemas.microsoft.com/office/drawing/2014/main" id="{0A23D430-D0D0-B022-46F1-56422FD24C03}"/>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282;p125">
            <a:extLst>
              <a:ext uri="{FF2B5EF4-FFF2-40B4-BE49-F238E27FC236}">
                <a16:creationId xmlns:a16="http://schemas.microsoft.com/office/drawing/2014/main" id="{18BC780A-1DD6-E581-C5FC-880C4EA94AA9}"/>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283;p125">
            <a:extLst>
              <a:ext uri="{FF2B5EF4-FFF2-40B4-BE49-F238E27FC236}">
                <a16:creationId xmlns:a16="http://schemas.microsoft.com/office/drawing/2014/main" id="{E3F7B185-659E-8964-2218-BB4BCF5A95E3}"/>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284;p125">
            <a:extLst>
              <a:ext uri="{FF2B5EF4-FFF2-40B4-BE49-F238E27FC236}">
                <a16:creationId xmlns:a16="http://schemas.microsoft.com/office/drawing/2014/main" id="{F6284068-10BB-1588-B71B-6498D5124B8E}"/>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0424906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Title and Bullets Layout 3">
    <p:spTree>
      <p:nvGrpSpPr>
        <p:cNvPr id="1" name=""/>
        <p:cNvGrpSpPr/>
        <p:nvPr/>
      </p:nvGrpSpPr>
      <p:grpSpPr>
        <a:xfrm>
          <a:off x="0" y="0"/>
          <a:ext cx="0" cy="0"/>
          <a:chOff x="0" y="0"/>
          <a:chExt cx="0" cy="0"/>
        </a:xfrm>
      </p:grpSpPr>
      <p:sp>
        <p:nvSpPr>
          <p:cNvPr id="2" name="Google Shape;1286;p126">
            <a:extLst>
              <a:ext uri="{FF2B5EF4-FFF2-40B4-BE49-F238E27FC236}">
                <a16:creationId xmlns:a16="http://schemas.microsoft.com/office/drawing/2014/main" id="{F81A69A3-BCB1-E3E7-5AC3-0634719D243E}"/>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287;p126">
            <a:extLst>
              <a:ext uri="{FF2B5EF4-FFF2-40B4-BE49-F238E27FC236}">
                <a16:creationId xmlns:a16="http://schemas.microsoft.com/office/drawing/2014/main" id="{87C91728-E13A-D60B-0D45-134D96E972D2}"/>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288;p126">
            <a:extLst>
              <a:ext uri="{FF2B5EF4-FFF2-40B4-BE49-F238E27FC236}">
                <a16:creationId xmlns:a16="http://schemas.microsoft.com/office/drawing/2014/main" id="{7319260C-526A-BA42-CEDB-273A68B6AA1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89;p126">
            <a:extLst>
              <a:ext uri="{FF2B5EF4-FFF2-40B4-BE49-F238E27FC236}">
                <a16:creationId xmlns:a16="http://schemas.microsoft.com/office/drawing/2014/main" id="{A405A686-5E6F-41DA-B764-34A0C4427651}"/>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290;p126">
            <a:extLst>
              <a:ext uri="{FF2B5EF4-FFF2-40B4-BE49-F238E27FC236}">
                <a16:creationId xmlns:a16="http://schemas.microsoft.com/office/drawing/2014/main" id="{A4F8DE57-3243-4B8A-2163-87CDB8A1B472}"/>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19345846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1_Title and Content 3">
    <p:spTree>
      <p:nvGrpSpPr>
        <p:cNvPr id="1" name=""/>
        <p:cNvGrpSpPr/>
        <p:nvPr/>
      </p:nvGrpSpPr>
      <p:grpSpPr>
        <a:xfrm>
          <a:off x="0" y="0"/>
          <a:ext cx="0" cy="0"/>
          <a:chOff x="0" y="0"/>
          <a:chExt cx="0" cy="0"/>
        </a:xfrm>
      </p:grpSpPr>
      <p:sp>
        <p:nvSpPr>
          <p:cNvPr id="2" name="Google Shape;1292;p127">
            <a:extLst>
              <a:ext uri="{FF2B5EF4-FFF2-40B4-BE49-F238E27FC236}">
                <a16:creationId xmlns:a16="http://schemas.microsoft.com/office/drawing/2014/main" id="{8C1723F6-2CDC-C3AB-8E9D-7418740B27EA}"/>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293;p127">
            <a:extLst>
              <a:ext uri="{FF2B5EF4-FFF2-40B4-BE49-F238E27FC236}">
                <a16:creationId xmlns:a16="http://schemas.microsoft.com/office/drawing/2014/main" id="{55117E47-8CD5-5BCC-8558-5480CB97B8AE}"/>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294;p127">
            <a:extLst>
              <a:ext uri="{FF2B5EF4-FFF2-40B4-BE49-F238E27FC236}">
                <a16:creationId xmlns:a16="http://schemas.microsoft.com/office/drawing/2014/main" id="{2C502024-3E95-DDA4-90FD-98EA2EE01965}"/>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295;p127">
            <a:extLst>
              <a:ext uri="{FF2B5EF4-FFF2-40B4-BE49-F238E27FC236}">
                <a16:creationId xmlns:a16="http://schemas.microsoft.com/office/drawing/2014/main" id="{23C7108D-CCA1-4D76-E038-F8B365C5EFB6}"/>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296;p127">
            <a:extLst>
              <a:ext uri="{FF2B5EF4-FFF2-40B4-BE49-F238E27FC236}">
                <a16:creationId xmlns:a16="http://schemas.microsoft.com/office/drawing/2014/main" id="{CB45DA85-535F-9AA4-0591-C82D46E182B7}"/>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9178005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Two Section | Picture and Copy Layout 3">
    <p:spTree>
      <p:nvGrpSpPr>
        <p:cNvPr id="1" name=""/>
        <p:cNvGrpSpPr/>
        <p:nvPr/>
      </p:nvGrpSpPr>
      <p:grpSpPr>
        <a:xfrm>
          <a:off x="0" y="0"/>
          <a:ext cx="0" cy="0"/>
          <a:chOff x="0" y="0"/>
          <a:chExt cx="0" cy="0"/>
        </a:xfrm>
      </p:grpSpPr>
      <p:sp>
        <p:nvSpPr>
          <p:cNvPr id="2" name="Google Shape;1298;p128">
            <a:extLst>
              <a:ext uri="{FF2B5EF4-FFF2-40B4-BE49-F238E27FC236}">
                <a16:creationId xmlns:a16="http://schemas.microsoft.com/office/drawing/2014/main" id="{871902A4-E462-61DC-AB27-988AAE74C76A}"/>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299;p128">
            <a:extLst>
              <a:ext uri="{FF2B5EF4-FFF2-40B4-BE49-F238E27FC236}">
                <a16:creationId xmlns:a16="http://schemas.microsoft.com/office/drawing/2014/main" id="{8626F5D0-53BD-BEEA-FDEF-3965C7ECD531}"/>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00;p128">
            <a:extLst>
              <a:ext uri="{FF2B5EF4-FFF2-40B4-BE49-F238E27FC236}">
                <a16:creationId xmlns:a16="http://schemas.microsoft.com/office/drawing/2014/main" id="{9FABBC42-BF14-FD1F-D5FC-C35C5A1F7A72}"/>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01;p128">
            <a:extLst>
              <a:ext uri="{FF2B5EF4-FFF2-40B4-BE49-F238E27FC236}">
                <a16:creationId xmlns:a16="http://schemas.microsoft.com/office/drawing/2014/main" id="{3D33A29B-6082-8D9A-7EBB-6D2C5DA59BC7}"/>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02;p128">
            <a:extLst>
              <a:ext uri="{FF2B5EF4-FFF2-40B4-BE49-F238E27FC236}">
                <a16:creationId xmlns:a16="http://schemas.microsoft.com/office/drawing/2014/main" id="{E78054B0-79A4-9956-0D53-38346D524B17}"/>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03;p128">
            <a:extLst>
              <a:ext uri="{FF2B5EF4-FFF2-40B4-BE49-F238E27FC236}">
                <a16:creationId xmlns:a16="http://schemas.microsoft.com/office/drawing/2014/main" id="{611502EA-A6F3-C73D-856A-1BA7EE9F670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40994735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3_Title Slide_Yale Blue 5">
    <p:spTree>
      <p:nvGrpSpPr>
        <p:cNvPr id="1" name=""/>
        <p:cNvGrpSpPr/>
        <p:nvPr/>
      </p:nvGrpSpPr>
      <p:grpSpPr>
        <a:xfrm>
          <a:off x="0" y="0"/>
          <a:ext cx="0" cy="0"/>
          <a:chOff x="0" y="0"/>
          <a:chExt cx="0" cy="0"/>
        </a:xfrm>
      </p:grpSpPr>
      <p:sp>
        <p:nvSpPr>
          <p:cNvPr id="2" name="Google Shape;1305;p129">
            <a:extLst>
              <a:ext uri="{FF2B5EF4-FFF2-40B4-BE49-F238E27FC236}">
                <a16:creationId xmlns:a16="http://schemas.microsoft.com/office/drawing/2014/main" id="{50C19ECD-1123-E787-5B43-2105EDE448FE}"/>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06;p129">
            <a:extLst>
              <a:ext uri="{FF2B5EF4-FFF2-40B4-BE49-F238E27FC236}">
                <a16:creationId xmlns:a16="http://schemas.microsoft.com/office/drawing/2014/main" id="{325528FA-D12A-71CB-5391-DA59B9B80C7C}"/>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07;p129">
            <a:extLst>
              <a:ext uri="{FF2B5EF4-FFF2-40B4-BE49-F238E27FC236}">
                <a16:creationId xmlns:a16="http://schemas.microsoft.com/office/drawing/2014/main" id="{7AC29EAF-5356-A232-B20D-E8F22FDF45D7}"/>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08;p129">
            <a:extLst>
              <a:ext uri="{FF2B5EF4-FFF2-40B4-BE49-F238E27FC236}">
                <a16:creationId xmlns:a16="http://schemas.microsoft.com/office/drawing/2014/main" id="{6AD0320B-924E-45E3-C970-8021BE2B24F7}"/>
              </a:ext>
            </a:extLst>
          </p:cNvPr>
          <p:cNvSpPr txBox="1">
            <a:spLocks noGrp="1"/>
          </p:cNvSpPr>
          <p:nvPr>
            <p:ph type="ftr" sz="quarter" idx="9"/>
          </p:nvPr>
        </p:nvSpPr>
        <p:spPr/>
        <p:txBody>
          <a:bodyPr/>
          <a:lstStyle>
            <a:lvl1pPr>
              <a:defRPr/>
            </a:lvl1pPr>
          </a:lstStyle>
          <a:p>
            <a:pPr lvl="0"/>
            <a:endParaRPr lang="en-US"/>
          </a:p>
        </p:txBody>
      </p:sp>
      <p:sp>
        <p:nvSpPr>
          <p:cNvPr id="6" name="Google Shape;1309;p129">
            <a:extLst>
              <a:ext uri="{FF2B5EF4-FFF2-40B4-BE49-F238E27FC236}">
                <a16:creationId xmlns:a16="http://schemas.microsoft.com/office/drawing/2014/main" id="{E6C9C2A4-8204-4908-B2EE-3E5AE2B9F621}"/>
              </a:ext>
            </a:extLst>
          </p:cNvPr>
          <p:cNvSpPr txBox="1">
            <a:spLocks noGrp="1"/>
          </p:cNvSpPr>
          <p:nvPr>
            <p:ph type="sldNum" sz="quarter" idx="8"/>
          </p:nvPr>
        </p:nvSpPr>
        <p:spPr/>
        <p:txBody>
          <a:bodyPr/>
          <a:lstStyle>
            <a:lvl1pPr>
              <a:defRPr/>
            </a:lvl1pPr>
          </a:lstStyle>
          <a:p>
            <a:pPr lvl="0"/>
            <a:fld id="{F2681F79-9055-4117-9C9C-E9301A7D75E3}" type="slidenum">
              <a:t>‹#›</a:t>
            </a:fld>
            <a:endParaRPr lang="en-US"/>
          </a:p>
        </p:txBody>
      </p:sp>
      <p:sp>
        <p:nvSpPr>
          <p:cNvPr id="7" name="Google Shape;1310;p129">
            <a:extLst>
              <a:ext uri="{FF2B5EF4-FFF2-40B4-BE49-F238E27FC236}">
                <a16:creationId xmlns:a16="http://schemas.microsoft.com/office/drawing/2014/main" id="{78A04CB5-8EA6-7758-1D5F-108C45F44B0F}"/>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11;p129">
            <a:extLst>
              <a:ext uri="{FF2B5EF4-FFF2-40B4-BE49-F238E27FC236}">
                <a16:creationId xmlns:a16="http://schemas.microsoft.com/office/drawing/2014/main" id="{41D69A1E-EA41-71DC-450F-5779B50647A8}"/>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12;p129">
            <a:extLst>
              <a:ext uri="{FF2B5EF4-FFF2-40B4-BE49-F238E27FC236}">
                <a16:creationId xmlns:a16="http://schemas.microsoft.com/office/drawing/2014/main" id="{29FD67FA-7AC2-514D-2E4F-B388E596CF77}"/>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13;p129">
            <a:extLst>
              <a:ext uri="{FF2B5EF4-FFF2-40B4-BE49-F238E27FC236}">
                <a16:creationId xmlns:a16="http://schemas.microsoft.com/office/drawing/2014/main" id="{6EDD7092-512E-09C9-0554-D94DB50FB03F}"/>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424615377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3_Title Slide_Yale Blue 6">
    <p:spTree>
      <p:nvGrpSpPr>
        <p:cNvPr id="1" name=""/>
        <p:cNvGrpSpPr/>
        <p:nvPr/>
      </p:nvGrpSpPr>
      <p:grpSpPr>
        <a:xfrm>
          <a:off x="0" y="0"/>
          <a:ext cx="0" cy="0"/>
          <a:chOff x="0" y="0"/>
          <a:chExt cx="0" cy="0"/>
        </a:xfrm>
      </p:grpSpPr>
      <p:sp>
        <p:nvSpPr>
          <p:cNvPr id="2" name="Google Shape;1315;p130">
            <a:extLst>
              <a:ext uri="{FF2B5EF4-FFF2-40B4-BE49-F238E27FC236}">
                <a16:creationId xmlns:a16="http://schemas.microsoft.com/office/drawing/2014/main" id="{14F9E512-93E7-4782-052A-46834692623B}"/>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16;p130">
            <a:extLst>
              <a:ext uri="{FF2B5EF4-FFF2-40B4-BE49-F238E27FC236}">
                <a16:creationId xmlns:a16="http://schemas.microsoft.com/office/drawing/2014/main" id="{AF7C8F99-9052-588D-A379-BBCB57831FD2}"/>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17;p130">
            <a:extLst>
              <a:ext uri="{FF2B5EF4-FFF2-40B4-BE49-F238E27FC236}">
                <a16:creationId xmlns:a16="http://schemas.microsoft.com/office/drawing/2014/main" id="{943B1AF8-ABB9-E5AF-7A58-33ABBFE4D549}"/>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18;p130">
            <a:extLst>
              <a:ext uri="{FF2B5EF4-FFF2-40B4-BE49-F238E27FC236}">
                <a16:creationId xmlns:a16="http://schemas.microsoft.com/office/drawing/2014/main" id="{E30B49C8-FBF8-8295-F02E-F63A5B8CA141}"/>
              </a:ext>
            </a:extLst>
          </p:cNvPr>
          <p:cNvSpPr txBox="1">
            <a:spLocks noGrp="1"/>
          </p:cNvSpPr>
          <p:nvPr>
            <p:ph type="ftr" sz="quarter" idx="9"/>
          </p:nvPr>
        </p:nvSpPr>
        <p:spPr/>
        <p:txBody>
          <a:bodyPr/>
          <a:lstStyle>
            <a:lvl1pPr>
              <a:defRPr/>
            </a:lvl1pPr>
          </a:lstStyle>
          <a:p>
            <a:pPr lvl="0"/>
            <a:endParaRPr lang="en-US"/>
          </a:p>
        </p:txBody>
      </p:sp>
      <p:sp>
        <p:nvSpPr>
          <p:cNvPr id="6" name="Google Shape;1319;p130">
            <a:extLst>
              <a:ext uri="{FF2B5EF4-FFF2-40B4-BE49-F238E27FC236}">
                <a16:creationId xmlns:a16="http://schemas.microsoft.com/office/drawing/2014/main" id="{3351E88F-A811-5370-4493-E969E2727C58}"/>
              </a:ext>
            </a:extLst>
          </p:cNvPr>
          <p:cNvSpPr txBox="1">
            <a:spLocks noGrp="1"/>
          </p:cNvSpPr>
          <p:nvPr>
            <p:ph type="sldNum" sz="quarter" idx="8"/>
          </p:nvPr>
        </p:nvSpPr>
        <p:spPr/>
        <p:txBody>
          <a:bodyPr/>
          <a:lstStyle>
            <a:lvl1pPr>
              <a:defRPr/>
            </a:lvl1pPr>
          </a:lstStyle>
          <a:p>
            <a:pPr lvl="0"/>
            <a:fld id="{838B848E-2F8D-40DC-A1C8-08F53E5BC437}" type="slidenum">
              <a:t>‹#›</a:t>
            </a:fld>
            <a:endParaRPr lang="en-US"/>
          </a:p>
        </p:txBody>
      </p:sp>
      <p:sp>
        <p:nvSpPr>
          <p:cNvPr id="7" name="Google Shape;1320;p130">
            <a:extLst>
              <a:ext uri="{FF2B5EF4-FFF2-40B4-BE49-F238E27FC236}">
                <a16:creationId xmlns:a16="http://schemas.microsoft.com/office/drawing/2014/main" id="{70DD1975-8586-862F-7981-B1B2B5F44440}"/>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21;p130">
            <a:extLst>
              <a:ext uri="{FF2B5EF4-FFF2-40B4-BE49-F238E27FC236}">
                <a16:creationId xmlns:a16="http://schemas.microsoft.com/office/drawing/2014/main" id="{5430D365-7A4E-8CF3-3A0B-F3AAE91F275E}"/>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22;p130">
            <a:extLst>
              <a:ext uri="{FF2B5EF4-FFF2-40B4-BE49-F238E27FC236}">
                <a16:creationId xmlns:a16="http://schemas.microsoft.com/office/drawing/2014/main" id="{60F50F31-C319-12FB-36B4-CC770144D551}"/>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23;p130">
            <a:extLst>
              <a:ext uri="{FF2B5EF4-FFF2-40B4-BE49-F238E27FC236}">
                <a16:creationId xmlns:a16="http://schemas.microsoft.com/office/drawing/2014/main" id="{EB608022-4E66-B927-2AE0-8B1B16FB307D}"/>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90486220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Title and Bullets Layout 4">
    <p:spTree>
      <p:nvGrpSpPr>
        <p:cNvPr id="1" name=""/>
        <p:cNvGrpSpPr/>
        <p:nvPr/>
      </p:nvGrpSpPr>
      <p:grpSpPr>
        <a:xfrm>
          <a:off x="0" y="0"/>
          <a:ext cx="0" cy="0"/>
          <a:chOff x="0" y="0"/>
          <a:chExt cx="0" cy="0"/>
        </a:xfrm>
      </p:grpSpPr>
      <p:sp>
        <p:nvSpPr>
          <p:cNvPr id="2" name="Google Shape;1325;p131">
            <a:extLst>
              <a:ext uri="{FF2B5EF4-FFF2-40B4-BE49-F238E27FC236}">
                <a16:creationId xmlns:a16="http://schemas.microsoft.com/office/drawing/2014/main" id="{25273428-E96B-EC7A-FAEC-2BB7E73F921F}"/>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26;p131">
            <a:extLst>
              <a:ext uri="{FF2B5EF4-FFF2-40B4-BE49-F238E27FC236}">
                <a16:creationId xmlns:a16="http://schemas.microsoft.com/office/drawing/2014/main" id="{71F3D6A6-3F94-9476-270E-66AE2D786487}"/>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27;p131">
            <a:extLst>
              <a:ext uri="{FF2B5EF4-FFF2-40B4-BE49-F238E27FC236}">
                <a16:creationId xmlns:a16="http://schemas.microsoft.com/office/drawing/2014/main" id="{2C8C3D3D-2D83-E9C9-AD40-EFCEBCADF07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28;p131">
            <a:extLst>
              <a:ext uri="{FF2B5EF4-FFF2-40B4-BE49-F238E27FC236}">
                <a16:creationId xmlns:a16="http://schemas.microsoft.com/office/drawing/2014/main" id="{6D6A161E-391D-05E4-B08B-EC3D0F8A01C0}"/>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29;p131">
            <a:extLst>
              <a:ext uri="{FF2B5EF4-FFF2-40B4-BE49-F238E27FC236}">
                <a16:creationId xmlns:a16="http://schemas.microsoft.com/office/drawing/2014/main" id="{8945C60D-F384-1CBD-EC00-FF6A38196BED}"/>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62000074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1_Title and Content 4">
    <p:spTree>
      <p:nvGrpSpPr>
        <p:cNvPr id="1" name=""/>
        <p:cNvGrpSpPr/>
        <p:nvPr/>
      </p:nvGrpSpPr>
      <p:grpSpPr>
        <a:xfrm>
          <a:off x="0" y="0"/>
          <a:ext cx="0" cy="0"/>
          <a:chOff x="0" y="0"/>
          <a:chExt cx="0" cy="0"/>
        </a:xfrm>
      </p:grpSpPr>
      <p:sp>
        <p:nvSpPr>
          <p:cNvPr id="2" name="Google Shape;1331;p132">
            <a:extLst>
              <a:ext uri="{FF2B5EF4-FFF2-40B4-BE49-F238E27FC236}">
                <a16:creationId xmlns:a16="http://schemas.microsoft.com/office/drawing/2014/main" id="{CFB42FE7-A6B2-E075-7B16-27EF696B403F}"/>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32;p132">
            <a:extLst>
              <a:ext uri="{FF2B5EF4-FFF2-40B4-BE49-F238E27FC236}">
                <a16:creationId xmlns:a16="http://schemas.microsoft.com/office/drawing/2014/main" id="{B03F3634-1B97-FBA2-E1D1-7FD061760C98}"/>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33;p132">
            <a:extLst>
              <a:ext uri="{FF2B5EF4-FFF2-40B4-BE49-F238E27FC236}">
                <a16:creationId xmlns:a16="http://schemas.microsoft.com/office/drawing/2014/main" id="{D2BC6B23-6F32-CE99-D5BC-01459FFF5E1A}"/>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34;p132">
            <a:extLst>
              <a:ext uri="{FF2B5EF4-FFF2-40B4-BE49-F238E27FC236}">
                <a16:creationId xmlns:a16="http://schemas.microsoft.com/office/drawing/2014/main" id="{4065BBCE-ED7A-3720-49FF-2990F0B7D6BD}"/>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35;p132">
            <a:extLst>
              <a:ext uri="{FF2B5EF4-FFF2-40B4-BE49-F238E27FC236}">
                <a16:creationId xmlns:a16="http://schemas.microsoft.com/office/drawing/2014/main" id="{64C534B9-AE0D-E1CA-CCB6-41C6735CADC0}"/>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259956445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Two Section | Picture and Copy Layout 4">
    <p:spTree>
      <p:nvGrpSpPr>
        <p:cNvPr id="1" name=""/>
        <p:cNvGrpSpPr/>
        <p:nvPr/>
      </p:nvGrpSpPr>
      <p:grpSpPr>
        <a:xfrm>
          <a:off x="0" y="0"/>
          <a:ext cx="0" cy="0"/>
          <a:chOff x="0" y="0"/>
          <a:chExt cx="0" cy="0"/>
        </a:xfrm>
      </p:grpSpPr>
      <p:sp>
        <p:nvSpPr>
          <p:cNvPr id="2" name="Google Shape;1337;p133">
            <a:extLst>
              <a:ext uri="{FF2B5EF4-FFF2-40B4-BE49-F238E27FC236}">
                <a16:creationId xmlns:a16="http://schemas.microsoft.com/office/drawing/2014/main" id="{1CE90D0D-9998-CE76-1585-A6804D15DB7B}"/>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38;p133">
            <a:extLst>
              <a:ext uri="{FF2B5EF4-FFF2-40B4-BE49-F238E27FC236}">
                <a16:creationId xmlns:a16="http://schemas.microsoft.com/office/drawing/2014/main" id="{8204FAD8-0096-B92E-4D1B-202D6CAD860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39;p133">
            <a:extLst>
              <a:ext uri="{FF2B5EF4-FFF2-40B4-BE49-F238E27FC236}">
                <a16:creationId xmlns:a16="http://schemas.microsoft.com/office/drawing/2014/main" id="{6C6E42A4-FC09-6567-4E81-04B4964F6297}"/>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40;p133">
            <a:extLst>
              <a:ext uri="{FF2B5EF4-FFF2-40B4-BE49-F238E27FC236}">
                <a16:creationId xmlns:a16="http://schemas.microsoft.com/office/drawing/2014/main" id="{BF544F96-67C1-FED9-F12A-CDDC2AA58456}"/>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41;p133">
            <a:extLst>
              <a:ext uri="{FF2B5EF4-FFF2-40B4-BE49-F238E27FC236}">
                <a16:creationId xmlns:a16="http://schemas.microsoft.com/office/drawing/2014/main" id="{663A6CEC-CD9C-CF13-FC9B-BE52BA00A22D}"/>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42;p133">
            <a:extLst>
              <a:ext uri="{FF2B5EF4-FFF2-40B4-BE49-F238E27FC236}">
                <a16:creationId xmlns:a16="http://schemas.microsoft.com/office/drawing/2014/main" id="{720D2667-A1CE-364A-A566-9BE2FCFD5E1E}"/>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36120960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3_Title Slide_Yale Blue 7">
    <p:spTree>
      <p:nvGrpSpPr>
        <p:cNvPr id="1" name=""/>
        <p:cNvGrpSpPr/>
        <p:nvPr/>
      </p:nvGrpSpPr>
      <p:grpSpPr>
        <a:xfrm>
          <a:off x="0" y="0"/>
          <a:ext cx="0" cy="0"/>
          <a:chOff x="0" y="0"/>
          <a:chExt cx="0" cy="0"/>
        </a:xfrm>
      </p:grpSpPr>
      <p:sp>
        <p:nvSpPr>
          <p:cNvPr id="2" name="Google Shape;1344;p134">
            <a:extLst>
              <a:ext uri="{FF2B5EF4-FFF2-40B4-BE49-F238E27FC236}">
                <a16:creationId xmlns:a16="http://schemas.microsoft.com/office/drawing/2014/main" id="{90F92ECF-5255-BAF5-6B93-2DF98F7D65B1}"/>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45;p134">
            <a:extLst>
              <a:ext uri="{FF2B5EF4-FFF2-40B4-BE49-F238E27FC236}">
                <a16:creationId xmlns:a16="http://schemas.microsoft.com/office/drawing/2014/main" id="{B6B386A1-9ECB-2986-3304-47538F6CF02B}"/>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46;p134">
            <a:extLst>
              <a:ext uri="{FF2B5EF4-FFF2-40B4-BE49-F238E27FC236}">
                <a16:creationId xmlns:a16="http://schemas.microsoft.com/office/drawing/2014/main" id="{F89C40C6-F02F-6035-6F5B-1F4B3CBE0B63}"/>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47;p134">
            <a:extLst>
              <a:ext uri="{FF2B5EF4-FFF2-40B4-BE49-F238E27FC236}">
                <a16:creationId xmlns:a16="http://schemas.microsoft.com/office/drawing/2014/main" id="{F48ACCD1-ECBC-DD20-4935-9E00EBF0BA68}"/>
              </a:ext>
            </a:extLst>
          </p:cNvPr>
          <p:cNvSpPr txBox="1">
            <a:spLocks noGrp="1"/>
          </p:cNvSpPr>
          <p:nvPr>
            <p:ph type="ftr" sz="quarter" idx="9"/>
          </p:nvPr>
        </p:nvSpPr>
        <p:spPr/>
        <p:txBody>
          <a:bodyPr/>
          <a:lstStyle>
            <a:lvl1pPr>
              <a:defRPr/>
            </a:lvl1pPr>
          </a:lstStyle>
          <a:p>
            <a:pPr lvl="0"/>
            <a:endParaRPr lang="en-US"/>
          </a:p>
        </p:txBody>
      </p:sp>
      <p:sp>
        <p:nvSpPr>
          <p:cNvPr id="6" name="Google Shape;1348;p134">
            <a:extLst>
              <a:ext uri="{FF2B5EF4-FFF2-40B4-BE49-F238E27FC236}">
                <a16:creationId xmlns:a16="http://schemas.microsoft.com/office/drawing/2014/main" id="{1C7E3EA1-424E-5406-7D2D-F2AA735B7C34}"/>
              </a:ext>
            </a:extLst>
          </p:cNvPr>
          <p:cNvSpPr txBox="1">
            <a:spLocks noGrp="1"/>
          </p:cNvSpPr>
          <p:nvPr>
            <p:ph type="sldNum" sz="quarter" idx="8"/>
          </p:nvPr>
        </p:nvSpPr>
        <p:spPr/>
        <p:txBody>
          <a:bodyPr/>
          <a:lstStyle>
            <a:lvl1pPr>
              <a:defRPr/>
            </a:lvl1pPr>
          </a:lstStyle>
          <a:p>
            <a:pPr lvl="0"/>
            <a:fld id="{99EB918A-D05F-472E-83C9-B88C2D62B9F6}" type="slidenum">
              <a:t>‹#›</a:t>
            </a:fld>
            <a:endParaRPr lang="en-US"/>
          </a:p>
        </p:txBody>
      </p:sp>
      <p:sp>
        <p:nvSpPr>
          <p:cNvPr id="7" name="Google Shape;1349;p134">
            <a:extLst>
              <a:ext uri="{FF2B5EF4-FFF2-40B4-BE49-F238E27FC236}">
                <a16:creationId xmlns:a16="http://schemas.microsoft.com/office/drawing/2014/main" id="{0440421F-59EB-96F8-5986-F82FECF89E68}"/>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50;p134">
            <a:extLst>
              <a:ext uri="{FF2B5EF4-FFF2-40B4-BE49-F238E27FC236}">
                <a16:creationId xmlns:a16="http://schemas.microsoft.com/office/drawing/2014/main" id="{D76E542F-F229-7668-0AE7-41A41C8DFAF4}"/>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51;p134">
            <a:extLst>
              <a:ext uri="{FF2B5EF4-FFF2-40B4-BE49-F238E27FC236}">
                <a16:creationId xmlns:a16="http://schemas.microsoft.com/office/drawing/2014/main" id="{44AF2CD2-A319-D8AE-7D1E-72438403EA1A}"/>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52;p134">
            <a:extLst>
              <a:ext uri="{FF2B5EF4-FFF2-40B4-BE49-F238E27FC236}">
                <a16:creationId xmlns:a16="http://schemas.microsoft.com/office/drawing/2014/main" id="{BB6D9764-8655-13FC-860D-229497DA35A4}"/>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53884701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Photo Slide 2">
    <p:spTree>
      <p:nvGrpSpPr>
        <p:cNvPr id="1" name=""/>
        <p:cNvGrpSpPr/>
        <p:nvPr/>
      </p:nvGrpSpPr>
      <p:grpSpPr>
        <a:xfrm>
          <a:off x="0" y="0"/>
          <a:ext cx="0" cy="0"/>
          <a:chOff x="0" y="0"/>
          <a:chExt cx="0" cy="0"/>
        </a:xfrm>
      </p:grpSpPr>
      <p:sp>
        <p:nvSpPr>
          <p:cNvPr id="2" name="Google Shape;186;p19">
            <a:extLst>
              <a:ext uri="{FF2B5EF4-FFF2-40B4-BE49-F238E27FC236}">
                <a16:creationId xmlns:a16="http://schemas.microsoft.com/office/drawing/2014/main" id="{5AF59FA7-F47D-9C82-E3A2-C6FC7E27F953}"/>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7;p19">
            <a:extLst>
              <a:ext uri="{FF2B5EF4-FFF2-40B4-BE49-F238E27FC236}">
                <a16:creationId xmlns:a16="http://schemas.microsoft.com/office/drawing/2014/main" id="{EB098F71-D742-329A-331E-5A4317BCAA1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8;p19">
            <a:extLst>
              <a:ext uri="{FF2B5EF4-FFF2-40B4-BE49-F238E27FC236}">
                <a16:creationId xmlns:a16="http://schemas.microsoft.com/office/drawing/2014/main" id="{F036B613-0EF9-A830-371D-B150C2DF3280}"/>
              </a:ext>
            </a:extLst>
          </p:cNvPr>
          <p:cNvGrpSpPr/>
          <p:nvPr/>
        </p:nvGrpSpPr>
        <p:grpSpPr>
          <a:xfrm>
            <a:off x="0" y="5379424"/>
            <a:ext cx="2807363" cy="753895"/>
            <a:chOff x="0" y="5379424"/>
            <a:chExt cx="2807363" cy="753895"/>
          </a:xfrm>
        </p:grpSpPr>
        <p:sp>
          <p:nvSpPr>
            <p:cNvPr id="5" name="Google Shape;189;p19">
              <a:extLst>
                <a:ext uri="{FF2B5EF4-FFF2-40B4-BE49-F238E27FC236}">
                  <a16:creationId xmlns:a16="http://schemas.microsoft.com/office/drawing/2014/main" id="{549FD198-243E-4616-8EBE-C3B542C90792}"/>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0;p19">
              <a:extLst>
                <a:ext uri="{FF2B5EF4-FFF2-40B4-BE49-F238E27FC236}">
                  <a16:creationId xmlns:a16="http://schemas.microsoft.com/office/drawing/2014/main" id="{0A53EDE0-0518-F12A-5F94-342914EFE56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92;p19">
            <a:extLst>
              <a:ext uri="{FF2B5EF4-FFF2-40B4-BE49-F238E27FC236}">
                <a16:creationId xmlns:a16="http://schemas.microsoft.com/office/drawing/2014/main" id="{55E55CA9-0C98-0679-2753-A85A4F714328}"/>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429434166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Title and Bullets Layout 5">
    <p:spTree>
      <p:nvGrpSpPr>
        <p:cNvPr id="1" name=""/>
        <p:cNvGrpSpPr/>
        <p:nvPr/>
      </p:nvGrpSpPr>
      <p:grpSpPr>
        <a:xfrm>
          <a:off x="0" y="0"/>
          <a:ext cx="0" cy="0"/>
          <a:chOff x="0" y="0"/>
          <a:chExt cx="0" cy="0"/>
        </a:xfrm>
      </p:grpSpPr>
      <p:sp>
        <p:nvSpPr>
          <p:cNvPr id="2" name="Google Shape;1354;p135">
            <a:extLst>
              <a:ext uri="{FF2B5EF4-FFF2-40B4-BE49-F238E27FC236}">
                <a16:creationId xmlns:a16="http://schemas.microsoft.com/office/drawing/2014/main" id="{44EE163F-4E5E-3A31-9D86-458125DD01BD}"/>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55;p135">
            <a:extLst>
              <a:ext uri="{FF2B5EF4-FFF2-40B4-BE49-F238E27FC236}">
                <a16:creationId xmlns:a16="http://schemas.microsoft.com/office/drawing/2014/main" id="{A5E18B9E-A5EE-6CB2-5691-1A69C1932D55}"/>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56;p135">
            <a:extLst>
              <a:ext uri="{FF2B5EF4-FFF2-40B4-BE49-F238E27FC236}">
                <a16:creationId xmlns:a16="http://schemas.microsoft.com/office/drawing/2014/main" id="{0DA95D64-F634-9CE6-A76E-ACFCA0C574C2}"/>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57;p135">
            <a:extLst>
              <a:ext uri="{FF2B5EF4-FFF2-40B4-BE49-F238E27FC236}">
                <a16:creationId xmlns:a16="http://schemas.microsoft.com/office/drawing/2014/main" id="{7F1B581B-B542-B8E8-EAD0-0F761030D49D}"/>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58;p135">
            <a:extLst>
              <a:ext uri="{FF2B5EF4-FFF2-40B4-BE49-F238E27FC236}">
                <a16:creationId xmlns:a16="http://schemas.microsoft.com/office/drawing/2014/main" id="{9369B0EA-B578-2E87-10FC-FE96F43101B7}"/>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81463424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p:cSld name="1_Title and Content 5">
    <p:spTree>
      <p:nvGrpSpPr>
        <p:cNvPr id="1" name=""/>
        <p:cNvGrpSpPr/>
        <p:nvPr/>
      </p:nvGrpSpPr>
      <p:grpSpPr>
        <a:xfrm>
          <a:off x="0" y="0"/>
          <a:ext cx="0" cy="0"/>
          <a:chOff x="0" y="0"/>
          <a:chExt cx="0" cy="0"/>
        </a:xfrm>
      </p:grpSpPr>
      <p:sp>
        <p:nvSpPr>
          <p:cNvPr id="2" name="Google Shape;1360;p136">
            <a:extLst>
              <a:ext uri="{FF2B5EF4-FFF2-40B4-BE49-F238E27FC236}">
                <a16:creationId xmlns:a16="http://schemas.microsoft.com/office/drawing/2014/main" id="{3B8F0C5A-505F-3E4E-18BF-4CF8403C0DD7}"/>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61;p136">
            <a:extLst>
              <a:ext uri="{FF2B5EF4-FFF2-40B4-BE49-F238E27FC236}">
                <a16:creationId xmlns:a16="http://schemas.microsoft.com/office/drawing/2014/main" id="{B77B36C4-2C9B-86EE-2921-7E934984BA9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62;p136">
            <a:extLst>
              <a:ext uri="{FF2B5EF4-FFF2-40B4-BE49-F238E27FC236}">
                <a16:creationId xmlns:a16="http://schemas.microsoft.com/office/drawing/2014/main" id="{5B6E3951-907E-9647-A6B1-E620F5B2C35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63;p136">
            <a:extLst>
              <a:ext uri="{FF2B5EF4-FFF2-40B4-BE49-F238E27FC236}">
                <a16:creationId xmlns:a16="http://schemas.microsoft.com/office/drawing/2014/main" id="{C55DB9FE-544B-B335-B910-CCF97F55D3F8}"/>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64;p136">
            <a:extLst>
              <a:ext uri="{FF2B5EF4-FFF2-40B4-BE49-F238E27FC236}">
                <a16:creationId xmlns:a16="http://schemas.microsoft.com/office/drawing/2014/main" id="{6BAB81C7-C98C-3497-98AA-6C90DC57FD4E}"/>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63506994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Two Section | Picture and Copy Layout 5">
    <p:spTree>
      <p:nvGrpSpPr>
        <p:cNvPr id="1" name=""/>
        <p:cNvGrpSpPr/>
        <p:nvPr/>
      </p:nvGrpSpPr>
      <p:grpSpPr>
        <a:xfrm>
          <a:off x="0" y="0"/>
          <a:ext cx="0" cy="0"/>
          <a:chOff x="0" y="0"/>
          <a:chExt cx="0" cy="0"/>
        </a:xfrm>
      </p:grpSpPr>
      <p:sp>
        <p:nvSpPr>
          <p:cNvPr id="2" name="Google Shape;1366;p137">
            <a:extLst>
              <a:ext uri="{FF2B5EF4-FFF2-40B4-BE49-F238E27FC236}">
                <a16:creationId xmlns:a16="http://schemas.microsoft.com/office/drawing/2014/main" id="{F80DC910-16B4-736C-D9E4-69A7363DF3BF}"/>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67;p137">
            <a:extLst>
              <a:ext uri="{FF2B5EF4-FFF2-40B4-BE49-F238E27FC236}">
                <a16:creationId xmlns:a16="http://schemas.microsoft.com/office/drawing/2014/main" id="{71AD48EE-14D7-9995-B811-C6B7E057842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68;p137">
            <a:extLst>
              <a:ext uri="{FF2B5EF4-FFF2-40B4-BE49-F238E27FC236}">
                <a16:creationId xmlns:a16="http://schemas.microsoft.com/office/drawing/2014/main" id="{B1F0F614-0652-FD4D-86FE-BABEB9B097E2}"/>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69;p137">
            <a:extLst>
              <a:ext uri="{FF2B5EF4-FFF2-40B4-BE49-F238E27FC236}">
                <a16:creationId xmlns:a16="http://schemas.microsoft.com/office/drawing/2014/main" id="{A1F4CBDD-C577-6E1E-514D-ED1E50AC16D4}"/>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70;p137">
            <a:extLst>
              <a:ext uri="{FF2B5EF4-FFF2-40B4-BE49-F238E27FC236}">
                <a16:creationId xmlns:a16="http://schemas.microsoft.com/office/drawing/2014/main" id="{E988E27D-2E8A-16D4-F529-470DC047E714}"/>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71;p137">
            <a:extLst>
              <a:ext uri="{FF2B5EF4-FFF2-40B4-BE49-F238E27FC236}">
                <a16:creationId xmlns:a16="http://schemas.microsoft.com/office/drawing/2014/main" id="{F360A714-CD61-21F9-D8E8-541024482D2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0983544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Title and Bullets Layout 6">
    <p:spTree>
      <p:nvGrpSpPr>
        <p:cNvPr id="1" name=""/>
        <p:cNvGrpSpPr/>
        <p:nvPr/>
      </p:nvGrpSpPr>
      <p:grpSpPr>
        <a:xfrm>
          <a:off x="0" y="0"/>
          <a:ext cx="0" cy="0"/>
          <a:chOff x="0" y="0"/>
          <a:chExt cx="0" cy="0"/>
        </a:xfrm>
      </p:grpSpPr>
      <p:sp>
        <p:nvSpPr>
          <p:cNvPr id="2" name="Google Shape;1373;p138">
            <a:extLst>
              <a:ext uri="{FF2B5EF4-FFF2-40B4-BE49-F238E27FC236}">
                <a16:creationId xmlns:a16="http://schemas.microsoft.com/office/drawing/2014/main" id="{70902875-A97F-0508-130C-D061645D27DE}"/>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74;p138">
            <a:extLst>
              <a:ext uri="{FF2B5EF4-FFF2-40B4-BE49-F238E27FC236}">
                <a16:creationId xmlns:a16="http://schemas.microsoft.com/office/drawing/2014/main" id="{356B2158-1ABF-9DBA-97D1-C4D4DA51F205}"/>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75;p138">
            <a:extLst>
              <a:ext uri="{FF2B5EF4-FFF2-40B4-BE49-F238E27FC236}">
                <a16:creationId xmlns:a16="http://schemas.microsoft.com/office/drawing/2014/main" id="{C1FDDAE2-C48B-549D-D12B-66953F5A1F6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76;p138">
            <a:extLst>
              <a:ext uri="{FF2B5EF4-FFF2-40B4-BE49-F238E27FC236}">
                <a16:creationId xmlns:a16="http://schemas.microsoft.com/office/drawing/2014/main" id="{06B61683-609E-D232-8FF2-E5B2E29E0C3A}"/>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77;p138">
            <a:extLst>
              <a:ext uri="{FF2B5EF4-FFF2-40B4-BE49-F238E27FC236}">
                <a16:creationId xmlns:a16="http://schemas.microsoft.com/office/drawing/2014/main" id="{DA29C15C-80CC-C2EF-0F68-EDDD3645A990}"/>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75650828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1_Title and Content 6">
    <p:spTree>
      <p:nvGrpSpPr>
        <p:cNvPr id="1" name=""/>
        <p:cNvGrpSpPr/>
        <p:nvPr/>
      </p:nvGrpSpPr>
      <p:grpSpPr>
        <a:xfrm>
          <a:off x="0" y="0"/>
          <a:ext cx="0" cy="0"/>
          <a:chOff x="0" y="0"/>
          <a:chExt cx="0" cy="0"/>
        </a:xfrm>
      </p:grpSpPr>
      <p:sp>
        <p:nvSpPr>
          <p:cNvPr id="2" name="Google Shape;1379;p139">
            <a:extLst>
              <a:ext uri="{FF2B5EF4-FFF2-40B4-BE49-F238E27FC236}">
                <a16:creationId xmlns:a16="http://schemas.microsoft.com/office/drawing/2014/main" id="{4C002438-6636-3DDC-46DD-8A33FD9310AC}"/>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80;p139">
            <a:extLst>
              <a:ext uri="{FF2B5EF4-FFF2-40B4-BE49-F238E27FC236}">
                <a16:creationId xmlns:a16="http://schemas.microsoft.com/office/drawing/2014/main" id="{FD0ACB2C-D8E7-4630-E13A-565D2E992E5A}"/>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81;p139">
            <a:extLst>
              <a:ext uri="{FF2B5EF4-FFF2-40B4-BE49-F238E27FC236}">
                <a16:creationId xmlns:a16="http://schemas.microsoft.com/office/drawing/2014/main" id="{B3EF38A0-CDFE-76C7-693D-E52A227B447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82;p139">
            <a:extLst>
              <a:ext uri="{FF2B5EF4-FFF2-40B4-BE49-F238E27FC236}">
                <a16:creationId xmlns:a16="http://schemas.microsoft.com/office/drawing/2014/main" id="{EC052FB8-7733-4688-E20A-2A321EBC5145}"/>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83;p139">
            <a:extLst>
              <a:ext uri="{FF2B5EF4-FFF2-40B4-BE49-F238E27FC236}">
                <a16:creationId xmlns:a16="http://schemas.microsoft.com/office/drawing/2014/main" id="{300B1F11-DA86-6C07-9BEE-A35A9A4F1842}"/>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26168178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Two Section | Picture and Copy Layout 6">
    <p:spTree>
      <p:nvGrpSpPr>
        <p:cNvPr id="1" name=""/>
        <p:cNvGrpSpPr/>
        <p:nvPr/>
      </p:nvGrpSpPr>
      <p:grpSpPr>
        <a:xfrm>
          <a:off x="0" y="0"/>
          <a:ext cx="0" cy="0"/>
          <a:chOff x="0" y="0"/>
          <a:chExt cx="0" cy="0"/>
        </a:xfrm>
      </p:grpSpPr>
      <p:sp>
        <p:nvSpPr>
          <p:cNvPr id="2" name="Google Shape;1385;p140">
            <a:extLst>
              <a:ext uri="{FF2B5EF4-FFF2-40B4-BE49-F238E27FC236}">
                <a16:creationId xmlns:a16="http://schemas.microsoft.com/office/drawing/2014/main" id="{C7884AA3-6ED8-B5B2-AED3-DD968D0DECBB}"/>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86;p140">
            <a:extLst>
              <a:ext uri="{FF2B5EF4-FFF2-40B4-BE49-F238E27FC236}">
                <a16:creationId xmlns:a16="http://schemas.microsoft.com/office/drawing/2014/main" id="{08A0B39D-5124-738A-21C4-86DC13055222}"/>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87;p140">
            <a:extLst>
              <a:ext uri="{FF2B5EF4-FFF2-40B4-BE49-F238E27FC236}">
                <a16:creationId xmlns:a16="http://schemas.microsoft.com/office/drawing/2014/main" id="{F3D9E171-FC71-2350-D1CD-952526FE40AF}"/>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88;p140">
            <a:extLst>
              <a:ext uri="{FF2B5EF4-FFF2-40B4-BE49-F238E27FC236}">
                <a16:creationId xmlns:a16="http://schemas.microsoft.com/office/drawing/2014/main" id="{1416CC83-D872-BAA3-74D3-54CED6D1A329}"/>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89;p140">
            <a:extLst>
              <a:ext uri="{FF2B5EF4-FFF2-40B4-BE49-F238E27FC236}">
                <a16:creationId xmlns:a16="http://schemas.microsoft.com/office/drawing/2014/main" id="{2AAE879A-841D-045E-95A4-3430A1DD6EAC}"/>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90;p140">
            <a:extLst>
              <a:ext uri="{FF2B5EF4-FFF2-40B4-BE49-F238E27FC236}">
                <a16:creationId xmlns:a16="http://schemas.microsoft.com/office/drawing/2014/main" id="{69EBDE9C-2030-0C41-9718-E373BE7A4993}"/>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21319314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p:cSld name="3_Title Slide_Yale Blue 5">
    <p:spTree>
      <p:nvGrpSpPr>
        <p:cNvPr id="1" name=""/>
        <p:cNvGrpSpPr/>
        <p:nvPr/>
      </p:nvGrpSpPr>
      <p:grpSpPr>
        <a:xfrm>
          <a:off x="0" y="0"/>
          <a:ext cx="0" cy="0"/>
          <a:chOff x="0" y="0"/>
          <a:chExt cx="0" cy="0"/>
        </a:xfrm>
      </p:grpSpPr>
      <p:sp>
        <p:nvSpPr>
          <p:cNvPr id="2" name="Google Shape;1305;p129">
            <a:extLst>
              <a:ext uri="{FF2B5EF4-FFF2-40B4-BE49-F238E27FC236}">
                <a16:creationId xmlns:a16="http://schemas.microsoft.com/office/drawing/2014/main" id="{72B31AF5-E034-C872-573C-9549D4404349}"/>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06;p129">
            <a:extLst>
              <a:ext uri="{FF2B5EF4-FFF2-40B4-BE49-F238E27FC236}">
                <a16:creationId xmlns:a16="http://schemas.microsoft.com/office/drawing/2014/main" id="{AEBF1E31-5BCB-8DD7-6407-0E0B95AF5599}"/>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07;p129">
            <a:extLst>
              <a:ext uri="{FF2B5EF4-FFF2-40B4-BE49-F238E27FC236}">
                <a16:creationId xmlns:a16="http://schemas.microsoft.com/office/drawing/2014/main" id="{CE81A950-9042-36C4-C6A4-4F9DD07D0123}"/>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08;p129">
            <a:extLst>
              <a:ext uri="{FF2B5EF4-FFF2-40B4-BE49-F238E27FC236}">
                <a16:creationId xmlns:a16="http://schemas.microsoft.com/office/drawing/2014/main" id="{C1E498C9-95A1-2926-6D26-CED524259AD4}"/>
              </a:ext>
            </a:extLst>
          </p:cNvPr>
          <p:cNvSpPr txBox="1">
            <a:spLocks noGrp="1"/>
          </p:cNvSpPr>
          <p:nvPr>
            <p:ph type="ftr" sz="quarter" idx="9"/>
          </p:nvPr>
        </p:nvSpPr>
        <p:spPr/>
        <p:txBody>
          <a:bodyPr/>
          <a:lstStyle>
            <a:lvl1pPr>
              <a:defRPr/>
            </a:lvl1pPr>
          </a:lstStyle>
          <a:p>
            <a:pPr lvl="0"/>
            <a:endParaRPr lang="en-US"/>
          </a:p>
        </p:txBody>
      </p:sp>
      <p:sp>
        <p:nvSpPr>
          <p:cNvPr id="6" name="Google Shape;1309;p129">
            <a:extLst>
              <a:ext uri="{FF2B5EF4-FFF2-40B4-BE49-F238E27FC236}">
                <a16:creationId xmlns:a16="http://schemas.microsoft.com/office/drawing/2014/main" id="{1517E54D-DF7F-4882-8002-788F33F39821}"/>
              </a:ext>
            </a:extLst>
          </p:cNvPr>
          <p:cNvSpPr txBox="1">
            <a:spLocks noGrp="1"/>
          </p:cNvSpPr>
          <p:nvPr>
            <p:ph type="sldNum" sz="quarter" idx="8"/>
          </p:nvPr>
        </p:nvSpPr>
        <p:spPr/>
        <p:txBody>
          <a:bodyPr/>
          <a:lstStyle>
            <a:lvl1pPr>
              <a:defRPr/>
            </a:lvl1pPr>
          </a:lstStyle>
          <a:p>
            <a:pPr lvl="0"/>
            <a:fld id="{13639137-3830-4C42-9D7B-B53F41CA54D9}" type="slidenum">
              <a:t>‹#›</a:t>
            </a:fld>
            <a:endParaRPr lang="en-US"/>
          </a:p>
        </p:txBody>
      </p:sp>
      <p:sp>
        <p:nvSpPr>
          <p:cNvPr id="7" name="Google Shape;1310;p129">
            <a:extLst>
              <a:ext uri="{FF2B5EF4-FFF2-40B4-BE49-F238E27FC236}">
                <a16:creationId xmlns:a16="http://schemas.microsoft.com/office/drawing/2014/main" id="{BC44DE04-8EE6-5047-7687-7935715C08D6}"/>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11;p129">
            <a:extLst>
              <a:ext uri="{FF2B5EF4-FFF2-40B4-BE49-F238E27FC236}">
                <a16:creationId xmlns:a16="http://schemas.microsoft.com/office/drawing/2014/main" id="{6A8F45BF-4BA4-7EBB-AC5C-2A0F2A8D82F1}"/>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12;p129">
            <a:extLst>
              <a:ext uri="{FF2B5EF4-FFF2-40B4-BE49-F238E27FC236}">
                <a16:creationId xmlns:a16="http://schemas.microsoft.com/office/drawing/2014/main" id="{A16F87D7-E97C-7746-45FB-9390696E411C}"/>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13;p129">
            <a:extLst>
              <a:ext uri="{FF2B5EF4-FFF2-40B4-BE49-F238E27FC236}">
                <a16:creationId xmlns:a16="http://schemas.microsoft.com/office/drawing/2014/main" id="{0EC6C155-3178-E37F-CB35-9942AD325BCC}"/>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45255074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3_Title Slide_Yale Blue 6">
    <p:spTree>
      <p:nvGrpSpPr>
        <p:cNvPr id="1" name=""/>
        <p:cNvGrpSpPr/>
        <p:nvPr/>
      </p:nvGrpSpPr>
      <p:grpSpPr>
        <a:xfrm>
          <a:off x="0" y="0"/>
          <a:ext cx="0" cy="0"/>
          <a:chOff x="0" y="0"/>
          <a:chExt cx="0" cy="0"/>
        </a:xfrm>
      </p:grpSpPr>
      <p:sp>
        <p:nvSpPr>
          <p:cNvPr id="2" name="Google Shape;1315;p130">
            <a:extLst>
              <a:ext uri="{FF2B5EF4-FFF2-40B4-BE49-F238E27FC236}">
                <a16:creationId xmlns:a16="http://schemas.microsoft.com/office/drawing/2014/main" id="{F6C04EB5-8317-4BE9-52FC-7F2DD4BB5D86}"/>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16;p130">
            <a:extLst>
              <a:ext uri="{FF2B5EF4-FFF2-40B4-BE49-F238E27FC236}">
                <a16:creationId xmlns:a16="http://schemas.microsoft.com/office/drawing/2014/main" id="{0799916D-47E5-7698-1FE0-20A7C4AC0403}"/>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17;p130">
            <a:extLst>
              <a:ext uri="{FF2B5EF4-FFF2-40B4-BE49-F238E27FC236}">
                <a16:creationId xmlns:a16="http://schemas.microsoft.com/office/drawing/2014/main" id="{2CFECB3E-0948-53B1-BB0F-2E70F4D52F2D}"/>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18;p130">
            <a:extLst>
              <a:ext uri="{FF2B5EF4-FFF2-40B4-BE49-F238E27FC236}">
                <a16:creationId xmlns:a16="http://schemas.microsoft.com/office/drawing/2014/main" id="{8ADFA44F-4ABB-6733-02E4-4E3FF40A0E26}"/>
              </a:ext>
            </a:extLst>
          </p:cNvPr>
          <p:cNvSpPr txBox="1">
            <a:spLocks noGrp="1"/>
          </p:cNvSpPr>
          <p:nvPr>
            <p:ph type="ftr" sz="quarter" idx="9"/>
          </p:nvPr>
        </p:nvSpPr>
        <p:spPr/>
        <p:txBody>
          <a:bodyPr/>
          <a:lstStyle>
            <a:lvl1pPr>
              <a:defRPr/>
            </a:lvl1pPr>
          </a:lstStyle>
          <a:p>
            <a:pPr lvl="0"/>
            <a:endParaRPr lang="en-US"/>
          </a:p>
        </p:txBody>
      </p:sp>
      <p:sp>
        <p:nvSpPr>
          <p:cNvPr id="6" name="Google Shape;1319;p130">
            <a:extLst>
              <a:ext uri="{FF2B5EF4-FFF2-40B4-BE49-F238E27FC236}">
                <a16:creationId xmlns:a16="http://schemas.microsoft.com/office/drawing/2014/main" id="{2B89CEA0-E12D-8F4D-C606-26300DF2333C}"/>
              </a:ext>
            </a:extLst>
          </p:cNvPr>
          <p:cNvSpPr txBox="1">
            <a:spLocks noGrp="1"/>
          </p:cNvSpPr>
          <p:nvPr>
            <p:ph type="sldNum" sz="quarter" idx="8"/>
          </p:nvPr>
        </p:nvSpPr>
        <p:spPr/>
        <p:txBody>
          <a:bodyPr/>
          <a:lstStyle>
            <a:lvl1pPr>
              <a:defRPr/>
            </a:lvl1pPr>
          </a:lstStyle>
          <a:p>
            <a:pPr lvl="0"/>
            <a:fld id="{C40F011D-FE68-443E-8B11-D1988FD34B5B}" type="slidenum">
              <a:t>‹#›</a:t>
            </a:fld>
            <a:endParaRPr lang="en-US"/>
          </a:p>
        </p:txBody>
      </p:sp>
      <p:sp>
        <p:nvSpPr>
          <p:cNvPr id="7" name="Google Shape;1320;p130">
            <a:extLst>
              <a:ext uri="{FF2B5EF4-FFF2-40B4-BE49-F238E27FC236}">
                <a16:creationId xmlns:a16="http://schemas.microsoft.com/office/drawing/2014/main" id="{85C9C9F3-D582-D035-413F-900D93BE595E}"/>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21;p130">
            <a:extLst>
              <a:ext uri="{FF2B5EF4-FFF2-40B4-BE49-F238E27FC236}">
                <a16:creationId xmlns:a16="http://schemas.microsoft.com/office/drawing/2014/main" id="{ABBD9B69-4E3F-5F89-5B4F-5A74EDD07E78}"/>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22;p130">
            <a:extLst>
              <a:ext uri="{FF2B5EF4-FFF2-40B4-BE49-F238E27FC236}">
                <a16:creationId xmlns:a16="http://schemas.microsoft.com/office/drawing/2014/main" id="{3C7D16F4-733C-64EA-E843-D3F9F3E1F627}"/>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23;p130">
            <a:extLst>
              <a:ext uri="{FF2B5EF4-FFF2-40B4-BE49-F238E27FC236}">
                <a16:creationId xmlns:a16="http://schemas.microsoft.com/office/drawing/2014/main" id="{B04C61EC-7498-CBA6-0028-3CE0968878CC}"/>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07994166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Title and Bullets Layout 4">
    <p:spTree>
      <p:nvGrpSpPr>
        <p:cNvPr id="1" name=""/>
        <p:cNvGrpSpPr/>
        <p:nvPr/>
      </p:nvGrpSpPr>
      <p:grpSpPr>
        <a:xfrm>
          <a:off x="0" y="0"/>
          <a:ext cx="0" cy="0"/>
          <a:chOff x="0" y="0"/>
          <a:chExt cx="0" cy="0"/>
        </a:xfrm>
      </p:grpSpPr>
      <p:sp>
        <p:nvSpPr>
          <p:cNvPr id="2" name="Google Shape;1325;p131">
            <a:extLst>
              <a:ext uri="{FF2B5EF4-FFF2-40B4-BE49-F238E27FC236}">
                <a16:creationId xmlns:a16="http://schemas.microsoft.com/office/drawing/2014/main" id="{CFFAE5DF-41C5-E637-C382-F3FF641D76C0}"/>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26;p131">
            <a:extLst>
              <a:ext uri="{FF2B5EF4-FFF2-40B4-BE49-F238E27FC236}">
                <a16:creationId xmlns:a16="http://schemas.microsoft.com/office/drawing/2014/main" id="{F70FBE72-1EFC-18DC-EB57-E2A981F3A244}"/>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27;p131">
            <a:extLst>
              <a:ext uri="{FF2B5EF4-FFF2-40B4-BE49-F238E27FC236}">
                <a16:creationId xmlns:a16="http://schemas.microsoft.com/office/drawing/2014/main" id="{FFC2AD10-1C84-F329-7D95-43E2D3D125CA}"/>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28;p131">
            <a:extLst>
              <a:ext uri="{FF2B5EF4-FFF2-40B4-BE49-F238E27FC236}">
                <a16:creationId xmlns:a16="http://schemas.microsoft.com/office/drawing/2014/main" id="{FD8F60AF-7BED-BAB6-A7BF-D63FDE175CDE}"/>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29;p131">
            <a:extLst>
              <a:ext uri="{FF2B5EF4-FFF2-40B4-BE49-F238E27FC236}">
                <a16:creationId xmlns:a16="http://schemas.microsoft.com/office/drawing/2014/main" id="{4DDC600A-6048-D4D7-FEEA-C82935F23FF6}"/>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07816464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1_Title and Content 4">
    <p:spTree>
      <p:nvGrpSpPr>
        <p:cNvPr id="1" name=""/>
        <p:cNvGrpSpPr/>
        <p:nvPr/>
      </p:nvGrpSpPr>
      <p:grpSpPr>
        <a:xfrm>
          <a:off x="0" y="0"/>
          <a:ext cx="0" cy="0"/>
          <a:chOff x="0" y="0"/>
          <a:chExt cx="0" cy="0"/>
        </a:xfrm>
      </p:grpSpPr>
      <p:sp>
        <p:nvSpPr>
          <p:cNvPr id="2" name="Google Shape;1331;p132">
            <a:extLst>
              <a:ext uri="{FF2B5EF4-FFF2-40B4-BE49-F238E27FC236}">
                <a16:creationId xmlns:a16="http://schemas.microsoft.com/office/drawing/2014/main" id="{0BE03F3F-0C88-5C09-692A-C60BF35882B3}"/>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32;p132">
            <a:extLst>
              <a:ext uri="{FF2B5EF4-FFF2-40B4-BE49-F238E27FC236}">
                <a16:creationId xmlns:a16="http://schemas.microsoft.com/office/drawing/2014/main" id="{D81DABC1-6366-6A10-9469-1E324AE915D5}"/>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33;p132">
            <a:extLst>
              <a:ext uri="{FF2B5EF4-FFF2-40B4-BE49-F238E27FC236}">
                <a16:creationId xmlns:a16="http://schemas.microsoft.com/office/drawing/2014/main" id="{0C0D3141-5024-437E-60FB-88DA3BC57EB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34;p132">
            <a:extLst>
              <a:ext uri="{FF2B5EF4-FFF2-40B4-BE49-F238E27FC236}">
                <a16:creationId xmlns:a16="http://schemas.microsoft.com/office/drawing/2014/main" id="{A30BBB6E-6975-A00F-99F0-6F8977E7E72D}"/>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35;p132">
            <a:extLst>
              <a:ext uri="{FF2B5EF4-FFF2-40B4-BE49-F238E27FC236}">
                <a16:creationId xmlns:a16="http://schemas.microsoft.com/office/drawing/2014/main" id="{1857F3CB-AD1E-BEFC-5095-0E3578E74DF0}"/>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258402115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Quotation">
    <p:spTree>
      <p:nvGrpSpPr>
        <p:cNvPr id="1" name=""/>
        <p:cNvGrpSpPr/>
        <p:nvPr/>
      </p:nvGrpSpPr>
      <p:grpSpPr>
        <a:xfrm>
          <a:off x="0" y="0"/>
          <a:ext cx="0" cy="0"/>
          <a:chOff x="0" y="0"/>
          <a:chExt cx="0" cy="0"/>
        </a:xfrm>
      </p:grpSpPr>
      <p:sp>
        <p:nvSpPr>
          <p:cNvPr id="2" name="Google Shape;194;p20">
            <a:extLst>
              <a:ext uri="{FF2B5EF4-FFF2-40B4-BE49-F238E27FC236}">
                <a16:creationId xmlns:a16="http://schemas.microsoft.com/office/drawing/2014/main" id="{AC9D7924-90B1-4637-55E7-B23A1EDDF25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p20">
            <a:extLst>
              <a:ext uri="{FF2B5EF4-FFF2-40B4-BE49-F238E27FC236}">
                <a16:creationId xmlns:a16="http://schemas.microsoft.com/office/drawing/2014/main" id="{80E90AD9-212D-FA01-DCE0-5F000FE21426}"/>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6;p20">
            <a:extLst>
              <a:ext uri="{FF2B5EF4-FFF2-40B4-BE49-F238E27FC236}">
                <a16:creationId xmlns:a16="http://schemas.microsoft.com/office/drawing/2014/main" id="{34A31C5E-7165-B893-B639-3808EEADA5A7}"/>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7;p20">
            <a:extLst>
              <a:ext uri="{FF2B5EF4-FFF2-40B4-BE49-F238E27FC236}">
                <a16:creationId xmlns:a16="http://schemas.microsoft.com/office/drawing/2014/main" id="{66D8C191-0707-5968-4C32-A53186D02E3F}"/>
              </a:ext>
            </a:extLst>
          </p:cNvPr>
          <p:cNvSpPr txBox="1">
            <a:spLocks noGrp="1"/>
          </p:cNvSpPr>
          <p:nvPr>
            <p:ph type="sldNum" sz="quarter" idx="8"/>
          </p:nvPr>
        </p:nvSpPr>
        <p:spPr/>
        <p:txBody>
          <a:bodyPr/>
          <a:lstStyle>
            <a:lvl1pPr>
              <a:defRPr>
                <a:solidFill>
                  <a:srgbClr val="AEB3B7"/>
                </a:solidFill>
              </a:defRPr>
            </a:lvl1pPr>
          </a:lstStyle>
          <a:p>
            <a:pPr lvl="0"/>
            <a:fld id="{AEC4D0F4-F572-44C6-A965-3F1836DE549B}" type="slidenum">
              <a:t>‹#›</a:t>
            </a:fld>
            <a:endParaRPr lang="en-US"/>
          </a:p>
        </p:txBody>
      </p:sp>
      <p:cxnSp>
        <p:nvCxnSpPr>
          <p:cNvPr id="6" name="Google Shape;198;p20">
            <a:extLst>
              <a:ext uri="{FF2B5EF4-FFF2-40B4-BE49-F238E27FC236}">
                <a16:creationId xmlns:a16="http://schemas.microsoft.com/office/drawing/2014/main" id="{F3D5BD7E-4F0A-6CEB-5CBD-8B5455E106B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9;p20">
            <a:extLst>
              <a:ext uri="{FF2B5EF4-FFF2-40B4-BE49-F238E27FC236}">
                <a16:creationId xmlns:a16="http://schemas.microsoft.com/office/drawing/2014/main" id="{83D730F6-7436-23E4-A914-D3FB003C5EBA}"/>
              </a:ext>
            </a:extLst>
          </p:cNvPr>
          <p:cNvSpPr txBox="1">
            <a:spLocks noGrp="1"/>
          </p:cNvSpPr>
          <p:nvPr>
            <p:ph type="ftr" sz="quarter" idx="9"/>
          </p:nvPr>
        </p:nvSpPr>
        <p:spPr/>
        <p:txBody>
          <a:bodyPr/>
          <a:lstStyle>
            <a:lvl1pPr>
              <a:defRPr/>
            </a:lvl1pPr>
          </a:lstStyle>
          <a:p>
            <a:pPr lvl="0"/>
            <a:endParaRPr lang="en-US"/>
          </a:p>
        </p:txBody>
      </p:sp>
      <p:grpSp>
        <p:nvGrpSpPr>
          <p:cNvPr id="8" name="Google Shape;200;p20">
            <a:extLst>
              <a:ext uri="{FF2B5EF4-FFF2-40B4-BE49-F238E27FC236}">
                <a16:creationId xmlns:a16="http://schemas.microsoft.com/office/drawing/2014/main" id="{8EA059AC-400F-D49F-7DBA-DC3943C48233}"/>
              </a:ext>
            </a:extLst>
          </p:cNvPr>
          <p:cNvGrpSpPr/>
          <p:nvPr/>
        </p:nvGrpSpPr>
        <p:grpSpPr>
          <a:xfrm>
            <a:off x="7191545" y="0"/>
            <a:ext cx="5000460" cy="1425988"/>
            <a:chOff x="7191545" y="0"/>
            <a:chExt cx="5000460" cy="1425988"/>
          </a:xfrm>
        </p:grpSpPr>
        <p:pic>
          <p:nvPicPr>
            <p:cNvPr id="9" name="Google Shape;201;p20">
              <a:extLst>
                <a:ext uri="{FF2B5EF4-FFF2-40B4-BE49-F238E27FC236}">
                  <a16:creationId xmlns:a16="http://schemas.microsoft.com/office/drawing/2014/main" id="{C2672AFB-F073-3E2C-4E0A-752D62FA196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02;p20">
              <a:extLst>
                <a:ext uri="{FF2B5EF4-FFF2-40B4-BE49-F238E27FC236}">
                  <a16:creationId xmlns:a16="http://schemas.microsoft.com/office/drawing/2014/main" id="{7E044DFD-9AF0-00CD-0B43-39257B7BC384}"/>
                </a:ext>
              </a:extLst>
            </p:cNvPr>
            <p:cNvGrpSpPr/>
            <p:nvPr/>
          </p:nvGrpSpPr>
          <p:grpSpPr>
            <a:xfrm>
              <a:off x="7191545" y="0"/>
              <a:ext cx="5000460" cy="1425988"/>
              <a:chOff x="7191545" y="0"/>
              <a:chExt cx="5000460" cy="1425988"/>
            </a:xfrm>
          </p:grpSpPr>
          <p:sp>
            <p:nvSpPr>
              <p:cNvPr id="11" name="Google Shape;203;p20">
                <a:extLst>
                  <a:ext uri="{FF2B5EF4-FFF2-40B4-BE49-F238E27FC236}">
                    <a16:creationId xmlns:a16="http://schemas.microsoft.com/office/drawing/2014/main" id="{5363164B-3F62-00E9-413F-F57F6EB5262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04;p20">
                <a:extLst>
                  <a:ext uri="{FF2B5EF4-FFF2-40B4-BE49-F238E27FC236}">
                    <a16:creationId xmlns:a16="http://schemas.microsoft.com/office/drawing/2014/main" id="{4CC50368-A128-83EB-CB18-FB5FAEC5005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05;p20" descr="Open quotation mark with solid fill">
            <a:extLst>
              <a:ext uri="{FF2B5EF4-FFF2-40B4-BE49-F238E27FC236}">
                <a16:creationId xmlns:a16="http://schemas.microsoft.com/office/drawing/2014/main" id="{614E3508-DA80-3B9A-F39B-0608CC9CC57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69101951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Two Section | Picture and Copy Layout 4">
    <p:spTree>
      <p:nvGrpSpPr>
        <p:cNvPr id="1" name=""/>
        <p:cNvGrpSpPr/>
        <p:nvPr/>
      </p:nvGrpSpPr>
      <p:grpSpPr>
        <a:xfrm>
          <a:off x="0" y="0"/>
          <a:ext cx="0" cy="0"/>
          <a:chOff x="0" y="0"/>
          <a:chExt cx="0" cy="0"/>
        </a:xfrm>
      </p:grpSpPr>
      <p:sp>
        <p:nvSpPr>
          <p:cNvPr id="2" name="Google Shape;1337;p133">
            <a:extLst>
              <a:ext uri="{FF2B5EF4-FFF2-40B4-BE49-F238E27FC236}">
                <a16:creationId xmlns:a16="http://schemas.microsoft.com/office/drawing/2014/main" id="{D678618B-98F7-1D77-67C7-97FE4DBC014D}"/>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38;p133">
            <a:extLst>
              <a:ext uri="{FF2B5EF4-FFF2-40B4-BE49-F238E27FC236}">
                <a16:creationId xmlns:a16="http://schemas.microsoft.com/office/drawing/2014/main" id="{FFFFF08A-116D-8F49-6117-A275537F7A6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39;p133">
            <a:extLst>
              <a:ext uri="{FF2B5EF4-FFF2-40B4-BE49-F238E27FC236}">
                <a16:creationId xmlns:a16="http://schemas.microsoft.com/office/drawing/2014/main" id="{5C9F6436-44D9-C5D1-11D2-E2B82BE99421}"/>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40;p133">
            <a:extLst>
              <a:ext uri="{FF2B5EF4-FFF2-40B4-BE49-F238E27FC236}">
                <a16:creationId xmlns:a16="http://schemas.microsoft.com/office/drawing/2014/main" id="{251907AB-B04B-03EA-2918-9719CCA769AF}"/>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41;p133">
            <a:extLst>
              <a:ext uri="{FF2B5EF4-FFF2-40B4-BE49-F238E27FC236}">
                <a16:creationId xmlns:a16="http://schemas.microsoft.com/office/drawing/2014/main" id="{A9ED1DCC-4037-7D6C-4C97-435063F99BDB}"/>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42;p133">
            <a:extLst>
              <a:ext uri="{FF2B5EF4-FFF2-40B4-BE49-F238E27FC236}">
                <a16:creationId xmlns:a16="http://schemas.microsoft.com/office/drawing/2014/main" id="{A8D87EF8-A461-94DB-4C43-9F43FC480168}"/>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82634312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3_Title Slide_Yale Blue 7">
    <p:spTree>
      <p:nvGrpSpPr>
        <p:cNvPr id="1" name=""/>
        <p:cNvGrpSpPr/>
        <p:nvPr/>
      </p:nvGrpSpPr>
      <p:grpSpPr>
        <a:xfrm>
          <a:off x="0" y="0"/>
          <a:ext cx="0" cy="0"/>
          <a:chOff x="0" y="0"/>
          <a:chExt cx="0" cy="0"/>
        </a:xfrm>
      </p:grpSpPr>
      <p:sp>
        <p:nvSpPr>
          <p:cNvPr id="2" name="Google Shape;1344;p134">
            <a:extLst>
              <a:ext uri="{FF2B5EF4-FFF2-40B4-BE49-F238E27FC236}">
                <a16:creationId xmlns:a16="http://schemas.microsoft.com/office/drawing/2014/main" id="{A3D241D0-80AF-5B6F-6FA5-45EF68272B91}"/>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345;p134">
            <a:extLst>
              <a:ext uri="{FF2B5EF4-FFF2-40B4-BE49-F238E27FC236}">
                <a16:creationId xmlns:a16="http://schemas.microsoft.com/office/drawing/2014/main" id="{AF0A27BD-A848-53D6-71D0-2CB68C303E95}"/>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346;p134">
            <a:extLst>
              <a:ext uri="{FF2B5EF4-FFF2-40B4-BE49-F238E27FC236}">
                <a16:creationId xmlns:a16="http://schemas.microsoft.com/office/drawing/2014/main" id="{B55C1FBE-3356-030A-16C1-9DE08228707E}"/>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347;p134">
            <a:extLst>
              <a:ext uri="{FF2B5EF4-FFF2-40B4-BE49-F238E27FC236}">
                <a16:creationId xmlns:a16="http://schemas.microsoft.com/office/drawing/2014/main" id="{05152FFA-73CC-7D12-38CE-8233E995316B}"/>
              </a:ext>
            </a:extLst>
          </p:cNvPr>
          <p:cNvSpPr txBox="1">
            <a:spLocks noGrp="1"/>
          </p:cNvSpPr>
          <p:nvPr>
            <p:ph type="ftr" sz="quarter" idx="9"/>
          </p:nvPr>
        </p:nvSpPr>
        <p:spPr/>
        <p:txBody>
          <a:bodyPr/>
          <a:lstStyle>
            <a:lvl1pPr>
              <a:defRPr/>
            </a:lvl1pPr>
          </a:lstStyle>
          <a:p>
            <a:pPr lvl="0"/>
            <a:endParaRPr lang="en-US"/>
          </a:p>
        </p:txBody>
      </p:sp>
      <p:sp>
        <p:nvSpPr>
          <p:cNvPr id="6" name="Google Shape;1348;p134">
            <a:extLst>
              <a:ext uri="{FF2B5EF4-FFF2-40B4-BE49-F238E27FC236}">
                <a16:creationId xmlns:a16="http://schemas.microsoft.com/office/drawing/2014/main" id="{F0A5063D-4E03-510B-1D73-E1F85A81AD57}"/>
              </a:ext>
            </a:extLst>
          </p:cNvPr>
          <p:cNvSpPr txBox="1">
            <a:spLocks noGrp="1"/>
          </p:cNvSpPr>
          <p:nvPr>
            <p:ph type="sldNum" sz="quarter" idx="8"/>
          </p:nvPr>
        </p:nvSpPr>
        <p:spPr/>
        <p:txBody>
          <a:bodyPr/>
          <a:lstStyle>
            <a:lvl1pPr>
              <a:defRPr/>
            </a:lvl1pPr>
          </a:lstStyle>
          <a:p>
            <a:pPr lvl="0"/>
            <a:fld id="{199D20D3-4CB5-452B-9EBC-6FA301A3C155}" type="slidenum">
              <a:t>‹#›</a:t>
            </a:fld>
            <a:endParaRPr lang="en-US"/>
          </a:p>
        </p:txBody>
      </p:sp>
      <p:sp>
        <p:nvSpPr>
          <p:cNvPr id="7" name="Google Shape;1349;p134">
            <a:extLst>
              <a:ext uri="{FF2B5EF4-FFF2-40B4-BE49-F238E27FC236}">
                <a16:creationId xmlns:a16="http://schemas.microsoft.com/office/drawing/2014/main" id="{61A1DD95-1490-FF1D-5753-1B3F22816990}"/>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350;p134">
            <a:extLst>
              <a:ext uri="{FF2B5EF4-FFF2-40B4-BE49-F238E27FC236}">
                <a16:creationId xmlns:a16="http://schemas.microsoft.com/office/drawing/2014/main" id="{11688F53-635C-7C21-F45C-BC5EBE584C66}"/>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351;p134">
            <a:extLst>
              <a:ext uri="{FF2B5EF4-FFF2-40B4-BE49-F238E27FC236}">
                <a16:creationId xmlns:a16="http://schemas.microsoft.com/office/drawing/2014/main" id="{B9A31290-9D51-9C8B-A3B3-96FDDB925788}"/>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352;p134">
            <a:extLst>
              <a:ext uri="{FF2B5EF4-FFF2-40B4-BE49-F238E27FC236}">
                <a16:creationId xmlns:a16="http://schemas.microsoft.com/office/drawing/2014/main" id="{7AAFD8B7-F59D-BCDA-EFA8-7D58DC56B5A6}"/>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17500197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Title and Bullets Layout 5">
    <p:spTree>
      <p:nvGrpSpPr>
        <p:cNvPr id="1" name=""/>
        <p:cNvGrpSpPr/>
        <p:nvPr/>
      </p:nvGrpSpPr>
      <p:grpSpPr>
        <a:xfrm>
          <a:off x="0" y="0"/>
          <a:ext cx="0" cy="0"/>
          <a:chOff x="0" y="0"/>
          <a:chExt cx="0" cy="0"/>
        </a:xfrm>
      </p:grpSpPr>
      <p:sp>
        <p:nvSpPr>
          <p:cNvPr id="2" name="Google Shape;1354;p135">
            <a:extLst>
              <a:ext uri="{FF2B5EF4-FFF2-40B4-BE49-F238E27FC236}">
                <a16:creationId xmlns:a16="http://schemas.microsoft.com/office/drawing/2014/main" id="{8691403C-0F71-61A3-C28D-C2F8098EA68B}"/>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355;p135">
            <a:extLst>
              <a:ext uri="{FF2B5EF4-FFF2-40B4-BE49-F238E27FC236}">
                <a16:creationId xmlns:a16="http://schemas.microsoft.com/office/drawing/2014/main" id="{626E5950-4DA1-5A52-B368-4AB80BE0FB44}"/>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56;p135">
            <a:extLst>
              <a:ext uri="{FF2B5EF4-FFF2-40B4-BE49-F238E27FC236}">
                <a16:creationId xmlns:a16="http://schemas.microsoft.com/office/drawing/2014/main" id="{8ED7E6EF-29B8-0BEB-A2D6-447CA315A0F9}"/>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57;p135">
            <a:extLst>
              <a:ext uri="{FF2B5EF4-FFF2-40B4-BE49-F238E27FC236}">
                <a16:creationId xmlns:a16="http://schemas.microsoft.com/office/drawing/2014/main" id="{E82BB0BB-92A1-47ED-B722-6064E64973A0}"/>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358;p135">
            <a:extLst>
              <a:ext uri="{FF2B5EF4-FFF2-40B4-BE49-F238E27FC236}">
                <a16:creationId xmlns:a16="http://schemas.microsoft.com/office/drawing/2014/main" id="{5C536FBA-2AFA-9FD1-044D-B0A6C7FD83FD}"/>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8256228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1_Title and Content 5">
    <p:spTree>
      <p:nvGrpSpPr>
        <p:cNvPr id="1" name=""/>
        <p:cNvGrpSpPr/>
        <p:nvPr/>
      </p:nvGrpSpPr>
      <p:grpSpPr>
        <a:xfrm>
          <a:off x="0" y="0"/>
          <a:ext cx="0" cy="0"/>
          <a:chOff x="0" y="0"/>
          <a:chExt cx="0" cy="0"/>
        </a:xfrm>
      </p:grpSpPr>
      <p:sp>
        <p:nvSpPr>
          <p:cNvPr id="2" name="Google Shape;1360;p136">
            <a:extLst>
              <a:ext uri="{FF2B5EF4-FFF2-40B4-BE49-F238E27FC236}">
                <a16:creationId xmlns:a16="http://schemas.microsoft.com/office/drawing/2014/main" id="{E3642EF8-671D-DC9E-EBF4-3DBBF5913C01}"/>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361;p136">
            <a:extLst>
              <a:ext uri="{FF2B5EF4-FFF2-40B4-BE49-F238E27FC236}">
                <a16:creationId xmlns:a16="http://schemas.microsoft.com/office/drawing/2014/main" id="{A2283207-511C-F36F-1346-06A5CEAF9941}"/>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362;p136">
            <a:extLst>
              <a:ext uri="{FF2B5EF4-FFF2-40B4-BE49-F238E27FC236}">
                <a16:creationId xmlns:a16="http://schemas.microsoft.com/office/drawing/2014/main" id="{2C050F77-BC09-A0EE-B2A0-8F9933CE9EA6}"/>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363;p136">
            <a:extLst>
              <a:ext uri="{FF2B5EF4-FFF2-40B4-BE49-F238E27FC236}">
                <a16:creationId xmlns:a16="http://schemas.microsoft.com/office/drawing/2014/main" id="{299D8D88-BB89-DB8E-3003-9D763358A46B}"/>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364;p136">
            <a:extLst>
              <a:ext uri="{FF2B5EF4-FFF2-40B4-BE49-F238E27FC236}">
                <a16:creationId xmlns:a16="http://schemas.microsoft.com/office/drawing/2014/main" id="{759AF697-3CCA-F6AE-5023-51E53744878F}"/>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228861576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Two Section | Picture and Copy Layout 5">
    <p:spTree>
      <p:nvGrpSpPr>
        <p:cNvPr id="1" name=""/>
        <p:cNvGrpSpPr/>
        <p:nvPr/>
      </p:nvGrpSpPr>
      <p:grpSpPr>
        <a:xfrm>
          <a:off x="0" y="0"/>
          <a:ext cx="0" cy="0"/>
          <a:chOff x="0" y="0"/>
          <a:chExt cx="0" cy="0"/>
        </a:xfrm>
      </p:grpSpPr>
      <p:sp>
        <p:nvSpPr>
          <p:cNvPr id="2" name="Google Shape;1366;p137">
            <a:extLst>
              <a:ext uri="{FF2B5EF4-FFF2-40B4-BE49-F238E27FC236}">
                <a16:creationId xmlns:a16="http://schemas.microsoft.com/office/drawing/2014/main" id="{DAC353A4-3E0E-CAC0-F584-CD403C7C9DE9}"/>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367;p137">
            <a:extLst>
              <a:ext uri="{FF2B5EF4-FFF2-40B4-BE49-F238E27FC236}">
                <a16:creationId xmlns:a16="http://schemas.microsoft.com/office/drawing/2014/main" id="{491A6488-8E27-CB00-2E15-FB85823104A4}"/>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368;p137">
            <a:extLst>
              <a:ext uri="{FF2B5EF4-FFF2-40B4-BE49-F238E27FC236}">
                <a16:creationId xmlns:a16="http://schemas.microsoft.com/office/drawing/2014/main" id="{BF1B116F-2BFB-5A86-0052-C67501960E77}"/>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369;p137">
            <a:extLst>
              <a:ext uri="{FF2B5EF4-FFF2-40B4-BE49-F238E27FC236}">
                <a16:creationId xmlns:a16="http://schemas.microsoft.com/office/drawing/2014/main" id="{C8B6C30D-D521-9989-5F5F-E4994B6533AC}"/>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370;p137">
            <a:extLst>
              <a:ext uri="{FF2B5EF4-FFF2-40B4-BE49-F238E27FC236}">
                <a16:creationId xmlns:a16="http://schemas.microsoft.com/office/drawing/2014/main" id="{21F8D1C2-86F7-AC67-788D-4648C3909243}"/>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371;p137">
            <a:extLst>
              <a:ext uri="{FF2B5EF4-FFF2-40B4-BE49-F238E27FC236}">
                <a16:creationId xmlns:a16="http://schemas.microsoft.com/office/drawing/2014/main" id="{DAFFEFB5-A467-BCD1-265A-D32641196CA7}"/>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66141484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p:cSld name="Cover 11">
    <p:spTree>
      <p:nvGrpSpPr>
        <p:cNvPr id="1" name=""/>
        <p:cNvGrpSpPr/>
        <p:nvPr/>
      </p:nvGrpSpPr>
      <p:grpSpPr>
        <a:xfrm>
          <a:off x="0" y="0"/>
          <a:ext cx="0" cy="0"/>
          <a:chOff x="0" y="0"/>
          <a:chExt cx="0" cy="0"/>
        </a:xfrm>
      </p:grpSpPr>
      <p:sp>
        <p:nvSpPr>
          <p:cNvPr id="2" name="Google Shape;1392;p141">
            <a:extLst>
              <a:ext uri="{FF2B5EF4-FFF2-40B4-BE49-F238E27FC236}">
                <a16:creationId xmlns:a16="http://schemas.microsoft.com/office/drawing/2014/main" id="{8EB71E7B-30FF-C1D5-8A64-89EF533820F1}"/>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393;p141">
            <a:extLst>
              <a:ext uri="{FF2B5EF4-FFF2-40B4-BE49-F238E27FC236}">
                <a16:creationId xmlns:a16="http://schemas.microsoft.com/office/drawing/2014/main" id="{47A5D327-9D26-94D0-F156-1F773A49E1DB}"/>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394;p141">
            <a:extLst>
              <a:ext uri="{FF2B5EF4-FFF2-40B4-BE49-F238E27FC236}">
                <a16:creationId xmlns:a16="http://schemas.microsoft.com/office/drawing/2014/main" id="{9D6285C6-EAC1-6B15-8FE2-9E80BDF8C9AC}"/>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396;p141">
            <a:extLst>
              <a:ext uri="{FF2B5EF4-FFF2-40B4-BE49-F238E27FC236}">
                <a16:creationId xmlns:a16="http://schemas.microsoft.com/office/drawing/2014/main" id="{E7CD5E9F-87BB-FB84-B92D-2AA8A35D89FF}"/>
              </a:ext>
            </a:extLst>
          </p:cNvPr>
          <p:cNvGrpSpPr/>
          <p:nvPr/>
        </p:nvGrpSpPr>
        <p:grpSpPr>
          <a:xfrm>
            <a:off x="0" y="5020348"/>
            <a:ext cx="12191996" cy="1837651"/>
            <a:chOff x="0" y="5020348"/>
            <a:chExt cx="12191996" cy="1837651"/>
          </a:xfrm>
        </p:grpSpPr>
        <p:sp>
          <p:nvSpPr>
            <p:cNvPr id="6" name="Google Shape;1397;p141">
              <a:extLst>
                <a:ext uri="{FF2B5EF4-FFF2-40B4-BE49-F238E27FC236}">
                  <a16:creationId xmlns:a16="http://schemas.microsoft.com/office/drawing/2014/main" id="{8AE77AB8-CC3C-6033-8C26-09B8E438853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398;p141">
              <a:extLst>
                <a:ext uri="{FF2B5EF4-FFF2-40B4-BE49-F238E27FC236}">
                  <a16:creationId xmlns:a16="http://schemas.microsoft.com/office/drawing/2014/main" id="{62F84A35-1E93-4007-A702-7C6F1F94D9E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399;p141">
              <a:extLst>
                <a:ext uri="{FF2B5EF4-FFF2-40B4-BE49-F238E27FC236}">
                  <a16:creationId xmlns:a16="http://schemas.microsoft.com/office/drawing/2014/main" id="{D2243A0A-311F-A556-DCC0-C6953DA2901B}"/>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78659047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p:cSld name="Divider 12">
    <p:spTree>
      <p:nvGrpSpPr>
        <p:cNvPr id="1" name=""/>
        <p:cNvGrpSpPr/>
        <p:nvPr/>
      </p:nvGrpSpPr>
      <p:grpSpPr>
        <a:xfrm>
          <a:off x="0" y="0"/>
          <a:ext cx="0" cy="0"/>
          <a:chOff x="0" y="0"/>
          <a:chExt cx="0" cy="0"/>
        </a:xfrm>
      </p:grpSpPr>
      <p:grpSp>
        <p:nvGrpSpPr>
          <p:cNvPr id="2" name="Google Shape;1401;p142">
            <a:extLst>
              <a:ext uri="{FF2B5EF4-FFF2-40B4-BE49-F238E27FC236}">
                <a16:creationId xmlns:a16="http://schemas.microsoft.com/office/drawing/2014/main" id="{B10B5FD2-1BE1-A136-AEA8-24DF6C97942F}"/>
              </a:ext>
            </a:extLst>
          </p:cNvPr>
          <p:cNvGrpSpPr/>
          <p:nvPr/>
        </p:nvGrpSpPr>
        <p:grpSpPr>
          <a:xfrm>
            <a:off x="0" y="5020348"/>
            <a:ext cx="12191996" cy="1837651"/>
            <a:chOff x="0" y="5020348"/>
            <a:chExt cx="12191996" cy="1837651"/>
          </a:xfrm>
        </p:grpSpPr>
        <p:sp>
          <p:nvSpPr>
            <p:cNvPr id="3" name="Google Shape;1402;p142">
              <a:extLst>
                <a:ext uri="{FF2B5EF4-FFF2-40B4-BE49-F238E27FC236}">
                  <a16:creationId xmlns:a16="http://schemas.microsoft.com/office/drawing/2014/main" id="{CDBA832C-653B-FDA3-FCDB-00EDECC8F52F}"/>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403;p142">
              <a:extLst>
                <a:ext uri="{FF2B5EF4-FFF2-40B4-BE49-F238E27FC236}">
                  <a16:creationId xmlns:a16="http://schemas.microsoft.com/office/drawing/2014/main" id="{C5E70DD7-95DC-CEB5-CF64-D5D0C3CB2178}"/>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404;p142">
              <a:extLst>
                <a:ext uri="{FF2B5EF4-FFF2-40B4-BE49-F238E27FC236}">
                  <a16:creationId xmlns:a16="http://schemas.microsoft.com/office/drawing/2014/main" id="{03167EA0-BA5A-6EBA-C895-07665DC8F92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405;p142">
              <a:extLst>
                <a:ext uri="{FF2B5EF4-FFF2-40B4-BE49-F238E27FC236}">
                  <a16:creationId xmlns:a16="http://schemas.microsoft.com/office/drawing/2014/main" id="{6289221F-F710-6083-FD32-445E7C73E7A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406;p142">
            <a:extLst>
              <a:ext uri="{FF2B5EF4-FFF2-40B4-BE49-F238E27FC236}">
                <a16:creationId xmlns:a16="http://schemas.microsoft.com/office/drawing/2014/main" id="{57ABC830-A262-3F08-025B-95645C4A6CA0}"/>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407;p142">
            <a:extLst>
              <a:ext uri="{FF2B5EF4-FFF2-40B4-BE49-F238E27FC236}">
                <a16:creationId xmlns:a16="http://schemas.microsoft.com/office/drawing/2014/main" id="{2139FAD8-069B-738A-818C-854AC9944B5F}"/>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102524006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Photo Slide 11">
    <p:spTree>
      <p:nvGrpSpPr>
        <p:cNvPr id="1" name=""/>
        <p:cNvGrpSpPr/>
        <p:nvPr/>
      </p:nvGrpSpPr>
      <p:grpSpPr>
        <a:xfrm>
          <a:off x="0" y="0"/>
          <a:ext cx="0" cy="0"/>
          <a:chOff x="0" y="0"/>
          <a:chExt cx="0" cy="0"/>
        </a:xfrm>
      </p:grpSpPr>
      <p:sp>
        <p:nvSpPr>
          <p:cNvPr id="2" name="Google Shape;1409;p143">
            <a:extLst>
              <a:ext uri="{FF2B5EF4-FFF2-40B4-BE49-F238E27FC236}">
                <a16:creationId xmlns:a16="http://schemas.microsoft.com/office/drawing/2014/main" id="{7C1AA7AF-8C4D-2FB3-46F7-327EA08F0A77}"/>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410;p143">
            <a:extLst>
              <a:ext uri="{FF2B5EF4-FFF2-40B4-BE49-F238E27FC236}">
                <a16:creationId xmlns:a16="http://schemas.microsoft.com/office/drawing/2014/main" id="{31FFA463-4D39-1F5D-8ECD-933CEFA5E77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411;p143">
            <a:extLst>
              <a:ext uri="{FF2B5EF4-FFF2-40B4-BE49-F238E27FC236}">
                <a16:creationId xmlns:a16="http://schemas.microsoft.com/office/drawing/2014/main" id="{5C492077-8455-CEDC-7DED-4613A2142423}"/>
              </a:ext>
            </a:extLst>
          </p:cNvPr>
          <p:cNvGrpSpPr/>
          <p:nvPr/>
        </p:nvGrpSpPr>
        <p:grpSpPr>
          <a:xfrm>
            <a:off x="0" y="5379424"/>
            <a:ext cx="2807363" cy="753895"/>
            <a:chOff x="0" y="5379424"/>
            <a:chExt cx="2807363" cy="753895"/>
          </a:xfrm>
        </p:grpSpPr>
        <p:sp>
          <p:nvSpPr>
            <p:cNvPr id="5" name="Google Shape;1412;p143">
              <a:extLst>
                <a:ext uri="{FF2B5EF4-FFF2-40B4-BE49-F238E27FC236}">
                  <a16:creationId xmlns:a16="http://schemas.microsoft.com/office/drawing/2014/main" id="{B9C7CC79-E3C3-C67D-A659-6735926BFBF1}"/>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413;p143">
              <a:extLst>
                <a:ext uri="{FF2B5EF4-FFF2-40B4-BE49-F238E27FC236}">
                  <a16:creationId xmlns:a16="http://schemas.microsoft.com/office/drawing/2014/main" id="{7EE8A793-E7DF-DECE-7752-953D057EDA8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415;p143">
            <a:extLst>
              <a:ext uri="{FF2B5EF4-FFF2-40B4-BE49-F238E27FC236}">
                <a16:creationId xmlns:a16="http://schemas.microsoft.com/office/drawing/2014/main" id="{3B644C47-65D5-F837-881A-9771BB16BA8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67270543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Quotation 16">
    <p:spTree>
      <p:nvGrpSpPr>
        <p:cNvPr id="1" name=""/>
        <p:cNvGrpSpPr/>
        <p:nvPr/>
      </p:nvGrpSpPr>
      <p:grpSpPr>
        <a:xfrm>
          <a:off x="0" y="0"/>
          <a:ext cx="0" cy="0"/>
          <a:chOff x="0" y="0"/>
          <a:chExt cx="0" cy="0"/>
        </a:xfrm>
      </p:grpSpPr>
      <p:sp>
        <p:nvSpPr>
          <p:cNvPr id="2" name="Google Shape;1417;p144">
            <a:extLst>
              <a:ext uri="{FF2B5EF4-FFF2-40B4-BE49-F238E27FC236}">
                <a16:creationId xmlns:a16="http://schemas.microsoft.com/office/drawing/2014/main" id="{438CAA7C-04F0-79BE-2B7A-9B44A18390F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418;p144">
            <a:extLst>
              <a:ext uri="{FF2B5EF4-FFF2-40B4-BE49-F238E27FC236}">
                <a16:creationId xmlns:a16="http://schemas.microsoft.com/office/drawing/2014/main" id="{2E15636F-027D-539A-B661-0C4A20595C3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419;p144">
            <a:extLst>
              <a:ext uri="{FF2B5EF4-FFF2-40B4-BE49-F238E27FC236}">
                <a16:creationId xmlns:a16="http://schemas.microsoft.com/office/drawing/2014/main" id="{80783A3A-EE89-02D1-0F50-3E9CFE84207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420;p144">
            <a:extLst>
              <a:ext uri="{FF2B5EF4-FFF2-40B4-BE49-F238E27FC236}">
                <a16:creationId xmlns:a16="http://schemas.microsoft.com/office/drawing/2014/main" id="{1AAB3558-77A4-2E69-05AB-FAFAF84D99CD}"/>
              </a:ext>
            </a:extLst>
          </p:cNvPr>
          <p:cNvSpPr txBox="1">
            <a:spLocks noGrp="1"/>
          </p:cNvSpPr>
          <p:nvPr>
            <p:ph type="sldNum" sz="quarter" idx="8"/>
          </p:nvPr>
        </p:nvSpPr>
        <p:spPr/>
        <p:txBody>
          <a:bodyPr/>
          <a:lstStyle>
            <a:lvl1pPr>
              <a:defRPr>
                <a:solidFill>
                  <a:srgbClr val="AEB3B7"/>
                </a:solidFill>
              </a:defRPr>
            </a:lvl1pPr>
          </a:lstStyle>
          <a:p>
            <a:pPr lvl="0"/>
            <a:fld id="{5BDFE397-7855-45DD-A550-F2A64D5DE22A}" type="slidenum">
              <a:t>‹#›</a:t>
            </a:fld>
            <a:endParaRPr lang="en-US"/>
          </a:p>
        </p:txBody>
      </p:sp>
      <p:cxnSp>
        <p:nvCxnSpPr>
          <p:cNvPr id="6" name="Google Shape;1421;p144">
            <a:extLst>
              <a:ext uri="{FF2B5EF4-FFF2-40B4-BE49-F238E27FC236}">
                <a16:creationId xmlns:a16="http://schemas.microsoft.com/office/drawing/2014/main" id="{18D7B84B-2F41-8233-C9DD-9A32F7593D2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422;p144">
            <a:extLst>
              <a:ext uri="{FF2B5EF4-FFF2-40B4-BE49-F238E27FC236}">
                <a16:creationId xmlns:a16="http://schemas.microsoft.com/office/drawing/2014/main" id="{A4D75539-5A1E-95A2-4AB3-10AD2B83F827}"/>
              </a:ext>
            </a:extLst>
          </p:cNvPr>
          <p:cNvSpPr txBox="1">
            <a:spLocks noGrp="1"/>
          </p:cNvSpPr>
          <p:nvPr>
            <p:ph type="ftr" sz="quarter" idx="9"/>
          </p:nvPr>
        </p:nvSpPr>
        <p:spPr/>
        <p:txBody>
          <a:bodyPr/>
          <a:lstStyle>
            <a:lvl1pPr>
              <a:defRPr/>
            </a:lvl1pPr>
          </a:lstStyle>
          <a:p>
            <a:pPr lvl="0"/>
            <a:endParaRPr lang="en-US"/>
          </a:p>
        </p:txBody>
      </p:sp>
      <p:grpSp>
        <p:nvGrpSpPr>
          <p:cNvPr id="8" name="Google Shape;1423;p144">
            <a:extLst>
              <a:ext uri="{FF2B5EF4-FFF2-40B4-BE49-F238E27FC236}">
                <a16:creationId xmlns:a16="http://schemas.microsoft.com/office/drawing/2014/main" id="{3E569165-AAF7-535D-8814-819466D1BC15}"/>
              </a:ext>
            </a:extLst>
          </p:cNvPr>
          <p:cNvGrpSpPr/>
          <p:nvPr/>
        </p:nvGrpSpPr>
        <p:grpSpPr>
          <a:xfrm>
            <a:off x="7191545" y="0"/>
            <a:ext cx="5000460" cy="1425988"/>
            <a:chOff x="7191545" y="0"/>
            <a:chExt cx="5000460" cy="1425988"/>
          </a:xfrm>
        </p:grpSpPr>
        <p:pic>
          <p:nvPicPr>
            <p:cNvPr id="9" name="Google Shape;1424;p144">
              <a:extLst>
                <a:ext uri="{FF2B5EF4-FFF2-40B4-BE49-F238E27FC236}">
                  <a16:creationId xmlns:a16="http://schemas.microsoft.com/office/drawing/2014/main" id="{5BF3FB9E-5147-EAEB-E0DE-7BE107BEA44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425;p144">
              <a:extLst>
                <a:ext uri="{FF2B5EF4-FFF2-40B4-BE49-F238E27FC236}">
                  <a16:creationId xmlns:a16="http://schemas.microsoft.com/office/drawing/2014/main" id="{8AFB7306-A40E-E258-676A-A922544FD971}"/>
                </a:ext>
              </a:extLst>
            </p:cNvPr>
            <p:cNvGrpSpPr/>
            <p:nvPr/>
          </p:nvGrpSpPr>
          <p:grpSpPr>
            <a:xfrm>
              <a:off x="7191545" y="0"/>
              <a:ext cx="5000460" cy="1425988"/>
              <a:chOff x="7191545" y="0"/>
              <a:chExt cx="5000460" cy="1425988"/>
            </a:xfrm>
          </p:grpSpPr>
          <p:sp>
            <p:nvSpPr>
              <p:cNvPr id="11" name="Google Shape;1426;p144">
                <a:extLst>
                  <a:ext uri="{FF2B5EF4-FFF2-40B4-BE49-F238E27FC236}">
                    <a16:creationId xmlns:a16="http://schemas.microsoft.com/office/drawing/2014/main" id="{4AB7BD22-6C50-8E43-0BDF-E6346913F6A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427;p144">
                <a:extLst>
                  <a:ext uri="{FF2B5EF4-FFF2-40B4-BE49-F238E27FC236}">
                    <a16:creationId xmlns:a16="http://schemas.microsoft.com/office/drawing/2014/main" id="{8989BECD-2E11-92C1-C2F6-23CD8D3D30D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428;p144" descr="Open quotation mark with solid fill">
            <a:extLst>
              <a:ext uri="{FF2B5EF4-FFF2-40B4-BE49-F238E27FC236}">
                <a16:creationId xmlns:a16="http://schemas.microsoft.com/office/drawing/2014/main" id="{F00315FF-9D55-6588-5B9E-A0B435D6857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40410478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Quotation 16">
    <p:spTree>
      <p:nvGrpSpPr>
        <p:cNvPr id="1" name=""/>
        <p:cNvGrpSpPr/>
        <p:nvPr/>
      </p:nvGrpSpPr>
      <p:grpSpPr>
        <a:xfrm>
          <a:off x="0" y="0"/>
          <a:ext cx="0" cy="0"/>
          <a:chOff x="0" y="0"/>
          <a:chExt cx="0" cy="0"/>
        </a:xfrm>
      </p:grpSpPr>
      <p:sp>
        <p:nvSpPr>
          <p:cNvPr id="2" name="Google Shape;1417;p144">
            <a:extLst>
              <a:ext uri="{FF2B5EF4-FFF2-40B4-BE49-F238E27FC236}">
                <a16:creationId xmlns:a16="http://schemas.microsoft.com/office/drawing/2014/main" id="{91334353-0C3F-FA3C-5B09-D419DC65CAE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418;p144">
            <a:extLst>
              <a:ext uri="{FF2B5EF4-FFF2-40B4-BE49-F238E27FC236}">
                <a16:creationId xmlns:a16="http://schemas.microsoft.com/office/drawing/2014/main" id="{346AAE1B-EDCF-86C5-FB1A-DC2A8CB18D1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419;p144">
            <a:extLst>
              <a:ext uri="{FF2B5EF4-FFF2-40B4-BE49-F238E27FC236}">
                <a16:creationId xmlns:a16="http://schemas.microsoft.com/office/drawing/2014/main" id="{F116BFB1-5784-D71B-A958-6E43A617AA9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420;p144">
            <a:extLst>
              <a:ext uri="{FF2B5EF4-FFF2-40B4-BE49-F238E27FC236}">
                <a16:creationId xmlns:a16="http://schemas.microsoft.com/office/drawing/2014/main" id="{DCF7BC58-2F0C-10C7-A091-B8A59FEF6DA2}"/>
              </a:ext>
            </a:extLst>
          </p:cNvPr>
          <p:cNvSpPr txBox="1">
            <a:spLocks noGrp="1"/>
          </p:cNvSpPr>
          <p:nvPr>
            <p:ph type="sldNum" sz="quarter" idx="8"/>
          </p:nvPr>
        </p:nvSpPr>
        <p:spPr/>
        <p:txBody>
          <a:bodyPr/>
          <a:lstStyle>
            <a:lvl1pPr>
              <a:defRPr>
                <a:solidFill>
                  <a:srgbClr val="AEB3B7"/>
                </a:solidFill>
              </a:defRPr>
            </a:lvl1pPr>
          </a:lstStyle>
          <a:p>
            <a:pPr lvl="0"/>
            <a:fld id="{9F84E7F9-7BEB-432C-83CA-54C12EC95B1B}" type="slidenum">
              <a:t>‹#›</a:t>
            </a:fld>
            <a:endParaRPr lang="en-US"/>
          </a:p>
        </p:txBody>
      </p:sp>
      <p:cxnSp>
        <p:nvCxnSpPr>
          <p:cNvPr id="6" name="Google Shape;1421;p144">
            <a:extLst>
              <a:ext uri="{FF2B5EF4-FFF2-40B4-BE49-F238E27FC236}">
                <a16:creationId xmlns:a16="http://schemas.microsoft.com/office/drawing/2014/main" id="{6239AA37-41C0-33EE-9A68-ECDE168C3F6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422;p144">
            <a:extLst>
              <a:ext uri="{FF2B5EF4-FFF2-40B4-BE49-F238E27FC236}">
                <a16:creationId xmlns:a16="http://schemas.microsoft.com/office/drawing/2014/main" id="{13F6CD9D-B81F-7AFB-FB59-8F63CFB5AD83}"/>
              </a:ext>
            </a:extLst>
          </p:cNvPr>
          <p:cNvSpPr txBox="1">
            <a:spLocks noGrp="1"/>
          </p:cNvSpPr>
          <p:nvPr>
            <p:ph type="ftr" sz="quarter" idx="9"/>
          </p:nvPr>
        </p:nvSpPr>
        <p:spPr/>
        <p:txBody>
          <a:bodyPr/>
          <a:lstStyle>
            <a:lvl1pPr>
              <a:defRPr/>
            </a:lvl1pPr>
          </a:lstStyle>
          <a:p>
            <a:pPr lvl="0"/>
            <a:endParaRPr lang="en-US"/>
          </a:p>
        </p:txBody>
      </p:sp>
      <p:grpSp>
        <p:nvGrpSpPr>
          <p:cNvPr id="8" name="Google Shape;1423;p144">
            <a:extLst>
              <a:ext uri="{FF2B5EF4-FFF2-40B4-BE49-F238E27FC236}">
                <a16:creationId xmlns:a16="http://schemas.microsoft.com/office/drawing/2014/main" id="{5931D1CC-6A52-A9B1-DA0D-56FA71D7F5EA}"/>
              </a:ext>
            </a:extLst>
          </p:cNvPr>
          <p:cNvGrpSpPr/>
          <p:nvPr/>
        </p:nvGrpSpPr>
        <p:grpSpPr>
          <a:xfrm>
            <a:off x="7191545" y="0"/>
            <a:ext cx="5000460" cy="1425988"/>
            <a:chOff x="7191545" y="0"/>
            <a:chExt cx="5000460" cy="1425988"/>
          </a:xfrm>
        </p:grpSpPr>
        <p:pic>
          <p:nvPicPr>
            <p:cNvPr id="9" name="Google Shape;1424;p144">
              <a:extLst>
                <a:ext uri="{FF2B5EF4-FFF2-40B4-BE49-F238E27FC236}">
                  <a16:creationId xmlns:a16="http://schemas.microsoft.com/office/drawing/2014/main" id="{100D9C0F-4DD2-94F0-ADE0-0B12C6A4F3E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425;p144">
              <a:extLst>
                <a:ext uri="{FF2B5EF4-FFF2-40B4-BE49-F238E27FC236}">
                  <a16:creationId xmlns:a16="http://schemas.microsoft.com/office/drawing/2014/main" id="{8455D924-9168-EBD1-BFCA-0BF81F84273A}"/>
                </a:ext>
              </a:extLst>
            </p:cNvPr>
            <p:cNvGrpSpPr/>
            <p:nvPr/>
          </p:nvGrpSpPr>
          <p:grpSpPr>
            <a:xfrm>
              <a:off x="7191545" y="0"/>
              <a:ext cx="5000460" cy="1425988"/>
              <a:chOff x="7191545" y="0"/>
              <a:chExt cx="5000460" cy="1425988"/>
            </a:xfrm>
          </p:grpSpPr>
          <p:sp>
            <p:nvSpPr>
              <p:cNvPr id="11" name="Google Shape;1426;p144">
                <a:extLst>
                  <a:ext uri="{FF2B5EF4-FFF2-40B4-BE49-F238E27FC236}">
                    <a16:creationId xmlns:a16="http://schemas.microsoft.com/office/drawing/2014/main" id="{663F563B-FF51-2AC9-7025-D9C30C0F60D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427;p144">
                <a:extLst>
                  <a:ext uri="{FF2B5EF4-FFF2-40B4-BE49-F238E27FC236}">
                    <a16:creationId xmlns:a16="http://schemas.microsoft.com/office/drawing/2014/main" id="{08AE4FFD-A3F3-C318-80E5-943905F9B5D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428;p144" descr="Open quotation mark with solid fill">
            <a:extLst>
              <a:ext uri="{FF2B5EF4-FFF2-40B4-BE49-F238E27FC236}">
                <a16:creationId xmlns:a16="http://schemas.microsoft.com/office/drawing/2014/main" id="{72960CF1-CC4C-76EB-98B7-EAE4C986FC31}"/>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0789205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OBJECT">
    <p:spTree>
      <p:nvGrpSpPr>
        <p:cNvPr id="1" name=""/>
        <p:cNvGrpSpPr/>
        <p:nvPr/>
      </p:nvGrpSpPr>
      <p:grpSpPr>
        <a:xfrm>
          <a:off x="0" y="0"/>
          <a:ext cx="0" cy="0"/>
          <a:chOff x="0" y="0"/>
          <a:chExt cx="0" cy="0"/>
        </a:xfrm>
      </p:grpSpPr>
      <p:grpSp>
        <p:nvGrpSpPr>
          <p:cNvPr id="2" name="Google Shape;15;p2">
            <a:extLst>
              <a:ext uri="{FF2B5EF4-FFF2-40B4-BE49-F238E27FC236}">
                <a16:creationId xmlns:a16="http://schemas.microsoft.com/office/drawing/2014/main" id="{EADEE7D5-8020-9CAC-EBE2-D66FFD556066}"/>
              </a:ext>
            </a:extLst>
          </p:cNvPr>
          <p:cNvGrpSpPr/>
          <p:nvPr/>
        </p:nvGrpSpPr>
        <p:grpSpPr>
          <a:xfrm>
            <a:off x="7191545" y="0"/>
            <a:ext cx="5000460" cy="1425988"/>
            <a:chOff x="7191545" y="0"/>
            <a:chExt cx="5000460" cy="1425988"/>
          </a:xfrm>
        </p:grpSpPr>
        <p:pic>
          <p:nvPicPr>
            <p:cNvPr id="3" name="Google Shape;16;p2">
              <a:extLst>
                <a:ext uri="{FF2B5EF4-FFF2-40B4-BE49-F238E27FC236}">
                  <a16:creationId xmlns:a16="http://schemas.microsoft.com/office/drawing/2014/main" id="{95B8A592-997C-1B76-9CF7-592362E5144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p2">
              <a:extLst>
                <a:ext uri="{FF2B5EF4-FFF2-40B4-BE49-F238E27FC236}">
                  <a16:creationId xmlns:a16="http://schemas.microsoft.com/office/drawing/2014/main" id="{05EB33B1-A22D-1EFE-87F7-21D1C80C2725}"/>
                </a:ext>
              </a:extLst>
            </p:cNvPr>
            <p:cNvGrpSpPr/>
            <p:nvPr/>
          </p:nvGrpSpPr>
          <p:grpSpPr>
            <a:xfrm>
              <a:off x="7191545" y="0"/>
              <a:ext cx="5000460" cy="1425988"/>
              <a:chOff x="7191545" y="0"/>
              <a:chExt cx="5000460" cy="1425988"/>
            </a:xfrm>
          </p:grpSpPr>
          <p:sp>
            <p:nvSpPr>
              <p:cNvPr id="5" name="Google Shape;18;p2">
                <a:extLst>
                  <a:ext uri="{FF2B5EF4-FFF2-40B4-BE49-F238E27FC236}">
                    <a16:creationId xmlns:a16="http://schemas.microsoft.com/office/drawing/2014/main" id="{54B93B56-80A7-0CE0-5CE9-36ADC8B2CF2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p2">
                <a:extLst>
                  <a:ext uri="{FF2B5EF4-FFF2-40B4-BE49-F238E27FC236}">
                    <a16:creationId xmlns:a16="http://schemas.microsoft.com/office/drawing/2014/main" id="{1D939683-E050-8BD8-F67E-D4CB3D91FEE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0;p2">
            <a:extLst>
              <a:ext uri="{FF2B5EF4-FFF2-40B4-BE49-F238E27FC236}">
                <a16:creationId xmlns:a16="http://schemas.microsoft.com/office/drawing/2014/main" id="{4B8EA6C7-C345-093C-D330-80E74367F628}"/>
              </a:ext>
            </a:extLst>
          </p:cNvPr>
          <p:cNvSpPr txBox="1">
            <a:spLocks noGrp="1"/>
          </p:cNvSpPr>
          <p:nvPr>
            <p:ph type="title"/>
          </p:nvPr>
        </p:nvSpPr>
        <p:spPr/>
        <p:txBody>
          <a:bodyPr/>
          <a:lstStyle>
            <a:lvl1pPr>
              <a:defRPr/>
            </a:lvl1pPr>
          </a:lstStyle>
          <a:p>
            <a:pPr lvl="0"/>
            <a:endParaRPr lang="en-US"/>
          </a:p>
        </p:txBody>
      </p:sp>
      <p:sp>
        <p:nvSpPr>
          <p:cNvPr id="8" name="Google Shape;21;p2">
            <a:extLst>
              <a:ext uri="{FF2B5EF4-FFF2-40B4-BE49-F238E27FC236}">
                <a16:creationId xmlns:a16="http://schemas.microsoft.com/office/drawing/2014/main" id="{636121F2-6089-76B8-10B8-6FDE4B2D18ED}"/>
              </a:ext>
            </a:extLst>
          </p:cNvPr>
          <p:cNvSpPr txBox="1">
            <a:spLocks noGrp="1"/>
          </p:cNvSpPr>
          <p:nvPr>
            <p:ph idx="1"/>
          </p:nvPr>
        </p:nvSpPr>
        <p:spPr/>
        <p:txBody>
          <a:bodyPr/>
          <a:lstStyle>
            <a:lvl1pPr indent="-342900">
              <a:buSzPts val="1800"/>
              <a:defRPr/>
            </a:lvl1pPr>
          </a:lstStyle>
          <a:p>
            <a:pPr lvl="0"/>
            <a:endParaRPr lang="en-US"/>
          </a:p>
        </p:txBody>
      </p:sp>
      <p:sp>
        <p:nvSpPr>
          <p:cNvPr id="9" name="Google Shape;22;p2">
            <a:extLst>
              <a:ext uri="{FF2B5EF4-FFF2-40B4-BE49-F238E27FC236}">
                <a16:creationId xmlns:a16="http://schemas.microsoft.com/office/drawing/2014/main" id="{FE3DD34D-96B4-6A6A-B749-CA3D28E451DA}"/>
              </a:ext>
            </a:extLst>
          </p:cNvPr>
          <p:cNvSpPr txBox="1">
            <a:spLocks noGrp="1"/>
          </p:cNvSpPr>
          <p:nvPr>
            <p:ph type="sldNum" sz="quarter" idx="8"/>
          </p:nvPr>
        </p:nvSpPr>
        <p:spPr/>
        <p:txBody>
          <a:bodyPr/>
          <a:lstStyle>
            <a:lvl1pPr>
              <a:defRPr>
                <a:solidFill>
                  <a:srgbClr val="AEB3B7"/>
                </a:solidFill>
              </a:defRPr>
            </a:lvl1pPr>
          </a:lstStyle>
          <a:p>
            <a:pPr lvl="0"/>
            <a:fld id="{1E5EE084-1BB0-4C7B-A797-86ECCDB06C1F}" type="slidenum">
              <a:t>‹#›</a:t>
            </a:fld>
            <a:endParaRPr lang="en-US"/>
          </a:p>
        </p:txBody>
      </p:sp>
      <p:cxnSp>
        <p:nvCxnSpPr>
          <p:cNvPr id="10" name="Google Shape;23;p2">
            <a:extLst>
              <a:ext uri="{FF2B5EF4-FFF2-40B4-BE49-F238E27FC236}">
                <a16:creationId xmlns:a16="http://schemas.microsoft.com/office/drawing/2014/main" id="{E6CC9F99-25CC-E1E6-2622-00BDF7F5930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4;p2">
            <a:extLst>
              <a:ext uri="{FF2B5EF4-FFF2-40B4-BE49-F238E27FC236}">
                <a16:creationId xmlns:a16="http://schemas.microsoft.com/office/drawing/2014/main" id="{19EE9370-52E7-0EA6-54F2-1CB9845F4FD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95554937"/>
      </p:ext>
    </p:extLst>
  </p:cSld>
  <p:clrMapOvr>
    <a:masterClrMapping/>
  </p:clrMapOvr>
  <p:hf sldNum="0"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itle and Content 8">
    <p:spTree>
      <p:nvGrpSpPr>
        <p:cNvPr id="1" name=""/>
        <p:cNvGrpSpPr/>
        <p:nvPr/>
      </p:nvGrpSpPr>
      <p:grpSpPr>
        <a:xfrm>
          <a:off x="0" y="0"/>
          <a:ext cx="0" cy="0"/>
          <a:chOff x="0" y="0"/>
          <a:chExt cx="0" cy="0"/>
        </a:xfrm>
      </p:grpSpPr>
      <p:grpSp>
        <p:nvGrpSpPr>
          <p:cNvPr id="2" name="Google Shape;207;p21">
            <a:extLst>
              <a:ext uri="{FF2B5EF4-FFF2-40B4-BE49-F238E27FC236}">
                <a16:creationId xmlns:a16="http://schemas.microsoft.com/office/drawing/2014/main" id="{CB3C5563-C4E3-6643-7D2C-37D1F93E4A4F}"/>
              </a:ext>
            </a:extLst>
          </p:cNvPr>
          <p:cNvGrpSpPr/>
          <p:nvPr/>
        </p:nvGrpSpPr>
        <p:grpSpPr>
          <a:xfrm>
            <a:off x="7191545" y="0"/>
            <a:ext cx="5000460" cy="1425988"/>
            <a:chOff x="7191545" y="0"/>
            <a:chExt cx="5000460" cy="1425988"/>
          </a:xfrm>
        </p:grpSpPr>
        <p:pic>
          <p:nvPicPr>
            <p:cNvPr id="3" name="Google Shape;208;p21">
              <a:extLst>
                <a:ext uri="{FF2B5EF4-FFF2-40B4-BE49-F238E27FC236}">
                  <a16:creationId xmlns:a16="http://schemas.microsoft.com/office/drawing/2014/main" id="{27EE3338-6D78-0828-528E-D3ADB579F07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09;p21">
              <a:extLst>
                <a:ext uri="{FF2B5EF4-FFF2-40B4-BE49-F238E27FC236}">
                  <a16:creationId xmlns:a16="http://schemas.microsoft.com/office/drawing/2014/main" id="{D3F85D3F-1CCB-7F37-7E71-BBF1CFBCDE80}"/>
                </a:ext>
              </a:extLst>
            </p:cNvPr>
            <p:cNvGrpSpPr/>
            <p:nvPr/>
          </p:nvGrpSpPr>
          <p:grpSpPr>
            <a:xfrm>
              <a:off x="7191545" y="0"/>
              <a:ext cx="5000460" cy="1425988"/>
              <a:chOff x="7191545" y="0"/>
              <a:chExt cx="5000460" cy="1425988"/>
            </a:xfrm>
          </p:grpSpPr>
          <p:sp>
            <p:nvSpPr>
              <p:cNvPr id="5" name="Google Shape;210;p21">
                <a:extLst>
                  <a:ext uri="{FF2B5EF4-FFF2-40B4-BE49-F238E27FC236}">
                    <a16:creationId xmlns:a16="http://schemas.microsoft.com/office/drawing/2014/main" id="{490D4C29-4BFD-E746-F7EF-90FA7245350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11;p21">
                <a:extLst>
                  <a:ext uri="{FF2B5EF4-FFF2-40B4-BE49-F238E27FC236}">
                    <a16:creationId xmlns:a16="http://schemas.microsoft.com/office/drawing/2014/main" id="{B1AB4AD6-206E-3F67-AE45-737D9708250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12;p21">
            <a:extLst>
              <a:ext uri="{FF2B5EF4-FFF2-40B4-BE49-F238E27FC236}">
                <a16:creationId xmlns:a16="http://schemas.microsoft.com/office/drawing/2014/main" id="{C73C6BF7-34DD-5F55-D7AF-94D2AAB1A2EC}"/>
              </a:ext>
            </a:extLst>
          </p:cNvPr>
          <p:cNvSpPr txBox="1">
            <a:spLocks noGrp="1"/>
          </p:cNvSpPr>
          <p:nvPr>
            <p:ph type="title"/>
          </p:nvPr>
        </p:nvSpPr>
        <p:spPr/>
        <p:txBody>
          <a:bodyPr/>
          <a:lstStyle>
            <a:lvl1pPr>
              <a:defRPr/>
            </a:lvl1pPr>
          </a:lstStyle>
          <a:p>
            <a:pPr lvl="0"/>
            <a:endParaRPr lang="en-US"/>
          </a:p>
        </p:txBody>
      </p:sp>
      <p:sp>
        <p:nvSpPr>
          <p:cNvPr id="8" name="Google Shape;213;p21">
            <a:extLst>
              <a:ext uri="{FF2B5EF4-FFF2-40B4-BE49-F238E27FC236}">
                <a16:creationId xmlns:a16="http://schemas.microsoft.com/office/drawing/2014/main" id="{70544781-2515-182F-9BAE-1D19A70EBA1E}"/>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214;p21">
            <a:extLst>
              <a:ext uri="{FF2B5EF4-FFF2-40B4-BE49-F238E27FC236}">
                <a16:creationId xmlns:a16="http://schemas.microsoft.com/office/drawing/2014/main" id="{9C9673F2-F70A-9965-DD5C-13CCDCF1EC9D}"/>
              </a:ext>
            </a:extLst>
          </p:cNvPr>
          <p:cNvSpPr txBox="1">
            <a:spLocks noGrp="1"/>
          </p:cNvSpPr>
          <p:nvPr>
            <p:ph type="sldNum" sz="quarter" idx="8"/>
          </p:nvPr>
        </p:nvSpPr>
        <p:spPr/>
        <p:txBody>
          <a:bodyPr/>
          <a:lstStyle>
            <a:lvl1pPr>
              <a:defRPr>
                <a:solidFill>
                  <a:srgbClr val="AEB3B7"/>
                </a:solidFill>
              </a:defRPr>
            </a:lvl1pPr>
          </a:lstStyle>
          <a:p>
            <a:pPr lvl="0"/>
            <a:fld id="{614556AB-B018-4BDB-B9D9-1F97AD9ED53C}" type="slidenum">
              <a:t>‹#›</a:t>
            </a:fld>
            <a:endParaRPr lang="en-US"/>
          </a:p>
        </p:txBody>
      </p:sp>
      <p:cxnSp>
        <p:nvCxnSpPr>
          <p:cNvPr id="10" name="Google Shape;215;p21">
            <a:extLst>
              <a:ext uri="{FF2B5EF4-FFF2-40B4-BE49-F238E27FC236}">
                <a16:creationId xmlns:a16="http://schemas.microsoft.com/office/drawing/2014/main" id="{2D0EC13A-9586-B971-549C-4E4966F8514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16;p21">
            <a:extLst>
              <a:ext uri="{FF2B5EF4-FFF2-40B4-BE49-F238E27FC236}">
                <a16:creationId xmlns:a16="http://schemas.microsoft.com/office/drawing/2014/main" id="{6EEC3E7E-9181-97A8-83F5-0F96A4C11DF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9090118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p:cSld name="Two Content 10">
    <p:spTree>
      <p:nvGrpSpPr>
        <p:cNvPr id="1" name=""/>
        <p:cNvGrpSpPr/>
        <p:nvPr/>
      </p:nvGrpSpPr>
      <p:grpSpPr>
        <a:xfrm>
          <a:off x="0" y="0"/>
          <a:ext cx="0" cy="0"/>
          <a:chOff x="0" y="0"/>
          <a:chExt cx="0" cy="0"/>
        </a:xfrm>
      </p:grpSpPr>
      <p:sp>
        <p:nvSpPr>
          <p:cNvPr id="2" name="Google Shape;1430;p145">
            <a:extLst>
              <a:ext uri="{FF2B5EF4-FFF2-40B4-BE49-F238E27FC236}">
                <a16:creationId xmlns:a16="http://schemas.microsoft.com/office/drawing/2014/main" id="{76F10A34-300C-7584-279D-029504894C76}"/>
              </a:ext>
            </a:extLst>
          </p:cNvPr>
          <p:cNvSpPr txBox="1">
            <a:spLocks noGrp="1"/>
          </p:cNvSpPr>
          <p:nvPr>
            <p:ph type="title"/>
          </p:nvPr>
        </p:nvSpPr>
        <p:spPr/>
        <p:txBody>
          <a:bodyPr/>
          <a:lstStyle>
            <a:lvl1pPr>
              <a:defRPr/>
            </a:lvl1pPr>
          </a:lstStyle>
          <a:p>
            <a:pPr lvl="0"/>
            <a:endParaRPr lang="en-US"/>
          </a:p>
        </p:txBody>
      </p:sp>
      <p:sp>
        <p:nvSpPr>
          <p:cNvPr id="3" name="Google Shape;1431;p145">
            <a:extLst>
              <a:ext uri="{FF2B5EF4-FFF2-40B4-BE49-F238E27FC236}">
                <a16:creationId xmlns:a16="http://schemas.microsoft.com/office/drawing/2014/main" id="{398B2314-E1A2-E319-FD6B-917C968206CD}"/>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432;p145">
            <a:extLst>
              <a:ext uri="{FF2B5EF4-FFF2-40B4-BE49-F238E27FC236}">
                <a16:creationId xmlns:a16="http://schemas.microsoft.com/office/drawing/2014/main" id="{0D6A997B-8F41-CBC9-0A0F-F663E44F4597}"/>
              </a:ext>
            </a:extLst>
          </p:cNvPr>
          <p:cNvGrpSpPr/>
          <p:nvPr/>
        </p:nvGrpSpPr>
        <p:grpSpPr>
          <a:xfrm>
            <a:off x="7191545" y="0"/>
            <a:ext cx="5000460" cy="1425988"/>
            <a:chOff x="7191545" y="0"/>
            <a:chExt cx="5000460" cy="1425988"/>
          </a:xfrm>
        </p:grpSpPr>
        <p:pic>
          <p:nvPicPr>
            <p:cNvPr id="5" name="Google Shape;1433;p145">
              <a:extLst>
                <a:ext uri="{FF2B5EF4-FFF2-40B4-BE49-F238E27FC236}">
                  <a16:creationId xmlns:a16="http://schemas.microsoft.com/office/drawing/2014/main" id="{3D80AF31-3BDB-6CCD-FCEB-CAD1F6172A6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434;p145">
              <a:extLst>
                <a:ext uri="{FF2B5EF4-FFF2-40B4-BE49-F238E27FC236}">
                  <a16:creationId xmlns:a16="http://schemas.microsoft.com/office/drawing/2014/main" id="{B150CA5A-78D6-C82A-5C3B-3E5B2EFD5D06}"/>
                </a:ext>
              </a:extLst>
            </p:cNvPr>
            <p:cNvGrpSpPr/>
            <p:nvPr/>
          </p:nvGrpSpPr>
          <p:grpSpPr>
            <a:xfrm>
              <a:off x="7191545" y="0"/>
              <a:ext cx="5000460" cy="1425988"/>
              <a:chOff x="7191545" y="0"/>
              <a:chExt cx="5000460" cy="1425988"/>
            </a:xfrm>
          </p:grpSpPr>
          <p:sp>
            <p:nvSpPr>
              <p:cNvPr id="7" name="Google Shape;1435;p145">
                <a:extLst>
                  <a:ext uri="{FF2B5EF4-FFF2-40B4-BE49-F238E27FC236}">
                    <a16:creationId xmlns:a16="http://schemas.microsoft.com/office/drawing/2014/main" id="{126E4A31-963B-A43D-396D-81A8B21AFE7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436;p145">
                <a:extLst>
                  <a:ext uri="{FF2B5EF4-FFF2-40B4-BE49-F238E27FC236}">
                    <a16:creationId xmlns:a16="http://schemas.microsoft.com/office/drawing/2014/main" id="{07340CB2-AE39-7EF0-C9DA-B66223D9FB6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437;p145">
            <a:extLst>
              <a:ext uri="{FF2B5EF4-FFF2-40B4-BE49-F238E27FC236}">
                <a16:creationId xmlns:a16="http://schemas.microsoft.com/office/drawing/2014/main" id="{4F97D5AB-0716-235D-98C3-BDEDBC4A64C4}"/>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438;p145">
            <a:extLst>
              <a:ext uri="{FF2B5EF4-FFF2-40B4-BE49-F238E27FC236}">
                <a16:creationId xmlns:a16="http://schemas.microsoft.com/office/drawing/2014/main" id="{EB9A257A-0BA4-65D3-0B88-A1AB27753058}"/>
              </a:ext>
            </a:extLst>
          </p:cNvPr>
          <p:cNvSpPr txBox="1">
            <a:spLocks noGrp="1"/>
          </p:cNvSpPr>
          <p:nvPr>
            <p:ph type="sldNum" sz="quarter" idx="8"/>
          </p:nvPr>
        </p:nvSpPr>
        <p:spPr>
          <a:xfrm>
            <a:off x="8839193" y="6356351"/>
            <a:ext cx="2743200" cy="365129"/>
          </a:xfrm>
        </p:spPr>
        <p:txBody>
          <a:bodyPr/>
          <a:lstStyle>
            <a:lvl1pPr>
              <a:defRPr/>
            </a:lvl1pPr>
          </a:lstStyle>
          <a:p>
            <a:pPr lvl="0"/>
            <a:fld id="{A449790F-10C3-4893-A8B3-D933C69565F8}" type="slidenum">
              <a:t>‹#›</a:t>
            </a:fld>
            <a:endParaRPr lang="en-US"/>
          </a:p>
        </p:txBody>
      </p:sp>
      <p:cxnSp>
        <p:nvCxnSpPr>
          <p:cNvPr id="11" name="Google Shape;1439;p145">
            <a:extLst>
              <a:ext uri="{FF2B5EF4-FFF2-40B4-BE49-F238E27FC236}">
                <a16:creationId xmlns:a16="http://schemas.microsoft.com/office/drawing/2014/main" id="{9B5F3AC2-C535-F8B4-C62A-30521E0CFF9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440;p145">
            <a:extLst>
              <a:ext uri="{FF2B5EF4-FFF2-40B4-BE49-F238E27FC236}">
                <a16:creationId xmlns:a16="http://schemas.microsoft.com/office/drawing/2014/main" id="{E45A7F1A-C6B2-AFDE-4DDD-3BFFF52F945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98816120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Comparison 9">
    <p:spTree>
      <p:nvGrpSpPr>
        <p:cNvPr id="1" name=""/>
        <p:cNvGrpSpPr/>
        <p:nvPr/>
      </p:nvGrpSpPr>
      <p:grpSpPr>
        <a:xfrm>
          <a:off x="0" y="0"/>
          <a:ext cx="0" cy="0"/>
          <a:chOff x="0" y="0"/>
          <a:chExt cx="0" cy="0"/>
        </a:xfrm>
      </p:grpSpPr>
      <p:grpSp>
        <p:nvGrpSpPr>
          <p:cNvPr id="2" name="Google Shape;1442;p146">
            <a:extLst>
              <a:ext uri="{FF2B5EF4-FFF2-40B4-BE49-F238E27FC236}">
                <a16:creationId xmlns:a16="http://schemas.microsoft.com/office/drawing/2014/main" id="{5CC64EF6-27AC-1B26-6BFC-743FAB97ADB3}"/>
              </a:ext>
            </a:extLst>
          </p:cNvPr>
          <p:cNvGrpSpPr/>
          <p:nvPr/>
        </p:nvGrpSpPr>
        <p:grpSpPr>
          <a:xfrm>
            <a:off x="7191545" y="0"/>
            <a:ext cx="5000460" cy="1425988"/>
            <a:chOff x="7191545" y="0"/>
            <a:chExt cx="5000460" cy="1425988"/>
          </a:xfrm>
        </p:grpSpPr>
        <p:pic>
          <p:nvPicPr>
            <p:cNvPr id="3" name="Google Shape;1443;p146">
              <a:extLst>
                <a:ext uri="{FF2B5EF4-FFF2-40B4-BE49-F238E27FC236}">
                  <a16:creationId xmlns:a16="http://schemas.microsoft.com/office/drawing/2014/main" id="{D207BD37-427B-AE52-8A90-2C97AA2E3AA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444;p146">
              <a:extLst>
                <a:ext uri="{FF2B5EF4-FFF2-40B4-BE49-F238E27FC236}">
                  <a16:creationId xmlns:a16="http://schemas.microsoft.com/office/drawing/2014/main" id="{0D4892FA-19C9-2833-D5D7-075315F92767}"/>
                </a:ext>
              </a:extLst>
            </p:cNvPr>
            <p:cNvGrpSpPr/>
            <p:nvPr/>
          </p:nvGrpSpPr>
          <p:grpSpPr>
            <a:xfrm>
              <a:off x="7191545" y="0"/>
              <a:ext cx="5000460" cy="1425988"/>
              <a:chOff x="7191545" y="0"/>
              <a:chExt cx="5000460" cy="1425988"/>
            </a:xfrm>
          </p:grpSpPr>
          <p:sp>
            <p:nvSpPr>
              <p:cNvPr id="5" name="Google Shape;1445;p146">
                <a:extLst>
                  <a:ext uri="{FF2B5EF4-FFF2-40B4-BE49-F238E27FC236}">
                    <a16:creationId xmlns:a16="http://schemas.microsoft.com/office/drawing/2014/main" id="{730F1D5C-4A50-E85F-36EE-F5296BE909B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446;p146">
                <a:extLst>
                  <a:ext uri="{FF2B5EF4-FFF2-40B4-BE49-F238E27FC236}">
                    <a16:creationId xmlns:a16="http://schemas.microsoft.com/office/drawing/2014/main" id="{A5D2F3C0-F80E-6890-B16C-8F9D247077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447;p146">
            <a:extLst>
              <a:ext uri="{FF2B5EF4-FFF2-40B4-BE49-F238E27FC236}">
                <a16:creationId xmlns:a16="http://schemas.microsoft.com/office/drawing/2014/main" id="{48AB4705-5D61-1535-BB8C-F2269B3280C9}"/>
              </a:ext>
            </a:extLst>
          </p:cNvPr>
          <p:cNvSpPr txBox="1">
            <a:spLocks noGrp="1"/>
          </p:cNvSpPr>
          <p:nvPr>
            <p:ph type="title"/>
          </p:nvPr>
        </p:nvSpPr>
        <p:spPr/>
        <p:txBody>
          <a:bodyPr/>
          <a:lstStyle>
            <a:lvl1pPr>
              <a:defRPr/>
            </a:lvl1pPr>
          </a:lstStyle>
          <a:p>
            <a:pPr lvl="0"/>
            <a:endParaRPr lang="en-US"/>
          </a:p>
        </p:txBody>
      </p:sp>
      <p:sp>
        <p:nvSpPr>
          <p:cNvPr id="8" name="Google Shape;1448;p146">
            <a:extLst>
              <a:ext uri="{FF2B5EF4-FFF2-40B4-BE49-F238E27FC236}">
                <a16:creationId xmlns:a16="http://schemas.microsoft.com/office/drawing/2014/main" id="{58BE5F7D-A3D4-D9E3-74F1-AF9AD255DED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449;p146">
            <a:extLst>
              <a:ext uri="{FF2B5EF4-FFF2-40B4-BE49-F238E27FC236}">
                <a16:creationId xmlns:a16="http://schemas.microsoft.com/office/drawing/2014/main" id="{516CB266-0F99-DF1B-E3A6-4282DC227D77}"/>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450;p146">
            <a:extLst>
              <a:ext uri="{FF2B5EF4-FFF2-40B4-BE49-F238E27FC236}">
                <a16:creationId xmlns:a16="http://schemas.microsoft.com/office/drawing/2014/main" id="{B35C1CEC-8196-2211-2500-24E09F72D2D9}"/>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451;p146">
            <a:extLst>
              <a:ext uri="{FF2B5EF4-FFF2-40B4-BE49-F238E27FC236}">
                <a16:creationId xmlns:a16="http://schemas.microsoft.com/office/drawing/2014/main" id="{6334ABF4-D10C-361F-9704-FDF330E93C98}"/>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452;p146">
            <a:extLst>
              <a:ext uri="{FF2B5EF4-FFF2-40B4-BE49-F238E27FC236}">
                <a16:creationId xmlns:a16="http://schemas.microsoft.com/office/drawing/2014/main" id="{16EB0C11-2B8A-426B-11D8-54DEB9A31061}"/>
              </a:ext>
            </a:extLst>
          </p:cNvPr>
          <p:cNvSpPr txBox="1">
            <a:spLocks noGrp="1"/>
          </p:cNvSpPr>
          <p:nvPr>
            <p:ph type="sldNum" sz="quarter" idx="8"/>
          </p:nvPr>
        </p:nvSpPr>
        <p:spPr/>
        <p:txBody>
          <a:bodyPr/>
          <a:lstStyle>
            <a:lvl1pPr>
              <a:defRPr/>
            </a:lvl1pPr>
          </a:lstStyle>
          <a:p>
            <a:pPr lvl="0"/>
            <a:fld id="{D41899C7-5B3E-4493-AB1E-CB9494503340}" type="slidenum">
              <a:t>‹#›</a:t>
            </a:fld>
            <a:endParaRPr lang="en-US"/>
          </a:p>
        </p:txBody>
      </p:sp>
      <p:cxnSp>
        <p:nvCxnSpPr>
          <p:cNvPr id="13" name="Google Shape;1453;p146">
            <a:extLst>
              <a:ext uri="{FF2B5EF4-FFF2-40B4-BE49-F238E27FC236}">
                <a16:creationId xmlns:a16="http://schemas.microsoft.com/office/drawing/2014/main" id="{FD7B9B95-0F52-298E-7E9A-A7799A05E9F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454;p146">
            <a:extLst>
              <a:ext uri="{FF2B5EF4-FFF2-40B4-BE49-F238E27FC236}">
                <a16:creationId xmlns:a16="http://schemas.microsoft.com/office/drawing/2014/main" id="{17146471-838B-B01E-09DA-8F6CE15C750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23750929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Title Only 9">
    <p:spTree>
      <p:nvGrpSpPr>
        <p:cNvPr id="1" name=""/>
        <p:cNvGrpSpPr/>
        <p:nvPr/>
      </p:nvGrpSpPr>
      <p:grpSpPr>
        <a:xfrm>
          <a:off x="0" y="0"/>
          <a:ext cx="0" cy="0"/>
          <a:chOff x="0" y="0"/>
          <a:chExt cx="0" cy="0"/>
        </a:xfrm>
      </p:grpSpPr>
      <p:grpSp>
        <p:nvGrpSpPr>
          <p:cNvPr id="2" name="Google Shape;1456;p147">
            <a:extLst>
              <a:ext uri="{FF2B5EF4-FFF2-40B4-BE49-F238E27FC236}">
                <a16:creationId xmlns:a16="http://schemas.microsoft.com/office/drawing/2014/main" id="{3E47F63D-86AA-8583-D8E3-46207F4AA441}"/>
              </a:ext>
            </a:extLst>
          </p:cNvPr>
          <p:cNvGrpSpPr/>
          <p:nvPr/>
        </p:nvGrpSpPr>
        <p:grpSpPr>
          <a:xfrm>
            <a:off x="7191545" y="0"/>
            <a:ext cx="5000460" cy="1425988"/>
            <a:chOff x="7191545" y="0"/>
            <a:chExt cx="5000460" cy="1425988"/>
          </a:xfrm>
        </p:grpSpPr>
        <p:pic>
          <p:nvPicPr>
            <p:cNvPr id="3" name="Google Shape;1457;p147">
              <a:extLst>
                <a:ext uri="{FF2B5EF4-FFF2-40B4-BE49-F238E27FC236}">
                  <a16:creationId xmlns:a16="http://schemas.microsoft.com/office/drawing/2014/main" id="{BFCFD6BF-DED6-7863-C054-E05DF614EDD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458;p147">
              <a:extLst>
                <a:ext uri="{FF2B5EF4-FFF2-40B4-BE49-F238E27FC236}">
                  <a16:creationId xmlns:a16="http://schemas.microsoft.com/office/drawing/2014/main" id="{609C131D-29F5-D887-07C5-B944F4EAE81F}"/>
                </a:ext>
              </a:extLst>
            </p:cNvPr>
            <p:cNvGrpSpPr/>
            <p:nvPr/>
          </p:nvGrpSpPr>
          <p:grpSpPr>
            <a:xfrm>
              <a:off x="7191545" y="0"/>
              <a:ext cx="5000460" cy="1425988"/>
              <a:chOff x="7191545" y="0"/>
              <a:chExt cx="5000460" cy="1425988"/>
            </a:xfrm>
          </p:grpSpPr>
          <p:sp>
            <p:nvSpPr>
              <p:cNvPr id="5" name="Google Shape;1459;p147">
                <a:extLst>
                  <a:ext uri="{FF2B5EF4-FFF2-40B4-BE49-F238E27FC236}">
                    <a16:creationId xmlns:a16="http://schemas.microsoft.com/office/drawing/2014/main" id="{54FE23B8-C75B-EB96-B707-F2614B6E2CA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460;p147">
                <a:extLst>
                  <a:ext uri="{FF2B5EF4-FFF2-40B4-BE49-F238E27FC236}">
                    <a16:creationId xmlns:a16="http://schemas.microsoft.com/office/drawing/2014/main" id="{FEA02B92-F142-F26D-289E-CB108C961C0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461;p147">
            <a:extLst>
              <a:ext uri="{FF2B5EF4-FFF2-40B4-BE49-F238E27FC236}">
                <a16:creationId xmlns:a16="http://schemas.microsoft.com/office/drawing/2014/main" id="{F3742B52-412A-D3FA-95B3-145E7CA8D415}"/>
              </a:ext>
            </a:extLst>
          </p:cNvPr>
          <p:cNvSpPr txBox="1">
            <a:spLocks noGrp="1"/>
          </p:cNvSpPr>
          <p:nvPr>
            <p:ph type="title"/>
          </p:nvPr>
        </p:nvSpPr>
        <p:spPr/>
        <p:txBody>
          <a:bodyPr/>
          <a:lstStyle>
            <a:lvl1pPr>
              <a:defRPr/>
            </a:lvl1pPr>
          </a:lstStyle>
          <a:p>
            <a:pPr lvl="0"/>
            <a:endParaRPr lang="en-US"/>
          </a:p>
        </p:txBody>
      </p:sp>
      <p:sp>
        <p:nvSpPr>
          <p:cNvPr id="8" name="Google Shape;1462;p147">
            <a:extLst>
              <a:ext uri="{FF2B5EF4-FFF2-40B4-BE49-F238E27FC236}">
                <a16:creationId xmlns:a16="http://schemas.microsoft.com/office/drawing/2014/main" id="{DED978F3-1E10-AB3C-91B2-F059F9E9948D}"/>
              </a:ext>
            </a:extLst>
          </p:cNvPr>
          <p:cNvSpPr txBox="1">
            <a:spLocks noGrp="1"/>
          </p:cNvSpPr>
          <p:nvPr>
            <p:ph type="sldNum" sz="quarter" idx="8"/>
          </p:nvPr>
        </p:nvSpPr>
        <p:spPr/>
        <p:txBody>
          <a:bodyPr/>
          <a:lstStyle>
            <a:lvl1pPr>
              <a:defRPr/>
            </a:lvl1pPr>
          </a:lstStyle>
          <a:p>
            <a:pPr lvl="0"/>
            <a:fld id="{326F9489-521C-4435-BABF-97A12A081D20}" type="slidenum">
              <a:t>‹#›</a:t>
            </a:fld>
            <a:endParaRPr lang="en-US"/>
          </a:p>
        </p:txBody>
      </p:sp>
      <p:cxnSp>
        <p:nvCxnSpPr>
          <p:cNvPr id="9" name="Google Shape;1463;p147">
            <a:extLst>
              <a:ext uri="{FF2B5EF4-FFF2-40B4-BE49-F238E27FC236}">
                <a16:creationId xmlns:a16="http://schemas.microsoft.com/office/drawing/2014/main" id="{5597EA04-60BB-7FFB-EDDD-C3FE2A7E693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464;p147">
            <a:extLst>
              <a:ext uri="{FF2B5EF4-FFF2-40B4-BE49-F238E27FC236}">
                <a16:creationId xmlns:a16="http://schemas.microsoft.com/office/drawing/2014/main" id="{C86CF03E-0033-2274-AFFF-41B0E7F8DF5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65825557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End 10">
    <p:spTree>
      <p:nvGrpSpPr>
        <p:cNvPr id="1" name=""/>
        <p:cNvGrpSpPr/>
        <p:nvPr/>
      </p:nvGrpSpPr>
      <p:grpSpPr>
        <a:xfrm>
          <a:off x="0" y="0"/>
          <a:ext cx="0" cy="0"/>
          <a:chOff x="0" y="0"/>
          <a:chExt cx="0" cy="0"/>
        </a:xfrm>
      </p:grpSpPr>
      <p:grpSp>
        <p:nvGrpSpPr>
          <p:cNvPr id="2" name="Google Shape;1466;p148">
            <a:extLst>
              <a:ext uri="{FF2B5EF4-FFF2-40B4-BE49-F238E27FC236}">
                <a16:creationId xmlns:a16="http://schemas.microsoft.com/office/drawing/2014/main" id="{6B50CC6C-59FC-56FD-709F-FBD0BC897F52}"/>
              </a:ext>
            </a:extLst>
          </p:cNvPr>
          <p:cNvGrpSpPr/>
          <p:nvPr/>
        </p:nvGrpSpPr>
        <p:grpSpPr>
          <a:xfrm>
            <a:off x="0" y="0"/>
            <a:ext cx="12191996" cy="2148830"/>
            <a:chOff x="0" y="0"/>
            <a:chExt cx="12191996" cy="2148830"/>
          </a:xfrm>
        </p:grpSpPr>
        <p:sp>
          <p:nvSpPr>
            <p:cNvPr id="3" name="Google Shape;1467;p148">
              <a:extLst>
                <a:ext uri="{FF2B5EF4-FFF2-40B4-BE49-F238E27FC236}">
                  <a16:creationId xmlns:a16="http://schemas.microsoft.com/office/drawing/2014/main" id="{123CD826-8CDD-14B1-4C37-1FD1EB75BF9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468;p148">
              <a:extLst>
                <a:ext uri="{FF2B5EF4-FFF2-40B4-BE49-F238E27FC236}">
                  <a16:creationId xmlns:a16="http://schemas.microsoft.com/office/drawing/2014/main" id="{5F1E2A59-6CAD-9FB2-27CB-6A33716E9AF2}"/>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469;p148">
            <a:extLst>
              <a:ext uri="{FF2B5EF4-FFF2-40B4-BE49-F238E27FC236}">
                <a16:creationId xmlns:a16="http://schemas.microsoft.com/office/drawing/2014/main" id="{E22AF6CD-4C13-29AE-3248-30995FC43120}"/>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470;p148">
            <a:extLst>
              <a:ext uri="{FF2B5EF4-FFF2-40B4-BE49-F238E27FC236}">
                <a16:creationId xmlns:a16="http://schemas.microsoft.com/office/drawing/2014/main" id="{B2772247-D7EF-A8CD-0A3E-12EC021E7BD0}"/>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471;p148">
            <a:extLst>
              <a:ext uri="{FF2B5EF4-FFF2-40B4-BE49-F238E27FC236}">
                <a16:creationId xmlns:a16="http://schemas.microsoft.com/office/drawing/2014/main" id="{9F0504D7-5C51-9B2D-E689-9D78D154BB14}"/>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472;p148">
            <a:extLst>
              <a:ext uri="{FF2B5EF4-FFF2-40B4-BE49-F238E27FC236}">
                <a16:creationId xmlns:a16="http://schemas.microsoft.com/office/drawing/2014/main" id="{2D77E85D-C81B-DAC8-7606-53C0EF128BFD}"/>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59074341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Blank 8">
    <p:spTree>
      <p:nvGrpSpPr>
        <p:cNvPr id="1" name=""/>
        <p:cNvGrpSpPr/>
        <p:nvPr/>
      </p:nvGrpSpPr>
      <p:grpSpPr>
        <a:xfrm>
          <a:off x="0" y="0"/>
          <a:ext cx="0" cy="0"/>
          <a:chOff x="0" y="0"/>
          <a:chExt cx="0" cy="0"/>
        </a:xfrm>
      </p:grpSpPr>
      <p:sp>
        <p:nvSpPr>
          <p:cNvPr id="2" name="Google Shape;1475;p149">
            <a:extLst>
              <a:ext uri="{FF2B5EF4-FFF2-40B4-BE49-F238E27FC236}">
                <a16:creationId xmlns:a16="http://schemas.microsoft.com/office/drawing/2014/main" id="{EF98DD4C-C3E2-76CE-DFFF-D15E2CC502F2}"/>
              </a:ext>
            </a:extLst>
          </p:cNvPr>
          <p:cNvSpPr txBox="1">
            <a:spLocks noGrp="1"/>
          </p:cNvSpPr>
          <p:nvPr>
            <p:ph type="sldNum" sz="quarter" idx="8"/>
          </p:nvPr>
        </p:nvSpPr>
        <p:spPr/>
        <p:txBody>
          <a:bodyPr/>
          <a:lstStyle>
            <a:lvl1pPr>
              <a:defRPr/>
            </a:lvl1pPr>
          </a:lstStyle>
          <a:p>
            <a:pPr lvl="0"/>
            <a:fld id="{42382940-EFEE-4D4F-82E8-E871306A1C7E}" type="slidenum">
              <a:t>‹#›</a:t>
            </a:fld>
            <a:endParaRPr lang="en-US"/>
          </a:p>
        </p:txBody>
      </p:sp>
      <p:cxnSp>
        <p:nvCxnSpPr>
          <p:cNvPr id="3" name="Google Shape;1476;p149">
            <a:extLst>
              <a:ext uri="{FF2B5EF4-FFF2-40B4-BE49-F238E27FC236}">
                <a16:creationId xmlns:a16="http://schemas.microsoft.com/office/drawing/2014/main" id="{4B4B22B3-D66C-2348-A823-123B2EFB11A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477;p149">
            <a:extLst>
              <a:ext uri="{FF2B5EF4-FFF2-40B4-BE49-F238E27FC236}">
                <a16:creationId xmlns:a16="http://schemas.microsoft.com/office/drawing/2014/main" id="{E87CF08C-3CF5-375E-1AC9-80B074BD6577}"/>
              </a:ext>
            </a:extLst>
          </p:cNvPr>
          <p:cNvSpPr txBox="1">
            <a:spLocks noGrp="1"/>
          </p:cNvSpPr>
          <p:nvPr>
            <p:ph type="ftr" sz="quarter" idx="9"/>
          </p:nvPr>
        </p:nvSpPr>
        <p:spPr/>
        <p:txBody>
          <a:bodyPr/>
          <a:lstStyle>
            <a:lvl1pPr>
              <a:defRPr/>
            </a:lvl1pPr>
          </a:lstStyle>
          <a:p>
            <a:pPr lvl="0"/>
            <a:endParaRPr lang="en-US"/>
          </a:p>
        </p:txBody>
      </p:sp>
      <p:grpSp>
        <p:nvGrpSpPr>
          <p:cNvPr id="5" name="Google Shape;1478;p149">
            <a:extLst>
              <a:ext uri="{FF2B5EF4-FFF2-40B4-BE49-F238E27FC236}">
                <a16:creationId xmlns:a16="http://schemas.microsoft.com/office/drawing/2014/main" id="{31112173-88DE-DAD6-4E8F-24A80CB12783}"/>
              </a:ext>
            </a:extLst>
          </p:cNvPr>
          <p:cNvGrpSpPr/>
          <p:nvPr/>
        </p:nvGrpSpPr>
        <p:grpSpPr>
          <a:xfrm>
            <a:off x="7191545" y="0"/>
            <a:ext cx="5000460" cy="1425988"/>
            <a:chOff x="7191545" y="0"/>
            <a:chExt cx="5000460" cy="1425988"/>
          </a:xfrm>
        </p:grpSpPr>
        <p:pic>
          <p:nvPicPr>
            <p:cNvPr id="6" name="Google Shape;1479;p149">
              <a:extLst>
                <a:ext uri="{FF2B5EF4-FFF2-40B4-BE49-F238E27FC236}">
                  <a16:creationId xmlns:a16="http://schemas.microsoft.com/office/drawing/2014/main" id="{79BFD568-2EDE-2D82-0240-A3DB8439A50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480;p149">
              <a:extLst>
                <a:ext uri="{FF2B5EF4-FFF2-40B4-BE49-F238E27FC236}">
                  <a16:creationId xmlns:a16="http://schemas.microsoft.com/office/drawing/2014/main" id="{7FB613F7-C63C-E61A-5E63-CBA9BA11B084}"/>
                </a:ext>
              </a:extLst>
            </p:cNvPr>
            <p:cNvGrpSpPr/>
            <p:nvPr/>
          </p:nvGrpSpPr>
          <p:grpSpPr>
            <a:xfrm>
              <a:off x="7191545" y="0"/>
              <a:ext cx="5000460" cy="1425988"/>
              <a:chOff x="7191545" y="0"/>
              <a:chExt cx="5000460" cy="1425988"/>
            </a:xfrm>
          </p:grpSpPr>
          <p:sp>
            <p:nvSpPr>
              <p:cNvPr id="8" name="Google Shape;1481;p149">
                <a:extLst>
                  <a:ext uri="{FF2B5EF4-FFF2-40B4-BE49-F238E27FC236}">
                    <a16:creationId xmlns:a16="http://schemas.microsoft.com/office/drawing/2014/main" id="{92B7FD00-B670-DBA5-1F87-AF623A6B277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482;p149">
                <a:extLst>
                  <a:ext uri="{FF2B5EF4-FFF2-40B4-BE49-F238E27FC236}">
                    <a16:creationId xmlns:a16="http://schemas.microsoft.com/office/drawing/2014/main" id="{6636B20D-663F-91A8-456A-E74CFD3D9AF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407927468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Cover 12">
    <p:spTree>
      <p:nvGrpSpPr>
        <p:cNvPr id="1" name=""/>
        <p:cNvGrpSpPr/>
        <p:nvPr/>
      </p:nvGrpSpPr>
      <p:grpSpPr>
        <a:xfrm>
          <a:off x="0" y="0"/>
          <a:ext cx="0" cy="0"/>
          <a:chOff x="0" y="0"/>
          <a:chExt cx="0" cy="0"/>
        </a:xfrm>
      </p:grpSpPr>
      <p:sp>
        <p:nvSpPr>
          <p:cNvPr id="2" name="Google Shape;1484;p150">
            <a:extLst>
              <a:ext uri="{FF2B5EF4-FFF2-40B4-BE49-F238E27FC236}">
                <a16:creationId xmlns:a16="http://schemas.microsoft.com/office/drawing/2014/main" id="{15382FA6-DB55-F787-554A-36D866A34D62}"/>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485;p150">
            <a:extLst>
              <a:ext uri="{FF2B5EF4-FFF2-40B4-BE49-F238E27FC236}">
                <a16:creationId xmlns:a16="http://schemas.microsoft.com/office/drawing/2014/main" id="{C1F5367F-BDE4-8E3C-D86A-D53166B409D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486;p150">
            <a:extLst>
              <a:ext uri="{FF2B5EF4-FFF2-40B4-BE49-F238E27FC236}">
                <a16:creationId xmlns:a16="http://schemas.microsoft.com/office/drawing/2014/main" id="{5E48E29A-528C-36FF-CCA5-4CC45AAC3749}"/>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488;p150">
            <a:extLst>
              <a:ext uri="{FF2B5EF4-FFF2-40B4-BE49-F238E27FC236}">
                <a16:creationId xmlns:a16="http://schemas.microsoft.com/office/drawing/2014/main" id="{B1A1FA90-074E-B64D-2F53-D4B83E490FAE}"/>
              </a:ext>
            </a:extLst>
          </p:cNvPr>
          <p:cNvGrpSpPr/>
          <p:nvPr/>
        </p:nvGrpSpPr>
        <p:grpSpPr>
          <a:xfrm>
            <a:off x="0" y="5020348"/>
            <a:ext cx="12191996" cy="1837651"/>
            <a:chOff x="0" y="5020348"/>
            <a:chExt cx="12191996" cy="1837651"/>
          </a:xfrm>
        </p:grpSpPr>
        <p:sp>
          <p:nvSpPr>
            <p:cNvPr id="6" name="Google Shape;1489;p150">
              <a:extLst>
                <a:ext uri="{FF2B5EF4-FFF2-40B4-BE49-F238E27FC236}">
                  <a16:creationId xmlns:a16="http://schemas.microsoft.com/office/drawing/2014/main" id="{3D8E66A4-DCE7-EC99-405B-356311DB74E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490;p150">
              <a:extLst>
                <a:ext uri="{FF2B5EF4-FFF2-40B4-BE49-F238E27FC236}">
                  <a16:creationId xmlns:a16="http://schemas.microsoft.com/office/drawing/2014/main" id="{4D55F330-D159-D718-A213-F5A1F0D035B9}"/>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491;p150">
              <a:extLst>
                <a:ext uri="{FF2B5EF4-FFF2-40B4-BE49-F238E27FC236}">
                  <a16:creationId xmlns:a16="http://schemas.microsoft.com/office/drawing/2014/main" id="{53B098F4-40C6-866E-4F2A-8B1577AF3F30}"/>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87984638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Divider 13">
    <p:spTree>
      <p:nvGrpSpPr>
        <p:cNvPr id="1" name=""/>
        <p:cNvGrpSpPr/>
        <p:nvPr/>
      </p:nvGrpSpPr>
      <p:grpSpPr>
        <a:xfrm>
          <a:off x="0" y="0"/>
          <a:ext cx="0" cy="0"/>
          <a:chOff x="0" y="0"/>
          <a:chExt cx="0" cy="0"/>
        </a:xfrm>
      </p:grpSpPr>
      <p:grpSp>
        <p:nvGrpSpPr>
          <p:cNvPr id="2" name="Google Shape;1493;p151">
            <a:extLst>
              <a:ext uri="{FF2B5EF4-FFF2-40B4-BE49-F238E27FC236}">
                <a16:creationId xmlns:a16="http://schemas.microsoft.com/office/drawing/2014/main" id="{BE0F8A29-44B8-991B-DA4E-110E460886E4}"/>
              </a:ext>
            </a:extLst>
          </p:cNvPr>
          <p:cNvGrpSpPr/>
          <p:nvPr/>
        </p:nvGrpSpPr>
        <p:grpSpPr>
          <a:xfrm>
            <a:off x="0" y="5020348"/>
            <a:ext cx="12191996" cy="1837651"/>
            <a:chOff x="0" y="5020348"/>
            <a:chExt cx="12191996" cy="1837651"/>
          </a:xfrm>
        </p:grpSpPr>
        <p:sp>
          <p:nvSpPr>
            <p:cNvPr id="3" name="Google Shape;1494;p151">
              <a:extLst>
                <a:ext uri="{FF2B5EF4-FFF2-40B4-BE49-F238E27FC236}">
                  <a16:creationId xmlns:a16="http://schemas.microsoft.com/office/drawing/2014/main" id="{948B4696-0A99-8631-3822-1531627DD3B7}"/>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495;p151">
              <a:extLst>
                <a:ext uri="{FF2B5EF4-FFF2-40B4-BE49-F238E27FC236}">
                  <a16:creationId xmlns:a16="http://schemas.microsoft.com/office/drawing/2014/main" id="{38B1550E-99F3-BD22-43DE-D65212E13FD9}"/>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496;p151">
              <a:extLst>
                <a:ext uri="{FF2B5EF4-FFF2-40B4-BE49-F238E27FC236}">
                  <a16:creationId xmlns:a16="http://schemas.microsoft.com/office/drawing/2014/main" id="{A10F656D-02C3-D4C4-4DDD-A55D499FC3A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497;p151">
              <a:extLst>
                <a:ext uri="{FF2B5EF4-FFF2-40B4-BE49-F238E27FC236}">
                  <a16:creationId xmlns:a16="http://schemas.microsoft.com/office/drawing/2014/main" id="{D24F6096-F7EA-D8EE-D921-9FCEF0FCE7E1}"/>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498;p151">
            <a:extLst>
              <a:ext uri="{FF2B5EF4-FFF2-40B4-BE49-F238E27FC236}">
                <a16:creationId xmlns:a16="http://schemas.microsoft.com/office/drawing/2014/main" id="{DFB685FC-3098-240A-42A5-E71942170892}"/>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499;p151">
            <a:extLst>
              <a:ext uri="{FF2B5EF4-FFF2-40B4-BE49-F238E27FC236}">
                <a16:creationId xmlns:a16="http://schemas.microsoft.com/office/drawing/2014/main" id="{4334F19F-DB8B-0EB0-1EEF-CDE501E67CA1}"/>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15941269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Photo Slide 12">
    <p:spTree>
      <p:nvGrpSpPr>
        <p:cNvPr id="1" name=""/>
        <p:cNvGrpSpPr/>
        <p:nvPr/>
      </p:nvGrpSpPr>
      <p:grpSpPr>
        <a:xfrm>
          <a:off x="0" y="0"/>
          <a:ext cx="0" cy="0"/>
          <a:chOff x="0" y="0"/>
          <a:chExt cx="0" cy="0"/>
        </a:xfrm>
      </p:grpSpPr>
      <p:sp>
        <p:nvSpPr>
          <p:cNvPr id="2" name="Google Shape;1501;p152">
            <a:extLst>
              <a:ext uri="{FF2B5EF4-FFF2-40B4-BE49-F238E27FC236}">
                <a16:creationId xmlns:a16="http://schemas.microsoft.com/office/drawing/2014/main" id="{5B64F3E5-6D3A-23ED-3EE1-687EC4012D71}"/>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502;p152">
            <a:extLst>
              <a:ext uri="{FF2B5EF4-FFF2-40B4-BE49-F238E27FC236}">
                <a16:creationId xmlns:a16="http://schemas.microsoft.com/office/drawing/2014/main" id="{C8B4D9D6-AC89-7327-C8FF-48C7A58BC83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503;p152">
            <a:extLst>
              <a:ext uri="{FF2B5EF4-FFF2-40B4-BE49-F238E27FC236}">
                <a16:creationId xmlns:a16="http://schemas.microsoft.com/office/drawing/2014/main" id="{29753CB5-0551-7D41-EED8-9F9E436F93F5}"/>
              </a:ext>
            </a:extLst>
          </p:cNvPr>
          <p:cNvGrpSpPr/>
          <p:nvPr/>
        </p:nvGrpSpPr>
        <p:grpSpPr>
          <a:xfrm>
            <a:off x="0" y="5379424"/>
            <a:ext cx="2807363" cy="753895"/>
            <a:chOff x="0" y="5379424"/>
            <a:chExt cx="2807363" cy="753895"/>
          </a:xfrm>
        </p:grpSpPr>
        <p:sp>
          <p:nvSpPr>
            <p:cNvPr id="5" name="Google Shape;1504;p152">
              <a:extLst>
                <a:ext uri="{FF2B5EF4-FFF2-40B4-BE49-F238E27FC236}">
                  <a16:creationId xmlns:a16="http://schemas.microsoft.com/office/drawing/2014/main" id="{0A0A7F49-B29B-0D1B-7398-FF76A1C8B6F4}"/>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505;p152">
              <a:extLst>
                <a:ext uri="{FF2B5EF4-FFF2-40B4-BE49-F238E27FC236}">
                  <a16:creationId xmlns:a16="http://schemas.microsoft.com/office/drawing/2014/main" id="{59F13ED2-9A6E-68F0-D6D0-43B3D36105A7}"/>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507;p152">
            <a:extLst>
              <a:ext uri="{FF2B5EF4-FFF2-40B4-BE49-F238E27FC236}">
                <a16:creationId xmlns:a16="http://schemas.microsoft.com/office/drawing/2014/main" id="{9EA39F7B-FC89-B4D5-393B-9D59FAF787C8}"/>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41530471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Quotation 17">
    <p:spTree>
      <p:nvGrpSpPr>
        <p:cNvPr id="1" name=""/>
        <p:cNvGrpSpPr/>
        <p:nvPr/>
      </p:nvGrpSpPr>
      <p:grpSpPr>
        <a:xfrm>
          <a:off x="0" y="0"/>
          <a:ext cx="0" cy="0"/>
          <a:chOff x="0" y="0"/>
          <a:chExt cx="0" cy="0"/>
        </a:xfrm>
      </p:grpSpPr>
      <p:sp>
        <p:nvSpPr>
          <p:cNvPr id="2" name="Google Shape;1509;p153">
            <a:extLst>
              <a:ext uri="{FF2B5EF4-FFF2-40B4-BE49-F238E27FC236}">
                <a16:creationId xmlns:a16="http://schemas.microsoft.com/office/drawing/2014/main" id="{D0D94CD7-4747-1157-0F80-36C73A13A5C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510;p153">
            <a:extLst>
              <a:ext uri="{FF2B5EF4-FFF2-40B4-BE49-F238E27FC236}">
                <a16:creationId xmlns:a16="http://schemas.microsoft.com/office/drawing/2014/main" id="{D5AAE1C2-FC85-FD65-979D-847A66E42CD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511;p153">
            <a:extLst>
              <a:ext uri="{FF2B5EF4-FFF2-40B4-BE49-F238E27FC236}">
                <a16:creationId xmlns:a16="http://schemas.microsoft.com/office/drawing/2014/main" id="{39211D0F-E321-BCED-0FAA-0D022FE122A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512;p153">
            <a:extLst>
              <a:ext uri="{FF2B5EF4-FFF2-40B4-BE49-F238E27FC236}">
                <a16:creationId xmlns:a16="http://schemas.microsoft.com/office/drawing/2014/main" id="{A4C08324-0179-0729-DA88-28D796ACD1D2}"/>
              </a:ext>
            </a:extLst>
          </p:cNvPr>
          <p:cNvSpPr txBox="1">
            <a:spLocks noGrp="1"/>
          </p:cNvSpPr>
          <p:nvPr>
            <p:ph type="sldNum" sz="quarter" idx="8"/>
          </p:nvPr>
        </p:nvSpPr>
        <p:spPr/>
        <p:txBody>
          <a:bodyPr/>
          <a:lstStyle>
            <a:lvl1pPr>
              <a:defRPr>
                <a:solidFill>
                  <a:srgbClr val="AEB3B7"/>
                </a:solidFill>
              </a:defRPr>
            </a:lvl1pPr>
          </a:lstStyle>
          <a:p>
            <a:pPr lvl="0"/>
            <a:fld id="{0E079577-CA74-4461-8B0B-1A8D28921637}" type="slidenum">
              <a:t>‹#›</a:t>
            </a:fld>
            <a:endParaRPr lang="en-US"/>
          </a:p>
        </p:txBody>
      </p:sp>
      <p:cxnSp>
        <p:nvCxnSpPr>
          <p:cNvPr id="6" name="Google Shape;1513;p153">
            <a:extLst>
              <a:ext uri="{FF2B5EF4-FFF2-40B4-BE49-F238E27FC236}">
                <a16:creationId xmlns:a16="http://schemas.microsoft.com/office/drawing/2014/main" id="{F2FCDB6C-B235-8F84-E047-12840E9291F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514;p153">
            <a:extLst>
              <a:ext uri="{FF2B5EF4-FFF2-40B4-BE49-F238E27FC236}">
                <a16:creationId xmlns:a16="http://schemas.microsoft.com/office/drawing/2014/main" id="{FBE19653-25B3-69E7-0311-FE255EE3181C}"/>
              </a:ext>
            </a:extLst>
          </p:cNvPr>
          <p:cNvSpPr txBox="1">
            <a:spLocks noGrp="1"/>
          </p:cNvSpPr>
          <p:nvPr>
            <p:ph type="ftr" sz="quarter" idx="9"/>
          </p:nvPr>
        </p:nvSpPr>
        <p:spPr/>
        <p:txBody>
          <a:bodyPr/>
          <a:lstStyle>
            <a:lvl1pPr>
              <a:defRPr/>
            </a:lvl1pPr>
          </a:lstStyle>
          <a:p>
            <a:pPr lvl="0"/>
            <a:endParaRPr lang="en-US"/>
          </a:p>
        </p:txBody>
      </p:sp>
      <p:grpSp>
        <p:nvGrpSpPr>
          <p:cNvPr id="8" name="Google Shape;1515;p153">
            <a:extLst>
              <a:ext uri="{FF2B5EF4-FFF2-40B4-BE49-F238E27FC236}">
                <a16:creationId xmlns:a16="http://schemas.microsoft.com/office/drawing/2014/main" id="{0610CB30-3597-7268-717D-66A87E1AF525}"/>
              </a:ext>
            </a:extLst>
          </p:cNvPr>
          <p:cNvGrpSpPr/>
          <p:nvPr/>
        </p:nvGrpSpPr>
        <p:grpSpPr>
          <a:xfrm>
            <a:off x="7191545" y="0"/>
            <a:ext cx="5000460" cy="1425988"/>
            <a:chOff x="7191545" y="0"/>
            <a:chExt cx="5000460" cy="1425988"/>
          </a:xfrm>
        </p:grpSpPr>
        <p:pic>
          <p:nvPicPr>
            <p:cNvPr id="9" name="Google Shape;1516;p153">
              <a:extLst>
                <a:ext uri="{FF2B5EF4-FFF2-40B4-BE49-F238E27FC236}">
                  <a16:creationId xmlns:a16="http://schemas.microsoft.com/office/drawing/2014/main" id="{A910C704-236C-ADE1-08B5-434E4D0D35B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517;p153">
              <a:extLst>
                <a:ext uri="{FF2B5EF4-FFF2-40B4-BE49-F238E27FC236}">
                  <a16:creationId xmlns:a16="http://schemas.microsoft.com/office/drawing/2014/main" id="{69763FEE-82BB-BB3E-1EFB-3506D31D3A7D}"/>
                </a:ext>
              </a:extLst>
            </p:cNvPr>
            <p:cNvGrpSpPr/>
            <p:nvPr/>
          </p:nvGrpSpPr>
          <p:grpSpPr>
            <a:xfrm>
              <a:off x="7191545" y="0"/>
              <a:ext cx="5000460" cy="1425988"/>
              <a:chOff x="7191545" y="0"/>
              <a:chExt cx="5000460" cy="1425988"/>
            </a:xfrm>
          </p:grpSpPr>
          <p:sp>
            <p:nvSpPr>
              <p:cNvPr id="11" name="Google Shape;1518;p153">
                <a:extLst>
                  <a:ext uri="{FF2B5EF4-FFF2-40B4-BE49-F238E27FC236}">
                    <a16:creationId xmlns:a16="http://schemas.microsoft.com/office/drawing/2014/main" id="{5591D2FA-A8E7-00EF-ECC8-5B7AC6A8FE2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519;p153">
                <a:extLst>
                  <a:ext uri="{FF2B5EF4-FFF2-40B4-BE49-F238E27FC236}">
                    <a16:creationId xmlns:a16="http://schemas.microsoft.com/office/drawing/2014/main" id="{EF936A28-6B0F-B45F-71E6-0D656D9406A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520;p153" descr="Open quotation mark with solid fill">
            <a:extLst>
              <a:ext uri="{FF2B5EF4-FFF2-40B4-BE49-F238E27FC236}">
                <a16:creationId xmlns:a16="http://schemas.microsoft.com/office/drawing/2014/main" id="{F56F2F52-D8BD-767F-0841-A11159203F0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34619592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Quotation 17">
    <p:spTree>
      <p:nvGrpSpPr>
        <p:cNvPr id="1" name=""/>
        <p:cNvGrpSpPr/>
        <p:nvPr/>
      </p:nvGrpSpPr>
      <p:grpSpPr>
        <a:xfrm>
          <a:off x="0" y="0"/>
          <a:ext cx="0" cy="0"/>
          <a:chOff x="0" y="0"/>
          <a:chExt cx="0" cy="0"/>
        </a:xfrm>
      </p:grpSpPr>
      <p:sp>
        <p:nvSpPr>
          <p:cNvPr id="2" name="Google Shape;1509;p153">
            <a:extLst>
              <a:ext uri="{FF2B5EF4-FFF2-40B4-BE49-F238E27FC236}">
                <a16:creationId xmlns:a16="http://schemas.microsoft.com/office/drawing/2014/main" id="{4CADB8BD-4FC6-1774-72B0-E1521D7CA88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510;p153">
            <a:extLst>
              <a:ext uri="{FF2B5EF4-FFF2-40B4-BE49-F238E27FC236}">
                <a16:creationId xmlns:a16="http://schemas.microsoft.com/office/drawing/2014/main" id="{1FEA6537-9E30-D984-CB60-9B6C7F548BC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511;p153">
            <a:extLst>
              <a:ext uri="{FF2B5EF4-FFF2-40B4-BE49-F238E27FC236}">
                <a16:creationId xmlns:a16="http://schemas.microsoft.com/office/drawing/2014/main" id="{CC95E9A9-AA39-BC5F-E1B4-4EDCD42FE14E}"/>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512;p153">
            <a:extLst>
              <a:ext uri="{FF2B5EF4-FFF2-40B4-BE49-F238E27FC236}">
                <a16:creationId xmlns:a16="http://schemas.microsoft.com/office/drawing/2014/main" id="{29499B39-CE98-D9E2-D979-77D1C49A9D86}"/>
              </a:ext>
            </a:extLst>
          </p:cNvPr>
          <p:cNvSpPr txBox="1">
            <a:spLocks noGrp="1"/>
          </p:cNvSpPr>
          <p:nvPr>
            <p:ph type="sldNum" sz="quarter" idx="8"/>
          </p:nvPr>
        </p:nvSpPr>
        <p:spPr/>
        <p:txBody>
          <a:bodyPr/>
          <a:lstStyle>
            <a:lvl1pPr>
              <a:defRPr>
                <a:solidFill>
                  <a:srgbClr val="AEB3B7"/>
                </a:solidFill>
              </a:defRPr>
            </a:lvl1pPr>
          </a:lstStyle>
          <a:p>
            <a:pPr lvl="0"/>
            <a:fld id="{777E21A9-3DFC-47E6-AA4B-26F2B65B9C95}" type="slidenum">
              <a:t>‹#›</a:t>
            </a:fld>
            <a:endParaRPr lang="en-US"/>
          </a:p>
        </p:txBody>
      </p:sp>
      <p:cxnSp>
        <p:nvCxnSpPr>
          <p:cNvPr id="6" name="Google Shape;1513;p153">
            <a:extLst>
              <a:ext uri="{FF2B5EF4-FFF2-40B4-BE49-F238E27FC236}">
                <a16:creationId xmlns:a16="http://schemas.microsoft.com/office/drawing/2014/main" id="{471880E0-871D-FFBE-9955-F1A1E45ED7F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514;p153">
            <a:extLst>
              <a:ext uri="{FF2B5EF4-FFF2-40B4-BE49-F238E27FC236}">
                <a16:creationId xmlns:a16="http://schemas.microsoft.com/office/drawing/2014/main" id="{0F9E5401-A65E-B261-48A7-2DE19D7AA512}"/>
              </a:ext>
            </a:extLst>
          </p:cNvPr>
          <p:cNvSpPr txBox="1">
            <a:spLocks noGrp="1"/>
          </p:cNvSpPr>
          <p:nvPr>
            <p:ph type="ftr" sz="quarter" idx="9"/>
          </p:nvPr>
        </p:nvSpPr>
        <p:spPr/>
        <p:txBody>
          <a:bodyPr/>
          <a:lstStyle>
            <a:lvl1pPr>
              <a:defRPr/>
            </a:lvl1pPr>
          </a:lstStyle>
          <a:p>
            <a:pPr lvl="0"/>
            <a:endParaRPr lang="en-US"/>
          </a:p>
        </p:txBody>
      </p:sp>
      <p:grpSp>
        <p:nvGrpSpPr>
          <p:cNvPr id="8" name="Google Shape;1515;p153">
            <a:extLst>
              <a:ext uri="{FF2B5EF4-FFF2-40B4-BE49-F238E27FC236}">
                <a16:creationId xmlns:a16="http://schemas.microsoft.com/office/drawing/2014/main" id="{701FFB2A-8C77-3D88-481C-961CD40ED803}"/>
              </a:ext>
            </a:extLst>
          </p:cNvPr>
          <p:cNvGrpSpPr/>
          <p:nvPr/>
        </p:nvGrpSpPr>
        <p:grpSpPr>
          <a:xfrm>
            <a:off x="7191545" y="0"/>
            <a:ext cx="5000460" cy="1425988"/>
            <a:chOff x="7191545" y="0"/>
            <a:chExt cx="5000460" cy="1425988"/>
          </a:xfrm>
        </p:grpSpPr>
        <p:pic>
          <p:nvPicPr>
            <p:cNvPr id="9" name="Google Shape;1516;p153">
              <a:extLst>
                <a:ext uri="{FF2B5EF4-FFF2-40B4-BE49-F238E27FC236}">
                  <a16:creationId xmlns:a16="http://schemas.microsoft.com/office/drawing/2014/main" id="{487F979D-6812-2E76-64B5-1D667A59F99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517;p153">
              <a:extLst>
                <a:ext uri="{FF2B5EF4-FFF2-40B4-BE49-F238E27FC236}">
                  <a16:creationId xmlns:a16="http://schemas.microsoft.com/office/drawing/2014/main" id="{468DB5DD-1F5B-ED87-1E2C-1858155C8F06}"/>
                </a:ext>
              </a:extLst>
            </p:cNvPr>
            <p:cNvGrpSpPr/>
            <p:nvPr/>
          </p:nvGrpSpPr>
          <p:grpSpPr>
            <a:xfrm>
              <a:off x="7191545" y="0"/>
              <a:ext cx="5000460" cy="1425988"/>
              <a:chOff x="7191545" y="0"/>
              <a:chExt cx="5000460" cy="1425988"/>
            </a:xfrm>
          </p:grpSpPr>
          <p:sp>
            <p:nvSpPr>
              <p:cNvPr id="11" name="Google Shape;1518;p153">
                <a:extLst>
                  <a:ext uri="{FF2B5EF4-FFF2-40B4-BE49-F238E27FC236}">
                    <a16:creationId xmlns:a16="http://schemas.microsoft.com/office/drawing/2014/main" id="{29260D48-9BE4-2FD7-DBF0-CDF143BEFE7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519;p153">
                <a:extLst>
                  <a:ext uri="{FF2B5EF4-FFF2-40B4-BE49-F238E27FC236}">
                    <a16:creationId xmlns:a16="http://schemas.microsoft.com/office/drawing/2014/main" id="{D695EF44-A54D-9033-7509-43157F3A108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520;p153" descr="Open quotation mark with solid fill">
            <a:extLst>
              <a:ext uri="{FF2B5EF4-FFF2-40B4-BE49-F238E27FC236}">
                <a16:creationId xmlns:a16="http://schemas.microsoft.com/office/drawing/2014/main" id="{EE9AF3EE-AC14-D09A-29E2-4CD9DC0611B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85921768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wo Content 2">
    <p:spTree>
      <p:nvGrpSpPr>
        <p:cNvPr id="1" name=""/>
        <p:cNvGrpSpPr/>
        <p:nvPr/>
      </p:nvGrpSpPr>
      <p:grpSpPr>
        <a:xfrm>
          <a:off x="0" y="0"/>
          <a:ext cx="0" cy="0"/>
          <a:chOff x="0" y="0"/>
          <a:chExt cx="0" cy="0"/>
        </a:xfrm>
      </p:grpSpPr>
      <p:sp>
        <p:nvSpPr>
          <p:cNvPr id="2" name="Google Shape;218;p22">
            <a:extLst>
              <a:ext uri="{FF2B5EF4-FFF2-40B4-BE49-F238E27FC236}">
                <a16:creationId xmlns:a16="http://schemas.microsoft.com/office/drawing/2014/main" id="{4FE4E30D-F66E-2CC3-71D2-4097D17F4EA3}"/>
              </a:ext>
            </a:extLst>
          </p:cNvPr>
          <p:cNvSpPr txBox="1">
            <a:spLocks noGrp="1"/>
          </p:cNvSpPr>
          <p:nvPr>
            <p:ph type="title"/>
          </p:nvPr>
        </p:nvSpPr>
        <p:spPr/>
        <p:txBody>
          <a:bodyPr/>
          <a:lstStyle>
            <a:lvl1pPr>
              <a:defRPr/>
            </a:lvl1pPr>
          </a:lstStyle>
          <a:p>
            <a:pPr lvl="0"/>
            <a:endParaRPr lang="en-US"/>
          </a:p>
        </p:txBody>
      </p:sp>
      <p:sp>
        <p:nvSpPr>
          <p:cNvPr id="3" name="Google Shape;219;p22">
            <a:extLst>
              <a:ext uri="{FF2B5EF4-FFF2-40B4-BE49-F238E27FC236}">
                <a16:creationId xmlns:a16="http://schemas.microsoft.com/office/drawing/2014/main" id="{51CB8EEE-0878-66F5-B86C-6994017F2B11}"/>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220;p22">
            <a:extLst>
              <a:ext uri="{FF2B5EF4-FFF2-40B4-BE49-F238E27FC236}">
                <a16:creationId xmlns:a16="http://schemas.microsoft.com/office/drawing/2014/main" id="{1138234B-9D0B-EFE7-F272-E7899345133A}"/>
              </a:ext>
            </a:extLst>
          </p:cNvPr>
          <p:cNvGrpSpPr/>
          <p:nvPr/>
        </p:nvGrpSpPr>
        <p:grpSpPr>
          <a:xfrm>
            <a:off x="7191545" y="0"/>
            <a:ext cx="5000460" cy="1425988"/>
            <a:chOff x="7191545" y="0"/>
            <a:chExt cx="5000460" cy="1425988"/>
          </a:xfrm>
        </p:grpSpPr>
        <p:pic>
          <p:nvPicPr>
            <p:cNvPr id="5" name="Google Shape;221;p22">
              <a:extLst>
                <a:ext uri="{FF2B5EF4-FFF2-40B4-BE49-F238E27FC236}">
                  <a16:creationId xmlns:a16="http://schemas.microsoft.com/office/drawing/2014/main" id="{30F536C6-6803-2308-44D5-906CA0E1A51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222;p22">
              <a:extLst>
                <a:ext uri="{FF2B5EF4-FFF2-40B4-BE49-F238E27FC236}">
                  <a16:creationId xmlns:a16="http://schemas.microsoft.com/office/drawing/2014/main" id="{C36C76B8-E7C0-5C1A-92E1-69DFEE965539}"/>
                </a:ext>
              </a:extLst>
            </p:cNvPr>
            <p:cNvGrpSpPr/>
            <p:nvPr/>
          </p:nvGrpSpPr>
          <p:grpSpPr>
            <a:xfrm>
              <a:off x="7191545" y="0"/>
              <a:ext cx="5000460" cy="1425988"/>
              <a:chOff x="7191545" y="0"/>
              <a:chExt cx="5000460" cy="1425988"/>
            </a:xfrm>
          </p:grpSpPr>
          <p:sp>
            <p:nvSpPr>
              <p:cNvPr id="7" name="Google Shape;223;p22">
                <a:extLst>
                  <a:ext uri="{FF2B5EF4-FFF2-40B4-BE49-F238E27FC236}">
                    <a16:creationId xmlns:a16="http://schemas.microsoft.com/office/drawing/2014/main" id="{ECB96882-B1AD-138E-4C52-DA2E524047A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224;p22">
                <a:extLst>
                  <a:ext uri="{FF2B5EF4-FFF2-40B4-BE49-F238E27FC236}">
                    <a16:creationId xmlns:a16="http://schemas.microsoft.com/office/drawing/2014/main" id="{190C23FA-78CB-6B95-8691-D30D561BA37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225;p22">
            <a:extLst>
              <a:ext uri="{FF2B5EF4-FFF2-40B4-BE49-F238E27FC236}">
                <a16:creationId xmlns:a16="http://schemas.microsoft.com/office/drawing/2014/main" id="{46619CEC-E942-18AF-468C-1BB70418E6E6}"/>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226;p22">
            <a:extLst>
              <a:ext uri="{FF2B5EF4-FFF2-40B4-BE49-F238E27FC236}">
                <a16:creationId xmlns:a16="http://schemas.microsoft.com/office/drawing/2014/main" id="{476E2E5C-09ED-925E-3E8D-875C183B13E6}"/>
              </a:ext>
            </a:extLst>
          </p:cNvPr>
          <p:cNvSpPr txBox="1">
            <a:spLocks noGrp="1"/>
          </p:cNvSpPr>
          <p:nvPr>
            <p:ph type="sldNum" sz="quarter" idx="8"/>
          </p:nvPr>
        </p:nvSpPr>
        <p:spPr>
          <a:xfrm>
            <a:off x="8839193" y="6356351"/>
            <a:ext cx="2743200" cy="365129"/>
          </a:xfrm>
        </p:spPr>
        <p:txBody>
          <a:bodyPr/>
          <a:lstStyle>
            <a:lvl1pPr>
              <a:defRPr/>
            </a:lvl1pPr>
          </a:lstStyle>
          <a:p>
            <a:pPr lvl="0"/>
            <a:fld id="{8D12C604-050A-45DF-B73B-8907DB40B17A}" type="slidenum">
              <a:t>‹#›</a:t>
            </a:fld>
            <a:endParaRPr lang="en-US"/>
          </a:p>
        </p:txBody>
      </p:sp>
      <p:cxnSp>
        <p:nvCxnSpPr>
          <p:cNvPr id="11" name="Google Shape;227;p22">
            <a:extLst>
              <a:ext uri="{FF2B5EF4-FFF2-40B4-BE49-F238E27FC236}">
                <a16:creationId xmlns:a16="http://schemas.microsoft.com/office/drawing/2014/main" id="{A1BAF81D-99B4-B411-1E44-ACBE2A0D3EE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228;p22">
            <a:extLst>
              <a:ext uri="{FF2B5EF4-FFF2-40B4-BE49-F238E27FC236}">
                <a16:creationId xmlns:a16="http://schemas.microsoft.com/office/drawing/2014/main" id="{B1FD9DC5-7D6E-9261-4F2A-B0BFAF0BC08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7031704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Title and Content 14">
    <p:spTree>
      <p:nvGrpSpPr>
        <p:cNvPr id="1" name=""/>
        <p:cNvGrpSpPr/>
        <p:nvPr/>
      </p:nvGrpSpPr>
      <p:grpSpPr>
        <a:xfrm>
          <a:off x="0" y="0"/>
          <a:ext cx="0" cy="0"/>
          <a:chOff x="0" y="0"/>
          <a:chExt cx="0" cy="0"/>
        </a:xfrm>
      </p:grpSpPr>
      <p:grpSp>
        <p:nvGrpSpPr>
          <p:cNvPr id="2" name="Google Shape;1522;p154">
            <a:extLst>
              <a:ext uri="{FF2B5EF4-FFF2-40B4-BE49-F238E27FC236}">
                <a16:creationId xmlns:a16="http://schemas.microsoft.com/office/drawing/2014/main" id="{AF6593CD-C045-4F18-C2E9-693485FF38FD}"/>
              </a:ext>
            </a:extLst>
          </p:cNvPr>
          <p:cNvGrpSpPr/>
          <p:nvPr/>
        </p:nvGrpSpPr>
        <p:grpSpPr>
          <a:xfrm>
            <a:off x="7191545" y="0"/>
            <a:ext cx="5000460" cy="1425988"/>
            <a:chOff x="7191545" y="0"/>
            <a:chExt cx="5000460" cy="1425988"/>
          </a:xfrm>
        </p:grpSpPr>
        <p:pic>
          <p:nvPicPr>
            <p:cNvPr id="3" name="Google Shape;1523;p154">
              <a:extLst>
                <a:ext uri="{FF2B5EF4-FFF2-40B4-BE49-F238E27FC236}">
                  <a16:creationId xmlns:a16="http://schemas.microsoft.com/office/drawing/2014/main" id="{3875AFCB-EEA2-6AAF-64B1-3B7F22B8776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524;p154">
              <a:extLst>
                <a:ext uri="{FF2B5EF4-FFF2-40B4-BE49-F238E27FC236}">
                  <a16:creationId xmlns:a16="http://schemas.microsoft.com/office/drawing/2014/main" id="{300E8EBC-9CEC-4E69-BDA4-ABA9A3C50850}"/>
                </a:ext>
              </a:extLst>
            </p:cNvPr>
            <p:cNvGrpSpPr/>
            <p:nvPr/>
          </p:nvGrpSpPr>
          <p:grpSpPr>
            <a:xfrm>
              <a:off x="7191545" y="0"/>
              <a:ext cx="5000460" cy="1425988"/>
              <a:chOff x="7191545" y="0"/>
              <a:chExt cx="5000460" cy="1425988"/>
            </a:xfrm>
          </p:grpSpPr>
          <p:sp>
            <p:nvSpPr>
              <p:cNvPr id="5" name="Google Shape;1525;p154">
                <a:extLst>
                  <a:ext uri="{FF2B5EF4-FFF2-40B4-BE49-F238E27FC236}">
                    <a16:creationId xmlns:a16="http://schemas.microsoft.com/office/drawing/2014/main" id="{8AF2A7F5-2CD9-CFE7-F218-979F2302A3D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26;p154">
                <a:extLst>
                  <a:ext uri="{FF2B5EF4-FFF2-40B4-BE49-F238E27FC236}">
                    <a16:creationId xmlns:a16="http://schemas.microsoft.com/office/drawing/2014/main" id="{1418CD47-3722-8BFB-651A-432EB043459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27;p154">
            <a:extLst>
              <a:ext uri="{FF2B5EF4-FFF2-40B4-BE49-F238E27FC236}">
                <a16:creationId xmlns:a16="http://schemas.microsoft.com/office/drawing/2014/main" id="{7FBA386B-C480-1EB8-0E8E-0B44502397BD}"/>
              </a:ext>
            </a:extLst>
          </p:cNvPr>
          <p:cNvSpPr txBox="1">
            <a:spLocks noGrp="1"/>
          </p:cNvSpPr>
          <p:nvPr>
            <p:ph type="title"/>
          </p:nvPr>
        </p:nvSpPr>
        <p:spPr/>
        <p:txBody>
          <a:bodyPr/>
          <a:lstStyle>
            <a:lvl1pPr>
              <a:defRPr/>
            </a:lvl1pPr>
          </a:lstStyle>
          <a:p>
            <a:pPr lvl="0"/>
            <a:endParaRPr lang="en-US"/>
          </a:p>
        </p:txBody>
      </p:sp>
      <p:sp>
        <p:nvSpPr>
          <p:cNvPr id="8" name="Google Shape;1528;p154">
            <a:extLst>
              <a:ext uri="{FF2B5EF4-FFF2-40B4-BE49-F238E27FC236}">
                <a16:creationId xmlns:a16="http://schemas.microsoft.com/office/drawing/2014/main" id="{10917397-C39C-5A63-91CE-3952F55D2A5C}"/>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529;p154">
            <a:extLst>
              <a:ext uri="{FF2B5EF4-FFF2-40B4-BE49-F238E27FC236}">
                <a16:creationId xmlns:a16="http://schemas.microsoft.com/office/drawing/2014/main" id="{372ED2A2-30F8-BFB7-9B2A-72A2BD2874B4}"/>
              </a:ext>
            </a:extLst>
          </p:cNvPr>
          <p:cNvSpPr txBox="1">
            <a:spLocks noGrp="1"/>
          </p:cNvSpPr>
          <p:nvPr>
            <p:ph type="sldNum" sz="quarter" idx="8"/>
          </p:nvPr>
        </p:nvSpPr>
        <p:spPr/>
        <p:txBody>
          <a:bodyPr/>
          <a:lstStyle>
            <a:lvl1pPr>
              <a:defRPr>
                <a:solidFill>
                  <a:srgbClr val="AEB3B7"/>
                </a:solidFill>
              </a:defRPr>
            </a:lvl1pPr>
          </a:lstStyle>
          <a:p>
            <a:pPr lvl="0"/>
            <a:fld id="{21A218FB-09F2-47EE-89D9-F4FBF068BD05}" type="slidenum">
              <a:t>‹#›</a:t>
            </a:fld>
            <a:endParaRPr lang="en-US"/>
          </a:p>
        </p:txBody>
      </p:sp>
      <p:cxnSp>
        <p:nvCxnSpPr>
          <p:cNvPr id="10" name="Google Shape;1530;p154">
            <a:extLst>
              <a:ext uri="{FF2B5EF4-FFF2-40B4-BE49-F238E27FC236}">
                <a16:creationId xmlns:a16="http://schemas.microsoft.com/office/drawing/2014/main" id="{F47B2EF6-066C-217F-6C48-9B31B4F9CAE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531;p154">
            <a:extLst>
              <a:ext uri="{FF2B5EF4-FFF2-40B4-BE49-F238E27FC236}">
                <a16:creationId xmlns:a16="http://schemas.microsoft.com/office/drawing/2014/main" id="{E824DDEA-75EF-F877-B7C3-E3B31DF8082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06069202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Two Content 11">
    <p:spTree>
      <p:nvGrpSpPr>
        <p:cNvPr id="1" name=""/>
        <p:cNvGrpSpPr/>
        <p:nvPr/>
      </p:nvGrpSpPr>
      <p:grpSpPr>
        <a:xfrm>
          <a:off x="0" y="0"/>
          <a:ext cx="0" cy="0"/>
          <a:chOff x="0" y="0"/>
          <a:chExt cx="0" cy="0"/>
        </a:xfrm>
      </p:grpSpPr>
      <p:sp>
        <p:nvSpPr>
          <p:cNvPr id="2" name="Google Shape;1533;p155">
            <a:extLst>
              <a:ext uri="{FF2B5EF4-FFF2-40B4-BE49-F238E27FC236}">
                <a16:creationId xmlns:a16="http://schemas.microsoft.com/office/drawing/2014/main" id="{DB3DC8CE-D019-F56D-815F-7DD8ACB1AEF8}"/>
              </a:ext>
            </a:extLst>
          </p:cNvPr>
          <p:cNvSpPr txBox="1">
            <a:spLocks noGrp="1"/>
          </p:cNvSpPr>
          <p:nvPr>
            <p:ph type="title"/>
          </p:nvPr>
        </p:nvSpPr>
        <p:spPr/>
        <p:txBody>
          <a:bodyPr/>
          <a:lstStyle>
            <a:lvl1pPr>
              <a:defRPr/>
            </a:lvl1pPr>
          </a:lstStyle>
          <a:p>
            <a:pPr lvl="0"/>
            <a:endParaRPr lang="en-US"/>
          </a:p>
        </p:txBody>
      </p:sp>
      <p:sp>
        <p:nvSpPr>
          <p:cNvPr id="3" name="Google Shape;1534;p155">
            <a:extLst>
              <a:ext uri="{FF2B5EF4-FFF2-40B4-BE49-F238E27FC236}">
                <a16:creationId xmlns:a16="http://schemas.microsoft.com/office/drawing/2014/main" id="{5E3A036C-28A1-1423-6699-C3C0F93F4E33}"/>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535;p155">
            <a:extLst>
              <a:ext uri="{FF2B5EF4-FFF2-40B4-BE49-F238E27FC236}">
                <a16:creationId xmlns:a16="http://schemas.microsoft.com/office/drawing/2014/main" id="{CEBF0CD9-C7CC-EFE9-FE43-A2D68A677D40}"/>
              </a:ext>
            </a:extLst>
          </p:cNvPr>
          <p:cNvGrpSpPr/>
          <p:nvPr/>
        </p:nvGrpSpPr>
        <p:grpSpPr>
          <a:xfrm>
            <a:off x="7191545" y="0"/>
            <a:ext cx="5000460" cy="1425988"/>
            <a:chOff x="7191545" y="0"/>
            <a:chExt cx="5000460" cy="1425988"/>
          </a:xfrm>
        </p:grpSpPr>
        <p:pic>
          <p:nvPicPr>
            <p:cNvPr id="5" name="Google Shape;1536;p155">
              <a:extLst>
                <a:ext uri="{FF2B5EF4-FFF2-40B4-BE49-F238E27FC236}">
                  <a16:creationId xmlns:a16="http://schemas.microsoft.com/office/drawing/2014/main" id="{7724E092-19C1-E38B-5BCE-CBB3CD8CB4F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537;p155">
              <a:extLst>
                <a:ext uri="{FF2B5EF4-FFF2-40B4-BE49-F238E27FC236}">
                  <a16:creationId xmlns:a16="http://schemas.microsoft.com/office/drawing/2014/main" id="{2D11FA26-DDEB-D586-911C-9116BC146063}"/>
                </a:ext>
              </a:extLst>
            </p:cNvPr>
            <p:cNvGrpSpPr/>
            <p:nvPr/>
          </p:nvGrpSpPr>
          <p:grpSpPr>
            <a:xfrm>
              <a:off x="7191545" y="0"/>
              <a:ext cx="5000460" cy="1425988"/>
              <a:chOff x="7191545" y="0"/>
              <a:chExt cx="5000460" cy="1425988"/>
            </a:xfrm>
          </p:grpSpPr>
          <p:sp>
            <p:nvSpPr>
              <p:cNvPr id="7" name="Google Shape;1538;p155">
                <a:extLst>
                  <a:ext uri="{FF2B5EF4-FFF2-40B4-BE49-F238E27FC236}">
                    <a16:creationId xmlns:a16="http://schemas.microsoft.com/office/drawing/2014/main" id="{714D7ED3-C022-EB29-BA66-587B49A73C9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539;p155">
                <a:extLst>
                  <a:ext uri="{FF2B5EF4-FFF2-40B4-BE49-F238E27FC236}">
                    <a16:creationId xmlns:a16="http://schemas.microsoft.com/office/drawing/2014/main" id="{9ECFEACD-26BB-2784-7215-57D2AE9937E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540;p155">
            <a:extLst>
              <a:ext uri="{FF2B5EF4-FFF2-40B4-BE49-F238E27FC236}">
                <a16:creationId xmlns:a16="http://schemas.microsoft.com/office/drawing/2014/main" id="{95397BDD-4704-1DE5-5F43-CEF0D5B71BDF}"/>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541;p155">
            <a:extLst>
              <a:ext uri="{FF2B5EF4-FFF2-40B4-BE49-F238E27FC236}">
                <a16:creationId xmlns:a16="http://schemas.microsoft.com/office/drawing/2014/main" id="{B675B5A9-641E-8652-BD3F-23AE684840F3}"/>
              </a:ext>
            </a:extLst>
          </p:cNvPr>
          <p:cNvSpPr txBox="1">
            <a:spLocks noGrp="1"/>
          </p:cNvSpPr>
          <p:nvPr>
            <p:ph type="sldNum" sz="quarter" idx="8"/>
          </p:nvPr>
        </p:nvSpPr>
        <p:spPr>
          <a:xfrm>
            <a:off x="8839193" y="6356351"/>
            <a:ext cx="2743200" cy="365129"/>
          </a:xfrm>
        </p:spPr>
        <p:txBody>
          <a:bodyPr/>
          <a:lstStyle>
            <a:lvl1pPr>
              <a:defRPr/>
            </a:lvl1pPr>
          </a:lstStyle>
          <a:p>
            <a:pPr lvl="0"/>
            <a:fld id="{3C7140F3-C8B7-401C-AB83-885325ED9A31}" type="slidenum">
              <a:t>‹#›</a:t>
            </a:fld>
            <a:endParaRPr lang="en-US"/>
          </a:p>
        </p:txBody>
      </p:sp>
      <p:cxnSp>
        <p:nvCxnSpPr>
          <p:cNvPr id="11" name="Google Shape;1542;p155">
            <a:extLst>
              <a:ext uri="{FF2B5EF4-FFF2-40B4-BE49-F238E27FC236}">
                <a16:creationId xmlns:a16="http://schemas.microsoft.com/office/drawing/2014/main" id="{1400EB8E-AF8B-DD29-2EC5-E34F2237664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543;p155">
            <a:extLst>
              <a:ext uri="{FF2B5EF4-FFF2-40B4-BE49-F238E27FC236}">
                <a16:creationId xmlns:a16="http://schemas.microsoft.com/office/drawing/2014/main" id="{3E50D539-ED1B-5B7E-848C-9EE1722268B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48185897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Comparison 10">
    <p:spTree>
      <p:nvGrpSpPr>
        <p:cNvPr id="1" name=""/>
        <p:cNvGrpSpPr/>
        <p:nvPr/>
      </p:nvGrpSpPr>
      <p:grpSpPr>
        <a:xfrm>
          <a:off x="0" y="0"/>
          <a:ext cx="0" cy="0"/>
          <a:chOff x="0" y="0"/>
          <a:chExt cx="0" cy="0"/>
        </a:xfrm>
      </p:grpSpPr>
      <p:grpSp>
        <p:nvGrpSpPr>
          <p:cNvPr id="2" name="Google Shape;1545;p156">
            <a:extLst>
              <a:ext uri="{FF2B5EF4-FFF2-40B4-BE49-F238E27FC236}">
                <a16:creationId xmlns:a16="http://schemas.microsoft.com/office/drawing/2014/main" id="{5FE73B97-9623-5358-446E-B2E3853B9443}"/>
              </a:ext>
            </a:extLst>
          </p:cNvPr>
          <p:cNvGrpSpPr/>
          <p:nvPr/>
        </p:nvGrpSpPr>
        <p:grpSpPr>
          <a:xfrm>
            <a:off x="7191545" y="0"/>
            <a:ext cx="5000460" cy="1425988"/>
            <a:chOff x="7191545" y="0"/>
            <a:chExt cx="5000460" cy="1425988"/>
          </a:xfrm>
        </p:grpSpPr>
        <p:pic>
          <p:nvPicPr>
            <p:cNvPr id="3" name="Google Shape;1546;p156">
              <a:extLst>
                <a:ext uri="{FF2B5EF4-FFF2-40B4-BE49-F238E27FC236}">
                  <a16:creationId xmlns:a16="http://schemas.microsoft.com/office/drawing/2014/main" id="{D827D1C0-C3C6-A068-59F1-40637078E6F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547;p156">
              <a:extLst>
                <a:ext uri="{FF2B5EF4-FFF2-40B4-BE49-F238E27FC236}">
                  <a16:creationId xmlns:a16="http://schemas.microsoft.com/office/drawing/2014/main" id="{ACF07B0E-DB88-000D-BD99-9C4C4C661B93}"/>
                </a:ext>
              </a:extLst>
            </p:cNvPr>
            <p:cNvGrpSpPr/>
            <p:nvPr/>
          </p:nvGrpSpPr>
          <p:grpSpPr>
            <a:xfrm>
              <a:off x="7191545" y="0"/>
              <a:ext cx="5000460" cy="1425988"/>
              <a:chOff x="7191545" y="0"/>
              <a:chExt cx="5000460" cy="1425988"/>
            </a:xfrm>
          </p:grpSpPr>
          <p:sp>
            <p:nvSpPr>
              <p:cNvPr id="5" name="Google Shape;1548;p156">
                <a:extLst>
                  <a:ext uri="{FF2B5EF4-FFF2-40B4-BE49-F238E27FC236}">
                    <a16:creationId xmlns:a16="http://schemas.microsoft.com/office/drawing/2014/main" id="{373B5B7E-C40B-378C-1C87-0B74CF75AE4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49;p156">
                <a:extLst>
                  <a:ext uri="{FF2B5EF4-FFF2-40B4-BE49-F238E27FC236}">
                    <a16:creationId xmlns:a16="http://schemas.microsoft.com/office/drawing/2014/main" id="{FAF573CE-47FC-EA22-9F8E-2129B0E4CC8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50;p156">
            <a:extLst>
              <a:ext uri="{FF2B5EF4-FFF2-40B4-BE49-F238E27FC236}">
                <a16:creationId xmlns:a16="http://schemas.microsoft.com/office/drawing/2014/main" id="{C1E0893E-9C83-419B-3CC4-B93EFAC3541A}"/>
              </a:ext>
            </a:extLst>
          </p:cNvPr>
          <p:cNvSpPr txBox="1">
            <a:spLocks noGrp="1"/>
          </p:cNvSpPr>
          <p:nvPr>
            <p:ph type="title"/>
          </p:nvPr>
        </p:nvSpPr>
        <p:spPr/>
        <p:txBody>
          <a:bodyPr/>
          <a:lstStyle>
            <a:lvl1pPr>
              <a:defRPr/>
            </a:lvl1pPr>
          </a:lstStyle>
          <a:p>
            <a:pPr lvl="0"/>
            <a:endParaRPr lang="en-US"/>
          </a:p>
        </p:txBody>
      </p:sp>
      <p:sp>
        <p:nvSpPr>
          <p:cNvPr id="8" name="Google Shape;1551;p156">
            <a:extLst>
              <a:ext uri="{FF2B5EF4-FFF2-40B4-BE49-F238E27FC236}">
                <a16:creationId xmlns:a16="http://schemas.microsoft.com/office/drawing/2014/main" id="{B1F455AC-DD6C-052B-D2A2-5797FD28BBC4}"/>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552;p156">
            <a:extLst>
              <a:ext uri="{FF2B5EF4-FFF2-40B4-BE49-F238E27FC236}">
                <a16:creationId xmlns:a16="http://schemas.microsoft.com/office/drawing/2014/main" id="{E753F7C8-F8C3-DD65-452B-6D939A05842B}"/>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553;p156">
            <a:extLst>
              <a:ext uri="{FF2B5EF4-FFF2-40B4-BE49-F238E27FC236}">
                <a16:creationId xmlns:a16="http://schemas.microsoft.com/office/drawing/2014/main" id="{8E5CDBEF-31E8-5715-242A-DBC09443465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554;p156">
            <a:extLst>
              <a:ext uri="{FF2B5EF4-FFF2-40B4-BE49-F238E27FC236}">
                <a16:creationId xmlns:a16="http://schemas.microsoft.com/office/drawing/2014/main" id="{63DD061A-7AA5-DCD3-B88F-FBC231F851F9}"/>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555;p156">
            <a:extLst>
              <a:ext uri="{FF2B5EF4-FFF2-40B4-BE49-F238E27FC236}">
                <a16:creationId xmlns:a16="http://schemas.microsoft.com/office/drawing/2014/main" id="{2300ED9C-10A5-7E50-3FEF-C09DC85B78F8}"/>
              </a:ext>
            </a:extLst>
          </p:cNvPr>
          <p:cNvSpPr txBox="1">
            <a:spLocks noGrp="1"/>
          </p:cNvSpPr>
          <p:nvPr>
            <p:ph type="sldNum" sz="quarter" idx="8"/>
          </p:nvPr>
        </p:nvSpPr>
        <p:spPr/>
        <p:txBody>
          <a:bodyPr/>
          <a:lstStyle>
            <a:lvl1pPr>
              <a:defRPr/>
            </a:lvl1pPr>
          </a:lstStyle>
          <a:p>
            <a:pPr lvl="0"/>
            <a:fld id="{C3724664-B33B-438A-AE33-AFE330B6052B}" type="slidenum">
              <a:t>‹#›</a:t>
            </a:fld>
            <a:endParaRPr lang="en-US"/>
          </a:p>
        </p:txBody>
      </p:sp>
      <p:cxnSp>
        <p:nvCxnSpPr>
          <p:cNvPr id="13" name="Google Shape;1556;p156">
            <a:extLst>
              <a:ext uri="{FF2B5EF4-FFF2-40B4-BE49-F238E27FC236}">
                <a16:creationId xmlns:a16="http://schemas.microsoft.com/office/drawing/2014/main" id="{2DA8C8E8-AFB6-9ED5-29DE-92C2F45641B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557;p156">
            <a:extLst>
              <a:ext uri="{FF2B5EF4-FFF2-40B4-BE49-F238E27FC236}">
                <a16:creationId xmlns:a16="http://schemas.microsoft.com/office/drawing/2014/main" id="{D23E1ED7-3F2F-B0AA-9254-3A86E285259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18237855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Title Only 10">
    <p:spTree>
      <p:nvGrpSpPr>
        <p:cNvPr id="1" name=""/>
        <p:cNvGrpSpPr/>
        <p:nvPr/>
      </p:nvGrpSpPr>
      <p:grpSpPr>
        <a:xfrm>
          <a:off x="0" y="0"/>
          <a:ext cx="0" cy="0"/>
          <a:chOff x="0" y="0"/>
          <a:chExt cx="0" cy="0"/>
        </a:xfrm>
      </p:grpSpPr>
      <p:grpSp>
        <p:nvGrpSpPr>
          <p:cNvPr id="2" name="Google Shape;1559;p157">
            <a:extLst>
              <a:ext uri="{FF2B5EF4-FFF2-40B4-BE49-F238E27FC236}">
                <a16:creationId xmlns:a16="http://schemas.microsoft.com/office/drawing/2014/main" id="{F01C3DA2-36CE-E2D4-1F43-49848F02F63A}"/>
              </a:ext>
            </a:extLst>
          </p:cNvPr>
          <p:cNvGrpSpPr/>
          <p:nvPr/>
        </p:nvGrpSpPr>
        <p:grpSpPr>
          <a:xfrm>
            <a:off x="7191545" y="0"/>
            <a:ext cx="5000460" cy="1425988"/>
            <a:chOff x="7191545" y="0"/>
            <a:chExt cx="5000460" cy="1425988"/>
          </a:xfrm>
        </p:grpSpPr>
        <p:pic>
          <p:nvPicPr>
            <p:cNvPr id="3" name="Google Shape;1560;p157">
              <a:extLst>
                <a:ext uri="{FF2B5EF4-FFF2-40B4-BE49-F238E27FC236}">
                  <a16:creationId xmlns:a16="http://schemas.microsoft.com/office/drawing/2014/main" id="{10BA8776-7968-56E8-F757-5A4A75999235}"/>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561;p157">
              <a:extLst>
                <a:ext uri="{FF2B5EF4-FFF2-40B4-BE49-F238E27FC236}">
                  <a16:creationId xmlns:a16="http://schemas.microsoft.com/office/drawing/2014/main" id="{492BC522-3631-AC9D-5C66-5AB775022014}"/>
                </a:ext>
              </a:extLst>
            </p:cNvPr>
            <p:cNvGrpSpPr/>
            <p:nvPr/>
          </p:nvGrpSpPr>
          <p:grpSpPr>
            <a:xfrm>
              <a:off x="7191545" y="0"/>
              <a:ext cx="5000460" cy="1425988"/>
              <a:chOff x="7191545" y="0"/>
              <a:chExt cx="5000460" cy="1425988"/>
            </a:xfrm>
          </p:grpSpPr>
          <p:sp>
            <p:nvSpPr>
              <p:cNvPr id="5" name="Google Shape;1562;p157">
                <a:extLst>
                  <a:ext uri="{FF2B5EF4-FFF2-40B4-BE49-F238E27FC236}">
                    <a16:creationId xmlns:a16="http://schemas.microsoft.com/office/drawing/2014/main" id="{4B59F376-F271-EFF7-487A-73AC32F0910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63;p157">
                <a:extLst>
                  <a:ext uri="{FF2B5EF4-FFF2-40B4-BE49-F238E27FC236}">
                    <a16:creationId xmlns:a16="http://schemas.microsoft.com/office/drawing/2014/main" id="{7E978940-274B-E200-101A-F65D0172E5C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64;p157">
            <a:extLst>
              <a:ext uri="{FF2B5EF4-FFF2-40B4-BE49-F238E27FC236}">
                <a16:creationId xmlns:a16="http://schemas.microsoft.com/office/drawing/2014/main" id="{2FEA130B-EB3F-ABB3-D198-2DE78EA89A2C}"/>
              </a:ext>
            </a:extLst>
          </p:cNvPr>
          <p:cNvSpPr txBox="1">
            <a:spLocks noGrp="1"/>
          </p:cNvSpPr>
          <p:nvPr>
            <p:ph type="title"/>
          </p:nvPr>
        </p:nvSpPr>
        <p:spPr/>
        <p:txBody>
          <a:bodyPr/>
          <a:lstStyle>
            <a:lvl1pPr>
              <a:defRPr/>
            </a:lvl1pPr>
          </a:lstStyle>
          <a:p>
            <a:pPr lvl="0"/>
            <a:endParaRPr lang="en-US"/>
          </a:p>
        </p:txBody>
      </p:sp>
      <p:sp>
        <p:nvSpPr>
          <p:cNvPr id="8" name="Google Shape;1565;p157">
            <a:extLst>
              <a:ext uri="{FF2B5EF4-FFF2-40B4-BE49-F238E27FC236}">
                <a16:creationId xmlns:a16="http://schemas.microsoft.com/office/drawing/2014/main" id="{14406B7A-242F-DEF0-9AAC-2D8D442A19E5}"/>
              </a:ext>
            </a:extLst>
          </p:cNvPr>
          <p:cNvSpPr txBox="1">
            <a:spLocks noGrp="1"/>
          </p:cNvSpPr>
          <p:nvPr>
            <p:ph type="sldNum" sz="quarter" idx="8"/>
          </p:nvPr>
        </p:nvSpPr>
        <p:spPr/>
        <p:txBody>
          <a:bodyPr/>
          <a:lstStyle>
            <a:lvl1pPr>
              <a:defRPr/>
            </a:lvl1pPr>
          </a:lstStyle>
          <a:p>
            <a:pPr lvl="0"/>
            <a:fld id="{B3FC6FC4-45A2-4627-985C-CE8A8F4B089C}" type="slidenum">
              <a:t>‹#›</a:t>
            </a:fld>
            <a:endParaRPr lang="en-US"/>
          </a:p>
        </p:txBody>
      </p:sp>
      <p:cxnSp>
        <p:nvCxnSpPr>
          <p:cNvPr id="9" name="Google Shape;1566;p157">
            <a:extLst>
              <a:ext uri="{FF2B5EF4-FFF2-40B4-BE49-F238E27FC236}">
                <a16:creationId xmlns:a16="http://schemas.microsoft.com/office/drawing/2014/main" id="{7E808049-414E-A37F-9E65-3729299EA7C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567;p157">
            <a:extLst>
              <a:ext uri="{FF2B5EF4-FFF2-40B4-BE49-F238E27FC236}">
                <a16:creationId xmlns:a16="http://schemas.microsoft.com/office/drawing/2014/main" id="{5C1A8ECA-2AA5-755E-406C-49A3B5982E2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17097122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End 11">
    <p:spTree>
      <p:nvGrpSpPr>
        <p:cNvPr id="1" name=""/>
        <p:cNvGrpSpPr/>
        <p:nvPr/>
      </p:nvGrpSpPr>
      <p:grpSpPr>
        <a:xfrm>
          <a:off x="0" y="0"/>
          <a:ext cx="0" cy="0"/>
          <a:chOff x="0" y="0"/>
          <a:chExt cx="0" cy="0"/>
        </a:xfrm>
      </p:grpSpPr>
      <p:grpSp>
        <p:nvGrpSpPr>
          <p:cNvPr id="2" name="Google Shape;1569;p158">
            <a:extLst>
              <a:ext uri="{FF2B5EF4-FFF2-40B4-BE49-F238E27FC236}">
                <a16:creationId xmlns:a16="http://schemas.microsoft.com/office/drawing/2014/main" id="{1013BB3D-D00C-4303-CB23-20AA271366A4}"/>
              </a:ext>
            </a:extLst>
          </p:cNvPr>
          <p:cNvGrpSpPr/>
          <p:nvPr/>
        </p:nvGrpSpPr>
        <p:grpSpPr>
          <a:xfrm>
            <a:off x="0" y="0"/>
            <a:ext cx="12191996" cy="2148830"/>
            <a:chOff x="0" y="0"/>
            <a:chExt cx="12191996" cy="2148830"/>
          </a:xfrm>
        </p:grpSpPr>
        <p:sp>
          <p:nvSpPr>
            <p:cNvPr id="3" name="Google Shape;1570;p158">
              <a:extLst>
                <a:ext uri="{FF2B5EF4-FFF2-40B4-BE49-F238E27FC236}">
                  <a16:creationId xmlns:a16="http://schemas.microsoft.com/office/drawing/2014/main" id="{72CB055E-63DB-1AC8-9A78-9B3DBE44DBC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571;p158">
              <a:extLst>
                <a:ext uri="{FF2B5EF4-FFF2-40B4-BE49-F238E27FC236}">
                  <a16:creationId xmlns:a16="http://schemas.microsoft.com/office/drawing/2014/main" id="{892C2689-FD4C-0028-4D0D-FF76EF99F26C}"/>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572;p158">
            <a:extLst>
              <a:ext uri="{FF2B5EF4-FFF2-40B4-BE49-F238E27FC236}">
                <a16:creationId xmlns:a16="http://schemas.microsoft.com/office/drawing/2014/main" id="{61A9AEE1-0969-E533-9FF8-9BAF4540A19F}"/>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573;p158">
            <a:extLst>
              <a:ext uri="{FF2B5EF4-FFF2-40B4-BE49-F238E27FC236}">
                <a16:creationId xmlns:a16="http://schemas.microsoft.com/office/drawing/2014/main" id="{4BE23826-92BA-BF19-5246-010416DF127C}"/>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574;p158">
            <a:extLst>
              <a:ext uri="{FF2B5EF4-FFF2-40B4-BE49-F238E27FC236}">
                <a16:creationId xmlns:a16="http://schemas.microsoft.com/office/drawing/2014/main" id="{5BB71B29-33BA-9144-88F3-98EED25F582C}"/>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575;p158">
            <a:extLst>
              <a:ext uri="{FF2B5EF4-FFF2-40B4-BE49-F238E27FC236}">
                <a16:creationId xmlns:a16="http://schemas.microsoft.com/office/drawing/2014/main" id="{D571A679-FA93-2DC1-5251-5DE7F1749510}"/>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97992466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Blank 9">
    <p:spTree>
      <p:nvGrpSpPr>
        <p:cNvPr id="1" name=""/>
        <p:cNvGrpSpPr/>
        <p:nvPr/>
      </p:nvGrpSpPr>
      <p:grpSpPr>
        <a:xfrm>
          <a:off x="0" y="0"/>
          <a:ext cx="0" cy="0"/>
          <a:chOff x="0" y="0"/>
          <a:chExt cx="0" cy="0"/>
        </a:xfrm>
      </p:grpSpPr>
      <p:sp>
        <p:nvSpPr>
          <p:cNvPr id="2" name="Google Shape;1578;p159">
            <a:extLst>
              <a:ext uri="{FF2B5EF4-FFF2-40B4-BE49-F238E27FC236}">
                <a16:creationId xmlns:a16="http://schemas.microsoft.com/office/drawing/2014/main" id="{B6829493-8FAB-F7F3-5566-A6127134B60C}"/>
              </a:ext>
            </a:extLst>
          </p:cNvPr>
          <p:cNvSpPr txBox="1">
            <a:spLocks noGrp="1"/>
          </p:cNvSpPr>
          <p:nvPr>
            <p:ph type="sldNum" sz="quarter" idx="8"/>
          </p:nvPr>
        </p:nvSpPr>
        <p:spPr/>
        <p:txBody>
          <a:bodyPr/>
          <a:lstStyle>
            <a:lvl1pPr>
              <a:defRPr/>
            </a:lvl1pPr>
          </a:lstStyle>
          <a:p>
            <a:pPr lvl="0"/>
            <a:fld id="{3C5E02D1-2A05-4AD2-A7CE-5B1B9F9B71F0}" type="slidenum">
              <a:t>‹#›</a:t>
            </a:fld>
            <a:endParaRPr lang="en-US"/>
          </a:p>
        </p:txBody>
      </p:sp>
      <p:cxnSp>
        <p:nvCxnSpPr>
          <p:cNvPr id="3" name="Google Shape;1579;p159">
            <a:extLst>
              <a:ext uri="{FF2B5EF4-FFF2-40B4-BE49-F238E27FC236}">
                <a16:creationId xmlns:a16="http://schemas.microsoft.com/office/drawing/2014/main" id="{24A3C3EB-525D-4846-7F95-91F95FE0E8D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580;p159">
            <a:extLst>
              <a:ext uri="{FF2B5EF4-FFF2-40B4-BE49-F238E27FC236}">
                <a16:creationId xmlns:a16="http://schemas.microsoft.com/office/drawing/2014/main" id="{8E59BA5F-8A00-8FC0-B7E8-AC64EB99325E}"/>
              </a:ext>
            </a:extLst>
          </p:cNvPr>
          <p:cNvSpPr txBox="1">
            <a:spLocks noGrp="1"/>
          </p:cNvSpPr>
          <p:nvPr>
            <p:ph type="ftr" sz="quarter" idx="9"/>
          </p:nvPr>
        </p:nvSpPr>
        <p:spPr/>
        <p:txBody>
          <a:bodyPr/>
          <a:lstStyle>
            <a:lvl1pPr>
              <a:defRPr/>
            </a:lvl1pPr>
          </a:lstStyle>
          <a:p>
            <a:pPr lvl="0"/>
            <a:endParaRPr lang="en-US"/>
          </a:p>
        </p:txBody>
      </p:sp>
      <p:grpSp>
        <p:nvGrpSpPr>
          <p:cNvPr id="5" name="Google Shape;1581;p159">
            <a:extLst>
              <a:ext uri="{FF2B5EF4-FFF2-40B4-BE49-F238E27FC236}">
                <a16:creationId xmlns:a16="http://schemas.microsoft.com/office/drawing/2014/main" id="{1FC7E547-1739-3508-9349-AD1C576202CB}"/>
              </a:ext>
            </a:extLst>
          </p:cNvPr>
          <p:cNvGrpSpPr/>
          <p:nvPr/>
        </p:nvGrpSpPr>
        <p:grpSpPr>
          <a:xfrm>
            <a:off x="7191545" y="0"/>
            <a:ext cx="5000460" cy="1425988"/>
            <a:chOff x="7191545" y="0"/>
            <a:chExt cx="5000460" cy="1425988"/>
          </a:xfrm>
        </p:grpSpPr>
        <p:pic>
          <p:nvPicPr>
            <p:cNvPr id="6" name="Google Shape;1582;p159">
              <a:extLst>
                <a:ext uri="{FF2B5EF4-FFF2-40B4-BE49-F238E27FC236}">
                  <a16:creationId xmlns:a16="http://schemas.microsoft.com/office/drawing/2014/main" id="{FF7045F7-6156-7410-C6E6-FDB6FE97C98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583;p159">
              <a:extLst>
                <a:ext uri="{FF2B5EF4-FFF2-40B4-BE49-F238E27FC236}">
                  <a16:creationId xmlns:a16="http://schemas.microsoft.com/office/drawing/2014/main" id="{A772F2B2-98C9-F1E3-273D-FBF0D97E7F51}"/>
                </a:ext>
              </a:extLst>
            </p:cNvPr>
            <p:cNvGrpSpPr/>
            <p:nvPr/>
          </p:nvGrpSpPr>
          <p:grpSpPr>
            <a:xfrm>
              <a:off x="7191545" y="0"/>
              <a:ext cx="5000460" cy="1425988"/>
              <a:chOff x="7191545" y="0"/>
              <a:chExt cx="5000460" cy="1425988"/>
            </a:xfrm>
          </p:grpSpPr>
          <p:sp>
            <p:nvSpPr>
              <p:cNvPr id="8" name="Google Shape;1584;p159">
                <a:extLst>
                  <a:ext uri="{FF2B5EF4-FFF2-40B4-BE49-F238E27FC236}">
                    <a16:creationId xmlns:a16="http://schemas.microsoft.com/office/drawing/2014/main" id="{494EA5E6-9590-F6B0-7794-8A1948B9EB0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585;p159">
                <a:extLst>
                  <a:ext uri="{FF2B5EF4-FFF2-40B4-BE49-F238E27FC236}">
                    <a16:creationId xmlns:a16="http://schemas.microsoft.com/office/drawing/2014/main" id="{5C1F05FF-BF6A-1095-D76C-D78C8B91CB1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93152337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
        <p:nvSpPr>
          <p:cNvPr id="2" name="Google Shape;1587;p160">
            <a:extLst>
              <a:ext uri="{FF2B5EF4-FFF2-40B4-BE49-F238E27FC236}">
                <a16:creationId xmlns:a16="http://schemas.microsoft.com/office/drawing/2014/main" id="{21732829-22C2-AF5B-3888-BDAC9AF5CA1A}"/>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588;p160">
            <a:extLst>
              <a:ext uri="{FF2B5EF4-FFF2-40B4-BE49-F238E27FC236}">
                <a16:creationId xmlns:a16="http://schemas.microsoft.com/office/drawing/2014/main" id="{8F89C51C-AFE0-8ED9-7E51-63255DD7678E}"/>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589;p160">
            <a:extLst>
              <a:ext uri="{FF2B5EF4-FFF2-40B4-BE49-F238E27FC236}">
                <a16:creationId xmlns:a16="http://schemas.microsoft.com/office/drawing/2014/main" id="{E1ECC21A-944E-15A4-251D-3FFB186E5B9B}"/>
              </a:ext>
            </a:extLst>
          </p:cNvPr>
          <p:cNvGrpSpPr/>
          <p:nvPr/>
        </p:nvGrpSpPr>
        <p:grpSpPr>
          <a:xfrm>
            <a:off x="0" y="0"/>
            <a:ext cx="1862669" cy="6629400"/>
            <a:chOff x="0" y="0"/>
            <a:chExt cx="1862669" cy="6629400"/>
          </a:xfrm>
        </p:grpSpPr>
        <p:sp>
          <p:nvSpPr>
            <p:cNvPr id="5" name="Google Shape;1590;p160">
              <a:extLst>
                <a:ext uri="{FF2B5EF4-FFF2-40B4-BE49-F238E27FC236}">
                  <a16:creationId xmlns:a16="http://schemas.microsoft.com/office/drawing/2014/main" id="{AFD82F98-F809-7FBA-8F6E-EB3F2FA894DC}"/>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591;p160">
              <a:extLst>
                <a:ext uri="{FF2B5EF4-FFF2-40B4-BE49-F238E27FC236}">
                  <a16:creationId xmlns:a16="http://schemas.microsoft.com/office/drawing/2014/main" id="{3906B594-F9EE-E08D-8C36-9C18D68B70D0}"/>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592;p160">
            <a:extLst>
              <a:ext uri="{FF2B5EF4-FFF2-40B4-BE49-F238E27FC236}">
                <a16:creationId xmlns:a16="http://schemas.microsoft.com/office/drawing/2014/main" id="{011DE38C-D050-5FE1-B8D2-D73329A9E3EA}"/>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593;p160">
            <a:extLst>
              <a:ext uri="{FF2B5EF4-FFF2-40B4-BE49-F238E27FC236}">
                <a16:creationId xmlns:a16="http://schemas.microsoft.com/office/drawing/2014/main" id="{F5ED79E2-B223-78C5-B590-AAB0542849EE}"/>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594;p160">
            <a:extLst>
              <a:ext uri="{FF2B5EF4-FFF2-40B4-BE49-F238E27FC236}">
                <a16:creationId xmlns:a16="http://schemas.microsoft.com/office/drawing/2014/main" id="{FE978B69-10B0-801E-4A59-3572DC342065}"/>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595;p160">
            <a:extLst>
              <a:ext uri="{FF2B5EF4-FFF2-40B4-BE49-F238E27FC236}">
                <a16:creationId xmlns:a16="http://schemas.microsoft.com/office/drawing/2014/main" id="{286D9F2B-0D82-75E0-E7DF-D0A8380D3FF3}"/>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25665560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
        <p:nvSpPr>
          <p:cNvPr id="2" name="Google Shape;1587;p160">
            <a:extLst>
              <a:ext uri="{FF2B5EF4-FFF2-40B4-BE49-F238E27FC236}">
                <a16:creationId xmlns:a16="http://schemas.microsoft.com/office/drawing/2014/main" id="{86F4270B-B1C7-1ECC-223C-E19CC6763CD3}"/>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588;p160">
            <a:extLst>
              <a:ext uri="{FF2B5EF4-FFF2-40B4-BE49-F238E27FC236}">
                <a16:creationId xmlns:a16="http://schemas.microsoft.com/office/drawing/2014/main" id="{D80843C5-FFAF-C5CC-567A-31915979812E}"/>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589;p160">
            <a:extLst>
              <a:ext uri="{FF2B5EF4-FFF2-40B4-BE49-F238E27FC236}">
                <a16:creationId xmlns:a16="http://schemas.microsoft.com/office/drawing/2014/main" id="{2956D84C-2A3E-237D-F961-03C1C7A550E8}"/>
              </a:ext>
            </a:extLst>
          </p:cNvPr>
          <p:cNvGrpSpPr/>
          <p:nvPr/>
        </p:nvGrpSpPr>
        <p:grpSpPr>
          <a:xfrm>
            <a:off x="0" y="0"/>
            <a:ext cx="1862669" cy="6629400"/>
            <a:chOff x="0" y="0"/>
            <a:chExt cx="1862669" cy="6629400"/>
          </a:xfrm>
        </p:grpSpPr>
        <p:sp>
          <p:nvSpPr>
            <p:cNvPr id="5" name="Google Shape;1590;p160">
              <a:extLst>
                <a:ext uri="{FF2B5EF4-FFF2-40B4-BE49-F238E27FC236}">
                  <a16:creationId xmlns:a16="http://schemas.microsoft.com/office/drawing/2014/main" id="{4D14067B-37DA-167A-BEAF-689F20CFF890}"/>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591;p160">
              <a:extLst>
                <a:ext uri="{FF2B5EF4-FFF2-40B4-BE49-F238E27FC236}">
                  <a16:creationId xmlns:a16="http://schemas.microsoft.com/office/drawing/2014/main" id="{8AB2EDEC-450B-9ACD-84A3-A7A5EA74F061}"/>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592;p160">
            <a:extLst>
              <a:ext uri="{FF2B5EF4-FFF2-40B4-BE49-F238E27FC236}">
                <a16:creationId xmlns:a16="http://schemas.microsoft.com/office/drawing/2014/main" id="{081E0487-C65B-0691-3645-3C28C6A8DE8D}"/>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593;p160">
            <a:extLst>
              <a:ext uri="{FF2B5EF4-FFF2-40B4-BE49-F238E27FC236}">
                <a16:creationId xmlns:a16="http://schemas.microsoft.com/office/drawing/2014/main" id="{AD894EF7-322E-B252-077F-36FA725B88F8}"/>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594;p160">
            <a:extLst>
              <a:ext uri="{FF2B5EF4-FFF2-40B4-BE49-F238E27FC236}">
                <a16:creationId xmlns:a16="http://schemas.microsoft.com/office/drawing/2014/main" id="{F1E7C98E-226D-0E24-EEAB-6A7D560ED231}"/>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595;p160">
            <a:extLst>
              <a:ext uri="{FF2B5EF4-FFF2-40B4-BE49-F238E27FC236}">
                <a16:creationId xmlns:a16="http://schemas.microsoft.com/office/drawing/2014/main" id="{6388CBC3-0FAD-7009-4FE4-52ED50F9B51B}"/>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392832230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
        <p:nvSpPr>
          <p:cNvPr id="2" name="Google Shape;1587;p160">
            <a:extLst>
              <a:ext uri="{FF2B5EF4-FFF2-40B4-BE49-F238E27FC236}">
                <a16:creationId xmlns:a16="http://schemas.microsoft.com/office/drawing/2014/main" id="{9D38C332-0EFC-55B6-0B3A-7AEF1B462368}"/>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588;p160">
            <a:extLst>
              <a:ext uri="{FF2B5EF4-FFF2-40B4-BE49-F238E27FC236}">
                <a16:creationId xmlns:a16="http://schemas.microsoft.com/office/drawing/2014/main" id="{6D3F3421-EA1A-40A9-3972-FBDC8C75C4E1}"/>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589;p160">
            <a:extLst>
              <a:ext uri="{FF2B5EF4-FFF2-40B4-BE49-F238E27FC236}">
                <a16:creationId xmlns:a16="http://schemas.microsoft.com/office/drawing/2014/main" id="{EE946D15-05A6-31C2-AD7A-2837E71D1BDE}"/>
              </a:ext>
            </a:extLst>
          </p:cNvPr>
          <p:cNvGrpSpPr/>
          <p:nvPr/>
        </p:nvGrpSpPr>
        <p:grpSpPr>
          <a:xfrm>
            <a:off x="0" y="0"/>
            <a:ext cx="1862669" cy="6629400"/>
            <a:chOff x="0" y="0"/>
            <a:chExt cx="1862669" cy="6629400"/>
          </a:xfrm>
        </p:grpSpPr>
        <p:sp>
          <p:nvSpPr>
            <p:cNvPr id="5" name="Google Shape;1590;p160">
              <a:extLst>
                <a:ext uri="{FF2B5EF4-FFF2-40B4-BE49-F238E27FC236}">
                  <a16:creationId xmlns:a16="http://schemas.microsoft.com/office/drawing/2014/main" id="{9DDFD2BF-4C10-72D1-B285-EC1324AD566F}"/>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591;p160">
              <a:extLst>
                <a:ext uri="{FF2B5EF4-FFF2-40B4-BE49-F238E27FC236}">
                  <a16:creationId xmlns:a16="http://schemas.microsoft.com/office/drawing/2014/main" id="{DC9C9185-5283-2085-7312-4B5BFD4F5AF4}"/>
                </a:ext>
              </a:extLst>
            </p:cNvPr>
            <p:cNvPicPr>
              <a:picLocks noChangeAspect="1"/>
            </p:cNvPicPr>
            <p:nvPr/>
          </p:nvPicPr>
          <p:blipFill>
            <a:blip r:embed="rId3">
              <a:alphaModFix/>
            </a:blip>
            <a:srcRect l="7219" t="16937" r="72250" b="20588"/>
            <a:stretch>
              <a:fillRect/>
            </a:stretch>
          </p:blipFill>
          <p:spPr>
            <a:xfrm>
              <a:off x="0" y="0"/>
              <a:ext cx="1862669" cy="6629400"/>
            </a:xfrm>
            <a:prstGeom prst="rect">
              <a:avLst/>
            </a:prstGeom>
            <a:solidFill>
              <a:srgbClr val="79818A"/>
            </a:solidFill>
            <a:ln cap="flat">
              <a:noFill/>
            </a:ln>
          </p:spPr>
        </p:pic>
      </p:grpSp>
      <p:sp>
        <p:nvSpPr>
          <p:cNvPr id="7" name="Google Shape;1592;p160">
            <a:extLst>
              <a:ext uri="{FF2B5EF4-FFF2-40B4-BE49-F238E27FC236}">
                <a16:creationId xmlns:a16="http://schemas.microsoft.com/office/drawing/2014/main" id="{3226358E-327A-CB10-DA4C-178F1FEDEB99}"/>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593;p160">
            <a:extLst>
              <a:ext uri="{FF2B5EF4-FFF2-40B4-BE49-F238E27FC236}">
                <a16:creationId xmlns:a16="http://schemas.microsoft.com/office/drawing/2014/main" id="{2802C4AB-E0C1-857B-1C77-D95F18620D9D}"/>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594;p160">
            <a:extLst>
              <a:ext uri="{FF2B5EF4-FFF2-40B4-BE49-F238E27FC236}">
                <a16:creationId xmlns:a16="http://schemas.microsoft.com/office/drawing/2014/main" id="{6DE9F2CA-8FE8-4579-7C55-A0911C36EB14}"/>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595;p160">
            <a:extLst>
              <a:ext uri="{FF2B5EF4-FFF2-40B4-BE49-F238E27FC236}">
                <a16:creationId xmlns:a16="http://schemas.microsoft.com/office/drawing/2014/main" id="{D9C793A7-9ADE-7ABD-606D-8F88A76E4501}"/>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197678000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p:cSld name="Table of Content">
    <p:spTree>
      <p:nvGrpSpPr>
        <p:cNvPr id="1" name=""/>
        <p:cNvGrpSpPr/>
        <p:nvPr/>
      </p:nvGrpSpPr>
      <p:grpSpPr>
        <a:xfrm>
          <a:off x="0" y="0"/>
          <a:ext cx="0" cy="0"/>
          <a:chOff x="0" y="0"/>
          <a:chExt cx="0" cy="0"/>
        </a:xfrm>
      </p:grpSpPr>
      <p:sp>
        <p:nvSpPr>
          <p:cNvPr id="2" name="Google Shape;1597;p161">
            <a:extLst>
              <a:ext uri="{FF2B5EF4-FFF2-40B4-BE49-F238E27FC236}">
                <a16:creationId xmlns:a16="http://schemas.microsoft.com/office/drawing/2014/main" id="{FD3BD499-8135-EE03-8B6A-19C8011BAE9F}"/>
              </a:ext>
            </a:extLst>
          </p:cNvPr>
          <p:cNvSpPr/>
          <p:nvPr/>
        </p:nvSpPr>
        <p:spPr>
          <a:xfrm>
            <a:off x="-10579" y="6620932"/>
            <a:ext cx="12213165" cy="237067"/>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3" name="Google Shape;1598;p161">
            <a:extLst>
              <a:ext uri="{FF2B5EF4-FFF2-40B4-BE49-F238E27FC236}">
                <a16:creationId xmlns:a16="http://schemas.microsoft.com/office/drawing/2014/main" id="{B22DCC7D-2D47-21C5-9CE0-8A7CF531B18D}"/>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endParaRPr lang="en-US"/>
          </a:p>
        </p:txBody>
      </p:sp>
      <p:sp>
        <p:nvSpPr>
          <p:cNvPr id="4" name="Google Shape;1599;p161">
            <a:extLst>
              <a:ext uri="{FF2B5EF4-FFF2-40B4-BE49-F238E27FC236}">
                <a16:creationId xmlns:a16="http://schemas.microsoft.com/office/drawing/2014/main" id="{AB845C23-586A-3F65-31A0-7164C5786375}"/>
              </a:ext>
            </a:extLst>
          </p:cNvPr>
          <p:cNvSpPr txBox="1">
            <a:spLocks noGrp="1"/>
          </p:cNvSpPr>
          <p:nvPr>
            <p:ph type="body" idx="4294967295"/>
          </p:nvPr>
        </p:nvSpPr>
        <p:spPr>
          <a:xfrm>
            <a:off x="218111" y="917198"/>
            <a:ext cx="11715722" cy="4958672"/>
          </a:xfrm>
        </p:spPr>
        <p:txBody>
          <a:bodyPr/>
          <a:lstStyle>
            <a:lvl1pPr indent="-347151">
              <a:buSzPts val="1867"/>
              <a:buFont typeface="Noto Sans Symbols"/>
              <a:buChar char="▪"/>
              <a:defRPr sz="1867" b="1"/>
            </a:lvl1pPr>
          </a:lstStyle>
          <a:p>
            <a:pPr lvl="0"/>
            <a:endParaRPr lang="en-US"/>
          </a:p>
        </p:txBody>
      </p:sp>
      <p:sp>
        <p:nvSpPr>
          <p:cNvPr id="5" name="Google Shape;1600;p161">
            <a:extLst>
              <a:ext uri="{FF2B5EF4-FFF2-40B4-BE49-F238E27FC236}">
                <a16:creationId xmlns:a16="http://schemas.microsoft.com/office/drawing/2014/main" id="{823D0556-5D9D-8474-895B-18C90252D587}"/>
              </a:ext>
            </a:extLst>
          </p:cNvPr>
          <p:cNvSpPr txBox="1">
            <a:spLocks noGrp="1"/>
          </p:cNvSpPr>
          <p:nvPr>
            <p:ph type="body" idx="4294967295"/>
          </p:nvPr>
        </p:nvSpPr>
        <p:spPr>
          <a:xfrm>
            <a:off x="3858932" y="5969002"/>
            <a:ext cx="8074901" cy="649818"/>
          </a:xfrm>
        </p:spPr>
        <p:txBody>
          <a:bodyPr anchor="b"/>
          <a:lstStyle>
            <a:lvl1pPr indent="-313246">
              <a:buSzPts val="1333"/>
              <a:defRPr sz="1333"/>
            </a:lvl1pPr>
          </a:lstStyle>
          <a:p>
            <a:pPr lvl="0"/>
            <a:endParaRPr lang="en-US"/>
          </a:p>
        </p:txBody>
      </p:sp>
      <p:sp>
        <p:nvSpPr>
          <p:cNvPr id="6" name="Google Shape;1601;p161">
            <a:extLst>
              <a:ext uri="{FF2B5EF4-FFF2-40B4-BE49-F238E27FC236}">
                <a16:creationId xmlns:a16="http://schemas.microsoft.com/office/drawing/2014/main" id="{59FA9AA0-B747-8A37-FC90-0F10C718D5AC}"/>
              </a:ext>
            </a:extLst>
          </p:cNvPr>
          <p:cNvSpPr txBox="1">
            <a:spLocks noGrp="1"/>
          </p:cNvSpPr>
          <p:nvPr>
            <p:ph type="sldNum" sz="quarter" idx="8"/>
          </p:nvPr>
        </p:nvSpPr>
        <p:spPr/>
        <p:txBody>
          <a:bodyPr/>
          <a:lstStyle>
            <a:lvl1pPr>
              <a:defRPr sz="1467">
                <a:solidFill>
                  <a:srgbClr val="FFFFFF"/>
                </a:solidFill>
              </a:defRPr>
            </a:lvl1pPr>
          </a:lstStyle>
          <a:p>
            <a:pPr lvl="0"/>
            <a:fld id="{A6C91345-123E-4088-80AC-83EC3731C901}" type="slidenum">
              <a:t>‹#›</a:t>
            </a:fld>
            <a:endParaRPr lang="en-US"/>
          </a:p>
        </p:txBody>
      </p:sp>
      <p:pic>
        <p:nvPicPr>
          <p:cNvPr id="7" name="Google Shape;1602;p161" descr="M:\Marketing Communication and Referral Access\Luis\newbrand\UCM_logo\master\horizontal\UCM_Logo_Master_Brand_Horizontal_Tagline_rgb.jpg">
            <a:extLst>
              <a:ext uri="{FF2B5EF4-FFF2-40B4-BE49-F238E27FC236}">
                <a16:creationId xmlns:a16="http://schemas.microsoft.com/office/drawing/2014/main" id="{D7A74251-3D5E-6DB1-0521-E66BE1DD3B7D}"/>
              </a:ext>
            </a:extLst>
          </p:cNvPr>
          <p:cNvPicPr>
            <a:picLocks noChangeAspect="1"/>
          </p:cNvPicPr>
          <p:nvPr/>
        </p:nvPicPr>
        <p:blipFill>
          <a:blip r:embed="rId2">
            <a:alphaModFix/>
          </a:blip>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29044078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TWO_OBJECTS_WITH_TEXT">
    <p:spTree>
      <p:nvGrpSpPr>
        <p:cNvPr id="1" name=""/>
        <p:cNvGrpSpPr/>
        <p:nvPr/>
      </p:nvGrpSpPr>
      <p:grpSpPr>
        <a:xfrm>
          <a:off x="0" y="0"/>
          <a:ext cx="0" cy="0"/>
          <a:chOff x="0" y="0"/>
          <a:chExt cx="0" cy="0"/>
        </a:xfrm>
      </p:grpSpPr>
      <p:grpSp>
        <p:nvGrpSpPr>
          <p:cNvPr id="2" name="Google Shape;230;p23">
            <a:extLst>
              <a:ext uri="{FF2B5EF4-FFF2-40B4-BE49-F238E27FC236}">
                <a16:creationId xmlns:a16="http://schemas.microsoft.com/office/drawing/2014/main" id="{15B717D5-A1E1-D695-3085-BC6EDA93ADF0}"/>
              </a:ext>
            </a:extLst>
          </p:cNvPr>
          <p:cNvGrpSpPr/>
          <p:nvPr/>
        </p:nvGrpSpPr>
        <p:grpSpPr>
          <a:xfrm>
            <a:off x="7191545" y="0"/>
            <a:ext cx="5000460" cy="1425988"/>
            <a:chOff x="7191545" y="0"/>
            <a:chExt cx="5000460" cy="1425988"/>
          </a:xfrm>
        </p:grpSpPr>
        <p:pic>
          <p:nvPicPr>
            <p:cNvPr id="3" name="Google Shape;231;p23">
              <a:extLst>
                <a:ext uri="{FF2B5EF4-FFF2-40B4-BE49-F238E27FC236}">
                  <a16:creationId xmlns:a16="http://schemas.microsoft.com/office/drawing/2014/main" id="{A85D920C-A61F-2CD9-2D27-8DAC5ABAFB7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32;p23">
              <a:extLst>
                <a:ext uri="{FF2B5EF4-FFF2-40B4-BE49-F238E27FC236}">
                  <a16:creationId xmlns:a16="http://schemas.microsoft.com/office/drawing/2014/main" id="{5B2F5BA0-ACCC-5419-8CF3-3B8959DC724D}"/>
                </a:ext>
              </a:extLst>
            </p:cNvPr>
            <p:cNvGrpSpPr/>
            <p:nvPr/>
          </p:nvGrpSpPr>
          <p:grpSpPr>
            <a:xfrm>
              <a:off x="7191545" y="0"/>
              <a:ext cx="5000460" cy="1425988"/>
              <a:chOff x="7191545" y="0"/>
              <a:chExt cx="5000460" cy="1425988"/>
            </a:xfrm>
          </p:grpSpPr>
          <p:sp>
            <p:nvSpPr>
              <p:cNvPr id="5" name="Google Shape;233;p23">
                <a:extLst>
                  <a:ext uri="{FF2B5EF4-FFF2-40B4-BE49-F238E27FC236}">
                    <a16:creationId xmlns:a16="http://schemas.microsoft.com/office/drawing/2014/main" id="{01D0E374-2F41-9ED4-9E18-87EC7193A5C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34;p23">
                <a:extLst>
                  <a:ext uri="{FF2B5EF4-FFF2-40B4-BE49-F238E27FC236}">
                    <a16:creationId xmlns:a16="http://schemas.microsoft.com/office/drawing/2014/main" id="{28C09B3A-97F7-8B55-181A-C2D8BD8F97F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35;p23">
            <a:extLst>
              <a:ext uri="{FF2B5EF4-FFF2-40B4-BE49-F238E27FC236}">
                <a16:creationId xmlns:a16="http://schemas.microsoft.com/office/drawing/2014/main" id="{3EE6330B-A85B-05A0-B1CC-79C1AF9493B6}"/>
              </a:ext>
            </a:extLst>
          </p:cNvPr>
          <p:cNvSpPr txBox="1">
            <a:spLocks noGrp="1"/>
          </p:cNvSpPr>
          <p:nvPr>
            <p:ph type="title"/>
          </p:nvPr>
        </p:nvSpPr>
        <p:spPr/>
        <p:txBody>
          <a:bodyPr/>
          <a:lstStyle>
            <a:lvl1pPr>
              <a:defRPr/>
            </a:lvl1pPr>
          </a:lstStyle>
          <a:p>
            <a:pPr lvl="0"/>
            <a:endParaRPr lang="en-US"/>
          </a:p>
        </p:txBody>
      </p:sp>
      <p:sp>
        <p:nvSpPr>
          <p:cNvPr id="8" name="Google Shape;236;p23">
            <a:extLst>
              <a:ext uri="{FF2B5EF4-FFF2-40B4-BE49-F238E27FC236}">
                <a16:creationId xmlns:a16="http://schemas.microsoft.com/office/drawing/2014/main" id="{07F4815E-723B-5463-25ED-8927A4512A23}"/>
              </a:ext>
            </a:extLst>
          </p:cNvPr>
          <p:cNvSpPr txBox="1">
            <a:spLocks noGrp="1"/>
          </p:cNvSpPr>
          <p:nvPr>
            <p:ph type="body" idx="1"/>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237;p23">
            <a:extLst>
              <a:ext uri="{FF2B5EF4-FFF2-40B4-BE49-F238E27FC236}">
                <a16:creationId xmlns:a16="http://schemas.microsoft.com/office/drawing/2014/main" id="{B20F843E-672F-7EDC-7D9A-F3D40FAB41D9}"/>
              </a:ext>
            </a:extLst>
          </p:cNvPr>
          <p:cNvSpPr txBox="1">
            <a:spLocks noGrp="1"/>
          </p:cNvSpPr>
          <p:nvPr>
            <p:ph type="body" idx="3"/>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238;p23">
            <a:extLst>
              <a:ext uri="{FF2B5EF4-FFF2-40B4-BE49-F238E27FC236}">
                <a16:creationId xmlns:a16="http://schemas.microsoft.com/office/drawing/2014/main" id="{075C9588-D26E-464B-461D-BADAB4787369}"/>
              </a:ext>
            </a:extLst>
          </p:cNvPr>
          <p:cNvSpPr txBox="1">
            <a:spLocks noGrp="1"/>
          </p:cNvSpPr>
          <p:nvPr>
            <p:ph idx="2"/>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239;p23">
            <a:extLst>
              <a:ext uri="{FF2B5EF4-FFF2-40B4-BE49-F238E27FC236}">
                <a16:creationId xmlns:a16="http://schemas.microsoft.com/office/drawing/2014/main" id="{5B3EEB9C-1D13-F766-7D4E-501142BA040E}"/>
              </a:ext>
            </a:extLst>
          </p:cNvPr>
          <p:cNvSpPr txBox="1">
            <a:spLocks noGrp="1"/>
          </p:cNvSpPr>
          <p:nvPr>
            <p:ph idx="4"/>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240;p23">
            <a:extLst>
              <a:ext uri="{FF2B5EF4-FFF2-40B4-BE49-F238E27FC236}">
                <a16:creationId xmlns:a16="http://schemas.microsoft.com/office/drawing/2014/main" id="{ACD018E7-7269-4E92-5B78-EAA8D0165C4E}"/>
              </a:ext>
            </a:extLst>
          </p:cNvPr>
          <p:cNvSpPr txBox="1">
            <a:spLocks noGrp="1"/>
          </p:cNvSpPr>
          <p:nvPr>
            <p:ph type="sldNum" sz="quarter" idx="8"/>
          </p:nvPr>
        </p:nvSpPr>
        <p:spPr/>
        <p:txBody>
          <a:bodyPr/>
          <a:lstStyle>
            <a:lvl1pPr>
              <a:defRPr/>
            </a:lvl1pPr>
          </a:lstStyle>
          <a:p>
            <a:pPr lvl="0"/>
            <a:fld id="{14A9D591-9953-437E-9B54-CC770173D6B6}" type="slidenum">
              <a:t>‹#›</a:t>
            </a:fld>
            <a:endParaRPr lang="en-US"/>
          </a:p>
        </p:txBody>
      </p:sp>
      <p:cxnSp>
        <p:nvCxnSpPr>
          <p:cNvPr id="13" name="Google Shape;241;p23">
            <a:extLst>
              <a:ext uri="{FF2B5EF4-FFF2-40B4-BE49-F238E27FC236}">
                <a16:creationId xmlns:a16="http://schemas.microsoft.com/office/drawing/2014/main" id="{F21BCEAE-3E23-C177-1790-E64D18A952C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242;p23">
            <a:extLst>
              <a:ext uri="{FF2B5EF4-FFF2-40B4-BE49-F238E27FC236}">
                <a16:creationId xmlns:a16="http://schemas.microsoft.com/office/drawing/2014/main" id="{A4ED135A-B50E-8A5D-5EA7-FBB7AEF6E55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79939681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p:cSld name="3_Title Slide_Yale Blue 8">
    <p:spTree>
      <p:nvGrpSpPr>
        <p:cNvPr id="1" name=""/>
        <p:cNvGrpSpPr/>
        <p:nvPr/>
      </p:nvGrpSpPr>
      <p:grpSpPr>
        <a:xfrm>
          <a:off x="0" y="0"/>
          <a:ext cx="0" cy="0"/>
          <a:chOff x="0" y="0"/>
          <a:chExt cx="0" cy="0"/>
        </a:xfrm>
      </p:grpSpPr>
      <p:sp>
        <p:nvSpPr>
          <p:cNvPr id="2" name="Google Shape;1604;p162">
            <a:extLst>
              <a:ext uri="{FF2B5EF4-FFF2-40B4-BE49-F238E27FC236}">
                <a16:creationId xmlns:a16="http://schemas.microsoft.com/office/drawing/2014/main" id="{764B32A3-8812-C43F-C9BF-AAD336F670FF}"/>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605;p162">
            <a:extLst>
              <a:ext uri="{FF2B5EF4-FFF2-40B4-BE49-F238E27FC236}">
                <a16:creationId xmlns:a16="http://schemas.microsoft.com/office/drawing/2014/main" id="{996D15EA-995E-5536-50A8-FFE8E4B93455}"/>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606;p162">
            <a:extLst>
              <a:ext uri="{FF2B5EF4-FFF2-40B4-BE49-F238E27FC236}">
                <a16:creationId xmlns:a16="http://schemas.microsoft.com/office/drawing/2014/main" id="{2BCAAF11-F8FC-7E14-64E2-B153B5C2C89B}"/>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07;p162">
            <a:extLst>
              <a:ext uri="{FF2B5EF4-FFF2-40B4-BE49-F238E27FC236}">
                <a16:creationId xmlns:a16="http://schemas.microsoft.com/office/drawing/2014/main" id="{42F8E506-BE4D-8BAF-7FAA-BDA8323DD672}"/>
              </a:ext>
            </a:extLst>
          </p:cNvPr>
          <p:cNvSpPr txBox="1">
            <a:spLocks noGrp="1"/>
          </p:cNvSpPr>
          <p:nvPr>
            <p:ph type="ftr" sz="quarter" idx="9"/>
          </p:nvPr>
        </p:nvSpPr>
        <p:spPr/>
        <p:txBody>
          <a:bodyPr/>
          <a:lstStyle>
            <a:lvl1pPr>
              <a:defRPr/>
            </a:lvl1pPr>
          </a:lstStyle>
          <a:p>
            <a:pPr lvl="0"/>
            <a:endParaRPr lang="en-US"/>
          </a:p>
        </p:txBody>
      </p:sp>
      <p:sp>
        <p:nvSpPr>
          <p:cNvPr id="6" name="Google Shape;1608;p162">
            <a:extLst>
              <a:ext uri="{FF2B5EF4-FFF2-40B4-BE49-F238E27FC236}">
                <a16:creationId xmlns:a16="http://schemas.microsoft.com/office/drawing/2014/main" id="{BF920912-8280-15A9-1D71-0F3485236B31}"/>
              </a:ext>
            </a:extLst>
          </p:cNvPr>
          <p:cNvSpPr txBox="1">
            <a:spLocks noGrp="1"/>
          </p:cNvSpPr>
          <p:nvPr>
            <p:ph type="sldNum" sz="quarter" idx="8"/>
          </p:nvPr>
        </p:nvSpPr>
        <p:spPr/>
        <p:txBody>
          <a:bodyPr/>
          <a:lstStyle>
            <a:lvl1pPr>
              <a:defRPr/>
            </a:lvl1pPr>
          </a:lstStyle>
          <a:p>
            <a:pPr lvl="0"/>
            <a:fld id="{8E718770-EF65-4862-B94D-06240DFD1226}" type="slidenum">
              <a:t>‹#›</a:t>
            </a:fld>
            <a:endParaRPr lang="en-US"/>
          </a:p>
        </p:txBody>
      </p:sp>
      <p:sp>
        <p:nvSpPr>
          <p:cNvPr id="7" name="Google Shape;1609;p162">
            <a:extLst>
              <a:ext uri="{FF2B5EF4-FFF2-40B4-BE49-F238E27FC236}">
                <a16:creationId xmlns:a16="http://schemas.microsoft.com/office/drawing/2014/main" id="{EEAC22C7-7681-6455-7CDC-F99B4E953CD1}"/>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610;p162">
            <a:extLst>
              <a:ext uri="{FF2B5EF4-FFF2-40B4-BE49-F238E27FC236}">
                <a16:creationId xmlns:a16="http://schemas.microsoft.com/office/drawing/2014/main" id="{C51BFC55-FBBE-4B7F-C198-A774E013260F}"/>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611;p162">
            <a:extLst>
              <a:ext uri="{FF2B5EF4-FFF2-40B4-BE49-F238E27FC236}">
                <a16:creationId xmlns:a16="http://schemas.microsoft.com/office/drawing/2014/main" id="{F0D4271D-CFA3-51B5-FF8C-F0892F2F929E}"/>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612;p162">
            <a:extLst>
              <a:ext uri="{FF2B5EF4-FFF2-40B4-BE49-F238E27FC236}">
                <a16:creationId xmlns:a16="http://schemas.microsoft.com/office/drawing/2014/main" id="{AFFAFB97-26E2-E767-BF63-15472DE11532}"/>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06974270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p:cSld name="1_Title Slide 2">
    <p:spTree>
      <p:nvGrpSpPr>
        <p:cNvPr id="1" name=""/>
        <p:cNvGrpSpPr/>
        <p:nvPr/>
      </p:nvGrpSpPr>
      <p:grpSpPr>
        <a:xfrm>
          <a:off x="0" y="0"/>
          <a:ext cx="0" cy="0"/>
          <a:chOff x="0" y="0"/>
          <a:chExt cx="0" cy="0"/>
        </a:xfrm>
      </p:grpSpPr>
      <p:sp>
        <p:nvSpPr>
          <p:cNvPr id="2" name="Google Shape;1614;p163">
            <a:extLst>
              <a:ext uri="{FF2B5EF4-FFF2-40B4-BE49-F238E27FC236}">
                <a16:creationId xmlns:a16="http://schemas.microsoft.com/office/drawing/2014/main" id="{2C62E165-98EA-C8BE-1512-9BC13FCB26CC}"/>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615;p163">
            <a:extLst>
              <a:ext uri="{FF2B5EF4-FFF2-40B4-BE49-F238E27FC236}">
                <a16:creationId xmlns:a16="http://schemas.microsoft.com/office/drawing/2014/main" id="{B07482A4-A0E8-D3D7-487F-FE95EB70064A}"/>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616;p163">
            <a:extLst>
              <a:ext uri="{FF2B5EF4-FFF2-40B4-BE49-F238E27FC236}">
                <a16:creationId xmlns:a16="http://schemas.microsoft.com/office/drawing/2014/main" id="{A8A52CF1-A8F1-571A-4159-C36B2851CCD6}"/>
              </a:ext>
            </a:extLst>
          </p:cNvPr>
          <p:cNvGrpSpPr/>
          <p:nvPr/>
        </p:nvGrpSpPr>
        <p:grpSpPr>
          <a:xfrm>
            <a:off x="0" y="0"/>
            <a:ext cx="1862669" cy="6629400"/>
            <a:chOff x="0" y="0"/>
            <a:chExt cx="1862669" cy="6629400"/>
          </a:xfrm>
        </p:grpSpPr>
        <p:sp>
          <p:nvSpPr>
            <p:cNvPr id="5" name="Google Shape;1617;p163">
              <a:extLst>
                <a:ext uri="{FF2B5EF4-FFF2-40B4-BE49-F238E27FC236}">
                  <a16:creationId xmlns:a16="http://schemas.microsoft.com/office/drawing/2014/main" id="{EB33A367-DB28-D56A-BE67-87BEF6AD5C4D}"/>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618;p163">
              <a:extLst>
                <a:ext uri="{FF2B5EF4-FFF2-40B4-BE49-F238E27FC236}">
                  <a16:creationId xmlns:a16="http://schemas.microsoft.com/office/drawing/2014/main" id="{8A6E7AAA-4B8C-17C4-AB5D-D5CC63FE3AEA}"/>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619;p163">
            <a:extLst>
              <a:ext uri="{FF2B5EF4-FFF2-40B4-BE49-F238E27FC236}">
                <a16:creationId xmlns:a16="http://schemas.microsoft.com/office/drawing/2014/main" id="{D4D61D37-EF41-C644-B117-A71B1F956677}"/>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620;p163">
            <a:extLst>
              <a:ext uri="{FF2B5EF4-FFF2-40B4-BE49-F238E27FC236}">
                <a16:creationId xmlns:a16="http://schemas.microsoft.com/office/drawing/2014/main" id="{C7C61890-7CB2-EE2E-FCBD-768596A8BBAB}"/>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621;p163">
            <a:extLst>
              <a:ext uri="{FF2B5EF4-FFF2-40B4-BE49-F238E27FC236}">
                <a16:creationId xmlns:a16="http://schemas.microsoft.com/office/drawing/2014/main" id="{DB56ED37-C78E-D315-24A2-762DF3E9E637}"/>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622;p163">
            <a:extLst>
              <a:ext uri="{FF2B5EF4-FFF2-40B4-BE49-F238E27FC236}">
                <a16:creationId xmlns:a16="http://schemas.microsoft.com/office/drawing/2014/main" id="{0C18DF97-5500-8F27-1722-CF26D5104296}"/>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37833028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p:cSld name="Table of Content 2">
    <p:spTree>
      <p:nvGrpSpPr>
        <p:cNvPr id="1" name=""/>
        <p:cNvGrpSpPr/>
        <p:nvPr/>
      </p:nvGrpSpPr>
      <p:grpSpPr>
        <a:xfrm>
          <a:off x="0" y="0"/>
          <a:ext cx="0" cy="0"/>
          <a:chOff x="0" y="0"/>
          <a:chExt cx="0" cy="0"/>
        </a:xfrm>
      </p:grpSpPr>
      <p:sp>
        <p:nvSpPr>
          <p:cNvPr id="2" name="Google Shape;1624;p164">
            <a:extLst>
              <a:ext uri="{FF2B5EF4-FFF2-40B4-BE49-F238E27FC236}">
                <a16:creationId xmlns:a16="http://schemas.microsoft.com/office/drawing/2014/main" id="{C5123977-7194-4884-B3AA-7566D179F567}"/>
              </a:ext>
            </a:extLst>
          </p:cNvPr>
          <p:cNvSpPr/>
          <p:nvPr/>
        </p:nvSpPr>
        <p:spPr>
          <a:xfrm>
            <a:off x="-10579" y="6620932"/>
            <a:ext cx="12213165" cy="237067"/>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3" name="Google Shape;1625;p164">
            <a:extLst>
              <a:ext uri="{FF2B5EF4-FFF2-40B4-BE49-F238E27FC236}">
                <a16:creationId xmlns:a16="http://schemas.microsoft.com/office/drawing/2014/main" id="{87E0BEB3-A71A-BABC-9B27-F57629D9484D}"/>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endParaRPr lang="en-US"/>
          </a:p>
        </p:txBody>
      </p:sp>
      <p:sp>
        <p:nvSpPr>
          <p:cNvPr id="4" name="Google Shape;1626;p164">
            <a:extLst>
              <a:ext uri="{FF2B5EF4-FFF2-40B4-BE49-F238E27FC236}">
                <a16:creationId xmlns:a16="http://schemas.microsoft.com/office/drawing/2014/main" id="{C0DBB5EA-85A3-A8D5-EA43-443EB3BB3230}"/>
              </a:ext>
            </a:extLst>
          </p:cNvPr>
          <p:cNvSpPr txBox="1">
            <a:spLocks noGrp="1"/>
          </p:cNvSpPr>
          <p:nvPr>
            <p:ph type="body" idx="4294967295"/>
          </p:nvPr>
        </p:nvSpPr>
        <p:spPr>
          <a:xfrm>
            <a:off x="218111" y="917198"/>
            <a:ext cx="11715722" cy="4958672"/>
          </a:xfrm>
        </p:spPr>
        <p:txBody>
          <a:bodyPr/>
          <a:lstStyle>
            <a:lvl1pPr indent="-347151">
              <a:buSzPts val="1867"/>
              <a:buFont typeface="Noto Sans Symbols"/>
              <a:buChar char="▪"/>
              <a:defRPr sz="1867" b="1"/>
            </a:lvl1pPr>
          </a:lstStyle>
          <a:p>
            <a:pPr lvl="0"/>
            <a:endParaRPr lang="en-US"/>
          </a:p>
        </p:txBody>
      </p:sp>
      <p:sp>
        <p:nvSpPr>
          <p:cNvPr id="5" name="Google Shape;1627;p164">
            <a:extLst>
              <a:ext uri="{FF2B5EF4-FFF2-40B4-BE49-F238E27FC236}">
                <a16:creationId xmlns:a16="http://schemas.microsoft.com/office/drawing/2014/main" id="{1BA62BD9-CEDE-A319-B1A0-DF7F4817CDAA}"/>
              </a:ext>
            </a:extLst>
          </p:cNvPr>
          <p:cNvSpPr txBox="1">
            <a:spLocks noGrp="1"/>
          </p:cNvSpPr>
          <p:nvPr>
            <p:ph type="body" idx="4294967295"/>
          </p:nvPr>
        </p:nvSpPr>
        <p:spPr>
          <a:xfrm>
            <a:off x="3858932" y="5969002"/>
            <a:ext cx="8074901" cy="649818"/>
          </a:xfrm>
        </p:spPr>
        <p:txBody>
          <a:bodyPr anchor="b"/>
          <a:lstStyle>
            <a:lvl1pPr indent="-313246">
              <a:buSzPts val="1333"/>
              <a:defRPr sz="1333"/>
            </a:lvl1pPr>
          </a:lstStyle>
          <a:p>
            <a:pPr lvl="0"/>
            <a:endParaRPr lang="en-US"/>
          </a:p>
        </p:txBody>
      </p:sp>
      <p:sp>
        <p:nvSpPr>
          <p:cNvPr id="6" name="Google Shape;1628;p164">
            <a:extLst>
              <a:ext uri="{FF2B5EF4-FFF2-40B4-BE49-F238E27FC236}">
                <a16:creationId xmlns:a16="http://schemas.microsoft.com/office/drawing/2014/main" id="{022AD9CA-77E3-D216-1C1D-39EC14D814AC}"/>
              </a:ext>
            </a:extLst>
          </p:cNvPr>
          <p:cNvSpPr txBox="1">
            <a:spLocks noGrp="1"/>
          </p:cNvSpPr>
          <p:nvPr>
            <p:ph type="sldNum" sz="quarter" idx="8"/>
          </p:nvPr>
        </p:nvSpPr>
        <p:spPr/>
        <p:txBody>
          <a:bodyPr/>
          <a:lstStyle>
            <a:lvl1pPr>
              <a:defRPr sz="1467">
                <a:solidFill>
                  <a:srgbClr val="FFFFFF"/>
                </a:solidFill>
              </a:defRPr>
            </a:lvl1pPr>
          </a:lstStyle>
          <a:p>
            <a:pPr lvl="0"/>
            <a:fld id="{E523522A-F6B2-4B4D-8E56-664346DF411A}" type="slidenum">
              <a:t>‹#›</a:t>
            </a:fld>
            <a:endParaRPr lang="en-US"/>
          </a:p>
        </p:txBody>
      </p:sp>
      <p:pic>
        <p:nvPicPr>
          <p:cNvPr id="7" name="Google Shape;1629;p164" descr="M:\Marketing Communication and Referral Access\Luis\newbrand\UCM_logo\master\horizontal\UCM_Logo_Master_Brand_Horizontal_Tagline_rgb.jpg">
            <a:extLst>
              <a:ext uri="{FF2B5EF4-FFF2-40B4-BE49-F238E27FC236}">
                <a16:creationId xmlns:a16="http://schemas.microsoft.com/office/drawing/2014/main" id="{FCDE1DCE-696A-702A-A640-82DAC9DEEE0E}"/>
              </a:ext>
            </a:extLst>
          </p:cNvPr>
          <p:cNvPicPr>
            <a:picLocks noChangeAspect="1"/>
          </p:cNvPicPr>
          <p:nvPr/>
        </p:nvPicPr>
        <p:blipFill>
          <a:blip r:embed="rId2">
            <a:alphaModFix/>
          </a:blip>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397346488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p:cSld name="3_Title Slide_Yale Blue 9">
    <p:spTree>
      <p:nvGrpSpPr>
        <p:cNvPr id="1" name=""/>
        <p:cNvGrpSpPr/>
        <p:nvPr/>
      </p:nvGrpSpPr>
      <p:grpSpPr>
        <a:xfrm>
          <a:off x="0" y="0"/>
          <a:ext cx="0" cy="0"/>
          <a:chOff x="0" y="0"/>
          <a:chExt cx="0" cy="0"/>
        </a:xfrm>
      </p:grpSpPr>
      <p:sp>
        <p:nvSpPr>
          <p:cNvPr id="2" name="Google Shape;1631;p165">
            <a:extLst>
              <a:ext uri="{FF2B5EF4-FFF2-40B4-BE49-F238E27FC236}">
                <a16:creationId xmlns:a16="http://schemas.microsoft.com/office/drawing/2014/main" id="{841A1405-A754-6D14-A34A-263C7EC059DA}"/>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632;p165">
            <a:extLst>
              <a:ext uri="{FF2B5EF4-FFF2-40B4-BE49-F238E27FC236}">
                <a16:creationId xmlns:a16="http://schemas.microsoft.com/office/drawing/2014/main" id="{D849C4CA-AFEB-968F-479F-4058611A18D3}"/>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633;p165">
            <a:extLst>
              <a:ext uri="{FF2B5EF4-FFF2-40B4-BE49-F238E27FC236}">
                <a16:creationId xmlns:a16="http://schemas.microsoft.com/office/drawing/2014/main" id="{0DE0EC6F-B060-45D5-BE7D-FBBB3C2D3EEB}"/>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34;p165">
            <a:extLst>
              <a:ext uri="{FF2B5EF4-FFF2-40B4-BE49-F238E27FC236}">
                <a16:creationId xmlns:a16="http://schemas.microsoft.com/office/drawing/2014/main" id="{B2738781-7622-7D93-87E2-49CC9EAE2A6F}"/>
              </a:ext>
            </a:extLst>
          </p:cNvPr>
          <p:cNvSpPr txBox="1">
            <a:spLocks noGrp="1"/>
          </p:cNvSpPr>
          <p:nvPr>
            <p:ph type="ftr" sz="quarter" idx="9"/>
          </p:nvPr>
        </p:nvSpPr>
        <p:spPr/>
        <p:txBody>
          <a:bodyPr/>
          <a:lstStyle>
            <a:lvl1pPr>
              <a:defRPr/>
            </a:lvl1pPr>
          </a:lstStyle>
          <a:p>
            <a:pPr lvl="0"/>
            <a:endParaRPr lang="en-US"/>
          </a:p>
        </p:txBody>
      </p:sp>
      <p:sp>
        <p:nvSpPr>
          <p:cNvPr id="6" name="Google Shape;1635;p165">
            <a:extLst>
              <a:ext uri="{FF2B5EF4-FFF2-40B4-BE49-F238E27FC236}">
                <a16:creationId xmlns:a16="http://schemas.microsoft.com/office/drawing/2014/main" id="{C6892620-2681-E328-56C6-73F5602B1E8F}"/>
              </a:ext>
            </a:extLst>
          </p:cNvPr>
          <p:cNvSpPr txBox="1">
            <a:spLocks noGrp="1"/>
          </p:cNvSpPr>
          <p:nvPr>
            <p:ph type="sldNum" sz="quarter" idx="8"/>
          </p:nvPr>
        </p:nvSpPr>
        <p:spPr/>
        <p:txBody>
          <a:bodyPr/>
          <a:lstStyle>
            <a:lvl1pPr>
              <a:defRPr/>
            </a:lvl1pPr>
          </a:lstStyle>
          <a:p>
            <a:pPr lvl="0"/>
            <a:fld id="{96A43731-EF38-488B-A2BD-357D099F4BC0}" type="slidenum">
              <a:t>‹#›</a:t>
            </a:fld>
            <a:endParaRPr lang="en-US"/>
          </a:p>
        </p:txBody>
      </p:sp>
      <p:sp>
        <p:nvSpPr>
          <p:cNvPr id="7" name="Google Shape;1636;p165">
            <a:extLst>
              <a:ext uri="{FF2B5EF4-FFF2-40B4-BE49-F238E27FC236}">
                <a16:creationId xmlns:a16="http://schemas.microsoft.com/office/drawing/2014/main" id="{73C32F4C-0DCC-2058-732A-42CDF91F267B}"/>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637;p165">
            <a:extLst>
              <a:ext uri="{FF2B5EF4-FFF2-40B4-BE49-F238E27FC236}">
                <a16:creationId xmlns:a16="http://schemas.microsoft.com/office/drawing/2014/main" id="{650B5C36-10FE-EE94-CA44-EE34D048DD9A}"/>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638;p165">
            <a:extLst>
              <a:ext uri="{FF2B5EF4-FFF2-40B4-BE49-F238E27FC236}">
                <a16:creationId xmlns:a16="http://schemas.microsoft.com/office/drawing/2014/main" id="{EA511F79-D1EC-8B79-5DF7-CE17EC5A63F5}"/>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639;p165">
            <a:extLst>
              <a:ext uri="{FF2B5EF4-FFF2-40B4-BE49-F238E27FC236}">
                <a16:creationId xmlns:a16="http://schemas.microsoft.com/office/drawing/2014/main" id="{85BE721C-DDFB-04A2-5A23-F27A96AA8035}"/>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70118398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Title and Bullets Layout 7">
    <p:spTree>
      <p:nvGrpSpPr>
        <p:cNvPr id="1" name=""/>
        <p:cNvGrpSpPr/>
        <p:nvPr/>
      </p:nvGrpSpPr>
      <p:grpSpPr>
        <a:xfrm>
          <a:off x="0" y="0"/>
          <a:ext cx="0" cy="0"/>
          <a:chOff x="0" y="0"/>
          <a:chExt cx="0" cy="0"/>
        </a:xfrm>
      </p:grpSpPr>
      <p:sp>
        <p:nvSpPr>
          <p:cNvPr id="2" name="Google Shape;1641;p166">
            <a:extLst>
              <a:ext uri="{FF2B5EF4-FFF2-40B4-BE49-F238E27FC236}">
                <a16:creationId xmlns:a16="http://schemas.microsoft.com/office/drawing/2014/main" id="{DC8EBFEE-7C8C-3830-C7CC-3CFF6F71A379}"/>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3" name="Google Shape;1642;p166">
            <a:extLst>
              <a:ext uri="{FF2B5EF4-FFF2-40B4-BE49-F238E27FC236}">
                <a16:creationId xmlns:a16="http://schemas.microsoft.com/office/drawing/2014/main" id="{EF18667E-1D44-5084-E436-501B2CE9E500}"/>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643;p166">
            <a:extLst>
              <a:ext uri="{FF2B5EF4-FFF2-40B4-BE49-F238E27FC236}">
                <a16:creationId xmlns:a16="http://schemas.microsoft.com/office/drawing/2014/main" id="{0127742C-2C08-23A9-0FAF-594848F4F023}"/>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644;p166">
            <a:extLst>
              <a:ext uri="{FF2B5EF4-FFF2-40B4-BE49-F238E27FC236}">
                <a16:creationId xmlns:a16="http://schemas.microsoft.com/office/drawing/2014/main" id="{65ED02D5-6B70-83E9-2810-75812F987032}"/>
              </a:ext>
            </a:extLst>
          </p:cNvPr>
          <p:cNvSpPr txBox="1">
            <a:spLocks noGrp="1"/>
          </p:cNvSpPr>
          <p:nvPr>
            <p:ph type="body" idx="4294967295"/>
          </p:nvPr>
        </p:nvSpPr>
        <p:spPr>
          <a:xfrm>
            <a:off x="848782" y="1615022"/>
            <a:ext cx="10176933" cy="3812115"/>
          </a:xfrm>
        </p:spPr>
        <p:txBody>
          <a:bodyPr/>
          <a:lstStyle>
            <a:lvl1pPr indent="-364040">
              <a:buSzPts val="2133"/>
              <a:defRPr sz="2133">
                <a:latin typeface="Verdana"/>
                <a:ea typeface="Verdana"/>
                <a:cs typeface="Verdana"/>
              </a:defRPr>
            </a:lvl1pPr>
          </a:lstStyle>
          <a:p>
            <a:pPr lvl="0"/>
            <a:endParaRPr lang="en-US"/>
          </a:p>
        </p:txBody>
      </p:sp>
      <p:pic>
        <p:nvPicPr>
          <p:cNvPr id="6" name="Google Shape;1645;p166">
            <a:extLst>
              <a:ext uri="{FF2B5EF4-FFF2-40B4-BE49-F238E27FC236}">
                <a16:creationId xmlns:a16="http://schemas.microsoft.com/office/drawing/2014/main" id="{9BCFB8A2-0A34-9D93-13FE-B0F876636AE1}"/>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34829569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1_Title and Content 7">
    <p:spTree>
      <p:nvGrpSpPr>
        <p:cNvPr id="1" name=""/>
        <p:cNvGrpSpPr/>
        <p:nvPr/>
      </p:nvGrpSpPr>
      <p:grpSpPr>
        <a:xfrm>
          <a:off x="0" y="0"/>
          <a:ext cx="0" cy="0"/>
          <a:chOff x="0" y="0"/>
          <a:chExt cx="0" cy="0"/>
        </a:xfrm>
      </p:grpSpPr>
      <p:sp>
        <p:nvSpPr>
          <p:cNvPr id="2" name="Google Shape;1647;p167">
            <a:extLst>
              <a:ext uri="{FF2B5EF4-FFF2-40B4-BE49-F238E27FC236}">
                <a16:creationId xmlns:a16="http://schemas.microsoft.com/office/drawing/2014/main" id="{CCF72B5A-D3A0-E6EC-0785-72758E293944}"/>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pic>
        <p:nvPicPr>
          <p:cNvPr id="3" name="Google Shape;1648;p167">
            <a:extLst>
              <a:ext uri="{FF2B5EF4-FFF2-40B4-BE49-F238E27FC236}">
                <a16:creationId xmlns:a16="http://schemas.microsoft.com/office/drawing/2014/main" id="{CD8B16D3-47EE-B1ED-9338-76B036774023}"/>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
        <p:nvSpPr>
          <p:cNvPr id="4" name="Google Shape;1649;p167">
            <a:extLst>
              <a:ext uri="{FF2B5EF4-FFF2-40B4-BE49-F238E27FC236}">
                <a16:creationId xmlns:a16="http://schemas.microsoft.com/office/drawing/2014/main" id="{4B8008FB-D5F5-B37D-4763-365C590E89FC}"/>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5" name="Google Shape;1650;p167">
            <a:extLst>
              <a:ext uri="{FF2B5EF4-FFF2-40B4-BE49-F238E27FC236}">
                <a16:creationId xmlns:a16="http://schemas.microsoft.com/office/drawing/2014/main" id="{CE7594EB-FD40-613E-20B8-2148DCBD18F9}"/>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sp>
        <p:nvSpPr>
          <p:cNvPr id="6" name="Google Shape;1651;p167">
            <a:extLst>
              <a:ext uri="{FF2B5EF4-FFF2-40B4-BE49-F238E27FC236}">
                <a16:creationId xmlns:a16="http://schemas.microsoft.com/office/drawing/2014/main" id="{22AA5A54-93EB-AF94-BCEA-CB43202A76D0}"/>
              </a:ext>
            </a:extLst>
          </p:cNvPr>
          <p:cNvSpPr txBox="1">
            <a:spLocks noGrp="1"/>
          </p:cNvSpPr>
          <p:nvPr>
            <p:ph type="body" idx="4294967295"/>
          </p:nvPr>
        </p:nvSpPr>
        <p:spPr>
          <a:xfrm>
            <a:off x="848992" y="1637854"/>
            <a:ext cx="10156176" cy="4117159"/>
          </a:xfrm>
        </p:spPr>
        <p:txBody>
          <a:bodyPr/>
          <a:lstStyle>
            <a:lvl1pPr indent="-228600">
              <a:lnSpc>
                <a:spcPct val="90000"/>
              </a:lnSpc>
              <a:buNone/>
              <a:defRPr sz="2133">
                <a:latin typeface="Verdana"/>
                <a:ea typeface="Verdana"/>
                <a:cs typeface="Verdana"/>
              </a:defRPr>
            </a:lvl1pPr>
          </a:lstStyle>
          <a:p>
            <a:pPr lvl="0"/>
            <a:endParaRPr lang="en-US"/>
          </a:p>
        </p:txBody>
      </p:sp>
    </p:spTree>
    <p:extLst>
      <p:ext uri="{BB962C8B-B14F-4D97-AF65-F5344CB8AC3E}">
        <p14:creationId xmlns:p14="http://schemas.microsoft.com/office/powerpoint/2010/main" val="323749599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Two Section | Picture and Copy Layout 7">
    <p:spTree>
      <p:nvGrpSpPr>
        <p:cNvPr id="1" name=""/>
        <p:cNvGrpSpPr/>
        <p:nvPr/>
      </p:nvGrpSpPr>
      <p:grpSpPr>
        <a:xfrm>
          <a:off x="0" y="0"/>
          <a:ext cx="0" cy="0"/>
          <a:chOff x="0" y="0"/>
          <a:chExt cx="0" cy="0"/>
        </a:xfrm>
      </p:grpSpPr>
      <p:sp>
        <p:nvSpPr>
          <p:cNvPr id="2" name="Google Shape;1653;p168">
            <a:extLst>
              <a:ext uri="{FF2B5EF4-FFF2-40B4-BE49-F238E27FC236}">
                <a16:creationId xmlns:a16="http://schemas.microsoft.com/office/drawing/2014/main" id="{D636B774-667B-3DF0-259F-A80C2ACDD395}"/>
              </a:ext>
            </a:extLst>
          </p:cNvPr>
          <p:cNvSpPr/>
          <p:nvPr/>
        </p:nvSpPr>
        <p:spPr>
          <a:xfrm>
            <a:off x="0" y="6313118"/>
            <a:ext cx="12191996" cy="544881"/>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3" name="Google Shape;1654;p168">
            <a:extLst>
              <a:ext uri="{FF2B5EF4-FFF2-40B4-BE49-F238E27FC236}">
                <a16:creationId xmlns:a16="http://schemas.microsoft.com/office/drawing/2014/main" id="{27009049-E1DC-1953-1C87-F4E464E63F0E}"/>
              </a:ext>
            </a:extLst>
          </p:cNvPr>
          <p:cNvSpPr/>
          <p:nvPr/>
        </p:nvSpPr>
        <p:spPr>
          <a:xfrm>
            <a:off x="0" y="6301514"/>
            <a:ext cx="12191996" cy="45720"/>
          </a:xfrm>
          <a:prstGeom prst="rect">
            <a:avLst/>
          </a:prstGeom>
          <a:solidFill>
            <a:srgbClr val="A4D65E"/>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a typeface="Calibri"/>
              <a:cs typeface="Calibri"/>
            </a:endParaRPr>
          </a:p>
        </p:txBody>
      </p:sp>
      <p:sp>
        <p:nvSpPr>
          <p:cNvPr id="4" name="Google Shape;1655;p168">
            <a:extLst>
              <a:ext uri="{FF2B5EF4-FFF2-40B4-BE49-F238E27FC236}">
                <a16:creationId xmlns:a16="http://schemas.microsoft.com/office/drawing/2014/main" id="{8ECCC539-A5C0-2A5A-DE54-959A30DED0CD}"/>
              </a:ext>
            </a:extLst>
          </p:cNvPr>
          <p:cNvSpPr txBox="1">
            <a:spLocks noGrp="1"/>
          </p:cNvSpPr>
          <p:nvPr>
            <p:ph type="body" idx="4294967295"/>
          </p:nvPr>
        </p:nvSpPr>
        <p:spPr>
          <a:xfrm>
            <a:off x="1186836" y="1294452"/>
            <a:ext cx="3983336" cy="3788084"/>
          </a:xfrm>
        </p:spPr>
        <p:txBody>
          <a:bodyPr/>
          <a:lstStyle>
            <a:lvl1pPr indent="-228600">
              <a:buNone/>
              <a:defRPr sz="1200" i="1">
                <a:solidFill>
                  <a:srgbClr val="003B5C"/>
                </a:solidFill>
                <a:latin typeface="Verdana"/>
                <a:ea typeface="Verdana"/>
                <a:cs typeface="Verdana"/>
              </a:defRPr>
            </a:lvl1pPr>
          </a:lstStyle>
          <a:p>
            <a:pPr lvl="0"/>
            <a:endParaRPr lang="en-US"/>
          </a:p>
        </p:txBody>
      </p:sp>
      <p:sp>
        <p:nvSpPr>
          <p:cNvPr id="5" name="Google Shape;1656;p168">
            <a:extLst>
              <a:ext uri="{FF2B5EF4-FFF2-40B4-BE49-F238E27FC236}">
                <a16:creationId xmlns:a16="http://schemas.microsoft.com/office/drawing/2014/main" id="{7797C585-3042-76A1-BF74-59FA1EB2F0AC}"/>
              </a:ext>
            </a:extLst>
          </p:cNvPr>
          <p:cNvSpPr txBox="1">
            <a:spLocks noGrp="1"/>
          </p:cNvSpPr>
          <p:nvPr>
            <p:ph type="body" idx="4294967295"/>
          </p:nvPr>
        </p:nvSpPr>
        <p:spPr>
          <a:xfrm>
            <a:off x="5549393" y="1997122"/>
            <a:ext cx="5466557" cy="3085414"/>
          </a:xfrm>
        </p:spPr>
        <p:txBody>
          <a:bodyPr/>
          <a:lstStyle>
            <a:lvl1pPr indent="-228600">
              <a:lnSpc>
                <a:spcPct val="90000"/>
              </a:lnSpc>
              <a:buNone/>
              <a:defRPr sz="2133">
                <a:latin typeface="Verdana"/>
                <a:ea typeface="Verdana"/>
                <a:cs typeface="Verdana"/>
              </a:defRPr>
            </a:lvl1pPr>
          </a:lstStyle>
          <a:p>
            <a:pPr lvl="0"/>
            <a:endParaRPr lang="en-US"/>
          </a:p>
        </p:txBody>
      </p:sp>
      <p:sp>
        <p:nvSpPr>
          <p:cNvPr id="6" name="Google Shape;1657;p168">
            <a:extLst>
              <a:ext uri="{FF2B5EF4-FFF2-40B4-BE49-F238E27FC236}">
                <a16:creationId xmlns:a16="http://schemas.microsoft.com/office/drawing/2014/main" id="{349A111D-C2F7-42E7-5F2E-2B85756236E3}"/>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endParaRPr lang="en-US"/>
          </a:p>
        </p:txBody>
      </p:sp>
      <p:pic>
        <p:nvPicPr>
          <p:cNvPr id="7" name="Google Shape;1658;p168">
            <a:extLst>
              <a:ext uri="{FF2B5EF4-FFF2-40B4-BE49-F238E27FC236}">
                <a16:creationId xmlns:a16="http://schemas.microsoft.com/office/drawing/2014/main" id="{DACF65C0-6315-5B23-925E-1642F508A7BB}"/>
              </a:ext>
            </a:extLst>
          </p:cNvPr>
          <p:cNvPicPr>
            <a:picLocks noChangeAspect="1"/>
          </p:cNvPicPr>
          <p:nvPr/>
        </p:nvPicPr>
        <p:blipFill>
          <a:blip r:embed="rId2">
            <a:alphaModFix/>
          </a:blip>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5856455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1_Title Slide 2">
    <p:spTree>
      <p:nvGrpSpPr>
        <p:cNvPr id="1" name=""/>
        <p:cNvGrpSpPr/>
        <p:nvPr/>
      </p:nvGrpSpPr>
      <p:grpSpPr>
        <a:xfrm>
          <a:off x="0" y="0"/>
          <a:ext cx="0" cy="0"/>
          <a:chOff x="0" y="0"/>
          <a:chExt cx="0" cy="0"/>
        </a:xfrm>
      </p:grpSpPr>
      <p:sp>
        <p:nvSpPr>
          <p:cNvPr id="2" name="Google Shape;1614;p163">
            <a:extLst>
              <a:ext uri="{FF2B5EF4-FFF2-40B4-BE49-F238E27FC236}">
                <a16:creationId xmlns:a16="http://schemas.microsoft.com/office/drawing/2014/main" id="{4E079BFB-76D4-1391-15EE-869B1661EFF3}"/>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615;p163">
            <a:extLst>
              <a:ext uri="{FF2B5EF4-FFF2-40B4-BE49-F238E27FC236}">
                <a16:creationId xmlns:a16="http://schemas.microsoft.com/office/drawing/2014/main" id="{70BA4EA1-E943-3233-23AB-BF8EA4113AB7}"/>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616;p163">
            <a:extLst>
              <a:ext uri="{FF2B5EF4-FFF2-40B4-BE49-F238E27FC236}">
                <a16:creationId xmlns:a16="http://schemas.microsoft.com/office/drawing/2014/main" id="{36D821A0-FAB8-0500-E0D7-59C5B329FB59}"/>
              </a:ext>
            </a:extLst>
          </p:cNvPr>
          <p:cNvGrpSpPr/>
          <p:nvPr/>
        </p:nvGrpSpPr>
        <p:grpSpPr>
          <a:xfrm>
            <a:off x="0" y="0"/>
            <a:ext cx="1862669" cy="6629400"/>
            <a:chOff x="0" y="0"/>
            <a:chExt cx="1862669" cy="6629400"/>
          </a:xfrm>
        </p:grpSpPr>
        <p:sp>
          <p:nvSpPr>
            <p:cNvPr id="5" name="Google Shape;1617;p163">
              <a:extLst>
                <a:ext uri="{FF2B5EF4-FFF2-40B4-BE49-F238E27FC236}">
                  <a16:creationId xmlns:a16="http://schemas.microsoft.com/office/drawing/2014/main" id="{4FA76F73-8227-CF45-6BFC-0AE76506A998}"/>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618;p163">
              <a:extLst>
                <a:ext uri="{FF2B5EF4-FFF2-40B4-BE49-F238E27FC236}">
                  <a16:creationId xmlns:a16="http://schemas.microsoft.com/office/drawing/2014/main" id="{6CE38A3D-1431-220F-4118-75291AA734D2}"/>
                </a:ext>
              </a:extLst>
            </p:cNvPr>
            <p:cNvPicPr>
              <a:picLocks noChangeAspect="1"/>
            </p:cNvPicPr>
            <p:nvPr/>
          </p:nvPicPr>
          <p:blipFill>
            <a:blip r:embed="rId3">
              <a:alphaModFix/>
            </a:blip>
            <a:srcRect/>
            <a:stretch>
              <a:fillRect/>
            </a:stretch>
          </p:blipFill>
          <p:spPr>
            <a:xfrm>
              <a:off x="0" y="0"/>
              <a:ext cx="1862669" cy="6629400"/>
            </a:xfrm>
            <a:prstGeom prst="rect">
              <a:avLst/>
            </a:prstGeom>
            <a:solidFill>
              <a:srgbClr val="79818A"/>
            </a:solidFill>
            <a:ln cap="flat">
              <a:noFill/>
            </a:ln>
          </p:spPr>
        </p:pic>
      </p:grpSp>
      <p:sp>
        <p:nvSpPr>
          <p:cNvPr id="7" name="Google Shape;1619;p163">
            <a:extLst>
              <a:ext uri="{FF2B5EF4-FFF2-40B4-BE49-F238E27FC236}">
                <a16:creationId xmlns:a16="http://schemas.microsoft.com/office/drawing/2014/main" id="{7CDFB854-0807-94C2-4BF3-1AE62F2474C5}"/>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620;p163">
            <a:extLst>
              <a:ext uri="{FF2B5EF4-FFF2-40B4-BE49-F238E27FC236}">
                <a16:creationId xmlns:a16="http://schemas.microsoft.com/office/drawing/2014/main" id="{69E568CC-BD2F-7B4E-3FF0-F0EE0854FEEC}"/>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621;p163">
            <a:extLst>
              <a:ext uri="{FF2B5EF4-FFF2-40B4-BE49-F238E27FC236}">
                <a16:creationId xmlns:a16="http://schemas.microsoft.com/office/drawing/2014/main" id="{B7E2B7E4-0B84-075C-36D9-00DDCD66FFAF}"/>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622;p163">
            <a:extLst>
              <a:ext uri="{FF2B5EF4-FFF2-40B4-BE49-F238E27FC236}">
                <a16:creationId xmlns:a16="http://schemas.microsoft.com/office/drawing/2014/main" id="{2EB54265-CB01-91AD-BE2A-51B866B84CC2}"/>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233518309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3_Title Slide_Yale Blue 9">
    <p:spTree>
      <p:nvGrpSpPr>
        <p:cNvPr id="1" name=""/>
        <p:cNvGrpSpPr/>
        <p:nvPr/>
      </p:nvGrpSpPr>
      <p:grpSpPr>
        <a:xfrm>
          <a:off x="0" y="0"/>
          <a:ext cx="0" cy="0"/>
          <a:chOff x="0" y="0"/>
          <a:chExt cx="0" cy="0"/>
        </a:xfrm>
      </p:grpSpPr>
      <p:sp>
        <p:nvSpPr>
          <p:cNvPr id="2" name="Google Shape;1631;p165">
            <a:extLst>
              <a:ext uri="{FF2B5EF4-FFF2-40B4-BE49-F238E27FC236}">
                <a16:creationId xmlns:a16="http://schemas.microsoft.com/office/drawing/2014/main" id="{9531B064-8268-5E81-601E-AD090E5F468D}"/>
              </a:ext>
            </a:extLst>
          </p:cNvPr>
          <p:cNvSpPr txBox="1">
            <a:spLocks noGrp="1"/>
          </p:cNvSpPr>
          <p:nvPr>
            <p:ph type="body" idx="4294967295"/>
          </p:nvPr>
        </p:nvSpPr>
        <p:spPr>
          <a:xfrm>
            <a:off x="2826556" y="5400857"/>
            <a:ext cx="8178613" cy="381643"/>
          </a:xfrm>
        </p:spPr>
        <p:txBody>
          <a:bodyPr>
            <a:spAutoFit/>
          </a:bodyPr>
          <a:lstStyle>
            <a:lvl1pPr indent="-228600" algn="r">
              <a:buNone/>
              <a:defRPr sz="1867">
                <a:solidFill>
                  <a:srgbClr val="616364"/>
                </a:solidFill>
                <a:latin typeface="Verdana"/>
                <a:ea typeface="Verdana"/>
                <a:cs typeface="Verdana"/>
              </a:defRPr>
            </a:lvl1pPr>
          </a:lstStyle>
          <a:p>
            <a:pPr lvl="0"/>
            <a:endParaRPr lang="en-US"/>
          </a:p>
        </p:txBody>
      </p:sp>
      <p:sp>
        <p:nvSpPr>
          <p:cNvPr id="3" name="Google Shape;1632;p165">
            <a:extLst>
              <a:ext uri="{FF2B5EF4-FFF2-40B4-BE49-F238E27FC236}">
                <a16:creationId xmlns:a16="http://schemas.microsoft.com/office/drawing/2014/main" id="{92734131-94D7-0C6C-BF07-38618B3BD903}"/>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endParaRPr lang="en-US"/>
          </a:p>
        </p:txBody>
      </p:sp>
      <p:sp>
        <p:nvSpPr>
          <p:cNvPr id="4" name="Google Shape;1633;p165">
            <a:extLst>
              <a:ext uri="{FF2B5EF4-FFF2-40B4-BE49-F238E27FC236}">
                <a16:creationId xmlns:a16="http://schemas.microsoft.com/office/drawing/2014/main" id="{5B4C7A4B-E1E8-7C5D-9A57-9E798A31553D}"/>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34;p165">
            <a:extLst>
              <a:ext uri="{FF2B5EF4-FFF2-40B4-BE49-F238E27FC236}">
                <a16:creationId xmlns:a16="http://schemas.microsoft.com/office/drawing/2014/main" id="{2855BEEA-86F2-AEF6-22E4-4693C423F79D}"/>
              </a:ext>
            </a:extLst>
          </p:cNvPr>
          <p:cNvSpPr txBox="1">
            <a:spLocks noGrp="1"/>
          </p:cNvSpPr>
          <p:nvPr>
            <p:ph type="ftr" sz="quarter" idx="9"/>
          </p:nvPr>
        </p:nvSpPr>
        <p:spPr/>
        <p:txBody>
          <a:bodyPr/>
          <a:lstStyle>
            <a:lvl1pPr>
              <a:defRPr/>
            </a:lvl1pPr>
          </a:lstStyle>
          <a:p>
            <a:pPr lvl="0"/>
            <a:endParaRPr lang="en-US"/>
          </a:p>
        </p:txBody>
      </p:sp>
      <p:sp>
        <p:nvSpPr>
          <p:cNvPr id="6" name="Google Shape;1635;p165">
            <a:extLst>
              <a:ext uri="{FF2B5EF4-FFF2-40B4-BE49-F238E27FC236}">
                <a16:creationId xmlns:a16="http://schemas.microsoft.com/office/drawing/2014/main" id="{8F5B3BF1-8B52-A43B-0DDF-EE99CD1019B7}"/>
              </a:ext>
            </a:extLst>
          </p:cNvPr>
          <p:cNvSpPr txBox="1">
            <a:spLocks noGrp="1"/>
          </p:cNvSpPr>
          <p:nvPr>
            <p:ph type="sldNum" sz="quarter" idx="8"/>
          </p:nvPr>
        </p:nvSpPr>
        <p:spPr/>
        <p:txBody>
          <a:bodyPr/>
          <a:lstStyle>
            <a:lvl1pPr>
              <a:defRPr/>
            </a:lvl1pPr>
          </a:lstStyle>
          <a:p>
            <a:pPr lvl="0"/>
            <a:fld id="{C2FE12CD-728B-4BE6-9A36-AF69B23DB1BD}" type="slidenum">
              <a:t>‹#›</a:t>
            </a:fld>
            <a:endParaRPr lang="en-US"/>
          </a:p>
        </p:txBody>
      </p:sp>
      <p:sp>
        <p:nvSpPr>
          <p:cNvPr id="7" name="Google Shape;1636;p165">
            <a:extLst>
              <a:ext uri="{FF2B5EF4-FFF2-40B4-BE49-F238E27FC236}">
                <a16:creationId xmlns:a16="http://schemas.microsoft.com/office/drawing/2014/main" id="{A1364FA9-6663-B29F-F554-181270094377}"/>
              </a:ext>
            </a:extLst>
          </p:cNvPr>
          <p:cNvSpPr/>
          <p:nvPr/>
        </p:nvSpPr>
        <p:spPr>
          <a:xfrm rot="10799991">
            <a:off x="-28" y="2000223"/>
            <a:ext cx="2785070" cy="2042851"/>
          </a:xfrm>
          <a:custGeom>
            <a:avLst/>
            <a:gdLst>
              <a:gd name="f0" fmla="val w"/>
              <a:gd name="f1" fmla="val h"/>
              <a:gd name="f2" fmla="val 0"/>
              <a:gd name="f3" fmla="val 10293751"/>
              <a:gd name="f4" fmla="val 1031873"/>
              <a:gd name="f5" fmla="val 3579068"/>
              <a:gd name="f6" fmla="val 1"/>
              <a:gd name="f7" fmla="val 1031872"/>
              <a:gd name="f8" fmla="*/ f0 1 10293751"/>
              <a:gd name="f9" fmla="*/ f1 1 1031873"/>
              <a:gd name="f10" fmla="+- f4 0 f2"/>
              <a:gd name="f11" fmla="+- f3 0 f2"/>
              <a:gd name="f12" fmla="*/ f11 1 10293751"/>
              <a:gd name="f13" fmla="*/ f10 1 1031873"/>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0293751" h="1031873">
                <a:moveTo>
                  <a:pt x="f5" y="f2"/>
                </a:moveTo>
                <a:lnTo>
                  <a:pt x="f3" y="f6"/>
                </a:lnTo>
                <a:lnTo>
                  <a:pt x="f3" y="f4"/>
                </a:lnTo>
                <a:lnTo>
                  <a:pt x="f2" y="f7"/>
                </a:lnTo>
                <a:lnTo>
                  <a:pt x="f5" y="f2"/>
                </a:lnTo>
                <a:close/>
              </a:path>
            </a:pathLst>
          </a:cu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8" name="Google Shape;1637;p165">
            <a:extLst>
              <a:ext uri="{FF2B5EF4-FFF2-40B4-BE49-F238E27FC236}">
                <a16:creationId xmlns:a16="http://schemas.microsoft.com/office/drawing/2014/main" id="{B68473BB-42A2-A657-5468-F512205B6C6C}"/>
              </a:ext>
            </a:extLst>
          </p:cNvPr>
          <p:cNvSpPr/>
          <p:nvPr/>
        </p:nvSpPr>
        <p:spPr>
          <a:xfrm>
            <a:off x="0" y="6115049"/>
            <a:ext cx="12191996" cy="742950"/>
          </a:xfrm>
          <a:prstGeom prst="rect">
            <a:avLst/>
          </a:prstGeom>
          <a:solidFill>
            <a:srgbClr val="003B5C"/>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sp>
        <p:nvSpPr>
          <p:cNvPr id="9" name="Google Shape;1638;p165">
            <a:extLst>
              <a:ext uri="{FF2B5EF4-FFF2-40B4-BE49-F238E27FC236}">
                <a16:creationId xmlns:a16="http://schemas.microsoft.com/office/drawing/2014/main" id="{DEBBC1C0-EE0B-2AEA-304C-428B6C8563B2}"/>
              </a:ext>
            </a:extLst>
          </p:cNvPr>
          <p:cNvSpPr txBox="1">
            <a:spLocks noGrp="1"/>
          </p:cNvSpPr>
          <p:nvPr>
            <p:ph type="body" idx="4294967295"/>
          </p:nvPr>
        </p:nvSpPr>
        <p:spPr>
          <a:xfrm>
            <a:off x="2826556" y="3447397"/>
            <a:ext cx="8178613" cy="713314"/>
          </a:xfrm>
        </p:spPr>
        <p:txBody>
          <a:bodyPr/>
          <a:lstStyle>
            <a:lvl1pPr indent="-228600">
              <a:buNone/>
              <a:defRPr sz="3200">
                <a:solidFill>
                  <a:srgbClr val="00314C"/>
                </a:solidFill>
                <a:latin typeface="Verdana"/>
                <a:ea typeface="Verdana"/>
                <a:cs typeface="Verdana"/>
              </a:defRPr>
            </a:lvl1pPr>
          </a:lstStyle>
          <a:p>
            <a:pPr lvl="0"/>
            <a:endParaRPr lang="en-US"/>
          </a:p>
        </p:txBody>
      </p:sp>
      <p:pic>
        <p:nvPicPr>
          <p:cNvPr id="10" name="Google Shape;1639;p165">
            <a:extLst>
              <a:ext uri="{FF2B5EF4-FFF2-40B4-BE49-F238E27FC236}">
                <a16:creationId xmlns:a16="http://schemas.microsoft.com/office/drawing/2014/main" id="{2A5929EB-8E8D-EBF7-C349-7AC6AF47730E}"/>
              </a:ext>
            </a:extLst>
          </p:cNvPr>
          <p:cNvPicPr>
            <a:picLocks noChangeAspect="1"/>
          </p:cNvPicPr>
          <p:nvPr/>
        </p:nvPicPr>
        <p:blipFill>
          <a:blip r:embed="rId2">
            <a:alphaModFix/>
          </a:blip>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79418472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1_Title Slide 2">
    <p:spTree>
      <p:nvGrpSpPr>
        <p:cNvPr id="1" name=""/>
        <p:cNvGrpSpPr/>
        <p:nvPr/>
      </p:nvGrpSpPr>
      <p:grpSpPr>
        <a:xfrm>
          <a:off x="0" y="0"/>
          <a:ext cx="0" cy="0"/>
          <a:chOff x="0" y="0"/>
          <a:chExt cx="0" cy="0"/>
        </a:xfrm>
      </p:grpSpPr>
      <p:sp>
        <p:nvSpPr>
          <p:cNvPr id="2" name="Google Shape;1614;p163">
            <a:extLst>
              <a:ext uri="{FF2B5EF4-FFF2-40B4-BE49-F238E27FC236}">
                <a16:creationId xmlns:a16="http://schemas.microsoft.com/office/drawing/2014/main" id="{580AAE2E-E3C5-1C39-5B07-0573E6FD998A}"/>
              </a:ext>
            </a:extLst>
          </p:cNvPr>
          <p:cNvSpPr/>
          <p:nvPr/>
        </p:nvSpPr>
        <p:spPr>
          <a:xfrm>
            <a:off x="-21168" y="6629400"/>
            <a:ext cx="12213165" cy="228600"/>
          </a:xfrm>
          <a:prstGeom prst="rect">
            <a:avLst/>
          </a:prstGeom>
          <a:solidFill>
            <a:srgbClr val="767676"/>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3" name="Google Shape;1615;p163">
            <a:extLst>
              <a:ext uri="{FF2B5EF4-FFF2-40B4-BE49-F238E27FC236}">
                <a16:creationId xmlns:a16="http://schemas.microsoft.com/office/drawing/2014/main" id="{E6D410BA-8F83-54E4-4E6A-7FBF51E75F55}"/>
              </a:ext>
            </a:extLst>
          </p:cNvPr>
          <p:cNvPicPr>
            <a:picLocks noChangeAspect="1"/>
          </p:cNvPicPr>
          <p:nvPr/>
        </p:nvPicPr>
        <p:blipFill>
          <a:blip r:embed="rId2">
            <a:alphaModFix/>
          </a:blip>
          <a:srcRect/>
          <a:stretch>
            <a:fillRect/>
          </a:stretch>
        </p:blipFill>
        <p:spPr>
          <a:xfrm>
            <a:off x="7945971" y="408517"/>
            <a:ext cx="3706282" cy="1813986"/>
          </a:xfrm>
          <a:prstGeom prst="rect">
            <a:avLst/>
          </a:prstGeom>
          <a:noFill/>
          <a:ln cap="flat">
            <a:noFill/>
          </a:ln>
        </p:spPr>
      </p:pic>
      <p:grpSp>
        <p:nvGrpSpPr>
          <p:cNvPr id="4" name="Google Shape;1616;p163">
            <a:extLst>
              <a:ext uri="{FF2B5EF4-FFF2-40B4-BE49-F238E27FC236}">
                <a16:creationId xmlns:a16="http://schemas.microsoft.com/office/drawing/2014/main" id="{CA7F0CBB-B527-9E5C-2A3F-B816638B6B3C}"/>
              </a:ext>
            </a:extLst>
          </p:cNvPr>
          <p:cNvGrpSpPr/>
          <p:nvPr/>
        </p:nvGrpSpPr>
        <p:grpSpPr>
          <a:xfrm>
            <a:off x="0" y="0"/>
            <a:ext cx="1862669" cy="6629400"/>
            <a:chOff x="0" y="0"/>
            <a:chExt cx="1862669" cy="6629400"/>
          </a:xfrm>
        </p:grpSpPr>
        <p:sp>
          <p:nvSpPr>
            <p:cNvPr id="5" name="Google Shape;1617;p163">
              <a:extLst>
                <a:ext uri="{FF2B5EF4-FFF2-40B4-BE49-F238E27FC236}">
                  <a16:creationId xmlns:a16="http://schemas.microsoft.com/office/drawing/2014/main" id="{4DB49121-63C9-11E7-BAA0-DBAE02994EA3}"/>
                </a:ext>
              </a:extLst>
            </p:cNvPr>
            <p:cNvSpPr/>
            <p:nvPr/>
          </p:nvSpPr>
          <p:spPr>
            <a:xfrm>
              <a:off x="0" y="0"/>
              <a:ext cx="1782229" cy="6629400"/>
            </a:xfrm>
            <a:prstGeom prst="rect">
              <a:avLst/>
            </a:prstGeom>
            <a:solidFill>
              <a:srgbClr val="800000"/>
            </a:solidFill>
            <a:ln cap="flat">
              <a:noFill/>
              <a:prstDash val="solid"/>
            </a:ln>
          </p:spPr>
          <p:txBody>
            <a:bodyPr vert="horz" wrap="square" lIns="91421" tIns="45701" rIns="91421" bIns="45701"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a typeface="Calibri"/>
                <a:cs typeface="Calibri"/>
              </a:endParaRPr>
            </a:p>
          </p:txBody>
        </p:sp>
        <p:pic>
          <p:nvPicPr>
            <p:cNvPr id="6" name="Google Shape;1618;p163">
              <a:extLst>
                <a:ext uri="{FF2B5EF4-FFF2-40B4-BE49-F238E27FC236}">
                  <a16:creationId xmlns:a16="http://schemas.microsoft.com/office/drawing/2014/main" id="{FD798ADA-28AB-23FC-C878-74355A89309A}"/>
                </a:ext>
              </a:extLst>
            </p:cNvPr>
            <p:cNvPicPr>
              <a:picLocks noChangeAspect="1"/>
            </p:cNvPicPr>
            <p:nvPr/>
          </p:nvPicPr>
          <p:blipFill>
            <a:blip r:embed="rId3">
              <a:alphaModFix/>
            </a:blip>
            <a:srcRect l="7219" t="16937" r="72250" b="20588"/>
            <a:stretch>
              <a:fillRect/>
            </a:stretch>
          </p:blipFill>
          <p:spPr>
            <a:xfrm>
              <a:off x="0" y="0"/>
              <a:ext cx="1862669" cy="6629400"/>
            </a:xfrm>
            <a:prstGeom prst="rect">
              <a:avLst/>
            </a:prstGeom>
            <a:solidFill>
              <a:srgbClr val="79818A"/>
            </a:solidFill>
            <a:ln cap="flat">
              <a:noFill/>
            </a:ln>
          </p:spPr>
        </p:pic>
      </p:grpSp>
      <p:sp>
        <p:nvSpPr>
          <p:cNvPr id="7" name="Google Shape;1619;p163">
            <a:extLst>
              <a:ext uri="{FF2B5EF4-FFF2-40B4-BE49-F238E27FC236}">
                <a16:creationId xmlns:a16="http://schemas.microsoft.com/office/drawing/2014/main" id="{F174BFBA-FC8D-068B-2EA7-986B7DFBF08F}"/>
              </a:ext>
            </a:extLst>
          </p:cNvPr>
          <p:cNvSpPr txBox="1">
            <a:spLocks noGrp="1"/>
          </p:cNvSpPr>
          <p:nvPr>
            <p:ph type="subTitle" idx="4294967295"/>
          </p:nvPr>
        </p:nvSpPr>
        <p:spPr>
          <a:xfrm>
            <a:off x="3147492" y="4195760"/>
            <a:ext cx="5488512" cy="365760"/>
          </a:xfrm>
        </p:spPr>
        <p:txBody>
          <a:bodyPr/>
          <a:lstStyle>
            <a:lvl1pPr>
              <a:buSzPts val="1867"/>
              <a:defRPr sz="1867"/>
            </a:lvl1pPr>
          </a:lstStyle>
          <a:p>
            <a:pPr lvl="0"/>
            <a:endParaRPr lang="en-US"/>
          </a:p>
        </p:txBody>
      </p:sp>
      <p:sp>
        <p:nvSpPr>
          <p:cNvPr id="8" name="Google Shape;1620;p163">
            <a:extLst>
              <a:ext uri="{FF2B5EF4-FFF2-40B4-BE49-F238E27FC236}">
                <a16:creationId xmlns:a16="http://schemas.microsoft.com/office/drawing/2014/main" id="{CA7AE1CD-BD81-D2FC-AE5F-C55EF1E64B22}"/>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endParaRPr lang="en-US"/>
          </a:p>
        </p:txBody>
      </p:sp>
      <p:sp>
        <p:nvSpPr>
          <p:cNvPr id="9" name="Google Shape;1621;p163">
            <a:extLst>
              <a:ext uri="{FF2B5EF4-FFF2-40B4-BE49-F238E27FC236}">
                <a16:creationId xmlns:a16="http://schemas.microsoft.com/office/drawing/2014/main" id="{DE210175-E8A5-4372-FA6E-BC3AC414979D}"/>
              </a:ext>
            </a:extLst>
          </p:cNvPr>
          <p:cNvSpPr txBox="1">
            <a:spLocks noGrp="1"/>
          </p:cNvSpPr>
          <p:nvPr>
            <p:ph type="body" idx="4294967295"/>
          </p:nvPr>
        </p:nvSpPr>
        <p:spPr>
          <a:xfrm>
            <a:off x="3147483" y="4600575"/>
            <a:ext cx="5486400" cy="365760"/>
          </a:xfrm>
        </p:spPr>
        <p:txBody>
          <a:bodyPr/>
          <a:lstStyle>
            <a:lvl1pPr indent="-347151">
              <a:buSzPts val="1867"/>
              <a:defRPr sz="1867"/>
            </a:lvl1pPr>
          </a:lstStyle>
          <a:p>
            <a:pPr lvl="0"/>
            <a:endParaRPr lang="en-US"/>
          </a:p>
        </p:txBody>
      </p:sp>
      <p:sp>
        <p:nvSpPr>
          <p:cNvPr id="10" name="Google Shape;1622;p163">
            <a:extLst>
              <a:ext uri="{FF2B5EF4-FFF2-40B4-BE49-F238E27FC236}">
                <a16:creationId xmlns:a16="http://schemas.microsoft.com/office/drawing/2014/main" id="{9D4A1633-499A-16CA-7C4D-412DDF759368}"/>
              </a:ext>
            </a:extLst>
          </p:cNvPr>
          <p:cNvSpPr txBox="1">
            <a:spLocks noGrp="1"/>
          </p:cNvSpPr>
          <p:nvPr>
            <p:ph type="body" idx="4294967295"/>
          </p:nvPr>
        </p:nvSpPr>
        <p:spPr>
          <a:xfrm>
            <a:off x="3147483" y="5005389"/>
            <a:ext cx="5486400" cy="365760"/>
          </a:xfrm>
        </p:spPr>
        <p:txBody>
          <a:bodyPr/>
          <a:lstStyle>
            <a:lvl1pPr indent="-347151">
              <a:buSzPts val="1867"/>
              <a:defRPr sz="1867"/>
            </a:lvl1pPr>
          </a:lstStyle>
          <a:p>
            <a:pPr lvl="0"/>
            <a:endParaRPr lang="en-US"/>
          </a:p>
        </p:txBody>
      </p:sp>
    </p:spTree>
    <p:extLst>
      <p:ext uri="{BB962C8B-B14F-4D97-AF65-F5344CB8AC3E}">
        <p14:creationId xmlns:p14="http://schemas.microsoft.com/office/powerpoint/2010/main" val="8569262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_ONLY">
    <p:spTree>
      <p:nvGrpSpPr>
        <p:cNvPr id="1" name=""/>
        <p:cNvGrpSpPr/>
        <p:nvPr/>
      </p:nvGrpSpPr>
      <p:grpSpPr>
        <a:xfrm>
          <a:off x="0" y="0"/>
          <a:ext cx="0" cy="0"/>
          <a:chOff x="0" y="0"/>
          <a:chExt cx="0" cy="0"/>
        </a:xfrm>
      </p:grpSpPr>
      <p:grpSp>
        <p:nvGrpSpPr>
          <p:cNvPr id="2" name="Google Shape;244;p24">
            <a:extLst>
              <a:ext uri="{FF2B5EF4-FFF2-40B4-BE49-F238E27FC236}">
                <a16:creationId xmlns:a16="http://schemas.microsoft.com/office/drawing/2014/main" id="{93CF3A03-5F46-0E8F-E74E-279E5A207C59}"/>
              </a:ext>
            </a:extLst>
          </p:cNvPr>
          <p:cNvGrpSpPr/>
          <p:nvPr/>
        </p:nvGrpSpPr>
        <p:grpSpPr>
          <a:xfrm>
            <a:off x="7191545" y="0"/>
            <a:ext cx="5000460" cy="1425988"/>
            <a:chOff x="7191545" y="0"/>
            <a:chExt cx="5000460" cy="1425988"/>
          </a:xfrm>
        </p:grpSpPr>
        <p:pic>
          <p:nvPicPr>
            <p:cNvPr id="3" name="Google Shape;245;p24">
              <a:extLst>
                <a:ext uri="{FF2B5EF4-FFF2-40B4-BE49-F238E27FC236}">
                  <a16:creationId xmlns:a16="http://schemas.microsoft.com/office/drawing/2014/main" id="{218CD142-1EA3-D506-A371-280FEBEB8D5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46;p24">
              <a:extLst>
                <a:ext uri="{FF2B5EF4-FFF2-40B4-BE49-F238E27FC236}">
                  <a16:creationId xmlns:a16="http://schemas.microsoft.com/office/drawing/2014/main" id="{916CB10B-8717-DA71-E366-36441C0AA547}"/>
                </a:ext>
              </a:extLst>
            </p:cNvPr>
            <p:cNvGrpSpPr/>
            <p:nvPr/>
          </p:nvGrpSpPr>
          <p:grpSpPr>
            <a:xfrm>
              <a:off x="7191545" y="0"/>
              <a:ext cx="5000460" cy="1425988"/>
              <a:chOff x="7191545" y="0"/>
              <a:chExt cx="5000460" cy="1425988"/>
            </a:xfrm>
          </p:grpSpPr>
          <p:sp>
            <p:nvSpPr>
              <p:cNvPr id="5" name="Google Shape;247;p24">
                <a:extLst>
                  <a:ext uri="{FF2B5EF4-FFF2-40B4-BE49-F238E27FC236}">
                    <a16:creationId xmlns:a16="http://schemas.microsoft.com/office/drawing/2014/main" id="{4CC71441-245A-1F2B-079B-41CB80BB4AE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48;p24">
                <a:extLst>
                  <a:ext uri="{FF2B5EF4-FFF2-40B4-BE49-F238E27FC236}">
                    <a16:creationId xmlns:a16="http://schemas.microsoft.com/office/drawing/2014/main" id="{6EF647B3-48D1-C8BB-4BC8-9B8E6B21EC6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49;p24">
            <a:extLst>
              <a:ext uri="{FF2B5EF4-FFF2-40B4-BE49-F238E27FC236}">
                <a16:creationId xmlns:a16="http://schemas.microsoft.com/office/drawing/2014/main" id="{3435AC0C-07FF-930A-0F21-EF3F67E1CE24}"/>
              </a:ext>
            </a:extLst>
          </p:cNvPr>
          <p:cNvSpPr txBox="1">
            <a:spLocks noGrp="1"/>
          </p:cNvSpPr>
          <p:nvPr>
            <p:ph type="title"/>
          </p:nvPr>
        </p:nvSpPr>
        <p:spPr/>
        <p:txBody>
          <a:bodyPr/>
          <a:lstStyle>
            <a:lvl1pPr>
              <a:defRPr/>
            </a:lvl1pPr>
          </a:lstStyle>
          <a:p>
            <a:pPr lvl="0"/>
            <a:endParaRPr lang="en-US"/>
          </a:p>
        </p:txBody>
      </p:sp>
      <p:sp>
        <p:nvSpPr>
          <p:cNvPr id="8" name="Google Shape;250;p24">
            <a:extLst>
              <a:ext uri="{FF2B5EF4-FFF2-40B4-BE49-F238E27FC236}">
                <a16:creationId xmlns:a16="http://schemas.microsoft.com/office/drawing/2014/main" id="{57DAA8E7-5EE4-D799-2682-4D93A113EF97}"/>
              </a:ext>
            </a:extLst>
          </p:cNvPr>
          <p:cNvSpPr txBox="1">
            <a:spLocks noGrp="1"/>
          </p:cNvSpPr>
          <p:nvPr>
            <p:ph type="sldNum" sz="quarter" idx="8"/>
          </p:nvPr>
        </p:nvSpPr>
        <p:spPr/>
        <p:txBody>
          <a:bodyPr/>
          <a:lstStyle>
            <a:lvl1pPr>
              <a:defRPr/>
            </a:lvl1pPr>
          </a:lstStyle>
          <a:p>
            <a:pPr lvl="0"/>
            <a:fld id="{FB913468-6F8A-412E-B715-3C7B86F59680}" type="slidenum">
              <a:t>‹#›</a:t>
            </a:fld>
            <a:endParaRPr lang="en-US"/>
          </a:p>
        </p:txBody>
      </p:sp>
      <p:cxnSp>
        <p:nvCxnSpPr>
          <p:cNvPr id="9" name="Google Shape;251;p24">
            <a:extLst>
              <a:ext uri="{FF2B5EF4-FFF2-40B4-BE49-F238E27FC236}">
                <a16:creationId xmlns:a16="http://schemas.microsoft.com/office/drawing/2014/main" id="{BBDC74CD-DA2A-76DA-66F0-36FB49C1FD9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252;p24">
            <a:extLst>
              <a:ext uri="{FF2B5EF4-FFF2-40B4-BE49-F238E27FC236}">
                <a16:creationId xmlns:a16="http://schemas.microsoft.com/office/drawing/2014/main" id="{124E23BB-5438-7ECF-98A4-E456487EBAC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12929291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_HEADER">
    <p:spTree>
      <p:nvGrpSpPr>
        <p:cNvPr id="1" name=""/>
        <p:cNvGrpSpPr/>
        <p:nvPr/>
      </p:nvGrpSpPr>
      <p:grpSpPr>
        <a:xfrm>
          <a:off x="0" y="0"/>
          <a:ext cx="0" cy="0"/>
          <a:chOff x="0" y="0"/>
          <a:chExt cx="0" cy="0"/>
        </a:xfrm>
      </p:grpSpPr>
      <p:sp>
        <p:nvSpPr>
          <p:cNvPr id="2" name="Google Shape;1660;p169">
            <a:extLst>
              <a:ext uri="{FF2B5EF4-FFF2-40B4-BE49-F238E27FC236}">
                <a16:creationId xmlns:a16="http://schemas.microsoft.com/office/drawing/2014/main" id="{A6722FC7-D5A2-71B6-2AE6-703F1E7160F2}"/>
              </a:ext>
            </a:extLst>
          </p:cNvPr>
          <p:cNvSpPr txBox="1">
            <a:spLocks noGrp="1"/>
          </p:cNvSpPr>
          <p:nvPr>
            <p:ph type="title"/>
          </p:nvPr>
        </p:nvSpPr>
        <p:spPr>
          <a:xfrm>
            <a:off x="963082" y="4406905"/>
            <a:ext cx="10363196" cy="1362071"/>
          </a:xfrm>
        </p:spPr>
        <p:txBody>
          <a:bodyPr anchor="t"/>
          <a:lstStyle>
            <a:lvl1pPr>
              <a:defRPr sz="4000"/>
            </a:lvl1pPr>
          </a:lstStyle>
          <a:p>
            <a:pPr lvl="0"/>
            <a:endParaRPr lang="en-US"/>
          </a:p>
        </p:txBody>
      </p:sp>
      <p:sp>
        <p:nvSpPr>
          <p:cNvPr id="3" name="Google Shape;1661;p169">
            <a:extLst>
              <a:ext uri="{FF2B5EF4-FFF2-40B4-BE49-F238E27FC236}">
                <a16:creationId xmlns:a16="http://schemas.microsoft.com/office/drawing/2014/main" id="{4357BF12-8A92-3896-A1FA-99149AEE3F97}"/>
              </a:ext>
            </a:extLst>
          </p:cNvPr>
          <p:cNvSpPr txBox="1">
            <a:spLocks noGrp="1"/>
          </p:cNvSpPr>
          <p:nvPr>
            <p:ph type="body" idx="1"/>
          </p:nvPr>
        </p:nvSpPr>
        <p:spPr>
          <a:xfrm>
            <a:off x="963082" y="2906713"/>
            <a:ext cx="10363196" cy="1500182"/>
          </a:xfrm>
        </p:spPr>
        <p:txBody>
          <a:bodyPr anchor="b"/>
          <a:lstStyle>
            <a:lvl1pPr indent="-228600">
              <a:buNone/>
              <a:defRPr sz="2000">
                <a:solidFill>
                  <a:srgbClr val="919497"/>
                </a:solidFill>
              </a:defRPr>
            </a:lvl1pPr>
          </a:lstStyle>
          <a:p>
            <a:pPr lvl="0"/>
            <a:endParaRPr lang="en-US"/>
          </a:p>
        </p:txBody>
      </p:sp>
      <p:sp>
        <p:nvSpPr>
          <p:cNvPr id="4" name="Google Shape;1662;p169">
            <a:extLst>
              <a:ext uri="{FF2B5EF4-FFF2-40B4-BE49-F238E27FC236}">
                <a16:creationId xmlns:a16="http://schemas.microsoft.com/office/drawing/2014/main" id="{811242B5-8209-8D44-8657-11BE647AA69E}"/>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5" name="Google Shape;1663;p169">
            <a:extLst>
              <a:ext uri="{FF2B5EF4-FFF2-40B4-BE49-F238E27FC236}">
                <a16:creationId xmlns:a16="http://schemas.microsoft.com/office/drawing/2014/main" id="{301A69CE-E688-D89C-2513-7D83F5533ADE}"/>
              </a:ext>
            </a:extLst>
          </p:cNvPr>
          <p:cNvSpPr txBox="1">
            <a:spLocks noGrp="1"/>
          </p:cNvSpPr>
          <p:nvPr>
            <p:ph type="ftr" sz="quarter" idx="9"/>
          </p:nvPr>
        </p:nvSpPr>
        <p:spPr/>
        <p:txBody>
          <a:bodyPr/>
          <a:lstStyle>
            <a:lvl1pPr>
              <a:defRPr/>
            </a:lvl1pPr>
          </a:lstStyle>
          <a:p>
            <a:pPr lvl="0"/>
            <a:endParaRPr lang="en-US"/>
          </a:p>
        </p:txBody>
      </p:sp>
      <p:sp>
        <p:nvSpPr>
          <p:cNvPr id="6" name="Google Shape;1664;p169">
            <a:extLst>
              <a:ext uri="{FF2B5EF4-FFF2-40B4-BE49-F238E27FC236}">
                <a16:creationId xmlns:a16="http://schemas.microsoft.com/office/drawing/2014/main" id="{0AD3D12E-FA4B-1ED8-9575-E581407784B6}"/>
              </a:ext>
            </a:extLst>
          </p:cNvPr>
          <p:cNvSpPr txBox="1">
            <a:spLocks noGrp="1"/>
          </p:cNvSpPr>
          <p:nvPr>
            <p:ph type="sldNum" sz="quarter" idx="8"/>
          </p:nvPr>
        </p:nvSpPr>
        <p:spPr/>
        <p:txBody>
          <a:bodyPr/>
          <a:lstStyle>
            <a:lvl1pPr>
              <a:defRPr/>
            </a:lvl1pPr>
          </a:lstStyle>
          <a:p>
            <a:pPr lvl="0"/>
            <a:fld id="{508900E2-5168-4083-9650-36437CD04986}" type="slidenum">
              <a:t>‹#›</a:t>
            </a:fld>
            <a:endParaRPr lang="en-US"/>
          </a:p>
        </p:txBody>
      </p:sp>
    </p:spTree>
    <p:extLst>
      <p:ext uri="{BB962C8B-B14F-4D97-AF65-F5344CB8AC3E}">
        <p14:creationId xmlns:p14="http://schemas.microsoft.com/office/powerpoint/2010/main" val="244616186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OBJECT_WITH_CAPTION_TEXT">
    <p:spTree>
      <p:nvGrpSpPr>
        <p:cNvPr id="1" name=""/>
        <p:cNvGrpSpPr/>
        <p:nvPr/>
      </p:nvGrpSpPr>
      <p:grpSpPr>
        <a:xfrm>
          <a:off x="0" y="0"/>
          <a:ext cx="0" cy="0"/>
          <a:chOff x="0" y="0"/>
          <a:chExt cx="0" cy="0"/>
        </a:xfrm>
      </p:grpSpPr>
      <p:sp>
        <p:nvSpPr>
          <p:cNvPr id="2" name="Google Shape;1666;p170">
            <a:extLst>
              <a:ext uri="{FF2B5EF4-FFF2-40B4-BE49-F238E27FC236}">
                <a16:creationId xmlns:a16="http://schemas.microsoft.com/office/drawing/2014/main" id="{06EAD518-EC06-D9B7-A84F-ADE138DEFA88}"/>
              </a:ext>
            </a:extLst>
          </p:cNvPr>
          <p:cNvSpPr txBox="1">
            <a:spLocks noGrp="1"/>
          </p:cNvSpPr>
          <p:nvPr>
            <p:ph type="title"/>
          </p:nvPr>
        </p:nvSpPr>
        <p:spPr>
          <a:xfrm>
            <a:off x="609603" y="273048"/>
            <a:ext cx="4011079" cy="1162046"/>
          </a:xfrm>
        </p:spPr>
        <p:txBody>
          <a:bodyPr anchor="b"/>
          <a:lstStyle>
            <a:lvl1pPr>
              <a:defRPr sz="2000"/>
            </a:lvl1pPr>
          </a:lstStyle>
          <a:p>
            <a:pPr lvl="0"/>
            <a:endParaRPr lang="en-US"/>
          </a:p>
        </p:txBody>
      </p:sp>
      <p:sp>
        <p:nvSpPr>
          <p:cNvPr id="3" name="Google Shape;1667;p170">
            <a:extLst>
              <a:ext uri="{FF2B5EF4-FFF2-40B4-BE49-F238E27FC236}">
                <a16:creationId xmlns:a16="http://schemas.microsoft.com/office/drawing/2014/main" id="{E94D6B41-B2C2-DED4-1F26-77F0127FD33F}"/>
              </a:ext>
            </a:extLst>
          </p:cNvPr>
          <p:cNvSpPr txBox="1">
            <a:spLocks noGrp="1"/>
          </p:cNvSpPr>
          <p:nvPr>
            <p:ph type="body" idx="2"/>
          </p:nvPr>
        </p:nvSpPr>
        <p:spPr>
          <a:xfrm>
            <a:off x="4766730" y="273058"/>
            <a:ext cx="6815663" cy="5853110"/>
          </a:xfrm>
        </p:spPr>
        <p:txBody>
          <a:bodyPr/>
          <a:lstStyle>
            <a:lvl1pPr indent="-431797">
              <a:buSzPts val="3200"/>
              <a:defRPr sz="3200"/>
            </a:lvl1pPr>
          </a:lstStyle>
          <a:p>
            <a:pPr lvl="0"/>
            <a:endParaRPr lang="en-US"/>
          </a:p>
        </p:txBody>
      </p:sp>
      <p:sp>
        <p:nvSpPr>
          <p:cNvPr id="4" name="Google Shape;1668;p170">
            <a:extLst>
              <a:ext uri="{FF2B5EF4-FFF2-40B4-BE49-F238E27FC236}">
                <a16:creationId xmlns:a16="http://schemas.microsoft.com/office/drawing/2014/main" id="{7E2344AF-5A2F-7644-D70A-0A4D129693E9}"/>
              </a:ext>
            </a:extLst>
          </p:cNvPr>
          <p:cNvSpPr txBox="1">
            <a:spLocks noGrp="1"/>
          </p:cNvSpPr>
          <p:nvPr>
            <p:ph idx="1"/>
          </p:nvPr>
        </p:nvSpPr>
        <p:spPr>
          <a:xfrm>
            <a:off x="609603" y="1435105"/>
            <a:ext cx="4011079" cy="4691064"/>
          </a:xfrm>
        </p:spPr>
        <p:txBody>
          <a:bodyPr/>
          <a:lstStyle>
            <a:lvl1pPr indent="-228600">
              <a:buNone/>
              <a:defRPr sz="1400"/>
            </a:lvl1pPr>
          </a:lstStyle>
          <a:p>
            <a:pPr lvl="0"/>
            <a:endParaRPr lang="en-US"/>
          </a:p>
        </p:txBody>
      </p:sp>
      <p:sp>
        <p:nvSpPr>
          <p:cNvPr id="5" name="Google Shape;1669;p170">
            <a:extLst>
              <a:ext uri="{FF2B5EF4-FFF2-40B4-BE49-F238E27FC236}">
                <a16:creationId xmlns:a16="http://schemas.microsoft.com/office/drawing/2014/main" id="{37BCA73E-B490-35E6-16B8-F1CF9D1D9C4B}"/>
              </a:ext>
            </a:extLst>
          </p:cNvPr>
          <p:cNvSpPr txBox="1">
            <a:spLocks noGrp="1"/>
          </p:cNvSpPr>
          <p:nvPr>
            <p:ph type="dt" sz="quarter" idx="7"/>
          </p:nvPr>
        </p:nvSpPr>
        <p:spPr>
          <a:xfrm>
            <a:off x="0" y="0"/>
            <a:ext cx="3000000" cy="3000000"/>
          </a:xfrm>
          <a:prstGeom prst="rect">
            <a:avLst/>
          </a:prstGeom>
          <a:noFill/>
          <a:ln>
            <a:noFill/>
          </a:ln>
        </p:spPr>
        <p:txBody>
          <a:bodyPr vert="horz" wrap="square" lIns="91421" tIns="45701" rIns="91421" bIns="45701"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Calibri"/>
                <a:cs typeface="Calibri"/>
              </a:defRPr>
            </a:lvl1pPr>
          </a:lstStyle>
          <a:p>
            <a:pPr lvl="0"/>
            <a:endParaRPr lang="en-US"/>
          </a:p>
        </p:txBody>
      </p:sp>
      <p:sp>
        <p:nvSpPr>
          <p:cNvPr id="6" name="Google Shape;1670;p170">
            <a:extLst>
              <a:ext uri="{FF2B5EF4-FFF2-40B4-BE49-F238E27FC236}">
                <a16:creationId xmlns:a16="http://schemas.microsoft.com/office/drawing/2014/main" id="{B33F58E0-DF96-DD44-DE6D-91FE8D2CF81F}"/>
              </a:ext>
            </a:extLst>
          </p:cNvPr>
          <p:cNvSpPr txBox="1">
            <a:spLocks noGrp="1"/>
          </p:cNvSpPr>
          <p:nvPr>
            <p:ph type="ftr" sz="quarter" idx="9"/>
          </p:nvPr>
        </p:nvSpPr>
        <p:spPr/>
        <p:txBody>
          <a:bodyPr/>
          <a:lstStyle>
            <a:lvl1pPr>
              <a:defRPr/>
            </a:lvl1pPr>
          </a:lstStyle>
          <a:p>
            <a:pPr lvl="0"/>
            <a:endParaRPr lang="en-US"/>
          </a:p>
        </p:txBody>
      </p:sp>
      <p:sp>
        <p:nvSpPr>
          <p:cNvPr id="7" name="Google Shape;1671;p170">
            <a:extLst>
              <a:ext uri="{FF2B5EF4-FFF2-40B4-BE49-F238E27FC236}">
                <a16:creationId xmlns:a16="http://schemas.microsoft.com/office/drawing/2014/main" id="{72B80730-7B63-674A-D7D1-6F65409D38F9}"/>
              </a:ext>
            </a:extLst>
          </p:cNvPr>
          <p:cNvSpPr txBox="1">
            <a:spLocks noGrp="1"/>
          </p:cNvSpPr>
          <p:nvPr>
            <p:ph type="sldNum" sz="quarter" idx="8"/>
          </p:nvPr>
        </p:nvSpPr>
        <p:spPr/>
        <p:txBody>
          <a:bodyPr/>
          <a:lstStyle>
            <a:lvl1pPr>
              <a:defRPr/>
            </a:lvl1pPr>
          </a:lstStyle>
          <a:p>
            <a:pPr lvl="0"/>
            <a:fld id="{F19394CE-4D22-4FFF-A492-08E4DE3A5526}" type="slidenum">
              <a:t>‹#›</a:t>
            </a:fld>
            <a:endParaRPr lang="en-US"/>
          </a:p>
        </p:txBody>
      </p:sp>
    </p:spTree>
    <p:extLst>
      <p:ext uri="{BB962C8B-B14F-4D97-AF65-F5344CB8AC3E}">
        <p14:creationId xmlns:p14="http://schemas.microsoft.com/office/powerpoint/2010/main" val="83970952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EVERYDAY CONTENT ONLY">
    <p:spTree>
      <p:nvGrpSpPr>
        <p:cNvPr id="1" name=""/>
        <p:cNvGrpSpPr/>
        <p:nvPr/>
      </p:nvGrpSpPr>
      <p:grpSpPr>
        <a:xfrm>
          <a:off x="0" y="0"/>
          <a:ext cx="0" cy="0"/>
          <a:chOff x="0" y="0"/>
          <a:chExt cx="0" cy="0"/>
        </a:xfrm>
      </p:grpSpPr>
      <p:sp>
        <p:nvSpPr>
          <p:cNvPr id="2" name="Google Shape;1673;p171">
            <a:extLst>
              <a:ext uri="{FF2B5EF4-FFF2-40B4-BE49-F238E27FC236}">
                <a16:creationId xmlns:a16="http://schemas.microsoft.com/office/drawing/2014/main" id="{04014714-A676-0CD6-52BE-5C0850E812BB}"/>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74;p171">
            <a:extLst>
              <a:ext uri="{FF2B5EF4-FFF2-40B4-BE49-F238E27FC236}">
                <a16:creationId xmlns:a16="http://schemas.microsoft.com/office/drawing/2014/main" id="{1CFC283B-9FAE-A057-6598-D213986DE943}"/>
              </a:ext>
            </a:extLst>
          </p:cNvPr>
          <p:cNvSpPr/>
          <p:nvPr/>
        </p:nvSpPr>
        <p:spPr>
          <a:xfrm>
            <a:off x="6863641" y="16267"/>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4" name="Google Shape;1675;p171">
            <a:extLst>
              <a:ext uri="{FF2B5EF4-FFF2-40B4-BE49-F238E27FC236}">
                <a16:creationId xmlns:a16="http://schemas.microsoft.com/office/drawing/2014/main" id="{1D2E6A1A-9B85-B790-64D2-22FF739992DC}"/>
              </a:ext>
            </a:extLst>
          </p:cNvPr>
          <p:cNvSpPr txBox="1">
            <a:spLocks noGrp="1"/>
          </p:cNvSpPr>
          <p:nvPr>
            <p:ph type="body" idx="4294967295"/>
          </p:nvPr>
        </p:nvSpPr>
        <p:spPr>
          <a:xfrm>
            <a:off x="508543" y="1707788"/>
            <a:ext cx="11203667" cy="4648571"/>
          </a:xfrm>
        </p:spPr>
        <p:txBody>
          <a:bodyPr/>
          <a:lstStyle>
            <a:lvl1pPr>
              <a:defRPr>
                <a:solidFill>
                  <a:srgbClr val="4B545E"/>
                </a:solidFill>
              </a:defRPr>
            </a:lvl1pPr>
          </a:lstStyle>
          <a:p>
            <a:pPr lvl="0"/>
            <a:endParaRPr lang="en-US"/>
          </a:p>
        </p:txBody>
      </p:sp>
      <p:sp>
        <p:nvSpPr>
          <p:cNvPr id="5" name="Google Shape;1676;p171">
            <a:extLst>
              <a:ext uri="{FF2B5EF4-FFF2-40B4-BE49-F238E27FC236}">
                <a16:creationId xmlns:a16="http://schemas.microsoft.com/office/drawing/2014/main" id="{238630A3-6F9D-3FF7-B7A2-2A078A266782}"/>
              </a:ext>
            </a:extLst>
          </p:cNvPr>
          <p:cNvSpPr/>
          <p:nvPr/>
        </p:nvSpPr>
        <p:spPr>
          <a:xfrm>
            <a:off x="6863641" y="519644"/>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6" name="Google Shape;1677;p171">
            <a:extLst>
              <a:ext uri="{FF2B5EF4-FFF2-40B4-BE49-F238E27FC236}">
                <a16:creationId xmlns:a16="http://schemas.microsoft.com/office/drawing/2014/main" id="{153742F9-2490-62C1-953A-34C55D25BB5E}"/>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endParaRPr lang="en-US"/>
          </a:p>
        </p:txBody>
      </p:sp>
      <p:sp>
        <p:nvSpPr>
          <p:cNvPr id="7" name="Google Shape;1678;p171">
            <a:extLst>
              <a:ext uri="{FF2B5EF4-FFF2-40B4-BE49-F238E27FC236}">
                <a16:creationId xmlns:a16="http://schemas.microsoft.com/office/drawing/2014/main" id="{4EB70CE3-772E-87D0-C222-41C9F0460520}"/>
              </a:ext>
            </a:extLst>
          </p:cNvPr>
          <p:cNvSpPr txBox="1">
            <a:spLocks noGrp="1"/>
          </p:cNvSpPr>
          <p:nvPr>
            <p:ph type="body" idx="4294967295"/>
          </p:nvPr>
        </p:nvSpPr>
        <p:spPr>
          <a:xfrm>
            <a:off x="332183" y="953344"/>
            <a:ext cx="11430109" cy="415923"/>
          </a:xfrm>
        </p:spPr>
        <p:txBody>
          <a:bodyPr>
            <a:normAutofit/>
          </a:bodyPr>
          <a:lstStyle>
            <a:lvl1pPr indent="-228600">
              <a:buNone/>
              <a:defRPr sz="1400">
                <a:solidFill>
                  <a:srgbClr val="FFFFFF"/>
                </a:solidFill>
              </a:defRPr>
            </a:lvl1pPr>
          </a:lstStyle>
          <a:p>
            <a:pPr lvl="0"/>
            <a:endParaRPr lang="en-US"/>
          </a:p>
        </p:txBody>
      </p:sp>
      <p:cxnSp>
        <p:nvCxnSpPr>
          <p:cNvPr id="8" name="Google Shape;1679;p171">
            <a:extLst>
              <a:ext uri="{FF2B5EF4-FFF2-40B4-BE49-F238E27FC236}">
                <a16:creationId xmlns:a16="http://schemas.microsoft.com/office/drawing/2014/main" id="{897CE0F7-57D1-78C4-921A-2DE5BDC3EE85}"/>
              </a:ext>
            </a:extLst>
          </p:cNvPr>
          <p:cNvCxnSpPr/>
          <p:nvPr/>
        </p:nvCxnSpPr>
        <p:spPr>
          <a:xfrm>
            <a:off x="11311722" y="6447269"/>
            <a:ext cx="0" cy="267883"/>
          </a:xfrm>
          <a:prstGeom prst="straightConnector1">
            <a:avLst/>
          </a:prstGeom>
          <a:noFill/>
          <a:ln w="9528" cap="flat">
            <a:solidFill>
              <a:srgbClr val="7F7F7F"/>
            </a:solidFill>
            <a:prstDash val="solid"/>
            <a:miter/>
          </a:ln>
        </p:spPr>
      </p:cxnSp>
      <p:sp>
        <p:nvSpPr>
          <p:cNvPr id="9" name="Google Shape;1680;p171">
            <a:extLst>
              <a:ext uri="{FF2B5EF4-FFF2-40B4-BE49-F238E27FC236}">
                <a16:creationId xmlns:a16="http://schemas.microsoft.com/office/drawing/2014/main" id="{99B2BE43-39DD-F5FA-7D74-D39428D6FDB8}"/>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4519882D-F08F-4DC8-A3D1-A2D26B41BFAF}" type="slidenum">
              <a:t>‹#›</a:t>
            </a:fld>
            <a:endParaRPr lang="en-US"/>
          </a:p>
        </p:txBody>
      </p:sp>
      <p:pic>
        <p:nvPicPr>
          <p:cNvPr id="10" name="Google Shape;1681;p171">
            <a:extLst>
              <a:ext uri="{FF2B5EF4-FFF2-40B4-BE49-F238E27FC236}">
                <a16:creationId xmlns:a16="http://schemas.microsoft.com/office/drawing/2014/main" id="{702B5412-E2F1-4AF4-358D-DE322649F1EF}"/>
              </a:ext>
            </a:extLst>
          </p:cNvPr>
          <p:cNvPicPr>
            <a:picLocks noChangeAspect="1"/>
          </p:cNvPicPr>
          <p:nvPr/>
        </p:nvPicPr>
        <p:blipFill>
          <a:blip r:embed="rId2">
            <a:alphaModFix/>
          </a:blip>
          <a:srcRect/>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336130760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4_Quotation">
    <p:spTree>
      <p:nvGrpSpPr>
        <p:cNvPr id="1" name=""/>
        <p:cNvGrpSpPr/>
        <p:nvPr/>
      </p:nvGrpSpPr>
      <p:grpSpPr>
        <a:xfrm>
          <a:off x="0" y="0"/>
          <a:ext cx="0" cy="0"/>
          <a:chOff x="0" y="0"/>
          <a:chExt cx="0" cy="0"/>
        </a:xfrm>
      </p:grpSpPr>
      <p:sp>
        <p:nvSpPr>
          <p:cNvPr id="2" name="Google Shape;1683;p172">
            <a:extLst>
              <a:ext uri="{FF2B5EF4-FFF2-40B4-BE49-F238E27FC236}">
                <a16:creationId xmlns:a16="http://schemas.microsoft.com/office/drawing/2014/main" id="{32AE67AD-1191-B340-0938-68017BBF4B9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84;p172">
            <a:extLst>
              <a:ext uri="{FF2B5EF4-FFF2-40B4-BE49-F238E27FC236}">
                <a16:creationId xmlns:a16="http://schemas.microsoft.com/office/drawing/2014/main" id="{0FFC5B44-F297-0548-88E1-0E55DACEA6F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685;p172">
            <a:extLst>
              <a:ext uri="{FF2B5EF4-FFF2-40B4-BE49-F238E27FC236}">
                <a16:creationId xmlns:a16="http://schemas.microsoft.com/office/drawing/2014/main" id="{AF2BB2D2-3EEC-4E7D-C877-6EB7E0E85DF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686;p172">
            <a:extLst>
              <a:ext uri="{FF2B5EF4-FFF2-40B4-BE49-F238E27FC236}">
                <a16:creationId xmlns:a16="http://schemas.microsoft.com/office/drawing/2014/main" id="{B72AA88D-1014-4AF6-E02A-7DBB4AC88F24}"/>
              </a:ext>
            </a:extLst>
          </p:cNvPr>
          <p:cNvSpPr txBox="1">
            <a:spLocks noGrp="1"/>
          </p:cNvSpPr>
          <p:nvPr>
            <p:ph type="sldNum" sz="quarter" idx="8"/>
          </p:nvPr>
        </p:nvSpPr>
        <p:spPr/>
        <p:txBody>
          <a:bodyPr/>
          <a:lstStyle>
            <a:lvl1pPr>
              <a:defRPr>
                <a:solidFill>
                  <a:srgbClr val="AEB3B7"/>
                </a:solidFill>
              </a:defRPr>
            </a:lvl1pPr>
          </a:lstStyle>
          <a:p>
            <a:pPr lvl="0"/>
            <a:fld id="{DEB09AA5-AEC0-4567-BB7D-5C774E465568}" type="slidenum">
              <a:t>‹#›</a:t>
            </a:fld>
            <a:endParaRPr lang="en-US"/>
          </a:p>
        </p:txBody>
      </p:sp>
      <p:cxnSp>
        <p:nvCxnSpPr>
          <p:cNvPr id="6" name="Google Shape;1687;p172">
            <a:extLst>
              <a:ext uri="{FF2B5EF4-FFF2-40B4-BE49-F238E27FC236}">
                <a16:creationId xmlns:a16="http://schemas.microsoft.com/office/drawing/2014/main" id="{566B5C0E-4A46-5D65-59D1-64757575190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688;p172">
            <a:extLst>
              <a:ext uri="{FF2B5EF4-FFF2-40B4-BE49-F238E27FC236}">
                <a16:creationId xmlns:a16="http://schemas.microsoft.com/office/drawing/2014/main" id="{0ACB1DC3-C9BD-F4CA-D8F0-AF2A1716DE9F}"/>
              </a:ext>
            </a:extLst>
          </p:cNvPr>
          <p:cNvSpPr txBox="1">
            <a:spLocks noGrp="1"/>
          </p:cNvSpPr>
          <p:nvPr>
            <p:ph type="ftr" sz="quarter" idx="9"/>
          </p:nvPr>
        </p:nvSpPr>
        <p:spPr/>
        <p:txBody>
          <a:bodyPr/>
          <a:lstStyle>
            <a:lvl1pPr>
              <a:defRPr/>
            </a:lvl1pPr>
          </a:lstStyle>
          <a:p>
            <a:pPr lvl="0"/>
            <a:endParaRPr lang="en-US"/>
          </a:p>
        </p:txBody>
      </p:sp>
      <p:grpSp>
        <p:nvGrpSpPr>
          <p:cNvPr id="8" name="Google Shape;1689;p172">
            <a:extLst>
              <a:ext uri="{FF2B5EF4-FFF2-40B4-BE49-F238E27FC236}">
                <a16:creationId xmlns:a16="http://schemas.microsoft.com/office/drawing/2014/main" id="{3ADC82F5-101E-1FC9-7E30-9B82DC0A9FDA}"/>
              </a:ext>
            </a:extLst>
          </p:cNvPr>
          <p:cNvGrpSpPr/>
          <p:nvPr/>
        </p:nvGrpSpPr>
        <p:grpSpPr>
          <a:xfrm>
            <a:off x="7191545" y="0"/>
            <a:ext cx="5000460" cy="1425988"/>
            <a:chOff x="7191545" y="0"/>
            <a:chExt cx="5000460" cy="1425988"/>
          </a:xfrm>
        </p:grpSpPr>
        <p:pic>
          <p:nvPicPr>
            <p:cNvPr id="9" name="Google Shape;1690;p172">
              <a:extLst>
                <a:ext uri="{FF2B5EF4-FFF2-40B4-BE49-F238E27FC236}">
                  <a16:creationId xmlns:a16="http://schemas.microsoft.com/office/drawing/2014/main" id="{5F1FE18B-55E8-1C0C-9929-D7B3246A9F3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691;p172">
              <a:extLst>
                <a:ext uri="{FF2B5EF4-FFF2-40B4-BE49-F238E27FC236}">
                  <a16:creationId xmlns:a16="http://schemas.microsoft.com/office/drawing/2014/main" id="{321FAF4F-03E7-2B41-51B1-D6EBE68612F4}"/>
                </a:ext>
              </a:extLst>
            </p:cNvPr>
            <p:cNvGrpSpPr/>
            <p:nvPr/>
          </p:nvGrpSpPr>
          <p:grpSpPr>
            <a:xfrm>
              <a:off x="7191545" y="0"/>
              <a:ext cx="5000460" cy="1425988"/>
              <a:chOff x="7191545" y="0"/>
              <a:chExt cx="5000460" cy="1425988"/>
            </a:xfrm>
          </p:grpSpPr>
          <p:sp>
            <p:nvSpPr>
              <p:cNvPr id="11" name="Google Shape;1692;p172">
                <a:extLst>
                  <a:ext uri="{FF2B5EF4-FFF2-40B4-BE49-F238E27FC236}">
                    <a16:creationId xmlns:a16="http://schemas.microsoft.com/office/drawing/2014/main" id="{56B13F54-2EE0-E2E6-BD6A-EA3391BA17F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693;p172">
                <a:extLst>
                  <a:ext uri="{FF2B5EF4-FFF2-40B4-BE49-F238E27FC236}">
                    <a16:creationId xmlns:a16="http://schemas.microsoft.com/office/drawing/2014/main" id="{F269CD3E-7134-6672-C44E-5B0FF446054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694;p172" descr="Open quotation mark with solid fill">
            <a:extLst>
              <a:ext uri="{FF2B5EF4-FFF2-40B4-BE49-F238E27FC236}">
                <a16:creationId xmlns:a16="http://schemas.microsoft.com/office/drawing/2014/main" id="{3EE12AB6-413D-87A9-B5B8-17633DAD3BF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85515227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EVERYDAY CONTENT ONLY 2">
    <p:spTree>
      <p:nvGrpSpPr>
        <p:cNvPr id="1" name=""/>
        <p:cNvGrpSpPr/>
        <p:nvPr/>
      </p:nvGrpSpPr>
      <p:grpSpPr>
        <a:xfrm>
          <a:off x="0" y="0"/>
          <a:ext cx="0" cy="0"/>
          <a:chOff x="0" y="0"/>
          <a:chExt cx="0" cy="0"/>
        </a:xfrm>
      </p:grpSpPr>
      <p:sp>
        <p:nvSpPr>
          <p:cNvPr id="2" name="Google Shape;1696;p173">
            <a:extLst>
              <a:ext uri="{FF2B5EF4-FFF2-40B4-BE49-F238E27FC236}">
                <a16:creationId xmlns:a16="http://schemas.microsoft.com/office/drawing/2014/main" id="{4FB746F3-5CB6-F3F1-348A-AD7E65476C6C}"/>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97;p173">
            <a:extLst>
              <a:ext uri="{FF2B5EF4-FFF2-40B4-BE49-F238E27FC236}">
                <a16:creationId xmlns:a16="http://schemas.microsoft.com/office/drawing/2014/main" id="{CC89A081-D092-3D87-DD05-D6C68D575948}"/>
              </a:ext>
            </a:extLst>
          </p:cNvPr>
          <p:cNvSpPr/>
          <p:nvPr/>
        </p:nvSpPr>
        <p:spPr>
          <a:xfrm>
            <a:off x="6863641" y="16267"/>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4" name="Google Shape;1698;p173">
            <a:extLst>
              <a:ext uri="{FF2B5EF4-FFF2-40B4-BE49-F238E27FC236}">
                <a16:creationId xmlns:a16="http://schemas.microsoft.com/office/drawing/2014/main" id="{618EC545-1FFE-4B7A-F15A-AABF5EBEF064}"/>
              </a:ext>
            </a:extLst>
          </p:cNvPr>
          <p:cNvSpPr txBox="1">
            <a:spLocks noGrp="1"/>
          </p:cNvSpPr>
          <p:nvPr>
            <p:ph type="body" idx="4294967295"/>
          </p:nvPr>
        </p:nvSpPr>
        <p:spPr>
          <a:xfrm>
            <a:off x="508543" y="1707788"/>
            <a:ext cx="11203667" cy="4648571"/>
          </a:xfrm>
        </p:spPr>
        <p:txBody>
          <a:bodyPr/>
          <a:lstStyle>
            <a:lvl1pPr>
              <a:defRPr>
                <a:solidFill>
                  <a:srgbClr val="4B545E"/>
                </a:solidFill>
              </a:defRPr>
            </a:lvl1pPr>
          </a:lstStyle>
          <a:p>
            <a:pPr lvl="0"/>
            <a:endParaRPr lang="en-US"/>
          </a:p>
        </p:txBody>
      </p:sp>
      <p:sp>
        <p:nvSpPr>
          <p:cNvPr id="5" name="Google Shape;1699;p173">
            <a:extLst>
              <a:ext uri="{FF2B5EF4-FFF2-40B4-BE49-F238E27FC236}">
                <a16:creationId xmlns:a16="http://schemas.microsoft.com/office/drawing/2014/main" id="{DF0B637C-39E5-8F9D-08DE-5E637E87F9A0}"/>
              </a:ext>
            </a:extLst>
          </p:cNvPr>
          <p:cNvSpPr/>
          <p:nvPr/>
        </p:nvSpPr>
        <p:spPr>
          <a:xfrm>
            <a:off x="6863641" y="519644"/>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6" name="Google Shape;1700;p173">
            <a:extLst>
              <a:ext uri="{FF2B5EF4-FFF2-40B4-BE49-F238E27FC236}">
                <a16:creationId xmlns:a16="http://schemas.microsoft.com/office/drawing/2014/main" id="{A8A0E383-7093-8320-466B-A7A6C2B77714}"/>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endParaRPr lang="en-US"/>
          </a:p>
        </p:txBody>
      </p:sp>
      <p:sp>
        <p:nvSpPr>
          <p:cNvPr id="7" name="Google Shape;1701;p173">
            <a:extLst>
              <a:ext uri="{FF2B5EF4-FFF2-40B4-BE49-F238E27FC236}">
                <a16:creationId xmlns:a16="http://schemas.microsoft.com/office/drawing/2014/main" id="{195AF7AE-E0E6-0633-7369-8CB3C92958B9}"/>
              </a:ext>
            </a:extLst>
          </p:cNvPr>
          <p:cNvSpPr txBox="1">
            <a:spLocks noGrp="1"/>
          </p:cNvSpPr>
          <p:nvPr>
            <p:ph type="body" idx="4294967295"/>
          </p:nvPr>
        </p:nvSpPr>
        <p:spPr>
          <a:xfrm>
            <a:off x="332183" y="953344"/>
            <a:ext cx="11430109" cy="415923"/>
          </a:xfrm>
        </p:spPr>
        <p:txBody>
          <a:bodyPr>
            <a:normAutofit/>
          </a:bodyPr>
          <a:lstStyle>
            <a:lvl1pPr indent="-228600">
              <a:buNone/>
              <a:defRPr sz="1400">
                <a:solidFill>
                  <a:srgbClr val="FFFFFF"/>
                </a:solidFill>
              </a:defRPr>
            </a:lvl1pPr>
          </a:lstStyle>
          <a:p>
            <a:pPr lvl="0"/>
            <a:endParaRPr lang="en-US"/>
          </a:p>
        </p:txBody>
      </p:sp>
      <p:cxnSp>
        <p:nvCxnSpPr>
          <p:cNvPr id="8" name="Google Shape;1702;p173">
            <a:extLst>
              <a:ext uri="{FF2B5EF4-FFF2-40B4-BE49-F238E27FC236}">
                <a16:creationId xmlns:a16="http://schemas.microsoft.com/office/drawing/2014/main" id="{10976093-8A91-1B18-A045-41FB3E1D39A7}"/>
              </a:ext>
            </a:extLst>
          </p:cNvPr>
          <p:cNvCxnSpPr/>
          <p:nvPr/>
        </p:nvCxnSpPr>
        <p:spPr>
          <a:xfrm>
            <a:off x="11311722" y="6447269"/>
            <a:ext cx="0" cy="267883"/>
          </a:xfrm>
          <a:prstGeom prst="straightConnector1">
            <a:avLst/>
          </a:prstGeom>
          <a:noFill/>
          <a:ln w="9528" cap="flat">
            <a:solidFill>
              <a:srgbClr val="7F7F7F"/>
            </a:solidFill>
            <a:prstDash val="solid"/>
            <a:miter/>
          </a:ln>
        </p:spPr>
      </p:cxnSp>
      <p:sp>
        <p:nvSpPr>
          <p:cNvPr id="9" name="Google Shape;1703;p173">
            <a:extLst>
              <a:ext uri="{FF2B5EF4-FFF2-40B4-BE49-F238E27FC236}">
                <a16:creationId xmlns:a16="http://schemas.microsoft.com/office/drawing/2014/main" id="{FC7B4C40-0074-E8A2-86DE-6D5931148EE3}"/>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9391CF0B-1CEE-4888-98E0-6F2AD303AB24}" type="slidenum">
              <a:t>‹#›</a:t>
            </a:fld>
            <a:endParaRPr lang="en-US"/>
          </a:p>
        </p:txBody>
      </p:sp>
      <p:pic>
        <p:nvPicPr>
          <p:cNvPr id="10" name="Google Shape;1704;p173">
            <a:extLst>
              <a:ext uri="{FF2B5EF4-FFF2-40B4-BE49-F238E27FC236}">
                <a16:creationId xmlns:a16="http://schemas.microsoft.com/office/drawing/2014/main" id="{4E1B9971-5881-3A53-2B3C-49BC9089DC28}"/>
              </a:ext>
            </a:extLst>
          </p:cNvPr>
          <p:cNvPicPr>
            <a:picLocks noChangeAspect="1"/>
          </p:cNvPicPr>
          <p:nvPr/>
        </p:nvPicPr>
        <p:blipFill>
          <a:blip r:embed="rId2">
            <a:alphaModFix/>
          </a:blip>
          <a:srcRect/>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345306347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Cover 13">
    <p:spTree>
      <p:nvGrpSpPr>
        <p:cNvPr id="1" name=""/>
        <p:cNvGrpSpPr/>
        <p:nvPr/>
      </p:nvGrpSpPr>
      <p:grpSpPr>
        <a:xfrm>
          <a:off x="0" y="0"/>
          <a:ext cx="0" cy="0"/>
          <a:chOff x="0" y="0"/>
          <a:chExt cx="0" cy="0"/>
        </a:xfrm>
      </p:grpSpPr>
      <p:sp>
        <p:nvSpPr>
          <p:cNvPr id="2" name="Google Shape;1706;p174">
            <a:extLst>
              <a:ext uri="{FF2B5EF4-FFF2-40B4-BE49-F238E27FC236}">
                <a16:creationId xmlns:a16="http://schemas.microsoft.com/office/drawing/2014/main" id="{AE5B70B0-F785-D246-BA40-7587F8C82049}"/>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7;p174">
            <a:extLst>
              <a:ext uri="{FF2B5EF4-FFF2-40B4-BE49-F238E27FC236}">
                <a16:creationId xmlns:a16="http://schemas.microsoft.com/office/drawing/2014/main" id="{C3269EEA-BA5A-908A-6B2A-0CF2F9FEADD6}"/>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08;p174">
            <a:extLst>
              <a:ext uri="{FF2B5EF4-FFF2-40B4-BE49-F238E27FC236}">
                <a16:creationId xmlns:a16="http://schemas.microsoft.com/office/drawing/2014/main" id="{B7ED5F0A-6FB7-35A8-73A2-EF57CD351B47}"/>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10;p174">
            <a:extLst>
              <a:ext uri="{FF2B5EF4-FFF2-40B4-BE49-F238E27FC236}">
                <a16:creationId xmlns:a16="http://schemas.microsoft.com/office/drawing/2014/main" id="{A479D912-33F1-6E20-7881-912503AB56B2}"/>
              </a:ext>
            </a:extLst>
          </p:cNvPr>
          <p:cNvGrpSpPr/>
          <p:nvPr/>
        </p:nvGrpSpPr>
        <p:grpSpPr>
          <a:xfrm>
            <a:off x="0" y="5020348"/>
            <a:ext cx="12191996" cy="1837651"/>
            <a:chOff x="0" y="5020348"/>
            <a:chExt cx="12191996" cy="1837651"/>
          </a:xfrm>
        </p:grpSpPr>
        <p:sp>
          <p:nvSpPr>
            <p:cNvPr id="6" name="Google Shape;1711;p174">
              <a:extLst>
                <a:ext uri="{FF2B5EF4-FFF2-40B4-BE49-F238E27FC236}">
                  <a16:creationId xmlns:a16="http://schemas.microsoft.com/office/drawing/2014/main" id="{5339E4C3-C783-E569-537A-83F580F3F00F}"/>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12;p174">
              <a:extLst>
                <a:ext uri="{FF2B5EF4-FFF2-40B4-BE49-F238E27FC236}">
                  <a16:creationId xmlns:a16="http://schemas.microsoft.com/office/drawing/2014/main" id="{3BCEC8FC-4875-5DB3-8C3B-97E9E03033C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13;p174">
              <a:extLst>
                <a:ext uri="{FF2B5EF4-FFF2-40B4-BE49-F238E27FC236}">
                  <a16:creationId xmlns:a16="http://schemas.microsoft.com/office/drawing/2014/main" id="{8FC0B10B-C50B-8615-1091-6C122F650D3A}"/>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03981530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Divider 14">
    <p:spTree>
      <p:nvGrpSpPr>
        <p:cNvPr id="1" name=""/>
        <p:cNvGrpSpPr/>
        <p:nvPr/>
      </p:nvGrpSpPr>
      <p:grpSpPr>
        <a:xfrm>
          <a:off x="0" y="0"/>
          <a:ext cx="0" cy="0"/>
          <a:chOff x="0" y="0"/>
          <a:chExt cx="0" cy="0"/>
        </a:xfrm>
      </p:grpSpPr>
      <p:grpSp>
        <p:nvGrpSpPr>
          <p:cNvPr id="2" name="Google Shape;1715;p175">
            <a:extLst>
              <a:ext uri="{FF2B5EF4-FFF2-40B4-BE49-F238E27FC236}">
                <a16:creationId xmlns:a16="http://schemas.microsoft.com/office/drawing/2014/main" id="{B0D2B60A-4741-5458-2687-A75E7E01BC64}"/>
              </a:ext>
            </a:extLst>
          </p:cNvPr>
          <p:cNvGrpSpPr/>
          <p:nvPr/>
        </p:nvGrpSpPr>
        <p:grpSpPr>
          <a:xfrm>
            <a:off x="0" y="5020348"/>
            <a:ext cx="12191996" cy="1837651"/>
            <a:chOff x="0" y="5020348"/>
            <a:chExt cx="12191996" cy="1837651"/>
          </a:xfrm>
        </p:grpSpPr>
        <p:sp>
          <p:nvSpPr>
            <p:cNvPr id="3" name="Google Shape;1716;p175">
              <a:extLst>
                <a:ext uri="{FF2B5EF4-FFF2-40B4-BE49-F238E27FC236}">
                  <a16:creationId xmlns:a16="http://schemas.microsoft.com/office/drawing/2014/main" id="{F1A58C81-04AC-E366-84FF-B246DB0131CA}"/>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717;p175">
              <a:extLst>
                <a:ext uri="{FF2B5EF4-FFF2-40B4-BE49-F238E27FC236}">
                  <a16:creationId xmlns:a16="http://schemas.microsoft.com/office/drawing/2014/main" id="{0A7ED9B3-59E5-7FC2-5EBB-698E562CF55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718;p175">
              <a:extLst>
                <a:ext uri="{FF2B5EF4-FFF2-40B4-BE49-F238E27FC236}">
                  <a16:creationId xmlns:a16="http://schemas.microsoft.com/office/drawing/2014/main" id="{D64960D7-28D7-1C3C-ECE4-34F816FBA92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719;p175">
              <a:extLst>
                <a:ext uri="{FF2B5EF4-FFF2-40B4-BE49-F238E27FC236}">
                  <a16:creationId xmlns:a16="http://schemas.microsoft.com/office/drawing/2014/main" id="{5E2877FA-B426-3AE0-C062-6770B7F2A557}"/>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720;p175">
            <a:extLst>
              <a:ext uri="{FF2B5EF4-FFF2-40B4-BE49-F238E27FC236}">
                <a16:creationId xmlns:a16="http://schemas.microsoft.com/office/drawing/2014/main" id="{5D696D9D-3236-77C6-3717-8C801245D7A5}"/>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721;p175">
            <a:extLst>
              <a:ext uri="{FF2B5EF4-FFF2-40B4-BE49-F238E27FC236}">
                <a16:creationId xmlns:a16="http://schemas.microsoft.com/office/drawing/2014/main" id="{0A485FB6-9159-FC90-AEFD-E302C32FFF5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169863917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Photo Slide 13">
    <p:spTree>
      <p:nvGrpSpPr>
        <p:cNvPr id="1" name=""/>
        <p:cNvGrpSpPr/>
        <p:nvPr/>
      </p:nvGrpSpPr>
      <p:grpSpPr>
        <a:xfrm>
          <a:off x="0" y="0"/>
          <a:ext cx="0" cy="0"/>
          <a:chOff x="0" y="0"/>
          <a:chExt cx="0" cy="0"/>
        </a:xfrm>
      </p:grpSpPr>
      <p:sp>
        <p:nvSpPr>
          <p:cNvPr id="2" name="Google Shape;1723;p176">
            <a:extLst>
              <a:ext uri="{FF2B5EF4-FFF2-40B4-BE49-F238E27FC236}">
                <a16:creationId xmlns:a16="http://schemas.microsoft.com/office/drawing/2014/main" id="{DA102D5B-F4B0-6683-A755-FEF084DDED87}"/>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724;p176">
            <a:extLst>
              <a:ext uri="{FF2B5EF4-FFF2-40B4-BE49-F238E27FC236}">
                <a16:creationId xmlns:a16="http://schemas.microsoft.com/office/drawing/2014/main" id="{D1159AF2-CA30-05CC-B0BA-CD0420B77BDA}"/>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725;p176">
            <a:extLst>
              <a:ext uri="{FF2B5EF4-FFF2-40B4-BE49-F238E27FC236}">
                <a16:creationId xmlns:a16="http://schemas.microsoft.com/office/drawing/2014/main" id="{368AF0BD-113F-F688-EDEC-82E9B4A87C06}"/>
              </a:ext>
            </a:extLst>
          </p:cNvPr>
          <p:cNvGrpSpPr/>
          <p:nvPr/>
        </p:nvGrpSpPr>
        <p:grpSpPr>
          <a:xfrm>
            <a:off x="0" y="5379424"/>
            <a:ext cx="2807363" cy="753895"/>
            <a:chOff x="0" y="5379424"/>
            <a:chExt cx="2807363" cy="753895"/>
          </a:xfrm>
        </p:grpSpPr>
        <p:sp>
          <p:nvSpPr>
            <p:cNvPr id="5" name="Google Shape;1726;p176">
              <a:extLst>
                <a:ext uri="{FF2B5EF4-FFF2-40B4-BE49-F238E27FC236}">
                  <a16:creationId xmlns:a16="http://schemas.microsoft.com/office/drawing/2014/main" id="{C720C7D1-BB77-CDD1-A167-33446D95B930}"/>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27;p176">
              <a:extLst>
                <a:ext uri="{FF2B5EF4-FFF2-40B4-BE49-F238E27FC236}">
                  <a16:creationId xmlns:a16="http://schemas.microsoft.com/office/drawing/2014/main" id="{F41769EA-386A-1094-4E2B-348BC140F9A6}"/>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729;p176">
            <a:extLst>
              <a:ext uri="{FF2B5EF4-FFF2-40B4-BE49-F238E27FC236}">
                <a16:creationId xmlns:a16="http://schemas.microsoft.com/office/drawing/2014/main" id="{0ED5676F-0D7A-1713-AE93-84D14B49E5E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70538022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4_Quotation">
    <p:spTree>
      <p:nvGrpSpPr>
        <p:cNvPr id="1" name=""/>
        <p:cNvGrpSpPr/>
        <p:nvPr/>
      </p:nvGrpSpPr>
      <p:grpSpPr>
        <a:xfrm>
          <a:off x="0" y="0"/>
          <a:ext cx="0" cy="0"/>
          <a:chOff x="0" y="0"/>
          <a:chExt cx="0" cy="0"/>
        </a:xfrm>
      </p:grpSpPr>
      <p:sp>
        <p:nvSpPr>
          <p:cNvPr id="2" name="Google Shape;1683;p172">
            <a:extLst>
              <a:ext uri="{FF2B5EF4-FFF2-40B4-BE49-F238E27FC236}">
                <a16:creationId xmlns:a16="http://schemas.microsoft.com/office/drawing/2014/main" id="{F67D0C60-E37A-A3C1-8775-79D9FB5A0CD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84;p172">
            <a:extLst>
              <a:ext uri="{FF2B5EF4-FFF2-40B4-BE49-F238E27FC236}">
                <a16:creationId xmlns:a16="http://schemas.microsoft.com/office/drawing/2014/main" id="{50CB8ACD-8484-FD6D-7B20-85FA93F8676C}"/>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685;p172">
            <a:extLst>
              <a:ext uri="{FF2B5EF4-FFF2-40B4-BE49-F238E27FC236}">
                <a16:creationId xmlns:a16="http://schemas.microsoft.com/office/drawing/2014/main" id="{8E21F415-9FBE-EE21-C340-8956BBBA4F63}"/>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686;p172">
            <a:extLst>
              <a:ext uri="{FF2B5EF4-FFF2-40B4-BE49-F238E27FC236}">
                <a16:creationId xmlns:a16="http://schemas.microsoft.com/office/drawing/2014/main" id="{3C6EA41B-A8C8-85C0-83AF-38C766937C1B}"/>
              </a:ext>
            </a:extLst>
          </p:cNvPr>
          <p:cNvSpPr txBox="1">
            <a:spLocks noGrp="1"/>
          </p:cNvSpPr>
          <p:nvPr>
            <p:ph type="sldNum" sz="quarter" idx="8"/>
          </p:nvPr>
        </p:nvSpPr>
        <p:spPr/>
        <p:txBody>
          <a:bodyPr/>
          <a:lstStyle>
            <a:lvl1pPr>
              <a:defRPr>
                <a:solidFill>
                  <a:srgbClr val="AEB3B7"/>
                </a:solidFill>
              </a:defRPr>
            </a:lvl1pPr>
          </a:lstStyle>
          <a:p>
            <a:pPr lvl="0"/>
            <a:fld id="{452AE5BE-6163-48A6-A4E5-8F3AFDD8B63D}" type="slidenum">
              <a:t>‹#›</a:t>
            </a:fld>
            <a:endParaRPr lang="en-US"/>
          </a:p>
        </p:txBody>
      </p:sp>
      <p:cxnSp>
        <p:nvCxnSpPr>
          <p:cNvPr id="6" name="Google Shape;1687;p172">
            <a:extLst>
              <a:ext uri="{FF2B5EF4-FFF2-40B4-BE49-F238E27FC236}">
                <a16:creationId xmlns:a16="http://schemas.microsoft.com/office/drawing/2014/main" id="{21332D64-05C6-126D-F003-8D8C5A80A39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688;p172">
            <a:extLst>
              <a:ext uri="{FF2B5EF4-FFF2-40B4-BE49-F238E27FC236}">
                <a16:creationId xmlns:a16="http://schemas.microsoft.com/office/drawing/2014/main" id="{00EFA8C6-0252-10F8-AA7D-3F0ED2CE02A1}"/>
              </a:ext>
            </a:extLst>
          </p:cNvPr>
          <p:cNvSpPr txBox="1">
            <a:spLocks noGrp="1"/>
          </p:cNvSpPr>
          <p:nvPr>
            <p:ph type="ftr" sz="quarter" idx="9"/>
          </p:nvPr>
        </p:nvSpPr>
        <p:spPr/>
        <p:txBody>
          <a:bodyPr/>
          <a:lstStyle>
            <a:lvl1pPr>
              <a:defRPr/>
            </a:lvl1pPr>
          </a:lstStyle>
          <a:p>
            <a:pPr lvl="0"/>
            <a:endParaRPr lang="en-US"/>
          </a:p>
        </p:txBody>
      </p:sp>
      <p:grpSp>
        <p:nvGrpSpPr>
          <p:cNvPr id="8" name="Google Shape;1689;p172">
            <a:extLst>
              <a:ext uri="{FF2B5EF4-FFF2-40B4-BE49-F238E27FC236}">
                <a16:creationId xmlns:a16="http://schemas.microsoft.com/office/drawing/2014/main" id="{0072A6E0-FB08-4AA4-4DF4-41876317F171}"/>
              </a:ext>
            </a:extLst>
          </p:cNvPr>
          <p:cNvGrpSpPr/>
          <p:nvPr/>
        </p:nvGrpSpPr>
        <p:grpSpPr>
          <a:xfrm>
            <a:off x="7191545" y="0"/>
            <a:ext cx="5000460" cy="1425988"/>
            <a:chOff x="7191545" y="0"/>
            <a:chExt cx="5000460" cy="1425988"/>
          </a:xfrm>
        </p:grpSpPr>
        <p:pic>
          <p:nvPicPr>
            <p:cNvPr id="9" name="Google Shape;1690;p172">
              <a:extLst>
                <a:ext uri="{FF2B5EF4-FFF2-40B4-BE49-F238E27FC236}">
                  <a16:creationId xmlns:a16="http://schemas.microsoft.com/office/drawing/2014/main" id="{82A76B97-A775-3357-5D4F-E624B617851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691;p172">
              <a:extLst>
                <a:ext uri="{FF2B5EF4-FFF2-40B4-BE49-F238E27FC236}">
                  <a16:creationId xmlns:a16="http://schemas.microsoft.com/office/drawing/2014/main" id="{6147DA2D-4055-1FBD-D4C5-0BD3DFAABAF5}"/>
                </a:ext>
              </a:extLst>
            </p:cNvPr>
            <p:cNvGrpSpPr/>
            <p:nvPr/>
          </p:nvGrpSpPr>
          <p:grpSpPr>
            <a:xfrm>
              <a:off x="7191545" y="0"/>
              <a:ext cx="5000460" cy="1425988"/>
              <a:chOff x="7191545" y="0"/>
              <a:chExt cx="5000460" cy="1425988"/>
            </a:xfrm>
          </p:grpSpPr>
          <p:sp>
            <p:nvSpPr>
              <p:cNvPr id="11" name="Google Shape;1692;p172">
                <a:extLst>
                  <a:ext uri="{FF2B5EF4-FFF2-40B4-BE49-F238E27FC236}">
                    <a16:creationId xmlns:a16="http://schemas.microsoft.com/office/drawing/2014/main" id="{B2EBCC6B-0AA2-60C1-E1CB-DA556FD204B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693;p172">
                <a:extLst>
                  <a:ext uri="{FF2B5EF4-FFF2-40B4-BE49-F238E27FC236}">
                    <a16:creationId xmlns:a16="http://schemas.microsoft.com/office/drawing/2014/main" id="{C7AB6530-E07A-6443-5428-32E1CC9CDE5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694;p172" descr="Open quotation mark with solid fill">
            <a:extLst>
              <a:ext uri="{FF2B5EF4-FFF2-40B4-BE49-F238E27FC236}">
                <a16:creationId xmlns:a16="http://schemas.microsoft.com/office/drawing/2014/main" id="{CDCB5B2A-1FFF-1805-E58A-92FA1945E64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81965955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EVERYDAY CONTENT ONLY 2">
    <p:spTree>
      <p:nvGrpSpPr>
        <p:cNvPr id="1" name=""/>
        <p:cNvGrpSpPr/>
        <p:nvPr/>
      </p:nvGrpSpPr>
      <p:grpSpPr>
        <a:xfrm>
          <a:off x="0" y="0"/>
          <a:ext cx="0" cy="0"/>
          <a:chOff x="0" y="0"/>
          <a:chExt cx="0" cy="0"/>
        </a:xfrm>
      </p:grpSpPr>
      <p:sp>
        <p:nvSpPr>
          <p:cNvPr id="2" name="Google Shape;1696;p173">
            <a:extLst>
              <a:ext uri="{FF2B5EF4-FFF2-40B4-BE49-F238E27FC236}">
                <a16:creationId xmlns:a16="http://schemas.microsoft.com/office/drawing/2014/main" id="{9D178B63-60C8-01EA-43B3-F276DCA36E66}"/>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97;p173">
            <a:extLst>
              <a:ext uri="{FF2B5EF4-FFF2-40B4-BE49-F238E27FC236}">
                <a16:creationId xmlns:a16="http://schemas.microsoft.com/office/drawing/2014/main" id="{4E15D26C-2DDA-E729-9A73-6B334A27A873}"/>
              </a:ext>
            </a:extLst>
          </p:cNvPr>
          <p:cNvSpPr/>
          <p:nvPr/>
        </p:nvSpPr>
        <p:spPr>
          <a:xfrm>
            <a:off x="6863641" y="16267"/>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4" name="Google Shape;1698;p173">
            <a:extLst>
              <a:ext uri="{FF2B5EF4-FFF2-40B4-BE49-F238E27FC236}">
                <a16:creationId xmlns:a16="http://schemas.microsoft.com/office/drawing/2014/main" id="{A59A50F8-EA8D-186C-FA36-BEC9489A8D62}"/>
              </a:ext>
            </a:extLst>
          </p:cNvPr>
          <p:cNvSpPr txBox="1">
            <a:spLocks noGrp="1"/>
          </p:cNvSpPr>
          <p:nvPr>
            <p:ph type="body" idx="4294967295"/>
          </p:nvPr>
        </p:nvSpPr>
        <p:spPr>
          <a:xfrm>
            <a:off x="508543" y="1707788"/>
            <a:ext cx="11203667" cy="4648571"/>
          </a:xfrm>
        </p:spPr>
        <p:txBody>
          <a:bodyPr/>
          <a:lstStyle>
            <a:lvl1pPr>
              <a:defRPr>
                <a:solidFill>
                  <a:srgbClr val="4B545E"/>
                </a:solidFill>
              </a:defRPr>
            </a:lvl1pPr>
          </a:lstStyle>
          <a:p>
            <a:pPr lvl="0"/>
            <a:endParaRPr lang="en-US"/>
          </a:p>
        </p:txBody>
      </p:sp>
      <p:sp>
        <p:nvSpPr>
          <p:cNvPr id="5" name="Google Shape;1699;p173">
            <a:extLst>
              <a:ext uri="{FF2B5EF4-FFF2-40B4-BE49-F238E27FC236}">
                <a16:creationId xmlns:a16="http://schemas.microsoft.com/office/drawing/2014/main" id="{B65C855B-C361-D805-DC85-213E29C7BE10}"/>
              </a:ext>
            </a:extLst>
          </p:cNvPr>
          <p:cNvSpPr/>
          <p:nvPr/>
        </p:nvSpPr>
        <p:spPr>
          <a:xfrm>
            <a:off x="6863641" y="519644"/>
            <a:ext cx="5328355" cy="812270"/>
          </a:xfrm>
          <a:custGeom>
            <a:avLst/>
            <a:gdLst>
              <a:gd name="f0" fmla="val w"/>
              <a:gd name="f1" fmla="val h"/>
              <a:gd name="f2" fmla="val 0"/>
              <a:gd name="f3" fmla="val 21600"/>
              <a:gd name="f4" fmla="val 20619"/>
              <a:gd name="f5" fmla="val 7043"/>
              <a:gd name="f6" fmla="val 1599"/>
              <a:gd name="f7" fmla="val 10431"/>
              <a:gd name="f8" fmla="val 3359"/>
              <a:gd name="f9" fmla="val 12009"/>
              <a:gd name="f10" fmla="val 5125"/>
              <a:gd name="f11" fmla="val 11638"/>
              <a:gd name="f12" fmla="val 8965"/>
              <a:gd name="f13" fmla="val 10834"/>
              <a:gd name="f14" fmla="val 12429"/>
              <a:gd name="f15" fmla="val 1037"/>
              <a:gd name="f16" fmla="val 16255"/>
              <a:gd name="f17" fmla="val 77"/>
              <a:gd name="f18" fmla="val 18093"/>
              <a:gd name="f19" fmla="+- 0 0 385"/>
              <a:gd name="f20" fmla="val 19927"/>
              <a:gd name="f21" fmla="val 1227"/>
              <a:gd name="f22" fmla="val 21590"/>
              <a:gd name="f23" fmla="val 4766"/>
              <a:gd name="f24" fmla="val 14041"/>
              <a:gd name="f25" fmla="val 19718"/>
              <a:gd name="f26" fmla="val 9870"/>
              <a:gd name="f27" fmla="val 17612"/>
              <a:gd name="f28" fmla="val 8157"/>
              <a:gd name="f29" fmla="val 15523"/>
              <a:gd name="f30" fmla="val 9097"/>
              <a:gd name="f31" fmla="val 12138"/>
              <a:gd name="f32" fmla="val 10620"/>
              <a:gd name="f33" fmla="val 9076"/>
              <a:gd name="f34" fmla="val 19001"/>
              <a:gd name="f35" fmla="val 5674"/>
              <a:gd name="f36" fmla="val 20410"/>
              <a:gd name="f37" fmla="val 3728"/>
              <a:gd name="f38" fmla="val 21215"/>
              <a:gd name="f39" fmla="val 1770"/>
              <a:gd name="f40" fmla="val 19679"/>
              <a:gd name="f41" fmla="val 15961"/>
              <a:gd name="f42" fmla="*/ f0 1 21600"/>
              <a:gd name="f43" fmla="*/ f1 1 20619"/>
              <a:gd name="f44" fmla="+- f4 0 f2"/>
              <a:gd name="f45" fmla="+- f3 0 f2"/>
              <a:gd name="f46" fmla="*/ f45 1 21600"/>
              <a:gd name="f47" fmla="*/ f44 1 2061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21600" h="20619">
                <a:moveTo>
                  <a:pt x="f2" y="f5"/>
                </a:moveTo>
                <a:cubicBezTo>
                  <a:pt x="f6" y="f7"/>
                  <a:pt x="f8" y="f9"/>
                  <a:pt x="f10" y="f11"/>
                </a:cubicBezTo>
                <a:cubicBezTo>
                  <a:pt x="f12" y="f13"/>
                  <a:pt x="f14" y="f15"/>
                  <a:pt x="f16" y="f17"/>
                </a:cubicBezTo>
                <a:cubicBezTo>
                  <a:pt x="f18" y="f19"/>
                  <a:pt x="f20" y="f21"/>
                  <a:pt x="f22" y="f23"/>
                </a:cubicBezTo>
                <a:lnTo>
                  <a:pt x="f3" y="f24"/>
                </a:lnTo>
                <a:cubicBezTo>
                  <a:pt x="f25" y="f26"/>
                  <a:pt x="f27" y="f28"/>
                  <a:pt x="f29" y="f30"/>
                </a:cubicBezTo>
                <a:cubicBezTo>
                  <a:pt x="f31" y="f32"/>
                  <a:pt x="f33" y="f34"/>
                  <a:pt x="f35" y="f36"/>
                </a:cubicBezTo>
                <a:cubicBezTo>
                  <a:pt x="f37" y="f38"/>
                  <a:pt x="f39" y="f40"/>
                  <a:pt x="f2" y="f41"/>
                </a:cubicBezTo>
                <a:lnTo>
                  <a:pt x="f2" y="f5"/>
                </a:lnTo>
                <a:close/>
              </a:path>
            </a:pathLst>
          </a:custGeom>
          <a:gradFill>
            <a:gsLst>
              <a:gs pos="0">
                <a:srgbClr val="1C498B">
                  <a:alpha val="0"/>
                </a:srgbClr>
              </a:gs>
              <a:gs pos="100000">
                <a:srgbClr val="1C498B">
                  <a:alpha val="62745"/>
                </a:srgbClr>
              </a:gs>
            </a:gsLst>
            <a:lin ang="0"/>
          </a:gradFill>
          <a:ln cap="flat">
            <a:noFill/>
            <a:prstDash val="solid"/>
          </a:ln>
        </p:spPr>
        <p:txBody>
          <a:bodyPr vert="horz" wrap="square" lIns="0" tIns="0" rIns="0" bIns="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525" b="0" i="0" u="none" strike="noStrike" kern="1200" cap="none" spc="0" baseline="0">
              <a:solidFill>
                <a:srgbClr val="FFFFFF"/>
              </a:solidFill>
              <a:uFillTx/>
              <a:latin typeface="Helvetica Neue"/>
              <a:ea typeface="Helvetica Neue"/>
              <a:cs typeface="Helvetica Neue"/>
            </a:endParaRPr>
          </a:p>
        </p:txBody>
      </p:sp>
      <p:sp>
        <p:nvSpPr>
          <p:cNvPr id="6" name="Google Shape;1700;p173">
            <a:extLst>
              <a:ext uri="{FF2B5EF4-FFF2-40B4-BE49-F238E27FC236}">
                <a16:creationId xmlns:a16="http://schemas.microsoft.com/office/drawing/2014/main" id="{C42D892C-ADAE-2407-321E-98A701B6F83E}"/>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endParaRPr lang="en-US"/>
          </a:p>
        </p:txBody>
      </p:sp>
      <p:sp>
        <p:nvSpPr>
          <p:cNvPr id="7" name="Google Shape;1701;p173">
            <a:extLst>
              <a:ext uri="{FF2B5EF4-FFF2-40B4-BE49-F238E27FC236}">
                <a16:creationId xmlns:a16="http://schemas.microsoft.com/office/drawing/2014/main" id="{938019E4-0FA5-C88E-8594-EF26476F9736}"/>
              </a:ext>
            </a:extLst>
          </p:cNvPr>
          <p:cNvSpPr txBox="1">
            <a:spLocks noGrp="1"/>
          </p:cNvSpPr>
          <p:nvPr>
            <p:ph type="body" idx="4294967295"/>
          </p:nvPr>
        </p:nvSpPr>
        <p:spPr>
          <a:xfrm>
            <a:off x="332183" y="953344"/>
            <a:ext cx="11430109" cy="415923"/>
          </a:xfrm>
        </p:spPr>
        <p:txBody>
          <a:bodyPr>
            <a:normAutofit/>
          </a:bodyPr>
          <a:lstStyle>
            <a:lvl1pPr indent="-228600">
              <a:buNone/>
              <a:defRPr sz="1400">
                <a:solidFill>
                  <a:srgbClr val="FFFFFF"/>
                </a:solidFill>
              </a:defRPr>
            </a:lvl1pPr>
          </a:lstStyle>
          <a:p>
            <a:pPr lvl="0"/>
            <a:endParaRPr lang="en-US"/>
          </a:p>
        </p:txBody>
      </p:sp>
      <p:cxnSp>
        <p:nvCxnSpPr>
          <p:cNvPr id="8" name="Google Shape;1702;p173">
            <a:extLst>
              <a:ext uri="{FF2B5EF4-FFF2-40B4-BE49-F238E27FC236}">
                <a16:creationId xmlns:a16="http://schemas.microsoft.com/office/drawing/2014/main" id="{F89BCD17-057A-CF5B-5A48-9CDD98C691A6}"/>
              </a:ext>
            </a:extLst>
          </p:cNvPr>
          <p:cNvCxnSpPr/>
          <p:nvPr/>
        </p:nvCxnSpPr>
        <p:spPr>
          <a:xfrm>
            <a:off x="11311722" y="6447269"/>
            <a:ext cx="0" cy="267883"/>
          </a:xfrm>
          <a:prstGeom prst="straightConnector1">
            <a:avLst/>
          </a:prstGeom>
          <a:noFill/>
          <a:ln w="9528" cap="flat">
            <a:solidFill>
              <a:srgbClr val="7F7F7F"/>
            </a:solidFill>
            <a:prstDash val="solid"/>
            <a:miter/>
          </a:ln>
        </p:spPr>
      </p:cxnSp>
      <p:sp>
        <p:nvSpPr>
          <p:cNvPr id="9" name="Google Shape;1703;p173">
            <a:extLst>
              <a:ext uri="{FF2B5EF4-FFF2-40B4-BE49-F238E27FC236}">
                <a16:creationId xmlns:a16="http://schemas.microsoft.com/office/drawing/2014/main" id="{4CE74C88-6134-821E-8554-75508A01F5AB}"/>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71844E90-E52C-41EC-8B74-6B80CFE3309D}" type="slidenum">
              <a:t>‹#›</a:t>
            </a:fld>
            <a:endParaRPr lang="en-US"/>
          </a:p>
        </p:txBody>
      </p:sp>
      <p:pic>
        <p:nvPicPr>
          <p:cNvPr id="10" name="Google Shape;1704;p173">
            <a:extLst>
              <a:ext uri="{FF2B5EF4-FFF2-40B4-BE49-F238E27FC236}">
                <a16:creationId xmlns:a16="http://schemas.microsoft.com/office/drawing/2014/main" id="{A80BA240-9E9F-151C-8DA2-73E3A5F72A5A}"/>
              </a:ext>
            </a:extLst>
          </p:cNvPr>
          <p:cNvPicPr>
            <a:picLocks noChangeAspect="1"/>
          </p:cNvPicPr>
          <p:nvPr/>
        </p:nvPicPr>
        <p:blipFill>
          <a:blip r:embed="rId2">
            <a:alphaModFix/>
          </a:blip>
          <a:srcRect/>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427485924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End">
    <p:spTree>
      <p:nvGrpSpPr>
        <p:cNvPr id="1" name=""/>
        <p:cNvGrpSpPr/>
        <p:nvPr/>
      </p:nvGrpSpPr>
      <p:grpSpPr>
        <a:xfrm>
          <a:off x="0" y="0"/>
          <a:ext cx="0" cy="0"/>
          <a:chOff x="0" y="0"/>
          <a:chExt cx="0" cy="0"/>
        </a:xfrm>
      </p:grpSpPr>
      <p:grpSp>
        <p:nvGrpSpPr>
          <p:cNvPr id="2" name="Google Shape;254;p25">
            <a:extLst>
              <a:ext uri="{FF2B5EF4-FFF2-40B4-BE49-F238E27FC236}">
                <a16:creationId xmlns:a16="http://schemas.microsoft.com/office/drawing/2014/main" id="{59B94792-761C-6623-FA5A-8D9172CB7696}"/>
              </a:ext>
            </a:extLst>
          </p:cNvPr>
          <p:cNvGrpSpPr/>
          <p:nvPr/>
        </p:nvGrpSpPr>
        <p:grpSpPr>
          <a:xfrm>
            <a:off x="0" y="0"/>
            <a:ext cx="12191996" cy="2148830"/>
            <a:chOff x="0" y="0"/>
            <a:chExt cx="12191996" cy="2148830"/>
          </a:xfrm>
        </p:grpSpPr>
        <p:sp>
          <p:nvSpPr>
            <p:cNvPr id="3" name="Google Shape;255;p25">
              <a:extLst>
                <a:ext uri="{FF2B5EF4-FFF2-40B4-BE49-F238E27FC236}">
                  <a16:creationId xmlns:a16="http://schemas.microsoft.com/office/drawing/2014/main" id="{53FD95EE-74B4-5ED2-B4E9-2D857810E40A}"/>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256;p25">
              <a:extLst>
                <a:ext uri="{FF2B5EF4-FFF2-40B4-BE49-F238E27FC236}">
                  <a16:creationId xmlns:a16="http://schemas.microsoft.com/office/drawing/2014/main" id="{1252131B-0054-86E2-EB09-6E766CB90B54}"/>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257;p25">
            <a:extLst>
              <a:ext uri="{FF2B5EF4-FFF2-40B4-BE49-F238E27FC236}">
                <a16:creationId xmlns:a16="http://schemas.microsoft.com/office/drawing/2014/main" id="{A52C0FB7-EC21-BCC2-4927-55690EE237F4}"/>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258;p25">
            <a:extLst>
              <a:ext uri="{FF2B5EF4-FFF2-40B4-BE49-F238E27FC236}">
                <a16:creationId xmlns:a16="http://schemas.microsoft.com/office/drawing/2014/main" id="{7C861BB8-9528-8442-12BE-1C088E88CBD2}"/>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259;p25">
            <a:extLst>
              <a:ext uri="{FF2B5EF4-FFF2-40B4-BE49-F238E27FC236}">
                <a16:creationId xmlns:a16="http://schemas.microsoft.com/office/drawing/2014/main" id="{E9F045E5-A869-9727-3E45-69169C289C94}"/>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260;p25">
            <a:extLst>
              <a:ext uri="{FF2B5EF4-FFF2-40B4-BE49-F238E27FC236}">
                <a16:creationId xmlns:a16="http://schemas.microsoft.com/office/drawing/2014/main" id="{80181C30-02CB-A8DA-E477-A923DC79D1A7}"/>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41155868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Cover 13">
    <p:spTree>
      <p:nvGrpSpPr>
        <p:cNvPr id="1" name=""/>
        <p:cNvGrpSpPr/>
        <p:nvPr/>
      </p:nvGrpSpPr>
      <p:grpSpPr>
        <a:xfrm>
          <a:off x="0" y="0"/>
          <a:ext cx="0" cy="0"/>
          <a:chOff x="0" y="0"/>
          <a:chExt cx="0" cy="0"/>
        </a:xfrm>
      </p:grpSpPr>
      <p:sp>
        <p:nvSpPr>
          <p:cNvPr id="2" name="Google Shape;1706;p174">
            <a:extLst>
              <a:ext uri="{FF2B5EF4-FFF2-40B4-BE49-F238E27FC236}">
                <a16:creationId xmlns:a16="http://schemas.microsoft.com/office/drawing/2014/main" id="{0BA8DBC4-D721-B2FC-DDD5-7FF88C3B074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7;p174">
            <a:extLst>
              <a:ext uri="{FF2B5EF4-FFF2-40B4-BE49-F238E27FC236}">
                <a16:creationId xmlns:a16="http://schemas.microsoft.com/office/drawing/2014/main" id="{BE06100E-CB0B-9CD0-BCE1-F08E5DEF6F30}"/>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08;p174">
            <a:extLst>
              <a:ext uri="{FF2B5EF4-FFF2-40B4-BE49-F238E27FC236}">
                <a16:creationId xmlns:a16="http://schemas.microsoft.com/office/drawing/2014/main" id="{F65BD9CB-99F0-8665-1141-F349C07BA2AA}"/>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10;p174">
            <a:extLst>
              <a:ext uri="{FF2B5EF4-FFF2-40B4-BE49-F238E27FC236}">
                <a16:creationId xmlns:a16="http://schemas.microsoft.com/office/drawing/2014/main" id="{548BC694-CDB1-91FD-4079-147E61D09885}"/>
              </a:ext>
            </a:extLst>
          </p:cNvPr>
          <p:cNvGrpSpPr/>
          <p:nvPr/>
        </p:nvGrpSpPr>
        <p:grpSpPr>
          <a:xfrm>
            <a:off x="0" y="5020348"/>
            <a:ext cx="12191996" cy="1837651"/>
            <a:chOff x="0" y="5020348"/>
            <a:chExt cx="12191996" cy="1837651"/>
          </a:xfrm>
        </p:grpSpPr>
        <p:sp>
          <p:nvSpPr>
            <p:cNvPr id="6" name="Google Shape;1711;p174">
              <a:extLst>
                <a:ext uri="{FF2B5EF4-FFF2-40B4-BE49-F238E27FC236}">
                  <a16:creationId xmlns:a16="http://schemas.microsoft.com/office/drawing/2014/main" id="{B23DD7E7-935C-AAB4-9F0E-9A118226B85F}"/>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12;p174">
              <a:extLst>
                <a:ext uri="{FF2B5EF4-FFF2-40B4-BE49-F238E27FC236}">
                  <a16:creationId xmlns:a16="http://schemas.microsoft.com/office/drawing/2014/main" id="{6FCD040C-5F54-1493-E6D4-0732103B778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13;p174">
              <a:extLst>
                <a:ext uri="{FF2B5EF4-FFF2-40B4-BE49-F238E27FC236}">
                  <a16:creationId xmlns:a16="http://schemas.microsoft.com/office/drawing/2014/main" id="{E92031FA-61D1-4493-9B9D-F0CBEFA1F5E1}"/>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8620643"/>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Divider 14">
    <p:spTree>
      <p:nvGrpSpPr>
        <p:cNvPr id="1" name=""/>
        <p:cNvGrpSpPr/>
        <p:nvPr/>
      </p:nvGrpSpPr>
      <p:grpSpPr>
        <a:xfrm>
          <a:off x="0" y="0"/>
          <a:ext cx="0" cy="0"/>
          <a:chOff x="0" y="0"/>
          <a:chExt cx="0" cy="0"/>
        </a:xfrm>
      </p:grpSpPr>
      <p:grpSp>
        <p:nvGrpSpPr>
          <p:cNvPr id="2" name="Google Shape;1715;p175">
            <a:extLst>
              <a:ext uri="{FF2B5EF4-FFF2-40B4-BE49-F238E27FC236}">
                <a16:creationId xmlns:a16="http://schemas.microsoft.com/office/drawing/2014/main" id="{199B29EE-E6A7-B8DD-66A3-3CB38F6A6A91}"/>
              </a:ext>
            </a:extLst>
          </p:cNvPr>
          <p:cNvGrpSpPr/>
          <p:nvPr/>
        </p:nvGrpSpPr>
        <p:grpSpPr>
          <a:xfrm>
            <a:off x="0" y="5020348"/>
            <a:ext cx="12191996" cy="1837651"/>
            <a:chOff x="0" y="5020348"/>
            <a:chExt cx="12191996" cy="1837651"/>
          </a:xfrm>
        </p:grpSpPr>
        <p:sp>
          <p:nvSpPr>
            <p:cNvPr id="3" name="Google Shape;1716;p175">
              <a:extLst>
                <a:ext uri="{FF2B5EF4-FFF2-40B4-BE49-F238E27FC236}">
                  <a16:creationId xmlns:a16="http://schemas.microsoft.com/office/drawing/2014/main" id="{A39D7883-A044-C159-5252-23E71BFD9E98}"/>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717;p175">
              <a:extLst>
                <a:ext uri="{FF2B5EF4-FFF2-40B4-BE49-F238E27FC236}">
                  <a16:creationId xmlns:a16="http://schemas.microsoft.com/office/drawing/2014/main" id="{B38D6C07-77E1-1BCA-37F5-ABB1BADC658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718;p175">
              <a:extLst>
                <a:ext uri="{FF2B5EF4-FFF2-40B4-BE49-F238E27FC236}">
                  <a16:creationId xmlns:a16="http://schemas.microsoft.com/office/drawing/2014/main" id="{30211E60-81B6-CE0F-9F6D-352AF9665723}"/>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719;p175">
              <a:extLst>
                <a:ext uri="{FF2B5EF4-FFF2-40B4-BE49-F238E27FC236}">
                  <a16:creationId xmlns:a16="http://schemas.microsoft.com/office/drawing/2014/main" id="{E21C98C7-4DFA-98BE-0B04-25B0A4D1C662}"/>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720;p175">
            <a:extLst>
              <a:ext uri="{FF2B5EF4-FFF2-40B4-BE49-F238E27FC236}">
                <a16:creationId xmlns:a16="http://schemas.microsoft.com/office/drawing/2014/main" id="{99F0957D-7F77-D359-2B1C-5B7529A43816}"/>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721;p175">
            <a:extLst>
              <a:ext uri="{FF2B5EF4-FFF2-40B4-BE49-F238E27FC236}">
                <a16:creationId xmlns:a16="http://schemas.microsoft.com/office/drawing/2014/main" id="{9FE8D691-A6F8-12FA-067A-12F911A321A0}"/>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98031307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Photo Slide 13">
    <p:spTree>
      <p:nvGrpSpPr>
        <p:cNvPr id="1" name=""/>
        <p:cNvGrpSpPr/>
        <p:nvPr/>
      </p:nvGrpSpPr>
      <p:grpSpPr>
        <a:xfrm>
          <a:off x="0" y="0"/>
          <a:ext cx="0" cy="0"/>
          <a:chOff x="0" y="0"/>
          <a:chExt cx="0" cy="0"/>
        </a:xfrm>
      </p:grpSpPr>
      <p:sp>
        <p:nvSpPr>
          <p:cNvPr id="2" name="Google Shape;1723;p176">
            <a:extLst>
              <a:ext uri="{FF2B5EF4-FFF2-40B4-BE49-F238E27FC236}">
                <a16:creationId xmlns:a16="http://schemas.microsoft.com/office/drawing/2014/main" id="{C728DB89-6E06-79A3-73DE-8EB64712612D}"/>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724;p176">
            <a:extLst>
              <a:ext uri="{FF2B5EF4-FFF2-40B4-BE49-F238E27FC236}">
                <a16:creationId xmlns:a16="http://schemas.microsoft.com/office/drawing/2014/main" id="{63BAFFCA-39FE-A1A8-1FE6-99A7C73EABEB}"/>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725;p176">
            <a:extLst>
              <a:ext uri="{FF2B5EF4-FFF2-40B4-BE49-F238E27FC236}">
                <a16:creationId xmlns:a16="http://schemas.microsoft.com/office/drawing/2014/main" id="{1C021A59-386F-0979-06EB-E24709CA54DC}"/>
              </a:ext>
            </a:extLst>
          </p:cNvPr>
          <p:cNvGrpSpPr/>
          <p:nvPr/>
        </p:nvGrpSpPr>
        <p:grpSpPr>
          <a:xfrm>
            <a:off x="0" y="5379424"/>
            <a:ext cx="2807363" cy="753895"/>
            <a:chOff x="0" y="5379424"/>
            <a:chExt cx="2807363" cy="753895"/>
          </a:xfrm>
        </p:grpSpPr>
        <p:sp>
          <p:nvSpPr>
            <p:cNvPr id="5" name="Google Shape;1726;p176">
              <a:extLst>
                <a:ext uri="{FF2B5EF4-FFF2-40B4-BE49-F238E27FC236}">
                  <a16:creationId xmlns:a16="http://schemas.microsoft.com/office/drawing/2014/main" id="{36FC1938-FED0-B64F-7ADF-56EB41DA4632}"/>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27;p176">
              <a:extLst>
                <a:ext uri="{FF2B5EF4-FFF2-40B4-BE49-F238E27FC236}">
                  <a16:creationId xmlns:a16="http://schemas.microsoft.com/office/drawing/2014/main" id="{FDF0D483-357C-4442-1DCA-DE1CF5C3E875}"/>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729;p176">
            <a:extLst>
              <a:ext uri="{FF2B5EF4-FFF2-40B4-BE49-F238E27FC236}">
                <a16:creationId xmlns:a16="http://schemas.microsoft.com/office/drawing/2014/main" id="{0107F1FF-9F31-E161-CA42-0ACDFCA73721}"/>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88545869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Blank 10">
    <p:spTree>
      <p:nvGrpSpPr>
        <p:cNvPr id="1" name=""/>
        <p:cNvGrpSpPr/>
        <p:nvPr/>
      </p:nvGrpSpPr>
      <p:grpSpPr>
        <a:xfrm>
          <a:off x="0" y="0"/>
          <a:ext cx="0" cy="0"/>
          <a:chOff x="0" y="0"/>
          <a:chExt cx="0" cy="0"/>
        </a:xfrm>
      </p:grpSpPr>
      <p:sp>
        <p:nvSpPr>
          <p:cNvPr id="2" name="Google Shape;1731;p177">
            <a:extLst>
              <a:ext uri="{FF2B5EF4-FFF2-40B4-BE49-F238E27FC236}">
                <a16:creationId xmlns:a16="http://schemas.microsoft.com/office/drawing/2014/main" id="{0695C498-854C-9051-C768-B579B78A2E21}"/>
              </a:ext>
            </a:extLst>
          </p:cNvPr>
          <p:cNvSpPr txBox="1">
            <a:spLocks noGrp="1"/>
          </p:cNvSpPr>
          <p:nvPr>
            <p:ph type="sldNum" sz="quarter" idx="8"/>
          </p:nvPr>
        </p:nvSpPr>
        <p:spPr/>
        <p:txBody>
          <a:bodyPr/>
          <a:lstStyle>
            <a:lvl1pPr>
              <a:defRPr/>
            </a:lvl1pPr>
          </a:lstStyle>
          <a:p>
            <a:pPr lvl="0"/>
            <a:fld id="{F1C4616B-B4DA-4DB8-BDFF-B66CD4FA16FF}" type="slidenum">
              <a:t>‹#›</a:t>
            </a:fld>
            <a:endParaRPr lang="en-US"/>
          </a:p>
        </p:txBody>
      </p:sp>
      <p:cxnSp>
        <p:nvCxnSpPr>
          <p:cNvPr id="3" name="Google Shape;1732;p177">
            <a:extLst>
              <a:ext uri="{FF2B5EF4-FFF2-40B4-BE49-F238E27FC236}">
                <a16:creationId xmlns:a16="http://schemas.microsoft.com/office/drawing/2014/main" id="{BAD85AA5-8528-F7A2-E65E-1EC7C47FDA5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733;p177">
            <a:extLst>
              <a:ext uri="{FF2B5EF4-FFF2-40B4-BE49-F238E27FC236}">
                <a16:creationId xmlns:a16="http://schemas.microsoft.com/office/drawing/2014/main" id="{822A4431-2589-55E4-C255-B86C45A577A0}"/>
              </a:ext>
            </a:extLst>
          </p:cNvPr>
          <p:cNvSpPr txBox="1">
            <a:spLocks noGrp="1"/>
          </p:cNvSpPr>
          <p:nvPr>
            <p:ph type="ftr" sz="quarter" idx="9"/>
          </p:nvPr>
        </p:nvSpPr>
        <p:spPr/>
        <p:txBody>
          <a:bodyPr/>
          <a:lstStyle>
            <a:lvl1pPr>
              <a:defRPr/>
            </a:lvl1pPr>
          </a:lstStyle>
          <a:p>
            <a:pPr lvl="0"/>
            <a:endParaRPr lang="en-US"/>
          </a:p>
        </p:txBody>
      </p:sp>
      <p:grpSp>
        <p:nvGrpSpPr>
          <p:cNvPr id="5" name="Google Shape;1734;p177">
            <a:extLst>
              <a:ext uri="{FF2B5EF4-FFF2-40B4-BE49-F238E27FC236}">
                <a16:creationId xmlns:a16="http://schemas.microsoft.com/office/drawing/2014/main" id="{0B1FF8C2-7A0E-93E4-BDB0-F828DAFA7C49}"/>
              </a:ext>
            </a:extLst>
          </p:cNvPr>
          <p:cNvGrpSpPr/>
          <p:nvPr/>
        </p:nvGrpSpPr>
        <p:grpSpPr>
          <a:xfrm>
            <a:off x="7191545" y="0"/>
            <a:ext cx="5000460" cy="1425988"/>
            <a:chOff x="7191545" y="0"/>
            <a:chExt cx="5000460" cy="1425988"/>
          </a:xfrm>
        </p:grpSpPr>
        <p:pic>
          <p:nvPicPr>
            <p:cNvPr id="6" name="Google Shape;1735;p177">
              <a:extLst>
                <a:ext uri="{FF2B5EF4-FFF2-40B4-BE49-F238E27FC236}">
                  <a16:creationId xmlns:a16="http://schemas.microsoft.com/office/drawing/2014/main" id="{41B03C89-D901-3D8F-650C-45D48F36D98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736;p177">
              <a:extLst>
                <a:ext uri="{FF2B5EF4-FFF2-40B4-BE49-F238E27FC236}">
                  <a16:creationId xmlns:a16="http://schemas.microsoft.com/office/drawing/2014/main" id="{5C08A927-5115-896D-C191-253D4B08087C}"/>
                </a:ext>
              </a:extLst>
            </p:cNvPr>
            <p:cNvGrpSpPr/>
            <p:nvPr/>
          </p:nvGrpSpPr>
          <p:grpSpPr>
            <a:xfrm>
              <a:off x="7191545" y="0"/>
              <a:ext cx="5000460" cy="1425988"/>
              <a:chOff x="7191545" y="0"/>
              <a:chExt cx="5000460" cy="1425988"/>
            </a:xfrm>
          </p:grpSpPr>
          <p:sp>
            <p:nvSpPr>
              <p:cNvPr id="8" name="Google Shape;1737;p177">
                <a:extLst>
                  <a:ext uri="{FF2B5EF4-FFF2-40B4-BE49-F238E27FC236}">
                    <a16:creationId xmlns:a16="http://schemas.microsoft.com/office/drawing/2014/main" id="{E2527C36-DB5C-7F34-0026-89E2E6DA54E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738;p177">
                <a:extLst>
                  <a:ext uri="{FF2B5EF4-FFF2-40B4-BE49-F238E27FC236}">
                    <a16:creationId xmlns:a16="http://schemas.microsoft.com/office/drawing/2014/main" id="{4E18B045-258F-9DF5-6E1F-DBEB10AB28D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562580537"/>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Quotation 18">
    <p:spTree>
      <p:nvGrpSpPr>
        <p:cNvPr id="1" name=""/>
        <p:cNvGrpSpPr/>
        <p:nvPr/>
      </p:nvGrpSpPr>
      <p:grpSpPr>
        <a:xfrm>
          <a:off x="0" y="0"/>
          <a:ext cx="0" cy="0"/>
          <a:chOff x="0" y="0"/>
          <a:chExt cx="0" cy="0"/>
        </a:xfrm>
      </p:grpSpPr>
      <p:sp>
        <p:nvSpPr>
          <p:cNvPr id="2" name="Google Shape;1740;p178">
            <a:extLst>
              <a:ext uri="{FF2B5EF4-FFF2-40B4-BE49-F238E27FC236}">
                <a16:creationId xmlns:a16="http://schemas.microsoft.com/office/drawing/2014/main" id="{A96B4188-0492-9784-A03C-159B0421EEC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41;p178">
            <a:extLst>
              <a:ext uri="{FF2B5EF4-FFF2-40B4-BE49-F238E27FC236}">
                <a16:creationId xmlns:a16="http://schemas.microsoft.com/office/drawing/2014/main" id="{DDDB4BDF-7043-5677-FD3F-D1ABDF335D4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742;p178">
            <a:extLst>
              <a:ext uri="{FF2B5EF4-FFF2-40B4-BE49-F238E27FC236}">
                <a16:creationId xmlns:a16="http://schemas.microsoft.com/office/drawing/2014/main" id="{493327C5-D3AA-253B-DB58-DF637CADE48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743;p178">
            <a:extLst>
              <a:ext uri="{FF2B5EF4-FFF2-40B4-BE49-F238E27FC236}">
                <a16:creationId xmlns:a16="http://schemas.microsoft.com/office/drawing/2014/main" id="{136C13C0-A10C-0B4C-0C20-A2967A9A1959}"/>
              </a:ext>
            </a:extLst>
          </p:cNvPr>
          <p:cNvSpPr txBox="1">
            <a:spLocks noGrp="1"/>
          </p:cNvSpPr>
          <p:nvPr>
            <p:ph type="sldNum" sz="quarter" idx="8"/>
          </p:nvPr>
        </p:nvSpPr>
        <p:spPr/>
        <p:txBody>
          <a:bodyPr/>
          <a:lstStyle>
            <a:lvl1pPr>
              <a:defRPr>
                <a:solidFill>
                  <a:srgbClr val="AEB3B7"/>
                </a:solidFill>
              </a:defRPr>
            </a:lvl1pPr>
          </a:lstStyle>
          <a:p>
            <a:pPr lvl="0"/>
            <a:fld id="{9106673B-CAE1-4C2D-962F-86A3225BD1B9}" type="slidenum">
              <a:t>‹#›</a:t>
            </a:fld>
            <a:endParaRPr lang="en-US"/>
          </a:p>
        </p:txBody>
      </p:sp>
      <p:cxnSp>
        <p:nvCxnSpPr>
          <p:cNvPr id="6" name="Google Shape;1744;p178">
            <a:extLst>
              <a:ext uri="{FF2B5EF4-FFF2-40B4-BE49-F238E27FC236}">
                <a16:creationId xmlns:a16="http://schemas.microsoft.com/office/drawing/2014/main" id="{A833FFA7-60F3-0B42-D5D6-37F1FBEAD6D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745;p178">
            <a:extLst>
              <a:ext uri="{FF2B5EF4-FFF2-40B4-BE49-F238E27FC236}">
                <a16:creationId xmlns:a16="http://schemas.microsoft.com/office/drawing/2014/main" id="{3F19BF29-E5D8-DF42-BC4F-D6AFE2805DFD}"/>
              </a:ext>
            </a:extLst>
          </p:cNvPr>
          <p:cNvSpPr txBox="1">
            <a:spLocks noGrp="1"/>
          </p:cNvSpPr>
          <p:nvPr>
            <p:ph type="ftr" sz="quarter" idx="9"/>
          </p:nvPr>
        </p:nvSpPr>
        <p:spPr/>
        <p:txBody>
          <a:bodyPr/>
          <a:lstStyle>
            <a:lvl1pPr>
              <a:defRPr/>
            </a:lvl1pPr>
          </a:lstStyle>
          <a:p>
            <a:pPr lvl="0"/>
            <a:endParaRPr lang="en-US"/>
          </a:p>
        </p:txBody>
      </p:sp>
      <p:grpSp>
        <p:nvGrpSpPr>
          <p:cNvPr id="8" name="Google Shape;1746;p178">
            <a:extLst>
              <a:ext uri="{FF2B5EF4-FFF2-40B4-BE49-F238E27FC236}">
                <a16:creationId xmlns:a16="http://schemas.microsoft.com/office/drawing/2014/main" id="{FAE66774-A4E4-67EA-99CF-B9A3421F8A82}"/>
              </a:ext>
            </a:extLst>
          </p:cNvPr>
          <p:cNvGrpSpPr/>
          <p:nvPr/>
        </p:nvGrpSpPr>
        <p:grpSpPr>
          <a:xfrm>
            <a:off x="7191545" y="0"/>
            <a:ext cx="5000460" cy="1425988"/>
            <a:chOff x="7191545" y="0"/>
            <a:chExt cx="5000460" cy="1425988"/>
          </a:xfrm>
        </p:grpSpPr>
        <p:pic>
          <p:nvPicPr>
            <p:cNvPr id="9" name="Google Shape;1747;p178">
              <a:extLst>
                <a:ext uri="{FF2B5EF4-FFF2-40B4-BE49-F238E27FC236}">
                  <a16:creationId xmlns:a16="http://schemas.microsoft.com/office/drawing/2014/main" id="{776D041A-6471-5337-CDB5-58C45FED769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748;p178">
              <a:extLst>
                <a:ext uri="{FF2B5EF4-FFF2-40B4-BE49-F238E27FC236}">
                  <a16:creationId xmlns:a16="http://schemas.microsoft.com/office/drawing/2014/main" id="{59CBCDBC-A8E9-0747-D33F-D6485A5A402F}"/>
                </a:ext>
              </a:extLst>
            </p:cNvPr>
            <p:cNvGrpSpPr/>
            <p:nvPr/>
          </p:nvGrpSpPr>
          <p:grpSpPr>
            <a:xfrm>
              <a:off x="7191545" y="0"/>
              <a:ext cx="5000460" cy="1425988"/>
              <a:chOff x="7191545" y="0"/>
              <a:chExt cx="5000460" cy="1425988"/>
            </a:xfrm>
          </p:grpSpPr>
          <p:sp>
            <p:nvSpPr>
              <p:cNvPr id="11" name="Google Shape;1749;p178">
                <a:extLst>
                  <a:ext uri="{FF2B5EF4-FFF2-40B4-BE49-F238E27FC236}">
                    <a16:creationId xmlns:a16="http://schemas.microsoft.com/office/drawing/2014/main" id="{346F0B19-8648-2157-8B18-8D54AD4F740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750;p178">
                <a:extLst>
                  <a:ext uri="{FF2B5EF4-FFF2-40B4-BE49-F238E27FC236}">
                    <a16:creationId xmlns:a16="http://schemas.microsoft.com/office/drawing/2014/main" id="{EED9F8BE-5CDB-3379-3DAE-7B2C64FA554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751;p178" descr="Open quotation mark with solid fill">
            <a:extLst>
              <a:ext uri="{FF2B5EF4-FFF2-40B4-BE49-F238E27FC236}">
                <a16:creationId xmlns:a16="http://schemas.microsoft.com/office/drawing/2014/main" id="{CB227038-4DF1-5C3D-4191-7D4891D8A1FE}"/>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63382639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Two Content 12">
    <p:spTree>
      <p:nvGrpSpPr>
        <p:cNvPr id="1" name=""/>
        <p:cNvGrpSpPr/>
        <p:nvPr/>
      </p:nvGrpSpPr>
      <p:grpSpPr>
        <a:xfrm>
          <a:off x="0" y="0"/>
          <a:ext cx="0" cy="0"/>
          <a:chOff x="0" y="0"/>
          <a:chExt cx="0" cy="0"/>
        </a:xfrm>
      </p:grpSpPr>
      <p:sp>
        <p:nvSpPr>
          <p:cNvPr id="2" name="Google Shape;1753;p179">
            <a:extLst>
              <a:ext uri="{FF2B5EF4-FFF2-40B4-BE49-F238E27FC236}">
                <a16:creationId xmlns:a16="http://schemas.microsoft.com/office/drawing/2014/main" id="{2217009F-4B20-D844-EB0C-2D248911C72F}"/>
              </a:ext>
            </a:extLst>
          </p:cNvPr>
          <p:cNvSpPr txBox="1">
            <a:spLocks noGrp="1"/>
          </p:cNvSpPr>
          <p:nvPr>
            <p:ph type="title"/>
          </p:nvPr>
        </p:nvSpPr>
        <p:spPr/>
        <p:txBody>
          <a:bodyPr/>
          <a:lstStyle>
            <a:lvl1pPr>
              <a:defRPr/>
            </a:lvl1pPr>
          </a:lstStyle>
          <a:p>
            <a:pPr lvl="0"/>
            <a:endParaRPr lang="en-US"/>
          </a:p>
        </p:txBody>
      </p:sp>
      <p:sp>
        <p:nvSpPr>
          <p:cNvPr id="3" name="Google Shape;1754;p179">
            <a:extLst>
              <a:ext uri="{FF2B5EF4-FFF2-40B4-BE49-F238E27FC236}">
                <a16:creationId xmlns:a16="http://schemas.microsoft.com/office/drawing/2014/main" id="{D5A32D9B-49CB-9711-3A3F-9FE154B8C418}"/>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755;p179">
            <a:extLst>
              <a:ext uri="{FF2B5EF4-FFF2-40B4-BE49-F238E27FC236}">
                <a16:creationId xmlns:a16="http://schemas.microsoft.com/office/drawing/2014/main" id="{A6A4631B-5194-1F7A-F04D-C7AE5C3221F0}"/>
              </a:ext>
            </a:extLst>
          </p:cNvPr>
          <p:cNvGrpSpPr/>
          <p:nvPr/>
        </p:nvGrpSpPr>
        <p:grpSpPr>
          <a:xfrm>
            <a:off x="7191545" y="0"/>
            <a:ext cx="5000460" cy="1425988"/>
            <a:chOff x="7191545" y="0"/>
            <a:chExt cx="5000460" cy="1425988"/>
          </a:xfrm>
        </p:grpSpPr>
        <p:pic>
          <p:nvPicPr>
            <p:cNvPr id="5" name="Google Shape;1756;p179">
              <a:extLst>
                <a:ext uri="{FF2B5EF4-FFF2-40B4-BE49-F238E27FC236}">
                  <a16:creationId xmlns:a16="http://schemas.microsoft.com/office/drawing/2014/main" id="{3042AADC-E6FC-3A65-23C8-E73A09E4631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757;p179">
              <a:extLst>
                <a:ext uri="{FF2B5EF4-FFF2-40B4-BE49-F238E27FC236}">
                  <a16:creationId xmlns:a16="http://schemas.microsoft.com/office/drawing/2014/main" id="{27718008-F5C7-886B-81EA-8C0894C58B58}"/>
                </a:ext>
              </a:extLst>
            </p:cNvPr>
            <p:cNvGrpSpPr/>
            <p:nvPr/>
          </p:nvGrpSpPr>
          <p:grpSpPr>
            <a:xfrm>
              <a:off x="7191545" y="0"/>
              <a:ext cx="5000460" cy="1425988"/>
              <a:chOff x="7191545" y="0"/>
              <a:chExt cx="5000460" cy="1425988"/>
            </a:xfrm>
          </p:grpSpPr>
          <p:sp>
            <p:nvSpPr>
              <p:cNvPr id="7" name="Google Shape;1758;p179">
                <a:extLst>
                  <a:ext uri="{FF2B5EF4-FFF2-40B4-BE49-F238E27FC236}">
                    <a16:creationId xmlns:a16="http://schemas.microsoft.com/office/drawing/2014/main" id="{B15C425A-E847-FBEF-C0E1-F9EA7D74B0BB}"/>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759;p179">
                <a:extLst>
                  <a:ext uri="{FF2B5EF4-FFF2-40B4-BE49-F238E27FC236}">
                    <a16:creationId xmlns:a16="http://schemas.microsoft.com/office/drawing/2014/main" id="{A40A08E6-81C4-D720-69EB-A0DB459D231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760;p179">
            <a:extLst>
              <a:ext uri="{FF2B5EF4-FFF2-40B4-BE49-F238E27FC236}">
                <a16:creationId xmlns:a16="http://schemas.microsoft.com/office/drawing/2014/main" id="{987008B7-7883-058C-9E0E-148E35DD4B38}"/>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761;p179">
            <a:extLst>
              <a:ext uri="{FF2B5EF4-FFF2-40B4-BE49-F238E27FC236}">
                <a16:creationId xmlns:a16="http://schemas.microsoft.com/office/drawing/2014/main" id="{C1EC6426-AF26-DA27-04D6-D770E313135B}"/>
              </a:ext>
            </a:extLst>
          </p:cNvPr>
          <p:cNvSpPr txBox="1">
            <a:spLocks noGrp="1"/>
          </p:cNvSpPr>
          <p:nvPr>
            <p:ph type="sldNum" sz="quarter" idx="8"/>
          </p:nvPr>
        </p:nvSpPr>
        <p:spPr>
          <a:xfrm>
            <a:off x="8839193" y="6356351"/>
            <a:ext cx="2743200" cy="365129"/>
          </a:xfrm>
        </p:spPr>
        <p:txBody>
          <a:bodyPr/>
          <a:lstStyle>
            <a:lvl1pPr>
              <a:defRPr/>
            </a:lvl1pPr>
          </a:lstStyle>
          <a:p>
            <a:pPr lvl="0"/>
            <a:fld id="{E46A7AEA-DD0F-47A1-A024-3EDCE42E4C58}" type="slidenum">
              <a:t>‹#›</a:t>
            </a:fld>
            <a:endParaRPr lang="en-US"/>
          </a:p>
        </p:txBody>
      </p:sp>
      <p:cxnSp>
        <p:nvCxnSpPr>
          <p:cNvPr id="11" name="Google Shape;1762;p179">
            <a:extLst>
              <a:ext uri="{FF2B5EF4-FFF2-40B4-BE49-F238E27FC236}">
                <a16:creationId xmlns:a16="http://schemas.microsoft.com/office/drawing/2014/main" id="{030FA56F-DF0A-8DB1-8966-313C5F62670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763;p179">
            <a:extLst>
              <a:ext uri="{FF2B5EF4-FFF2-40B4-BE49-F238E27FC236}">
                <a16:creationId xmlns:a16="http://schemas.microsoft.com/office/drawing/2014/main" id="{B9DBDEC3-0E3D-99BC-8668-D037D4906D2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01128313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Comparison 11">
    <p:spTree>
      <p:nvGrpSpPr>
        <p:cNvPr id="1" name=""/>
        <p:cNvGrpSpPr/>
        <p:nvPr/>
      </p:nvGrpSpPr>
      <p:grpSpPr>
        <a:xfrm>
          <a:off x="0" y="0"/>
          <a:ext cx="0" cy="0"/>
          <a:chOff x="0" y="0"/>
          <a:chExt cx="0" cy="0"/>
        </a:xfrm>
      </p:grpSpPr>
      <p:grpSp>
        <p:nvGrpSpPr>
          <p:cNvPr id="2" name="Google Shape;1765;p180">
            <a:extLst>
              <a:ext uri="{FF2B5EF4-FFF2-40B4-BE49-F238E27FC236}">
                <a16:creationId xmlns:a16="http://schemas.microsoft.com/office/drawing/2014/main" id="{C20E7E46-038B-E2EB-F0D2-D64D24AD6208}"/>
              </a:ext>
            </a:extLst>
          </p:cNvPr>
          <p:cNvGrpSpPr/>
          <p:nvPr/>
        </p:nvGrpSpPr>
        <p:grpSpPr>
          <a:xfrm>
            <a:off x="7191545" y="0"/>
            <a:ext cx="5000460" cy="1425988"/>
            <a:chOff x="7191545" y="0"/>
            <a:chExt cx="5000460" cy="1425988"/>
          </a:xfrm>
        </p:grpSpPr>
        <p:pic>
          <p:nvPicPr>
            <p:cNvPr id="3" name="Google Shape;1766;p180">
              <a:extLst>
                <a:ext uri="{FF2B5EF4-FFF2-40B4-BE49-F238E27FC236}">
                  <a16:creationId xmlns:a16="http://schemas.microsoft.com/office/drawing/2014/main" id="{5D6E5A57-C546-407B-CD34-3736E744A86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67;p180">
              <a:extLst>
                <a:ext uri="{FF2B5EF4-FFF2-40B4-BE49-F238E27FC236}">
                  <a16:creationId xmlns:a16="http://schemas.microsoft.com/office/drawing/2014/main" id="{1CB1FE90-AD5A-02C8-372E-9C914C8C3EE7}"/>
                </a:ext>
              </a:extLst>
            </p:cNvPr>
            <p:cNvGrpSpPr/>
            <p:nvPr/>
          </p:nvGrpSpPr>
          <p:grpSpPr>
            <a:xfrm>
              <a:off x="7191545" y="0"/>
              <a:ext cx="5000460" cy="1425988"/>
              <a:chOff x="7191545" y="0"/>
              <a:chExt cx="5000460" cy="1425988"/>
            </a:xfrm>
          </p:grpSpPr>
          <p:sp>
            <p:nvSpPr>
              <p:cNvPr id="5" name="Google Shape;1768;p180">
                <a:extLst>
                  <a:ext uri="{FF2B5EF4-FFF2-40B4-BE49-F238E27FC236}">
                    <a16:creationId xmlns:a16="http://schemas.microsoft.com/office/drawing/2014/main" id="{45814E5C-D8E6-7E95-FA6B-B3319AF60CC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69;p180">
                <a:extLst>
                  <a:ext uri="{FF2B5EF4-FFF2-40B4-BE49-F238E27FC236}">
                    <a16:creationId xmlns:a16="http://schemas.microsoft.com/office/drawing/2014/main" id="{21CCAA29-B5C0-D61E-ADDC-CEA0B5836A5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70;p180">
            <a:extLst>
              <a:ext uri="{FF2B5EF4-FFF2-40B4-BE49-F238E27FC236}">
                <a16:creationId xmlns:a16="http://schemas.microsoft.com/office/drawing/2014/main" id="{7E68FE15-9570-054E-BC3E-7E9BDE16CFB6}"/>
              </a:ext>
            </a:extLst>
          </p:cNvPr>
          <p:cNvSpPr txBox="1">
            <a:spLocks noGrp="1"/>
          </p:cNvSpPr>
          <p:nvPr>
            <p:ph type="title"/>
          </p:nvPr>
        </p:nvSpPr>
        <p:spPr/>
        <p:txBody>
          <a:bodyPr/>
          <a:lstStyle>
            <a:lvl1pPr>
              <a:defRPr/>
            </a:lvl1pPr>
          </a:lstStyle>
          <a:p>
            <a:pPr lvl="0"/>
            <a:endParaRPr lang="en-US"/>
          </a:p>
        </p:txBody>
      </p:sp>
      <p:sp>
        <p:nvSpPr>
          <p:cNvPr id="8" name="Google Shape;1771;p180">
            <a:extLst>
              <a:ext uri="{FF2B5EF4-FFF2-40B4-BE49-F238E27FC236}">
                <a16:creationId xmlns:a16="http://schemas.microsoft.com/office/drawing/2014/main" id="{582A507A-7B2F-540F-91CA-9A4C2A6B18B9}"/>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772;p180">
            <a:extLst>
              <a:ext uri="{FF2B5EF4-FFF2-40B4-BE49-F238E27FC236}">
                <a16:creationId xmlns:a16="http://schemas.microsoft.com/office/drawing/2014/main" id="{FC0CD36F-3D82-C728-570A-A755EF59DEBF}"/>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773;p180">
            <a:extLst>
              <a:ext uri="{FF2B5EF4-FFF2-40B4-BE49-F238E27FC236}">
                <a16:creationId xmlns:a16="http://schemas.microsoft.com/office/drawing/2014/main" id="{A8462349-6CDA-EF31-E9AC-28B4CF4FD822}"/>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774;p180">
            <a:extLst>
              <a:ext uri="{FF2B5EF4-FFF2-40B4-BE49-F238E27FC236}">
                <a16:creationId xmlns:a16="http://schemas.microsoft.com/office/drawing/2014/main" id="{55459F4E-CEB7-D888-16AC-6CB27B684AC0}"/>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775;p180">
            <a:extLst>
              <a:ext uri="{FF2B5EF4-FFF2-40B4-BE49-F238E27FC236}">
                <a16:creationId xmlns:a16="http://schemas.microsoft.com/office/drawing/2014/main" id="{319F9062-4EFA-1B2C-0C38-75A2B1C46B3E}"/>
              </a:ext>
            </a:extLst>
          </p:cNvPr>
          <p:cNvSpPr txBox="1">
            <a:spLocks noGrp="1"/>
          </p:cNvSpPr>
          <p:nvPr>
            <p:ph type="sldNum" sz="quarter" idx="8"/>
          </p:nvPr>
        </p:nvSpPr>
        <p:spPr/>
        <p:txBody>
          <a:bodyPr/>
          <a:lstStyle>
            <a:lvl1pPr>
              <a:defRPr/>
            </a:lvl1pPr>
          </a:lstStyle>
          <a:p>
            <a:pPr lvl="0"/>
            <a:fld id="{4972C9CD-3AB9-49B4-9A7A-DD3EF2BB8924}" type="slidenum">
              <a:t>‹#›</a:t>
            </a:fld>
            <a:endParaRPr lang="en-US"/>
          </a:p>
        </p:txBody>
      </p:sp>
      <p:cxnSp>
        <p:nvCxnSpPr>
          <p:cNvPr id="13" name="Google Shape;1776;p180">
            <a:extLst>
              <a:ext uri="{FF2B5EF4-FFF2-40B4-BE49-F238E27FC236}">
                <a16:creationId xmlns:a16="http://schemas.microsoft.com/office/drawing/2014/main" id="{2742516C-2716-C1BC-AB52-388DCF1B9E1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777;p180">
            <a:extLst>
              <a:ext uri="{FF2B5EF4-FFF2-40B4-BE49-F238E27FC236}">
                <a16:creationId xmlns:a16="http://schemas.microsoft.com/office/drawing/2014/main" id="{21081B60-4761-739D-23EC-0CF4BA42DD9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42495308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Title Only 11">
    <p:spTree>
      <p:nvGrpSpPr>
        <p:cNvPr id="1" name=""/>
        <p:cNvGrpSpPr/>
        <p:nvPr/>
      </p:nvGrpSpPr>
      <p:grpSpPr>
        <a:xfrm>
          <a:off x="0" y="0"/>
          <a:ext cx="0" cy="0"/>
          <a:chOff x="0" y="0"/>
          <a:chExt cx="0" cy="0"/>
        </a:xfrm>
      </p:grpSpPr>
      <p:grpSp>
        <p:nvGrpSpPr>
          <p:cNvPr id="2" name="Google Shape;1779;p181">
            <a:extLst>
              <a:ext uri="{FF2B5EF4-FFF2-40B4-BE49-F238E27FC236}">
                <a16:creationId xmlns:a16="http://schemas.microsoft.com/office/drawing/2014/main" id="{047521A1-F01C-F8E4-632A-124437BD597B}"/>
              </a:ext>
            </a:extLst>
          </p:cNvPr>
          <p:cNvGrpSpPr/>
          <p:nvPr/>
        </p:nvGrpSpPr>
        <p:grpSpPr>
          <a:xfrm>
            <a:off x="7191545" y="0"/>
            <a:ext cx="5000460" cy="1425988"/>
            <a:chOff x="7191545" y="0"/>
            <a:chExt cx="5000460" cy="1425988"/>
          </a:xfrm>
        </p:grpSpPr>
        <p:pic>
          <p:nvPicPr>
            <p:cNvPr id="3" name="Google Shape;1780;p181">
              <a:extLst>
                <a:ext uri="{FF2B5EF4-FFF2-40B4-BE49-F238E27FC236}">
                  <a16:creationId xmlns:a16="http://schemas.microsoft.com/office/drawing/2014/main" id="{8423D8F0-E315-E570-FF92-F913B0DDE3F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81;p181">
              <a:extLst>
                <a:ext uri="{FF2B5EF4-FFF2-40B4-BE49-F238E27FC236}">
                  <a16:creationId xmlns:a16="http://schemas.microsoft.com/office/drawing/2014/main" id="{98F74220-BFE5-D224-8D6D-8DFCE15A9CBF}"/>
                </a:ext>
              </a:extLst>
            </p:cNvPr>
            <p:cNvGrpSpPr/>
            <p:nvPr/>
          </p:nvGrpSpPr>
          <p:grpSpPr>
            <a:xfrm>
              <a:off x="7191545" y="0"/>
              <a:ext cx="5000460" cy="1425988"/>
              <a:chOff x="7191545" y="0"/>
              <a:chExt cx="5000460" cy="1425988"/>
            </a:xfrm>
          </p:grpSpPr>
          <p:sp>
            <p:nvSpPr>
              <p:cNvPr id="5" name="Google Shape;1782;p181">
                <a:extLst>
                  <a:ext uri="{FF2B5EF4-FFF2-40B4-BE49-F238E27FC236}">
                    <a16:creationId xmlns:a16="http://schemas.microsoft.com/office/drawing/2014/main" id="{39870555-D91F-DB73-79B6-5EAB936B90E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83;p181">
                <a:extLst>
                  <a:ext uri="{FF2B5EF4-FFF2-40B4-BE49-F238E27FC236}">
                    <a16:creationId xmlns:a16="http://schemas.microsoft.com/office/drawing/2014/main" id="{035BBD73-A9B1-E448-D55A-741AB41C97C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84;p181">
            <a:extLst>
              <a:ext uri="{FF2B5EF4-FFF2-40B4-BE49-F238E27FC236}">
                <a16:creationId xmlns:a16="http://schemas.microsoft.com/office/drawing/2014/main" id="{636FE4D8-3B32-58F2-DB28-20BA295538A6}"/>
              </a:ext>
            </a:extLst>
          </p:cNvPr>
          <p:cNvSpPr txBox="1">
            <a:spLocks noGrp="1"/>
          </p:cNvSpPr>
          <p:nvPr>
            <p:ph type="title"/>
          </p:nvPr>
        </p:nvSpPr>
        <p:spPr/>
        <p:txBody>
          <a:bodyPr/>
          <a:lstStyle>
            <a:lvl1pPr>
              <a:defRPr/>
            </a:lvl1pPr>
          </a:lstStyle>
          <a:p>
            <a:pPr lvl="0"/>
            <a:endParaRPr lang="en-US"/>
          </a:p>
        </p:txBody>
      </p:sp>
      <p:sp>
        <p:nvSpPr>
          <p:cNvPr id="8" name="Google Shape;1785;p181">
            <a:extLst>
              <a:ext uri="{FF2B5EF4-FFF2-40B4-BE49-F238E27FC236}">
                <a16:creationId xmlns:a16="http://schemas.microsoft.com/office/drawing/2014/main" id="{09DCB661-109C-D070-503E-408DA33A1D8F}"/>
              </a:ext>
            </a:extLst>
          </p:cNvPr>
          <p:cNvSpPr txBox="1">
            <a:spLocks noGrp="1"/>
          </p:cNvSpPr>
          <p:nvPr>
            <p:ph type="sldNum" sz="quarter" idx="8"/>
          </p:nvPr>
        </p:nvSpPr>
        <p:spPr/>
        <p:txBody>
          <a:bodyPr/>
          <a:lstStyle>
            <a:lvl1pPr>
              <a:defRPr/>
            </a:lvl1pPr>
          </a:lstStyle>
          <a:p>
            <a:pPr lvl="0"/>
            <a:fld id="{30FEFF82-BAF2-4652-A336-6C0C6F3146C2}" type="slidenum">
              <a:t>‹#›</a:t>
            </a:fld>
            <a:endParaRPr lang="en-US"/>
          </a:p>
        </p:txBody>
      </p:sp>
      <p:cxnSp>
        <p:nvCxnSpPr>
          <p:cNvPr id="9" name="Google Shape;1786;p181">
            <a:extLst>
              <a:ext uri="{FF2B5EF4-FFF2-40B4-BE49-F238E27FC236}">
                <a16:creationId xmlns:a16="http://schemas.microsoft.com/office/drawing/2014/main" id="{AE20940F-7766-C3A1-FF68-D6D1299421B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787;p181">
            <a:extLst>
              <a:ext uri="{FF2B5EF4-FFF2-40B4-BE49-F238E27FC236}">
                <a16:creationId xmlns:a16="http://schemas.microsoft.com/office/drawing/2014/main" id="{01944CE3-000F-93BD-0559-F0D6EACD1F3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11756171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End 12">
    <p:spTree>
      <p:nvGrpSpPr>
        <p:cNvPr id="1" name=""/>
        <p:cNvGrpSpPr/>
        <p:nvPr/>
      </p:nvGrpSpPr>
      <p:grpSpPr>
        <a:xfrm>
          <a:off x="0" y="0"/>
          <a:ext cx="0" cy="0"/>
          <a:chOff x="0" y="0"/>
          <a:chExt cx="0" cy="0"/>
        </a:xfrm>
      </p:grpSpPr>
      <p:grpSp>
        <p:nvGrpSpPr>
          <p:cNvPr id="2" name="Google Shape;1789;p182">
            <a:extLst>
              <a:ext uri="{FF2B5EF4-FFF2-40B4-BE49-F238E27FC236}">
                <a16:creationId xmlns:a16="http://schemas.microsoft.com/office/drawing/2014/main" id="{170D9310-BA03-E731-A0BA-84A5AC27DB46}"/>
              </a:ext>
            </a:extLst>
          </p:cNvPr>
          <p:cNvGrpSpPr/>
          <p:nvPr/>
        </p:nvGrpSpPr>
        <p:grpSpPr>
          <a:xfrm>
            <a:off x="0" y="0"/>
            <a:ext cx="12191996" cy="2148830"/>
            <a:chOff x="0" y="0"/>
            <a:chExt cx="12191996" cy="2148830"/>
          </a:xfrm>
        </p:grpSpPr>
        <p:sp>
          <p:nvSpPr>
            <p:cNvPr id="3" name="Google Shape;1790;p182">
              <a:extLst>
                <a:ext uri="{FF2B5EF4-FFF2-40B4-BE49-F238E27FC236}">
                  <a16:creationId xmlns:a16="http://schemas.microsoft.com/office/drawing/2014/main" id="{A9854E21-4111-A3B3-9926-3A19AEC514D1}"/>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791;p182">
              <a:extLst>
                <a:ext uri="{FF2B5EF4-FFF2-40B4-BE49-F238E27FC236}">
                  <a16:creationId xmlns:a16="http://schemas.microsoft.com/office/drawing/2014/main" id="{EF3D4B48-F61B-6CCC-1060-CD30429ED9A3}"/>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792;p182">
            <a:extLst>
              <a:ext uri="{FF2B5EF4-FFF2-40B4-BE49-F238E27FC236}">
                <a16:creationId xmlns:a16="http://schemas.microsoft.com/office/drawing/2014/main" id="{EDE98C2B-9144-6AF7-4579-60D85F13EF48}"/>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93;p182">
            <a:extLst>
              <a:ext uri="{FF2B5EF4-FFF2-40B4-BE49-F238E27FC236}">
                <a16:creationId xmlns:a16="http://schemas.microsoft.com/office/drawing/2014/main" id="{794D620C-6E89-E613-6BE1-EECCBD4782E4}"/>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794;p182">
            <a:extLst>
              <a:ext uri="{FF2B5EF4-FFF2-40B4-BE49-F238E27FC236}">
                <a16:creationId xmlns:a16="http://schemas.microsoft.com/office/drawing/2014/main" id="{2132C8C9-F96C-6955-4BA4-0DB9F3FD112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795;p182">
            <a:extLst>
              <a:ext uri="{FF2B5EF4-FFF2-40B4-BE49-F238E27FC236}">
                <a16:creationId xmlns:a16="http://schemas.microsoft.com/office/drawing/2014/main" id="{9915869B-FE48-A601-F564-95C6AF954AFB}"/>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44573724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Blank 11">
    <p:spTree>
      <p:nvGrpSpPr>
        <p:cNvPr id="1" name=""/>
        <p:cNvGrpSpPr/>
        <p:nvPr/>
      </p:nvGrpSpPr>
      <p:grpSpPr>
        <a:xfrm>
          <a:off x="0" y="0"/>
          <a:ext cx="0" cy="0"/>
          <a:chOff x="0" y="0"/>
          <a:chExt cx="0" cy="0"/>
        </a:xfrm>
      </p:grpSpPr>
      <p:sp>
        <p:nvSpPr>
          <p:cNvPr id="2" name="Google Shape;1798;p183">
            <a:extLst>
              <a:ext uri="{FF2B5EF4-FFF2-40B4-BE49-F238E27FC236}">
                <a16:creationId xmlns:a16="http://schemas.microsoft.com/office/drawing/2014/main" id="{6C0301E6-0897-F992-8914-B077AB6E747A}"/>
              </a:ext>
            </a:extLst>
          </p:cNvPr>
          <p:cNvSpPr txBox="1">
            <a:spLocks noGrp="1"/>
          </p:cNvSpPr>
          <p:nvPr>
            <p:ph type="sldNum" sz="quarter" idx="8"/>
          </p:nvPr>
        </p:nvSpPr>
        <p:spPr/>
        <p:txBody>
          <a:bodyPr/>
          <a:lstStyle>
            <a:lvl1pPr>
              <a:defRPr/>
            </a:lvl1pPr>
          </a:lstStyle>
          <a:p>
            <a:pPr lvl="0"/>
            <a:fld id="{CA69DB06-D646-494C-812F-DBC63F291522}" type="slidenum">
              <a:t>‹#›</a:t>
            </a:fld>
            <a:endParaRPr lang="en-US"/>
          </a:p>
        </p:txBody>
      </p:sp>
      <p:cxnSp>
        <p:nvCxnSpPr>
          <p:cNvPr id="3" name="Google Shape;1799;p183">
            <a:extLst>
              <a:ext uri="{FF2B5EF4-FFF2-40B4-BE49-F238E27FC236}">
                <a16:creationId xmlns:a16="http://schemas.microsoft.com/office/drawing/2014/main" id="{48F21CA7-94A9-EFB0-B650-C19E2E03B08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800;p183">
            <a:extLst>
              <a:ext uri="{FF2B5EF4-FFF2-40B4-BE49-F238E27FC236}">
                <a16:creationId xmlns:a16="http://schemas.microsoft.com/office/drawing/2014/main" id="{C9CEDB26-B217-2FE2-8FF4-D39A3FAA5822}"/>
              </a:ext>
            </a:extLst>
          </p:cNvPr>
          <p:cNvSpPr txBox="1">
            <a:spLocks noGrp="1"/>
          </p:cNvSpPr>
          <p:nvPr>
            <p:ph type="ftr" sz="quarter" idx="9"/>
          </p:nvPr>
        </p:nvSpPr>
        <p:spPr/>
        <p:txBody>
          <a:bodyPr/>
          <a:lstStyle>
            <a:lvl1pPr>
              <a:defRPr/>
            </a:lvl1pPr>
          </a:lstStyle>
          <a:p>
            <a:pPr lvl="0"/>
            <a:endParaRPr lang="en-US"/>
          </a:p>
        </p:txBody>
      </p:sp>
      <p:grpSp>
        <p:nvGrpSpPr>
          <p:cNvPr id="5" name="Google Shape;1801;p183">
            <a:extLst>
              <a:ext uri="{FF2B5EF4-FFF2-40B4-BE49-F238E27FC236}">
                <a16:creationId xmlns:a16="http://schemas.microsoft.com/office/drawing/2014/main" id="{EE7F1C96-5FC9-C519-B50B-666FB4286F1D}"/>
              </a:ext>
            </a:extLst>
          </p:cNvPr>
          <p:cNvGrpSpPr/>
          <p:nvPr/>
        </p:nvGrpSpPr>
        <p:grpSpPr>
          <a:xfrm>
            <a:off x="7191545" y="0"/>
            <a:ext cx="5000460" cy="1425988"/>
            <a:chOff x="7191545" y="0"/>
            <a:chExt cx="5000460" cy="1425988"/>
          </a:xfrm>
        </p:grpSpPr>
        <p:pic>
          <p:nvPicPr>
            <p:cNvPr id="6" name="Google Shape;1802;p183">
              <a:extLst>
                <a:ext uri="{FF2B5EF4-FFF2-40B4-BE49-F238E27FC236}">
                  <a16:creationId xmlns:a16="http://schemas.microsoft.com/office/drawing/2014/main" id="{1C9751C8-15FD-172E-93F5-9F1626994AD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803;p183">
              <a:extLst>
                <a:ext uri="{FF2B5EF4-FFF2-40B4-BE49-F238E27FC236}">
                  <a16:creationId xmlns:a16="http://schemas.microsoft.com/office/drawing/2014/main" id="{04736A4A-DF4C-943B-F45D-AB687A7EF5C9}"/>
                </a:ext>
              </a:extLst>
            </p:cNvPr>
            <p:cNvGrpSpPr/>
            <p:nvPr/>
          </p:nvGrpSpPr>
          <p:grpSpPr>
            <a:xfrm>
              <a:off x="7191545" y="0"/>
              <a:ext cx="5000460" cy="1425988"/>
              <a:chOff x="7191545" y="0"/>
              <a:chExt cx="5000460" cy="1425988"/>
            </a:xfrm>
          </p:grpSpPr>
          <p:sp>
            <p:nvSpPr>
              <p:cNvPr id="8" name="Google Shape;1804;p183">
                <a:extLst>
                  <a:ext uri="{FF2B5EF4-FFF2-40B4-BE49-F238E27FC236}">
                    <a16:creationId xmlns:a16="http://schemas.microsoft.com/office/drawing/2014/main" id="{4E4039F3-AB82-9ACC-65CF-F12339D3AD5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805;p183">
                <a:extLst>
                  <a:ext uri="{FF2B5EF4-FFF2-40B4-BE49-F238E27FC236}">
                    <a16:creationId xmlns:a16="http://schemas.microsoft.com/office/drawing/2014/main" id="{7AB980FF-FB6C-B4DA-2AD9-CAA2CD25369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401485512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Google Shape;263;p26">
            <a:extLst>
              <a:ext uri="{FF2B5EF4-FFF2-40B4-BE49-F238E27FC236}">
                <a16:creationId xmlns:a16="http://schemas.microsoft.com/office/drawing/2014/main" id="{546B66D2-D095-A8C8-5220-912BDDD64A55}"/>
              </a:ext>
            </a:extLst>
          </p:cNvPr>
          <p:cNvSpPr txBox="1">
            <a:spLocks noGrp="1"/>
          </p:cNvSpPr>
          <p:nvPr>
            <p:ph type="sldNum" sz="quarter" idx="8"/>
          </p:nvPr>
        </p:nvSpPr>
        <p:spPr/>
        <p:txBody>
          <a:bodyPr/>
          <a:lstStyle>
            <a:lvl1pPr>
              <a:defRPr/>
            </a:lvl1pPr>
          </a:lstStyle>
          <a:p>
            <a:pPr lvl="0"/>
            <a:fld id="{5B5F83F8-944C-4B72-B784-1548AEFBFB0A}" type="slidenum">
              <a:t>‹#›</a:t>
            </a:fld>
            <a:endParaRPr lang="en-US"/>
          </a:p>
        </p:txBody>
      </p:sp>
      <p:cxnSp>
        <p:nvCxnSpPr>
          <p:cNvPr id="3" name="Google Shape;264;p26">
            <a:extLst>
              <a:ext uri="{FF2B5EF4-FFF2-40B4-BE49-F238E27FC236}">
                <a16:creationId xmlns:a16="http://schemas.microsoft.com/office/drawing/2014/main" id="{C9B4D6D4-F519-E2D6-E412-A40EFA83C51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265;p26">
            <a:extLst>
              <a:ext uri="{FF2B5EF4-FFF2-40B4-BE49-F238E27FC236}">
                <a16:creationId xmlns:a16="http://schemas.microsoft.com/office/drawing/2014/main" id="{9744A3D8-AFF4-27AC-DE11-47B168C091F5}"/>
              </a:ext>
            </a:extLst>
          </p:cNvPr>
          <p:cNvSpPr txBox="1">
            <a:spLocks noGrp="1"/>
          </p:cNvSpPr>
          <p:nvPr>
            <p:ph type="ftr" sz="quarter" idx="9"/>
          </p:nvPr>
        </p:nvSpPr>
        <p:spPr/>
        <p:txBody>
          <a:bodyPr/>
          <a:lstStyle>
            <a:lvl1pPr>
              <a:defRPr/>
            </a:lvl1pPr>
          </a:lstStyle>
          <a:p>
            <a:pPr lvl="0"/>
            <a:endParaRPr lang="en-US"/>
          </a:p>
        </p:txBody>
      </p:sp>
      <p:grpSp>
        <p:nvGrpSpPr>
          <p:cNvPr id="5" name="Google Shape;266;p26">
            <a:extLst>
              <a:ext uri="{FF2B5EF4-FFF2-40B4-BE49-F238E27FC236}">
                <a16:creationId xmlns:a16="http://schemas.microsoft.com/office/drawing/2014/main" id="{6C5819F1-FA09-55B2-A226-CA41940D2AA3}"/>
              </a:ext>
            </a:extLst>
          </p:cNvPr>
          <p:cNvGrpSpPr/>
          <p:nvPr/>
        </p:nvGrpSpPr>
        <p:grpSpPr>
          <a:xfrm>
            <a:off x="7191545" y="0"/>
            <a:ext cx="5000460" cy="1425988"/>
            <a:chOff x="7191545" y="0"/>
            <a:chExt cx="5000460" cy="1425988"/>
          </a:xfrm>
        </p:grpSpPr>
        <p:pic>
          <p:nvPicPr>
            <p:cNvPr id="6" name="Google Shape;267;p26">
              <a:extLst>
                <a:ext uri="{FF2B5EF4-FFF2-40B4-BE49-F238E27FC236}">
                  <a16:creationId xmlns:a16="http://schemas.microsoft.com/office/drawing/2014/main" id="{5E6026E7-1F24-3B9F-F57F-2223F2B0E47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268;p26">
              <a:extLst>
                <a:ext uri="{FF2B5EF4-FFF2-40B4-BE49-F238E27FC236}">
                  <a16:creationId xmlns:a16="http://schemas.microsoft.com/office/drawing/2014/main" id="{304DA1A1-DBFA-D6E4-BD41-98B24C1BF195}"/>
                </a:ext>
              </a:extLst>
            </p:cNvPr>
            <p:cNvGrpSpPr/>
            <p:nvPr/>
          </p:nvGrpSpPr>
          <p:grpSpPr>
            <a:xfrm>
              <a:off x="7191545" y="0"/>
              <a:ext cx="5000460" cy="1425988"/>
              <a:chOff x="7191545" y="0"/>
              <a:chExt cx="5000460" cy="1425988"/>
            </a:xfrm>
          </p:grpSpPr>
          <p:sp>
            <p:nvSpPr>
              <p:cNvPr id="8" name="Google Shape;269;p26">
                <a:extLst>
                  <a:ext uri="{FF2B5EF4-FFF2-40B4-BE49-F238E27FC236}">
                    <a16:creationId xmlns:a16="http://schemas.microsoft.com/office/drawing/2014/main" id="{AE20144A-797B-0C48-2113-F327DF6ACBE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270;p26">
                <a:extLst>
                  <a:ext uri="{FF2B5EF4-FFF2-40B4-BE49-F238E27FC236}">
                    <a16:creationId xmlns:a16="http://schemas.microsoft.com/office/drawing/2014/main" id="{F94F6AE0-96B8-ED0A-9800-F26910D3F8F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34736290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4_Quotation 2">
    <p:spTree>
      <p:nvGrpSpPr>
        <p:cNvPr id="1" name=""/>
        <p:cNvGrpSpPr/>
        <p:nvPr/>
      </p:nvGrpSpPr>
      <p:grpSpPr>
        <a:xfrm>
          <a:off x="0" y="0"/>
          <a:ext cx="0" cy="0"/>
          <a:chOff x="0" y="0"/>
          <a:chExt cx="0" cy="0"/>
        </a:xfrm>
      </p:grpSpPr>
      <p:sp>
        <p:nvSpPr>
          <p:cNvPr id="2" name="Google Shape;1807;p184">
            <a:extLst>
              <a:ext uri="{FF2B5EF4-FFF2-40B4-BE49-F238E27FC236}">
                <a16:creationId xmlns:a16="http://schemas.microsoft.com/office/drawing/2014/main" id="{E93BC2DD-A6B4-F9E8-8F8A-B2C14DC4B7A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08;p184">
            <a:extLst>
              <a:ext uri="{FF2B5EF4-FFF2-40B4-BE49-F238E27FC236}">
                <a16:creationId xmlns:a16="http://schemas.microsoft.com/office/drawing/2014/main" id="{B9DF0F6C-58F9-A3BC-4CA9-5AB3B4289170}"/>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09;p184">
            <a:extLst>
              <a:ext uri="{FF2B5EF4-FFF2-40B4-BE49-F238E27FC236}">
                <a16:creationId xmlns:a16="http://schemas.microsoft.com/office/drawing/2014/main" id="{E3CD0A74-6927-46FF-6A6D-A8BE18B680F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10;p184">
            <a:extLst>
              <a:ext uri="{FF2B5EF4-FFF2-40B4-BE49-F238E27FC236}">
                <a16:creationId xmlns:a16="http://schemas.microsoft.com/office/drawing/2014/main" id="{35EFE857-5DDD-3FB5-62B8-D4453B140922}"/>
              </a:ext>
            </a:extLst>
          </p:cNvPr>
          <p:cNvSpPr txBox="1">
            <a:spLocks noGrp="1"/>
          </p:cNvSpPr>
          <p:nvPr>
            <p:ph type="sldNum" sz="quarter" idx="8"/>
          </p:nvPr>
        </p:nvSpPr>
        <p:spPr/>
        <p:txBody>
          <a:bodyPr/>
          <a:lstStyle>
            <a:lvl1pPr>
              <a:defRPr>
                <a:solidFill>
                  <a:srgbClr val="AEB3B7"/>
                </a:solidFill>
              </a:defRPr>
            </a:lvl1pPr>
          </a:lstStyle>
          <a:p>
            <a:pPr lvl="0"/>
            <a:fld id="{F53F9DF1-11E1-4579-86F3-DA5B9FEB3C84}" type="slidenum">
              <a:t>‹#›</a:t>
            </a:fld>
            <a:endParaRPr lang="en-US"/>
          </a:p>
        </p:txBody>
      </p:sp>
      <p:cxnSp>
        <p:nvCxnSpPr>
          <p:cNvPr id="6" name="Google Shape;1811;p184">
            <a:extLst>
              <a:ext uri="{FF2B5EF4-FFF2-40B4-BE49-F238E27FC236}">
                <a16:creationId xmlns:a16="http://schemas.microsoft.com/office/drawing/2014/main" id="{29C4A003-A1C0-3D84-4A93-E710BC10D3E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12;p184">
            <a:extLst>
              <a:ext uri="{FF2B5EF4-FFF2-40B4-BE49-F238E27FC236}">
                <a16:creationId xmlns:a16="http://schemas.microsoft.com/office/drawing/2014/main" id="{D4E7C315-80FC-451D-F8B2-5CBE6E54280F}"/>
              </a:ext>
            </a:extLst>
          </p:cNvPr>
          <p:cNvSpPr txBox="1">
            <a:spLocks noGrp="1"/>
          </p:cNvSpPr>
          <p:nvPr>
            <p:ph type="ftr" sz="quarter" idx="9"/>
          </p:nvPr>
        </p:nvSpPr>
        <p:spPr/>
        <p:txBody>
          <a:bodyPr/>
          <a:lstStyle>
            <a:lvl1pPr>
              <a:defRPr/>
            </a:lvl1pPr>
          </a:lstStyle>
          <a:p>
            <a:pPr lvl="0"/>
            <a:endParaRPr lang="en-US"/>
          </a:p>
        </p:txBody>
      </p:sp>
      <p:grpSp>
        <p:nvGrpSpPr>
          <p:cNvPr id="8" name="Google Shape;1813;p184">
            <a:extLst>
              <a:ext uri="{FF2B5EF4-FFF2-40B4-BE49-F238E27FC236}">
                <a16:creationId xmlns:a16="http://schemas.microsoft.com/office/drawing/2014/main" id="{807DC6C7-4BEB-1AB3-D0AE-4493DA646182}"/>
              </a:ext>
            </a:extLst>
          </p:cNvPr>
          <p:cNvGrpSpPr/>
          <p:nvPr/>
        </p:nvGrpSpPr>
        <p:grpSpPr>
          <a:xfrm>
            <a:off x="7191545" y="0"/>
            <a:ext cx="5000460" cy="1425988"/>
            <a:chOff x="7191545" y="0"/>
            <a:chExt cx="5000460" cy="1425988"/>
          </a:xfrm>
        </p:grpSpPr>
        <p:pic>
          <p:nvPicPr>
            <p:cNvPr id="9" name="Google Shape;1814;p184">
              <a:extLst>
                <a:ext uri="{FF2B5EF4-FFF2-40B4-BE49-F238E27FC236}">
                  <a16:creationId xmlns:a16="http://schemas.microsoft.com/office/drawing/2014/main" id="{CD2A9D65-2963-E85F-7595-2742CF4EB4F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15;p184">
              <a:extLst>
                <a:ext uri="{FF2B5EF4-FFF2-40B4-BE49-F238E27FC236}">
                  <a16:creationId xmlns:a16="http://schemas.microsoft.com/office/drawing/2014/main" id="{D63E22C8-10A8-4795-4C35-BAD025F47538}"/>
                </a:ext>
              </a:extLst>
            </p:cNvPr>
            <p:cNvGrpSpPr/>
            <p:nvPr/>
          </p:nvGrpSpPr>
          <p:grpSpPr>
            <a:xfrm>
              <a:off x="7191545" y="0"/>
              <a:ext cx="5000460" cy="1425988"/>
              <a:chOff x="7191545" y="0"/>
              <a:chExt cx="5000460" cy="1425988"/>
            </a:xfrm>
          </p:grpSpPr>
          <p:sp>
            <p:nvSpPr>
              <p:cNvPr id="11" name="Google Shape;1816;p184">
                <a:extLst>
                  <a:ext uri="{FF2B5EF4-FFF2-40B4-BE49-F238E27FC236}">
                    <a16:creationId xmlns:a16="http://schemas.microsoft.com/office/drawing/2014/main" id="{41EFF08D-4A79-5385-A77D-9B43ABB7918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17;p184">
                <a:extLst>
                  <a:ext uri="{FF2B5EF4-FFF2-40B4-BE49-F238E27FC236}">
                    <a16:creationId xmlns:a16="http://schemas.microsoft.com/office/drawing/2014/main" id="{CB66F733-B993-B4CB-10CD-EF3C8F309A6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18;p184" descr="Open quotation mark with solid fill">
            <a:extLst>
              <a:ext uri="{FF2B5EF4-FFF2-40B4-BE49-F238E27FC236}">
                <a16:creationId xmlns:a16="http://schemas.microsoft.com/office/drawing/2014/main" id="{1957E023-2A3F-9B8D-6245-16A6CE189B3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24345885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Cover B 3">
    <p:spTree>
      <p:nvGrpSpPr>
        <p:cNvPr id="1" name=""/>
        <p:cNvGrpSpPr/>
        <p:nvPr/>
      </p:nvGrpSpPr>
      <p:grpSpPr>
        <a:xfrm>
          <a:off x="0" y="0"/>
          <a:ext cx="0" cy="0"/>
          <a:chOff x="0" y="0"/>
          <a:chExt cx="0" cy="0"/>
        </a:xfrm>
      </p:grpSpPr>
      <p:sp>
        <p:nvSpPr>
          <p:cNvPr id="2" name="Google Shape;1820;p185">
            <a:extLst>
              <a:ext uri="{FF2B5EF4-FFF2-40B4-BE49-F238E27FC236}">
                <a16:creationId xmlns:a16="http://schemas.microsoft.com/office/drawing/2014/main" id="{19CE5310-36D3-4630-F321-5AAEE4B5CAF4}"/>
              </a:ext>
            </a:extLst>
          </p:cNvPr>
          <p:cNvSpPr txBox="1">
            <a:spLocks noGrp="1"/>
          </p:cNvSpPr>
          <p:nvPr>
            <p:ph type="title"/>
          </p:nvPr>
        </p:nvSpPr>
        <p:spPr>
          <a:xfrm>
            <a:off x="513344" y="2633536"/>
            <a:ext cx="5194432" cy="2387598"/>
          </a:xfrm>
        </p:spPr>
        <p:txBody>
          <a:bodyPr anchor="b"/>
          <a:lstStyle>
            <a:lvl1pPr>
              <a:defRPr sz="4000">
                <a:solidFill>
                  <a:srgbClr val="444C55"/>
                </a:solidFill>
              </a:defRPr>
            </a:lvl1pPr>
          </a:lstStyle>
          <a:p>
            <a:pPr lvl="0"/>
            <a:endParaRPr lang="en-US"/>
          </a:p>
        </p:txBody>
      </p:sp>
      <p:sp>
        <p:nvSpPr>
          <p:cNvPr id="3" name="Google Shape;1821;p185">
            <a:extLst>
              <a:ext uri="{FF2B5EF4-FFF2-40B4-BE49-F238E27FC236}">
                <a16:creationId xmlns:a16="http://schemas.microsoft.com/office/drawing/2014/main" id="{4909A82C-EEC8-4018-DC2E-72C09D99F627}"/>
              </a:ext>
            </a:extLst>
          </p:cNvPr>
          <p:cNvSpPr txBox="1">
            <a:spLocks noGrp="1"/>
          </p:cNvSpPr>
          <p:nvPr>
            <p:ph type="subTitle" idx="4294967295"/>
          </p:nvPr>
        </p:nvSpPr>
        <p:spPr>
          <a:xfrm>
            <a:off x="513344" y="5400327"/>
            <a:ext cx="5194432" cy="986564"/>
          </a:xfrm>
        </p:spPr>
        <p:txBody>
          <a:bodyPr/>
          <a:lstStyle>
            <a:lvl1pPr>
              <a:buNone/>
              <a:defRPr/>
            </a:lvl1pPr>
          </a:lstStyle>
          <a:p>
            <a:pPr lvl="0"/>
            <a:endParaRPr lang="en-US"/>
          </a:p>
        </p:txBody>
      </p:sp>
      <p:grpSp>
        <p:nvGrpSpPr>
          <p:cNvPr id="4" name="Google Shape;1822;p185">
            <a:extLst>
              <a:ext uri="{FF2B5EF4-FFF2-40B4-BE49-F238E27FC236}">
                <a16:creationId xmlns:a16="http://schemas.microsoft.com/office/drawing/2014/main" id="{05569ADC-3CDB-D2E5-1430-B9FC2089C87A}"/>
              </a:ext>
            </a:extLst>
          </p:cNvPr>
          <p:cNvGrpSpPr/>
          <p:nvPr/>
        </p:nvGrpSpPr>
        <p:grpSpPr>
          <a:xfrm>
            <a:off x="0" y="0"/>
            <a:ext cx="6418722" cy="1509820"/>
            <a:chOff x="0" y="0"/>
            <a:chExt cx="6418722" cy="1509820"/>
          </a:xfrm>
        </p:grpSpPr>
        <p:sp>
          <p:nvSpPr>
            <p:cNvPr id="5" name="Google Shape;1823;p185">
              <a:extLst>
                <a:ext uri="{FF2B5EF4-FFF2-40B4-BE49-F238E27FC236}">
                  <a16:creationId xmlns:a16="http://schemas.microsoft.com/office/drawing/2014/main" id="{A3D9163D-9973-5B4B-1A69-6EC65D9060DF}"/>
                </a:ext>
              </a:extLst>
            </p:cNvPr>
            <p:cNvSpPr/>
            <p:nvPr/>
          </p:nvSpPr>
          <p:spPr>
            <a:xfrm flipH="1">
              <a:off x="0" y="0"/>
              <a:ext cx="6418722" cy="1509820"/>
            </a:xfrm>
            <a:custGeom>
              <a:avLst/>
              <a:gdLst>
                <a:gd name="f0" fmla="val w"/>
                <a:gd name="f1" fmla="val h"/>
                <a:gd name="f2" fmla="val 0"/>
                <a:gd name="f3" fmla="val 4669459"/>
                <a:gd name="f4" fmla="val 1098357"/>
                <a:gd name="f5" fmla="val 393099"/>
                <a:gd name="f6" fmla="val 485580"/>
                <a:gd name="f7" fmla="val 28411"/>
                <a:gd name="f8" fmla="val 1068094"/>
                <a:gd name="f9" fmla="val 214503"/>
                <a:gd name="f10" fmla="val 1643165"/>
                <a:gd name="f11" fmla="val 412971"/>
                <a:gd name="f12" fmla="val 2241464"/>
                <a:gd name="f13" fmla="val 572540"/>
                <a:gd name="f14" fmla="val 3009808"/>
                <a:gd name="f15" fmla="val 777487"/>
                <a:gd name="f16" fmla="val 3848273"/>
                <a:gd name="f17" fmla="val 856360"/>
                <a:gd name="f18" fmla="val 4645823"/>
                <a:gd name="f19" fmla="val 731027"/>
                <a:gd name="f20" fmla="val 726784"/>
                <a:gd name="f21" fmla="val 1079503"/>
                <a:gd name="f22" fmla="val 4627787"/>
                <a:gd name="f23" fmla="val 1083679"/>
                <a:gd name="f24" fmla="val 3105555"/>
                <a:gd name="f25" fmla="val 1189027"/>
                <a:gd name="f26" fmla="val 1909512"/>
                <a:gd name="f27" fmla="val 709765"/>
                <a:gd name="f28" fmla="val 568062"/>
                <a:gd name="f29" fmla="val 207626"/>
                <a:gd name="f30" fmla="*/ f0 1 4669459"/>
                <a:gd name="f31" fmla="*/ f1 1 1098357"/>
                <a:gd name="f32" fmla="+- f4 0 f2"/>
                <a:gd name="f33" fmla="+- f3 0 f2"/>
                <a:gd name="f34" fmla="*/ f33 1 4669459"/>
                <a:gd name="f35" fmla="*/ f32 1 1098357"/>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4669459" h="1098357">
                  <a:moveTo>
                    <a:pt x="f2" y="f2"/>
                  </a:moveTo>
                  <a:lnTo>
                    <a:pt x="f5" y="f2"/>
                  </a:lnTo>
                  <a:lnTo>
                    <a:pt x="f6" y="f7"/>
                  </a:lnTo>
                  <a:cubicBezTo>
                    <a:pt x="f8" y="f9"/>
                    <a:pt x="f10" y="f11"/>
                    <a:pt x="f12" y="f13"/>
                  </a:cubicBezTo>
                  <a:cubicBezTo>
                    <a:pt x="f14" y="f15"/>
                    <a:pt x="f16" y="f17"/>
                    <a:pt x="f18" y="f19"/>
                  </a:cubicBezTo>
                  <a:lnTo>
                    <a:pt x="f3" y="f20"/>
                  </a:lnTo>
                  <a:lnTo>
                    <a:pt x="f3" y="f21"/>
                  </a:lnTo>
                  <a:lnTo>
                    <a:pt x="f22" y="f23"/>
                  </a:lnTo>
                  <a:cubicBezTo>
                    <a:pt x="f24" y="f25"/>
                    <a:pt x="f26" y="f27"/>
                    <a:pt x="f28" y="f29"/>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824;p185">
              <a:extLst>
                <a:ext uri="{FF2B5EF4-FFF2-40B4-BE49-F238E27FC236}">
                  <a16:creationId xmlns:a16="http://schemas.microsoft.com/office/drawing/2014/main" id="{8360E0B6-3389-B39E-CC9A-D221499EB2C2}"/>
                </a:ext>
              </a:extLst>
            </p:cNvPr>
            <p:cNvSpPr/>
            <p:nvPr/>
          </p:nvSpPr>
          <p:spPr>
            <a:xfrm flipH="1">
              <a:off x="0" y="0"/>
              <a:ext cx="6244227" cy="1352022"/>
            </a:xfrm>
            <a:custGeom>
              <a:avLst/>
              <a:gdLst>
                <a:gd name="f0" fmla="val w"/>
                <a:gd name="f1" fmla="val h"/>
                <a:gd name="f2" fmla="val 0"/>
                <a:gd name="f3" fmla="val 4542519"/>
                <a:gd name="f4" fmla="val 983565"/>
                <a:gd name="f5" fmla="val 957397"/>
                <a:gd name="f6" fmla="val 4542518"/>
                <a:gd name="f7" fmla="val 957403"/>
                <a:gd name="f8" fmla="val 4510552"/>
                <a:gd name="f9" fmla="val 961138"/>
                <a:gd name="f10" fmla="val 2991282"/>
                <a:gd name="f11" fmla="val 1091409"/>
                <a:gd name="f12" fmla="val 1788278"/>
                <a:gd name="f13" fmla="val 632191"/>
                <a:gd name="f14" fmla="val 439600"/>
                <a:gd name="f15" fmla="val 152515"/>
                <a:gd name="f16" fmla="*/ f0 1 4542519"/>
                <a:gd name="f17" fmla="*/ f1 1 983565"/>
                <a:gd name="f18" fmla="+- f4 0 f2"/>
                <a:gd name="f19" fmla="+- f3 0 f2"/>
                <a:gd name="f20" fmla="*/ f19 1 4542519"/>
                <a:gd name="f21" fmla="*/ f18 1 9835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42519" h="983565">
                  <a:moveTo>
                    <a:pt x="f2" y="f2"/>
                  </a:moveTo>
                  <a:lnTo>
                    <a:pt x="f3" y="f2"/>
                  </a:lnTo>
                  <a:lnTo>
                    <a:pt x="f3" y="f5"/>
                  </a:lnTo>
                  <a:lnTo>
                    <a:pt x="f6" y="f7"/>
                  </a:lnTo>
                  <a:lnTo>
                    <a:pt x="f8" y="f9"/>
                  </a:lnTo>
                  <a:cubicBezTo>
                    <a:pt x="f10" y="f11"/>
                    <a:pt x="f12" y="f13"/>
                    <a:pt x="f14" y="f15"/>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pic>
        <p:nvPicPr>
          <p:cNvPr id="7" name="Google Shape;1825;p185">
            <a:extLst>
              <a:ext uri="{FF2B5EF4-FFF2-40B4-BE49-F238E27FC236}">
                <a16:creationId xmlns:a16="http://schemas.microsoft.com/office/drawing/2014/main" id="{4D03A1AB-47D4-C788-A01C-8C5532D22464}"/>
              </a:ext>
            </a:extLst>
          </p:cNvPr>
          <p:cNvPicPr>
            <a:picLocks noChangeAspect="1"/>
          </p:cNvPicPr>
          <p:nvPr/>
        </p:nvPicPr>
        <p:blipFill>
          <a:blip r:embed="rId2">
            <a:alphaModFix/>
          </a:blip>
          <a:srcRect/>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119175738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Cover 14">
    <p:spTree>
      <p:nvGrpSpPr>
        <p:cNvPr id="1" name=""/>
        <p:cNvGrpSpPr/>
        <p:nvPr/>
      </p:nvGrpSpPr>
      <p:grpSpPr>
        <a:xfrm>
          <a:off x="0" y="0"/>
          <a:ext cx="0" cy="0"/>
          <a:chOff x="0" y="0"/>
          <a:chExt cx="0" cy="0"/>
        </a:xfrm>
      </p:grpSpPr>
      <p:sp>
        <p:nvSpPr>
          <p:cNvPr id="2" name="Google Shape;1827;p186">
            <a:extLst>
              <a:ext uri="{FF2B5EF4-FFF2-40B4-BE49-F238E27FC236}">
                <a16:creationId xmlns:a16="http://schemas.microsoft.com/office/drawing/2014/main" id="{7D47A648-2700-E744-50AA-A9046B9B13D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28;p186">
            <a:extLst>
              <a:ext uri="{FF2B5EF4-FFF2-40B4-BE49-F238E27FC236}">
                <a16:creationId xmlns:a16="http://schemas.microsoft.com/office/drawing/2014/main" id="{F53F9422-3421-7025-CD5C-46156E2B8275}"/>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829;p186">
            <a:extLst>
              <a:ext uri="{FF2B5EF4-FFF2-40B4-BE49-F238E27FC236}">
                <a16:creationId xmlns:a16="http://schemas.microsoft.com/office/drawing/2014/main" id="{D79ABCD8-FB0B-6CC3-CAAD-9FBB069B139E}"/>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831;p186">
            <a:extLst>
              <a:ext uri="{FF2B5EF4-FFF2-40B4-BE49-F238E27FC236}">
                <a16:creationId xmlns:a16="http://schemas.microsoft.com/office/drawing/2014/main" id="{6CC66C2A-3C04-A629-A978-68F94009AEE7}"/>
              </a:ext>
            </a:extLst>
          </p:cNvPr>
          <p:cNvGrpSpPr/>
          <p:nvPr/>
        </p:nvGrpSpPr>
        <p:grpSpPr>
          <a:xfrm>
            <a:off x="0" y="5020348"/>
            <a:ext cx="12191996" cy="1837651"/>
            <a:chOff x="0" y="5020348"/>
            <a:chExt cx="12191996" cy="1837651"/>
          </a:xfrm>
        </p:grpSpPr>
        <p:sp>
          <p:nvSpPr>
            <p:cNvPr id="6" name="Google Shape;1832;p186">
              <a:extLst>
                <a:ext uri="{FF2B5EF4-FFF2-40B4-BE49-F238E27FC236}">
                  <a16:creationId xmlns:a16="http://schemas.microsoft.com/office/drawing/2014/main" id="{38963960-EC49-235D-81FA-EE36EA882DC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833;p186">
              <a:extLst>
                <a:ext uri="{FF2B5EF4-FFF2-40B4-BE49-F238E27FC236}">
                  <a16:creationId xmlns:a16="http://schemas.microsoft.com/office/drawing/2014/main" id="{C6CF8820-D219-F118-4D3C-8E4A7F948CD3}"/>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834;p186">
              <a:extLst>
                <a:ext uri="{FF2B5EF4-FFF2-40B4-BE49-F238E27FC236}">
                  <a16:creationId xmlns:a16="http://schemas.microsoft.com/office/drawing/2014/main" id="{6852DB41-0864-8135-EB80-21FA9A867955}"/>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0447640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Divider 15">
    <p:spTree>
      <p:nvGrpSpPr>
        <p:cNvPr id="1" name=""/>
        <p:cNvGrpSpPr/>
        <p:nvPr/>
      </p:nvGrpSpPr>
      <p:grpSpPr>
        <a:xfrm>
          <a:off x="0" y="0"/>
          <a:ext cx="0" cy="0"/>
          <a:chOff x="0" y="0"/>
          <a:chExt cx="0" cy="0"/>
        </a:xfrm>
      </p:grpSpPr>
      <p:grpSp>
        <p:nvGrpSpPr>
          <p:cNvPr id="2" name="Google Shape;1836;p187">
            <a:extLst>
              <a:ext uri="{FF2B5EF4-FFF2-40B4-BE49-F238E27FC236}">
                <a16:creationId xmlns:a16="http://schemas.microsoft.com/office/drawing/2014/main" id="{07144EED-ED6F-42FF-99CE-FB9D35743F87}"/>
              </a:ext>
            </a:extLst>
          </p:cNvPr>
          <p:cNvGrpSpPr/>
          <p:nvPr/>
        </p:nvGrpSpPr>
        <p:grpSpPr>
          <a:xfrm>
            <a:off x="0" y="5020348"/>
            <a:ext cx="12191996" cy="1837651"/>
            <a:chOff x="0" y="5020348"/>
            <a:chExt cx="12191996" cy="1837651"/>
          </a:xfrm>
        </p:grpSpPr>
        <p:sp>
          <p:nvSpPr>
            <p:cNvPr id="3" name="Google Shape;1837;p187">
              <a:extLst>
                <a:ext uri="{FF2B5EF4-FFF2-40B4-BE49-F238E27FC236}">
                  <a16:creationId xmlns:a16="http://schemas.microsoft.com/office/drawing/2014/main" id="{D0FE9B77-EE41-31E4-A6FB-494324B3D144}"/>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38;p187">
              <a:extLst>
                <a:ext uri="{FF2B5EF4-FFF2-40B4-BE49-F238E27FC236}">
                  <a16:creationId xmlns:a16="http://schemas.microsoft.com/office/drawing/2014/main" id="{94C21336-23C3-1720-E42D-5F9AB95FAEA8}"/>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39;p187">
              <a:extLst>
                <a:ext uri="{FF2B5EF4-FFF2-40B4-BE49-F238E27FC236}">
                  <a16:creationId xmlns:a16="http://schemas.microsoft.com/office/drawing/2014/main" id="{9D751184-F8BA-B615-8AE4-2B4B9AE68176}"/>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40;p187">
              <a:extLst>
                <a:ext uri="{FF2B5EF4-FFF2-40B4-BE49-F238E27FC236}">
                  <a16:creationId xmlns:a16="http://schemas.microsoft.com/office/drawing/2014/main" id="{B77CF5DF-D7DD-2572-D055-C181F9CD1713}"/>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41;p187">
            <a:extLst>
              <a:ext uri="{FF2B5EF4-FFF2-40B4-BE49-F238E27FC236}">
                <a16:creationId xmlns:a16="http://schemas.microsoft.com/office/drawing/2014/main" id="{2E99E38D-8A18-5E23-5669-8EFE55F7935D}"/>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2;p187">
            <a:extLst>
              <a:ext uri="{FF2B5EF4-FFF2-40B4-BE49-F238E27FC236}">
                <a16:creationId xmlns:a16="http://schemas.microsoft.com/office/drawing/2014/main" id="{33777DC5-C8B6-F030-13FF-CD9FBA718BAA}"/>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44053047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Photo Slide 14">
    <p:spTree>
      <p:nvGrpSpPr>
        <p:cNvPr id="1" name=""/>
        <p:cNvGrpSpPr/>
        <p:nvPr/>
      </p:nvGrpSpPr>
      <p:grpSpPr>
        <a:xfrm>
          <a:off x="0" y="0"/>
          <a:ext cx="0" cy="0"/>
          <a:chOff x="0" y="0"/>
          <a:chExt cx="0" cy="0"/>
        </a:xfrm>
      </p:grpSpPr>
      <p:sp>
        <p:nvSpPr>
          <p:cNvPr id="2" name="Google Shape;1844;p188">
            <a:extLst>
              <a:ext uri="{FF2B5EF4-FFF2-40B4-BE49-F238E27FC236}">
                <a16:creationId xmlns:a16="http://schemas.microsoft.com/office/drawing/2014/main" id="{DCBECEB7-D1D9-F7A5-9902-F1F922CB3C4B}"/>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45;p188">
            <a:extLst>
              <a:ext uri="{FF2B5EF4-FFF2-40B4-BE49-F238E27FC236}">
                <a16:creationId xmlns:a16="http://schemas.microsoft.com/office/drawing/2014/main" id="{5074DBD8-34A4-6010-A829-0061ECD7A1A6}"/>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46;p188">
            <a:extLst>
              <a:ext uri="{FF2B5EF4-FFF2-40B4-BE49-F238E27FC236}">
                <a16:creationId xmlns:a16="http://schemas.microsoft.com/office/drawing/2014/main" id="{B743EECC-1014-F354-0D06-34B90C1253C5}"/>
              </a:ext>
            </a:extLst>
          </p:cNvPr>
          <p:cNvGrpSpPr/>
          <p:nvPr/>
        </p:nvGrpSpPr>
        <p:grpSpPr>
          <a:xfrm>
            <a:off x="0" y="5379424"/>
            <a:ext cx="2807363" cy="753895"/>
            <a:chOff x="0" y="5379424"/>
            <a:chExt cx="2807363" cy="753895"/>
          </a:xfrm>
        </p:grpSpPr>
        <p:sp>
          <p:nvSpPr>
            <p:cNvPr id="5" name="Google Shape;1847;p188">
              <a:extLst>
                <a:ext uri="{FF2B5EF4-FFF2-40B4-BE49-F238E27FC236}">
                  <a16:creationId xmlns:a16="http://schemas.microsoft.com/office/drawing/2014/main" id="{51FEC1F7-35A6-49BE-F158-F5B082DB2545}"/>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848;p188">
              <a:extLst>
                <a:ext uri="{FF2B5EF4-FFF2-40B4-BE49-F238E27FC236}">
                  <a16:creationId xmlns:a16="http://schemas.microsoft.com/office/drawing/2014/main" id="{D83A0A80-F3A3-C81E-2FFA-2424B447E309}"/>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850;p188">
            <a:extLst>
              <a:ext uri="{FF2B5EF4-FFF2-40B4-BE49-F238E27FC236}">
                <a16:creationId xmlns:a16="http://schemas.microsoft.com/office/drawing/2014/main" id="{03F63DD1-3E86-EC22-6E88-D936A0DD7E3D}"/>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36936336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Quotation 19">
    <p:spTree>
      <p:nvGrpSpPr>
        <p:cNvPr id="1" name=""/>
        <p:cNvGrpSpPr/>
        <p:nvPr/>
      </p:nvGrpSpPr>
      <p:grpSpPr>
        <a:xfrm>
          <a:off x="0" y="0"/>
          <a:ext cx="0" cy="0"/>
          <a:chOff x="0" y="0"/>
          <a:chExt cx="0" cy="0"/>
        </a:xfrm>
      </p:grpSpPr>
      <p:sp>
        <p:nvSpPr>
          <p:cNvPr id="2" name="Google Shape;1852;p189">
            <a:extLst>
              <a:ext uri="{FF2B5EF4-FFF2-40B4-BE49-F238E27FC236}">
                <a16:creationId xmlns:a16="http://schemas.microsoft.com/office/drawing/2014/main" id="{99D6E8D5-8220-9622-3905-8D12DA9A5E7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53;p189">
            <a:extLst>
              <a:ext uri="{FF2B5EF4-FFF2-40B4-BE49-F238E27FC236}">
                <a16:creationId xmlns:a16="http://schemas.microsoft.com/office/drawing/2014/main" id="{B5A190AE-EDE6-B354-8D77-C4F7E22D7FC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54;p189">
            <a:extLst>
              <a:ext uri="{FF2B5EF4-FFF2-40B4-BE49-F238E27FC236}">
                <a16:creationId xmlns:a16="http://schemas.microsoft.com/office/drawing/2014/main" id="{DAB0000C-81CC-F1EA-477C-730EB0692000}"/>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55;p189">
            <a:extLst>
              <a:ext uri="{FF2B5EF4-FFF2-40B4-BE49-F238E27FC236}">
                <a16:creationId xmlns:a16="http://schemas.microsoft.com/office/drawing/2014/main" id="{E63C4DC4-03FD-7BDB-7AAC-958C5551922C}"/>
              </a:ext>
            </a:extLst>
          </p:cNvPr>
          <p:cNvSpPr txBox="1">
            <a:spLocks noGrp="1"/>
          </p:cNvSpPr>
          <p:nvPr>
            <p:ph type="sldNum" sz="quarter" idx="8"/>
          </p:nvPr>
        </p:nvSpPr>
        <p:spPr/>
        <p:txBody>
          <a:bodyPr/>
          <a:lstStyle>
            <a:lvl1pPr>
              <a:defRPr>
                <a:solidFill>
                  <a:srgbClr val="AEB3B7"/>
                </a:solidFill>
              </a:defRPr>
            </a:lvl1pPr>
          </a:lstStyle>
          <a:p>
            <a:pPr lvl="0"/>
            <a:fld id="{152DE64F-3219-4060-999E-118A17C1820A}" type="slidenum">
              <a:t>‹#›</a:t>
            </a:fld>
            <a:endParaRPr lang="en-US"/>
          </a:p>
        </p:txBody>
      </p:sp>
      <p:cxnSp>
        <p:nvCxnSpPr>
          <p:cNvPr id="6" name="Google Shape;1856;p189">
            <a:extLst>
              <a:ext uri="{FF2B5EF4-FFF2-40B4-BE49-F238E27FC236}">
                <a16:creationId xmlns:a16="http://schemas.microsoft.com/office/drawing/2014/main" id="{39F49158-02CF-1E46-A32E-C2232A302D7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57;p189">
            <a:extLst>
              <a:ext uri="{FF2B5EF4-FFF2-40B4-BE49-F238E27FC236}">
                <a16:creationId xmlns:a16="http://schemas.microsoft.com/office/drawing/2014/main" id="{A9ED2C24-111C-F252-CA86-E8F7FF9ABF28}"/>
              </a:ext>
            </a:extLst>
          </p:cNvPr>
          <p:cNvSpPr txBox="1">
            <a:spLocks noGrp="1"/>
          </p:cNvSpPr>
          <p:nvPr>
            <p:ph type="ftr" sz="quarter" idx="9"/>
          </p:nvPr>
        </p:nvSpPr>
        <p:spPr/>
        <p:txBody>
          <a:bodyPr/>
          <a:lstStyle>
            <a:lvl1pPr>
              <a:defRPr/>
            </a:lvl1pPr>
          </a:lstStyle>
          <a:p>
            <a:pPr lvl="0"/>
            <a:endParaRPr lang="en-US"/>
          </a:p>
        </p:txBody>
      </p:sp>
      <p:grpSp>
        <p:nvGrpSpPr>
          <p:cNvPr id="8" name="Google Shape;1858;p189">
            <a:extLst>
              <a:ext uri="{FF2B5EF4-FFF2-40B4-BE49-F238E27FC236}">
                <a16:creationId xmlns:a16="http://schemas.microsoft.com/office/drawing/2014/main" id="{51BE731B-6A91-1663-FA2F-81ACF5018C4F}"/>
              </a:ext>
            </a:extLst>
          </p:cNvPr>
          <p:cNvGrpSpPr/>
          <p:nvPr/>
        </p:nvGrpSpPr>
        <p:grpSpPr>
          <a:xfrm>
            <a:off x="7191545" y="0"/>
            <a:ext cx="5000460" cy="1425988"/>
            <a:chOff x="7191545" y="0"/>
            <a:chExt cx="5000460" cy="1425988"/>
          </a:xfrm>
        </p:grpSpPr>
        <p:pic>
          <p:nvPicPr>
            <p:cNvPr id="9" name="Google Shape;1859;p189">
              <a:extLst>
                <a:ext uri="{FF2B5EF4-FFF2-40B4-BE49-F238E27FC236}">
                  <a16:creationId xmlns:a16="http://schemas.microsoft.com/office/drawing/2014/main" id="{B5AADBAF-2BA1-A7F7-E564-18604F28125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60;p189">
              <a:extLst>
                <a:ext uri="{FF2B5EF4-FFF2-40B4-BE49-F238E27FC236}">
                  <a16:creationId xmlns:a16="http://schemas.microsoft.com/office/drawing/2014/main" id="{9AC34D97-3063-FBCF-E4C2-F9E4408AC13E}"/>
                </a:ext>
              </a:extLst>
            </p:cNvPr>
            <p:cNvGrpSpPr/>
            <p:nvPr/>
          </p:nvGrpSpPr>
          <p:grpSpPr>
            <a:xfrm>
              <a:off x="7191545" y="0"/>
              <a:ext cx="5000460" cy="1425988"/>
              <a:chOff x="7191545" y="0"/>
              <a:chExt cx="5000460" cy="1425988"/>
            </a:xfrm>
          </p:grpSpPr>
          <p:sp>
            <p:nvSpPr>
              <p:cNvPr id="11" name="Google Shape;1861;p189">
                <a:extLst>
                  <a:ext uri="{FF2B5EF4-FFF2-40B4-BE49-F238E27FC236}">
                    <a16:creationId xmlns:a16="http://schemas.microsoft.com/office/drawing/2014/main" id="{B3F12D89-12BA-F9A8-DF8C-C85DF4663DF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62;p189">
                <a:extLst>
                  <a:ext uri="{FF2B5EF4-FFF2-40B4-BE49-F238E27FC236}">
                    <a16:creationId xmlns:a16="http://schemas.microsoft.com/office/drawing/2014/main" id="{6288A53E-1B27-F13D-5298-366659A89AB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63;p189" descr="Open quotation mark with solid fill">
            <a:extLst>
              <a:ext uri="{FF2B5EF4-FFF2-40B4-BE49-F238E27FC236}">
                <a16:creationId xmlns:a16="http://schemas.microsoft.com/office/drawing/2014/main" id="{3C1FD60B-A1BA-6667-3338-30A5495A5E6C}"/>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31612716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Quotation 20">
    <p:spTree>
      <p:nvGrpSpPr>
        <p:cNvPr id="1" name=""/>
        <p:cNvGrpSpPr/>
        <p:nvPr/>
      </p:nvGrpSpPr>
      <p:grpSpPr>
        <a:xfrm>
          <a:off x="0" y="0"/>
          <a:ext cx="0" cy="0"/>
          <a:chOff x="0" y="0"/>
          <a:chExt cx="0" cy="0"/>
        </a:xfrm>
      </p:grpSpPr>
      <p:sp>
        <p:nvSpPr>
          <p:cNvPr id="2" name="Google Shape;1865;p190">
            <a:extLst>
              <a:ext uri="{FF2B5EF4-FFF2-40B4-BE49-F238E27FC236}">
                <a16:creationId xmlns:a16="http://schemas.microsoft.com/office/drawing/2014/main" id="{6AAD0A35-606C-96B5-9504-F0FB306634F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66;p190">
            <a:extLst>
              <a:ext uri="{FF2B5EF4-FFF2-40B4-BE49-F238E27FC236}">
                <a16:creationId xmlns:a16="http://schemas.microsoft.com/office/drawing/2014/main" id="{B2492F1D-D860-06B8-CF80-E9CA827781F7}"/>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67;p190">
            <a:extLst>
              <a:ext uri="{FF2B5EF4-FFF2-40B4-BE49-F238E27FC236}">
                <a16:creationId xmlns:a16="http://schemas.microsoft.com/office/drawing/2014/main" id="{84D62FC7-10D6-17E5-E514-1EA0C0AF45D4}"/>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68;p190">
            <a:extLst>
              <a:ext uri="{FF2B5EF4-FFF2-40B4-BE49-F238E27FC236}">
                <a16:creationId xmlns:a16="http://schemas.microsoft.com/office/drawing/2014/main" id="{F7219615-93AC-30B9-2EB7-C8601470A80F}"/>
              </a:ext>
            </a:extLst>
          </p:cNvPr>
          <p:cNvSpPr txBox="1">
            <a:spLocks noGrp="1"/>
          </p:cNvSpPr>
          <p:nvPr>
            <p:ph type="sldNum" sz="quarter" idx="8"/>
          </p:nvPr>
        </p:nvSpPr>
        <p:spPr/>
        <p:txBody>
          <a:bodyPr/>
          <a:lstStyle>
            <a:lvl1pPr>
              <a:defRPr>
                <a:solidFill>
                  <a:srgbClr val="AEB3B7"/>
                </a:solidFill>
              </a:defRPr>
            </a:lvl1pPr>
          </a:lstStyle>
          <a:p>
            <a:pPr lvl="0"/>
            <a:fld id="{13821F1C-AD2B-4E86-A3E3-E766D41A4D86}" type="slidenum">
              <a:t>‹#›</a:t>
            </a:fld>
            <a:endParaRPr lang="en-US"/>
          </a:p>
        </p:txBody>
      </p:sp>
      <p:cxnSp>
        <p:nvCxnSpPr>
          <p:cNvPr id="6" name="Google Shape;1869;p190">
            <a:extLst>
              <a:ext uri="{FF2B5EF4-FFF2-40B4-BE49-F238E27FC236}">
                <a16:creationId xmlns:a16="http://schemas.microsoft.com/office/drawing/2014/main" id="{EC4BCBA8-6BD6-4C8A-9A02-E95591D976A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70;p190">
            <a:extLst>
              <a:ext uri="{FF2B5EF4-FFF2-40B4-BE49-F238E27FC236}">
                <a16:creationId xmlns:a16="http://schemas.microsoft.com/office/drawing/2014/main" id="{3BAF986D-5FDE-8642-F9B3-1B9E79D5B46A}"/>
              </a:ext>
            </a:extLst>
          </p:cNvPr>
          <p:cNvSpPr txBox="1">
            <a:spLocks noGrp="1"/>
          </p:cNvSpPr>
          <p:nvPr>
            <p:ph type="ftr" sz="quarter" idx="9"/>
          </p:nvPr>
        </p:nvSpPr>
        <p:spPr/>
        <p:txBody>
          <a:bodyPr/>
          <a:lstStyle>
            <a:lvl1pPr>
              <a:defRPr/>
            </a:lvl1pPr>
          </a:lstStyle>
          <a:p>
            <a:pPr lvl="0"/>
            <a:endParaRPr lang="en-US"/>
          </a:p>
        </p:txBody>
      </p:sp>
      <p:grpSp>
        <p:nvGrpSpPr>
          <p:cNvPr id="8" name="Google Shape;1871;p190">
            <a:extLst>
              <a:ext uri="{FF2B5EF4-FFF2-40B4-BE49-F238E27FC236}">
                <a16:creationId xmlns:a16="http://schemas.microsoft.com/office/drawing/2014/main" id="{CF1094FB-D039-FC27-2182-CDB1ACDA5D8C}"/>
              </a:ext>
            </a:extLst>
          </p:cNvPr>
          <p:cNvGrpSpPr/>
          <p:nvPr/>
        </p:nvGrpSpPr>
        <p:grpSpPr>
          <a:xfrm>
            <a:off x="7191545" y="0"/>
            <a:ext cx="5000460" cy="1425988"/>
            <a:chOff x="7191545" y="0"/>
            <a:chExt cx="5000460" cy="1425988"/>
          </a:xfrm>
        </p:grpSpPr>
        <p:pic>
          <p:nvPicPr>
            <p:cNvPr id="9" name="Google Shape;1872;p190">
              <a:extLst>
                <a:ext uri="{FF2B5EF4-FFF2-40B4-BE49-F238E27FC236}">
                  <a16:creationId xmlns:a16="http://schemas.microsoft.com/office/drawing/2014/main" id="{29AC05CB-A00A-F6EA-179B-D83B753EFBB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73;p190">
              <a:extLst>
                <a:ext uri="{FF2B5EF4-FFF2-40B4-BE49-F238E27FC236}">
                  <a16:creationId xmlns:a16="http://schemas.microsoft.com/office/drawing/2014/main" id="{6B8705F4-61F5-0739-C8B8-D27D079F5A3E}"/>
                </a:ext>
              </a:extLst>
            </p:cNvPr>
            <p:cNvGrpSpPr/>
            <p:nvPr/>
          </p:nvGrpSpPr>
          <p:grpSpPr>
            <a:xfrm>
              <a:off x="7191545" y="0"/>
              <a:ext cx="5000460" cy="1425988"/>
              <a:chOff x="7191545" y="0"/>
              <a:chExt cx="5000460" cy="1425988"/>
            </a:xfrm>
          </p:grpSpPr>
          <p:sp>
            <p:nvSpPr>
              <p:cNvPr id="11" name="Google Shape;1874;p190">
                <a:extLst>
                  <a:ext uri="{FF2B5EF4-FFF2-40B4-BE49-F238E27FC236}">
                    <a16:creationId xmlns:a16="http://schemas.microsoft.com/office/drawing/2014/main" id="{B5AAA154-6B48-3E02-FAD7-F5AA777D360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75;p190">
                <a:extLst>
                  <a:ext uri="{FF2B5EF4-FFF2-40B4-BE49-F238E27FC236}">
                    <a16:creationId xmlns:a16="http://schemas.microsoft.com/office/drawing/2014/main" id="{BC25F8E4-7A56-BEE6-AA54-FAA275A0F6B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76;p190" descr="Open quotation mark with solid fill">
            <a:extLst>
              <a:ext uri="{FF2B5EF4-FFF2-40B4-BE49-F238E27FC236}">
                <a16:creationId xmlns:a16="http://schemas.microsoft.com/office/drawing/2014/main" id="{4B906D44-F241-AA61-2580-D532DD29A97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69965755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Title and Content 15">
    <p:spTree>
      <p:nvGrpSpPr>
        <p:cNvPr id="1" name=""/>
        <p:cNvGrpSpPr/>
        <p:nvPr/>
      </p:nvGrpSpPr>
      <p:grpSpPr>
        <a:xfrm>
          <a:off x="0" y="0"/>
          <a:ext cx="0" cy="0"/>
          <a:chOff x="0" y="0"/>
          <a:chExt cx="0" cy="0"/>
        </a:xfrm>
      </p:grpSpPr>
      <p:grpSp>
        <p:nvGrpSpPr>
          <p:cNvPr id="2" name="Google Shape;1878;p191">
            <a:extLst>
              <a:ext uri="{FF2B5EF4-FFF2-40B4-BE49-F238E27FC236}">
                <a16:creationId xmlns:a16="http://schemas.microsoft.com/office/drawing/2014/main" id="{253B18F9-797A-400A-69AA-3BEDC05B4210}"/>
              </a:ext>
            </a:extLst>
          </p:cNvPr>
          <p:cNvGrpSpPr/>
          <p:nvPr/>
        </p:nvGrpSpPr>
        <p:grpSpPr>
          <a:xfrm>
            <a:off x="7191545" y="0"/>
            <a:ext cx="5000460" cy="1425988"/>
            <a:chOff x="7191545" y="0"/>
            <a:chExt cx="5000460" cy="1425988"/>
          </a:xfrm>
        </p:grpSpPr>
        <p:pic>
          <p:nvPicPr>
            <p:cNvPr id="3" name="Google Shape;1879;p191">
              <a:extLst>
                <a:ext uri="{FF2B5EF4-FFF2-40B4-BE49-F238E27FC236}">
                  <a16:creationId xmlns:a16="http://schemas.microsoft.com/office/drawing/2014/main" id="{A96BCFC2-D5FA-15B1-46DD-86E2B1A58BD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880;p191">
              <a:extLst>
                <a:ext uri="{FF2B5EF4-FFF2-40B4-BE49-F238E27FC236}">
                  <a16:creationId xmlns:a16="http://schemas.microsoft.com/office/drawing/2014/main" id="{A5A8B05F-72CD-70D8-CB71-94349B4688C4}"/>
                </a:ext>
              </a:extLst>
            </p:cNvPr>
            <p:cNvGrpSpPr/>
            <p:nvPr/>
          </p:nvGrpSpPr>
          <p:grpSpPr>
            <a:xfrm>
              <a:off x="7191545" y="0"/>
              <a:ext cx="5000460" cy="1425988"/>
              <a:chOff x="7191545" y="0"/>
              <a:chExt cx="5000460" cy="1425988"/>
            </a:xfrm>
          </p:grpSpPr>
          <p:sp>
            <p:nvSpPr>
              <p:cNvPr id="5" name="Google Shape;1881;p191">
                <a:extLst>
                  <a:ext uri="{FF2B5EF4-FFF2-40B4-BE49-F238E27FC236}">
                    <a16:creationId xmlns:a16="http://schemas.microsoft.com/office/drawing/2014/main" id="{C2A10406-A816-ECCF-6A45-070D3840D9B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882;p191">
                <a:extLst>
                  <a:ext uri="{FF2B5EF4-FFF2-40B4-BE49-F238E27FC236}">
                    <a16:creationId xmlns:a16="http://schemas.microsoft.com/office/drawing/2014/main" id="{FCF33BD6-3FE3-58A9-69B1-97D3EFFED60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883;p191">
            <a:extLst>
              <a:ext uri="{FF2B5EF4-FFF2-40B4-BE49-F238E27FC236}">
                <a16:creationId xmlns:a16="http://schemas.microsoft.com/office/drawing/2014/main" id="{0AF18E6B-6833-BD1A-F251-691669CFE87E}"/>
              </a:ext>
            </a:extLst>
          </p:cNvPr>
          <p:cNvSpPr txBox="1">
            <a:spLocks noGrp="1"/>
          </p:cNvSpPr>
          <p:nvPr>
            <p:ph type="title"/>
          </p:nvPr>
        </p:nvSpPr>
        <p:spPr/>
        <p:txBody>
          <a:bodyPr/>
          <a:lstStyle>
            <a:lvl1pPr>
              <a:defRPr/>
            </a:lvl1pPr>
          </a:lstStyle>
          <a:p>
            <a:pPr lvl="0"/>
            <a:endParaRPr lang="en-US"/>
          </a:p>
        </p:txBody>
      </p:sp>
      <p:sp>
        <p:nvSpPr>
          <p:cNvPr id="8" name="Google Shape;1884;p191">
            <a:extLst>
              <a:ext uri="{FF2B5EF4-FFF2-40B4-BE49-F238E27FC236}">
                <a16:creationId xmlns:a16="http://schemas.microsoft.com/office/drawing/2014/main" id="{1B28F705-9E60-070C-D554-95A90F06E52A}"/>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885;p191">
            <a:extLst>
              <a:ext uri="{FF2B5EF4-FFF2-40B4-BE49-F238E27FC236}">
                <a16:creationId xmlns:a16="http://schemas.microsoft.com/office/drawing/2014/main" id="{64865175-6544-B5D7-630A-4955ECC0088E}"/>
              </a:ext>
            </a:extLst>
          </p:cNvPr>
          <p:cNvSpPr txBox="1">
            <a:spLocks noGrp="1"/>
          </p:cNvSpPr>
          <p:nvPr>
            <p:ph type="sldNum" sz="quarter" idx="8"/>
          </p:nvPr>
        </p:nvSpPr>
        <p:spPr/>
        <p:txBody>
          <a:bodyPr/>
          <a:lstStyle>
            <a:lvl1pPr>
              <a:defRPr>
                <a:solidFill>
                  <a:srgbClr val="AEB3B7"/>
                </a:solidFill>
              </a:defRPr>
            </a:lvl1pPr>
          </a:lstStyle>
          <a:p>
            <a:pPr lvl="0"/>
            <a:fld id="{DF6FB85F-C09E-4AB9-9C40-4877AC8FFE4D}" type="slidenum">
              <a:t>‹#›</a:t>
            </a:fld>
            <a:endParaRPr lang="en-US"/>
          </a:p>
        </p:txBody>
      </p:sp>
      <p:cxnSp>
        <p:nvCxnSpPr>
          <p:cNvPr id="10" name="Google Shape;1886;p191">
            <a:extLst>
              <a:ext uri="{FF2B5EF4-FFF2-40B4-BE49-F238E27FC236}">
                <a16:creationId xmlns:a16="http://schemas.microsoft.com/office/drawing/2014/main" id="{3496FC93-4E01-40AA-2FF6-4DE4CC1AB5F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887;p191">
            <a:extLst>
              <a:ext uri="{FF2B5EF4-FFF2-40B4-BE49-F238E27FC236}">
                <a16:creationId xmlns:a16="http://schemas.microsoft.com/office/drawing/2014/main" id="{A3A16B6F-D3DE-DA05-E080-8E66B8F5A34F}"/>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10158716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Two Content 13">
    <p:spTree>
      <p:nvGrpSpPr>
        <p:cNvPr id="1" name=""/>
        <p:cNvGrpSpPr/>
        <p:nvPr/>
      </p:nvGrpSpPr>
      <p:grpSpPr>
        <a:xfrm>
          <a:off x="0" y="0"/>
          <a:ext cx="0" cy="0"/>
          <a:chOff x="0" y="0"/>
          <a:chExt cx="0" cy="0"/>
        </a:xfrm>
      </p:grpSpPr>
      <p:sp>
        <p:nvSpPr>
          <p:cNvPr id="2" name="Google Shape;1889;p192">
            <a:extLst>
              <a:ext uri="{FF2B5EF4-FFF2-40B4-BE49-F238E27FC236}">
                <a16:creationId xmlns:a16="http://schemas.microsoft.com/office/drawing/2014/main" id="{274A6189-0BDA-FE3E-D629-797D84231E2B}"/>
              </a:ext>
            </a:extLst>
          </p:cNvPr>
          <p:cNvSpPr txBox="1">
            <a:spLocks noGrp="1"/>
          </p:cNvSpPr>
          <p:nvPr>
            <p:ph type="title"/>
          </p:nvPr>
        </p:nvSpPr>
        <p:spPr/>
        <p:txBody>
          <a:bodyPr/>
          <a:lstStyle>
            <a:lvl1pPr>
              <a:defRPr/>
            </a:lvl1pPr>
          </a:lstStyle>
          <a:p>
            <a:pPr lvl="0"/>
            <a:endParaRPr lang="en-US"/>
          </a:p>
        </p:txBody>
      </p:sp>
      <p:sp>
        <p:nvSpPr>
          <p:cNvPr id="3" name="Google Shape;1890;p192">
            <a:extLst>
              <a:ext uri="{FF2B5EF4-FFF2-40B4-BE49-F238E27FC236}">
                <a16:creationId xmlns:a16="http://schemas.microsoft.com/office/drawing/2014/main" id="{7C193179-3897-074C-8AFF-20B734BBDBB9}"/>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891;p192">
            <a:extLst>
              <a:ext uri="{FF2B5EF4-FFF2-40B4-BE49-F238E27FC236}">
                <a16:creationId xmlns:a16="http://schemas.microsoft.com/office/drawing/2014/main" id="{E23CEFFA-1E41-C640-18E3-D99DA1FCE89C}"/>
              </a:ext>
            </a:extLst>
          </p:cNvPr>
          <p:cNvGrpSpPr/>
          <p:nvPr/>
        </p:nvGrpSpPr>
        <p:grpSpPr>
          <a:xfrm>
            <a:off x="7191545" y="0"/>
            <a:ext cx="5000460" cy="1425988"/>
            <a:chOff x="7191545" y="0"/>
            <a:chExt cx="5000460" cy="1425988"/>
          </a:xfrm>
        </p:grpSpPr>
        <p:pic>
          <p:nvPicPr>
            <p:cNvPr id="5" name="Google Shape;1892;p192">
              <a:extLst>
                <a:ext uri="{FF2B5EF4-FFF2-40B4-BE49-F238E27FC236}">
                  <a16:creationId xmlns:a16="http://schemas.microsoft.com/office/drawing/2014/main" id="{83E08A84-2084-99E1-AD7A-9D0911B34FF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893;p192">
              <a:extLst>
                <a:ext uri="{FF2B5EF4-FFF2-40B4-BE49-F238E27FC236}">
                  <a16:creationId xmlns:a16="http://schemas.microsoft.com/office/drawing/2014/main" id="{E9CB2CAF-A7F9-3821-8B10-94C140C7FFA2}"/>
                </a:ext>
              </a:extLst>
            </p:cNvPr>
            <p:cNvGrpSpPr/>
            <p:nvPr/>
          </p:nvGrpSpPr>
          <p:grpSpPr>
            <a:xfrm>
              <a:off x="7191545" y="0"/>
              <a:ext cx="5000460" cy="1425988"/>
              <a:chOff x="7191545" y="0"/>
              <a:chExt cx="5000460" cy="1425988"/>
            </a:xfrm>
          </p:grpSpPr>
          <p:sp>
            <p:nvSpPr>
              <p:cNvPr id="7" name="Google Shape;1894;p192">
                <a:extLst>
                  <a:ext uri="{FF2B5EF4-FFF2-40B4-BE49-F238E27FC236}">
                    <a16:creationId xmlns:a16="http://schemas.microsoft.com/office/drawing/2014/main" id="{FFF98D6E-F326-A5DE-A223-E66D3EE11D5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895;p192">
                <a:extLst>
                  <a:ext uri="{FF2B5EF4-FFF2-40B4-BE49-F238E27FC236}">
                    <a16:creationId xmlns:a16="http://schemas.microsoft.com/office/drawing/2014/main" id="{8AC11904-5B1A-DD29-C6BF-F3F801BCC18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896;p192">
            <a:extLst>
              <a:ext uri="{FF2B5EF4-FFF2-40B4-BE49-F238E27FC236}">
                <a16:creationId xmlns:a16="http://schemas.microsoft.com/office/drawing/2014/main" id="{838BCC22-8B12-7BF0-BCFF-B86E51F2CF7C}"/>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897;p192">
            <a:extLst>
              <a:ext uri="{FF2B5EF4-FFF2-40B4-BE49-F238E27FC236}">
                <a16:creationId xmlns:a16="http://schemas.microsoft.com/office/drawing/2014/main" id="{8BE4F093-A50F-E865-F317-65C19EE0C7EE}"/>
              </a:ext>
            </a:extLst>
          </p:cNvPr>
          <p:cNvSpPr txBox="1">
            <a:spLocks noGrp="1"/>
          </p:cNvSpPr>
          <p:nvPr>
            <p:ph type="sldNum" sz="quarter" idx="8"/>
          </p:nvPr>
        </p:nvSpPr>
        <p:spPr>
          <a:xfrm>
            <a:off x="8839193" y="6356351"/>
            <a:ext cx="2743200" cy="365129"/>
          </a:xfrm>
        </p:spPr>
        <p:txBody>
          <a:bodyPr/>
          <a:lstStyle>
            <a:lvl1pPr>
              <a:defRPr/>
            </a:lvl1pPr>
          </a:lstStyle>
          <a:p>
            <a:pPr lvl="0"/>
            <a:fld id="{8A997745-6470-4F1C-8500-4B3CBD4D00CB}" type="slidenum">
              <a:t>‹#›</a:t>
            </a:fld>
            <a:endParaRPr lang="en-US"/>
          </a:p>
        </p:txBody>
      </p:sp>
      <p:cxnSp>
        <p:nvCxnSpPr>
          <p:cNvPr id="11" name="Google Shape;1898;p192">
            <a:extLst>
              <a:ext uri="{FF2B5EF4-FFF2-40B4-BE49-F238E27FC236}">
                <a16:creationId xmlns:a16="http://schemas.microsoft.com/office/drawing/2014/main" id="{05516CA4-FAE4-B411-5D3B-85B18EF359C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899;p192">
            <a:extLst>
              <a:ext uri="{FF2B5EF4-FFF2-40B4-BE49-F238E27FC236}">
                <a16:creationId xmlns:a16="http://schemas.microsoft.com/office/drawing/2014/main" id="{8BF46D2E-C935-5BBD-BEA6-A110D22E498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06945598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Comparison 12">
    <p:spTree>
      <p:nvGrpSpPr>
        <p:cNvPr id="1" name=""/>
        <p:cNvGrpSpPr/>
        <p:nvPr/>
      </p:nvGrpSpPr>
      <p:grpSpPr>
        <a:xfrm>
          <a:off x="0" y="0"/>
          <a:ext cx="0" cy="0"/>
          <a:chOff x="0" y="0"/>
          <a:chExt cx="0" cy="0"/>
        </a:xfrm>
      </p:grpSpPr>
      <p:grpSp>
        <p:nvGrpSpPr>
          <p:cNvPr id="2" name="Google Shape;1901;p193">
            <a:extLst>
              <a:ext uri="{FF2B5EF4-FFF2-40B4-BE49-F238E27FC236}">
                <a16:creationId xmlns:a16="http://schemas.microsoft.com/office/drawing/2014/main" id="{24A4E5DC-B25D-2B99-567E-0AC0A580BDDF}"/>
              </a:ext>
            </a:extLst>
          </p:cNvPr>
          <p:cNvGrpSpPr/>
          <p:nvPr/>
        </p:nvGrpSpPr>
        <p:grpSpPr>
          <a:xfrm>
            <a:off x="7191545" y="0"/>
            <a:ext cx="5000460" cy="1425988"/>
            <a:chOff x="7191545" y="0"/>
            <a:chExt cx="5000460" cy="1425988"/>
          </a:xfrm>
        </p:grpSpPr>
        <p:pic>
          <p:nvPicPr>
            <p:cNvPr id="3" name="Google Shape;1902;p193">
              <a:extLst>
                <a:ext uri="{FF2B5EF4-FFF2-40B4-BE49-F238E27FC236}">
                  <a16:creationId xmlns:a16="http://schemas.microsoft.com/office/drawing/2014/main" id="{7FA58DF8-EDF8-3D32-97D7-1442566302A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03;p193">
              <a:extLst>
                <a:ext uri="{FF2B5EF4-FFF2-40B4-BE49-F238E27FC236}">
                  <a16:creationId xmlns:a16="http://schemas.microsoft.com/office/drawing/2014/main" id="{12E354D7-C87C-E5B9-846F-F6B96EA47FF3}"/>
                </a:ext>
              </a:extLst>
            </p:cNvPr>
            <p:cNvGrpSpPr/>
            <p:nvPr/>
          </p:nvGrpSpPr>
          <p:grpSpPr>
            <a:xfrm>
              <a:off x="7191545" y="0"/>
              <a:ext cx="5000460" cy="1425988"/>
              <a:chOff x="7191545" y="0"/>
              <a:chExt cx="5000460" cy="1425988"/>
            </a:xfrm>
          </p:grpSpPr>
          <p:sp>
            <p:nvSpPr>
              <p:cNvPr id="5" name="Google Shape;1904;p193">
                <a:extLst>
                  <a:ext uri="{FF2B5EF4-FFF2-40B4-BE49-F238E27FC236}">
                    <a16:creationId xmlns:a16="http://schemas.microsoft.com/office/drawing/2014/main" id="{42689A6E-19FB-3322-7F66-D795381500D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05;p193">
                <a:extLst>
                  <a:ext uri="{FF2B5EF4-FFF2-40B4-BE49-F238E27FC236}">
                    <a16:creationId xmlns:a16="http://schemas.microsoft.com/office/drawing/2014/main" id="{45D7C68B-007F-FD6A-B55F-0CC073165EBE}"/>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06;p193">
            <a:extLst>
              <a:ext uri="{FF2B5EF4-FFF2-40B4-BE49-F238E27FC236}">
                <a16:creationId xmlns:a16="http://schemas.microsoft.com/office/drawing/2014/main" id="{11E93222-587F-978F-A882-2473F4AB4C09}"/>
              </a:ext>
            </a:extLst>
          </p:cNvPr>
          <p:cNvSpPr txBox="1">
            <a:spLocks noGrp="1"/>
          </p:cNvSpPr>
          <p:nvPr>
            <p:ph type="title"/>
          </p:nvPr>
        </p:nvSpPr>
        <p:spPr/>
        <p:txBody>
          <a:bodyPr/>
          <a:lstStyle>
            <a:lvl1pPr>
              <a:defRPr/>
            </a:lvl1pPr>
          </a:lstStyle>
          <a:p>
            <a:pPr lvl="0"/>
            <a:endParaRPr lang="en-US"/>
          </a:p>
        </p:txBody>
      </p:sp>
      <p:sp>
        <p:nvSpPr>
          <p:cNvPr id="8" name="Google Shape;1907;p193">
            <a:extLst>
              <a:ext uri="{FF2B5EF4-FFF2-40B4-BE49-F238E27FC236}">
                <a16:creationId xmlns:a16="http://schemas.microsoft.com/office/drawing/2014/main" id="{6FA394A3-9837-A19F-F497-2645C51CE16B}"/>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908;p193">
            <a:extLst>
              <a:ext uri="{FF2B5EF4-FFF2-40B4-BE49-F238E27FC236}">
                <a16:creationId xmlns:a16="http://schemas.microsoft.com/office/drawing/2014/main" id="{DEE05484-D23E-D406-372C-A4EFDE6D9209}"/>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909;p193">
            <a:extLst>
              <a:ext uri="{FF2B5EF4-FFF2-40B4-BE49-F238E27FC236}">
                <a16:creationId xmlns:a16="http://schemas.microsoft.com/office/drawing/2014/main" id="{1816DD10-D1B1-E881-CE16-E4B16E95C8DD}"/>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910;p193">
            <a:extLst>
              <a:ext uri="{FF2B5EF4-FFF2-40B4-BE49-F238E27FC236}">
                <a16:creationId xmlns:a16="http://schemas.microsoft.com/office/drawing/2014/main" id="{6C0C292B-D44C-CB77-F88B-41BEDEE45CB5}"/>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911;p193">
            <a:extLst>
              <a:ext uri="{FF2B5EF4-FFF2-40B4-BE49-F238E27FC236}">
                <a16:creationId xmlns:a16="http://schemas.microsoft.com/office/drawing/2014/main" id="{345496E6-0B6C-DD82-CF41-7927E905D36F}"/>
              </a:ext>
            </a:extLst>
          </p:cNvPr>
          <p:cNvSpPr txBox="1">
            <a:spLocks noGrp="1"/>
          </p:cNvSpPr>
          <p:nvPr>
            <p:ph type="sldNum" sz="quarter" idx="8"/>
          </p:nvPr>
        </p:nvSpPr>
        <p:spPr/>
        <p:txBody>
          <a:bodyPr/>
          <a:lstStyle>
            <a:lvl1pPr>
              <a:defRPr/>
            </a:lvl1pPr>
          </a:lstStyle>
          <a:p>
            <a:pPr lvl="0"/>
            <a:fld id="{BDF7872E-3369-4F86-BABA-214DF4FAB7A5}" type="slidenum">
              <a:t>‹#›</a:t>
            </a:fld>
            <a:endParaRPr lang="en-US"/>
          </a:p>
        </p:txBody>
      </p:sp>
      <p:cxnSp>
        <p:nvCxnSpPr>
          <p:cNvPr id="13" name="Google Shape;1912;p193">
            <a:extLst>
              <a:ext uri="{FF2B5EF4-FFF2-40B4-BE49-F238E27FC236}">
                <a16:creationId xmlns:a16="http://schemas.microsoft.com/office/drawing/2014/main" id="{3F115743-D2C7-8B67-2B83-7A032EE7F76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913;p193">
            <a:extLst>
              <a:ext uri="{FF2B5EF4-FFF2-40B4-BE49-F238E27FC236}">
                <a16:creationId xmlns:a16="http://schemas.microsoft.com/office/drawing/2014/main" id="{2576BA80-4EBB-7B68-839E-9567A15F60BE}"/>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3420889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Quotation 2">
    <p:spTree>
      <p:nvGrpSpPr>
        <p:cNvPr id="1" name=""/>
        <p:cNvGrpSpPr/>
        <p:nvPr/>
      </p:nvGrpSpPr>
      <p:grpSpPr>
        <a:xfrm>
          <a:off x="0" y="0"/>
          <a:ext cx="0" cy="0"/>
          <a:chOff x="0" y="0"/>
          <a:chExt cx="0" cy="0"/>
        </a:xfrm>
      </p:grpSpPr>
      <p:sp>
        <p:nvSpPr>
          <p:cNvPr id="2" name="Google Shape;272;p27">
            <a:extLst>
              <a:ext uri="{FF2B5EF4-FFF2-40B4-BE49-F238E27FC236}">
                <a16:creationId xmlns:a16="http://schemas.microsoft.com/office/drawing/2014/main" id="{E7A406BD-7850-8469-C41B-3DF4F6F3297E}"/>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73;p27">
            <a:extLst>
              <a:ext uri="{FF2B5EF4-FFF2-40B4-BE49-F238E27FC236}">
                <a16:creationId xmlns:a16="http://schemas.microsoft.com/office/drawing/2014/main" id="{D6FA6F3C-0F81-790E-3462-78AC75AC0EF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274;p27">
            <a:extLst>
              <a:ext uri="{FF2B5EF4-FFF2-40B4-BE49-F238E27FC236}">
                <a16:creationId xmlns:a16="http://schemas.microsoft.com/office/drawing/2014/main" id="{28B4DD54-BED5-FE98-C7EF-A0D0AD9CCCB2}"/>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275;p27">
            <a:extLst>
              <a:ext uri="{FF2B5EF4-FFF2-40B4-BE49-F238E27FC236}">
                <a16:creationId xmlns:a16="http://schemas.microsoft.com/office/drawing/2014/main" id="{5C9067C4-86D1-3829-65D0-56A865F6209F}"/>
              </a:ext>
            </a:extLst>
          </p:cNvPr>
          <p:cNvSpPr txBox="1">
            <a:spLocks noGrp="1"/>
          </p:cNvSpPr>
          <p:nvPr>
            <p:ph type="sldNum" sz="quarter" idx="8"/>
          </p:nvPr>
        </p:nvSpPr>
        <p:spPr/>
        <p:txBody>
          <a:bodyPr/>
          <a:lstStyle>
            <a:lvl1pPr>
              <a:defRPr>
                <a:solidFill>
                  <a:srgbClr val="AEB3B7"/>
                </a:solidFill>
              </a:defRPr>
            </a:lvl1pPr>
          </a:lstStyle>
          <a:p>
            <a:pPr lvl="0"/>
            <a:fld id="{004D462D-9CE9-460C-8FBD-8B6B47A7325A}" type="slidenum">
              <a:t>‹#›</a:t>
            </a:fld>
            <a:endParaRPr lang="en-US"/>
          </a:p>
        </p:txBody>
      </p:sp>
      <p:cxnSp>
        <p:nvCxnSpPr>
          <p:cNvPr id="6" name="Google Shape;276;p27">
            <a:extLst>
              <a:ext uri="{FF2B5EF4-FFF2-40B4-BE49-F238E27FC236}">
                <a16:creationId xmlns:a16="http://schemas.microsoft.com/office/drawing/2014/main" id="{561ABAD4-BED8-A46D-CD5B-69F7B914535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277;p27">
            <a:extLst>
              <a:ext uri="{FF2B5EF4-FFF2-40B4-BE49-F238E27FC236}">
                <a16:creationId xmlns:a16="http://schemas.microsoft.com/office/drawing/2014/main" id="{8AAD3ABB-E296-40F3-EA5F-AE0BAC26B81C}"/>
              </a:ext>
            </a:extLst>
          </p:cNvPr>
          <p:cNvSpPr txBox="1">
            <a:spLocks noGrp="1"/>
          </p:cNvSpPr>
          <p:nvPr>
            <p:ph type="ftr" sz="quarter" idx="9"/>
          </p:nvPr>
        </p:nvSpPr>
        <p:spPr/>
        <p:txBody>
          <a:bodyPr/>
          <a:lstStyle>
            <a:lvl1pPr>
              <a:defRPr/>
            </a:lvl1pPr>
          </a:lstStyle>
          <a:p>
            <a:pPr lvl="0"/>
            <a:endParaRPr lang="en-US"/>
          </a:p>
        </p:txBody>
      </p:sp>
      <p:grpSp>
        <p:nvGrpSpPr>
          <p:cNvPr id="8" name="Google Shape;278;p27">
            <a:extLst>
              <a:ext uri="{FF2B5EF4-FFF2-40B4-BE49-F238E27FC236}">
                <a16:creationId xmlns:a16="http://schemas.microsoft.com/office/drawing/2014/main" id="{3C812EA2-94F8-3227-4937-2584DCCB02F5}"/>
              </a:ext>
            </a:extLst>
          </p:cNvPr>
          <p:cNvGrpSpPr/>
          <p:nvPr/>
        </p:nvGrpSpPr>
        <p:grpSpPr>
          <a:xfrm>
            <a:off x="7191545" y="0"/>
            <a:ext cx="5000460" cy="1425988"/>
            <a:chOff x="7191545" y="0"/>
            <a:chExt cx="5000460" cy="1425988"/>
          </a:xfrm>
        </p:grpSpPr>
        <p:pic>
          <p:nvPicPr>
            <p:cNvPr id="9" name="Google Shape;279;p27">
              <a:extLst>
                <a:ext uri="{FF2B5EF4-FFF2-40B4-BE49-F238E27FC236}">
                  <a16:creationId xmlns:a16="http://schemas.microsoft.com/office/drawing/2014/main" id="{BFDC4A39-31F0-D2B4-FCD1-D5CB9CC4FC6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80;p27">
              <a:extLst>
                <a:ext uri="{FF2B5EF4-FFF2-40B4-BE49-F238E27FC236}">
                  <a16:creationId xmlns:a16="http://schemas.microsoft.com/office/drawing/2014/main" id="{BAB14587-FB83-90F1-31C0-214F8EC39DD0}"/>
                </a:ext>
              </a:extLst>
            </p:cNvPr>
            <p:cNvGrpSpPr/>
            <p:nvPr/>
          </p:nvGrpSpPr>
          <p:grpSpPr>
            <a:xfrm>
              <a:off x="7191545" y="0"/>
              <a:ext cx="5000460" cy="1425988"/>
              <a:chOff x="7191545" y="0"/>
              <a:chExt cx="5000460" cy="1425988"/>
            </a:xfrm>
          </p:grpSpPr>
          <p:sp>
            <p:nvSpPr>
              <p:cNvPr id="11" name="Google Shape;281;p27">
                <a:extLst>
                  <a:ext uri="{FF2B5EF4-FFF2-40B4-BE49-F238E27FC236}">
                    <a16:creationId xmlns:a16="http://schemas.microsoft.com/office/drawing/2014/main" id="{0BEF2977-84D7-79DC-C7C1-753FB5FF3FB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82;p27">
                <a:extLst>
                  <a:ext uri="{FF2B5EF4-FFF2-40B4-BE49-F238E27FC236}">
                    <a16:creationId xmlns:a16="http://schemas.microsoft.com/office/drawing/2014/main" id="{0EB75E5C-6BD4-BC5B-2D5F-2EB15ECDEDA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83;p27" descr="Open quotation mark with solid fill">
            <a:extLst>
              <a:ext uri="{FF2B5EF4-FFF2-40B4-BE49-F238E27FC236}">
                <a16:creationId xmlns:a16="http://schemas.microsoft.com/office/drawing/2014/main" id="{BAF63386-56D7-6ABE-8422-4725A056DFD2}"/>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90496661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Title Only 12">
    <p:spTree>
      <p:nvGrpSpPr>
        <p:cNvPr id="1" name=""/>
        <p:cNvGrpSpPr/>
        <p:nvPr/>
      </p:nvGrpSpPr>
      <p:grpSpPr>
        <a:xfrm>
          <a:off x="0" y="0"/>
          <a:ext cx="0" cy="0"/>
          <a:chOff x="0" y="0"/>
          <a:chExt cx="0" cy="0"/>
        </a:xfrm>
      </p:grpSpPr>
      <p:grpSp>
        <p:nvGrpSpPr>
          <p:cNvPr id="2" name="Google Shape;1915;p194">
            <a:extLst>
              <a:ext uri="{FF2B5EF4-FFF2-40B4-BE49-F238E27FC236}">
                <a16:creationId xmlns:a16="http://schemas.microsoft.com/office/drawing/2014/main" id="{36D759EE-5EDD-BAD2-B1DF-2898EAA2134D}"/>
              </a:ext>
            </a:extLst>
          </p:cNvPr>
          <p:cNvGrpSpPr/>
          <p:nvPr/>
        </p:nvGrpSpPr>
        <p:grpSpPr>
          <a:xfrm>
            <a:off x="7191545" y="0"/>
            <a:ext cx="5000460" cy="1425988"/>
            <a:chOff x="7191545" y="0"/>
            <a:chExt cx="5000460" cy="1425988"/>
          </a:xfrm>
        </p:grpSpPr>
        <p:pic>
          <p:nvPicPr>
            <p:cNvPr id="3" name="Google Shape;1916;p194">
              <a:extLst>
                <a:ext uri="{FF2B5EF4-FFF2-40B4-BE49-F238E27FC236}">
                  <a16:creationId xmlns:a16="http://schemas.microsoft.com/office/drawing/2014/main" id="{B880C9EE-F085-9ED4-2D00-5D8AAF02872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17;p194">
              <a:extLst>
                <a:ext uri="{FF2B5EF4-FFF2-40B4-BE49-F238E27FC236}">
                  <a16:creationId xmlns:a16="http://schemas.microsoft.com/office/drawing/2014/main" id="{39B1E162-E004-6D29-FF37-FD4FC2DA9F52}"/>
                </a:ext>
              </a:extLst>
            </p:cNvPr>
            <p:cNvGrpSpPr/>
            <p:nvPr/>
          </p:nvGrpSpPr>
          <p:grpSpPr>
            <a:xfrm>
              <a:off x="7191545" y="0"/>
              <a:ext cx="5000460" cy="1425988"/>
              <a:chOff x="7191545" y="0"/>
              <a:chExt cx="5000460" cy="1425988"/>
            </a:xfrm>
          </p:grpSpPr>
          <p:sp>
            <p:nvSpPr>
              <p:cNvPr id="5" name="Google Shape;1918;p194">
                <a:extLst>
                  <a:ext uri="{FF2B5EF4-FFF2-40B4-BE49-F238E27FC236}">
                    <a16:creationId xmlns:a16="http://schemas.microsoft.com/office/drawing/2014/main" id="{1E601C51-CFDE-F49C-44FC-295D4FEC93B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19;p194">
                <a:extLst>
                  <a:ext uri="{FF2B5EF4-FFF2-40B4-BE49-F238E27FC236}">
                    <a16:creationId xmlns:a16="http://schemas.microsoft.com/office/drawing/2014/main" id="{D1F372C2-0ADA-DAB7-5346-6FAB179B73F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20;p194">
            <a:extLst>
              <a:ext uri="{FF2B5EF4-FFF2-40B4-BE49-F238E27FC236}">
                <a16:creationId xmlns:a16="http://schemas.microsoft.com/office/drawing/2014/main" id="{14105D79-011A-E22E-E24E-209AFF83C66E}"/>
              </a:ext>
            </a:extLst>
          </p:cNvPr>
          <p:cNvSpPr txBox="1">
            <a:spLocks noGrp="1"/>
          </p:cNvSpPr>
          <p:nvPr>
            <p:ph type="title"/>
          </p:nvPr>
        </p:nvSpPr>
        <p:spPr/>
        <p:txBody>
          <a:bodyPr/>
          <a:lstStyle>
            <a:lvl1pPr>
              <a:defRPr/>
            </a:lvl1pPr>
          </a:lstStyle>
          <a:p>
            <a:pPr lvl="0"/>
            <a:endParaRPr lang="en-US"/>
          </a:p>
        </p:txBody>
      </p:sp>
      <p:sp>
        <p:nvSpPr>
          <p:cNvPr id="8" name="Google Shape;1921;p194">
            <a:extLst>
              <a:ext uri="{FF2B5EF4-FFF2-40B4-BE49-F238E27FC236}">
                <a16:creationId xmlns:a16="http://schemas.microsoft.com/office/drawing/2014/main" id="{498EA61B-425C-BFC1-A73E-D0352A1EEB07}"/>
              </a:ext>
            </a:extLst>
          </p:cNvPr>
          <p:cNvSpPr txBox="1">
            <a:spLocks noGrp="1"/>
          </p:cNvSpPr>
          <p:nvPr>
            <p:ph type="sldNum" sz="quarter" idx="8"/>
          </p:nvPr>
        </p:nvSpPr>
        <p:spPr/>
        <p:txBody>
          <a:bodyPr/>
          <a:lstStyle>
            <a:lvl1pPr>
              <a:defRPr/>
            </a:lvl1pPr>
          </a:lstStyle>
          <a:p>
            <a:pPr lvl="0"/>
            <a:fld id="{60057F58-F2BB-4D30-BF90-4725ACC1055F}" type="slidenum">
              <a:t>‹#›</a:t>
            </a:fld>
            <a:endParaRPr lang="en-US"/>
          </a:p>
        </p:txBody>
      </p:sp>
      <p:cxnSp>
        <p:nvCxnSpPr>
          <p:cNvPr id="9" name="Google Shape;1922;p194">
            <a:extLst>
              <a:ext uri="{FF2B5EF4-FFF2-40B4-BE49-F238E27FC236}">
                <a16:creationId xmlns:a16="http://schemas.microsoft.com/office/drawing/2014/main" id="{79033309-AF8B-D9D0-A3E8-11BF6DA8926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923;p194">
            <a:extLst>
              <a:ext uri="{FF2B5EF4-FFF2-40B4-BE49-F238E27FC236}">
                <a16:creationId xmlns:a16="http://schemas.microsoft.com/office/drawing/2014/main" id="{A93FA965-7F47-CA20-F657-01F837EDF749}"/>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19974118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End 13">
    <p:spTree>
      <p:nvGrpSpPr>
        <p:cNvPr id="1" name=""/>
        <p:cNvGrpSpPr/>
        <p:nvPr/>
      </p:nvGrpSpPr>
      <p:grpSpPr>
        <a:xfrm>
          <a:off x="0" y="0"/>
          <a:ext cx="0" cy="0"/>
          <a:chOff x="0" y="0"/>
          <a:chExt cx="0" cy="0"/>
        </a:xfrm>
      </p:grpSpPr>
      <p:grpSp>
        <p:nvGrpSpPr>
          <p:cNvPr id="2" name="Google Shape;1925;p195">
            <a:extLst>
              <a:ext uri="{FF2B5EF4-FFF2-40B4-BE49-F238E27FC236}">
                <a16:creationId xmlns:a16="http://schemas.microsoft.com/office/drawing/2014/main" id="{BDB1524E-FE64-F4FF-E6CE-2C8C8C58E8F9}"/>
              </a:ext>
            </a:extLst>
          </p:cNvPr>
          <p:cNvGrpSpPr/>
          <p:nvPr/>
        </p:nvGrpSpPr>
        <p:grpSpPr>
          <a:xfrm>
            <a:off x="0" y="0"/>
            <a:ext cx="12191996" cy="2148830"/>
            <a:chOff x="0" y="0"/>
            <a:chExt cx="12191996" cy="2148830"/>
          </a:xfrm>
        </p:grpSpPr>
        <p:sp>
          <p:nvSpPr>
            <p:cNvPr id="3" name="Google Shape;1926;p195">
              <a:extLst>
                <a:ext uri="{FF2B5EF4-FFF2-40B4-BE49-F238E27FC236}">
                  <a16:creationId xmlns:a16="http://schemas.microsoft.com/office/drawing/2014/main" id="{984DD596-4FF6-B3E8-EA88-7BD656EADAE5}"/>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927;p195">
              <a:extLst>
                <a:ext uri="{FF2B5EF4-FFF2-40B4-BE49-F238E27FC236}">
                  <a16:creationId xmlns:a16="http://schemas.microsoft.com/office/drawing/2014/main" id="{4C8F0A34-268A-3BE0-043A-FA0985F90744}"/>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928;p195">
            <a:extLst>
              <a:ext uri="{FF2B5EF4-FFF2-40B4-BE49-F238E27FC236}">
                <a16:creationId xmlns:a16="http://schemas.microsoft.com/office/drawing/2014/main" id="{FDCA95D6-DFBD-CFFA-1013-A8DD5F06CC23}"/>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29;p195">
            <a:extLst>
              <a:ext uri="{FF2B5EF4-FFF2-40B4-BE49-F238E27FC236}">
                <a16:creationId xmlns:a16="http://schemas.microsoft.com/office/drawing/2014/main" id="{B9462697-0132-6B7C-B54F-4777A395B7FD}"/>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930;p195">
            <a:extLst>
              <a:ext uri="{FF2B5EF4-FFF2-40B4-BE49-F238E27FC236}">
                <a16:creationId xmlns:a16="http://schemas.microsoft.com/office/drawing/2014/main" id="{321FBE58-8A12-FA85-09B1-36508136C62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931;p195">
            <a:extLst>
              <a:ext uri="{FF2B5EF4-FFF2-40B4-BE49-F238E27FC236}">
                <a16:creationId xmlns:a16="http://schemas.microsoft.com/office/drawing/2014/main" id="{3D4E181F-A116-3DD1-EA76-1047C5EA60A3}"/>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87217471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Blank 12">
    <p:spTree>
      <p:nvGrpSpPr>
        <p:cNvPr id="1" name=""/>
        <p:cNvGrpSpPr/>
        <p:nvPr/>
      </p:nvGrpSpPr>
      <p:grpSpPr>
        <a:xfrm>
          <a:off x="0" y="0"/>
          <a:ext cx="0" cy="0"/>
          <a:chOff x="0" y="0"/>
          <a:chExt cx="0" cy="0"/>
        </a:xfrm>
      </p:grpSpPr>
      <p:sp>
        <p:nvSpPr>
          <p:cNvPr id="2" name="Google Shape;1934;p196">
            <a:extLst>
              <a:ext uri="{FF2B5EF4-FFF2-40B4-BE49-F238E27FC236}">
                <a16:creationId xmlns:a16="http://schemas.microsoft.com/office/drawing/2014/main" id="{8B3E16F5-8342-C286-DDE9-AD0B4DE6ED66}"/>
              </a:ext>
            </a:extLst>
          </p:cNvPr>
          <p:cNvSpPr txBox="1">
            <a:spLocks noGrp="1"/>
          </p:cNvSpPr>
          <p:nvPr>
            <p:ph type="sldNum" sz="quarter" idx="8"/>
          </p:nvPr>
        </p:nvSpPr>
        <p:spPr/>
        <p:txBody>
          <a:bodyPr/>
          <a:lstStyle>
            <a:lvl1pPr>
              <a:defRPr/>
            </a:lvl1pPr>
          </a:lstStyle>
          <a:p>
            <a:pPr lvl="0"/>
            <a:fld id="{98CF857D-65D7-4340-9F3A-9631A3BD8440}" type="slidenum">
              <a:t>‹#›</a:t>
            </a:fld>
            <a:endParaRPr lang="en-US"/>
          </a:p>
        </p:txBody>
      </p:sp>
      <p:cxnSp>
        <p:nvCxnSpPr>
          <p:cNvPr id="3" name="Google Shape;1935;p196">
            <a:extLst>
              <a:ext uri="{FF2B5EF4-FFF2-40B4-BE49-F238E27FC236}">
                <a16:creationId xmlns:a16="http://schemas.microsoft.com/office/drawing/2014/main" id="{4FB879F1-4E2B-E1A6-AC50-9EF0F04E66B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936;p196">
            <a:extLst>
              <a:ext uri="{FF2B5EF4-FFF2-40B4-BE49-F238E27FC236}">
                <a16:creationId xmlns:a16="http://schemas.microsoft.com/office/drawing/2014/main" id="{F09FE768-0562-8309-DF66-7882B52E8175}"/>
              </a:ext>
            </a:extLst>
          </p:cNvPr>
          <p:cNvSpPr txBox="1">
            <a:spLocks noGrp="1"/>
          </p:cNvSpPr>
          <p:nvPr>
            <p:ph type="ftr" sz="quarter" idx="9"/>
          </p:nvPr>
        </p:nvSpPr>
        <p:spPr/>
        <p:txBody>
          <a:bodyPr/>
          <a:lstStyle>
            <a:lvl1pPr>
              <a:defRPr/>
            </a:lvl1pPr>
          </a:lstStyle>
          <a:p>
            <a:pPr lvl="0"/>
            <a:endParaRPr lang="en-US"/>
          </a:p>
        </p:txBody>
      </p:sp>
      <p:grpSp>
        <p:nvGrpSpPr>
          <p:cNvPr id="5" name="Google Shape;1937;p196">
            <a:extLst>
              <a:ext uri="{FF2B5EF4-FFF2-40B4-BE49-F238E27FC236}">
                <a16:creationId xmlns:a16="http://schemas.microsoft.com/office/drawing/2014/main" id="{FEAFE3EA-03EB-95CA-E791-74B5A885490B}"/>
              </a:ext>
            </a:extLst>
          </p:cNvPr>
          <p:cNvGrpSpPr/>
          <p:nvPr/>
        </p:nvGrpSpPr>
        <p:grpSpPr>
          <a:xfrm>
            <a:off x="7191545" y="0"/>
            <a:ext cx="5000460" cy="1425988"/>
            <a:chOff x="7191545" y="0"/>
            <a:chExt cx="5000460" cy="1425988"/>
          </a:xfrm>
        </p:grpSpPr>
        <p:pic>
          <p:nvPicPr>
            <p:cNvPr id="6" name="Google Shape;1938;p196">
              <a:extLst>
                <a:ext uri="{FF2B5EF4-FFF2-40B4-BE49-F238E27FC236}">
                  <a16:creationId xmlns:a16="http://schemas.microsoft.com/office/drawing/2014/main" id="{5EA8B8EB-7FAE-4C3F-2588-AF7EB93FCF7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939;p196">
              <a:extLst>
                <a:ext uri="{FF2B5EF4-FFF2-40B4-BE49-F238E27FC236}">
                  <a16:creationId xmlns:a16="http://schemas.microsoft.com/office/drawing/2014/main" id="{868335B4-FC0C-7DA9-B3C0-AD1589EFFAE5}"/>
                </a:ext>
              </a:extLst>
            </p:cNvPr>
            <p:cNvGrpSpPr/>
            <p:nvPr/>
          </p:nvGrpSpPr>
          <p:grpSpPr>
            <a:xfrm>
              <a:off x="7191545" y="0"/>
              <a:ext cx="5000460" cy="1425988"/>
              <a:chOff x="7191545" y="0"/>
              <a:chExt cx="5000460" cy="1425988"/>
            </a:xfrm>
          </p:grpSpPr>
          <p:sp>
            <p:nvSpPr>
              <p:cNvPr id="8" name="Google Shape;1940;p196">
                <a:extLst>
                  <a:ext uri="{FF2B5EF4-FFF2-40B4-BE49-F238E27FC236}">
                    <a16:creationId xmlns:a16="http://schemas.microsoft.com/office/drawing/2014/main" id="{B601DFD8-0ED8-1A4E-4673-FDBEBE2979D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941;p196">
                <a:extLst>
                  <a:ext uri="{FF2B5EF4-FFF2-40B4-BE49-F238E27FC236}">
                    <a16:creationId xmlns:a16="http://schemas.microsoft.com/office/drawing/2014/main" id="{29B7E19F-DE0A-CAC7-6932-E267DE9250A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23588458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Quotation 18">
    <p:spTree>
      <p:nvGrpSpPr>
        <p:cNvPr id="1" name=""/>
        <p:cNvGrpSpPr/>
        <p:nvPr/>
      </p:nvGrpSpPr>
      <p:grpSpPr>
        <a:xfrm>
          <a:off x="0" y="0"/>
          <a:ext cx="0" cy="0"/>
          <a:chOff x="0" y="0"/>
          <a:chExt cx="0" cy="0"/>
        </a:xfrm>
      </p:grpSpPr>
      <p:sp>
        <p:nvSpPr>
          <p:cNvPr id="2" name="Google Shape;1740;p178">
            <a:extLst>
              <a:ext uri="{FF2B5EF4-FFF2-40B4-BE49-F238E27FC236}">
                <a16:creationId xmlns:a16="http://schemas.microsoft.com/office/drawing/2014/main" id="{5BF8BF7D-BF29-D80D-F73E-26989620B78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41;p178">
            <a:extLst>
              <a:ext uri="{FF2B5EF4-FFF2-40B4-BE49-F238E27FC236}">
                <a16:creationId xmlns:a16="http://schemas.microsoft.com/office/drawing/2014/main" id="{3DAE2D7D-C232-7C08-9F75-04CD0510164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742;p178">
            <a:extLst>
              <a:ext uri="{FF2B5EF4-FFF2-40B4-BE49-F238E27FC236}">
                <a16:creationId xmlns:a16="http://schemas.microsoft.com/office/drawing/2014/main" id="{1BAF64DC-9F51-99F5-E058-2BB12AF91EB2}"/>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743;p178">
            <a:extLst>
              <a:ext uri="{FF2B5EF4-FFF2-40B4-BE49-F238E27FC236}">
                <a16:creationId xmlns:a16="http://schemas.microsoft.com/office/drawing/2014/main" id="{3228FBE3-D2BB-A3AD-DC3A-432F6BCC9529}"/>
              </a:ext>
            </a:extLst>
          </p:cNvPr>
          <p:cNvSpPr txBox="1">
            <a:spLocks noGrp="1"/>
          </p:cNvSpPr>
          <p:nvPr>
            <p:ph type="sldNum" sz="quarter" idx="8"/>
          </p:nvPr>
        </p:nvSpPr>
        <p:spPr/>
        <p:txBody>
          <a:bodyPr/>
          <a:lstStyle>
            <a:lvl1pPr>
              <a:defRPr>
                <a:solidFill>
                  <a:srgbClr val="AEB3B7"/>
                </a:solidFill>
              </a:defRPr>
            </a:lvl1pPr>
          </a:lstStyle>
          <a:p>
            <a:pPr lvl="0"/>
            <a:fld id="{8C4BA719-EFA8-4865-9FE4-3344A25027B0}" type="slidenum">
              <a:t>‹#›</a:t>
            </a:fld>
            <a:endParaRPr lang="en-US"/>
          </a:p>
        </p:txBody>
      </p:sp>
      <p:cxnSp>
        <p:nvCxnSpPr>
          <p:cNvPr id="6" name="Google Shape;1744;p178">
            <a:extLst>
              <a:ext uri="{FF2B5EF4-FFF2-40B4-BE49-F238E27FC236}">
                <a16:creationId xmlns:a16="http://schemas.microsoft.com/office/drawing/2014/main" id="{09BE6BF0-59E0-6E87-AE7F-6D46A173E00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745;p178">
            <a:extLst>
              <a:ext uri="{FF2B5EF4-FFF2-40B4-BE49-F238E27FC236}">
                <a16:creationId xmlns:a16="http://schemas.microsoft.com/office/drawing/2014/main" id="{5C1F2221-1320-6543-6181-B3C6E6AB6D7B}"/>
              </a:ext>
            </a:extLst>
          </p:cNvPr>
          <p:cNvSpPr txBox="1">
            <a:spLocks noGrp="1"/>
          </p:cNvSpPr>
          <p:nvPr>
            <p:ph type="ftr" sz="quarter" idx="9"/>
          </p:nvPr>
        </p:nvSpPr>
        <p:spPr/>
        <p:txBody>
          <a:bodyPr/>
          <a:lstStyle>
            <a:lvl1pPr>
              <a:defRPr/>
            </a:lvl1pPr>
          </a:lstStyle>
          <a:p>
            <a:pPr lvl="0"/>
            <a:endParaRPr lang="en-US"/>
          </a:p>
        </p:txBody>
      </p:sp>
      <p:grpSp>
        <p:nvGrpSpPr>
          <p:cNvPr id="8" name="Google Shape;1746;p178">
            <a:extLst>
              <a:ext uri="{FF2B5EF4-FFF2-40B4-BE49-F238E27FC236}">
                <a16:creationId xmlns:a16="http://schemas.microsoft.com/office/drawing/2014/main" id="{1259E5FE-4C0A-24B9-B9BE-24E360B59DA3}"/>
              </a:ext>
            </a:extLst>
          </p:cNvPr>
          <p:cNvGrpSpPr/>
          <p:nvPr/>
        </p:nvGrpSpPr>
        <p:grpSpPr>
          <a:xfrm>
            <a:off x="7191545" y="0"/>
            <a:ext cx="5000460" cy="1425988"/>
            <a:chOff x="7191545" y="0"/>
            <a:chExt cx="5000460" cy="1425988"/>
          </a:xfrm>
        </p:grpSpPr>
        <p:pic>
          <p:nvPicPr>
            <p:cNvPr id="9" name="Google Shape;1747;p178">
              <a:extLst>
                <a:ext uri="{FF2B5EF4-FFF2-40B4-BE49-F238E27FC236}">
                  <a16:creationId xmlns:a16="http://schemas.microsoft.com/office/drawing/2014/main" id="{85CD91BD-8C70-3365-4C98-16309F2BC70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748;p178">
              <a:extLst>
                <a:ext uri="{FF2B5EF4-FFF2-40B4-BE49-F238E27FC236}">
                  <a16:creationId xmlns:a16="http://schemas.microsoft.com/office/drawing/2014/main" id="{8686692A-B67E-6222-28A2-E035665273CE}"/>
                </a:ext>
              </a:extLst>
            </p:cNvPr>
            <p:cNvGrpSpPr/>
            <p:nvPr/>
          </p:nvGrpSpPr>
          <p:grpSpPr>
            <a:xfrm>
              <a:off x="7191545" y="0"/>
              <a:ext cx="5000460" cy="1425988"/>
              <a:chOff x="7191545" y="0"/>
              <a:chExt cx="5000460" cy="1425988"/>
            </a:xfrm>
          </p:grpSpPr>
          <p:sp>
            <p:nvSpPr>
              <p:cNvPr id="11" name="Google Shape;1749;p178">
                <a:extLst>
                  <a:ext uri="{FF2B5EF4-FFF2-40B4-BE49-F238E27FC236}">
                    <a16:creationId xmlns:a16="http://schemas.microsoft.com/office/drawing/2014/main" id="{46CF1434-E83C-7D07-8DDE-74DD440E55E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750;p178">
                <a:extLst>
                  <a:ext uri="{FF2B5EF4-FFF2-40B4-BE49-F238E27FC236}">
                    <a16:creationId xmlns:a16="http://schemas.microsoft.com/office/drawing/2014/main" id="{5F5E1B8D-A87E-F77B-98F5-1EC1ADC5E44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751;p178" descr="Open quotation mark with solid fill">
            <a:extLst>
              <a:ext uri="{FF2B5EF4-FFF2-40B4-BE49-F238E27FC236}">
                <a16:creationId xmlns:a16="http://schemas.microsoft.com/office/drawing/2014/main" id="{10951448-A50A-DDA7-10DD-B8EFDFF351E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14449399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Two Content 12">
    <p:spTree>
      <p:nvGrpSpPr>
        <p:cNvPr id="1" name=""/>
        <p:cNvGrpSpPr/>
        <p:nvPr/>
      </p:nvGrpSpPr>
      <p:grpSpPr>
        <a:xfrm>
          <a:off x="0" y="0"/>
          <a:ext cx="0" cy="0"/>
          <a:chOff x="0" y="0"/>
          <a:chExt cx="0" cy="0"/>
        </a:xfrm>
      </p:grpSpPr>
      <p:sp>
        <p:nvSpPr>
          <p:cNvPr id="2" name="Google Shape;1753;p179">
            <a:extLst>
              <a:ext uri="{FF2B5EF4-FFF2-40B4-BE49-F238E27FC236}">
                <a16:creationId xmlns:a16="http://schemas.microsoft.com/office/drawing/2014/main" id="{3F5BA524-3474-61D8-2E94-3382C238C363}"/>
              </a:ext>
            </a:extLst>
          </p:cNvPr>
          <p:cNvSpPr txBox="1">
            <a:spLocks noGrp="1"/>
          </p:cNvSpPr>
          <p:nvPr>
            <p:ph type="title"/>
          </p:nvPr>
        </p:nvSpPr>
        <p:spPr/>
        <p:txBody>
          <a:bodyPr/>
          <a:lstStyle>
            <a:lvl1pPr>
              <a:defRPr/>
            </a:lvl1pPr>
          </a:lstStyle>
          <a:p>
            <a:pPr lvl="0"/>
            <a:endParaRPr lang="en-US"/>
          </a:p>
        </p:txBody>
      </p:sp>
      <p:sp>
        <p:nvSpPr>
          <p:cNvPr id="3" name="Google Shape;1754;p179">
            <a:extLst>
              <a:ext uri="{FF2B5EF4-FFF2-40B4-BE49-F238E27FC236}">
                <a16:creationId xmlns:a16="http://schemas.microsoft.com/office/drawing/2014/main" id="{B675C932-E971-DCCD-454F-332B974F97FA}"/>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755;p179">
            <a:extLst>
              <a:ext uri="{FF2B5EF4-FFF2-40B4-BE49-F238E27FC236}">
                <a16:creationId xmlns:a16="http://schemas.microsoft.com/office/drawing/2014/main" id="{304819DC-9030-13FF-B677-BC51CF1997E0}"/>
              </a:ext>
            </a:extLst>
          </p:cNvPr>
          <p:cNvGrpSpPr/>
          <p:nvPr/>
        </p:nvGrpSpPr>
        <p:grpSpPr>
          <a:xfrm>
            <a:off x="7191545" y="0"/>
            <a:ext cx="5000460" cy="1425988"/>
            <a:chOff x="7191545" y="0"/>
            <a:chExt cx="5000460" cy="1425988"/>
          </a:xfrm>
        </p:grpSpPr>
        <p:pic>
          <p:nvPicPr>
            <p:cNvPr id="5" name="Google Shape;1756;p179">
              <a:extLst>
                <a:ext uri="{FF2B5EF4-FFF2-40B4-BE49-F238E27FC236}">
                  <a16:creationId xmlns:a16="http://schemas.microsoft.com/office/drawing/2014/main" id="{824C9C58-BB91-2BA3-A7CA-CD10DE939A0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757;p179">
              <a:extLst>
                <a:ext uri="{FF2B5EF4-FFF2-40B4-BE49-F238E27FC236}">
                  <a16:creationId xmlns:a16="http://schemas.microsoft.com/office/drawing/2014/main" id="{75C6ECB0-8D3B-1A90-4792-F55C774C5F32}"/>
                </a:ext>
              </a:extLst>
            </p:cNvPr>
            <p:cNvGrpSpPr/>
            <p:nvPr/>
          </p:nvGrpSpPr>
          <p:grpSpPr>
            <a:xfrm>
              <a:off x="7191545" y="0"/>
              <a:ext cx="5000460" cy="1425988"/>
              <a:chOff x="7191545" y="0"/>
              <a:chExt cx="5000460" cy="1425988"/>
            </a:xfrm>
          </p:grpSpPr>
          <p:sp>
            <p:nvSpPr>
              <p:cNvPr id="7" name="Google Shape;1758;p179">
                <a:extLst>
                  <a:ext uri="{FF2B5EF4-FFF2-40B4-BE49-F238E27FC236}">
                    <a16:creationId xmlns:a16="http://schemas.microsoft.com/office/drawing/2014/main" id="{8A743CE7-523E-69D3-3A18-095C1C4C841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759;p179">
                <a:extLst>
                  <a:ext uri="{FF2B5EF4-FFF2-40B4-BE49-F238E27FC236}">
                    <a16:creationId xmlns:a16="http://schemas.microsoft.com/office/drawing/2014/main" id="{FF4DFF0E-F1A0-6DB1-2572-CE559A44660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760;p179">
            <a:extLst>
              <a:ext uri="{FF2B5EF4-FFF2-40B4-BE49-F238E27FC236}">
                <a16:creationId xmlns:a16="http://schemas.microsoft.com/office/drawing/2014/main" id="{2C62D676-566A-86CA-9DAE-D772830DC3E1}"/>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761;p179">
            <a:extLst>
              <a:ext uri="{FF2B5EF4-FFF2-40B4-BE49-F238E27FC236}">
                <a16:creationId xmlns:a16="http://schemas.microsoft.com/office/drawing/2014/main" id="{E83704FB-E23A-F367-8955-3F76E06F16B2}"/>
              </a:ext>
            </a:extLst>
          </p:cNvPr>
          <p:cNvSpPr txBox="1">
            <a:spLocks noGrp="1"/>
          </p:cNvSpPr>
          <p:nvPr>
            <p:ph type="sldNum" sz="quarter" idx="8"/>
          </p:nvPr>
        </p:nvSpPr>
        <p:spPr>
          <a:xfrm>
            <a:off x="8839193" y="6356351"/>
            <a:ext cx="2743200" cy="365129"/>
          </a:xfrm>
        </p:spPr>
        <p:txBody>
          <a:bodyPr/>
          <a:lstStyle>
            <a:lvl1pPr>
              <a:defRPr/>
            </a:lvl1pPr>
          </a:lstStyle>
          <a:p>
            <a:pPr lvl="0"/>
            <a:fld id="{74CE457E-644E-4EE0-9BFE-B8CDDDB2B816}" type="slidenum">
              <a:t>‹#›</a:t>
            </a:fld>
            <a:endParaRPr lang="en-US"/>
          </a:p>
        </p:txBody>
      </p:sp>
      <p:cxnSp>
        <p:nvCxnSpPr>
          <p:cNvPr id="11" name="Google Shape;1762;p179">
            <a:extLst>
              <a:ext uri="{FF2B5EF4-FFF2-40B4-BE49-F238E27FC236}">
                <a16:creationId xmlns:a16="http://schemas.microsoft.com/office/drawing/2014/main" id="{68B5995D-3399-C3FE-A4C6-60624BA791D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763;p179">
            <a:extLst>
              <a:ext uri="{FF2B5EF4-FFF2-40B4-BE49-F238E27FC236}">
                <a16:creationId xmlns:a16="http://schemas.microsoft.com/office/drawing/2014/main" id="{76C33794-047A-9E5C-1290-236EC8EE33F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74327532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Comparison 11">
    <p:spTree>
      <p:nvGrpSpPr>
        <p:cNvPr id="1" name=""/>
        <p:cNvGrpSpPr/>
        <p:nvPr/>
      </p:nvGrpSpPr>
      <p:grpSpPr>
        <a:xfrm>
          <a:off x="0" y="0"/>
          <a:ext cx="0" cy="0"/>
          <a:chOff x="0" y="0"/>
          <a:chExt cx="0" cy="0"/>
        </a:xfrm>
      </p:grpSpPr>
      <p:grpSp>
        <p:nvGrpSpPr>
          <p:cNvPr id="2" name="Google Shape;1765;p180">
            <a:extLst>
              <a:ext uri="{FF2B5EF4-FFF2-40B4-BE49-F238E27FC236}">
                <a16:creationId xmlns:a16="http://schemas.microsoft.com/office/drawing/2014/main" id="{92DACBAD-7FE9-C8EC-0A30-BEF1D9AACF4B}"/>
              </a:ext>
            </a:extLst>
          </p:cNvPr>
          <p:cNvGrpSpPr/>
          <p:nvPr/>
        </p:nvGrpSpPr>
        <p:grpSpPr>
          <a:xfrm>
            <a:off x="7191545" y="0"/>
            <a:ext cx="5000460" cy="1425988"/>
            <a:chOff x="7191545" y="0"/>
            <a:chExt cx="5000460" cy="1425988"/>
          </a:xfrm>
        </p:grpSpPr>
        <p:pic>
          <p:nvPicPr>
            <p:cNvPr id="3" name="Google Shape;1766;p180">
              <a:extLst>
                <a:ext uri="{FF2B5EF4-FFF2-40B4-BE49-F238E27FC236}">
                  <a16:creationId xmlns:a16="http://schemas.microsoft.com/office/drawing/2014/main" id="{1FB6594B-03F5-C7D4-C94D-EE809866FFC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67;p180">
              <a:extLst>
                <a:ext uri="{FF2B5EF4-FFF2-40B4-BE49-F238E27FC236}">
                  <a16:creationId xmlns:a16="http://schemas.microsoft.com/office/drawing/2014/main" id="{1B87DC2E-F7FC-F256-F6FD-66A2E6ACAAFB}"/>
                </a:ext>
              </a:extLst>
            </p:cNvPr>
            <p:cNvGrpSpPr/>
            <p:nvPr/>
          </p:nvGrpSpPr>
          <p:grpSpPr>
            <a:xfrm>
              <a:off x="7191545" y="0"/>
              <a:ext cx="5000460" cy="1425988"/>
              <a:chOff x="7191545" y="0"/>
              <a:chExt cx="5000460" cy="1425988"/>
            </a:xfrm>
          </p:grpSpPr>
          <p:sp>
            <p:nvSpPr>
              <p:cNvPr id="5" name="Google Shape;1768;p180">
                <a:extLst>
                  <a:ext uri="{FF2B5EF4-FFF2-40B4-BE49-F238E27FC236}">
                    <a16:creationId xmlns:a16="http://schemas.microsoft.com/office/drawing/2014/main" id="{9AD38C26-3787-1B88-6299-8375C7BCA5C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69;p180">
                <a:extLst>
                  <a:ext uri="{FF2B5EF4-FFF2-40B4-BE49-F238E27FC236}">
                    <a16:creationId xmlns:a16="http://schemas.microsoft.com/office/drawing/2014/main" id="{992CDBF0-7770-80C4-C67D-B46594A87D2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70;p180">
            <a:extLst>
              <a:ext uri="{FF2B5EF4-FFF2-40B4-BE49-F238E27FC236}">
                <a16:creationId xmlns:a16="http://schemas.microsoft.com/office/drawing/2014/main" id="{7FFDDF4A-CB62-9979-DF1F-B1B152517B38}"/>
              </a:ext>
            </a:extLst>
          </p:cNvPr>
          <p:cNvSpPr txBox="1">
            <a:spLocks noGrp="1"/>
          </p:cNvSpPr>
          <p:nvPr>
            <p:ph type="title"/>
          </p:nvPr>
        </p:nvSpPr>
        <p:spPr/>
        <p:txBody>
          <a:bodyPr/>
          <a:lstStyle>
            <a:lvl1pPr>
              <a:defRPr/>
            </a:lvl1pPr>
          </a:lstStyle>
          <a:p>
            <a:pPr lvl="0"/>
            <a:endParaRPr lang="en-US"/>
          </a:p>
        </p:txBody>
      </p:sp>
      <p:sp>
        <p:nvSpPr>
          <p:cNvPr id="8" name="Google Shape;1771;p180">
            <a:extLst>
              <a:ext uri="{FF2B5EF4-FFF2-40B4-BE49-F238E27FC236}">
                <a16:creationId xmlns:a16="http://schemas.microsoft.com/office/drawing/2014/main" id="{CE6DECA7-BA9D-BF10-A7B6-74B88BB8EF1D}"/>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772;p180">
            <a:extLst>
              <a:ext uri="{FF2B5EF4-FFF2-40B4-BE49-F238E27FC236}">
                <a16:creationId xmlns:a16="http://schemas.microsoft.com/office/drawing/2014/main" id="{6131E16D-268B-A51B-0164-3C7C212A1FEE}"/>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773;p180">
            <a:extLst>
              <a:ext uri="{FF2B5EF4-FFF2-40B4-BE49-F238E27FC236}">
                <a16:creationId xmlns:a16="http://schemas.microsoft.com/office/drawing/2014/main" id="{6212BE8D-AF9C-4952-2E4D-B87799826077}"/>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774;p180">
            <a:extLst>
              <a:ext uri="{FF2B5EF4-FFF2-40B4-BE49-F238E27FC236}">
                <a16:creationId xmlns:a16="http://schemas.microsoft.com/office/drawing/2014/main" id="{6D208B76-C150-094D-630E-03F046FDA898}"/>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775;p180">
            <a:extLst>
              <a:ext uri="{FF2B5EF4-FFF2-40B4-BE49-F238E27FC236}">
                <a16:creationId xmlns:a16="http://schemas.microsoft.com/office/drawing/2014/main" id="{FC321205-0D09-C227-50B5-95C156F8348E}"/>
              </a:ext>
            </a:extLst>
          </p:cNvPr>
          <p:cNvSpPr txBox="1">
            <a:spLocks noGrp="1"/>
          </p:cNvSpPr>
          <p:nvPr>
            <p:ph type="sldNum" sz="quarter" idx="8"/>
          </p:nvPr>
        </p:nvSpPr>
        <p:spPr/>
        <p:txBody>
          <a:bodyPr/>
          <a:lstStyle>
            <a:lvl1pPr>
              <a:defRPr/>
            </a:lvl1pPr>
          </a:lstStyle>
          <a:p>
            <a:pPr lvl="0"/>
            <a:fld id="{C832BDCA-0DD1-4212-AD68-854F61DC21D9}" type="slidenum">
              <a:t>‹#›</a:t>
            </a:fld>
            <a:endParaRPr lang="en-US"/>
          </a:p>
        </p:txBody>
      </p:sp>
      <p:cxnSp>
        <p:nvCxnSpPr>
          <p:cNvPr id="13" name="Google Shape;1776;p180">
            <a:extLst>
              <a:ext uri="{FF2B5EF4-FFF2-40B4-BE49-F238E27FC236}">
                <a16:creationId xmlns:a16="http://schemas.microsoft.com/office/drawing/2014/main" id="{8EED66D1-5FB9-1EDC-AC89-964AF37CC1C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777;p180">
            <a:extLst>
              <a:ext uri="{FF2B5EF4-FFF2-40B4-BE49-F238E27FC236}">
                <a16:creationId xmlns:a16="http://schemas.microsoft.com/office/drawing/2014/main" id="{053B7D8C-C86A-2BC0-A0E3-1F5DFE2B4D94}"/>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99475409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Title Only 11">
    <p:spTree>
      <p:nvGrpSpPr>
        <p:cNvPr id="1" name=""/>
        <p:cNvGrpSpPr/>
        <p:nvPr/>
      </p:nvGrpSpPr>
      <p:grpSpPr>
        <a:xfrm>
          <a:off x="0" y="0"/>
          <a:ext cx="0" cy="0"/>
          <a:chOff x="0" y="0"/>
          <a:chExt cx="0" cy="0"/>
        </a:xfrm>
      </p:grpSpPr>
      <p:grpSp>
        <p:nvGrpSpPr>
          <p:cNvPr id="2" name="Google Shape;1779;p181">
            <a:extLst>
              <a:ext uri="{FF2B5EF4-FFF2-40B4-BE49-F238E27FC236}">
                <a16:creationId xmlns:a16="http://schemas.microsoft.com/office/drawing/2014/main" id="{2FEBE0A5-B557-943E-E982-63976D2D4479}"/>
              </a:ext>
            </a:extLst>
          </p:cNvPr>
          <p:cNvGrpSpPr/>
          <p:nvPr/>
        </p:nvGrpSpPr>
        <p:grpSpPr>
          <a:xfrm>
            <a:off x="7191545" y="0"/>
            <a:ext cx="5000460" cy="1425988"/>
            <a:chOff x="7191545" y="0"/>
            <a:chExt cx="5000460" cy="1425988"/>
          </a:xfrm>
        </p:grpSpPr>
        <p:pic>
          <p:nvPicPr>
            <p:cNvPr id="3" name="Google Shape;1780;p181">
              <a:extLst>
                <a:ext uri="{FF2B5EF4-FFF2-40B4-BE49-F238E27FC236}">
                  <a16:creationId xmlns:a16="http://schemas.microsoft.com/office/drawing/2014/main" id="{912414BC-769C-18F0-B329-04F6CBA93C1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81;p181">
              <a:extLst>
                <a:ext uri="{FF2B5EF4-FFF2-40B4-BE49-F238E27FC236}">
                  <a16:creationId xmlns:a16="http://schemas.microsoft.com/office/drawing/2014/main" id="{9D3898E9-5B25-3CF9-030E-44D8B0504D77}"/>
                </a:ext>
              </a:extLst>
            </p:cNvPr>
            <p:cNvGrpSpPr/>
            <p:nvPr/>
          </p:nvGrpSpPr>
          <p:grpSpPr>
            <a:xfrm>
              <a:off x="7191545" y="0"/>
              <a:ext cx="5000460" cy="1425988"/>
              <a:chOff x="7191545" y="0"/>
              <a:chExt cx="5000460" cy="1425988"/>
            </a:xfrm>
          </p:grpSpPr>
          <p:sp>
            <p:nvSpPr>
              <p:cNvPr id="5" name="Google Shape;1782;p181">
                <a:extLst>
                  <a:ext uri="{FF2B5EF4-FFF2-40B4-BE49-F238E27FC236}">
                    <a16:creationId xmlns:a16="http://schemas.microsoft.com/office/drawing/2014/main" id="{7363C49F-0CD3-E6D6-A74C-C0517C1194D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783;p181">
                <a:extLst>
                  <a:ext uri="{FF2B5EF4-FFF2-40B4-BE49-F238E27FC236}">
                    <a16:creationId xmlns:a16="http://schemas.microsoft.com/office/drawing/2014/main" id="{AB607B1A-92AA-92DC-956D-CE524FB2DCE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784;p181">
            <a:extLst>
              <a:ext uri="{FF2B5EF4-FFF2-40B4-BE49-F238E27FC236}">
                <a16:creationId xmlns:a16="http://schemas.microsoft.com/office/drawing/2014/main" id="{6BF47FCD-FCDB-C52F-B70A-4B3951F4CBE7}"/>
              </a:ext>
            </a:extLst>
          </p:cNvPr>
          <p:cNvSpPr txBox="1">
            <a:spLocks noGrp="1"/>
          </p:cNvSpPr>
          <p:nvPr>
            <p:ph type="title"/>
          </p:nvPr>
        </p:nvSpPr>
        <p:spPr/>
        <p:txBody>
          <a:bodyPr/>
          <a:lstStyle>
            <a:lvl1pPr>
              <a:defRPr/>
            </a:lvl1pPr>
          </a:lstStyle>
          <a:p>
            <a:pPr lvl="0"/>
            <a:endParaRPr lang="en-US"/>
          </a:p>
        </p:txBody>
      </p:sp>
      <p:sp>
        <p:nvSpPr>
          <p:cNvPr id="8" name="Google Shape;1785;p181">
            <a:extLst>
              <a:ext uri="{FF2B5EF4-FFF2-40B4-BE49-F238E27FC236}">
                <a16:creationId xmlns:a16="http://schemas.microsoft.com/office/drawing/2014/main" id="{9E89D4E0-C95B-57A8-8761-077919D7AA0B}"/>
              </a:ext>
            </a:extLst>
          </p:cNvPr>
          <p:cNvSpPr txBox="1">
            <a:spLocks noGrp="1"/>
          </p:cNvSpPr>
          <p:nvPr>
            <p:ph type="sldNum" sz="quarter" idx="8"/>
          </p:nvPr>
        </p:nvSpPr>
        <p:spPr/>
        <p:txBody>
          <a:bodyPr/>
          <a:lstStyle>
            <a:lvl1pPr>
              <a:defRPr/>
            </a:lvl1pPr>
          </a:lstStyle>
          <a:p>
            <a:pPr lvl="0"/>
            <a:fld id="{69A74B06-D0E9-4C5B-A691-BE222352759D}" type="slidenum">
              <a:t>‹#›</a:t>
            </a:fld>
            <a:endParaRPr lang="en-US"/>
          </a:p>
        </p:txBody>
      </p:sp>
      <p:cxnSp>
        <p:nvCxnSpPr>
          <p:cNvPr id="9" name="Google Shape;1786;p181">
            <a:extLst>
              <a:ext uri="{FF2B5EF4-FFF2-40B4-BE49-F238E27FC236}">
                <a16:creationId xmlns:a16="http://schemas.microsoft.com/office/drawing/2014/main" id="{E9BD0E5C-9F5C-0E24-7649-7AD398DD2D7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787;p181">
            <a:extLst>
              <a:ext uri="{FF2B5EF4-FFF2-40B4-BE49-F238E27FC236}">
                <a16:creationId xmlns:a16="http://schemas.microsoft.com/office/drawing/2014/main" id="{DD44CDFD-9C40-2D6B-B7C2-98B32457814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01867640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End 12">
    <p:spTree>
      <p:nvGrpSpPr>
        <p:cNvPr id="1" name=""/>
        <p:cNvGrpSpPr/>
        <p:nvPr/>
      </p:nvGrpSpPr>
      <p:grpSpPr>
        <a:xfrm>
          <a:off x="0" y="0"/>
          <a:ext cx="0" cy="0"/>
          <a:chOff x="0" y="0"/>
          <a:chExt cx="0" cy="0"/>
        </a:xfrm>
      </p:grpSpPr>
      <p:grpSp>
        <p:nvGrpSpPr>
          <p:cNvPr id="2" name="Google Shape;1789;p182">
            <a:extLst>
              <a:ext uri="{FF2B5EF4-FFF2-40B4-BE49-F238E27FC236}">
                <a16:creationId xmlns:a16="http://schemas.microsoft.com/office/drawing/2014/main" id="{3D60D681-B55A-8DA8-F4A9-7CCA7FFE4CC0}"/>
              </a:ext>
            </a:extLst>
          </p:cNvPr>
          <p:cNvGrpSpPr/>
          <p:nvPr/>
        </p:nvGrpSpPr>
        <p:grpSpPr>
          <a:xfrm>
            <a:off x="0" y="0"/>
            <a:ext cx="12191996" cy="2148830"/>
            <a:chOff x="0" y="0"/>
            <a:chExt cx="12191996" cy="2148830"/>
          </a:xfrm>
        </p:grpSpPr>
        <p:sp>
          <p:nvSpPr>
            <p:cNvPr id="3" name="Google Shape;1790;p182">
              <a:extLst>
                <a:ext uri="{FF2B5EF4-FFF2-40B4-BE49-F238E27FC236}">
                  <a16:creationId xmlns:a16="http://schemas.microsoft.com/office/drawing/2014/main" id="{59E7740E-50C8-1A67-BB5E-BCC0F1E8062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791;p182">
              <a:extLst>
                <a:ext uri="{FF2B5EF4-FFF2-40B4-BE49-F238E27FC236}">
                  <a16:creationId xmlns:a16="http://schemas.microsoft.com/office/drawing/2014/main" id="{F860DEC1-F9DE-C183-1ADE-08DFAE14DE6F}"/>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792;p182">
            <a:extLst>
              <a:ext uri="{FF2B5EF4-FFF2-40B4-BE49-F238E27FC236}">
                <a16:creationId xmlns:a16="http://schemas.microsoft.com/office/drawing/2014/main" id="{BD74B949-3890-A7E4-ABD6-85B88C0695CC}"/>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793;p182">
            <a:extLst>
              <a:ext uri="{FF2B5EF4-FFF2-40B4-BE49-F238E27FC236}">
                <a16:creationId xmlns:a16="http://schemas.microsoft.com/office/drawing/2014/main" id="{4799E8BF-21DB-D4D4-CBF9-B6305511E6D6}"/>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794;p182">
            <a:extLst>
              <a:ext uri="{FF2B5EF4-FFF2-40B4-BE49-F238E27FC236}">
                <a16:creationId xmlns:a16="http://schemas.microsoft.com/office/drawing/2014/main" id="{BA517688-04EC-054E-D48A-12B100E190D0}"/>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795;p182">
            <a:extLst>
              <a:ext uri="{FF2B5EF4-FFF2-40B4-BE49-F238E27FC236}">
                <a16:creationId xmlns:a16="http://schemas.microsoft.com/office/drawing/2014/main" id="{AFC8242F-C812-4EF0-6AA1-B3FB42252BF6}"/>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34216121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Blank 11">
    <p:spTree>
      <p:nvGrpSpPr>
        <p:cNvPr id="1" name=""/>
        <p:cNvGrpSpPr/>
        <p:nvPr/>
      </p:nvGrpSpPr>
      <p:grpSpPr>
        <a:xfrm>
          <a:off x="0" y="0"/>
          <a:ext cx="0" cy="0"/>
          <a:chOff x="0" y="0"/>
          <a:chExt cx="0" cy="0"/>
        </a:xfrm>
      </p:grpSpPr>
      <p:sp>
        <p:nvSpPr>
          <p:cNvPr id="2" name="Google Shape;1798;p183">
            <a:extLst>
              <a:ext uri="{FF2B5EF4-FFF2-40B4-BE49-F238E27FC236}">
                <a16:creationId xmlns:a16="http://schemas.microsoft.com/office/drawing/2014/main" id="{082B4558-0591-7316-DDCD-FCB66EB2F039}"/>
              </a:ext>
            </a:extLst>
          </p:cNvPr>
          <p:cNvSpPr txBox="1">
            <a:spLocks noGrp="1"/>
          </p:cNvSpPr>
          <p:nvPr>
            <p:ph type="sldNum" sz="quarter" idx="8"/>
          </p:nvPr>
        </p:nvSpPr>
        <p:spPr/>
        <p:txBody>
          <a:bodyPr/>
          <a:lstStyle>
            <a:lvl1pPr>
              <a:defRPr/>
            </a:lvl1pPr>
          </a:lstStyle>
          <a:p>
            <a:pPr lvl="0"/>
            <a:fld id="{E40C40FC-C9D6-4A68-958F-6A717732EFFA}" type="slidenum">
              <a:t>‹#›</a:t>
            </a:fld>
            <a:endParaRPr lang="en-US"/>
          </a:p>
        </p:txBody>
      </p:sp>
      <p:cxnSp>
        <p:nvCxnSpPr>
          <p:cNvPr id="3" name="Google Shape;1799;p183">
            <a:extLst>
              <a:ext uri="{FF2B5EF4-FFF2-40B4-BE49-F238E27FC236}">
                <a16:creationId xmlns:a16="http://schemas.microsoft.com/office/drawing/2014/main" id="{858C08F5-04CA-580E-5340-417CDF3AAB3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800;p183">
            <a:extLst>
              <a:ext uri="{FF2B5EF4-FFF2-40B4-BE49-F238E27FC236}">
                <a16:creationId xmlns:a16="http://schemas.microsoft.com/office/drawing/2014/main" id="{6DB0B010-CB8F-42BB-0BA8-AB288FC7C0C2}"/>
              </a:ext>
            </a:extLst>
          </p:cNvPr>
          <p:cNvSpPr txBox="1">
            <a:spLocks noGrp="1"/>
          </p:cNvSpPr>
          <p:nvPr>
            <p:ph type="ftr" sz="quarter" idx="9"/>
          </p:nvPr>
        </p:nvSpPr>
        <p:spPr/>
        <p:txBody>
          <a:bodyPr/>
          <a:lstStyle>
            <a:lvl1pPr>
              <a:defRPr/>
            </a:lvl1pPr>
          </a:lstStyle>
          <a:p>
            <a:pPr lvl="0"/>
            <a:endParaRPr lang="en-US"/>
          </a:p>
        </p:txBody>
      </p:sp>
      <p:grpSp>
        <p:nvGrpSpPr>
          <p:cNvPr id="5" name="Google Shape;1801;p183">
            <a:extLst>
              <a:ext uri="{FF2B5EF4-FFF2-40B4-BE49-F238E27FC236}">
                <a16:creationId xmlns:a16="http://schemas.microsoft.com/office/drawing/2014/main" id="{72511C0F-566E-C59A-52D5-D477289686A1}"/>
              </a:ext>
            </a:extLst>
          </p:cNvPr>
          <p:cNvGrpSpPr/>
          <p:nvPr/>
        </p:nvGrpSpPr>
        <p:grpSpPr>
          <a:xfrm>
            <a:off x="7191545" y="0"/>
            <a:ext cx="5000460" cy="1425988"/>
            <a:chOff x="7191545" y="0"/>
            <a:chExt cx="5000460" cy="1425988"/>
          </a:xfrm>
        </p:grpSpPr>
        <p:pic>
          <p:nvPicPr>
            <p:cNvPr id="6" name="Google Shape;1802;p183">
              <a:extLst>
                <a:ext uri="{FF2B5EF4-FFF2-40B4-BE49-F238E27FC236}">
                  <a16:creationId xmlns:a16="http://schemas.microsoft.com/office/drawing/2014/main" id="{367FD2B0-7815-4658-5C3C-98047046284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803;p183">
              <a:extLst>
                <a:ext uri="{FF2B5EF4-FFF2-40B4-BE49-F238E27FC236}">
                  <a16:creationId xmlns:a16="http://schemas.microsoft.com/office/drawing/2014/main" id="{9F2B9F10-22FD-F1D6-4D99-C7A3681664E2}"/>
                </a:ext>
              </a:extLst>
            </p:cNvPr>
            <p:cNvGrpSpPr/>
            <p:nvPr/>
          </p:nvGrpSpPr>
          <p:grpSpPr>
            <a:xfrm>
              <a:off x="7191545" y="0"/>
              <a:ext cx="5000460" cy="1425988"/>
              <a:chOff x="7191545" y="0"/>
              <a:chExt cx="5000460" cy="1425988"/>
            </a:xfrm>
          </p:grpSpPr>
          <p:sp>
            <p:nvSpPr>
              <p:cNvPr id="8" name="Google Shape;1804;p183">
                <a:extLst>
                  <a:ext uri="{FF2B5EF4-FFF2-40B4-BE49-F238E27FC236}">
                    <a16:creationId xmlns:a16="http://schemas.microsoft.com/office/drawing/2014/main" id="{62E04F88-02B8-8B8B-B267-00BAE726D1C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805;p183">
                <a:extLst>
                  <a:ext uri="{FF2B5EF4-FFF2-40B4-BE49-F238E27FC236}">
                    <a16:creationId xmlns:a16="http://schemas.microsoft.com/office/drawing/2014/main" id="{45F96D3F-DAD4-88D1-AD7C-857066994A0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221331324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4_Quotation 2">
    <p:spTree>
      <p:nvGrpSpPr>
        <p:cNvPr id="1" name=""/>
        <p:cNvGrpSpPr/>
        <p:nvPr/>
      </p:nvGrpSpPr>
      <p:grpSpPr>
        <a:xfrm>
          <a:off x="0" y="0"/>
          <a:ext cx="0" cy="0"/>
          <a:chOff x="0" y="0"/>
          <a:chExt cx="0" cy="0"/>
        </a:xfrm>
      </p:grpSpPr>
      <p:sp>
        <p:nvSpPr>
          <p:cNvPr id="2" name="Google Shape;1807;p184">
            <a:extLst>
              <a:ext uri="{FF2B5EF4-FFF2-40B4-BE49-F238E27FC236}">
                <a16:creationId xmlns:a16="http://schemas.microsoft.com/office/drawing/2014/main" id="{B57FBA88-DE79-F395-4058-01950698EF7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08;p184">
            <a:extLst>
              <a:ext uri="{FF2B5EF4-FFF2-40B4-BE49-F238E27FC236}">
                <a16:creationId xmlns:a16="http://schemas.microsoft.com/office/drawing/2014/main" id="{25DC8692-7437-5B06-F5CA-AA2323D6EFA4}"/>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09;p184">
            <a:extLst>
              <a:ext uri="{FF2B5EF4-FFF2-40B4-BE49-F238E27FC236}">
                <a16:creationId xmlns:a16="http://schemas.microsoft.com/office/drawing/2014/main" id="{E99025EF-2FF5-EB38-FC4A-CE357D7377E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10;p184">
            <a:extLst>
              <a:ext uri="{FF2B5EF4-FFF2-40B4-BE49-F238E27FC236}">
                <a16:creationId xmlns:a16="http://schemas.microsoft.com/office/drawing/2014/main" id="{67E59E2A-A809-77FE-89B3-5C828212A8D5}"/>
              </a:ext>
            </a:extLst>
          </p:cNvPr>
          <p:cNvSpPr txBox="1">
            <a:spLocks noGrp="1"/>
          </p:cNvSpPr>
          <p:nvPr>
            <p:ph type="sldNum" sz="quarter" idx="8"/>
          </p:nvPr>
        </p:nvSpPr>
        <p:spPr/>
        <p:txBody>
          <a:bodyPr/>
          <a:lstStyle>
            <a:lvl1pPr>
              <a:defRPr>
                <a:solidFill>
                  <a:srgbClr val="AEB3B7"/>
                </a:solidFill>
              </a:defRPr>
            </a:lvl1pPr>
          </a:lstStyle>
          <a:p>
            <a:pPr lvl="0"/>
            <a:fld id="{F0447E80-B064-453B-A137-05CCBA1F2016}" type="slidenum">
              <a:t>‹#›</a:t>
            </a:fld>
            <a:endParaRPr lang="en-US"/>
          </a:p>
        </p:txBody>
      </p:sp>
      <p:cxnSp>
        <p:nvCxnSpPr>
          <p:cNvPr id="6" name="Google Shape;1811;p184">
            <a:extLst>
              <a:ext uri="{FF2B5EF4-FFF2-40B4-BE49-F238E27FC236}">
                <a16:creationId xmlns:a16="http://schemas.microsoft.com/office/drawing/2014/main" id="{1BBF7816-6EC1-08A9-0553-61FD4A8FA7A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12;p184">
            <a:extLst>
              <a:ext uri="{FF2B5EF4-FFF2-40B4-BE49-F238E27FC236}">
                <a16:creationId xmlns:a16="http://schemas.microsoft.com/office/drawing/2014/main" id="{EF9C63AF-9263-297B-3030-0C4A5AC697BE}"/>
              </a:ext>
            </a:extLst>
          </p:cNvPr>
          <p:cNvSpPr txBox="1">
            <a:spLocks noGrp="1"/>
          </p:cNvSpPr>
          <p:nvPr>
            <p:ph type="ftr" sz="quarter" idx="9"/>
          </p:nvPr>
        </p:nvSpPr>
        <p:spPr/>
        <p:txBody>
          <a:bodyPr/>
          <a:lstStyle>
            <a:lvl1pPr>
              <a:defRPr/>
            </a:lvl1pPr>
          </a:lstStyle>
          <a:p>
            <a:pPr lvl="0"/>
            <a:endParaRPr lang="en-US"/>
          </a:p>
        </p:txBody>
      </p:sp>
      <p:grpSp>
        <p:nvGrpSpPr>
          <p:cNvPr id="8" name="Google Shape;1813;p184">
            <a:extLst>
              <a:ext uri="{FF2B5EF4-FFF2-40B4-BE49-F238E27FC236}">
                <a16:creationId xmlns:a16="http://schemas.microsoft.com/office/drawing/2014/main" id="{5008B5F2-35DB-FAFA-897D-2798D319C08D}"/>
              </a:ext>
            </a:extLst>
          </p:cNvPr>
          <p:cNvGrpSpPr/>
          <p:nvPr/>
        </p:nvGrpSpPr>
        <p:grpSpPr>
          <a:xfrm>
            <a:off x="7191545" y="0"/>
            <a:ext cx="5000460" cy="1425988"/>
            <a:chOff x="7191545" y="0"/>
            <a:chExt cx="5000460" cy="1425988"/>
          </a:xfrm>
        </p:grpSpPr>
        <p:pic>
          <p:nvPicPr>
            <p:cNvPr id="9" name="Google Shape;1814;p184">
              <a:extLst>
                <a:ext uri="{FF2B5EF4-FFF2-40B4-BE49-F238E27FC236}">
                  <a16:creationId xmlns:a16="http://schemas.microsoft.com/office/drawing/2014/main" id="{F879EE20-B302-B041-0D41-74F6DDEE797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15;p184">
              <a:extLst>
                <a:ext uri="{FF2B5EF4-FFF2-40B4-BE49-F238E27FC236}">
                  <a16:creationId xmlns:a16="http://schemas.microsoft.com/office/drawing/2014/main" id="{42E2A0A5-8D91-A34F-5986-3A8039435351}"/>
                </a:ext>
              </a:extLst>
            </p:cNvPr>
            <p:cNvGrpSpPr/>
            <p:nvPr/>
          </p:nvGrpSpPr>
          <p:grpSpPr>
            <a:xfrm>
              <a:off x="7191545" y="0"/>
              <a:ext cx="5000460" cy="1425988"/>
              <a:chOff x="7191545" y="0"/>
              <a:chExt cx="5000460" cy="1425988"/>
            </a:xfrm>
          </p:grpSpPr>
          <p:sp>
            <p:nvSpPr>
              <p:cNvPr id="11" name="Google Shape;1816;p184">
                <a:extLst>
                  <a:ext uri="{FF2B5EF4-FFF2-40B4-BE49-F238E27FC236}">
                    <a16:creationId xmlns:a16="http://schemas.microsoft.com/office/drawing/2014/main" id="{199FC01E-39A2-5413-C2C2-C029BE107EA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17;p184">
                <a:extLst>
                  <a:ext uri="{FF2B5EF4-FFF2-40B4-BE49-F238E27FC236}">
                    <a16:creationId xmlns:a16="http://schemas.microsoft.com/office/drawing/2014/main" id="{0E803978-E026-0934-5C13-317035AD0A6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18;p184" descr="Open quotation mark with solid fill">
            <a:extLst>
              <a:ext uri="{FF2B5EF4-FFF2-40B4-BE49-F238E27FC236}">
                <a16:creationId xmlns:a16="http://schemas.microsoft.com/office/drawing/2014/main" id="{FC82EF66-064C-E781-8F55-8568A7DFEE0B}"/>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439264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Cover 2">
    <p:spTree>
      <p:nvGrpSpPr>
        <p:cNvPr id="1" name=""/>
        <p:cNvGrpSpPr/>
        <p:nvPr/>
      </p:nvGrpSpPr>
      <p:grpSpPr>
        <a:xfrm>
          <a:off x="0" y="0"/>
          <a:ext cx="0" cy="0"/>
          <a:chOff x="0" y="0"/>
          <a:chExt cx="0" cy="0"/>
        </a:xfrm>
      </p:grpSpPr>
      <p:sp>
        <p:nvSpPr>
          <p:cNvPr id="2" name="Google Shape;169;p17">
            <a:extLst>
              <a:ext uri="{FF2B5EF4-FFF2-40B4-BE49-F238E27FC236}">
                <a16:creationId xmlns:a16="http://schemas.microsoft.com/office/drawing/2014/main" id="{95F7BC17-9ABE-B475-6304-4C580BC27E1A}"/>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70;p17">
            <a:extLst>
              <a:ext uri="{FF2B5EF4-FFF2-40B4-BE49-F238E27FC236}">
                <a16:creationId xmlns:a16="http://schemas.microsoft.com/office/drawing/2014/main" id="{D9D5B550-83FD-E24B-5097-AEECDEF129DA}"/>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1;p17">
            <a:extLst>
              <a:ext uri="{FF2B5EF4-FFF2-40B4-BE49-F238E27FC236}">
                <a16:creationId xmlns:a16="http://schemas.microsoft.com/office/drawing/2014/main" id="{100BD320-95F5-F653-0369-37DA28A48112}"/>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73;p17">
            <a:extLst>
              <a:ext uri="{FF2B5EF4-FFF2-40B4-BE49-F238E27FC236}">
                <a16:creationId xmlns:a16="http://schemas.microsoft.com/office/drawing/2014/main" id="{4E5860EA-FBC2-D66B-B4BF-750401FC9F8F}"/>
              </a:ext>
            </a:extLst>
          </p:cNvPr>
          <p:cNvGrpSpPr/>
          <p:nvPr/>
        </p:nvGrpSpPr>
        <p:grpSpPr>
          <a:xfrm>
            <a:off x="0" y="5020348"/>
            <a:ext cx="12191996" cy="1837651"/>
            <a:chOff x="0" y="5020348"/>
            <a:chExt cx="12191996" cy="1837651"/>
          </a:xfrm>
        </p:grpSpPr>
        <p:sp>
          <p:nvSpPr>
            <p:cNvPr id="6" name="Google Shape;174;p17">
              <a:extLst>
                <a:ext uri="{FF2B5EF4-FFF2-40B4-BE49-F238E27FC236}">
                  <a16:creationId xmlns:a16="http://schemas.microsoft.com/office/drawing/2014/main" id="{C2180788-E7D4-6884-675D-F7296150263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75;p17">
              <a:extLst>
                <a:ext uri="{FF2B5EF4-FFF2-40B4-BE49-F238E27FC236}">
                  <a16:creationId xmlns:a16="http://schemas.microsoft.com/office/drawing/2014/main" id="{FB1E7EE2-3CF1-F514-42A2-A3BEFC82345C}"/>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76;p17">
              <a:extLst>
                <a:ext uri="{FF2B5EF4-FFF2-40B4-BE49-F238E27FC236}">
                  <a16:creationId xmlns:a16="http://schemas.microsoft.com/office/drawing/2014/main" id="{70007F4B-88BF-802D-D8DC-F449C8FAD1A8}"/>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75345677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Cover 14">
    <p:spTree>
      <p:nvGrpSpPr>
        <p:cNvPr id="1" name=""/>
        <p:cNvGrpSpPr/>
        <p:nvPr/>
      </p:nvGrpSpPr>
      <p:grpSpPr>
        <a:xfrm>
          <a:off x="0" y="0"/>
          <a:ext cx="0" cy="0"/>
          <a:chOff x="0" y="0"/>
          <a:chExt cx="0" cy="0"/>
        </a:xfrm>
      </p:grpSpPr>
      <p:sp>
        <p:nvSpPr>
          <p:cNvPr id="2" name="Google Shape;1827;p186">
            <a:extLst>
              <a:ext uri="{FF2B5EF4-FFF2-40B4-BE49-F238E27FC236}">
                <a16:creationId xmlns:a16="http://schemas.microsoft.com/office/drawing/2014/main" id="{21F783A5-782B-B541-5784-58CABF758942}"/>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28;p186">
            <a:extLst>
              <a:ext uri="{FF2B5EF4-FFF2-40B4-BE49-F238E27FC236}">
                <a16:creationId xmlns:a16="http://schemas.microsoft.com/office/drawing/2014/main" id="{2860B565-ED0F-8EA8-78BA-5BD9C83E5BC5}"/>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829;p186">
            <a:extLst>
              <a:ext uri="{FF2B5EF4-FFF2-40B4-BE49-F238E27FC236}">
                <a16:creationId xmlns:a16="http://schemas.microsoft.com/office/drawing/2014/main" id="{A80D2AE0-E1CB-8D8A-35BB-405D35066BC8}"/>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831;p186">
            <a:extLst>
              <a:ext uri="{FF2B5EF4-FFF2-40B4-BE49-F238E27FC236}">
                <a16:creationId xmlns:a16="http://schemas.microsoft.com/office/drawing/2014/main" id="{66487EA2-7CB0-7647-7700-675734A44352}"/>
              </a:ext>
            </a:extLst>
          </p:cNvPr>
          <p:cNvGrpSpPr/>
          <p:nvPr/>
        </p:nvGrpSpPr>
        <p:grpSpPr>
          <a:xfrm>
            <a:off x="0" y="5020348"/>
            <a:ext cx="12191996" cy="1837651"/>
            <a:chOff x="0" y="5020348"/>
            <a:chExt cx="12191996" cy="1837651"/>
          </a:xfrm>
        </p:grpSpPr>
        <p:sp>
          <p:nvSpPr>
            <p:cNvPr id="6" name="Google Shape;1832;p186">
              <a:extLst>
                <a:ext uri="{FF2B5EF4-FFF2-40B4-BE49-F238E27FC236}">
                  <a16:creationId xmlns:a16="http://schemas.microsoft.com/office/drawing/2014/main" id="{0A1668CE-1E98-3215-56B3-055C86D288FD}"/>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1833;p186">
              <a:extLst>
                <a:ext uri="{FF2B5EF4-FFF2-40B4-BE49-F238E27FC236}">
                  <a16:creationId xmlns:a16="http://schemas.microsoft.com/office/drawing/2014/main" id="{91FD8890-E233-6B39-DBF8-0AFF3C33FCF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1834;p186">
              <a:extLst>
                <a:ext uri="{FF2B5EF4-FFF2-40B4-BE49-F238E27FC236}">
                  <a16:creationId xmlns:a16="http://schemas.microsoft.com/office/drawing/2014/main" id="{999EA261-D248-1820-B6ED-ED00E94FD2D3}"/>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07100529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Divider 15">
    <p:spTree>
      <p:nvGrpSpPr>
        <p:cNvPr id="1" name=""/>
        <p:cNvGrpSpPr/>
        <p:nvPr/>
      </p:nvGrpSpPr>
      <p:grpSpPr>
        <a:xfrm>
          <a:off x="0" y="0"/>
          <a:ext cx="0" cy="0"/>
          <a:chOff x="0" y="0"/>
          <a:chExt cx="0" cy="0"/>
        </a:xfrm>
      </p:grpSpPr>
      <p:grpSp>
        <p:nvGrpSpPr>
          <p:cNvPr id="2" name="Google Shape;1836;p187">
            <a:extLst>
              <a:ext uri="{FF2B5EF4-FFF2-40B4-BE49-F238E27FC236}">
                <a16:creationId xmlns:a16="http://schemas.microsoft.com/office/drawing/2014/main" id="{D398B27C-5B51-3BF4-3100-E03C492B0655}"/>
              </a:ext>
            </a:extLst>
          </p:cNvPr>
          <p:cNvGrpSpPr/>
          <p:nvPr/>
        </p:nvGrpSpPr>
        <p:grpSpPr>
          <a:xfrm>
            <a:off x="0" y="5020348"/>
            <a:ext cx="12191996" cy="1837651"/>
            <a:chOff x="0" y="5020348"/>
            <a:chExt cx="12191996" cy="1837651"/>
          </a:xfrm>
        </p:grpSpPr>
        <p:sp>
          <p:nvSpPr>
            <p:cNvPr id="3" name="Google Shape;1837;p187">
              <a:extLst>
                <a:ext uri="{FF2B5EF4-FFF2-40B4-BE49-F238E27FC236}">
                  <a16:creationId xmlns:a16="http://schemas.microsoft.com/office/drawing/2014/main" id="{248B1344-0035-1E98-F9C6-A26858100D8E}"/>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38;p187">
              <a:extLst>
                <a:ext uri="{FF2B5EF4-FFF2-40B4-BE49-F238E27FC236}">
                  <a16:creationId xmlns:a16="http://schemas.microsoft.com/office/drawing/2014/main" id="{BFB51E99-0E5A-503E-B190-F95E6AFCB48E}"/>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39;p187">
              <a:extLst>
                <a:ext uri="{FF2B5EF4-FFF2-40B4-BE49-F238E27FC236}">
                  <a16:creationId xmlns:a16="http://schemas.microsoft.com/office/drawing/2014/main" id="{C498B336-6237-C74E-20BF-C4D85187EB5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40;p187">
              <a:extLst>
                <a:ext uri="{FF2B5EF4-FFF2-40B4-BE49-F238E27FC236}">
                  <a16:creationId xmlns:a16="http://schemas.microsoft.com/office/drawing/2014/main" id="{5AEBC50C-F992-C840-32EF-88804A377F4F}"/>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41;p187">
            <a:extLst>
              <a:ext uri="{FF2B5EF4-FFF2-40B4-BE49-F238E27FC236}">
                <a16:creationId xmlns:a16="http://schemas.microsoft.com/office/drawing/2014/main" id="{29F32818-B7EC-9EB8-9076-943D2629EA43}"/>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2;p187">
            <a:extLst>
              <a:ext uri="{FF2B5EF4-FFF2-40B4-BE49-F238E27FC236}">
                <a16:creationId xmlns:a16="http://schemas.microsoft.com/office/drawing/2014/main" id="{4746019E-EEE7-630D-B38C-05F0497199AD}"/>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090256033"/>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Photo Slide 14">
    <p:spTree>
      <p:nvGrpSpPr>
        <p:cNvPr id="1" name=""/>
        <p:cNvGrpSpPr/>
        <p:nvPr/>
      </p:nvGrpSpPr>
      <p:grpSpPr>
        <a:xfrm>
          <a:off x="0" y="0"/>
          <a:ext cx="0" cy="0"/>
          <a:chOff x="0" y="0"/>
          <a:chExt cx="0" cy="0"/>
        </a:xfrm>
      </p:grpSpPr>
      <p:sp>
        <p:nvSpPr>
          <p:cNvPr id="2" name="Google Shape;1844;p188">
            <a:extLst>
              <a:ext uri="{FF2B5EF4-FFF2-40B4-BE49-F238E27FC236}">
                <a16:creationId xmlns:a16="http://schemas.microsoft.com/office/drawing/2014/main" id="{A5CA2FB7-41FF-CA69-340F-E4BE8661052F}"/>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45;p188">
            <a:extLst>
              <a:ext uri="{FF2B5EF4-FFF2-40B4-BE49-F238E27FC236}">
                <a16:creationId xmlns:a16="http://schemas.microsoft.com/office/drawing/2014/main" id="{0480D35C-E2DD-7148-A56F-4902AEC1893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46;p188">
            <a:extLst>
              <a:ext uri="{FF2B5EF4-FFF2-40B4-BE49-F238E27FC236}">
                <a16:creationId xmlns:a16="http://schemas.microsoft.com/office/drawing/2014/main" id="{0433D8E2-90DC-7685-C749-0F16935ECC78}"/>
              </a:ext>
            </a:extLst>
          </p:cNvPr>
          <p:cNvGrpSpPr/>
          <p:nvPr/>
        </p:nvGrpSpPr>
        <p:grpSpPr>
          <a:xfrm>
            <a:off x="0" y="5379424"/>
            <a:ext cx="2807363" cy="753895"/>
            <a:chOff x="0" y="5379424"/>
            <a:chExt cx="2807363" cy="753895"/>
          </a:xfrm>
        </p:grpSpPr>
        <p:sp>
          <p:nvSpPr>
            <p:cNvPr id="5" name="Google Shape;1847;p188">
              <a:extLst>
                <a:ext uri="{FF2B5EF4-FFF2-40B4-BE49-F238E27FC236}">
                  <a16:creationId xmlns:a16="http://schemas.microsoft.com/office/drawing/2014/main" id="{7C269C41-F14F-433C-AE28-F4E95E0126DA}"/>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848;p188">
              <a:extLst>
                <a:ext uri="{FF2B5EF4-FFF2-40B4-BE49-F238E27FC236}">
                  <a16:creationId xmlns:a16="http://schemas.microsoft.com/office/drawing/2014/main" id="{BB74AF36-D731-82D3-70D7-32894B81899C}"/>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850;p188">
            <a:extLst>
              <a:ext uri="{FF2B5EF4-FFF2-40B4-BE49-F238E27FC236}">
                <a16:creationId xmlns:a16="http://schemas.microsoft.com/office/drawing/2014/main" id="{1277BA78-EC7E-BE25-0EE0-FD32EAE1F99F}"/>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6523831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Quotation 19">
    <p:spTree>
      <p:nvGrpSpPr>
        <p:cNvPr id="1" name=""/>
        <p:cNvGrpSpPr/>
        <p:nvPr/>
      </p:nvGrpSpPr>
      <p:grpSpPr>
        <a:xfrm>
          <a:off x="0" y="0"/>
          <a:ext cx="0" cy="0"/>
          <a:chOff x="0" y="0"/>
          <a:chExt cx="0" cy="0"/>
        </a:xfrm>
      </p:grpSpPr>
      <p:sp>
        <p:nvSpPr>
          <p:cNvPr id="2" name="Google Shape;1852;p189">
            <a:extLst>
              <a:ext uri="{FF2B5EF4-FFF2-40B4-BE49-F238E27FC236}">
                <a16:creationId xmlns:a16="http://schemas.microsoft.com/office/drawing/2014/main" id="{2FCE6CE5-8DBF-86AF-918B-00DE7D2909C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53;p189">
            <a:extLst>
              <a:ext uri="{FF2B5EF4-FFF2-40B4-BE49-F238E27FC236}">
                <a16:creationId xmlns:a16="http://schemas.microsoft.com/office/drawing/2014/main" id="{ACCE6A0F-C68F-0419-A6DB-946A1854C2A1}"/>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54;p189">
            <a:extLst>
              <a:ext uri="{FF2B5EF4-FFF2-40B4-BE49-F238E27FC236}">
                <a16:creationId xmlns:a16="http://schemas.microsoft.com/office/drawing/2014/main" id="{31AE3932-7BDF-624E-EA76-477E2C006E0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55;p189">
            <a:extLst>
              <a:ext uri="{FF2B5EF4-FFF2-40B4-BE49-F238E27FC236}">
                <a16:creationId xmlns:a16="http://schemas.microsoft.com/office/drawing/2014/main" id="{D21FE8B0-5192-9AFD-1E5A-4AEC4A8A9103}"/>
              </a:ext>
            </a:extLst>
          </p:cNvPr>
          <p:cNvSpPr txBox="1">
            <a:spLocks noGrp="1"/>
          </p:cNvSpPr>
          <p:nvPr>
            <p:ph type="sldNum" sz="quarter" idx="8"/>
          </p:nvPr>
        </p:nvSpPr>
        <p:spPr/>
        <p:txBody>
          <a:bodyPr/>
          <a:lstStyle>
            <a:lvl1pPr>
              <a:defRPr>
                <a:solidFill>
                  <a:srgbClr val="AEB3B7"/>
                </a:solidFill>
              </a:defRPr>
            </a:lvl1pPr>
          </a:lstStyle>
          <a:p>
            <a:pPr lvl="0"/>
            <a:fld id="{C96A1361-FE0B-46BE-AB73-079BEEC7389C}" type="slidenum">
              <a:t>‹#›</a:t>
            </a:fld>
            <a:endParaRPr lang="en-US"/>
          </a:p>
        </p:txBody>
      </p:sp>
      <p:cxnSp>
        <p:nvCxnSpPr>
          <p:cNvPr id="6" name="Google Shape;1856;p189">
            <a:extLst>
              <a:ext uri="{FF2B5EF4-FFF2-40B4-BE49-F238E27FC236}">
                <a16:creationId xmlns:a16="http://schemas.microsoft.com/office/drawing/2014/main" id="{0617EBB8-0C00-6B4A-00AF-39BD49FF28B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57;p189">
            <a:extLst>
              <a:ext uri="{FF2B5EF4-FFF2-40B4-BE49-F238E27FC236}">
                <a16:creationId xmlns:a16="http://schemas.microsoft.com/office/drawing/2014/main" id="{C986B50B-EB08-31D6-141F-83222355945F}"/>
              </a:ext>
            </a:extLst>
          </p:cNvPr>
          <p:cNvSpPr txBox="1">
            <a:spLocks noGrp="1"/>
          </p:cNvSpPr>
          <p:nvPr>
            <p:ph type="ftr" sz="quarter" idx="9"/>
          </p:nvPr>
        </p:nvSpPr>
        <p:spPr/>
        <p:txBody>
          <a:bodyPr/>
          <a:lstStyle>
            <a:lvl1pPr>
              <a:defRPr/>
            </a:lvl1pPr>
          </a:lstStyle>
          <a:p>
            <a:pPr lvl="0"/>
            <a:endParaRPr lang="en-US"/>
          </a:p>
        </p:txBody>
      </p:sp>
      <p:grpSp>
        <p:nvGrpSpPr>
          <p:cNvPr id="8" name="Google Shape;1858;p189">
            <a:extLst>
              <a:ext uri="{FF2B5EF4-FFF2-40B4-BE49-F238E27FC236}">
                <a16:creationId xmlns:a16="http://schemas.microsoft.com/office/drawing/2014/main" id="{619FDD9F-6E1B-A3F3-4F92-4FF245D1FFC2}"/>
              </a:ext>
            </a:extLst>
          </p:cNvPr>
          <p:cNvGrpSpPr/>
          <p:nvPr/>
        </p:nvGrpSpPr>
        <p:grpSpPr>
          <a:xfrm>
            <a:off x="7191545" y="0"/>
            <a:ext cx="5000460" cy="1425988"/>
            <a:chOff x="7191545" y="0"/>
            <a:chExt cx="5000460" cy="1425988"/>
          </a:xfrm>
        </p:grpSpPr>
        <p:pic>
          <p:nvPicPr>
            <p:cNvPr id="9" name="Google Shape;1859;p189">
              <a:extLst>
                <a:ext uri="{FF2B5EF4-FFF2-40B4-BE49-F238E27FC236}">
                  <a16:creationId xmlns:a16="http://schemas.microsoft.com/office/drawing/2014/main" id="{F50B509F-D825-C449-1231-C823FF954E7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60;p189">
              <a:extLst>
                <a:ext uri="{FF2B5EF4-FFF2-40B4-BE49-F238E27FC236}">
                  <a16:creationId xmlns:a16="http://schemas.microsoft.com/office/drawing/2014/main" id="{98BEBF01-77F3-4FF7-3AF4-D85405E3AEE9}"/>
                </a:ext>
              </a:extLst>
            </p:cNvPr>
            <p:cNvGrpSpPr/>
            <p:nvPr/>
          </p:nvGrpSpPr>
          <p:grpSpPr>
            <a:xfrm>
              <a:off x="7191545" y="0"/>
              <a:ext cx="5000460" cy="1425988"/>
              <a:chOff x="7191545" y="0"/>
              <a:chExt cx="5000460" cy="1425988"/>
            </a:xfrm>
          </p:grpSpPr>
          <p:sp>
            <p:nvSpPr>
              <p:cNvPr id="11" name="Google Shape;1861;p189">
                <a:extLst>
                  <a:ext uri="{FF2B5EF4-FFF2-40B4-BE49-F238E27FC236}">
                    <a16:creationId xmlns:a16="http://schemas.microsoft.com/office/drawing/2014/main" id="{508DB186-A6DD-5B8C-060B-96C85C9CB0C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62;p189">
                <a:extLst>
                  <a:ext uri="{FF2B5EF4-FFF2-40B4-BE49-F238E27FC236}">
                    <a16:creationId xmlns:a16="http://schemas.microsoft.com/office/drawing/2014/main" id="{1BB7AE37-4BCA-4772-41A3-AC612285499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63;p189" descr="Open quotation mark with solid fill">
            <a:extLst>
              <a:ext uri="{FF2B5EF4-FFF2-40B4-BE49-F238E27FC236}">
                <a16:creationId xmlns:a16="http://schemas.microsoft.com/office/drawing/2014/main" id="{67A47D21-AF1C-E901-522A-DA199A93538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01117209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Quotation 20">
    <p:spTree>
      <p:nvGrpSpPr>
        <p:cNvPr id="1" name=""/>
        <p:cNvGrpSpPr/>
        <p:nvPr/>
      </p:nvGrpSpPr>
      <p:grpSpPr>
        <a:xfrm>
          <a:off x="0" y="0"/>
          <a:ext cx="0" cy="0"/>
          <a:chOff x="0" y="0"/>
          <a:chExt cx="0" cy="0"/>
        </a:xfrm>
      </p:grpSpPr>
      <p:sp>
        <p:nvSpPr>
          <p:cNvPr id="2" name="Google Shape;1865;p190">
            <a:extLst>
              <a:ext uri="{FF2B5EF4-FFF2-40B4-BE49-F238E27FC236}">
                <a16:creationId xmlns:a16="http://schemas.microsoft.com/office/drawing/2014/main" id="{FE5E75FD-C7C2-F8F5-ACDF-EE8C0D363E3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866;p190">
            <a:extLst>
              <a:ext uri="{FF2B5EF4-FFF2-40B4-BE49-F238E27FC236}">
                <a16:creationId xmlns:a16="http://schemas.microsoft.com/office/drawing/2014/main" id="{3FA8351E-12D1-EBE9-996B-DC8DFC56A35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867;p190">
            <a:extLst>
              <a:ext uri="{FF2B5EF4-FFF2-40B4-BE49-F238E27FC236}">
                <a16:creationId xmlns:a16="http://schemas.microsoft.com/office/drawing/2014/main" id="{38685CFA-0137-7AE6-147C-29120F2898C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868;p190">
            <a:extLst>
              <a:ext uri="{FF2B5EF4-FFF2-40B4-BE49-F238E27FC236}">
                <a16:creationId xmlns:a16="http://schemas.microsoft.com/office/drawing/2014/main" id="{D2729F80-090B-327D-ABB4-4EC90D47C8D0}"/>
              </a:ext>
            </a:extLst>
          </p:cNvPr>
          <p:cNvSpPr txBox="1">
            <a:spLocks noGrp="1"/>
          </p:cNvSpPr>
          <p:nvPr>
            <p:ph type="sldNum" sz="quarter" idx="8"/>
          </p:nvPr>
        </p:nvSpPr>
        <p:spPr/>
        <p:txBody>
          <a:bodyPr/>
          <a:lstStyle>
            <a:lvl1pPr>
              <a:defRPr>
                <a:solidFill>
                  <a:srgbClr val="AEB3B7"/>
                </a:solidFill>
              </a:defRPr>
            </a:lvl1pPr>
          </a:lstStyle>
          <a:p>
            <a:pPr lvl="0"/>
            <a:fld id="{49D64D42-E8F2-46FD-97D0-080764A6C250}" type="slidenum">
              <a:t>‹#›</a:t>
            </a:fld>
            <a:endParaRPr lang="en-US"/>
          </a:p>
        </p:txBody>
      </p:sp>
      <p:cxnSp>
        <p:nvCxnSpPr>
          <p:cNvPr id="6" name="Google Shape;1869;p190">
            <a:extLst>
              <a:ext uri="{FF2B5EF4-FFF2-40B4-BE49-F238E27FC236}">
                <a16:creationId xmlns:a16="http://schemas.microsoft.com/office/drawing/2014/main" id="{1EF2388A-B98A-C230-CFCD-90E92D11017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870;p190">
            <a:extLst>
              <a:ext uri="{FF2B5EF4-FFF2-40B4-BE49-F238E27FC236}">
                <a16:creationId xmlns:a16="http://schemas.microsoft.com/office/drawing/2014/main" id="{EA627F59-E0C8-767B-A66B-475A1EC7D936}"/>
              </a:ext>
            </a:extLst>
          </p:cNvPr>
          <p:cNvSpPr txBox="1">
            <a:spLocks noGrp="1"/>
          </p:cNvSpPr>
          <p:nvPr>
            <p:ph type="ftr" sz="quarter" idx="9"/>
          </p:nvPr>
        </p:nvSpPr>
        <p:spPr/>
        <p:txBody>
          <a:bodyPr/>
          <a:lstStyle>
            <a:lvl1pPr>
              <a:defRPr/>
            </a:lvl1pPr>
          </a:lstStyle>
          <a:p>
            <a:pPr lvl="0"/>
            <a:endParaRPr lang="en-US"/>
          </a:p>
        </p:txBody>
      </p:sp>
      <p:grpSp>
        <p:nvGrpSpPr>
          <p:cNvPr id="8" name="Google Shape;1871;p190">
            <a:extLst>
              <a:ext uri="{FF2B5EF4-FFF2-40B4-BE49-F238E27FC236}">
                <a16:creationId xmlns:a16="http://schemas.microsoft.com/office/drawing/2014/main" id="{1EC73F45-B013-76F4-F969-12BEDD43C40C}"/>
              </a:ext>
            </a:extLst>
          </p:cNvPr>
          <p:cNvGrpSpPr/>
          <p:nvPr/>
        </p:nvGrpSpPr>
        <p:grpSpPr>
          <a:xfrm>
            <a:off x="7191545" y="0"/>
            <a:ext cx="5000460" cy="1425988"/>
            <a:chOff x="7191545" y="0"/>
            <a:chExt cx="5000460" cy="1425988"/>
          </a:xfrm>
        </p:grpSpPr>
        <p:pic>
          <p:nvPicPr>
            <p:cNvPr id="9" name="Google Shape;1872;p190">
              <a:extLst>
                <a:ext uri="{FF2B5EF4-FFF2-40B4-BE49-F238E27FC236}">
                  <a16:creationId xmlns:a16="http://schemas.microsoft.com/office/drawing/2014/main" id="{AD460954-7000-D664-DA8C-0387AD6EABC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873;p190">
              <a:extLst>
                <a:ext uri="{FF2B5EF4-FFF2-40B4-BE49-F238E27FC236}">
                  <a16:creationId xmlns:a16="http://schemas.microsoft.com/office/drawing/2014/main" id="{EC78BFAC-359F-1E93-3CE5-C3DE9240FBA3}"/>
                </a:ext>
              </a:extLst>
            </p:cNvPr>
            <p:cNvGrpSpPr/>
            <p:nvPr/>
          </p:nvGrpSpPr>
          <p:grpSpPr>
            <a:xfrm>
              <a:off x="7191545" y="0"/>
              <a:ext cx="5000460" cy="1425988"/>
              <a:chOff x="7191545" y="0"/>
              <a:chExt cx="5000460" cy="1425988"/>
            </a:xfrm>
          </p:grpSpPr>
          <p:sp>
            <p:nvSpPr>
              <p:cNvPr id="11" name="Google Shape;1874;p190">
                <a:extLst>
                  <a:ext uri="{FF2B5EF4-FFF2-40B4-BE49-F238E27FC236}">
                    <a16:creationId xmlns:a16="http://schemas.microsoft.com/office/drawing/2014/main" id="{4C0E1122-60C6-AE5A-3E55-2B75DBA3D0B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875;p190">
                <a:extLst>
                  <a:ext uri="{FF2B5EF4-FFF2-40B4-BE49-F238E27FC236}">
                    <a16:creationId xmlns:a16="http://schemas.microsoft.com/office/drawing/2014/main" id="{2B5DD0DF-6CB7-8E00-6ABB-86694B88BF7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876;p190" descr="Open quotation mark with solid fill">
            <a:extLst>
              <a:ext uri="{FF2B5EF4-FFF2-40B4-BE49-F238E27FC236}">
                <a16:creationId xmlns:a16="http://schemas.microsoft.com/office/drawing/2014/main" id="{A723E449-B9EF-6958-A915-CA445ED0300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02379188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Title and Content 15">
    <p:spTree>
      <p:nvGrpSpPr>
        <p:cNvPr id="1" name=""/>
        <p:cNvGrpSpPr/>
        <p:nvPr/>
      </p:nvGrpSpPr>
      <p:grpSpPr>
        <a:xfrm>
          <a:off x="0" y="0"/>
          <a:ext cx="0" cy="0"/>
          <a:chOff x="0" y="0"/>
          <a:chExt cx="0" cy="0"/>
        </a:xfrm>
      </p:grpSpPr>
      <p:grpSp>
        <p:nvGrpSpPr>
          <p:cNvPr id="2" name="Google Shape;1878;p191">
            <a:extLst>
              <a:ext uri="{FF2B5EF4-FFF2-40B4-BE49-F238E27FC236}">
                <a16:creationId xmlns:a16="http://schemas.microsoft.com/office/drawing/2014/main" id="{72D21DD3-77AB-7C44-C0A5-272EA4B10F25}"/>
              </a:ext>
            </a:extLst>
          </p:cNvPr>
          <p:cNvGrpSpPr/>
          <p:nvPr/>
        </p:nvGrpSpPr>
        <p:grpSpPr>
          <a:xfrm>
            <a:off x="7191545" y="0"/>
            <a:ext cx="5000460" cy="1425988"/>
            <a:chOff x="7191545" y="0"/>
            <a:chExt cx="5000460" cy="1425988"/>
          </a:xfrm>
        </p:grpSpPr>
        <p:pic>
          <p:nvPicPr>
            <p:cNvPr id="3" name="Google Shape;1879;p191">
              <a:extLst>
                <a:ext uri="{FF2B5EF4-FFF2-40B4-BE49-F238E27FC236}">
                  <a16:creationId xmlns:a16="http://schemas.microsoft.com/office/drawing/2014/main" id="{BF0D045F-6440-D96F-3681-3B1C252FF58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880;p191">
              <a:extLst>
                <a:ext uri="{FF2B5EF4-FFF2-40B4-BE49-F238E27FC236}">
                  <a16:creationId xmlns:a16="http://schemas.microsoft.com/office/drawing/2014/main" id="{FF1E1C8D-09B2-D5E2-C7FE-C0DD1960C45B}"/>
                </a:ext>
              </a:extLst>
            </p:cNvPr>
            <p:cNvGrpSpPr/>
            <p:nvPr/>
          </p:nvGrpSpPr>
          <p:grpSpPr>
            <a:xfrm>
              <a:off x="7191545" y="0"/>
              <a:ext cx="5000460" cy="1425988"/>
              <a:chOff x="7191545" y="0"/>
              <a:chExt cx="5000460" cy="1425988"/>
            </a:xfrm>
          </p:grpSpPr>
          <p:sp>
            <p:nvSpPr>
              <p:cNvPr id="5" name="Google Shape;1881;p191">
                <a:extLst>
                  <a:ext uri="{FF2B5EF4-FFF2-40B4-BE49-F238E27FC236}">
                    <a16:creationId xmlns:a16="http://schemas.microsoft.com/office/drawing/2014/main" id="{AE6CFC03-F012-5FEA-4770-6A8EDD288BB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882;p191">
                <a:extLst>
                  <a:ext uri="{FF2B5EF4-FFF2-40B4-BE49-F238E27FC236}">
                    <a16:creationId xmlns:a16="http://schemas.microsoft.com/office/drawing/2014/main" id="{7102A81E-1789-C072-FEDE-AA386C26EEB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883;p191">
            <a:extLst>
              <a:ext uri="{FF2B5EF4-FFF2-40B4-BE49-F238E27FC236}">
                <a16:creationId xmlns:a16="http://schemas.microsoft.com/office/drawing/2014/main" id="{678BB930-743D-C4A5-879D-0F7EAE09F7E1}"/>
              </a:ext>
            </a:extLst>
          </p:cNvPr>
          <p:cNvSpPr txBox="1">
            <a:spLocks noGrp="1"/>
          </p:cNvSpPr>
          <p:nvPr>
            <p:ph type="title"/>
          </p:nvPr>
        </p:nvSpPr>
        <p:spPr/>
        <p:txBody>
          <a:bodyPr/>
          <a:lstStyle>
            <a:lvl1pPr>
              <a:defRPr/>
            </a:lvl1pPr>
          </a:lstStyle>
          <a:p>
            <a:pPr lvl="0"/>
            <a:endParaRPr lang="en-US"/>
          </a:p>
        </p:txBody>
      </p:sp>
      <p:sp>
        <p:nvSpPr>
          <p:cNvPr id="8" name="Google Shape;1884;p191">
            <a:extLst>
              <a:ext uri="{FF2B5EF4-FFF2-40B4-BE49-F238E27FC236}">
                <a16:creationId xmlns:a16="http://schemas.microsoft.com/office/drawing/2014/main" id="{A6868314-0675-380B-D85C-67FDA82809F7}"/>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885;p191">
            <a:extLst>
              <a:ext uri="{FF2B5EF4-FFF2-40B4-BE49-F238E27FC236}">
                <a16:creationId xmlns:a16="http://schemas.microsoft.com/office/drawing/2014/main" id="{0A0791F9-B50E-874A-BF4B-08DBE05BFC6E}"/>
              </a:ext>
            </a:extLst>
          </p:cNvPr>
          <p:cNvSpPr txBox="1">
            <a:spLocks noGrp="1"/>
          </p:cNvSpPr>
          <p:nvPr>
            <p:ph type="sldNum" sz="quarter" idx="8"/>
          </p:nvPr>
        </p:nvSpPr>
        <p:spPr/>
        <p:txBody>
          <a:bodyPr/>
          <a:lstStyle>
            <a:lvl1pPr>
              <a:defRPr>
                <a:solidFill>
                  <a:srgbClr val="AEB3B7"/>
                </a:solidFill>
              </a:defRPr>
            </a:lvl1pPr>
          </a:lstStyle>
          <a:p>
            <a:pPr lvl="0"/>
            <a:fld id="{3A2C0976-793D-4C56-9132-5F8CB50D85D2}" type="slidenum">
              <a:t>‹#›</a:t>
            </a:fld>
            <a:endParaRPr lang="en-US"/>
          </a:p>
        </p:txBody>
      </p:sp>
      <p:cxnSp>
        <p:nvCxnSpPr>
          <p:cNvPr id="10" name="Google Shape;1886;p191">
            <a:extLst>
              <a:ext uri="{FF2B5EF4-FFF2-40B4-BE49-F238E27FC236}">
                <a16:creationId xmlns:a16="http://schemas.microsoft.com/office/drawing/2014/main" id="{2AA04848-B92C-60AA-A735-9BDAB944519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887;p191">
            <a:extLst>
              <a:ext uri="{FF2B5EF4-FFF2-40B4-BE49-F238E27FC236}">
                <a16:creationId xmlns:a16="http://schemas.microsoft.com/office/drawing/2014/main" id="{D994C3E0-CEA1-C0CD-AF19-882E3E41CD3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10699678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Two Content 13">
    <p:spTree>
      <p:nvGrpSpPr>
        <p:cNvPr id="1" name=""/>
        <p:cNvGrpSpPr/>
        <p:nvPr/>
      </p:nvGrpSpPr>
      <p:grpSpPr>
        <a:xfrm>
          <a:off x="0" y="0"/>
          <a:ext cx="0" cy="0"/>
          <a:chOff x="0" y="0"/>
          <a:chExt cx="0" cy="0"/>
        </a:xfrm>
      </p:grpSpPr>
      <p:sp>
        <p:nvSpPr>
          <p:cNvPr id="2" name="Google Shape;1889;p192">
            <a:extLst>
              <a:ext uri="{FF2B5EF4-FFF2-40B4-BE49-F238E27FC236}">
                <a16:creationId xmlns:a16="http://schemas.microsoft.com/office/drawing/2014/main" id="{03AA2C68-D04F-AB0F-696D-EEECE6B472F5}"/>
              </a:ext>
            </a:extLst>
          </p:cNvPr>
          <p:cNvSpPr txBox="1">
            <a:spLocks noGrp="1"/>
          </p:cNvSpPr>
          <p:nvPr>
            <p:ph type="title"/>
          </p:nvPr>
        </p:nvSpPr>
        <p:spPr/>
        <p:txBody>
          <a:bodyPr/>
          <a:lstStyle>
            <a:lvl1pPr>
              <a:defRPr/>
            </a:lvl1pPr>
          </a:lstStyle>
          <a:p>
            <a:pPr lvl="0"/>
            <a:endParaRPr lang="en-US"/>
          </a:p>
        </p:txBody>
      </p:sp>
      <p:sp>
        <p:nvSpPr>
          <p:cNvPr id="3" name="Google Shape;1890;p192">
            <a:extLst>
              <a:ext uri="{FF2B5EF4-FFF2-40B4-BE49-F238E27FC236}">
                <a16:creationId xmlns:a16="http://schemas.microsoft.com/office/drawing/2014/main" id="{E94D300B-B657-3FA0-B2A0-AA2E3B1DF0C8}"/>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1891;p192">
            <a:extLst>
              <a:ext uri="{FF2B5EF4-FFF2-40B4-BE49-F238E27FC236}">
                <a16:creationId xmlns:a16="http://schemas.microsoft.com/office/drawing/2014/main" id="{B191F52F-D2BF-28FF-D1B7-E86E1765D6B8}"/>
              </a:ext>
            </a:extLst>
          </p:cNvPr>
          <p:cNvGrpSpPr/>
          <p:nvPr/>
        </p:nvGrpSpPr>
        <p:grpSpPr>
          <a:xfrm>
            <a:off x="7191545" y="0"/>
            <a:ext cx="5000460" cy="1425988"/>
            <a:chOff x="7191545" y="0"/>
            <a:chExt cx="5000460" cy="1425988"/>
          </a:xfrm>
        </p:grpSpPr>
        <p:pic>
          <p:nvPicPr>
            <p:cNvPr id="5" name="Google Shape;1892;p192">
              <a:extLst>
                <a:ext uri="{FF2B5EF4-FFF2-40B4-BE49-F238E27FC236}">
                  <a16:creationId xmlns:a16="http://schemas.microsoft.com/office/drawing/2014/main" id="{1B7129D3-A234-F060-FEAD-90230AD439D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1893;p192">
              <a:extLst>
                <a:ext uri="{FF2B5EF4-FFF2-40B4-BE49-F238E27FC236}">
                  <a16:creationId xmlns:a16="http://schemas.microsoft.com/office/drawing/2014/main" id="{EE3840E4-5E25-1357-3DD1-F86E9A9AFBF1}"/>
                </a:ext>
              </a:extLst>
            </p:cNvPr>
            <p:cNvGrpSpPr/>
            <p:nvPr/>
          </p:nvGrpSpPr>
          <p:grpSpPr>
            <a:xfrm>
              <a:off x="7191545" y="0"/>
              <a:ext cx="5000460" cy="1425988"/>
              <a:chOff x="7191545" y="0"/>
              <a:chExt cx="5000460" cy="1425988"/>
            </a:xfrm>
          </p:grpSpPr>
          <p:sp>
            <p:nvSpPr>
              <p:cNvPr id="7" name="Google Shape;1894;p192">
                <a:extLst>
                  <a:ext uri="{FF2B5EF4-FFF2-40B4-BE49-F238E27FC236}">
                    <a16:creationId xmlns:a16="http://schemas.microsoft.com/office/drawing/2014/main" id="{8D9A5362-6007-83AD-765E-91EA99CD6AB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895;p192">
                <a:extLst>
                  <a:ext uri="{FF2B5EF4-FFF2-40B4-BE49-F238E27FC236}">
                    <a16:creationId xmlns:a16="http://schemas.microsoft.com/office/drawing/2014/main" id="{D1A75F3A-33AD-E003-F1AE-1C5C9E1986D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1896;p192">
            <a:extLst>
              <a:ext uri="{FF2B5EF4-FFF2-40B4-BE49-F238E27FC236}">
                <a16:creationId xmlns:a16="http://schemas.microsoft.com/office/drawing/2014/main" id="{8BA56F70-0815-EB1B-C416-4118C42C842B}"/>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1897;p192">
            <a:extLst>
              <a:ext uri="{FF2B5EF4-FFF2-40B4-BE49-F238E27FC236}">
                <a16:creationId xmlns:a16="http://schemas.microsoft.com/office/drawing/2014/main" id="{022955AF-8ED3-B494-C72A-27010428F4EF}"/>
              </a:ext>
            </a:extLst>
          </p:cNvPr>
          <p:cNvSpPr txBox="1">
            <a:spLocks noGrp="1"/>
          </p:cNvSpPr>
          <p:nvPr>
            <p:ph type="sldNum" sz="quarter" idx="8"/>
          </p:nvPr>
        </p:nvSpPr>
        <p:spPr>
          <a:xfrm>
            <a:off x="8839193" y="6356351"/>
            <a:ext cx="2743200" cy="365129"/>
          </a:xfrm>
        </p:spPr>
        <p:txBody>
          <a:bodyPr/>
          <a:lstStyle>
            <a:lvl1pPr>
              <a:defRPr/>
            </a:lvl1pPr>
          </a:lstStyle>
          <a:p>
            <a:pPr lvl="0"/>
            <a:fld id="{5A3C2E23-AED1-41AC-BC24-825A890ACF3A}" type="slidenum">
              <a:t>‹#›</a:t>
            </a:fld>
            <a:endParaRPr lang="en-US"/>
          </a:p>
        </p:txBody>
      </p:sp>
      <p:cxnSp>
        <p:nvCxnSpPr>
          <p:cNvPr id="11" name="Google Shape;1898;p192">
            <a:extLst>
              <a:ext uri="{FF2B5EF4-FFF2-40B4-BE49-F238E27FC236}">
                <a16:creationId xmlns:a16="http://schemas.microsoft.com/office/drawing/2014/main" id="{AA6CAD97-143A-9DE7-A0A2-1C52D02FCAF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1899;p192">
            <a:extLst>
              <a:ext uri="{FF2B5EF4-FFF2-40B4-BE49-F238E27FC236}">
                <a16:creationId xmlns:a16="http://schemas.microsoft.com/office/drawing/2014/main" id="{CFF6E539-FB30-0009-C8C7-B7830331168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44392636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Comparison 12">
    <p:spTree>
      <p:nvGrpSpPr>
        <p:cNvPr id="1" name=""/>
        <p:cNvGrpSpPr/>
        <p:nvPr/>
      </p:nvGrpSpPr>
      <p:grpSpPr>
        <a:xfrm>
          <a:off x="0" y="0"/>
          <a:ext cx="0" cy="0"/>
          <a:chOff x="0" y="0"/>
          <a:chExt cx="0" cy="0"/>
        </a:xfrm>
      </p:grpSpPr>
      <p:grpSp>
        <p:nvGrpSpPr>
          <p:cNvPr id="2" name="Google Shape;1901;p193">
            <a:extLst>
              <a:ext uri="{FF2B5EF4-FFF2-40B4-BE49-F238E27FC236}">
                <a16:creationId xmlns:a16="http://schemas.microsoft.com/office/drawing/2014/main" id="{A1180E1E-94FA-3573-DDD6-9BFD8561D210}"/>
              </a:ext>
            </a:extLst>
          </p:cNvPr>
          <p:cNvGrpSpPr/>
          <p:nvPr/>
        </p:nvGrpSpPr>
        <p:grpSpPr>
          <a:xfrm>
            <a:off x="7191545" y="0"/>
            <a:ext cx="5000460" cy="1425988"/>
            <a:chOff x="7191545" y="0"/>
            <a:chExt cx="5000460" cy="1425988"/>
          </a:xfrm>
        </p:grpSpPr>
        <p:pic>
          <p:nvPicPr>
            <p:cNvPr id="3" name="Google Shape;1902;p193">
              <a:extLst>
                <a:ext uri="{FF2B5EF4-FFF2-40B4-BE49-F238E27FC236}">
                  <a16:creationId xmlns:a16="http://schemas.microsoft.com/office/drawing/2014/main" id="{3F691A8C-02DD-1015-2D96-C7D2D5F79E2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03;p193">
              <a:extLst>
                <a:ext uri="{FF2B5EF4-FFF2-40B4-BE49-F238E27FC236}">
                  <a16:creationId xmlns:a16="http://schemas.microsoft.com/office/drawing/2014/main" id="{BE5AE25C-5381-1E89-5D13-9406D6A6F3B3}"/>
                </a:ext>
              </a:extLst>
            </p:cNvPr>
            <p:cNvGrpSpPr/>
            <p:nvPr/>
          </p:nvGrpSpPr>
          <p:grpSpPr>
            <a:xfrm>
              <a:off x="7191545" y="0"/>
              <a:ext cx="5000460" cy="1425988"/>
              <a:chOff x="7191545" y="0"/>
              <a:chExt cx="5000460" cy="1425988"/>
            </a:xfrm>
          </p:grpSpPr>
          <p:sp>
            <p:nvSpPr>
              <p:cNvPr id="5" name="Google Shape;1904;p193">
                <a:extLst>
                  <a:ext uri="{FF2B5EF4-FFF2-40B4-BE49-F238E27FC236}">
                    <a16:creationId xmlns:a16="http://schemas.microsoft.com/office/drawing/2014/main" id="{C6A86311-E5C0-5127-BA6A-89AF39284CA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05;p193">
                <a:extLst>
                  <a:ext uri="{FF2B5EF4-FFF2-40B4-BE49-F238E27FC236}">
                    <a16:creationId xmlns:a16="http://schemas.microsoft.com/office/drawing/2014/main" id="{3CFFA9FA-D227-FC64-C4E5-FCB6C8AF848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06;p193">
            <a:extLst>
              <a:ext uri="{FF2B5EF4-FFF2-40B4-BE49-F238E27FC236}">
                <a16:creationId xmlns:a16="http://schemas.microsoft.com/office/drawing/2014/main" id="{9C6D0CA6-C2C5-FE7A-5252-004EC1894D03}"/>
              </a:ext>
            </a:extLst>
          </p:cNvPr>
          <p:cNvSpPr txBox="1">
            <a:spLocks noGrp="1"/>
          </p:cNvSpPr>
          <p:nvPr>
            <p:ph type="title"/>
          </p:nvPr>
        </p:nvSpPr>
        <p:spPr/>
        <p:txBody>
          <a:bodyPr/>
          <a:lstStyle>
            <a:lvl1pPr>
              <a:defRPr/>
            </a:lvl1pPr>
          </a:lstStyle>
          <a:p>
            <a:pPr lvl="0"/>
            <a:endParaRPr lang="en-US"/>
          </a:p>
        </p:txBody>
      </p:sp>
      <p:sp>
        <p:nvSpPr>
          <p:cNvPr id="8" name="Google Shape;1907;p193">
            <a:extLst>
              <a:ext uri="{FF2B5EF4-FFF2-40B4-BE49-F238E27FC236}">
                <a16:creationId xmlns:a16="http://schemas.microsoft.com/office/drawing/2014/main" id="{E341E181-C42F-85B2-30D8-9AF4A338AB39}"/>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1908;p193">
            <a:extLst>
              <a:ext uri="{FF2B5EF4-FFF2-40B4-BE49-F238E27FC236}">
                <a16:creationId xmlns:a16="http://schemas.microsoft.com/office/drawing/2014/main" id="{7D4FF237-58B0-9820-65AF-A374F96B100C}"/>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1909;p193">
            <a:extLst>
              <a:ext uri="{FF2B5EF4-FFF2-40B4-BE49-F238E27FC236}">
                <a16:creationId xmlns:a16="http://schemas.microsoft.com/office/drawing/2014/main" id="{EA47445D-9A0F-C6AE-AF50-F724B1BFEFF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1910;p193">
            <a:extLst>
              <a:ext uri="{FF2B5EF4-FFF2-40B4-BE49-F238E27FC236}">
                <a16:creationId xmlns:a16="http://schemas.microsoft.com/office/drawing/2014/main" id="{ECCFB6A2-947C-7023-B2AD-1D338B04163D}"/>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1911;p193">
            <a:extLst>
              <a:ext uri="{FF2B5EF4-FFF2-40B4-BE49-F238E27FC236}">
                <a16:creationId xmlns:a16="http://schemas.microsoft.com/office/drawing/2014/main" id="{1E97E5E2-3CE7-2EC8-3703-621BDC6D5EAF}"/>
              </a:ext>
            </a:extLst>
          </p:cNvPr>
          <p:cNvSpPr txBox="1">
            <a:spLocks noGrp="1"/>
          </p:cNvSpPr>
          <p:nvPr>
            <p:ph type="sldNum" sz="quarter" idx="8"/>
          </p:nvPr>
        </p:nvSpPr>
        <p:spPr/>
        <p:txBody>
          <a:bodyPr/>
          <a:lstStyle>
            <a:lvl1pPr>
              <a:defRPr/>
            </a:lvl1pPr>
          </a:lstStyle>
          <a:p>
            <a:pPr lvl="0"/>
            <a:fld id="{3267606D-F624-4163-A4D0-ABB0C35C399C}" type="slidenum">
              <a:t>‹#›</a:t>
            </a:fld>
            <a:endParaRPr lang="en-US"/>
          </a:p>
        </p:txBody>
      </p:sp>
      <p:cxnSp>
        <p:nvCxnSpPr>
          <p:cNvPr id="13" name="Google Shape;1912;p193">
            <a:extLst>
              <a:ext uri="{FF2B5EF4-FFF2-40B4-BE49-F238E27FC236}">
                <a16:creationId xmlns:a16="http://schemas.microsoft.com/office/drawing/2014/main" id="{CACB52B3-9ABD-0D26-FF12-64E56F17A27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1913;p193">
            <a:extLst>
              <a:ext uri="{FF2B5EF4-FFF2-40B4-BE49-F238E27FC236}">
                <a16:creationId xmlns:a16="http://schemas.microsoft.com/office/drawing/2014/main" id="{46D0E040-C571-3DE1-EFBD-6AB4EC9491C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96708247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p:cSld name="Title Only 12">
    <p:spTree>
      <p:nvGrpSpPr>
        <p:cNvPr id="1" name=""/>
        <p:cNvGrpSpPr/>
        <p:nvPr/>
      </p:nvGrpSpPr>
      <p:grpSpPr>
        <a:xfrm>
          <a:off x="0" y="0"/>
          <a:ext cx="0" cy="0"/>
          <a:chOff x="0" y="0"/>
          <a:chExt cx="0" cy="0"/>
        </a:xfrm>
      </p:grpSpPr>
      <p:grpSp>
        <p:nvGrpSpPr>
          <p:cNvPr id="2" name="Google Shape;1915;p194">
            <a:extLst>
              <a:ext uri="{FF2B5EF4-FFF2-40B4-BE49-F238E27FC236}">
                <a16:creationId xmlns:a16="http://schemas.microsoft.com/office/drawing/2014/main" id="{E7132D65-44AC-5257-CFA0-B3C408EFD904}"/>
              </a:ext>
            </a:extLst>
          </p:cNvPr>
          <p:cNvGrpSpPr/>
          <p:nvPr/>
        </p:nvGrpSpPr>
        <p:grpSpPr>
          <a:xfrm>
            <a:off x="7191545" y="0"/>
            <a:ext cx="5000460" cy="1425988"/>
            <a:chOff x="7191545" y="0"/>
            <a:chExt cx="5000460" cy="1425988"/>
          </a:xfrm>
        </p:grpSpPr>
        <p:pic>
          <p:nvPicPr>
            <p:cNvPr id="3" name="Google Shape;1916;p194">
              <a:extLst>
                <a:ext uri="{FF2B5EF4-FFF2-40B4-BE49-F238E27FC236}">
                  <a16:creationId xmlns:a16="http://schemas.microsoft.com/office/drawing/2014/main" id="{D0468E31-124A-2FCE-F2C2-2C8C430CA65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917;p194">
              <a:extLst>
                <a:ext uri="{FF2B5EF4-FFF2-40B4-BE49-F238E27FC236}">
                  <a16:creationId xmlns:a16="http://schemas.microsoft.com/office/drawing/2014/main" id="{8AB190DF-EB23-AC30-AB97-23ECFFB4C076}"/>
                </a:ext>
              </a:extLst>
            </p:cNvPr>
            <p:cNvGrpSpPr/>
            <p:nvPr/>
          </p:nvGrpSpPr>
          <p:grpSpPr>
            <a:xfrm>
              <a:off x="7191545" y="0"/>
              <a:ext cx="5000460" cy="1425988"/>
              <a:chOff x="7191545" y="0"/>
              <a:chExt cx="5000460" cy="1425988"/>
            </a:xfrm>
          </p:grpSpPr>
          <p:sp>
            <p:nvSpPr>
              <p:cNvPr id="5" name="Google Shape;1918;p194">
                <a:extLst>
                  <a:ext uri="{FF2B5EF4-FFF2-40B4-BE49-F238E27FC236}">
                    <a16:creationId xmlns:a16="http://schemas.microsoft.com/office/drawing/2014/main" id="{9EE127CF-93BD-E1A5-90E8-B6EF801AE6A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19;p194">
                <a:extLst>
                  <a:ext uri="{FF2B5EF4-FFF2-40B4-BE49-F238E27FC236}">
                    <a16:creationId xmlns:a16="http://schemas.microsoft.com/office/drawing/2014/main" id="{94DEA6D2-1367-2041-C9DB-0263D524141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920;p194">
            <a:extLst>
              <a:ext uri="{FF2B5EF4-FFF2-40B4-BE49-F238E27FC236}">
                <a16:creationId xmlns:a16="http://schemas.microsoft.com/office/drawing/2014/main" id="{4D50CA1B-8CBC-2A0A-98E1-424EF3FBD5C6}"/>
              </a:ext>
            </a:extLst>
          </p:cNvPr>
          <p:cNvSpPr txBox="1">
            <a:spLocks noGrp="1"/>
          </p:cNvSpPr>
          <p:nvPr>
            <p:ph type="title"/>
          </p:nvPr>
        </p:nvSpPr>
        <p:spPr/>
        <p:txBody>
          <a:bodyPr/>
          <a:lstStyle>
            <a:lvl1pPr>
              <a:defRPr/>
            </a:lvl1pPr>
          </a:lstStyle>
          <a:p>
            <a:pPr lvl="0"/>
            <a:endParaRPr lang="en-US"/>
          </a:p>
        </p:txBody>
      </p:sp>
      <p:sp>
        <p:nvSpPr>
          <p:cNvPr id="8" name="Google Shape;1921;p194">
            <a:extLst>
              <a:ext uri="{FF2B5EF4-FFF2-40B4-BE49-F238E27FC236}">
                <a16:creationId xmlns:a16="http://schemas.microsoft.com/office/drawing/2014/main" id="{BC62B5CB-C4BF-68D1-2773-19EEF90CECE7}"/>
              </a:ext>
            </a:extLst>
          </p:cNvPr>
          <p:cNvSpPr txBox="1">
            <a:spLocks noGrp="1"/>
          </p:cNvSpPr>
          <p:nvPr>
            <p:ph type="sldNum" sz="quarter" idx="8"/>
          </p:nvPr>
        </p:nvSpPr>
        <p:spPr/>
        <p:txBody>
          <a:bodyPr/>
          <a:lstStyle>
            <a:lvl1pPr>
              <a:defRPr/>
            </a:lvl1pPr>
          </a:lstStyle>
          <a:p>
            <a:pPr lvl="0"/>
            <a:fld id="{DF148E26-79B3-49FC-8B71-9A62DE9793F0}" type="slidenum">
              <a:t>‹#›</a:t>
            </a:fld>
            <a:endParaRPr lang="en-US"/>
          </a:p>
        </p:txBody>
      </p:sp>
      <p:cxnSp>
        <p:nvCxnSpPr>
          <p:cNvPr id="9" name="Google Shape;1922;p194">
            <a:extLst>
              <a:ext uri="{FF2B5EF4-FFF2-40B4-BE49-F238E27FC236}">
                <a16:creationId xmlns:a16="http://schemas.microsoft.com/office/drawing/2014/main" id="{B4C68B16-9984-4CEF-CF3B-ACBF7868728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1923;p194">
            <a:extLst>
              <a:ext uri="{FF2B5EF4-FFF2-40B4-BE49-F238E27FC236}">
                <a16:creationId xmlns:a16="http://schemas.microsoft.com/office/drawing/2014/main" id="{9579CB34-75FF-2C87-946C-586B8971F80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97240756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End 13">
    <p:spTree>
      <p:nvGrpSpPr>
        <p:cNvPr id="1" name=""/>
        <p:cNvGrpSpPr/>
        <p:nvPr/>
      </p:nvGrpSpPr>
      <p:grpSpPr>
        <a:xfrm>
          <a:off x="0" y="0"/>
          <a:ext cx="0" cy="0"/>
          <a:chOff x="0" y="0"/>
          <a:chExt cx="0" cy="0"/>
        </a:xfrm>
      </p:grpSpPr>
      <p:grpSp>
        <p:nvGrpSpPr>
          <p:cNvPr id="2" name="Google Shape;1925;p195">
            <a:extLst>
              <a:ext uri="{FF2B5EF4-FFF2-40B4-BE49-F238E27FC236}">
                <a16:creationId xmlns:a16="http://schemas.microsoft.com/office/drawing/2014/main" id="{E40D674D-D56F-EAF9-7FFD-4DC1E0207EF7}"/>
              </a:ext>
            </a:extLst>
          </p:cNvPr>
          <p:cNvGrpSpPr/>
          <p:nvPr/>
        </p:nvGrpSpPr>
        <p:grpSpPr>
          <a:xfrm>
            <a:off x="0" y="0"/>
            <a:ext cx="12191996" cy="2148830"/>
            <a:chOff x="0" y="0"/>
            <a:chExt cx="12191996" cy="2148830"/>
          </a:xfrm>
        </p:grpSpPr>
        <p:sp>
          <p:nvSpPr>
            <p:cNvPr id="3" name="Google Shape;1926;p195">
              <a:extLst>
                <a:ext uri="{FF2B5EF4-FFF2-40B4-BE49-F238E27FC236}">
                  <a16:creationId xmlns:a16="http://schemas.microsoft.com/office/drawing/2014/main" id="{7C10E71C-2CA5-6127-2037-0894BF1F3B7F}"/>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1927;p195">
              <a:extLst>
                <a:ext uri="{FF2B5EF4-FFF2-40B4-BE49-F238E27FC236}">
                  <a16:creationId xmlns:a16="http://schemas.microsoft.com/office/drawing/2014/main" id="{7EC1EAC6-2E85-498E-1A96-0AC2932BF27D}"/>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1928;p195">
            <a:extLst>
              <a:ext uri="{FF2B5EF4-FFF2-40B4-BE49-F238E27FC236}">
                <a16:creationId xmlns:a16="http://schemas.microsoft.com/office/drawing/2014/main" id="{489E1857-A28C-DAA3-8887-E6BAE303214D}"/>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29;p195">
            <a:extLst>
              <a:ext uri="{FF2B5EF4-FFF2-40B4-BE49-F238E27FC236}">
                <a16:creationId xmlns:a16="http://schemas.microsoft.com/office/drawing/2014/main" id="{5E3FDB0C-F887-FC97-3C77-F53125BAB493}"/>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1930;p195">
            <a:extLst>
              <a:ext uri="{FF2B5EF4-FFF2-40B4-BE49-F238E27FC236}">
                <a16:creationId xmlns:a16="http://schemas.microsoft.com/office/drawing/2014/main" id="{DCD696E3-0F16-7F15-4ECE-D7383365837E}"/>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1931;p195">
            <a:extLst>
              <a:ext uri="{FF2B5EF4-FFF2-40B4-BE49-F238E27FC236}">
                <a16:creationId xmlns:a16="http://schemas.microsoft.com/office/drawing/2014/main" id="{5CD4DFE6-C3E0-EE6E-70F3-D472520D40DA}"/>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46813862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3">
    <p:spTree>
      <p:nvGrpSpPr>
        <p:cNvPr id="1" name=""/>
        <p:cNvGrpSpPr/>
        <p:nvPr/>
      </p:nvGrpSpPr>
      <p:grpSpPr>
        <a:xfrm>
          <a:off x="0" y="0"/>
          <a:ext cx="0" cy="0"/>
          <a:chOff x="0" y="0"/>
          <a:chExt cx="0" cy="0"/>
        </a:xfrm>
      </p:grpSpPr>
      <p:grpSp>
        <p:nvGrpSpPr>
          <p:cNvPr id="2" name="Google Shape;178;p18">
            <a:extLst>
              <a:ext uri="{FF2B5EF4-FFF2-40B4-BE49-F238E27FC236}">
                <a16:creationId xmlns:a16="http://schemas.microsoft.com/office/drawing/2014/main" id="{0DEDFD7D-0706-9FD0-46B9-C96A17CB7698}"/>
              </a:ext>
            </a:extLst>
          </p:cNvPr>
          <p:cNvGrpSpPr/>
          <p:nvPr/>
        </p:nvGrpSpPr>
        <p:grpSpPr>
          <a:xfrm>
            <a:off x="0" y="5020348"/>
            <a:ext cx="12191996" cy="1837651"/>
            <a:chOff x="0" y="5020348"/>
            <a:chExt cx="12191996" cy="1837651"/>
          </a:xfrm>
        </p:grpSpPr>
        <p:sp>
          <p:nvSpPr>
            <p:cNvPr id="3" name="Google Shape;179;p18">
              <a:extLst>
                <a:ext uri="{FF2B5EF4-FFF2-40B4-BE49-F238E27FC236}">
                  <a16:creationId xmlns:a16="http://schemas.microsoft.com/office/drawing/2014/main" id="{9B06CBC8-F96F-C72C-95CB-9AA8A268EB3B}"/>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80;p18">
              <a:extLst>
                <a:ext uri="{FF2B5EF4-FFF2-40B4-BE49-F238E27FC236}">
                  <a16:creationId xmlns:a16="http://schemas.microsoft.com/office/drawing/2014/main" id="{56EC95B4-D15D-B604-C333-B08230ECC2A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81;p18">
              <a:extLst>
                <a:ext uri="{FF2B5EF4-FFF2-40B4-BE49-F238E27FC236}">
                  <a16:creationId xmlns:a16="http://schemas.microsoft.com/office/drawing/2014/main" id="{D2EBA469-04A8-662B-19BD-D502503227F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82;p18">
              <a:extLst>
                <a:ext uri="{FF2B5EF4-FFF2-40B4-BE49-F238E27FC236}">
                  <a16:creationId xmlns:a16="http://schemas.microsoft.com/office/drawing/2014/main" id="{0C21D7A6-770F-5F0C-6B8C-1741AAA8F23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83;p18">
            <a:extLst>
              <a:ext uri="{FF2B5EF4-FFF2-40B4-BE49-F238E27FC236}">
                <a16:creationId xmlns:a16="http://schemas.microsoft.com/office/drawing/2014/main" id="{2088B1A1-9AF1-04F7-3FFA-F746E3050C8A}"/>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84;p18">
            <a:extLst>
              <a:ext uri="{FF2B5EF4-FFF2-40B4-BE49-F238E27FC236}">
                <a16:creationId xmlns:a16="http://schemas.microsoft.com/office/drawing/2014/main" id="{F0E8FE0A-48DF-DBC1-EA0D-1313A5A44C15}"/>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352490139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Blank 12">
    <p:spTree>
      <p:nvGrpSpPr>
        <p:cNvPr id="1" name=""/>
        <p:cNvGrpSpPr/>
        <p:nvPr/>
      </p:nvGrpSpPr>
      <p:grpSpPr>
        <a:xfrm>
          <a:off x="0" y="0"/>
          <a:ext cx="0" cy="0"/>
          <a:chOff x="0" y="0"/>
          <a:chExt cx="0" cy="0"/>
        </a:xfrm>
      </p:grpSpPr>
      <p:sp>
        <p:nvSpPr>
          <p:cNvPr id="2" name="Google Shape;1934;p196">
            <a:extLst>
              <a:ext uri="{FF2B5EF4-FFF2-40B4-BE49-F238E27FC236}">
                <a16:creationId xmlns:a16="http://schemas.microsoft.com/office/drawing/2014/main" id="{618F83CA-820E-D217-077E-ED240AF8A996}"/>
              </a:ext>
            </a:extLst>
          </p:cNvPr>
          <p:cNvSpPr txBox="1">
            <a:spLocks noGrp="1"/>
          </p:cNvSpPr>
          <p:nvPr>
            <p:ph type="sldNum" sz="quarter" idx="8"/>
          </p:nvPr>
        </p:nvSpPr>
        <p:spPr/>
        <p:txBody>
          <a:bodyPr/>
          <a:lstStyle>
            <a:lvl1pPr>
              <a:defRPr/>
            </a:lvl1pPr>
          </a:lstStyle>
          <a:p>
            <a:pPr lvl="0"/>
            <a:fld id="{FE8E8482-F4AB-4CAB-9C74-F6DC602FD9AD}" type="slidenum">
              <a:t>‹#›</a:t>
            </a:fld>
            <a:endParaRPr lang="en-US"/>
          </a:p>
        </p:txBody>
      </p:sp>
      <p:cxnSp>
        <p:nvCxnSpPr>
          <p:cNvPr id="3" name="Google Shape;1935;p196">
            <a:extLst>
              <a:ext uri="{FF2B5EF4-FFF2-40B4-BE49-F238E27FC236}">
                <a16:creationId xmlns:a16="http://schemas.microsoft.com/office/drawing/2014/main" id="{D8B4CB08-4D35-7B82-2DCB-3612F1DBF3D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1936;p196">
            <a:extLst>
              <a:ext uri="{FF2B5EF4-FFF2-40B4-BE49-F238E27FC236}">
                <a16:creationId xmlns:a16="http://schemas.microsoft.com/office/drawing/2014/main" id="{25654DB9-015E-63E1-AA20-105D5F8B5531}"/>
              </a:ext>
            </a:extLst>
          </p:cNvPr>
          <p:cNvSpPr txBox="1">
            <a:spLocks noGrp="1"/>
          </p:cNvSpPr>
          <p:nvPr>
            <p:ph type="ftr" sz="quarter" idx="9"/>
          </p:nvPr>
        </p:nvSpPr>
        <p:spPr/>
        <p:txBody>
          <a:bodyPr/>
          <a:lstStyle>
            <a:lvl1pPr>
              <a:defRPr/>
            </a:lvl1pPr>
          </a:lstStyle>
          <a:p>
            <a:pPr lvl="0"/>
            <a:endParaRPr lang="en-US"/>
          </a:p>
        </p:txBody>
      </p:sp>
      <p:grpSp>
        <p:nvGrpSpPr>
          <p:cNvPr id="5" name="Google Shape;1937;p196">
            <a:extLst>
              <a:ext uri="{FF2B5EF4-FFF2-40B4-BE49-F238E27FC236}">
                <a16:creationId xmlns:a16="http://schemas.microsoft.com/office/drawing/2014/main" id="{FE09EA4D-E91A-C636-F14D-4474081E2378}"/>
              </a:ext>
            </a:extLst>
          </p:cNvPr>
          <p:cNvGrpSpPr/>
          <p:nvPr/>
        </p:nvGrpSpPr>
        <p:grpSpPr>
          <a:xfrm>
            <a:off x="7191545" y="0"/>
            <a:ext cx="5000460" cy="1425988"/>
            <a:chOff x="7191545" y="0"/>
            <a:chExt cx="5000460" cy="1425988"/>
          </a:xfrm>
        </p:grpSpPr>
        <p:pic>
          <p:nvPicPr>
            <p:cNvPr id="6" name="Google Shape;1938;p196">
              <a:extLst>
                <a:ext uri="{FF2B5EF4-FFF2-40B4-BE49-F238E27FC236}">
                  <a16:creationId xmlns:a16="http://schemas.microsoft.com/office/drawing/2014/main" id="{FB7BFACE-C5FF-1E32-C7DA-2D63A8436BC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1939;p196">
              <a:extLst>
                <a:ext uri="{FF2B5EF4-FFF2-40B4-BE49-F238E27FC236}">
                  <a16:creationId xmlns:a16="http://schemas.microsoft.com/office/drawing/2014/main" id="{C52ED0FD-BE01-228B-CD00-4F5E9138B705}"/>
                </a:ext>
              </a:extLst>
            </p:cNvPr>
            <p:cNvGrpSpPr/>
            <p:nvPr/>
          </p:nvGrpSpPr>
          <p:grpSpPr>
            <a:xfrm>
              <a:off x="7191545" y="0"/>
              <a:ext cx="5000460" cy="1425988"/>
              <a:chOff x="7191545" y="0"/>
              <a:chExt cx="5000460" cy="1425988"/>
            </a:xfrm>
          </p:grpSpPr>
          <p:sp>
            <p:nvSpPr>
              <p:cNvPr id="8" name="Google Shape;1940;p196">
                <a:extLst>
                  <a:ext uri="{FF2B5EF4-FFF2-40B4-BE49-F238E27FC236}">
                    <a16:creationId xmlns:a16="http://schemas.microsoft.com/office/drawing/2014/main" id="{1B5190DA-0925-7EAE-46F8-836BF5B6AE7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1941;p196">
                <a:extLst>
                  <a:ext uri="{FF2B5EF4-FFF2-40B4-BE49-F238E27FC236}">
                    <a16:creationId xmlns:a16="http://schemas.microsoft.com/office/drawing/2014/main" id="{E48E5266-B514-76C9-A0B3-C21C9971CBE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161080558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Title Slide 2">
    <p:spTree>
      <p:nvGrpSpPr>
        <p:cNvPr id="1" name=""/>
        <p:cNvGrpSpPr/>
        <p:nvPr/>
      </p:nvGrpSpPr>
      <p:grpSpPr>
        <a:xfrm>
          <a:off x="0" y="0"/>
          <a:ext cx="0" cy="0"/>
          <a:chOff x="0" y="0"/>
          <a:chExt cx="0" cy="0"/>
        </a:xfrm>
      </p:grpSpPr>
      <p:sp>
        <p:nvSpPr>
          <p:cNvPr id="2" name="Google Shape;1943;p197">
            <a:extLst>
              <a:ext uri="{FF2B5EF4-FFF2-40B4-BE49-F238E27FC236}">
                <a16:creationId xmlns:a16="http://schemas.microsoft.com/office/drawing/2014/main" id="{BE4A1702-21F3-7B15-FCE8-96A645201D86}"/>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 f4 0 f2"/>
              <a:gd name="f8" fmla="+- f3 0 f2"/>
              <a:gd name="f9" fmla="*/ f8 1 12192000"/>
              <a:gd name="f10" fmla="*/ f7 1 6858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3" name="Google Shape;1944;p197">
            <a:extLst>
              <a:ext uri="{FF2B5EF4-FFF2-40B4-BE49-F238E27FC236}">
                <a16:creationId xmlns:a16="http://schemas.microsoft.com/office/drawing/2014/main" id="{66D5B0CD-2CD8-428E-AEE1-6077F76A5AEA}"/>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 f4 0 f2"/>
              <a:gd name="f148" fmla="+- f3 0 f2"/>
              <a:gd name="f149" fmla="*/ f148 1 7111365"/>
              <a:gd name="f150" fmla="*/ f147 1 1757679"/>
              <a:gd name="f151" fmla="*/ f2 1 f149"/>
              <a:gd name="f152" fmla="*/ f3 1 f149"/>
              <a:gd name="f153" fmla="*/ f2 1 f150"/>
              <a:gd name="f154" fmla="*/ f4 1 f150"/>
              <a:gd name="f155" fmla="*/ f151 f145 1"/>
              <a:gd name="f156" fmla="*/ f152 f145 1"/>
              <a:gd name="f157" fmla="*/ f154 f146 1"/>
              <a:gd name="f158" fmla="*/ f153 f146 1"/>
            </a:gdLst>
            <a:ahLst/>
            <a:cxnLst>
              <a:cxn ang="3cd4">
                <a:pos x="hc" y="t"/>
              </a:cxn>
              <a:cxn ang="0">
                <a:pos x="r" y="vc"/>
              </a:cxn>
              <a:cxn ang="cd4">
                <a:pos x="hc" y="b"/>
              </a:cxn>
              <a:cxn ang="cd2">
                <a:pos x="l" y="vc"/>
              </a:cxn>
            </a:cxnLst>
            <a:rect l="f155" t="f158" r="f156" b="f157"/>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4" name="Google Shape;1945;p197">
            <a:extLst>
              <a:ext uri="{FF2B5EF4-FFF2-40B4-BE49-F238E27FC236}">
                <a16:creationId xmlns:a16="http://schemas.microsoft.com/office/drawing/2014/main" id="{5DED0A05-97B0-2710-77F1-6B61FF502424}"/>
              </a:ext>
            </a:extLst>
          </p:cNvPr>
          <p:cNvPicPr>
            <a:picLocks noChangeAspect="1"/>
          </p:cNvPicPr>
          <p:nvPr/>
        </p:nvPicPr>
        <p:blipFill>
          <a:blip r:embed="rId2">
            <a:alphaModFix/>
          </a:blip>
          <a:srcRect/>
          <a:stretch>
            <a:fillRect/>
          </a:stretch>
        </p:blipFill>
        <p:spPr>
          <a:xfrm>
            <a:off x="0" y="5041901"/>
            <a:ext cx="12191996" cy="1816098"/>
          </a:xfrm>
          <a:prstGeom prst="rect">
            <a:avLst/>
          </a:prstGeom>
          <a:noFill/>
          <a:ln cap="flat">
            <a:noFill/>
          </a:ln>
        </p:spPr>
      </p:pic>
      <p:sp>
        <p:nvSpPr>
          <p:cNvPr id="5" name="Google Shape;1946;p197">
            <a:extLst>
              <a:ext uri="{FF2B5EF4-FFF2-40B4-BE49-F238E27FC236}">
                <a16:creationId xmlns:a16="http://schemas.microsoft.com/office/drawing/2014/main" id="{84680C05-C98B-326F-0DD9-72AECB4234E1}"/>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 f4 0 f2"/>
              <a:gd name="f474" fmla="+- f3 0 f2"/>
              <a:gd name="f475" fmla="*/ f474 1 12192000"/>
              <a:gd name="f476" fmla="*/ f473 1 1838325"/>
              <a:gd name="f477" fmla="*/ f2 1 f475"/>
              <a:gd name="f478" fmla="*/ f3 1 f475"/>
              <a:gd name="f479" fmla="*/ f2 1 f476"/>
              <a:gd name="f480" fmla="*/ f4 1 f476"/>
              <a:gd name="f481" fmla="*/ f477 f471 1"/>
              <a:gd name="f482" fmla="*/ f478 f471 1"/>
              <a:gd name="f483" fmla="*/ f480 f472 1"/>
              <a:gd name="f484" fmla="*/ f479 f472 1"/>
            </a:gdLst>
            <a:ahLst/>
            <a:cxnLst>
              <a:cxn ang="3cd4">
                <a:pos x="hc" y="t"/>
              </a:cxn>
              <a:cxn ang="0">
                <a:pos x="r" y="vc"/>
              </a:cxn>
              <a:cxn ang="cd4">
                <a:pos x="hc" y="b"/>
              </a:cxn>
              <a:cxn ang="cd2">
                <a:pos x="l" y="vc"/>
              </a:cxn>
            </a:cxnLst>
            <a:rect l="f481" t="f484" r="f482" b="f483"/>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pic>
        <p:nvPicPr>
          <p:cNvPr id="6" name="Google Shape;1947;p197">
            <a:extLst>
              <a:ext uri="{FF2B5EF4-FFF2-40B4-BE49-F238E27FC236}">
                <a16:creationId xmlns:a16="http://schemas.microsoft.com/office/drawing/2014/main" id="{AFE351B8-1B65-98FE-6BF3-E5ABDE8219CA}"/>
              </a:ext>
            </a:extLst>
          </p:cNvPr>
          <p:cNvPicPr>
            <a:picLocks noChangeAspect="1"/>
          </p:cNvPicPr>
          <p:nvPr/>
        </p:nvPicPr>
        <p:blipFill>
          <a:blip r:embed="rId3">
            <a:alphaModFix/>
          </a:blip>
          <a:srcRect/>
          <a:stretch>
            <a:fillRect/>
          </a:stretch>
        </p:blipFill>
        <p:spPr>
          <a:xfrm>
            <a:off x="313959" y="5564124"/>
            <a:ext cx="2025386" cy="911355"/>
          </a:xfrm>
          <a:prstGeom prst="rect">
            <a:avLst/>
          </a:prstGeom>
          <a:noFill/>
          <a:ln cap="flat">
            <a:noFill/>
          </a:ln>
        </p:spPr>
      </p:pic>
      <p:sp>
        <p:nvSpPr>
          <p:cNvPr id="7" name="Google Shape;1948;p197">
            <a:extLst>
              <a:ext uri="{FF2B5EF4-FFF2-40B4-BE49-F238E27FC236}">
                <a16:creationId xmlns:a16="http://schemas.microsoft.com/office/drawing/2014/main" id="{3D723E75-2E2E-7482-D3D1-FF69003FDD19}"/>
              </a:ext>
            </a:extLst>
          </p:cNvPr>
          <p:cNvSpPr/>
          <p:nvPr/>
        </p:nvSpPr>
        <p:spPr>
          <a:xfrm>
            <a:off x="1520190" y="2812538"/>
            <a:ext cx="2286000" cy="0"/>
          </a:xfrm>
          <a:custGeom>
            <a:avLst/>
            <a:gdLst>
              <a:gd name="f0" fmla="val w"/>
              <a:gd name="f1" fmla="val h"/>
              <a:gd name="f2" fmla="val 0"/>
              <a:gd name="f3" fmla="val 2286000"/>
              <a:gd name="f4" fmla="val 120000"/>
              <a:gd name="f5" fmla="*/ f0 1 2286000"/>
              <a:gd name="f6" fmla="*/ f1 1 120000"/>
              <a:gd name="f7" fmla="+- f4 0 f2"/>
              <a:gd name="f8" fmla="+- f3 0 f2"/>
              <a:gd name="f9" fmla="*/ f8 1 2286000"/>
              <a:gd name="f10" fmla="*/ f7 1 120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286000" h="120000">
                <a:moveTo>
                  <a:pt x="f2" y="f2"/>
                </a:moveTo>
                <a:lnTo>
                  <a:pt x="f3" y="f2"/>
                </a:lnTo>
              </a:path>
            </a:pathLst>
          </a:custGeom>
          <a:noFill/>
          <a:ln w="32004" cap="flat">
            <a:solidFill>
              <a:srgbClr val="F58366"/>
            </a:solidFill>
            <a:prstDash val="solid"/>
            <a:roun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1949;p197">
            <a:extLst>
              <a:ext uri="{FF2B5EF4-FFF2-40B4-BE49-F238E27FC236}">
                <a16:creationId xmlns:a16="http://schemas.microsoft.com/office/drawing/2014/main" id="{F4FF37E7-8218-30C9-F3C7-127A1B679DC9}"/>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Google Shape;1950;p197">
            <a:extLst>
              <a:ext uri="{FF2B5EF4-FFF2-40B4-BE49-F238E27FC236}">
                <a16:creationId xmlns:a16="http://schemas.microsoft.com/office/drawing/2014/main" id="{036CF589-2276-D9FC-DD3A-ED62F962E9F0}"/>
              </a:ext>
            </a:extLst>
          </p:cNvPr>
          <p:cNvSpPr txBox="1">
            <a:spLocks noGrp="1"/>
          </p:cNvSpPr>
          <p:nvPr>
            <p:ph type="subTitle" idx="4294967295"/>
          </p:nvPr>
        </p:nvSpPr>
        <p:spPr>
          <a:xfrm>
            <a:off x="1828800" y="3840480"/>
            <a:ext cx="8534396" cy="1714500"/>
          </a:xfrm>
        </p:spPr>
        <p:txBody>
          <a:bodyPr lIns="0" tIns="0" rIns="0" bIns="0">
            <a:spAutoFit/>
          </a:bodyPr>
          <a:lstStyle>
            <a:lvl1pPr>
              <a:defRPr/>
            </a:lvl1pPr>
          </a:lstStyle>
          <a:p>
            <a:pPr lvl="0"/>
            <a:endParaRPr lang="en-US"/>
          </a:p>
        </p:txBody>
      </p:sp>
      <p:sp>
        <p:nvSpPr>
          <p:cNvPr id="10" name="Google Shape;1951;p197">
            <a:extLst>
              <a:ext uri="{FF2B5EF4-FFF2-40B4-BE49-F238E27FC236}">
                <a16:creationId xmlns:a16="http://schemas.microsoft.com/office/drawing/2014/main" id="{08D18F70-77DE-16F1-527B-BA8B07AAAB17}"/>
              </a:ext>
            </a:extLst>
          </p:cNvPr>
          <p:cNvSpPr txBox="1">
            <a:spLocks noGrp="1"/>
          </p:cNvSpPr>
          <p:nvPr>
            <p:ph type="ftr" sz="quarter" idx="9"/>
          </p:nvPr>
        </p:nvSpPr>
        <p:spPr/>
        <p:txBody>
          <a:bodyPr lIns="0" tIns="0" rIns="0" bIns="0"/>
          <a:lstStyle>
            <a:lvl1pPr>
              <a:defRPr/>
            </a:lvl1pPr>
          </a:lstStyle>
          <a:p>
            <a:pPr lvl="0"/>
            <a:endParaRPr lang="en-US"/>
          </a:p>
        </p:txBody>
      </p:sp>
      <p:sp>
        <p:nvSpPr>
          <p:cNvPr id="11" name="Google Shape;1952;p197">
            <a:extLst>
              <a:ext uri="{FF2B5EF4-FFF2-40B4-BE49-F238E27FC236}">
                <a16:creationId xmlns:a16="http://schemas.microsoft.com/office/drawing/2014/main" id="{F9F26863-A129-BB57-D443-DC19262C2A4C}"/>
              </a:ext>
            </a:extLst>
          </p:cNvPr>
          <p:cNvSpPr txBox="1">
            <a:spLocks noGrp="1"/>
          </p:cNvSpPr>
          <p:nvPr>
            <p:ph type="dt" sz="quarter" idx="7"/>
          </p:nvPr>
        </p:nvSpPr>
        <p:spPr>
          <a:xfrm>
            <a:off x="0" y="0"/>
            <a:ext cx="3000000" cy="300000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19497"/>
                </a:solidFill>
                <a:uFillTx/>
                <a:latin typeface="Calibri"/>
                <a:ea typeface="Calibri"/>
                <a:cs typeface="Calibri"/>
              </a:defRPr>
            </a:lvl1pPr>
          </a:lstStyle>
          <a:p>
            <a:pPr lvl="0"/>
            <a:endParaRPr lang="en-US"/>
          </a:p>
        </p:txBody>
      </p:sp>
      <p:sp>
        <p:nvSpPr>
          <p:cNvPr id="12" name="Google Shape;1953;p197">
            <a:extLst>
              <a:ext uri="{FF2B5EF4-FFF2-40B4-BE49-F238E27FC236}">
                <a16:creationId xmlns:a16="http://schemas.microsoft.com/office/drawing/2014/main" id="{F34D84D5-0A02-696E-26B1-FE5F56A4C3C3}"/>
              </a:ext>
            </a:extLst>
          </p:cNvPr>
          <p:cNvSpPr txBox="1">
            <a:spLocks noGrp="1"/>
          </p:cNvSpPr>
          <p:nvPr>
            <p:ph type="sldNum" sz="quarter" idx="8"/>
          </p:nvPr>
        </p:nvSpPr>
        <p:spPr/>
        <p:txBody>
          <a:bodyPr lIns="0" tIns="0" rIns="0" bIns="0"/>
          <a:lstStyle>
            <a:lvl1pPr marL="38103">
              <a:lnSpc>
                <a:spcPct val="118750"/>
              </a:lnSpc>
              <a:defRPr>
                <a:solidFill>
                  <a:srgbClr val="929599"/>
                </a:solidFill>
                <a:latin typeface="Arial"/>
                <a:ea typeface="Arial"/>
                <a:cs typeface="Arial"/>
              </a:defRPr>
            </a:lvl1pPr>
          </a:lstStyle>
          <a:p>
            <a:pPr lvl="0"/>
            <a:fld id="{2753AFD3-2B7A-4152-8979-CD787B4645F1}" type="slidenum">
              <a:t>‹#›</a:t>
            </a:fld>
            <a:endParaRPr lang="en-US"/>
          </a:p>
        </p:txBody>
      </p:sp>
    </p:spTree>
    <p:extLst>
      <p:ext uri="{BB962C8B-B14F-4D97-AF65-F5344CB8AC3E}">
        <p14:creationId xmlns:p14="http://schemas.microsoft.com/office/powerpoint/2010/main" val="1599456240"/>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2_Quotation 3">
    <p:spTree>
      <p:nvGrpSpPr>
        <p:cNvPr id="1" name=""/>
        <p:cNvGrpSpPr/>
        <p:nvPr/>
      </p:nvGrpSpPr>
      <p:grpSpPr>
        <a:xfrm>
          <a:off x="0" y="0"/>
          <a:ext cx="0" cy="0"/>
          <a:chOff x="0" y="0"/>
          <a:chExt cx="0" cy="0"/>
        </a:xfrm>
      </p:grpSpPr>
      <p:sp>
        <p:nvSpPr>
          <p:cNvPr id="2" name="Google Shape;1955;p198">
            <a:extLst>
              <a:ext uri="{FF2B5EF4-FFF2-40B4-BE49-F238E27FC236}">
                <a16:creationId xmlns:a16="http://schemas.microsoft.com/office/drawing/2014/main" id="{A1CDA626-D6D5-20F4-DEA6-36C83A2E1CC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6;p198">
            <a:extLst>
              <a:ext uri="{FF2B5EF4-FFF2-40B4-BE49-F238E27FC236}">
                <a16:creationId xmlns:a16="http://schemas.microsoft.com/office/drawing/2014/main" id="{300B17D0-F9EF-9418-AFA6-DEBEEADEDF4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57;p198">
            <a:extLst>
              <a:ext uri="{FF2B5EF4-FFF2-40B4-BE49-F238E27FC236}">
                <a16:creationId xmlns:a16="http://schemas.microsoft.com/office/drawing/2014/main" id="{C204D5AD-440C-BE07-A7C8-95F22D51DCA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58;p198">
            <a:extLst>
              <a:ext uri="{FF2B5EF4-FFF2-40B4-BE49-F238E27FC236}">
                <a16:creationId xmlns:a16="http://schemas.microsoft.com/office/drawing/2014/main" id="{8F7FFF28-49F4-DDAB-1E28-E0FAB7DCF3D5}"/>
              </a:ext>
            </a:extLst>
          </p:cNvPr>
          <p:cNvSpPr txBox="1">
            <a:spLocks noGrp="1"/>
          </p:cNvSpPr>
          <p:nvPr>
            <p:ph type="sldNum" sz="quarter" idx="8"/>
          </p:nvPr>
        </p:nvSpPr>
        <p:spPr/>
        <p:txBody>
          <a:bodyPr/>
          <a:lstStyle>
            <a:lvl1pPr>
              <a:defRPr>
                <a:solidFill>
                  <a:srgbClr val="AEB3B7"/>
                </a:solidFill>
              </a:defRPr>
            </a:lvl1pPr>
          </a:lstStyle>
          <a:p>
            <a:pPr lvl="0"/>
            <a:fld id="{EB212142-1FAD-4FD5-BAC6-9AFC129956FE}" type="slidenum">
              <a:t>‹#›</a:t>
            </a:fld>
            <a:endParaRPr lang="en-US"/>
          </a:p>
        </p:txBody>
      </p:sp>
      <p:cxnSp>
        <p:nvCxnSpPr>
          <p:cNvPr id="6" name="Google Shape;1959;p198">
            <a:extLst>
              <a:ext uri="{FF2B5EF4-FFF2-40B4-BE49-F238E27FC236}">
                <a16:creationId xmlns:a16="http://schemas.microsoft.com/office/drawing/2014/main" id="{0169788C-4063-4D39-E606-176F9E38240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60;p198">
            <a:extLst>
              <a:ext uri="{FF2B5EF4-FFF2-40B4-BE49-F238E27FC236}">
                <a16:creationId xmlns:a16="http://schemas.microsoft.com/office/drawing/2014/main" id="{2A028C96-62A1-E6A4-CB9F-4A96C0FA1304}"/>
              </a:ext>
            </a:extLst>
          </p:cNvPr>
          <p:cNvSpPr txBox="1">
            <a:spLocks noGrp="1"/>
          </p:cNvSpPr>
          <p:nvPr>
            <p:ph type="ftr" sz="quarter" idx="9"/>
          </p:nvPr>
        </p:nvSpPr>
        <p:spPr/>
        <p:txBody>
          <a:bodyPr/>
          <a:lstStyle>
            <a:lvl1pPr>
              <a:defRPr/>
            </a:lvl1pPr>
          </a:lstStyle>
          <a:p>
            <a:pPr lvl="0"/>
            <a:endParaRPr lang="en-US"/>
          </a:p>
        </p:txBody>
      </p:sp>
      <p:grpSp>
        <p:nvGrpSpPr>
          <p:cNvPr id="8" name="Google Shape;1961;p198">
            <a:extLst>
              <a:ext uri="{FF2B5EF4-FFF2-40B4-BE49-F238E27FC236}">
                <a16:creationId xmlns:a16="http://schemas.microsoft.com/office/drawing/2014/main" id="{B4B885BC-7B2F-13EC-41C9-7674DF5C61F0}"/>
              </a:ext>
            </a:extLst>
          </p:cNvPr>
          <p:cNvGrpSpPr/>
          <p:nvPr/>
        </p:nvGrpSpPr>
        <p:grpSpPr>
          <a:xfrm>
            <a:off x="7191545" y="0"/>
            <a:ext cx="5000460" cy="1425988"/>
            <a:chOff x="7191545" y="0"/>
            <a:chExt cx="5000460" cy="1425988"/>
          </a:xfrm>
        </p:grpSpPr>
        <p:pic>
          <p:nvPicPr>
            <p:cNvPr id="9" name="Google Shape;1962;p198">
              <a:extLst>
                <a:ext uri="{FF2B5EF4-FFF2-40B4-BE49-F238E27FC236}">
                  <a16:creationId xmlns:a16="http://schemas.microsoft.com/office/drawing/2014/main" id="{7748B41D-0207-4929-4E42-4574E8E7E87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963;p198">
              <a:extLst>
                <a:ext uri="{FF2B5EF4-FFF2-40B4-BE49-F238E27FC236}">
                  <a16:creationId xmlns:a16="http://schemas.microsoft.com/office/drawing/2014/main" id="{4463D920-5691-2330-027C-F3A1D7F6D683}"/>
                </a:ext>
              </a:extLst>
            </p:cNvPr>
            <p:cNvGrpSpPr/>
            <p:nvPr/>
          </p:nvGrpSpPr>
          <p:grpSpPr>
            <a:xfrm>
              <a:off x="7191545" y="0"/>
              <a:ext cx="5000460" cy="1425988"/>
              <a:chOff x="7191545" y="0"/>
              <a:chExt cx="5000460" cy="1425988"/>
            </a:xfrm>
          </p:grpSpPr>
          <p:sp>
            <p:nvSpPr>
              <p:cNvPr id="11" name="Google Shape;1964;p198">
                <a:extLst>
                  <a:ext uri="{FF2B5EF4-FFF2-40B4-BE49-F238E27FC236}">
                    <a16:creationId xmlns:a16="http://schemas.microsoft.com/office/drawing/2014/main" id="{71CB9085-1F48-1AB0-D367-5B5EEDDD62D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965;p198">
                <a:extLst>
                  <a:ext uri="{FF2B5EF4-FFF2-40B4-BE49-F238E27FC236}">
                    <a16:creationId xmlns:a16="http://schemas.microsoft.com/office/drawing/2014/main" id="{DE26C7CC-F21C-0F75-2185-CE238DAB2E5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966;p198" descr="Open quotation mark with solid fill">
            <a:extLst>
              <a:ext uri="{FF2B5EF4-FFF2-40B4-BE49-F238E27FC236}">
                <a16:creationId xmlns:a16="http://schemas.microsoft.com/office/drawing/2014/main" id="{861261E4-FF5B-42E8-3161-DC900B209B3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1926925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2_Quotation 3">
    <p:spTree>
      <p:nvGrpSpPr>
        <p:cNvPr id="1" name=""/>
        <p:cNvGrpSpPr/>
        <p:nvPr/>
      </p:nvGrpSpPr>
      <p:grpSpPr>
        <a:xfrm>
          <a:off x="0" y="0"/>
          <a:ext cx="0" cy="0"/>
          <a:chOff x="0" y="0"/>
          <a:chExt cx="0" cy="0"/>
        </a:xfrm>
      </p:grpSpPr>
      <p:sp>
        <p:nvSpPr>
          <p:cNvPr id="2" name="Google Shape;1955;p198">
            <a:extLst>
              <a:ext uri="{FF2B5EF4-FFF2-40B4-BE49-F238E27FC236}">
                <a16:creationId xmlns:a16="http://schemas.microsoft.com/office/drawing/2014/main" id="{1B166689-499A-67FC-40F4-21AAE7C1A3F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6;p198">
            <a:extLst>
              <a:ext uri="{FF2B5EF4-FFF2-40B4-BE49-F238E27FC236}">
                <a16:creationId xmlns:a16="http://schemas.microsoft.com/office/drawing/2014/main" id="{CAF5583B-4E70-E17D-B450-6475AD2CF2D0}"/>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57;p198">
            <a:extLst>
              <a:ext uri="{FF2B5EF4-FFF2-40B4-BE49-F238E27FC236}">
                <a16:creationId xmlns:a16="http://schemas.microsoft.com/office/drawing/2014/main" id="{1FCE46FC-3320-1ABD-7C65-F88711D5939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58;p198">
            <a:extLst>
              <a:ext uri="{FF2B5EF4-FFF2-40B4-BE49-F238E27FC236}">
                <a16:creationId xmlns:a16="http://schemas.microsoft.com/office/drawing/2014/main" id="{748B24DF-836A-1DF3-5CD1-FF3EF2A40156}"/>
              </a:ext>
            </a:extLst>
          </p:cNvPr>
          <p:cNvSpPr txBox="1">
            <a:spLocks noGrp="1"/>
          </p:cNvSpPr>
          <p:nvPr>
            <p:ph type="sldNum" sz="quarter" idx="8"/>
          </p:nvPr>
        </p:nvSpPr>
        <p:spPr/>
        <p:txBody>
          <a:bodyPr/>
          <a:lstStyle>
            <a:lvl1pPr>
              <a:defRPr>
                <a:solidFill>
                  <a:srgbClr val="AEB3B7"/>
                </a:solidFill>
              </a:defRPr>
            </a:lvl1pPr>
          </a:lstStyle>
          <a:p>
            <a:pPr lvl="0"/>
            <a:fld id="{DA60AACC-3965-4E84-BB7B-B53EEBB230E4}" type="slidenum">
              <a:t>‹#›</a:t>
            </a:fld>
            <a:endParaRPr lang="en-US"/>
          </a:p>
        </p:txBody>
      </p:sp>
      <p:cxnSp>
        <p:nvCxnSpPr>
          <p:cNvPr id="6" name="Google Shape;1959;p198">
            <a:extLst>
              <a:ext uri="{FF2B5EF4-FFF2-40B4-BE49-F238E27FC236}">
                <a16:creationId xmlns:a16="http://schemas.microsoft.com/office/drawing/2014/main" id="{4897FAC7-C4D9-FAEF-286B-C774E1390EB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60;p198">
            <a:extLst>
              <a:ext uri="{FF2B5EF4-FFF2-40B4-BE49-F238E27FC236}">
                <a16:creationId xmlns:a16="http://schemas.microsoft.com/office/drawing/2014/main" id="{C510FBEC-008D-0BA9-2912-A2FC559F46F0}"/>
              </a:ext>
            </a:extLst>
          </p:cNvPr>
          <p:cNvSpPr txBox="1">
            <a:spLocks noGrp="1"/>
          </p:cNvSpPr>
          <p:nvPr>
            <p:ph type="ftr" sz="quarter" idx="9"/>
          </p:nvPr>
        </p:nvSpPr>
        <p:spPr/>
        <p:txBody>
          <a:bodyPr/>
          <a:lstStyle>
            <a:lvl1pPr>
              <a:defRPr/>
            </a:lvl1pPr>
          </a:lstStyle>
          <a:p>
            <a:pPr lvl="0"/>
            <a:endParaRPr lang="en-US"/>
          </a:p>
        </p:txBody>
      </p:sp>
      <p:grpSp>
        <p:nvGrpSpPr>
          <p:cNvPr id="8" name="Google Shape;1961;p198">
            <a:extLst>
              <a:ext uri="{FF2B5EF4-FFF2-40B4-BE49-F238E27FC236}">
                <a16:creationId xmlns:a16="http://schemas.microsoft.com/office/drawing/2014/main" id="{BD47A7E3-7964-5F3F-32D5-728A3E6F981D}"/>
              </a:ext>
            </a:extLst>
          </p:cNvPr>
          <p:cNvGrpSpPr/>
          <p:nvPr/>
        </p:nvGrpSpPr>
        <p:grpSpPr>
          <a:xfrm>
            <a:off x="7191545" y="0"/>
            <a:ext cx="5000460" cy="1425988"/>
            <a:chOff x="7191545" y="0"/>
            <a:chExt cx="5000460" cy="1425988"/>
          </a:xfrm>
        </p:grpSpPr>
        <p:pic>
          <p:nvPicPr>
            <p:cNvPr id="9" name="Google Shape;1962;p198">
              <a:extLst>
                <a:ext uri="{FF2B5EF4-FFF2-40B4-BE49-F238E27FC236}">
                  <a16:creationId xmlns:a16="http://schemas.microsoft.com/office/drawing/2014/main" id="{5BF21805-9FDA-1C16-6E73-3B7C30C4669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1963;p198">
              <a:extLst>
                <a:ext uri="{FF2B5EF4-FFF2-40B4-BE49-F238E27FC236}">
                  <a16:creationId xmlns:a16="http://schemas.microsoft.com/office/drawing/2014/main" id="{4CE8828D-C209-8836-49D8-BA794473337B}"/>
                </a:ext>
              </a:extLst>
            </p:cNvPr>
            <p:cNvGrpSpPr/>
            <p:nvPr/>
          </p:nvGrpSpPr>
          <p:grpSpPr>
            <a:xfrm>
              <a:off x="7191545" y="0"/>
              <a:ext cx="5000460" cy="1425988"/>
              <a:chOff x="7191545" y="0"/>
              <a:chExt cx="5000460" cy="1425988"/>
            </a:xfrm>
          </p:grpSpPr>
          <p:sp>
            <p:nvSpPr>
              <p:cNvPr id="11" name="Google Shape;1964;p198">
                <a:extLst>
                  <a:ext uri="{FF2B5EF4-FFF2-40B4-BE49-F238E27FC236}">
                    <a16:creationId xmlns:a16="http://schemas.microsoft.com/office/drawing/2014/main" id="{A843FCD0-AC5D-BDD3-F16F-19D5C7B1F27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1965;p198">
                <a:extLst>
                  <a:ext uri="{FF2B5EF4-FFF2-40B4-BE49-F238E27FC236}">
                    <a16:creationId xmlns:a16="http://schemas.microsoft.com/office/drawing/2014/main" id="{1EDD734C-7BBD-00A5-1D28-A80E8135B9B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1966;p198" descr="Open quotation mark with solid fill">
            <a:extLst>
              <a:ext uri="{FF2B5EF4-FFF2-40B4-BE49-F238E27FC236}">
                <a16:creationId xmlns:a16="http://schemas.microsoft.com/office/drawing/2014/main" id="{2CBC3E1D-9316-8B5B-4188-738F003A3A47}"/>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17259923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SECTION_TITLE_AND_DESCRIPTION">
    <p:spTree>
      <p:nvGrpSpPr>
        <p:cNvPr id="1" name=""/>
        <p:cNvGrpSpPr/>
        <p:nvPr/>
      </p:nvGrpSpPr>
      <p:grpSpPr>
        <a:xfrm>
          <a:off x="0" y="0"/>
          <a:ext cx="0" cy="0"/>
          <a:chOff x="0" y="0"/>
          <a:chExt cx="0" cy="0"/>
        </a:xfrm>
      </p:grpSpPr>
      <p:sp>
        <p:nvSpPr>
          <p:cNvPr id="2" name="Google Shape;149;p9">
            <a:extLst>
              <a:ext uri="{FF2B5EF4-FFF2-40B4-BE49-F238E27FC236}">
                <a16:creationId xmlns:a16="http://schemas.microsoft.com/office/drawing/2014/main" id="{09C372C7-B19D-EFEE-7699-2B09C85AA82A}"/>
              </a:ext>
            </a:extLst>
          </p:cNvPr>
          <p:cNvSpPr/>
          <p:nvPr/>
        </p:nvSpPr>
        <p:spPr>
          <a:xfrm flipH="1">
            <a:off x="-17263" y="2735665"/>
            <a:ext cx="12226780" cy="4153424"/>
          </a:xfrm>
          <a:custGeom>
            <a:avLst/>
            <a:gdLst>
              <a:gd name="f0" fmla="val w"/>
              <a:gd name="f1" fmla="val h"/>
              <a:gd name="f2" fmla="val 0"/>
              <a:gd name="f3" fmla="val 285317"/>
              <a:gd name="f4" fmla="val 115437"/>
              <a:gd name="f5" fmla="val 1114"/>
              <a:gd name="f6" fmla="val 1"/>
              <a:gd name="f7" fmla="val 743"/>
              <a:gd name="f8" fmla="val 371"/>
              <a:gd name="f9" fmla="val 4"/>
              <a:gd name="f10" fmla="val 10"/>
              <a:gd name="f11" fmla="val 285316"/>
              <a:gd name="f12" fmla="val 16649"/>
              <a:gd name="f13" fmla="val 275981"/>
              <a:gd name="f14" fmla="val 17517"/>
              <a:gd name="f15" fmla="val 266737"/>
              <a:gd name="f16" fmla="val 22219"/>
              <a:gd name="f17" fmla="val 260505"/>
              <a:gd name="f18" fmla="val 29363"/>
              <a:gd name="f19" fmla="val 255233"/>
              <a:gd name="f20" fmla="val 35366"/>
              <a:gd name="f21" fmla="val 250873"/>
              <a:gd name="f22" fmla="val 43355"/>
              <a:gd name="f23" fmla="val 243067"/>
              <a:gd name="f24" fmla="val 45021"/>
              <a:gd name="f25" fmla="val 241949"/>
              <a:gd name="f26" fmla="val 45253"/>
              <a:gd name="f27" fmla="val 240817"/>
              <a:gd name="f28" fmla="val 45339"/>
              <a:gd name="f29" fmla="val 239680"/>
              <a:gd name="f30" fmla="val 237914"/>
              <a:gd name="f31" fmla="val 236134"/>
              <a:gd name="f32" fmla="val 45133"/>
              <a:gd name="f33" fmla="val 234370"/>
              <a:gd name="f34" fmla="val 44952"/>
              <a:gd name="f35" fmla="val 231734"/>
              <a:gd name="f36" fmla="val 44685"/>
              <a:gd name="f37" fmla="val 229019"/>
              <a:gd name="f38" fmla="val 44498"/>
              <a:gd name="f39" fmla="val 226316"/>
              <a:gd name="f40" fmla="val 219329"/>
              <a:gd name="f41" fmla="val 212416"/>
              <a:gd name="f42" fmla="val 45750"/>
              <a:gd name="f43" fmla="val 207117"/>
              <a:gd name="f44" fmla="val 50111"/>
              <a:gd name="f45" fmla="val 200087"/>
              <a:gd name="f46" fmla="val 55886"/>
              <a:gd name="f47" fmla="val 197850"/>
              <a:gd name="f48" fmla="val 65495"/>
              <a:gd name="f49" fmla="val 194997"/>
              <a:gd name="f50" fmla="val 74169"/>
              <a:gd name="f51" fmla="val 192166"/>
              <a:gd name="f52" fmla="val 82842"/>
              <a:gd name="f53" fmla="val 187168"/>
              <a:gd name="f54" fmla="val 92178"/>
              <a:gd name="f55" fmla="val 178288"/>
              <a:gd name="f56" fmla="val 94255"/>
              <a:gd name="f57" fmla="val 177041"/>
              <a:gd name="f58" fmla="val 94543"/>
              <a:gd name="f59" fmla="val 175796"/>
              <a:gd name="f60" fmla="val 94669"/>
              <a:gd name="f61" fmla="val 174551"/>
              <a:gd name="f62" fmla="val 165708"/>
              <a:gd name="f63" fmla="val 156917"/>
              <a:gd name="f64" fmla="val 88301"/>
              <a:gd name="f65" fmla="val 148045"/>
              <a:gd name="f66" fmla="val 146875"/>
              <a:gd name="f67" fmla="val 145703"/>
              <a:gd name="f68" fmla="val 88412"/>
              <a:gd name="f69" fmla="val 144530"/>
              <a:gd name="f70" fmla="val 88663"/>
              <a:gd name="f71" fmla="val 141060"/>
              <a:gd name="f72" fmla="val 89393"/>
              <a:gd name="f73" fmla="val 137956"/>
              <a:gd name="f74" fmla="val 91333"/>
              <a:gd name="f75" fmla="val 134646"/>
              <a:gd name="f76" fmla="val 92612"/>
              <a:gd name="f77" fmla="val 131720"/>
              <a:gd name="f78" fmla="val 93737"/>
              <a:gd name="f79" fmla="val 128631"/>
              <a:gd name="f80" fmla="val 94264"/>
              <a:gd name="f81" fmla="val 125532"/>
              <a:gd name="f82" fmla="val 113985"/>
              <a:gd name="f83" fmla="val 102305"/>
              <a:gd name="f84" fmla="val 86940"/>
              <a:gd name="f85" fmla="val 98400"/>
              <a:gd name="f86" fmla="val 75926"/>
              <a:gd name="f87" fmla="val 97190"/>
              <a:gd name="f88" fmla="val 72525"/>
              <a:gd name="f89" fmla="val 96642"/>
              <a:gd name="f90" fmla="val 68873"/>
              <a:gd name="f91" fmla="val 94930"/>
              <a:gd name="f92" fmla="val 65678"/>
              <a:gd name="f93" fmla="val 90993"/>
              <a:gd name="f94" fmla="val 58324"/>
              <a:gd name="f95" fmla="val 81998"/>
              <a:gd name="f96" fmla="val 55419"/>
              <a:gd name="f97" fmla="val 73534"/>
              <a:gd name="f98" fmla="val 72724"/>
              <a:gd name="f99" fmla="val 71919"/>
              <a:gd name="f100" fmla="val 55446"/>
              <a:gd name="f101" fmla="val 71124"/>
              <a:gd name="f102" fmla="val 55498"/>
              <a:gd name="f103" fmla="val 62016"/>
              <a:gd name="f104" fmla="val 56114"/>
              <a:gd name="f105" fmla="val 53160"/>
              <a:gd name="f106" fmla="val 59195"/>
              <a:gd name="f107" fmla="val 44030"/>
              <a:gd name="f108" fmla="val 59264"/>
              <a:gd name="f109" fmla="val 43906"/>
              <a:gd name="f110" fmla="val 59265"/>
              <a:gd name="f111" fmla="val 43782"/>
              <a:gd name="f112" fmla="val 59266"/>
              <a:gd name="f113" fmla="val 43658"/>
              <a:gd name="f114" fmla="val 41834"/>
              <a:gd name="f115" fmla="val 39970"/>
              <a:gd name="f116" fmla="val 59093"/>
              <a:gd name="f117" fmla="val 38347"/>
              <a:gd name="f118" fmla="val 58260"/>
              <a:gd name="f119" fmla="val 34261"/>
              <a:gd name="f120" fmla="val 56205"/>
              <a:gd name="f121" fmla="val 33120"/>
              <a:gd name="f122" fmla="val 50727"/>
              <a:gd name="f123" fmla="val 33964"/>
              <a:gd name="f124" fmla="val 46208"/>
              <a:gd name="f125" fmla="val 34809"/>
              <a:gd name="f126" fmla="val 41688"/>
              <a:gd name="f127" fmla="val 37091"/>
              <a:gd name="f128" fmla="val 37557"/>
              <a:gd name="f129" fmla="val 37958"/>
              <a:gd name="f130" fmla="val 33038"/>
              <a:gd name="f131" fmla="val 40241"/>
              <a:gd name="f132" fmla="val 21169"/>
              <a:gd name="f133" fmla="val 31864"/>
              <a:gd name="f134" fmla="val 9117"/>
              <a:gd name="f135" fmla="val 20908"/>
              <a:gd name="f136" fmla="val 3981"/>
              <a:gd name="f137" fmla="val 14632"/>
              <a:gd name="f138" fmla="val 1016"/>
              <a:gd name="f139" fmla="val 7904"/>
              <a:gd name="f140" fmla="*/ f0 1 285317"/>
              <a:gd name="f141" fmla="*/ f1 1 115437"/>
              <a:gd name="f142" fmla="+- f4 0 f2"/>
              <a:gd name="f143" fmla="+- f3 0 f2"/>
              <a:gd name="f144" fmla="*/ f143 1 285317"/>
              <a:gd name="f145" fmla="*/ f142 1 115437"/>
              <a:gd name="f146" fmla="*/ f2 1 f144"/>
              <a:gd name="f147" fmla="*/ f3 1 f144"/>
              <a:gd name="f148" fmla="*/ f2 1 f145"/>
              <a:gd name="f149" fmla="*/ f4 1 f145"/>
              <a:gd name="f150" fmla="*/ f146 f140 1"/>
              <a:gd name="f151" fmla="*/ f147 f140 1"/>
              <a:gd name="f152" fmla="*/ f149 f141 1"/>
              <a:gd name="f153" fmla="*/ f148 f141 1"/>
            </a:gdLst>
            <a:ahLst/>
            <a:cxnLst>
              <a:cxn ang="3cd4">
                <a:pos x="hc" y="t"/>
              </a:cxn>
              <a:cxn ang="0">
                <a:pos x="r" y="vc"/>
              </a:cxn>
              <a:cxn ang="cd4">
                <a:pos x="hc" y="b"/>
              </a:cxn>
              <a:cxn ang="cd2">
                <a:pos x="l" y="vc"/>
              </a:cxn>
            </a:cxnLst>
            <a:rect l="f150" t="f153" r="f151" b="f152"/>
            <a:pathLst>
              <a:path w="285317" h="115437">
                <a:moveTo>
                  <a:pt x="f5" y="f6"/>
                </a:moveTo>
                <a:cubicBezTo>
                  <a:pt x="f7" y="f6"/>
                  <a:pt x="f8" y="f9"/>
                  <a:pt x="f2" y="f10"/>
                </a:cubicBezTo>
                <a:lnTo>
                  <a:pt x="f2" y="f4"/>
                </a:lnTo>
                <a:lnTo>
                  <a:pt x="f11" y="f4"/>
                </a:lnTo>
                <a:lnTo>
                  <a:pt x="f11" y="f12"/>
                </a:lnTo>
                <a:cubicBezTo>
                  <a:pt x="f13" y="f14"/>
                  <a:pt x="f15" y="f16"/>
                  <a:pt x="f17" y="f18"/>
                </a:cubicBezTo>
                <a:cubicBezTo>
                  <a:pt x="f19" y="f20"/>
                  <a:pt x="f21" y="f22"/>
                  <a:pt x="f23" y="f24"/>
                </a:cubicBezTo>
                <a:cubicBezTo>
                  <a:pt x="f25" y="f26"/>
                  <a:pt x="f27" y="f28"/>
                  <a:pt x="f29" y="f28"/>
                </a:cubicBezTo>
                <a:cubicBezTo>
                  <a:pt x="f30" y="f28"/>
                  <a:pt x="f31" y="f32"/>
                  <a:pt x="f33" y="f34"/>
                </a:cubicBezTo>
                <a:cubicBezTo>
                  <a:pt x="f35" y="f36"/>
                  <a:pt x="f37" y="f38"/>
                  <a:pt x="f39" y="f38"/>
                </a:cubicBezTo>
                <a:cubicBezTo>
                  <a:pt x="f40" y="f38"/>
                  <a:pt x="f41" y="f42"/>
                  <a:pt x="f43" y="f44"/>
                </a:cubicBezTo>
                <a:cubicBezTo>
                  <a:pt x="f45" y="f46"/>
                  <a:pt x="f47" y="f48"/>
                  <a:pt x="f49" y="f50"/>
                </a:cubicBezTo>
                <a:cubicBezTo>
                  <a:pt x="f51" y="f52"/>
                  <a:pt x="f53" y="f54"/>
                  <a:pt x="f55" y="f56"/>
                </a:cubicBezTo>
                <a:cubicBezTo>
                  <a:pt x="f57" y="f58"/>
                  <a:pt x="f59" y="f60"/>
                  <a:pt x="f61" y="f60"/>
                </a:cubicBezTo>
                <a:cubicBezTo>
                  <a:pt x="f62" y="f60"/>
                  <a:pt x="f63" y="f64"/>
                  <a:pt x="f65" y="f64"/>
                </a:cubicBezTo>
                <a:cubicBezTo>
                  <a:pt x="f66" y="f64"/>
                  <a:pt x="f67" y="f68"/>
                  <a:pt x="f69" y="f70"/>
                </a:cubicBezTo>
                <a:cubicBezTo>
                  <a:pt x="f71" y="f72"/>
                  <a:pt x="f73" y="f74"/>
                  <a:pt x="f75" y="f76"/>
                </a:cubicBezTo>
                <a:cubicBezTo>
                  <a:pt x="f77" y="f78"/>
                  <a:pt x="f79" y="f80"/>
                  <a:pt x="f81" y="f80"/>
                </a:cubicBezTo>
                <a:cubicBezTo>
                  <a:pt x="f82" y="f80"/>
                  <a:pt x="f83" y="f84"/>
                  <a:pt x="f85" y="f86"/>
                </a:cubicBezTo>
                <a:cubicBezTo>
                  <a:pt x="f87" y="f88"/>
                  <a:pt x="f89" y="f90"/>
                  <a:pt x="f91" y="f92"/>
                </a:cubicBezTo>
                <a:cubicBezTo>
                  <a:pt x="f93" y="f94"/>
                  <a:pt x="f95" y="f96"/>
                  <a:pt x="f97" y="f96"/>
                </a:cubicBezTo>
                <a:cubicBezTo>
                  <a:pt x="f98" y="f96"/>
                  <a:pt x="f99" y="f100"/>
                  <a:pt x="f101" y="f102"/>
                </a:cubicBezTo>
                <a:cubicBezTo>
                  <a:pt x="f103" y="f104"/>
                  <a:pt x="f105" y="f106"/>
                  <a:pt x="f107" y="f108"/>
                </a:cubicBezTo>
                <a:cubicBezTo>
                  <a:pt x="f109" y="f110"/>
                  <a:pt x="f111" y="f112"/>
                  <a:pt x="f113" y="f112"/>
                </a:cubicBezTo>
                <a:cubicBezTo>
                  <a:pt x="f114" y="f112"/>
                  <a:pt x="f115" y="f116"/>
                  <a:pt x="f117" y="f118"/>
                </a:cubicBezTo>
                <a:cubicBezTo>
                  <a:pt x="f119" y="f120"/>
                  <a:pt x="f121" y="f122"/>
                  <a:pt x="f123" y="f124"/>
                </a:cubicBezTo>
                <a:cubicBezTo>
                  <a:pt x="f125" y="f126"/>
                  <a:pt x="f127" y="f128"/>
                  <a:pt x="f129" y="f130"/>
                </a:cubicBezTo>
                <a:cubicBezTo>
                  <a:pt x="f131" y="f132"/>
                  <a:pt x="f133" y="f134"/>
                  <a:pt x="f135" y="f136"/>
                </a:cubicBezTo>
                <a:cubicBezTo>
                  <a:pt x="f137" y="f138"/>
                  <a:pt x="f139" y="f6"/>
                  <a:pt x="f5" y="f6"/>
                </a:cubicBezTo>
                <a:close/>
              </a:path>
            </a:pathLst>
          </a:custGeom>
          <a:solidFill>
            <a:srgbClr val="FFFFFF">
              <a:alpha val="40240"/>
            </a:srgbClr>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3" name="Google Shape;150;p9">
            <a:extLst>
              <a:ext uri="{FF2B5EF4-FFF2-40B4-BE49-F238E27FC236}">
                <a16:creationId xmlns:a16="http://schemas.microsoft.com/office/drawing/2014/main" id="{696A3EA8-88BC-5A4F-EA1C-4947047F92F7}"/>
              </a:ext>
            </a:extLst>
          </p:cNvPr>
          <p:cNvSpPr txBox="1">
            <a:spLocks noGrp="1"/>
          </p:cNvSpPr>
          <p:nvPr>
            <p:ph type="title"/>
          </p:nvPr>
        </p:nvSpPr>
        <p:spPr>
          <a:xfrm>
            <a:off x="2540029" y="1086197"/>
            <a:ext cx="7112002" cy="1122398"/>
          </a:xfrm>
        </p:spPr>
        <p:txBody>
          <a:bodyPr tIns="91421" bIns="91421" anchor="b" anchorCtr="1"/>
          <a:lstStyle>
            <a:lvl1pPr algn="ctr">
              <a:defRPr sz="6000"/>
            </a:lvl1pPr>
          </a:lstStyle>
          <a:p>
            <a:pPr lvl="0"/>
            <a:endParaRPr lang="en-US"/>
          </a:p>
        </p:txBody>
      </p:sp>
      <p:sp>
        <p:nvSpPr>
          <p:cNvPr id="4" name="Google Shape;151;p9">
            <a:extLst>
              <a:ext uri="{FF2B5EF4-FFF2-40B4-BE49-F238E27FC236}">
                <a16:creationId xmlns:a16="http://schemas.microsoft.com/office/drawing/2014/main" id="{196ACA55-0FA5-3E56-C734-9F186F58C4E8}"/>
              </a:ext>
            </a:extLst>
          </p:cNvPr>
          <p:cNvSpPr txBox="1">
            <a:spLocks noGrp="1"/>
          </p:cNvSpPr>
          <p:nvPr>
            <p:ph type="subTitle" idx="4294967295"/>
          </p:nvPr>
        </p:nvSpPr>
        <p:spPr>
          <a:xfrm>
            <a:off x="2893865" y="2208596"/>
            <a:ext cx="6404402" cy="1786399"/>
          </a:xfrm>
        </p:spPr>
        <p:txBody>
          <a:bodyPr tIns="91421" bIns="91421" anchorCtr="1"/>
          <a:lstStyle>
            <a:lvl1pPr algn="ctr">
              <a:spcBef>
                <a:spcPts val="0"/>
              </a:spcBef>
              <a:buNone/>
              <a:defRPr sz="2133"/>
            </a:lvl1pPr>
          </a:lstStyle>
          <a:p>
            <a:pPr lvl="0"/>
            <a:endParaRPr lang="en-US"/>
          </a:p>
        </p:txBody>
      </p:sp>
      <p:sp>
        <p:nvSpPr>
          <p:cNvPr id="5" name="Google Shape;152;p9">
            <a:extLst>
              <a:ext uri="{FF2B5EF4-FFF2-40B4-BE49-F238E27FC236}">
                <a16:creationId xmlns:a16="http://schemas.microsoft.com/office/drawing/2014/main" id="{E6E6A210-2606-E01D-30BF-2CA82275C1D5}"/>
              </a:ext>
            </a:extLst>
          </p:cNvPr>
          <p:cNvSpPr/>
          <p:nvPr/>
        </p:nvSpPr>
        <p:spPr>
          <a:xfrm flipH="1">
            <a:off x="279687" y="2690402"/>
            <a:ext cx="273524" cy="273524"/>
          </a:xfrm>
          <a:custGeom>
            <a:avLst/>
            <a:gdLst>
              <a:gd name="f0" fmla="val w"/>
              <a:gd name="f1" fmla="val h"/>
              <a:gd name="f2" fmla="val 0"/>
              <a:gd name="f3" fmla="val 7602"/>
              <a:gd name="f4" fmla="val 2648"/>
              <a:gd name="f5" fmla="val 1"/>
              <a:gd name="f6" fmla="val 2420"/>
              <a:gd name="f7" fmla="val 2237"/>
              <a:gd name="f8" fmla="val 183"/>
              <a:gd name="f9" fmla="val 434"/>
              <a:gd name="f10" fmla="val 1804"/>
              <a:gd name="f11" fmla="val 2032"/>
              <a:gd name="f12" fmla="val 2215"/>
              <a:gd name="f13" fmla="val 206"/>
              <a:gd name="f14" fmla="val 4954"/>
              <a:gd name="f15" fmla="val 5182"/>
              <a:gd name="f16" fmla="val 5387"/>
              <a:gd name="f17" fmla="val 5570"/>
              <a:gd name="f18" fmla="val 5798"/>
              <a:gd name="f19" fmla="val 7168"/>
              <a:gd name="f20" fmla="val 7419"/>
              <a:gd name="f21" fmla="val 7601"/>
              <a:gd name="f22" fmla="val 4976"/>
              <a:gd name="f23" fmla="val 5205"/>
              <a:gd name="f24" fmla="val 7190"/>
              <a:gd name="f25" fmla="*/ f0 1 7602"/>
              <a:gd name="f26" fmla="*/ f1 1 7602"/>
              <a:gd name="f27" fmla="+- f3 0 f2"/>
              <a:gd name="f28" fmla="*/ f27 1 7602"/>
              <a:gd name="f29" fmla="*/ f2 1 f28"/>
              <a:gd name="f30" fmla="*/ f3 1 f28"/>
              <a:gd name="f31" fmla="*/ f29 f25 1"/>
              <a:gd name="f32" fmla="*/ f30 f25 1"/>
              <a:gd name="f33" fmla="*/ f30 f26 1"/>
              <a:gd name="f34" fmla="*/ f29 f26 1"/>
            </a:gdLst>
            <a:ahLst/>
            <a:cxnLst>
              <a:cxn ang="3cd4">
                <a:pos x="hc" y="t"/>
              </a:cxn>
              <a:cxn ang="0">
                <a:pos x="r" y="vc"/>
              </a:cxn>
              <a:cxn ang="cd4">
                <a:pos x="hc" y="b"/>
              </a:cxn>
              <a:cxn ang="cd2">
                <a:pos x="l" y="vc"/>
              </a:cxn>
            </a:cxnLst>
            <a:rect l="f31" t="f34" r="f32" b="f33"/>
            <a:pathLst>
              <a:path w="7602" h="7602">
                <a:moveTo>
                  <a:pt x="f4" y="f5"/>
                </a:moveTo>
                <a:cubicBezTo>
                  <a:pt x="f6" y="f5"/>
                  <a:pt x="f7" y="f8"/>
                  <a:pt x="f7" y="f9"/>
                </a:cubicBezTo>
                <a:lnTo>
                  <a:pt x="f7" y="f10"/>
                </a:lnTo>
                <a:cubicBezTo>
                  <a:pt x="f7" y="f11"/>
                  <a:pt x="f11" y="f12"/>
                  <a:pt x="f10" y="f12"/>
                </a:cubicBezTo>
                <a:lnTo>
                  <a:pt x="f9" y="f12"/>
                </a:lnTo>
                <a:cubicBezTo>
                  <a:pt x="f13" y="f12"/>
                  <a:pt x="f2" y="f6"/>
                  <a:pt x="f2" y="f4"/>
                </a:cubicBezTo>
                <a:lnTo>
                  <a:pt x="f2" y="f14"/>
                </a:lnTo>
                <a:cubicBezTo>
                  <a:pt x="f2" y="f15"/>
                  <a:pt x="f13" y="f16"/>
                  <a:pt x="f9" y="f16"/>
                </a:cubicBezTo>
                <a:lnTo>
                  <a:pt x="f10" y="f16"/>
                </a:lnTo>
                <a:cubicBezTo>
                  <a:pt x="f11" y="f16"/>
                  <a:pt x="f7" y="f17"/>
                  <a:pt x="f7" y="f18"/>
                </a:cubicBezTo>
                <a:lnTo>
                  <a:pt x="f7" y="f19"/>
                </a:lnTo>
                <a:cubicBezTo>
                  <a:pt x="f7" y="f20"/>
                  <a:pt x="f6" y="f21"/>
                  <a:pt x="f4" y="f21"/>
                </a:cubicBezTo>
                <a:lnTo>
                  <a:pt x="f22" y="f21"/>
                </a:lnTo>
                <a:cubicBezTo>
                  <a:pt x="f23" y="f21"/>
                  <a:pt x="f16" y="f20"/>
                  <a:pt x="f16" y="f19"/>
                </a:cubicBezTo>
                <a:lnTo>
                  <a:pt x="f16" y="f18"/>
                </a:lnTo>
                <a:cubicBezTo>
                  <a:pt x="f16" y="f17"/>
                  <a:pt x="f17" y="f16"/>
                  <a:pt x="f18" y="f16"/>
                </a:cubicBezTo>
                <a:lnTo>
                  <a:pt x="f24" y="f16"/>
                </a:lnTo>
                <a:cubicBezTo>
                  <a:pt x="f20" y="f16"/>
                  <a:pt x="f21" y="f15"/>
                  <a:pt x="f21" y="f14"/>
                </a:cubicBezTo>
                <a:lnTo>
                  <a:pt x="f21" y="f4"/>
                </a:lnTo>
                <a:cubicBezTo>
                  <a:pt x="f21" y="f6"/>
                  <a:pt x="f20" y="f12"/>
                  <a:pt x="f24" y="f12"/>
                </a:cubicBezTo>
                <a:lnTo>
                  <a:pt x="f18" y="f12"/>
                </a:lnTo>
                <a:cubicBezTo>
                  <a:pt x="f17" y="f12"/>
                  <a:pt x="f16" y="f11"/>
                  <a:pt x="f16" y="f10"/>
                </a:cubicBezTo>
                <a:lnTo>
                  <a:pt x="f16" y="f9"/>
                </a:lnTo>
                <a:cubicBezTo>
                  <a:pt x="f16" y="f8"/>
                  <a:pt x="f23" y="f5"/>
                  <a:pt x="f22" y="f5"/>
                </a:cubicBezTo>
                <a:close/>
              </a:path>
            </a:pathLst>
          </a:custGeom>
          <a:solidFill>
            <a:srgbClr val="FFFFFF"/>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6" name="Google Shape;153;p9">
            <a:extLst>
              <a:ext uri="{FF2B5EF4-FFF2-40B4-BE49-F238E27FC236}">
                <a16:creationId xmlns:a16="http://schemas.microsoft.com/office/drawing/2014/main" id="{24D81A92-87E7-414F-6F35-C73C39555B0E}"/>
              </a:ext>
            </a:extLst>
          </p:cNvPr>
          <p:cNvSpPr/>
          <p:nvPr/>
        </p:nvSpPr>
        <p:spPr>
          <a:xfrm flipH="1">
            <a:off x="11819095" y="3465521"/>
            <a:ext cx="598739" cy="2244687"/>
          </a:xfrm>
          <a:custGeom>
            <a:avLst/>
            <a:gdLst>
              <a:gd name="f0" fmla="val w"/>
              <a:gd name="f1" fmla="val h"/>
              <a:gd name="f2" fmla="val 0"/>
              <a:gd name="f3" fmla="val 16641"/>
              <a:gd name="f4" fmla="val 62387"/>
              <a:gd name="f5" fmla="val 5438"/>
              <a:gd name="f6" fmla="val 1"/>
              <a:gd name="f7" fmla="val 5170"/>
              <a:gd name="f8" fmla="val 4901"/>
              <a:gd name="f9" fmla="val 24"/>
              <a:gd name="f10" fmla="val 4634"/>
              <a:gd name="f11" fmla="val 73"/>
              <a:gd name="f12" fmla="val 2831"/>
              <a:gd name="f13" fmla="val 415"/>
              <a:gd name="f14" fmla="val 1393"/>
              <a:gd name="f15" fmla="val 1853"/>
              <a:gd name="f16" fmla="val 708"/>
              <a:gd name="f17" fmla="val 3543"/>
              <a:gd name="f18" fmla="val 5232"/>
              <a:gd name="f19" fmla="val 7103"/>
              <a:gd name="f20" fmla="val 274"/>
              <a:gd name="f21" fmla="val 8906"/>
              <a:gd name="f22" fmla="val 959"/>
              <a:gd name="f23" fmla="val 13152"/>
              <a:gd name="f24" fmla="val 3173"/>
              <a:gd name="f25" fmla="val 16964"/>
              <a:gd name="f26" fmla="val 4839"/>
              <a:gd name="f27" fmla="val 20913"/>
              <a:gd name="f28" fmla="val 6483"/>
              <a:gd name="f29" fmla="val 24884"/>
              <a:gd name="f30" fmla="val 7579"/>
              <a:gd name="f31" fmla="val 29472"/>
              <a:gd name="f32" fmla="val 5912"/>
              <a:gd name="f33" fmla="val 33421"/>
              <a:gd name="f34" fmla="val 5136"/>
              <a:gd name="f35" fmla="val 35224"/>
              <a:gd name="f36" fmla="val 3858"/>
              <a:gd name="f37" fmla="val 36776"/>
              <a:gd name="f38" fmla="val 3196"/>
              <a:gd name="f39" fmla="val 38602"/>
              <a:gd name="f40" fmla="val 2078"/>
              <a:gd name="f41" fmla="val 41752"/>
              <a:gd name="f42" fmla="val 2945"/>
              <a:gd name="f43" fmla="val 45267"/>
              <a:gd name="f44" fmla="val 3972"/>
              <a:gd name="f45" fmla="val 48440"/>
              <a:gd name="f46" fmla="val 4520"/>
              <a:gd name="f47" fmla="val 50083"/>
              <a:gd name="f48" fmla="val 5091"/>
              <a:gd name="f49" fmla="val 51727"/>
              <a:gd name="f50" fmla="val 5227"/>
              <a:gd name="f51" fmla="val 53461"/>
              <a:gd name="f52" fmla="val 5433"/>
              <a:gd name="f53" fmla="val 56566"/>
              <a:gd name="f54" fmla="val 4109"/>
              <a:gd name="f55" fmla="val 59556"/>
              <a:gd name="f56" fmla="val 62386"/>
              <a:gd name="f57" fmla="val 7738"/>
              <a:gd name="f58" fmla="val 57889"/>
              <a:gd name="f59" fmla="val 9975"/>
              <a:gd name="f60" fmla="val 51110"/>
              <a:gd name="f61" fmla="val 9359"/>
              <a:gd name="f62" fmla="val 44560"/>
              <a:gd name="f63" fmla="val 9199"/>
              <a:gd name="f64" fmla="val 42802"/>
              <a:gd name="f65" fmla="val 8834"/>
              <a:gd name="f66" fmla="val 40999"/>
              <a:gd name="f67" fmla="val 9222"/>
              <a:gd name="f68" fmla="val 39264"/>
              <a:gd name="f69" fmla="val 9633"/>
              <a:gd name="f70" fmla="val 37392"/>
              <a:gd name="f71" fmla="val 10843"/>
              <a:gd name="f72" fmla="val 35817"/>
              <a:gd name="f73" fmla="val 11824"/>
              <a:gd name="f74" fmla="val 34174"/>
              <a:gd name="f75" fmla="val 16640"/>
              <a:gd name="f76" fmla="val 26117"/>
              <a:gd name="f77" fmla="val 15887"/>
              <a:gd name="f78" fmla="val 15777"/>
              <a:gd name="f79" fmla="val 12577"/>
              <a:gd name="f80" fmla="val 7012"/>
              <a:gd name="f81" fmla="val 11915"/>
              <a:gd name="f82" fmla="val 5209"/>
              <a:gd name="f83" fmla="val 11116"/>
              <a:gd name="f84" fmla="val 3406"/>
              <a:gd name="f85" fmla="val 9793"/>
              <a:gd name="f86" fmla="val 2036"/>
              <a:gd name="f87" fmla="val 8658"/>
              <a:gd name="f88" fmla="val 842"/>
              <a:gd name="f89" fmla="val 7053"/>
              <a:gd name="f90" fmla="*/ f0 1 16641"/>
              <a:gd name="f91" fmla="*/ f1 1 62387"/>
              <a:gd name="f92" fmla="+- f4 0 f2"/>
              <a:gd name="f93" fmla="+- f3 0 f2"/>
              <a:gd name="f94" fmla="*/ f93 1 16641"/>
              <a:gd name="f95" fmla="*/ f92 1 62387"/>
              <a:gd name="f96" fmla="*/ f2 1 f94"/>
              <a:gd name="f97" fmla="*/ f3 1 f94"/>
              <a:gd name="f98" fmla="*/ f2 1 f95"/>
              <a:gd name="f99" fmla="*/ f4 1 f95"/>
              <a:gd name="f100" fmla="*/ f96 f90 1"/>
              <a:gd name="f101" fmla="*/ f97 f90 1"/>
              <a:gd name="f102" fmla="*/ f99 f91 1"/>
              <a:gd name="f103" fmla="*/ f98 f91 1"/>
            </a:gdLst>
            <a:ahLst/>
            <a:cxnLst>
              <a:cxn ang="3cd4">
                <a:pos x="hc" y="t"/>
              </a:cxn>
              <a:cxn ang="0">
                <a:pos x="r" y="vc"/>
              </a:cxn>
              <a:cxn ang="cd4">
                <a:pos x="hc" y="b"/>
              </a:cxn>
              <a:cxn ang="cd2">
                <a:pos x="l" y="vc"/>
              </a:cxn>
            </a:cxnLst>
            <a:rect l="f100" t="f103" r="f101" b="f102"/>
            <a:pathLst>
              <a:path w="16641" h="62387">
                <a:moveTo>
                  <a:pt x="f5" y="f6"/>
                </a:moveTo>
                <a:cubicBezTo>
                  <a:pt x="f7" y="f6"/>
                  <a:pt x="f8" y="f9"/>
                  <a:pt x="f10" y="f11"/>
                </a:cubicBezTo>
                <a:cubicBezTo>
                  <a:pt x="f12" y="f13"/>
                  <a:pt x="f14" y="f15"/>
                  <a:pt x="f16" y="f17"/>
                </a:cubicBezTo>
                <a:cubicBezTo>
                  <a:pt x="f2" y="f18"/>
                  <a:pt x="f2"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12"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81" y="f82"/>
                  <a:pt x="f83" y="f84"/>
                  <a:pt x="f85" y="f86"/>
                </a:cubicBezTo>
                <a:cubicBezTo>
                  <a:pt x="f87" y="f88"/>
                  <a:pt x="f89" y="f6"/>
                  <a:pt x="f5" y="f6"/>
                </a:cubicBezTo>
                <a:close/>
              </a:path>
            </a:pathLst>
          </a:custGeom>
          <a:solidFill>
            <a:srgbClr val="A3B74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nvGrpSpPr>
          <p:cNvPr id="7" name="Google Shape;154;p9">
            <a:extLst>
              <a:ext uri="{FF2B5EF4-FFF2-40B4-BE49-F238E27FC236}">
                <a16:creationId xmlns:a16="http://schemas.microsoft.com/office/drawing/2014/main" id="{0CD20C15-BC3F-18B5-1376-CC6D76612940}"/>
              </a:ext>
            </a:extLst>
          </p:cNvPr>
          <p:cNvGrpSpPr/>
          <p:nvPr/>
        </p:nvGrpSpPr>
        <p:grpSpPr>
          <a:xfrm>
            <a:off x="11305842" y="2311749"/>
            <a:ext cx="1166042" cy="1974756"/>
            <a:chOff x="11305842" y="2311749"/>
            <a:chExt cx="1166042" cy="1974756"/>
          </a:xfrm>
        </p:grpSpPr>
        <p:sp>
          <p:nvSpPr>
            <p:cNvPr id="8" name="Google Shape;155;p9">
              <a:extLst>
                <a:ext uri="{FF2B5EF4-FFF2-40B4-BE49-F238E27FC236}">
                  <a16:creationId xmlns:a16="http://schemas.microsoft.com/office/drawing/2014/main" id="{7D3AFEB0-6723-1EA0-9B3A-7185A3BAD70E}"/>
                </a:ext>
              </a:extLst>
            </p:cNvPr>
            <p:cNvSpPr/>
            <p:nvPr/>
          </p:nvSpPr>
          <p:spPr>
            <a:xfrm flipH="1">
              <a:off x="11594079" y="2311749"/>
              <a:ext cx="691533" cy="674123"/>
            </a:xfrm>
            <a:custGeom>
              <a:avLst/>
              <a:gdLst>
                <a:gd name="f0" fmla="val w"/>
                <a:gd name="f1" fmla="val h"/>
                <a:gd name="f2" fmla="val 0"/>
                <a:gd name="f3" fmla="val 19220"/>
                <a:gd name="f4" fmla="val 18736"/>
                <a:gd name="f5" fmla="val 9145"/>
                <a:gd name="f6" fmla="val 9095"/>
                <a:gd name="f7" fmla="val 9044"/>
                <a:gd name="f8" fmla="val 1"/>
                <a:gd name="f9" fmla="val 8994"/>
                <a:gd name="f10" fmla="val 2"/>
                <a:gd name="f11" fmla="val 7190"/>
                <a:gd name="f12" fmla="val 48"/>
                <a:gd name="f13" fmla="val 5410"/>
                <a:gd name="f14" fmla="val 824"/>
                <a:gd name="f15" fmla="val 4132"/>
                <a:gd name="f16" fmla="val 2079"/>
                <a:gd name="f17" fmla="val 3675"/>
                <a:gd name="f18" fmla="val 2536"/>
                <a:gd name="f19" fmla="val 3264"/>
                <a:gd name="f20" fmla="val 3084"/>
                <a:gd name="f21" fmla="val 3127"/>
                <a:gd name="f22" fmla="val 3723"/>
                <a:gd name="f23" fmla="val 2945"/>
                <a:gd name="f24" fmla="val 4476"/>
                <a:gd name="f25" fmla="val 3173"/>
                <a:gd name="f26" fmla="val 5275"/>
                <a:gd name="f27" fmla="val 3493"/>
                <a:gd name="f28" fmla="val 6005"/>
                <a:gd name="f29" fmla="val 4155"/>
                <a:gd name="f30" fmla="val 7466"/>
                <a:gd name="f31" fmla="val 5182"/>
                <a:gd name="f32" fmla="val 8744"/>
                <a:gd name="f33" fmla="val 5866"/>
                <a:gd name="f34" fmla="val 10182"/>
                <a:gd name="f35" fmla="val 4908"/>
                <a:gd name="f36" fmla="val 9406"/>
                <a:gd name="f37" fmla="val 3926"/>
                <a:gd name="f38" fmla="val 8630"/>
                <a:gd name="f39" fmla="val 7854"/>
                <a:gd name="f40" fmla="val 2717"/>
                <a:gd name="f41" fmla="val 7671"/>
                <a:gd name="f42" fmla="val 2466"/>
                <a:gd name="f43" fmla="val 7489"/>
                <a:gd name="f44" fmla="val 2192"/>
                <a:gd name="f45" fmla="val 7420"/>
                <a:gd name="f46" fmla="val 2152"/>
                <a:gd name="f47" fmla="val 7416"/>
                <a:gd name="f48" fmla="val 2112"/>
                <a:gd name="f49" fmla="val 7413"/>
                <a:gd name="f50" fmla="val 2072"/>
                <a:gd name="f51" fmla="val 1725"/>
                <a:gd name="f52" fmla="val 1390"/>
                <a:gd name="f53" fmla="val 7586"/>
                <a:gd name="f54" fmla="val 1164"/>
                <a:gd name="f55" fmla="val 7831"/>
                <a:gd name="f56" fmla="val 913"/>
                <a:gd name="f57" fmla="val 8105"/>
                <a:gd name="f58" fmla="val 776"/>
                <a:gd name="f59" fmla="val 8470"/>
                <a:gd name="f60" fmla="val 662"/>
                <a:gd name="f61" fmla="val 8835"/>
                <a:gd name="f62" fmla="val 11323"/>
                <a:gd name="f63" fmla="val 1210"/>
                <a:gd name="f64" fmla="val 14062"/>
                <a:gd name="f65" fmla="val 3150"/>
                <a:gd name="f66" fmla="val 15752"/>
                <a:gd name="f67" fmla="val 5090"/>
                <a:gd name="f68" fmla="val 17441"/>
                <a:gd name="f69" fmla="val 7647"/>
                <a:gd name="f70" fmla="val 18239"/>
                <a:gd name="f71" fmla="val 10180"/>
                <a:gd name="f72" fmla="val 18673"/>
                <a:gd name="f73" fmla="val 10426"/>
                <a:gd name="f74" fmla="val 18715"/>
                <a:gd name="f75" fmla="val 10675"/>
                <a:gd name="f76" fmla="val 18735"/>
                <a:gd name="f77" fmla="val 10925"/>
                <a:gd name="f78" fmla="val 12446"/>
                <a:gd name="f79" fmla="val 14020"/>
                <a:gd name="f80" fmla="val 17997"/>
                <a:gd name="f81" fmla="val 15156"/>
                <a:gd name="f82" fmla="val 16938"/>
                <a:gd name="f83" fmla="val 16320"/>
                <a:gd name="f84" fmla="val 15866"/>
                <a:gd name="f85" fmla="val 16868"/>
                <a:gd name="f86" fmla="val 14291"/>
                <a:gd name="f87" fmla="val 17507"/>
                <a:gd name="f88" fmla="val 12853"/>
                <a:gd name="f89" fmla="val 18101"/>
                <a:gd name="f90" fmla="val 11483"/>
                <a:gd name="f91" fmla="val 18831"/>
                <a:gd name="f92" fmla="val 10159"/>
                <a:gd name="f93" fmla="val 19014"/>
                <a:gd name="f94" fmla="val 8676"/>
                <a:gd name="f95" fmla="val 19219"/>
                <a:gd name="f96" fmla="val 6987"/>
                <a:gd name="f97" fmla="val 18671"/>
                <a:gd name="f98" fmla="val 18078"/>
                <a:gd name="f99" fmla="val 3677"/>
                <a:gd name="f100" fmla="val 17850"/>
                <a:gd name="f101" fmla="val 3015"/>
                <a:gd name="f102" fmla="val 17599"/>
                <a:gd name="f103" fmla="val 2376"/>
                <a:gd name="f104" fmla="val 17142"/>
                <a:gd name="f105" fmla="val 1874"/>
                <a:gd name="f106" fmla="val 16771"/>
                <a:gd name="f107" fmla="val 1485"/>
                <a:gd name="f108" fmla="val 16249"/>
                <a:gd name="f109" fmla="val 1205"/>
                <a:gd name="f110" fmla="val 15735"/>
                <a:gd name="f111" fmla="val 15586"/>
                <a:gd name="f112" fmla="val 15437"/>
                <a:gd name="f113" fmla="val 1229"/>
                <a:gd name="f114" fmla="val 15293"/>
                <a:gd name="f115" fmla="val 1280"/>
                <a:gd name="f116" fmla="val 14700"/>
                <a:gd name="f117" fmla="val 1509"/>
                <a:gd name="f118" fmla="val 14335"/>
                <a:gd name="f119" fmla="val 2102"/>
                <a:gd name="f120" fmla="val 14084"/>
                <a:gd name="f121" fmla="val 2695"/>
                <a:gd name="f122" fmla="val 13513"/>
                <a:gd name="f123" fmla="val 3997"/>
                <a:gd name="f124" fmla="val 13285"/>
                <a:gd name="f125" fmla="val 5412"/>
                <a:gd name="f126" fmla="val 13079"/>
                <a:gd name="f127" fmla="val 6804"/>
                <a:gd name="f128" fmla="val 13148"/>
                <a:gd name="f129" fmla="val 5571"/>
                <a:gd name="f130" fmla="val 13034"/>
                <a:gd name="f131" fmla="val 4339"/>
                <a:gd name="f132" fmla="val 12760"/>
                <a:gd name="f133" fmla="val 3129"/>
                <a:gd name="f134" fmla="val 12577"/>
                <a:gd name="f135" fmla="val 2262"/>
                <a:gd name="f136" fmla="val 12280"/>
                <a:gd name="f137" fmla="val 1372"/>
                <a:gd name="f138" fmla="val 11618"/>
                <a:gd name="f139" fmla="val 778"/>
                <a:gd name="f140" fmla="val 10949"/>
                <a:gd name="f141" fmla="val 195"/>
                <a:gd name="f142" fmla="val 10034"/>
                <a:gd name="f143" fmla="*/ f0 1 19220"/>
                <a:gd name="f144" fmla="*/ f1 1 18736"/>
                <a:gd name="f145" fmla="+- f4 0 f2"/>
                <a:gd name="f146" fmla="+- f3 0 f2"/>
                <a:gd name="f147" fmla="*/ f146 1 19220"/>
                <a:gd name="f148" fmla="*/ f145 1 18736"/>
                <a:gd name="f149" fmla="*/ f2 1 f147"/>
                <a:gd name="f150" fmla="*/ f3 1 f147"/>
                <a:gd name="f151" fmla="*/ f2 1 f148"/>
                <a:gd name="f152" fmla="*/ f4 1 f148"/>
                <a:gd name="f153" fmla="*/ f149 f143 1"/>
                <a:gd name="f154" fmla="*/ f150 f143 1"/>
                <a:gd name="f155" fmla="*/ f152 f144 1"/>
                <a:gd name="f156" fmla="*/ f151 f144 1"/>
              </a:gdLst>
              <a:ahLst/>
              <a:cxnLst>
                <a:cxn ang="3cd4">
                  <a:pos x="hc" y="t"/>
                </a:cxn>
                <a:cxn ang="0">
                  <a:pos x="r" y="vc"/>
                </a:cxn>
                <a:cxn ang="cd4">
                  <a:pos x="hc" y="b"/>
                </a:cxn>
                <a:cxn ang="cd2">
                  <a:pos x="l" y="vc"/>
                </a:cxn>
              </a:cxnLst>
              <a:rect l="f153" t="f156" r="f154" b="f155"/>
              <a:pathLst>
                <a:path w="19220" h="18736">
                  <a:moveTo>
                    <a:pt x="f5" y="f2"/>
                  </a:moveTo>
                  <a:cubicBezTo>
                    <a:pt x="f6" y="f2"/>
                    <a:pt x="f7" y="f8"/>
                    <a:pt x="f9" y="f10"/>
                  </a:cubicBez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23" y="f39"/>
                  </a:cubicBezTo>
                  <a:cubicBezTo>
                    <a:pt x="f40" y="f41"/>
                    <a:pt x="f42" y="f43"/>
                    <a:pt x="f44" y="f45"/>
                  </a:cubicBezTo>
                  <a:cubicBezTo>
                    <a:pt x="f46" y="f47"/>
                    <a:pt x="f48" y="f49"/>
                    <a:pt x="f50" y="f49"/>
                  </a:cubicBezTo>
                  <a:cubicBezTo>
                    <a:pt x="f51" y="f49"/>
                    <a:pt x="f52" y="f53"/>
                    <a:pt x="f54" y="f55"/>
                  </a:cubicBezTo>
                  <a:cubicBezTo>
                    <a:pt x="f56" y="f57"/>
                    <a:pt x="f58" y="f59"/>
                    <a:pt x="f60" y="f61"/>
                  </a:cubicBezTo>
                  <a:cubicBezTo>
                    <a:pt x="f2" y="f62"/>
                    <a:pt x="f63" y="f64"/>
                    <a:pt x="f65" y="f66"/>
                  </a:cubicBezTo>
                  <a:cubicBezTo>
                    <a:pt x="f67" y="f68"/>
                    <a:pt x="f69" y="f70"/>
                    <a:pt x="f71" y="f72"/>
                  </a:cubicBezTo>
                  <a:cubicBezTo>
                    <a:pt x="f73" y="f74"/>
                    <a:pt x="f75" y="f76"/>
                    <a:pt x="f77" y="f76"/>
                  </a:cubicBezTo>
                  <a:cubicBezTo>
                    <a:pt x="f78" y="f76"/>
                    <a:pt x="f79" y="f80"/>
                    <a:pt x="f81" y="f82"/>
                  </a:cubicBezTo>
                  <a:cubicBezTo>
                    <a:pt x="f83" y="f84"/>
                    <a:pt x="f85" y="f86"/>
                    <a:pt x="f87" y="f88"/>
                  </a:cubicBezTo>
                  <a:cubicBezTo>
                    <a:pt x="f89" y="f90"/>
                    <a:pt x="f91" y="f92"/>
                    <a:pt x="f93" y="f94"/>
                  </a:cubicBezTo>
                  <a:cubicBezTo>
                    <a:pt x="f95" y="f96"/>
                    <a:pt x="f97" y="f26"/>
                    <a:pt x="f98" y="f99"/>
                  </a:cubicBezTo>
                  <a:cubicBezTo>
                    <a:pt x="f100" y="f101"/>
                    <a:pt x="f102" y="f103"/>
                    <a:pt x="f104" y="f105"/>
                  </a:cubicBezTo>
                  <a:cubicBezTo>
                    <a:pt x="f106" y="f107"/>
                    <a:pt x="f108" y="f109"/>
                    <a:pt x="f110" y="f109"/>
                  </a:cubicBezTo>
                  <a:cubicBezTo>
                    <a:pt x="f111" y="f109"/>
                    <a:pt x="f112" y="f113"/>
                    <a:pt x="f114" y="f115"/>
                  </a:cubicBezTo>
                  <a:cubicBezTo>
                    <a:pt x="f116" y="f117"/>
                    <a:pt x="f118" y="f119"/>
                    <a:pt x="f120" y="f121"/>
                  </a:cubicBezTo>
                  <a:cubicBezTo>
                    <a:pt x="f122" y="f123"/>
                    <a:pt x="f124" y="f125"/>
                    <a:pt x="f126" y="f127"/>
                  </a:cubicBezTo>
                  <a:cubicBezTo>
                    <a:pt x="f128" y="f129"/>
                    <a:pt x="f130" y="f131"/>
                    <a:pt x="f132" y="f133"/>
                  </a:cubicBezTo>
                  <a:cubicBezTo>
                    <a:pt x="f134" y="f135"/>
                    <a:pt x="f136" y="f137"/>
                    <a:pt x="f138" y="f139"/>
                  </a:cubicBezTo>
                  <a:cubicBezTo>
                    <a:pt x="f140" y="f141"/>
                    <a:pt x="f142" y="f2"/>
                    <a:pt x="f5" y="f2"/>
                  </a:cubicBezTo>
                  <a:close/>
                </a:path>
              </a:pathLst>
            </a:custGeom>
            <a:solidFill>
              <a:srgbClr val="1C498B"/>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9" name="Google Shape;156;p9">
              <a:extLst>
                <a:ext uri="{FF2B5EF4-FFF2-40B4-BE49-F238E27FC236}">
                  <a16:creationId xmlns:a16="http://schemas.microsoft.com/office/drawing/2014/main" id="{BDCB4271-E0F7-BEAD-90E7-C8560A5DCA2A}"/>
                </a:ext>
              </a:extLst>
            </p:cNvPr>
            <p:cNvSpPr/>
            <p:nvPr/>
          </p:nvSpPr>
          <p:spPr>
            <a:xfrm flipH="1">
              <a:off x="11713171" y="2660501"/>
              <a:ext cx="358106" cy="314901"/>
            </a:xfrm>
            <a:custGeom>
              <a:avLst/>
              <a:gdLst>
                <a:gd name="f0" fmla="val w"/>
                <a:gd name="f1" fmla="val h"/>
                <a:gd name="f2" fmla="val 0"/>
                <a:gd name="f3" fmla="val 9953"/>
                <a:gd name="f4" fmla="val 8752"/>
                <a:gd name="f5" fmla="val 6563"/>
                <a:gd name="f6" fmla="val 1"/>
                <a:gd name="f7" fmla="val 6452"/>
                <a:gd name="f8" fmla="val 6342"/>
                <a:gd name="f9" fmla="val 4"/>
                <a:gd name="f10" fmla="val 6232"/>
                <a:gd name="f11" fmla="val 10"/>
                <a:gd name="f12" fmla="val 4406"/>
                <a:gd name="f13" fmla="val 78"/>
                <a:gd name="f14" fmla="val 2626"/>
                <a:gd name="f15" fmla="val 740"/>
                <a:gd name="f16" fmla="val 1211"/>
                <a:gd name="f17" fmla="val 1882"/>
                <a:gd name="f18" fmla="val 754"/>
                <a:gd name="f19" fmla="val 2270"/>
                <a:gd name="f20" fmla="val 298"/>
                <a:gd name="f21" fmla="val 2726"/>
                <a:gd name="f22" fmla="val 138"/>
                <a:gd name="f23" fmla="val 3297"/>
                <a:gd name="f24" fmla="val 3776"/>
                <a:gd name="f25" fmla="val 92"/>
                <a:gd name="f26" fmla="val 4278"/>
                <a:gd name="f27" fmla="val 229"/>
                <a:gd name="f28" fmla="val 4758"/>
                <a:gd name="f29" fmla="val 822"/>
                <a:gd name="f30" fmla="val 6835"/>
                <a:gd name="f31" fmla="val 2671"/>
                <a:gd name="f32" fmla="val 8569"/>
                <a:gd name="f33" fmla="val 4817"/>
                <a:gd name="f34" fmla="val 5661"/>
                <a:gd name="f35" fmla="val 8250"/>
                <a:gd name="f36" fmla="val 6780"/>
                <a:gd name="f37" fmla="val 8318"/>
                <a:gd name="f38" fmla="val 7670"/>
                <a:gd name="f39" fmla="val 7930"/>
                <a:gd name="f40" fmla="val 8515"/>
                <a:gd name="f41" fmla="val 7588"/>
                <a:gd name="f42" fmla="val 9131"/>
                <a:gd name="f43" fmla="val 6880"/>
                <a:gd name="f44" fmla="val 9496"/>
                <a:gd name="f45" fmla="val 6059"/>
                <a:gd name="f46" fmla="val 9838"/>
                <a:gd name="f47" fmla="val 5237"/>
                <a:gd name="f48" fmla="val 4324"/>
                <a:gd name="f49" fmla="val 9884"/>
                <a:gd name="f50" fmla="val 3434"/>
                <a:gd name="f51" fmla="val 9816"/>
                <a:gd name="f52" fmla="val 2361"/>
                <a:gd name="f53" fmla="val 9519"/>
                <a:gd name="f54" fmla="val 1242"/>
                <a:gd name="f55" fmla="val 8674"/>
                <a:gd name="f56" fmla="val 603"/>
                <a:gd name="f57" fmla="val 8078"/>
                <a:gd name="f58" fmla="val 146"/>
                <a:gd name="f59" fmla="val 7310"/>
                <a:gd name="f60" fmla="*/ f0 1 9953"/>
                <a:gd name="f61" fmla="*/ f1 1 8752"/>
                <a:gd name="f62" fmla="+- f4 0 f2"/>
                <a:gd name="f63" fmla="+- f3 0 f2"/>
                <a:gd name="f64" fmla="*/ f63 1 9953"/>
                <a:gd name="f65" fmla="*/ f62 1 8752"/>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9953" h="8752">
                  <a:moveTo>
                    <a:pt x="f5" y="f6"/>
                  </a:moveTo>
                  <a:cubicBezTo>
                    <a:pt x="f7" y="f6"/>
                    <a:pt x="f8" y="f9"/>
                    <a:pt x="f10" y="f11"/>
                  </a:cubicBezTo>
                  <a:cubicBezTo>
                    <a:pt x="f12" y="f13"/>
                    <a:pt x="f14" y="f15"/>
                    <a:pt x="f16" y="f17"/>
                  </a:cubicBezTo>
                  <a:cubicBezTo>
                    <a:pt x="f18" y="f19"/>
                    <a:pt x="f20" y="f21"/>
                    <a:pt x="f22" y="f23"/>
                  </a:cubicBezTo>
                  <a:cubicBezTo>
                    <a:pt x="f6" y="f24"/>
                    <a:pt x="f25" y="f26"/>
                    <a:pt x="f27" y="f28"/>
                  </a:cubicBezTo>
                  <a:cubicBezTo>
                    <a:pt x="f29" y="f30"/>
                    <a:pt x="f31" y="f32"/>
                    <a:pt x="f33" y="f4"/>
                  </a:cubicBezTo>
                  <a:cubicBezTo>
                    <a:pt x="f34" y="f35"/>
                    <a:pt x="f36" y="f37"/>
                    <a:pt x="f38" y="f39"/>
                  </a:cubicBezTo>
                  <a:cubicBezTo>
                    <a:pt x="f40" y="f41"/>
                    <a:pt x="f42" y="f43"/>
                    <a:pt x="f44" y="f45"/>
                  </a:cubicBezTo>
                  <a:cubicBezTo>
                    <a:pt x="f46" y="f47"/>
                    <a:pt x="f3" y="f48"/>
                    <a:pt x="f49" y="f50"/>
                  </a:cubicBezTo>
                  <a:cubicBezTo>
                    <a:pt x="f51" y="f52"/>
                    <a:pt x="f53" y="f54"/>
                    <a:pt x="f55" y="f56"/>
                  </a:cubicBezTo>
                  <a:cubicBezTo>
                    <a:pt x="f57" y="f58"/>
                    <a:pt x="f59" y="f6"/>
                    <a:pt x="f5" y="f6"/>
                  </a:cubicBezTo>
                  <a:close/>
                </a:path>
              </a:pathLst>
            </a:custGeom>
            <a:solidFill>
              <a:srgbClr val="6B95FD"/>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0" name="Google Shape;157;p9">
              <a:extLst>
                <a:ext uri="{FF2B5EF4-FFF2-40B4-BE49-F238E27FC236}">
                  <a16:creationId xmlns:a16="http://schemas.microsoft.com/office/drawing/2014/main" id="{A4FC1D9E-BCC3-898B-7A0E-3C1C56B41001}"/>
                </a:ext>
              </a:extLst>
            </p:cNvPr>
            <p:cNvSpPr/>
            <p:nvPr/>
          </p:nvSpPr>
          <p:spPr>
            <a:xfrm flipH="1">
              <a:off x="11305842" y="2781933"/>
              <a:ext cx="1166042" cy="1504572"/>
            </a:xfrm>
            <a:custGeom>
              <a:avLst/>
              <a:gdLst>
                <a:gd name="f0" fmla="val w"/>
                <a:gd name="f1" fmla="val h"/>
                <a:gd name="f2" fmla="val 0"/>
                <a:gd name="f3" fmla="val 32408"/>
                <a:gd name="f4" fmla="val 41817"/>
                <a:gd name="f5" fmla="val 30309"/>
                <a:gd name="f6" fmla="val 1"/>
                <a:gd name="f7" fmla="val 29836"/>
                <a:gd name="f8" fmla="val 29342"/>
                <a:gd name="f9" fmla="val 124"/>
                <a:gd name="f10" fmla="val 28916"/>
                <a:gd name="f11" fmla="val 310"/>
                <a:gd name="f12" fmla="val 27090"/>
                <a:gd name="f13" fmla="val 1109"/>
                <a:gd name="f14" fmla="val 25720"/>
                <a:gd name="f15" fmla="val 2661"/>
                <a:gd name="f16" fmla="val 24556"/>
                <a:gd name="f17" fmla="val 4281"/>
                <a:gd name="f18" fmla="val 22662"/>
                <a:gd name="f19" fmla="val 6906"/>
                <a:gd name="f20" fmla="val 21132"/>
                <a:gd name="f21" fmla="val 9828"/>
                <a:gd name="f22" fmla="val 20037"/>
                <a:gd name="f23" fmla="val 12909"/>
                <a:gd name="f24" fmla="val 20196"/>
                <a:gd name="f25" fmla="val 11700"/>
                <a:gd name="f26" fmla="val 20219"/>
                <a:gd name="f27" fmla="val 10513"/>
                <a:gd name="f28" fmla="val 20082"/>
                <a:gd name="f29" fmla="val 9326"/>
                <a:gd name="f30" fmla="val 19991"/>
                <a:gd name="f31" fmla="val 8413"/>
                <a:gd name="f32" fmla="val 19786"/>
                <a:gd name="f33" fmla="val 7500"/>
                <a:gd name="f34" fmla="val 6587"/>
                <a:gd name="f35" fmla="val 19808"/>
                <a:gd name="f36" fmla="val 5674"/>
                <a:gd name="f37" fmla="val 4715"/>
                <a:gd name="f38" fmla="val 20744"/>
                <a:gd name="f39" fmla="val 4099"/>
                <a:gd name="f40" fmla="val 21109"/>
                <a:gd name="f41" fmla="val 3779"/>
                <a:gd name="f42" fmla="val 21543"/>
                <a:gd name="f43" fmla="val 3574"/>
                <a:gd name="f44" fmla="val 21931"/>
                <a:gd name="f45" fmla="val 3277"/>
                <a:gd name="f46" fmla="val 22296"/>
                <a:gd name="f47" fmla="val 2980"/>
                <a:gd name="f48" fmla="val 22616"/>
                <a:gd name="f49" fmla="val 2524"/>
                <a:gd name="f50" fmla="val 22547"/>
                <a:gd name="f51" fmla="val 2044"/>
                <a:gd name="f52" fmla="val 22468"/>
                <a:gd name="f53" fmla="val 1992"/>
                <a:gd name="f54" fmla="val 22387"/>
                <a:gd name="f55" fmla="val 1969"/>
                <a:gd name="f56" fmla="val 22306"/>
                <a:gd name="f57" fmla="val 21776"/>
                <a:gd name="f58" fmla="val 21200"/>
                <a:gd name="f59" fmla="val 2926"/>
                <a:gd name="f60" fmla="val 20693"/>
                <a:gd name="f61" fmla="val 20601"/>
                <a:gd name="f62" fmla="val 20511"/>
                <a:gd name="f63" fmla="val 2895"/>
                <a:gd name="f64" fmla="val 20425"/>
                <a:gd name="f65" fmla="val 2820"/>
                <a:gd name="f66" fmla="val 20356"/>
                <a:gd name="f67" fmla="val 2752"/>
                <a:gd name="f68" fmla="val 20288"/>
                <a:gd name="f69" fmla="val 2569"/>
                <a:gd name="f70" fmla="val 20134"/>
                <a:gd name="f71" fmla="val 2490"/>
                <a:gd name="f72" fmla="val 20035"/>
                <a:gd name="f73" fmla="val 2455"/>
                <a:gd name="f74" fmla="val 19933"/>
                <a:gd name="f75" fmla="val 19624"/>
                <a:gd name="f76" fmla="val 19278"/>
                <a:gd name="f77" fmla="val 2763"/>
                <a:gd name="f78" fmla="val 19124"/>
                <a:gd name="f79" fmla="val 3072"/>
                <a:gd name="f80" fmla="val 18918"/>
                <a:gd name="f81" fmla="val 3482"/>
                <a:gd name="f82" fmla="val 18758"/>
                <a:gd name="f83" fmla="val 4030"/>
                <a:gd name="f84" fmla="val 18325"/>
                <a:gd name="f85" fmla="val 4190"/>
                <a:gd name="f86" fmla="val 18233"/>
                <a:gd name="f87" fmla="val 4223"/>
                <a:gd name="f88" fmla="val 18137"/>
                <a:gd name="f89" fmla="val 4236"/>
                <a:gd name="f90" fmla="val 18038"/>
                <a:gd name="f91" fmla="val 17577"/>
                <a:gd name="f92" fmla="val 17054"/>
                <a:gd name="f93" fmla="val 3945"/>
                <a:gd name="f94" fmla="val 16652"/>
                <a:gd name="f95" fmla="val 16473"/>
                <a:gd name="f96" fmla="val 16318"/>
                <a:gd name="f97" fmla="val 4002"/>
                <a:gd name="f98" fmla="val 16202"/>
                <a:gd name="f99" fmla="val 4167"/>
                <a:gd name="f100" fmla="val 16065"/>
                <a:gd name="f101" fmla="val 4350"/>
                <a:gd name="f102" fmla="val 4578"/>
                <a:gd name="f103" fmla="val 15997"/>
                <a:gd name="f104" fmla="val 4783"/>
                <a:gd name="f105" fmla="val 15791"/>
                <a:gd name="f106" fmla="val 5423"/>
                <a:gd name="f107" fmla="val 15015"/>
                <a:gd name="f108" fmla="val 5605"/>
                <a:gd name="f109" fmla="val 14353"/>
                <a:gd name="f110" fmla="val 5719"/>
                <a:gd name="f111" fmla="val 14473"/>
                <a:gd name="f112" fmla="val 6130"/>
                <a:gd name="f113" fmla="val 14901"/>
                <a:gd name="f114" fmla="val 6336"/>
                <a:gd name="f115" fmla="val 15339"/>
                <a:gd name="f116" fmla="val 15484"/>
                <a:gd name="f117" fmla="val 15631"/>
                <a:gd name="f118" fmla="val 6313"/>
                <a:gd name="f119" fmla="val 15768"/>
                <a:gd name="f120" fmla="val 6267"/>
                <a:gd name="f121" fmla="val 16293"/>
                <a:gd name="f122" fmla="val 6107"/>
                <a:gd name="f123" fmla="val 16727"/>
                <a:gd name="f124" fmla="val 5696"/>
                <a:gd name="f125" fmla="val 17229"/>
                <a:gd name="f126" fmla="val 17506"/>
                <a:gd name="f127" fmla="val 5271"/>
                <a:gd name="f128" fmla="val 17832"/>
                <a:gd name="f129" fmla="val 5169"/>
                <a:gd name="f130" fmla="val 18138"/>
                <a:gd name="f131" fmla="val 18386"/>
                <a:gd name="f132" fmla="val 18620"/>
                <a:gd name="f133" fmla="val 5236"/>
                <a:gd name="f134" fmla="val 18804"/>
                <a:gd name="f135" fmla="val 5400"/>
                <a:gd name="f136" fmla="val 19101"/>
                <a:gd name="f137" fmla="val 19192"/>
                <a:gd name="f138" fmla="val 6062"/>
                <a:gd name="f139" fmla="val 19238"/>
                <a:gd name="f140" fmla="val 6450"/>
                <a:gd name="f141" fmla="val 11311"/>
                <a:gd name="f142" fmla="val 19146"/>
                <a:gd name="f143" fmla="val 16356"/>
                <a:gd name="f144" fmla="val 17298"/>
                <a:gd name="f145" fmla="val 20898"/>
                <a:gd name="f146" fmla="val 16750"/>
                <a:gd name="f147" fmla="val 22290"/>
                <a:gd name="f148" fmla="val 16088"/>
                <a:gd name="f149" fmla="val 23614"/>
                <a:gd name="f150" fmla="val 15380"/>
                <a:gd name="f151" fmla="val 24915"/>
                <a:gd name="f152" fmla="val 16430"/>
                <a:gd name="f153" fmla="val 21925"/>
                <a:gd name="f154" fmla="val 16955"/>
                <a:gd name="f155" fmla="val 18753"/>
                <a:gd name="f156" fmla="val 16932"/>
                <a:gd name="f157" fmla="val 15603"/>
                <a:gd name="f158" fmla="val 13480"/>
                <a:gd name="f159" fmla="val 16613"/>
                <a:gd name="f160" fmla="val 11220"/>
                <a:gd name="f161" fmla="val 15152"/>
                <a:gd name="f162" fmla="val 9668"/>
                <a:gd name="f163" fmla="val 14855"/>
                <a:gd name="f164" fmla="val 9349"/>
                <a:gd name="f165" fmla="val 14490"/>
                <a:gd name="f166" fmla="val 9052"/>
                <a:gd name="f167" fmla="val 14056"/>
                <a:gd name="f168" fmla="val 8960"/>
                <a:gd name="f169" fmla="val 13940"/>
                <a:gd name="f170" fmla="val 8931"/>
                <a:gd name="f171" fmla="val 13823"/>
                <a:gd name="f172" fmla="val 8918"/>
                <a:gd name="f173" fmla="val 13707"/>
                <a:gd name="f174" fmla="val 12825"/>
                <a:gd name="f175" fmla="val 12001"/>
                <a:gd name="f176" fmla="val 9716"/>
                <a:gd name="f177" fmla="val 11820"/>
                <a:gd name="f178" fmla="val 10604"/>
                <a:gd name="f179" fmla="val 11614"/>
                <a:gd name="f180" fmla="val 11608"/>
                <a:gd name="f181" fmla="val 12025"/>
                <a:gd name="f182" fmla="val 12658"/>
                <a:gd name="f183" fmla="val 12596"/>
                <a:gd name="f184" fmla="val 13526"/>
                <a:gd name="f185" fmla="val 13166"/>
                <a:gd name="f186" fmla="val 14393"/>
                <a:gd name="f187" fmla="val 13897"/>
                <a:gd name="f188" fmla="val 15146"/>
                <a:gd name="f189" fmla="val 14422"/>
                <a:gd name="f190" fmla="val 16013"/>
                <a:gd name="f191" fmla="val 15449"/>
                <a:gd name="f192" fmla="val 17725"/>
                <a:gd name="f193" fmla="val 15677"/>
                <a:gd name="f194" fmla="val 19802"/>
                <a:gd name="f195" fmla="val 21765"/>
                <a:gd name="f196" fmla="val 15221"/>
                <a:gd name="f197" fmla="val 23637"/>
                <a:gd name="f198" fmla="val 14627"/>
                <a:gd name="f199" fmla="val 25417"/>
                <a:gd name="f200" fmla="val 14034"/>
                <a:gd name="f201" fmla="val 27198"/>
                <a:gd name="f202" fmla="val 12664"/>
                <a:gd name="f203" fmla="val 29343"/>
                <a:gd name="f204" fmla="val 11089"/>
                <a:gd name="f205" fmla="val 31398"/>
                <a:gd name="f206" fmla="val 9446"/>
                <a:gd name="f207" fmla="val 33338"/>
                <a:gd name="f208" fmla="val 8829"/>
                <a:gd name="f209" fmla="val 34068"/>
                <a:gd name="f210" fmla="val 8190"/>
                <a:gd name="f211" fmla="val 34776"/>
                <a:gd name="f212" fmla="val 7551"/>
                <a:gd name="f213" fmla="val 35461"/>
                <a:gd name="f214" fmla="val 8213"/>
                <a:gd name="f215" fmla="val 34091"/>
                <a:gd name="f216" fmla="val 8601"/>
                <a:gd name="f217" fmla="val 32607"/>
                <a:gd name="f218" fmla="val 8966"/>
                <a:gd name="f219" fmla="val 31147"/>
                <a:gd name="f220" fmla="val 9811"/>
                <a:gd name="f221" fmla="val 27746"/>
                <a:gd name="f222" fmla="val 10678"/>
                <a:gd name="f223" fmla="val 24322"/>
                <a:gd name="f224" fmla="val 10838"/>
                <a:gd name="f225" fmla="val 20807"/>
                <a:gd name="f226" fmla="val 10907"/>
                <a:gd name="f227" fmla="val 19437"/>
                <a:gd name="f228" fmla="val 17954"/>
                <a:gd name="f229" fmla="val 9994"/>
                <a:gd name="f230" fmla="val 16881"/>
                <a:gd name="f231" fmla="val 9879"/>
                <a:gd name="f232" fmla="val 16744"/>
                <a:gd name="f233" fmla="val 9742"/>
                <a:gd name="f234" fmla="val 16607"/>
                <a:gd name="f235" fmla="val 9583"/>
                <a:gd name="f236" fmla="val 16561"/>
                <a:gd name="f237" fmla="val 9538"/>
                <a:gd name="f238" fmla="val 16550"/>
                <a:gd name="f239" fmla="val 9494"/>
                <a:gd name="f240" fmla="val 16545"/>
                <a:gd name="f241" fmla="val 9450"/>
                <a:gd name="f242" fmla="val 9228"/>
                <a:gd name="f243" fmla="val 9024"/>
                <a:gd name="f244" fmla="val 16679"/>
                <a:gd name="f245" fmla="val 8852"/>
                <a:gd name="f246" fmla="val 16812"/>
                <a:gd name="f247" fmla="val 8031"/>
                <a:gd name="f248" fmla="val 17520"/>
                <a:gd name="f249" fmla="val 7483"/>
                <a:gd name="f250" fmla="val 18501"/>
                <a:gd name="f251" fmla="val 7118"/>
                <a:gd name="f252" fmla="val 19506"/>
                <a:gd name="f253" fmla="val 6113"/>
                <a:gd name="f254" fmla="val 22176"/>
                <a:gd name="f255" fmla="val 6159"/>
                <a:gd name="f256" fmla="val 25098"/>
                <a:gd name="f257" fmla="val 6433"/>
                <a:gd name="f258" fmla="val 27928"/>
                <a:gd name="f259" fmla="val 6684"/>
                <a:gd name="f260" fmla="val 30667"/>
                <a:gd name="f261" fmla="val 7095"/>
                <a:gd name="f262" fmla="val 33384"/>
                <a:gd name="f263" fmla="val 6912"/>
                <a:gd name="f264" fmla="val 36100"/>
                <a:gd name="f265" fmla="val 4972"/>
                <a:gd name="f266" fmla="val 38086"/>
                <a:gd name="f267" fmla="val 2804"/>
                <a:gd name="f268" fmla="val 39866"/>
                <a:gd name="f269" fmla="val 338"/>
                <a:gd name="f270" fmla="val 41144"/>
                <a:gd name="f271" fmla="val 315"/>
                <a:gd name="f272" fmla="val 41138"/>
                <a:gd name="f273" fmla="val 293"/>
                <a:gd name="f274" fmla="val 41135"/>
                <a:gd name="f275" fmla="val 273"/>
                <a:gd name="f276" fmla="val 41"/>
                <a:gd name="f277" fmla="val 41677"/>
                <a:gd name="f278" fmla="val 41783"/>
                <a:gd name="f279" fmla="val 402"/>
                <a:gd name="f280" fmla="val 41806"/>
                <a:gd name="f281" fmla="val 467"/>
                <a:gd name="f282" fmla="val 41816"/>
                <a:gd name="f283" fmla="val 532"/>
                <a:gd name="f284" fmla="val 792"/>
                <a:gd name="f285" fmla="val 1055"/>
                <a:gd name="f286" fmla="val 41655"/>
                <a:gd name="f287" fmla="val 1274"/>
                <a:gd name="f288" fmla="val 41509"/>
                <a:gd name="f289" fmla="val 3488"/>
                <a:gd name="f290" fmla="val 40026"/>
                <a:gd name="f291" fmla="val 5543"/>
                <a:gd name="f292" fmla="val 38337"/>
                <a:gd name="f293" fmla="val 7460"/>
                <a:gd name="f294" fmla="val 36465"/>
                <a:gd name="f295" fmla="val 7648"/>
                <a:gd name="f296" fmla="val 36470"/>
                <a:gd name="f297" fmla="val 7836"/>
                <a:gd name="f298" fmla="val 36472"/>
                <a:gd name="f299" fmla="val 8024"/>
                <a:gd name="f300" fmla="val 12339"/>
                <a:gd name="f301" fmla="val 16707"/>
                <a:gd name="f302" fmla="val 35223"/>
                <a:gd name="f303" fmla="val 32927"/>
                <a:gd name="f304" fmla="val 21771"/>
                <a:gd name="f305" fmla="val 32082"/>
                <a:gd name="f306" fmla="val 23141"/>
                <a:gd name="f307" fmla="val 31010"/>
                <a:gd name="f308" fmla="val 23552"/>
                <a:gd name="f309" fmla="val 29480"/>
                <a:gd name="f310" fmla="val 23643"/>
                <a:gd name="f311" fmla="val 29184"/>
                <a:gd name="f312" fmla="val 23689"/>
                <a:gd name="f313" fmla="val 28841"/>
                <a:gd name="f314" fmla="val 23575"/>
                <a:gd name="f315" fmla="val 28545"/>
                <a:gd name="f316" fmla="val 23415"/>
                <a:gd name="f317" fmla="val 28111"/>
                <a:gd name="f318" fmla="val 22913"/>
                <a:gd name="f319" fmla="val 27837"/>
                <a:gd name="f320" fmla="val 22456"/>
                <a:gd name="f321" fmla="val 27814"/>
                <a:gd name="f322" fmla="val 22429"/>
                <a:gd name="f323" fmla="val 27813"/>
                <a:gd name="f324" fmla="val 22402"/>
                <a:gd name="f325" fmla="val 27812"/>
                <a:gd name="f326" fmla="val 22374"/>
                <a:gd name="f327" fmla="val 21496"/>
                <a:gd name="f328" fmla="val 27986"/>
                <a:gd name="f329" fmla="val 21087"/>
                <a:gd name="f330" fmla="val 28179"/>
                <a:gd name="f331" fmla="val 19420"/>
                <a:gd name="f332" fmla="val 28955"/>
                <a:gd name="f333" fmla="val 18028"/>
                <a:gd name="f334" fmla="val 30211"/>
                <a:gd name="f335" fmla="val 16522"/>
                <a:gd name="f336" fmla="val 31261"/>
                <a:gd name="f337" fmla="val 14102"/>
                <a:gd name="f338" fmla="val 32950"/>
                <a:gd name="f339" fmla="val 11386"/>
                <a:gd name="f340" fmla="val 34160"/>
                <a:gd name="f341" fmla="val 8647"/>
                <a:gd name="f342" fmla="val 35278"/>
                <a:gd name="f343" fmla="val 10770"/>
                <a:gd name="f344" fmla="val 33041"/>
                <a:gd name="f345" fmla="val 12687"/>
                <a:gd name="f346" fmla="val 30599"/>
                <a:gd name="f347" fmla="val 14330"/>
                <a:gd name="f348" fmla="val 27997"/>
                <a:gd name="f349" fmla="val 14516"/>
                <a:gd name="f350" fmla="val 28096"/>
                <a:gd name="f351" fmla="val 14742"/>
                <a:gd name="f352" fmla="val 28134"/>
                <a:gd name="f353" fmla="val 14979"/>
                <a:gd name="f354" fmla="val 15179"/>
                <a:gd name="f355" fmla="val 15387"/>
                <a:gd name="f356" fmla="val 28107"/>
                <a:gd name="f357" fmla="val 15586"/>
                <a:gd name="f358" fmla="val 28065"/>
                <a:gd name="f359" fmla="val 18553"/>
                <a:gd name="f360" fmla="val 27563"/>
                <a:gd name="f361" fmla="val 21178"/>
                <a:gd name="f362" fmla="val 25874"/>
                <a:gd name="f363" fmla="val 23392"/>
                <a:gd name="f364" fmla="val 23843"/>
                <a:gd name="f365" fmla="val 25218"/>
                <a:gd name="f366" fmla="val 26861"/>
                <a:gd name="f367" fmla="val 20168"/>
                <a:gd name="f368" fmla="val 27455"/>
                <a:gd name="f369" fmla="val 17771"/>
                <a:gd name="f370" fmla="val 27592"/>
                <a:gd name="f371" fmla="val 17109"/>
                <a:gd name="f372" fmla="val 27660"/>
                <a:gd name="f373" fmla="val 16333"/>
                <a:gd name="f374" fmla="val 27227"/>
                <a:gd name="f375" fmla="val 15808"/>
                <a:gd name="f376" fmla="val 26936"/>
                <a:gd name="f377" fmla="val 15457"/>
                <a:gd name="f378" fmla="val 26498"/>
                <a:gd name="f379" fmla="val 15299"/>
                <a:gd name="f380" fmla="val 26042"/>
                <a:gd name="f381" fmla="val 25638"/>
                <a:gd name="f382" fmla="val 25219"/>
                <a:gd name="f383" fmla="val 15423"/>
                <a:gd name="f384" fmla="val 24876"/>
                <a:gd name="f385" fmla="val 15648"/>
                <a:gd name="f386" fmla="val 24168"/>
                <a:gd name="f387" fmla="val 16128"/>
                <a:gd name="f388" fmla="val 23734"/>
                <a:gd name="f389" fmla="val 16927"/>
                <a:gd name="f390" fmla="val 23323"/>
                <a:gd name="f391" fmla="val 17680"/>
                <a:gd name="f392" fmla="val 22022"/>
                <a:gd name="f393" fmla="val 20099"/>
                <a:gd name="f394" fmla="val 20607"/>
                <a:gd name="f395" fmla="val 22519"/>
                <a:gd name="f396" fmla="val 18599"/>
                <a:gd name="f397" fmla="val 24390"/>
                <a:gd name="f398" fmla="val 17480"/>
                <a:gd name="f399" fmla="val 26285"/>
                <a:gd name="f400" fmla="val 14878"/>
                <a:gd name="f401" fmla="val 27084"/>
                <a:gd name="f402" fmla="val 16864"/>
                <a:gd name="f403" fmla="val 23706"/>
                <a:gd name="f404" fmla="val 18393"/>
                <a:gd name="f405" fmla="val 19375"/>
                <a:gd name="f406" fmla="val 16310"/>
                <a:gd name="f407" fmla="val 16105"/>
                <a:gd name="f408" fmla="val 19489"/>
                <a:gd name="f409" fmla="val 15922"/>
                <a:gd name="f410" fmla="val 19534"/>
                <a:gd name="f411" fmla="val 15717"/>
                <a:gd name="f412" fmla="val 21292"/>
                <a:gd name="f413" fmla="val 13731"/>
                <a:gd name="f414" fmla="val 23232"/>
                <a:gd name="f415" fmla="val 11791"/>
                <a:gd name="f416" fmla="val 25286"/>
                <a:gd name="f417" fmla="val 10033"/>
                <a:gd name="f418" fmla="val 8070"/>
                <a:gd name="f419" fmla="val 30125"/>
                <a:gd name="f420" fmla="val 6199"/>
                <a:gd name="f421" fmla="val 31563"/>
                <a:gd name="f422" fmla="val 3551"/>
                <a:gd name="f423" fmla="val 32088"/>
                <a:gd name="f424" fmla="val 2592"/>
                <a:gd name="f425" fmla="val 1291"/>
                <a:gd name="f426" fmla="val 31655"/>
                <a:gd name="f427" fmla="val 515"/>
                <a:gd name="f428" fmla="val 31310"/>
                <a:gd name="f429" fmla="val 146"/>
                <a:gd name="f430" fmla="val 30822"/>
                <a:gd name="f431" fmla="*/ f0 1 32408"/>
                <a:gd name="f432" fmla="*/ f1 1 41817"/>
                <a:gd name="f433" fmla="+- f4 0 f2"/>
                <a:gd name="f434" fmla="+- f3 0 f2"/>
                <a:gd name="f435" fmla="*/ f434 1 32408"/>
                <a:gd name="f436" fmla="*/ f433 1 41817"/>
                <a:gd name="f437" fmla="*/ f2 1 f435"/>
                <a:gd name="f438" fmla="*/ f3 1 f435"/>
                <a:gd name="f439" fmla="*/ f2 1 f436"/>
                <a:gd name="f440" fmla="*/ f4 1 f436"/>
                <a:gd name="f441" fmla="*/ f437 f431 1"/>
                <a:gd name="f442" fmla="*/ f438 f431 1"/>
                <a:gd name="f443" fmla="*/ f440 f432 1"/>
                <a:gd name="f444" fmla="*/ f439 f432 1"/>
              </a:gdLst>
              <a:ahLst/>
              <a:cxnLst>
                <a:cxn ang="3cd4">
                  <a:pos x="hc" y="t"/>
                </a:cxn>
                <a:cxn ang="0">
                  <a:pos x="r" y="vc"/>
                </a:cxn>
                <a:cxn ang="cd4">
                  <a:pos x="hc" y="b"/>
                </a:cxn>
                <a:cxn ang="cd2">
                  <a:pos x="l" y="vc"/>
                </a:cxn>
              </a:cxnLst>
              <a:rect l="f441" t="f444" r="f442" b="f443"/>
              <a:pathLst>
                <a:path w="32408" h="41817">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2" y="f34"/>
                  </a:cubicBezTo>
                  <a:cubicBezTo>
                    <a:pt x="f35" y="f36"/>
                    <a:pt x="f28" y="f37"/>
                    <a:pt x="f38" y="f39"/>
                  </a:cubicBezTo>
                  <a:cubicBezTo>
                    <a:pt x="f40" y="f41"/>
                    <a:pt x="f42" y="f43"/>
                    <a:pt x="f44" y="f45"/>
                  </a:cubicBezTo>
                  <a:cubicBezTo>
                    <a:pt x="f46" y="f47"/>
                    <a:pt x="f48" y="f49"/>
                    <a:pt x="f50" y="f51"/>
                  </a:cubicBezTo>
                  <a:cubicBezTo>
                    <a:pt x="f52" y="f53"/>
                    <a:pt x="f54" y="f55"/>
                    <a:pt x="f56" y="f55"/>
                  </a:cubicBezTo>
                  <a:cubicBezTo>
                    <a:pt x="f57" y="f55"/>
                    <a:pt x="f58" y="f59"/>
                    <a:pt x="f60" y="f59"/>
                  </a:cubicBezTo>
                  <a:cubicBezTo>
                    <a:pt x="f61" y="f59"/>
                    <a:pt x="f62" y="f63"/>
                    <a:pt x="f64" y="f65"/>
                  </a:cubicBezTo>
                  <a:cubicBezTo>
                    <a:pt x="f66" y="f67"/>
                    <a:pt x="f68" y="f15"/>
                    <a:pt x="f26" y="f69"/>
                  </a:cubicBezTo>
                  <a:cubicBezTo>
                    <a:pt x="f70" y="f71"/>
                    <a:pt x="f72" y="f73"/>
                    <a:pt x="f74" y="f73"/>
                  </a:cubicBezTo>
                  <a:cubicBezTo>
                    <a:pt x="f75" y="f73"/>
                    <a:pt x="f76" y="f77"/>
                    <a:pt x="f78" y="f79"/>
                  </a:cubicBezTo>
                  <a:cubicBezTo>
                    <a:pt x="f80" y="f81"/>
                    <a:pt x="f82" y="f83"/>
                    <a:pt x="f84" y="f85"/>
                  </a:cubicBezTo>
                  <a:cubicBezTo>
                    <a:pt x="f86" y="f87"/>
                    <a:pt x="f88" y="f89"/>
                    <a:pt x="f90" y="f89"/>
                  </a:cubicBezTo>
                  <a:cubicBezTo>
                    <a:pt x="f91" y="f89"/>
                    <a:pt x="f92" y="f93"/>
                    <a:pt x="f94" y="f93"/>
                  </a:cubicBezTo>
                  <a:cubicBezTo>
                    <a:pt x="f95" y="f93"/>
                    <a:pt x="f96" y="f97"/>
                    <a:pt x="f98" y="f99"/>
                  </a:cubicBezTo>
                  <a:cubicBezTo>
                    <a:pt x="f100" y="f101"/>
                    <a:pt x="f100" y="f102"/>
                    <a:pt x="f103" y="f104"/>
                  </a:cubicBezTo>
                  <a:cubicBezTo>
                    <a:pt x="f105" y="f106"/>
                    <a:pt x="f107" y="f108"/>
                    <a:pt x="f109" y="f110"/>
                  </a:cubicBezTo>
                  <a:cubicBezTo>
                    <a:pt x="f111" y="f112"/>
                    <a:pt x="f113" y="f114"/>
                    <a:pt x="f115" y="f114"/>
                  </a:cubicBezTo>
                  <a:cubicBezTo>
                    <a:pt x="f116" y="f114"/>
                    <a:pt x="f117" y="f118"/>
                    <a:pt x="f119" y="f120"/>
                  </a:cubicBezTo>
                  <a:cubicBezTo>
                    <a:pt x="f121" y="f122"/>
                    <a:pt x="f123" y="f124"/>
                    <a:pt x="f125" y="f106"/>
                  </a:cubicBezTo>
                  <a:cubicBezTo>
                    <a:pt x="f126" y="f127"/>
                    <a:pt x="f128" y="f129"/>
                    <a:pt x="f130" y="f129"/>
                  </a:cubicBezTo>
                  <a:cubicBezTo>
                    <a:pt x="f131" y="f129"/>
                    <a:pt x="f132" y="f133"/>
                    <a:pt x="f134" y="f135"/>
                  </a:cubicBezTo>
                  <a:cubicBezTo>
                    <a:pt x="f136" y="f36"/>
                    <a:pt x="f137" y="f138"/>
                    <a:pt x="f139" y="f140"/>
                  </a:cubicBezTo>
                  <a:cubicBezTo>
                    <a:pt x="f30" y="f141"/>
                    <a:pt x="f142" y="f143"/>
                    <a:pt x="f144" y="f145"/>
                  </a:cubicBezTo>
                  <a:cubicBezTo>
                    <a:pt x="f146" y="f147"/>
                    <a:pt x="f148" y="f149"/>
                    <a:pt x="f150" y="f151"/>
                  </a:cubicBezTo>
                  <a:cubicBezTo>
                    <a:pt x="f152" y="f153"/>
                    <a:pt x="f154" y="f155"/>
                    <a:pt x="f156" y="f157"/>
                  </a:cubicBezTo>
                  <a:cubicBezTo>
                    <a:pt x="f156" y="f158"/>
                    <a:pt x="f159" y="f160"/>
                    <a:pt x="f161" y="f162"/>
                  </a:cubicBezTo>
                  <a:cubicBezTo>
                    <a:pt x="f163" y="f164"/>
                    <a:pt x="f165" y="f166"/>
                    <a:pt x="f167" y="f168"/>
                  </a:cubicBezTo>
                  <a:cubicBezTo>
                    <a:pt x="f169" y="f170"/>
                    <a:pt x="f171" y="f172"/>
                    <a:pt x="f173" y="f172"/>
                  </a:cubicBezTo>
                  <a:cubicBezTo>
                    <a:pt x="f174" y="f172"/>
                    <a:pt x="f175" y="f176"/>
                    <a:pt x="f177" y="f178"/>
                  </a:cubicBezTo>
                  <a:cubicBezTo>
                    <a:pt x="f179" y="f180"/>
                    <a:pt x="f181" y="f182"/>
                    <a:pt x="f183" y="f184"/>
                  </a:cubicBezTo>
                  <a:cubicBezTo>
                    <a:pt x="f185" y="f186"/>
                    <a:pt x="f187" y="f188"/>
                    <a:pt x="f189" y="f190"/>
                  </a:cubicBezTo>
                  <a:cubicBezTo>
                    <a:pt x="f191" y="f192"/>
                    <a:pt x="f193" y="f194"/>
                    <a:pt x="f191" y="f195"/>
                  </a:cubicBezTo>
                  <a:cubicBezTo>
                    <a:pt x="f196" y="f197"/>
                    <a:pt x="f198" y="f199"/>
                    <a:pt x="f200" y="f201"/>
                  </a:cubicBezTo>
                  <a:cubicBezTo>
                    <a:pt x="f202" y="f203"/>
                    <a:pt x="f204" y="f205"/>
                    <a:pt x="f206" y="f207"/>
                  </a:cubicBezTo>
                  <a:cubicBezTo>
                    <a:pt x="f208" y="f209"/>
                    <a:pt x="f210" y="f211"/>
                    <a:pt x="f212" y="f213"/>
                  </a:cubicBezTo>
                  <a:cubicBezTo>
                    <a:pt x="f214" y="f215"/>
                    <a:pt x="f216" y="f217"/>
                    <a:pt x="f218" y="f219"/>
                  </a:cubicBezTo>
                  <a:cubicBezTo>
                    <a:pt x="f220" y="f221"/>
                    <a:pt x="f222" y="f223"/>
                    <a:pt x="f224" y="f225"/>
                  </a:cubicBezTo>
                  <a:cubicBezTo>
                    <a:pt x="f226" y="f227"/>
                    <a:pt x="f224" y="f228"/>
                    <a:pt x="f229" y="f230"/>
                  </a:cubicBezTo>
                  <a:cubicBezTo>
                    <a:pt x="f231" y="f232"/>
                    <a:pt x="f233" y="f234"/>
                    <a:pt x="f235" y="f236"/>
                  </a:cubicBezTo>
                  <a:cubicBezTo>
                    <a:pt x="f237" y="f238"/>
                    <a:pt x="f239" y="f240"/>
                    <a:pt x="f241" y="f240"/>
                  </a:cubicBezTo>
                  <a:cubicBezTo>
                    <a:pt x="f242" y="f240"/>
                    <a:pt x="f243" y="f244"/>
                    <a:pt x="f245" y="f246"/>
                  </a:cubicBezTo>
                  <a:cubicBezTo>
                    <a:pt x="f247" y="f248"/>
                    <a:pt x="f249" y="f250"/>
                    <a:pt x="f251" y="f252"/>
                  </a:cubicBezTo>
                  <a:cubicBezTo>
                    <a:pt x="f253" y="f254"/>
                    <a:pt x="f255" y="f256"/>
                    <a:pt x="f257" y="f258"/>
                  </a:cubicBezTo>
                  <a:cubicBezTo>
                    <a:pt x="f259" y="f260"/>
                    <a:pt x="f261" y="f262"/>
                    <a:pt x="f263" y="f264"/>
                  </a:cubicBezTo>
                  <a:cubicBezTo>
                    <a:pt x="f265" y="f266"/>
                    <a:pt x="f267" y="f268"/>
                    <a:pt x="f269" y="f270"/>
                  </a:cubicBezTo>
                  <a:cubicBezTo>
                    <a:pt x="f271" y="f272"/>
                    <a:pt x="f273" y="f274"/>
                    <a:pt x="f275" y="f274"/>
                  </a:cubicBezTo>
                  <a:cubicBezTo>
                    <a:pt x="f6" y="f274"/>
                    <a:pt x="f276" y="f277"/>
                    <a:pt x="f269" y="f278"/>
                  </a:cubicBezTo>
                  <a:cubicBezTo>
                    <a:pt x="f279" y="f280"/>
                    <a:pt x="f281" y="f282"/>
                    <a:pt x="f283" y="f282"/>
                  </a:cubicBezTo>
                  <a:cubicBezTo>
                    <a:pt x="f284" y="f282"/>
                    <a:pt x="f285" y="f286"/>
                    <a:pt x="f287" y="f288"/>
                  </a:cubicBezTo>
                  <a:cubicBezTo>
                    <a:pt x="f289" y="f290"/>
                    <a:pt x="f291" y="f292"/>
                    <a:pt x="f293" y="f294"/>
                  </a:cubicBezTo>
                  <a:cubicBezTo>
                    <a:pt x="f295" y="f296"/>
                    <a:pt x="f297" y="f298"/>
                    <a:pt x="f299" y="f298"/>
                  </a:cubicBezTo>
                  <a:cubicBezTo>
                    <a:pt x="f300" y="f298"/>
                    <a:pt x="f301" y="f302"/>
                    <a:pt x="f64" y="f303"/>
                  </a:cubicBezTo>
                  <a:cubicBezTo>
                    <a:pt x="f304" y="f305"/>
                    <a:pt x="f306" y="f307"/>
                    <a:pt x="f308" y="f309"/>
                  </a:cubicBezTo>
                  <a:cubicBezTo>
                    <a:pt x="f310" y="f311"/>
                    <a:pt x="f312" y="f313"/>
                    <a:pt x="f314" y="f315"/>
                  </a:cubicBezTo>
                  <a:cubicBezTo>
                    <a:pt x="f316" y="f317"/>
                    <a:pt x="f318" y="f319"/>
                    <a:pt x="f320" y="f321"/>
                  </a:cubicBezTo>
                  <a:cubicBezTo>
                    <a:pt x="f322" y="f323"/>
                    <a:pt x="f324" y="f325"/>
                    <a:pt x="f326" y="f325"/>
                  </a:cubicBezTo>
                  <a:cubicBezTo>
                    <a:pt x="f153" y="f325"/>
                    <a:pt x="f327" y="f328"/>
                    <a:pt x="f329" y="f330"/>
                  </a:cubicBezTo>
                  <a:cubicBezTo>
                    <a:pt x="f331" y="f332"/>
                    <a:pt x="f333" y="f334"/>
                    <a:pt x="f335" y="f336"/>
                  </a:cubicBezTo>
                  <a:cubicBezTo>
                    <a:pt x="f337" y="f338"/>
                    <a:pt x="f339" y="f340"/>
                    <a:pt x="f341" y="f342"/>
                  </a:cubicBezTo>
                  <a:cubicBezTo>
                    <a:pt x="f343" y="f344"/>
                    <a:pt x="f345" y="f346"/>
                    <a:pt x="f347" y="f348"/>
                  </a:cubicBezTo>
                  <a:cubicBezTo>
                    <a:pt x="f349" y="f350"/>
                    <a:pt x="f351" y="f352"/>
                    <a:pt x="f353" y="f352"/>
                  </a:cubicBezTo>
                  <a:cubicBezTo>
                    <a:pt x="f354" y="f352"/>
                    <a:pt x="f355" y="f356"/>
                    <a:pt x="f357" y="f358"/>
                  </a:cubicBezTo>
                  <a:cubicBezTo>
                    <a:pt x="f359" y="f360"/>
                    <a:pt x="f361" y="f362"/>
                    <a:pt x="f363" y="f364"/>
                  </a:cubicBezTo>
                  <a:cubicBezTo>
                    <a:pt x="f365" y="f254"/>
                    <a:pt x="f366" y="f367"/>
                    <a:pt x="f368" y="f369"/>
                  </a:cubicBezTo>
                  <a:cubicBezTo>
                    <a:pt x="f370" y="f371"/>
                    <a:pt x="f372" y="f373"/>
                    <a:pt x="f374" y="f375"/>
                  </a:cubicBezTo>
                  <a:cubicBezTo>
                    <a:pt x="f376" y="f377"/>
                    <a:pt x="f378" y="f379"/>
                    <a:pt x="f380" y="f379"/>
                  </a:cubicBezTo>
                  <a:cubicBezTo>
                    <a:pt x="f381" y="f379"/>
                    <a:pt x="f382" y="f383"/>
                    <a:pt x="f384" y="f385"/>
                  </a:cubicBezTo>
                  <a:cubicBezTo>
                    <a:pt x="f386" y="f387"/>
                    <a:pt x="f388" y="f389"/>
                    <a:pt x="f390" y="f391"/>
                  </a:cubicBezTo>
                  <a:cubicBezTo>
                    <a:pt x="f392" y="f393"/>
                    <a:pt x="f394" y="f395"/>
                    <a:pt x="f396" y="f397"/>
                  </a:cubicBezTo>
                  <a:cubicBezTo>
                    <a:pt x="f398" y="f199"/>
                    <a:pt x="f98" y="f399"/>
                    <a:pt x="f400" y="f401"/>
                  </a:cubicBezTo>
                  <a:cubicBezTo>
                    <a:pt x="f402" y="f403"/>
                    <a:pt x="f404" y="f393"/>
                    <a:pt x="f405" y="f406"/>
                  </a:cubicBezTo>
                  <a:cubicBezTo>
                    <a:pt x="f331" y="f407"/>
                    <a:pt x="f408" y="f409"/>
                    <a:pt x="f410" y="f411"/>
                  </a:cubicBezTo>
                  <a:cubicBezTo>
                    <a:pt x="f412" y="f413"/>
                    <a:pt x="f414" y="f415"/>
                    <a:pt x="f416" y="f417"/>
                  </a:cubicBezTo>
                  <a:cubicBezTo>
                    <a:pt x="f370" y="f418"/>
                    <a:pt x="f419" y="f420"/>
                    <a:pt x="f421" y="f422"/>
                  </a:cubicBezTo>
                  <a:cubicBezTo>
                    <a:pt x="f423" y="f424"/>
                    <a:pt x="f3" y="f425"/>
                    <a:pt x="f426" y="f427"/>
                  </a:cubicBezTo>
                  <a:cubicBezTo>
                    <a:pt x="f428" y="f429"/>
                    <a:pt x="f430" y="f6"/>
                    <a:pt x="f5" y="f6"/>
                  </a:cubicBezTo>
                  <a:close/>
                </a:path>
              </a:pathLst>
            </a:custGeom>
            <a:solidFill>
              <a:srgbClr val="A3B745"/>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sp>
        <p:nvSpPr>
          <p:cNvPr id="11" name="Google Shape;158;p9">
            <a:extLst>
              <a:ext uri="{FF2B5EF4-FFF2-40B4-BE49-F238E27FC236}">
                <a16:creationId xmlns:a16="http://schemas.microsoft.com/office/drawing/2014/main" id="{025BE0B5-7E83-D47B-DCB6-A1CD16D4D30C}"/>
              </a:ext>
            </a:extLst>
          </p:cNvPr>
          <p:cNvSpPr/>
          <p:nvPr/>
        </p:nvSpPr>
        <p:spPr>
          <a:xfrm>
            <a:off x="9732901" y="713332"/>
            <a:ext cx="232851" cy="151223"/>
          </a:xfrm>
          <a:custGeom>
            <a:avLst/>
            <a:gdLst>
              <a:gd name="f0" fmla="val w"/>
              <a:gd name="f1" fmla="val h"/>
              <a:gd name="f2" fmla="val 0"/>
              <a:gd name="f3" fmla="val 8720"/>
              <a:gd name="f4" fmla="val 5663"/>
              <a:gd name="f5" fmla="val 5592"/>
              <a:gd name="f6" fmla="val 207"/>
              <a:gd name="f7" fmla="val 5958"/>
              <a:gd name="f8" fmla="val 6323"/>
              <a:gd name="f9" fmla="val 230"/>
              <a:gd name="f10" fmla="val 6688"/>
              <a:gd name="f11" fmla="val 298"/>
              <a:gd name="f12" fmla="val 7053"/>
              <a:gd name="f13" fmla="val 344"/>
              <a:gd name="f14" fmla="val 7487"/>
              <a:gd name="f15" fmla="val 435"/>
              <a:gd name="f16" fmla="val 7829"/>
              <a:gd name="f17" fmla="val 686"/>
              <a:gd name="f18" fmla="val 8035"/>
              <a:gd name="f19" fmla="val 823"/>
              <a:gd name="f20" fmla="val 8217"/>
              <a:gd name="f21" fmla="val 1097"/>
              <a:gd name="f22" fmla="val 8263"/>
              <a:gd name="f23" fmla="val 1371"/>
              <a:gd name="f24" fmla="val 5707"/>
              <a:gd name="f25" fmla="val 1417"/>
              <a:gd name="f26" fmla="val 3150"/>
              <a:gd name="f27" fmla="val 1599"/>
              <a:gd name="f28" fmla="val 617"/>
              <a:gd name="f29" fmla="val 1965"/>
              <a:gd name="f30" fmla="val 845"/>
              <a:gd name="f31" fmla="val 1736"/>
              <a:gd name="f32" fmla="val 1096"/>
              <a:gd name="f33" fmla="val 1554"/>
              <a:gd name="f34" fmla="val 1256"/>
              <a:gd name="f35" fmla="val 1440"/>
              <a:gd name="f36" fmla="val 2534"/>
              <a:gd name="f37" fmla="val 641"/>
              <a:gd name="f38" fmla="val 4086"/>
              <a:gd name="f39" fmla="val 1577"/>
              <a:gd name="f40" fmla="val 1622"/>
              <a:gd name="f41" fmla="val 1645"/>
              <a:gd name="f42" fmla="val 8240"/>
              <a:gd name="f43" fmla="val 1668"/>
              <a:gd name="f44" fmla="val 8172"/>
              <a:gd name="f45" fmla="val 1942"/>
              <a:gd name="f46" fmla="val 7943"/>
              <a:gd name="f47" fmla="val 2170"/>
              <a:gd name="f48" fmla="val 7738"/>
              <a:gd name="f49" fmla="val 2353"/>
              <a:gd name="f50" fmla="val 7213"/>
              <a:gd name="f51" fmla="val 2764"/>
              <a:gd name="f52" fmla="val 6711"/>
              <a:gd name="f53" fmla="val 3129"/>
              <a:gd name="f54" fmla="val 6414"/>
              <a:gd name="f55" fmla="val 3243"/>
              <a:gd name="f56" fmla="val 5119"/>
              <a:gd name="f57" fmla="val 3770"/>
              <a:gd name="f58" fmla="val 3698"/>
              <a:gd name="f59" fmla="val 4043"/>
              <a:gd name="f60" fmla="val 2292"/>
              <a:gd name="f61" fmla="val 2236"/>
              <a:gd name="f62" fmla="val 2179"/>
              <a:gd name="f63" fmla="val 2123"/>
              <a:gd name="f64" fmla="val 4042"/>
              <a:gd name="f65" fmla="val 1735"/>
              <a:gd name="f66" fmla="val 4019"/>
              <a:gd name="f67" fmla="val 1324"/>
              <a:gd name="f68" fmla="val 3996"/>
              <a:gd name="f69" fmla="val 959"/>
              <a:gd name="f70" fmla="val 3836"/>
              <a:gd name="f71" fmla="val 571"/>
              <a:gd name="f72" fmla="val 3654"/>
              <a:gd name="f73" fmla="val 297"/>
              <a:gd name="f74" fmla="val 3334"/>
              <a:gd name="f75" fmla="val 229"/>
              <a:gd name="f76" fmla="val 2992"/>
              <a:gd name="f77" fmla="val 183"/>
              <a:gd name="f78" fmla="val 2695"/>
              <a:gd name="f79" fmla="val 274"/>
              <a:gd name="f80" fmla="val 2444"/>
              <a:gd name="f81" fmla="val 434"/>
              <a:gd name="f82" fmla="val 2193"/>
              <a:gd name="f83" fmla="val 3013"/>
              <a:gd name="f84" fmla="val 1828"/>
              <a:gd name="f85" fmla="val 5661"/>
              <a:gd name="f86" fmla="val 8377"/>
              <a:gd name="f87" fmla="val 8423"/>
              <a:gd name="f88" fmla="val 8468"/>
              <a:gd name="f89" fmla="val 8491"/>
              <a:gd name="f90" fmla="val 3174"/>
              <a:gd name="f91" fmla="val 8514"/>
              <a:gd name="f92" fmla="val 3311"/>
              <a:gd name="f93" fmla="val 3425"/>
              <a:gd name="f94" fmla="val 3540"/>
              <a:gd name="f95" fmla="val 8446"/>
              <a:gd name="f96" fmla="val 3631"/>
              <a:gd name="f97" fmla="val 8354"/>
              <a:gd name="f98" fmla="val 3722"/>
              <a:gd name="f99" fmla="val 3813"/>
              <a:gd name="f100" fmla="val 7784"/>
              <a:gd name="f101" fmla="val 4179"/>
              <a:gd name="f102" fmla="val 7441"/>
              <a:gd name="f103" fmla="val 4361"/>
              <a:gd name="f104" fmla="val 6193"/>
              <a:gd name="f105" fmla="val 5075"/>
              <a:gd name="f106" fmla="val 4756"/>
              <a:gd name="f107" fmla="val 5461"/>
              <a:gd name="f108" fmla="val 3323"/>
              <a:gd name="f109" fmla="val 3105"/>
              <a:gd name="f110" fmla="val 2888"/>
              <a:gd name="f111" fmla="val 5452"/>
              <a:gd name="f112" fmla="val 2671"/>
              <a:gd name="f113" fmla="val 5434"/>
              <a:gd name="f114" fmla="val 2169"/>
              <a:gd name="f115" fmla="val 5388"/>
              <a:gd name="f116" fmla="val 1758"/>
              <a:gd name="f117" fmla="val 5320"/>
              <a:gd name="f118" fmla="val 1393"/>
              <a:gd name="f119" fmla="val 5206"/>
              <a:gd name="f120" fmla="val 936"/>
              <a:gd name="f121" fmla="val 5046"/>
              <a:gd name="f122" fmla="val 639"/>
              <a:gd name="f123" fmla="val 4863"/>
              <a:gd name="f124" fmla="val 480"/>
              <a:gd name="f125" fmla="val 4612"/>
              <a:gd name="f126" fmla="val 4293"/>
              <a:gd name="f127" fmla="val 251"/>
              <a:gd name="f128" fmla="val 3928"/>
              <a:gd name="f129" fmla="val 388"/>
              <a:gd name="f130" fmla="val 3745"/>
              <a:gd name="f131" fmla="val 594"/>
              <a:gd name="f132" fmla="val 3905"/>
              <a:gd name="f133" fmla="val 868"/>
              <a:gd name="f134" fmla="val 4202"/>
              <a:gd name="f135" fmla="val 4247"/>
              <a:gd name="f136" fmla="val 2374"/>
              <a:gd name="f137" fmla="val 3789"/>
              <a:gd name="f138" fmla="val 5204"/>
              <a:gd name="f139" fmla="val 3973"/>
              <a:gd name="f140" fmla="val 6505"/>
              <a:gd name="f141" fmla="val 6871"/>
              <a:gd name="f142" fmla="val 3289"/>
              <a:gd name="f143" fmla="val 2855"/>
              <a:gd name="f144" fmla="val 7852"/>
              <a:gd name="f145" fmla="val 2512"/>
              <a:gd name="f146" fmla="val 8058"/>
              <a:gd name="f147" fmla="val 5642"/>
              <a:gd name="f148" fmla="val 4073"/>
              <a:gd name="f149" fmla="val 2479"/>
              <a:gd name="f150" fmla="val 440"/>
              <a:gd name="f151" fmla="val 1142"/>
              <a:gd name="f152" fmla="val 1257"/>
              <a:gd name="f153" fmla="val 708"/>
              <a:gd name="f154" fmla="val 1531"/>
              <a:gd name="f155" fmla="val 23"/>
              <a:gd name="f156" fmla="val 2079"/>
              <a:gd name="f157" fmla="val 2786"/>
              <a:gd name="f158" fmla="val 2809"/>
              <a:gd name="f159" fmla="val 2832"/>
              <a:gd name="f160" fmla="val 3037"/>
              <a:gd name="f161" fmla="val 3448"/>
              <a:gd name="f162" fmla="val 46"/>
              <a:gd name="f163" fmla="val 3882"/>
              <a:gd name="f164" fmla="val 4338"/>
              <a:gd name="f165" fmla="val 4726"/>
              <a:gd name="f166" fmla="val 502"/>
              <a:gd name="f167" fmla="val 5023"/>
              <a:gd name="f168" fmla="val 822"/>
              <a:gd name="f169" fmla="val 5229"/>
              <a:gd name="f170" fmla="val 1712"/>
              <a:gd name="f171" fmla="val 5525"/>
              <a:gd name="f172" fmla="val 2146"/>
              <a:gd name="f173" fmla="val 5594"/>
              <a:gd name="f174" fmla="val 2648"/>
              <a:gd name="f175" fmla="val 5640"/>
              <a:gd name="f176" fmla="val 2876"/>
              <a:gd name="f177" fmla="val 5662"/>
              <a:gd name="f178" fmla="val 3082"/>
              <a:gd name="f179" fmla="val 3310"/>
              <a:gd name="f180" fmla="val 4794"/>
              <a:gd name="f181" fmla="val 6277"/>
              <a:gd name="f182" fmla="val 5274"/>
              <a:gd name="f183" fmla="val 7555"/>
              <a:gd name="f184" fmla="val 4544"/>
              <a:gd name="f185" fmla="val 7898"/>
              <a:gd name="f186" fmla="val 8149"/>
              <a:gd name="f187" fmla="val 8628"/>
              <a:gd name="f188" fmla="val 3768"/>
              <a:gd name="f189" fmla="val 8674"/>
              <a:gd name="f190" fmla="val 3608"/>
              <a:gd name="f191" fmla="val 8651"/>
              <a:gd name="f192" fmla="val 2490"/>
              <a:gd name="f193" fmla="val 8583"/>
              <a:gd name="f194" fmla="val 1143"/>
              <a:gd name="f195" fmla="val 1120"/>
              <a:gd name="f196" fmla="val 1074"/>
              <a:gd name="f197" fmla="val 8400"/>
              <a:gd name="f198" fmla="val 8286"/>
              <a:gd name="f199" fmla="val 846"/>
              <a:gd name="f200" fmla="val 8126"/>
              <a:gd name="f201" fmla="val 504"/>
              <a:gd name="f202" fmla="val 7578"/>
              <a:gd name="f203" fmla="val 7099"/>
              <a:gd name="f204" fmla="val 139"/>
              <a:gd name="f205" fmla="val 70"/>
              <a:gd name="f206" fmla="val 6358"/>
              <a:gd name="f207" fmla="val 6001"/>
              <a:gd name="f208" fmla="*/ f0 1 8720"/>
              <a:gd name="f209" fmla="*/ f1 1 5663"/>
              <a:gd name="f210" fmla="+- f4 0 f2"/>
              <a:gd name="f211" fmla="+- f3 0 f2"/>
              <a:gd name="f212" fmla="*/ f211 1 8720"/>
              <a:gd name="f213" fmla="*/ f210 1 5663"/>
              <a:gd name="f214" fmla="*/ f2 1 f212"/>
              <a:gd name="f215" fmla="*/ f3 1 f212"/>
              <a:gd name="f216" fmla="*/ f2 1 f213"/>
              <a:gd name="f217" fmla="*/ f4 1 f213"/>
              <a:gd name="f218" fmla="*/ f214 f208 1"/>
              <a:gd name="f219" fmla="*/ f215 f208 1"/>
              <a:gd name="f220" fmla="*/ f217 f209 1"/>
              <a:gd name="f221" fmla="*/ f216 f209 1"/>
            </a:gdLst>
            <a:ahLst/>
            <a:cxnLst>
              <a:cxn ang="3cd4">
                <a:pos x="hc" y="t"/>
              </a:cxn>
              <a:cxn ang="0">
                <a:pos x="r" y="vc"/>
              </a:cxn>
              <a:cxn ang="cd4">
                <a:pos x="hc" y="b"/>
              </a:cxn>
              <a:cxn ang="cd2">
                <a:pos x="l" y="vc"/>
              </a:cxn>
            </a:cxnLst>
            <a:rect l="f218" t="f221" r="f219" b="f220"/>
            <a:pathLst>
              <a:path w="8720" h="5663">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4" y="f35"/>
                </a:cubicBezTo>
                <a:cubicBezTo>
                  <a:pt x="f36" y="f37"/>
                  <a:pt x="f38" y="f6"/>
                  <a:pt x="f5" y="f6"/>
                </a:cubicBezTo>
                <a:close/>
                <a:moveTo>
                  <a:pt x="f22" y="f39"/>
                </a:moveTo>
                <a:cubicBezTo>
                  <a:pt x="f22" y="f40"/>
                  <a:pt x="f22" y="f41"/>
                  <a:pt x="f42" y="f43"/>
                </a:cubicBezTo>
                <a:cubicBezTo>
                  <a:pt x="f44" y="f45"/>
                  <a:pt x="f46" y="f47"/>
                  <a:pt x="f48" y="f49"/>
                </a:cubicBezTo>
                <a:cubicBezTo>
                  <a:pt x="f50" y="f51"/>
                  <a:pt x="f52" y="f53"/>
                  <a:pt x="f54" y="f55"/>
                </a:cubicBezTo>
                <a:cubicBezTo>
                  <a:pt x="f56" y="f57"/>
                  <a:pt x="f58" y="f59"/>
                  <a:pt x="f60" y="f59"/>
                </a:cubicBezTo>
                <a:cubicBezTo>
                  <a:pt x="f61" y="f59"/>
                  <a:pt x="f62" y="f59"/>
                  <a:pt x="f63" y="f64"/>
                </a:cubicBezTo>
                <a:cubicBezTo>
                  <a:pt x="f65" y="f66"/>
                  <a:pt x="f67" y="f68"/>
                  <a:pt x="f69" y="f70"/>
                </a:cubicBezTo>
                <a:cubicBezTo>
                  <a:pt x="f71" y="f72"/>
                  <a:pt x="f73" y="f74"/>
                  <a:pt x="f75" y="f76"/>
                </a:cubicBezTo>
                <a:cubicBezTo>
                  <a:pt x="f77" y="f78"/>
                  <a:pt x="f79" y="f80"/>
                  <a:pt x="f81" y="f82"/>
                </a:cubicBezTo>
                <a:cubicBezTo>
                  <a:pt x="f83" y="f84"/>
                  <a:pt x="f85" y="f40"/>
                  <a:pt x="f22" y="f39"/>
                </a:cubicBezTo>
                <a:close/>
                <a:moveTo>
                  <a:pt x="f86" y="f45"/>
                </a:moveTo>
                <a:cubicBezTo>
                  <a:pt x="f87" y="f49"/>
                  <a:pt x="f88" y="f51"/>
                  <a:pt x="f89" y="f90"/>
                </a:cubicBezTo>
                <a:cubicBezTo>
                  <a:pt x="f91" y="f92"/>
                  <a:pt x="f91" y="f93"/>
                  <a:pt x="f88" y="f94"/>
                </a:cubicBezTo>
                <a:cubicBezTo>
                  <a:pt x="f95" y="f96"/>
                  <a:pt x="f97" y="f98"/>
                  <a:pt x="f42" y="f99"/>
                </a:cubicBezTo>
                <a:cubicBezTo>
                  <a:pt x="f18" y="f68"/>
                  <a:pt x="f100" y="f101"/>
                  <a:pt x="f102" y="f103"/>
                </a:cubicBezTo>
                <a:cubicBezTo>
                  <a:pt x="f104" y="f105"/>
                  <a:pt x="f106" y="f107"/>
                  <a:pt x="f108" y="f107"/>
                </a:cubicBezTo>
                <a:cubicBezTo>
                  <a:pt x="f109" y="f107"/>
                  <a:pt x="f110" y="f111"/>
                  <a:pt x="f112" y="f113"/>
                </a:cubicBezTo>
                <a:cubicBezTo>
                  <a:pt x="f114" y="f115"/>
                  <a:pt x="f116" y="f117"/>
                  <a:pt x="f118" y="f119"/>
                </a:cubicBezTo>
                <a:cubicBezTo>
                  <a:pt x="f120" y="f121"/>
                  <a:pt x="f122" y="f123"/>
                  <a:pt x="f124" y="f125"/>
                </a:cubicBezTo>
                <a:cubicBezTo>
                  <a:pt x="f79" y="f126"/>
                  <a:pt x="f127" y="f128"/>
                  <a:pt x="f127" y="f94"/>
                </a:cubicBezTo>
                <a:lnTo>
                  <a:pt x="f127" y="f94"/>
                </a:lnTo>
                <a:cubicBezTo>
                  <a:pt x="f129" y="f130"/>
                  <a:pt x="f131" y="f132"/>
                  <a:pt x="f133" y="f66"/>
                </a:cubicBezTo>
                <a:cubicBezTo>
                  <a:pt x="f34" y="f134"/>
                  <a:pt x="f65" y="f135"/>
                  <a:pt x="f63" y="f135"/>
                </a:cubicBezTo>
                <a:lnTo>
                  <a:pt x="f136" y="f135"/>
                </a:lnTo>
                <a:cubicBezTo>
                  <a:pt x="f137" y="f135"/>
                  <a:pt x="f138" y="f139"/>
                  <a:pt x="f140" y="f93"/>
                </a:cubicBezTo>
                <a:cubicBezTo>
                  <a:pt x="f141" y="f142"/>
                  <a:pt x="f102" y="f143"/>
                  <a:pt x="f144" y="f145"/>
                </a:cubicBezTo>
                <a:cubicBezTo>
                  <a:pt x="f146" y="f49"/>
                  <a:pt x="f42" y="f47"/>
                  <a:pt x="f86" y="f45"/>
                </a:cubicBezTo>
                <a:close/>
                <a:moveTo>
                  <a:pt x="f147" y="f2"/>
                </a:moveTo>
                <a:cubicBezTo>
                  <a:pt x="f148" y="f2"/>
                  <a:pt x="f149" y="f150"/>
                  <a:pt x="f151" y="f152"/>
                </a:cubicBezTo>
                <a:cubicBezTo>
                  <a:pt x="f153" y="f154"/>
                  <a:pt x="f155" y="f156"/>
                  <a:pt x="f2" y="f157"/>
                </a:cubicBezTo>
                <a:cubicBezTo>
                  <a:pt x="f2" y="f158"/>
                  <a:pt x="f2" y="f159"/>
                  <a:pt x="f2" y="f159"/>
                </a:cubicBezTo>
                <a:cubicBezTo>
                  <a:pt x="f155" y="f160"/>
                  <a:pt x="f155" y="f55"/>
                  <a:pt x="f155" y="f161"/>
                </a:cubicBezTo>
                <a:cubicBezTo>
                  <a:pt x="f162" y="f163"/>
                  <a:pt x="f162" y="f164"/>
                  <a:pt x="f73" y="f165"/>
                </a:cubicBezTo>
                <a:cubicBezTo>
                  <a:pt x="f166" y="f167"/>
                  <a:pt x="f168" y="f169"/>
                  <a:pt x="f67" y="f115"/>
                </a:cubicBezTo>
                <a:cubicBezTo>
                  <a:pt x="f170" y="f171"/>
                  <a:pt x="f172" y="f173"/>
                  <a:pt x="f174" y="f175"/>
                </a:cubicBezTo>
                <a:cubicBezTo>
                  <a:pt x="f176" y="f177"/>
                  <a:pt x="f178" y="f177"/>
                  <a:pt x="f179" y="f177"/>
                </a:cubicBezTo>
                <a:cubicBezTo>
                  <a:pt x="f180" y="f177"/>
                  <a:pt x="f181" y="f182"/>
                  <a:pt x="f183" y="f184"/>
                </a:cubicBezTo>
                <a:cubicBezTo>
                  <a:pt x="f185" y="f103"/>
                  <a:pt x="f186" y="f101"/>
                  <a:pt x="f86" y="f139"/>
                </a:cubicBezTo>
                <a:cubicBezTo>
                  <a:pt x="f91" y="f163"/>
                  <a:pt x="f187" y="f188"/>
                  <a:pt x="f189" y="f190"/>
                </a:cubicBezTo>
                <a:cubicBezTo>
                  <a:pt x="f3" y="f161"/>
                  <a:pt x="f3" y="f142"/>
                  <a:pt x="f3" y="f90"/>
                </a:cubicBezTo>
                <a:cubicBezTo>
                  <a:pt x="f191" y="f192"/>
                  <a:pt x="f193" y="f84"/>
                  <a:pt x="f88" y="f194"/>
                </a:cubicBezTo>
                <a:cubicBezTo>
                  <a:pt x="f88" y="f195"/>
                  <a:pt x="f87" y="f196"/>
                  <a:pt x="f197" y="f196"/>
                </a:cubicBezTo>
                <a:cubicBezTo>
                  <a:pt x="f198" y="f199"/>
                  <a:pt x="f200" y="f37"/>
                  <a:pt x="f46" y="f201"/>
                </a:cubicBezTo>
                <a:cubicBezTo>
                  <a:pt x="f202" y="f9"/>
                  <a:pt x="f203" y="f204"/>
                  <a:pt x="f52" y="f205"/>
                </a:cubicBezTo>
                <a:cubicBezTo>
                  <a:pt x="f206" y="f155"/>
                  <a:pt x="f207" y="f2"/>
                  <a:pt x="f147" y="f2"/>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2" name="Google Shape;159;p9">
            <a:extLst>
              <a:ext uri="{FF2B5EF4-FFF2-40B4-BE49-F238E27FC236}">
                <a16:creationId xmlns:a16="http://schemas.microsoft.com/office/drawing/2014/main" id="{4738C15F-44FC-17A2-C810-C3C95338BD5E}"/>
              </a:ext>
            </a:extLst>
          </p:cNvPr>
          <p:cNvSpPr/>
          <p:nvPr/>
        </p:nvSpPr>
        <p:spPr>
          <a:xfrm>
            <a:off x="4209513" y="486277"/>
            <a:ext cx="219446" cy="72868"/>
          </a:xfrm>
          <a:custGeom>
            <a:avLst/>
            <a:gdLst>
              <a:gd name="f0" fmla="val w"/>
              <a:gd name="f1" fmla="val h"/>
              <a:gd name="f2" fmla="val 0"/>
              <a:gd name="f3" fmla="val 8218"/>
              <a:gd name="f4" fmla="val 2729"/>
              <a:gd name="f5" fmla="val 3698"/>
              <a:gd name="f6" fmla="val 948"/>
              <a:gd name="f7" fmla="val 3835"/>
              <a:gd name="f8" fmla="val 1017"/>
              <a:gd name="f9" fmla="val 3972"/>
              <a:gd name="f10" fmla="val 1131"/>
              <a:gd name="f11" fmla="val 4064"/>
              <a:gd name="f12" fmla="val 1245"/>
              <a:gd name="f13" fmla="val 4315"/>
              <a:gd name="f14" fmla="val 1496"/>
              <a:gd name="f15" fmla="val 4406"/>
              <a:gd name="f16" fmla="val 1839"/>
              <a:gd name="f17" fmla="val 2113"/>
              <a:gd name="f18" fmla="val 4269"/>
              <a:gd name="f19" fmla="val 2272"/>
              <a:gd name="f20" fmla="val 4132"/>
              <a:gd name="f21" fmla="val 2409"/>
              <a:gd name="f22" fmla="val 3995"/>
              <a:gd name="f23" fmla="val 2478"/>
              <a:gd name="f24" fmla="val 3927"/>
              <a:gd name="f25" fmla="val 2501"/>
              <a:gd name="f26" fmla="val 3858"/>
              <a:gd name="f27" fmla="val 2512"/>
              <a:gd name="f28" fmla="val 3793"/>
              <a:gd name="f29" fmla="val 3727"/>
              <a:gd name="f30" fmla="val 3664"/>
              <a:gd name="f31" fmla="val 3607"/>
              <a:gd name="f32" fmla="val 3288"/>
              <a:gd name="f33" fmla="val 2341"/>
              <a:gd name="f34" fmla="val 3219"/>
              <a:gd name="f35" fmla="val 1861"/>
              <a:gd name="f36" fmla="val 3379"/>
              <a:gd name="f37" fmla="val 1473"/>
              <a:gd name="f38" fmla="val 3447"/>
              <a:gd name="f39" fmla="val 1291"/>
              <a:gd name="f40" fmla="val 3562"/>
              <a:gd name="f41" fmla="val 1108"/>
              <a:gd name="f42" fmla="val 5462"/>
              <a:gd name="f43" fmla="val 5246"/>
              <a:gd name="f44" fmla="val 5022"/>
              <a:gd name="f45" fmla="val 24"/>
              <a:gd name="f46" fmla="val 4794"/>
              <a:gd name="f47" fmla="val 81"/>
              <a:gd name="f48" fmla="val 4360"/>
              <a:gd name="f49" fmla="val 172"/>
              <a:gd name="f50" fmla="val 3950"/>
              <a:gd name="f51" fmla="val 401"/>
              <a:gd name="f52" fmla="val 3653"/>
              <a:gd name="f53" fmla="val 697"/>
              <a:gd name="f54" fmla="val 3420"/>
              <a:gd name="f55" fmla="val 620"/>
              <a:gd name="f56" fmla="val 3177"/>
              <a:gd name="f57" fmla="val 574"/>
              <a:gd name="f58" fmla="val 2923"/>
              <a:gd name="f59" fmla="val 2804"/>
              <a:gd name="f60" fmla="val 2682"/>
              <a:gd name="f61" fmla="val 584"/>
              <a:gd name="f62" fmla="val 2557"/>
              <a:gd name="f63" fmla="val 606"/>
              <a:gd name="f64" fmla="val 1918"/>
              <a:gd name="f65" fmla="val 1347"/>
              <a:gd name="f66" fmla="val 1063"/>
              <a:gd name="f67" fmla="val 982"/>
              <a:gd name="f68" fmla="val 1336"/>
              <a:gd name="f69" fmla="val 617"/>
              <a:gd name="f70" fmla="val 1588"/>
              <a:gd name="f71" fmla="val 183"/>
              <a:gd name="f72" fmla="val 1976"/>
              <a:gd name="f73" fmla="val 1"/>
              <a:gd name="f74" fmla="val 2546"/>
              <a:gd name="f75" fmla="val 2615"/>
              <a:gd name="f76" fmla="val 69"/>
              <a:gd name="f77" fmla="val 86"/>
              <a:gd name="f78" fmla="val 2620"/>
              <a:gd name="f79" fmla="val 102"/>
              <a:gd name="f80" fmla="val 2623"/>
              <a:gd name="f81" fmla="val 116"/>
              <a:gd name="f82" fmla="val 159"/>
              <a:gd name="f83" fmla="val 189"/>
              <a:gd name="f84" fmla="val 2598"/>
              <a:gd name="f85" fmla="val 206"/>
              <a:gd name="f86" fmla="val 366"/>
              <a:gd name="f87" fmla="val 2090"/>
              <a:gd name="f88" fmla="val 777"/>
              <a:gd name="f89" fmla="val 1747"/>
              <a:gd name="f90" fmla="val 1119"/>
              <a:gd name="f91" fmla="val 1667"/>
              <a:gd name="f92" fmla="val 2146"/>
              <a:gd name="f93" fmla="val 880"/>
              <a:gd name="f94" fmla="val 2603"/>
              <a:gd name="f95" fmla="val 811"/>
              <a:gd name="f96" fmla="val 2702"/>
              <a:gd name="f97" fmla="val 796"/>
              <a:gd name="f98" fmla="val 2803"/>
              <a:gd name="f99" fmla="val 789"/>
              <a:gd name="f100" fmla="val 2905"/>
              <a:gd name="f101" fmla="val 3108"/>
              <a:gd name="f102" fmla="val 3310"/>
              <a:gd name="f103" fmla="val 819"/>
              <a:gd name="f104" fmla="val 3493"/>
              <a:gd name="f105" fmla="val 3356"/>
              <a:gd name="f106" fmla="val 1040"/>
              <a:gd name="f107" fmla="val 3242"/>
              <a:gd name="f108" fmla="val 1222"/>
              <a:gd name="f109" fmla="val 3173"/>
              <a:gd name="f110" fmla="val 1405"/>
              <a:gd name="f111" fmla="val 2991"/>
              <a:gd name="f112" fmla="val 3082"/>
              <a:gd name="f113" fmla="val 3516"/>
              <a:gd name="f114" fmla="val 2683"/>
              <a:gd name="f115" fmla="val 2706"/>
              <a:gd name="f116" fmla="val 3767"/>
              <a:gd name="f117" fmla="val 3881"/>
              <a:gd name="f118" fmla="val 2660"/>
              <a:gd name="f119" fmla="val 4292"/>
              <a:gd name="f120" fmla="val 2569"/>
              <a:gd name="f121" fmla="val 4452"/>
              <a:gd name="f122" fmla="val 2386"/>
              <a:gd name="f123" fmla="val 4520"/>
              <a:gd name="f124" fmla="val 2181"/>
              <a:gd name="f125" fmla="val 4634"/>
              <a:gd name="f126" fmla="val 4223"/>
              <a:gd name="f127" fmla="val 1085"/>
              <a:gd name="f128" fmla="val 4109"/>
              <a:gd name="f129" fmla="val 971"/>
              <a:gd name="f130" fmla="val 560"/>
              <a:gd name="f131" fmla="val 4475"/>
              <a:gd name="f132" fmla="val 355"/>
              <a:gd name="f133" fmla="val 4840"/>
              <a:gd name="f134" fmla="val 286"/>
              <a:gd name="f135" fmla="val 5051"/>
              <a:gd name="f136" fmla="val 237"/>
              <a:gd name="f137" fmla="val 5259"/>
              <a:gd name="f138" fmla="val 216"/>
              <a:gd name="f139" fmla="val 5460"/>
              <a:gd name="f140" fmla="val 5995"/>
              <a:gd name="f141" fmla="val 6477"/>
              <a:gd name="f142" fmla="val 365"/>
              <a:gd name="f143" fmla="val 6826"/>
              <a:gd name="f144" fmla="val 515"/>
              <a:gd name="f145" fmla="val 7191"/>
              <a:gd name="f146" fmla="val 675"/>
              <a:gd name="f147" fmla="val 7875"/>
              <a:gd name="f148" fmla="val 8012"/>
              <a:gd name="f149" fmla="val 1702"/>
              <a:gd name="f150" fmla="val 1770"/>
              <a:gd name="f151" fmla="val 8081"/>
              <a:gd name="f152" fmla="val 1793"/>
              <a:gd name="f153" fmla="val 8127"/>
              <a:gd name="f154" fmla="val 8195"/>
              <a:gd name="f155" fmla="val 1724"/>
              <a:gd name="f156" fmla="val 1656"/>
              <a:gd name="f157" fmla="val 8058"/>
              <a:gd name="f158" fmla="val 903"/>
              <a:gd name="f159" fmla="val 7328"/>
              <a:gd name="f160" fmla="val 492"/>
              <a:gd name="f161" fmla="val 6894"/>
              <a:gd name="f162" fmla="val 309"/>
              <a:gd name="f163" fmla="val 6531"/>
              <a:gd name="f164" fmla="val 161"/>
              <a:gd name="f165" fmla="val 6025"/>
              <a:gd name="f166" fmla="*/ f0 1 8218"/>
              <a:gd name="f167" fmla="*/ f1 1 2729"/>
              <a:gd name="f168" fmla="+- f4 0 f2"/>
              <a:gd name="f169" fmla="+- f3 0 f2"/>
              <a:gd name="f170" fmla="*/ f169 1 8218"/>
              <a:gd name="f171" fmla="*/ f168 1 2729"/>
              <a:gd name="f172" fmla="*/ f2 1 f170"/>
              <a:gd name="f173" fmla="*/ f3 1 f170"/>
              <a:gd name="f174" fmla="*/ f2 1 f171"/>
              <a:gd name="f175" fmla="*/ f4 1 f171"/>
              <a:gd name="f176" fmla="*/ f172 f166 1"/>
              <a:gd name="f177" fmla="*/ f173 f166 1"/>
              <a:gd name="f178" fmla="*/ f175 f167 1"/>
              <a:gd name="f179" fmla="*/ f174 f167 1"/>
            </a:gdLst>
            <a:ahLst/>
            <a:cxnLst>
              <a:cxn ang="3cd4">
                <a:pos x="hc" y="t"/>
              </a:cxn>
              <a:cxn ang="0">
                <a:pos x="r" y="vc"/>
              </a:cxn>
              <a:cxn ang="cd4">
                <a:pos x="hc" y="b"/>
              </a:cxn>
              <a:cxn ang="cd2">
                <a:pos x="l" y="vc"/>
              </a:cxn>
            </a:cxnLst>
            <a:rect l="f176" t="f179" r="f177" b="f178"/>
            <a:pathLst>
              <a:path w="8218" h="2729">
                <a:moveTo>
                  <a:pt x="f5" y="f6"/>
                </a:moveTo>
                <a:cubicBezTo>
                  <a:pt x="f7" y="f8"/>
                  <a:pt x="f9" y="f10"/>
                  <a:pt x="f11" y="f12"/>
                </a:cubicBezTo>
                <a:cubicBezTo>
                  <a:pt x="f13" y="f14"/>
                  <a:pt x="f15" y="f16"/>
                  <a:pt x="f13" y="f17"/>
                </a:cubicBezTo>
                <a:cubicBezTo>
                  <a:pt x="f18" y="f19"/>
                  <a:pt x="f20" y="f21"/>
                  <a:pt x="f22" y="f23"/>
                </a:cubicBezTo>
                <a:cubicBezTo>
                  <a:pt x="f24" y="f25"/>
                  <a:pt x="f26" y="f27"/>
                  <a:pt x="f28" y="f27"/>
                </a:cubicBezTo>
                <a:cubicBezTo>
                  <a:pt x="f29" y="f27"/>
                  <a:pt x="f30" y="f25"/>
                  <a:pt x="f31" y="f23"/>
                </a:cubicBezTo>
                <a:cubicBezTo>
                  <a:pt x="f32" y="f33"/>
                  <a:pt x="f34" y="f35"/>
                  <a:pt x="f36" y="f37"/>
                </a:cubicBezTo>
                <a:cubicBezTo>
                  <a:pt x="f38" y="f39"/>
                  <a:pt x="f40" y="f41"/>
                  <a:pt x="f5" y="f6"/>
                </a:cubicBezTo>
                <a:close/>
                <a:moveTo>
                  <a:pt x="f42" y="f2"/>
                </a:moveTo>
                <a:cubicBezTo>
                  <a:pt x="f43" y="f2"/>
                  <a:pt x="f44" y="f45"/>
                  <a:pt x="f46" y="f47"/>
                </a:cubicBezTo>
                <a:cubicBezTo>
                  <a:pt x="f48" y="f49"/>
                  <a:pt x="f50" y="f51"/>
                  <a:pt x="f52" y="f53"/>
                </a:cubicBezTo>
                <a:cubicBezTo>
                  <a:pt x="f54" y="f55"/>
                  <a:pt x="f56" y="f57"/>
                  <a:pt x="f58" y="f57"/>
                </a:cubicBezTo>
                <a:cubicBezTo>
                  <a:pt x="f59" y="f57"/>
                  <a:pt x="f60" y="f61"/>
                  <a:pt x="f62" y="f63"/>
                </a:cubicBezTo>
                <a:cubicBezTo>
                  <a:pt x="f64" y="f53"/>
                  <a:pt x="f65" y="f66"/>
                  <a:pt x="f67" y="f68"/>
                </a:cubicBezTo>
                <a:cubicBezTo>
                  <a:pt x="f69" y="f70"/>
                  <a:pt x="f71" y="f72"/>
                  <a:pt x="f73" y="f25"/>
                </a:cubicBezTo>
                <a:cubicBezTo>
                  <a:pt x="f73" y="f74"/>
                  <a:pt x="f45" y="f75"/>
                  <a:pt x="f76" y="f75"/>
                </a:cubicBezTo>
                <a:cubicBezTo>
                  <a:pt x="f77" y="f78"/>
                  <a:pt x="f79" y="f80"/>
                  <a:pt x="f81" y="f80"/>
                </a:cubicBezTo>
                <a:cubicBezTo>
                  <a:pt x="f82" y="f80"/>
                  <a:pt x="f83" y="f84"/>
                  <a:pt x="f85" y="f74"/>
                </a:cubicBezTo>
                <a:cubicBezTo>
                  <a:pt x="f86" y="f87"/>
                  <a:pt x="f88" y="f89"/>
                  <a:pt x="f90" y="f14"/>
                </a:cubicBezTo>
                <a:cubicBezTo>
                  <a:pt x="f91" y="f41"/>
                  <a:pt x="f92" y="f93"/>
                  <a:pt x="f94" y="f95"/>
                </a:cubicBezTo>
                <a:cubicBezTo>
                  <a:pt x="f96" y="f97"/>
                  <a:pt x="f98" y="f99"/>
                  <a:pt x="f100" y="f99"/>
                </a:cubicBezTo>
                <a:cubicBezTo>
                  <a:pt x="f101" y="f99"/>
                  <a:pt x="f102" y="f103"/>
                  <a:pt x="f104" y="f93"/>
                </a:cubicBezTo>
                <a:cubicBezTo>
                  <a:pt x="f105" y="f106"/>
                  <a:pt x="f107" y="f108"/>
                  <a:pt x="f109" y="f110"/>
                </a:cubicBezTo>
                <a:cubicBezTo>
                  <a:pt x="f111" y="f35"/>
                  <a:pt x="f112" y="f23"/>
                  <a:pt x="f113" y="f114"/>
                </a:cubicBezTo>
                <a:cubicBezTo>
                  <a:pt x="f31" y="f115"/>
                  <a:pt x="f5" y="f4"/>
                  <a:pt x="f116" y="f4"/>
                </a:cubicBezTo>
                <a:cubicBezTo>
                  <a:pt x="f117" y="f4"/>
                  <a:pt x="f9" y="f115"/>
                  <a:pt x="f11" y="f118"/>
                </a:cubicBezTo>
                <a:cubicBezTo>
                  <a:pt x="f119" y="f120"/>
                  <a:pt x="f121" y="f122"/>
                  <a:pt x="f123" y="f124"/>
                </a:cubicBezTo>
                <a:cubicBezTo>
                  <a:pt x="f125" y="f16"/>
                  <a:pt x="f123" y="f110"/>
                  <a:pt x="f126" y="f127"/>
                </a:cubicBezTo>
                <a:cubicBezTo>
                  <a:pt x="f128" y="f129"/>
                  <a:pt x="f22" y="f93"/>
                  <a:pt x="f26" y="f99"/>
                </a:cubicBezTo>
                <a:cubicBezTo>
                  <a:pt x="f128" y="f130"/>
                  <a:pt x="f131" y="f132"/>
                  <a:pt x="f133" y="f134"/>
                </a:cubicBezTo>
                <a:cubicBezTo>
                  <a:pt x="f135" y="f136"/>
                  <a:pt x="f137" y="f138"/>
                  <a:pt x="f139" y="f138"/>
                </a:cubicBezTo>
                <a:cubicBezTo>
                  <a:pt x="f140" y="f138"/>
                  <a:pt x="f141" y="f142"/>
                  <a:pt x="f143" y="f144"/>
                </a:cubicBezTo>
                <a:cubicBezTo>
                  <a:pt x="f145" y="f146"/>
                  <a:pt x="f147" y="f106"/>
                  <a:pt x="f148" y="f149"/>
                </a:cubicBezTo>
                <a:cubicBezTo>
                  <a:pt x="f148" y="f150"/>
                  <a:pt x="f151" y="f152"/>
                  <a:pt x="f153" y="f152"/>
                </a:cubicBezTo>
                <a:cubicBezTo>
                  <a:pt x="f154" y="f150"/>
                  <a:pt x="f3" y="f155"/>
                  <a:pt x="f3" y="f156"/>
                </a:cubicBezTo>
                <a:cubicBezTo>
                  <a:pt x="f157" y="f158"/>
                  <a:pt x="f159" y="f160"/>
                  <a:pt x="f161" y="f162"/>
                </a:cubicBezTo>
                <a:cubicBezTo>
                  <a:pt x="f163" y="f164"/>
                  <a:pt x="f165" y="f2"/>
                  <a:pt x="f42" y="f2"/>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3" name="Google Shape;160;p9">
            <a:extLst>
              <a:ext uri="{FF2B5EF4-FFF2-40B4-BE49-F238E27FC236}">
                <a16:creationId xmlns:a16="http://schemas.microsoft.com/office/drawing/2014/main" id="{7B6E9D90-F6F5-73E8-F18E-F1B83ADB9ED3}"/>
              </a:ext>
            </a:extLst>
          </p:cNvPr>
          <p:cNvSpPr/>
          <p:nvPr/>
        </p:nvSpPr>
        <p:spPr>
          <a:xfrm rot="2699990" flipH="1">
            <a:off x="864472" y="864550"/>
            <a:ext cx="163997" cy="256050"/>
          </a:xfrm>
          <a:custGeom>
            <a:avLst/>
            <a:gdLst>
              <a:gd name="f0" fmla="val w"/>
              <a:gd name="f1" fmla="val h"/>
              <a:gd name="f2" fmla="val 0"/>
              <a:gd name="f3" fmla="val 6141"/>
              <a:gd name="f4" fmla="val 9588"/>
              <a:gd name="f5" fmla="val 5935"/>
              <a:gd name="f6" fmla="val 366"/>
              <a:gd name="f7" fmla="val 5821"/>
              <a:gd name="f8" fmla="val 3356"/>
              <a:gd name="f9" fmla="val 5547"/>
              <a:gd name="f10" fmla="val 6369"/>
              <a:gd name="f11" fmla="val 5090"/>
              <a:gd name="f12" fmla="val 9336"/>
              <a:gd name="f13" fmla="val 3424"/>
              <a:gd name="f14" fmla="val 8811"/>
              <a:gd name="f15" fmla="val 1826"/>
              <a:gd name="f16" fmla="val 8081"/>
              <a:gd name="f17" fmla="val 274"/>
              <a:gd name="f18" fmla="val 7373"/>
              <a:gd name="f19" fmla="val 1895"/>
              <a:gd name="f20" fmla="val 4840"/>
              <a:gd name="f21" fmla="val 3789"/>
              <a:gd name="f22" fmla="val 2489"/>
              <a:gd name="f23" fmla="val 6095"/>
              <a:gd name="f24" fmla="val 1"/>
              <a:gd name="f25" fmla="val 6049"/>
              <a:gd name="f26" fmla="val 6003"/>
              <a:gd name="f27" fmla="val 5958"/>
              <a:gd name="f28" fmla="val 24"/>
              <a:gd name="f29" fmla="val 3721"/>
              <a:gd name="f30" fmla="val 2238"/>
              <a:gd name="f31" fmla="val 1712"/>
              <a:gd name="f32" fmla="val 4703"/>
              <a:gd name="f33" fmla="val 23"/>
              <a:gd name="f34" fmla="val 7350"/>
              <a:gd name="f35" fmla="val 7396"/>
              <a:gd name="f36" fmla="val 7419"/>
              <a:gd name="f37" fmla="val 7442"/>
              <a:gd name="f38" fmla="val 7465"/>
              <a:gd name="f39" fmla="val 46"/>
              <a:gd name="f40" fmla="val 7510"/>
              <a:gd name="f41" fmla="val 69"/>
              <a:gd name="f42" fmla="val 1689"/>
              <a:gd name="f43" fmla="val 8264"/>
              <a:gd name="f44" fmla="val 3378"/>
              <a:gd name="f45" fmla="val 9040"/>
              <a:gd name="f46" fmla="val 5159"/>
              <a:gd name="f47" fmla="val 9565"/>
              <a:gd name="f48" fmla="val 9587"/>
              <a:gd name="f49" fmla="val 5182"/>
              <a:gd name="f50" fmla="val 5204"/>
              <a:gd name="f51" fmla="val 5227"/>
              <a:gd name="f52" fmla="val 5250"/>
              <a:gd name="f53" fmla="val 5273"/>
              <a:gd name="f54" fmla="val 9542"/>
              <a:gd name="f55" fmla="val 5296"/>
              <a:gd name="f56" fmla="val 9519"/>
              <a:gd name="f57" fmla="val 9496"/>
              <a:gd name="f58" fmla="val 5752"/>
              <a:gd name="f59" fmla="val 6392"/>
              <a:gd name="f60" fmla="val 3242"/>
              <a:gd name="f61" fmla="val 6140"/>
              <a:gd name="f62" fmla="val 115"/>
              <a:gd name="f63" fmla="val 6117"/>
              <a:gd name="f64" fmla="*/ f0 1 6141"/>
              <a:gd name="f65" fmla="*/ f1 1 9588"/>
              <a:gd name="f66" fmla="+- f4 0 f2"/>
              <a:gd name="f67" fmla="+- f3 0 f2"/>
              <a:gd name="f68" fmla="*/ f67 1 6141"/>
              <a:gd name="f69" fmla="*/ f66 1 9588"/>
              <a:gd name="f70" fmla="*/ f2 1 f68"/>
              <a:gd name="f71" fmla="*/ f3 1 f68"/>
              <a:gd name="f72" fmla="*/ f2 1 f69"/>
              <a:gd name="f73" fmla="*/ f4 1 f69"/>
              <a:gd name="f74" fmla="*/ f70 f64 1"/>
              <a:gd name="f75" fmla="*/ f71 f64 1"/>
              <a:gd name="f76" fmla="*/ f73 f65 1"/>
              <a:gd name="f77" fmla="*/ f72 f65 1"/>
            </a:gdLst>
            <a:ahLst/>
            <a:cxnLst>
              <a:cxn ang="3cd4">
                <a:pos x="hc" y="t"/>
              </a:cxn>
              <a:cxn ang="0">
                <a:pos x="r" y="vc"/>
              </a:cxn>
              <a:cxn ang="cd4">
                <a:pos x="hc" y="b"/>
              </a:cxn>
              <a:cxn ang="cd2">
                <a:pos x="l" y="vc"/>
              </a:cxn>
            </a:cxnLst>
            <a:rect l="f74" t="f77" r="f75" b="f76"/>
            <a:pathLst>
              <a:path w="6141" h="9588">
                <a:moveTo>
                  <a:pt x="f5" y="f6"/>
                </a:moveTo>
                <a:lnTo>
                  <a:pt x="f5" y="f6"/>
                </a:lnTo>
                <a:cubicBezTo>
                  <a:pt x="f7" y="f8"/>
                  <a:pt x="f9" y="f10"/>
                  <a:pt x="f11" y="f12"/>
                </a:cubicBezTo>
                <a:cubicBezTo>
                  <a:pt x="f13" y="f14"/>
                  <a:pt x="f15" y="f16"/>
                  <a:pt x="f17" y="f18"/>
                </a:cubicBezTo>
                <a:cubicBezTo>
                  <a:pt x="f19" y="f20"/>
                  <a:pt x="f21" y="f22"/>
                  <a:pt x="f5" y="f6"/>
                </a:cubicBezTo>
                <a:close/>
                <a:moveTo>
                  <a:pt x="f23" y="f24"/>
                </a:moveTo>
                <a:cubicBezTo>
                  <a:pt x="f25" y="f24"/>
                  <a:pt x="f26" y="f24"/>
                  <a:pt x="f27" y="f28"/>
                </a:cubicBezTo>
                <a:cubicBezTo>
                  <a:pt x="f29" y="f30"/>
                  <a:pt x="f31" y="f32"/>
                  <a:pt x="f33" y="f34"/>
                </a:cubicBezTo>
                <a:cubicBezTo>
                  <a:pt x="f2" y="f35"/>
                  <a:pt x="f2" y="f36"/>
                  <a:pt x="f33" y="f37"/>
                </a:cubicBezTo>
                <a:cubicBezTo>
                  <a:pt x="f33" y="f38"/>
                  <a:pt x="f39" y="f40"/>
                  <a:pt x="f41" y="f40"/>
                </a:cubicBezTo>
                <a:cubicBezTo>
                  <a:pt x="f42" y="f43"/>
                  <a:pt x="f44" y="f45"/>
                  <a:pt x="f46" y="f47"/>
                </a:cubicBezTo>
                <a:cubicBezTo>
                  <a:pt x="f46" y="f48"/>
                  <a:pt x="f49" y="f48"/>
                  <a:pt x="f49" y="f48"/>
                </a:cubicBezTo>
                <a:cubicBezTo>
                  <a:pt x="f50" y="f48"/>
                  <a:pt x="f51" y="f47"/>
                  <a:pt x="f52" y="f47"/>
                </a:cubicBezTo>
                <a:cubicBezTo>
                  <a:pt x="f53" y="f54"/>
                  <a:pt x="f55" y="f56"/>
                  <a:pt x="f55" y="f57"/>
                </a:cubicBezTo>
                <a:cubicBezTo>
                  <a:pt x="f58" y="f59"/>
                  <a:pt x="f25" y="f60"/>
                  <a:pt x="f61" y="f62"/>
                </a:cubicBezTo>
                <a:cubicBezTo>
                  <a:pt x="f61" y="f41"/>
                  <a:pt x="f63" y="f28"/>
                  <a:pt x="f23" y="f24"/>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4" name="Google Shape;161;p9">
            <a:extLst>
              <a:ext uri="{FF2B5EF4-FFF2-40B4-BE49-F238E27FC236}">
                <a16:creationId xmlns:a16="http://schemas.microsoft.com/office/drawing/2014/main" id="{6E276B97-465C-B42C-B05D-A662C65BDECD}"/>
              </a:ext>
            </a:extLst>
          </p:cNvPr>
          <p:cNvSpPr/>
          <p:nvPr/>
        </p:nvSpPr>
        <p:spPr>
          <a:xfrm>
            <a:off x="7362611" y="6444407"/>
            <a:ext cx="219446" cy="72868"/>
          </a:xfrm>
          <a:custGeom>
            <a:avLst/>
            <a:gdLst>
              <a:gd name="f0" fmla="val w"/>
              <a:gd name="f1" fmla="val h"/>
              <a:gd name="f2" fmla="val 0"/>
              <a:gd name="f3" fmla="val 8218"/>
              <a:gd name="f4" fmla="val 2729"/>
              <a:gd name="f5" fmla="val 3698"/>
              <a:gd name="f6" fmla="val 948"/>
              <a:gd name="f7" fmla="val 3835"/>
              <a:gd name="f8" fmla="val 1017"/>
              <a:gd name="f9" fmla="val 3972"/>
              <a:gd name="f10" fmla="val 1131"/>
              <a:gd name="f11" fmla="val 4064"/>
              <a:gd name="f12" fmla="val 1245"/>
              <a:gd name="f13" fmla="val 4315"/>
              <a:gd name="f14" fmla="val 1496"/>
              <a:gd name="f15" fmla="val 4406"/>
              <a:gd name="f16" fmla="val 1839"/>
              <a:gd name="f17" fmla="val 2113"/>
              <a:gd name="f18" fmla="val 4269"/>
              <a:gd name="f19" fmla="val 2272"/>
              <a:gd name="f20" fmla="val 4132"/>
              <a:gd name="f21" fmla="val 2409"/>
              <a:gd name="f22" fmla="val 3995"/>
              <a:gd name="f23" fmla="val 2478"/>
              <a:gd name="f24" fmla="val 3927"/>
              <a:gd name="f25" fmla="val 2501"/>
              <a:gd name="f26" fmla="val 3858"/>
              <a:gd name="f27" fmla="val 2512"/>
              <a:gd name="f28" fmla="val 3793"/>
              <a:gd name="f29" fmla="val 3727"/>
              <a:gd name="f30" fmla="val 3664"/>
              <a:gd name="f31" fmla="val 3607"/>
              <a:gd name="f32" fmla="val 3288"/>
              <a:gd name="f33" fmla="val 2341"/>
              <a:gd name="f34" fmla="val 3219"/>
              <a:gd name="f35" fmla="val 1861"/>
              <a:gd name="f36" fmla="val 3379"/>
              <a:gd name="f37" fmla="val 1473"/>
              <a:gd name="f38" fmla="val 3447"/>
              <a:gd name="f39" fmla="val 1291"/>
              <a:gd name="f40" fmla="val 3562"/>
              <a:gd name="f41" fmla="val 1108"/>
              <a:gd name="f42" fmla="val 5462"/>
              <a:gd name="f43" fmla="val 5246"/>
              <a:gd name="f44" fmla="val 5022"/>
              <a:gd name="f45" fmla="val 24"/>
              <a:gd name="f46" fmla="val 4794"/>
              <a:gd name="f47" fmla="val 81"/>
              <a:gd name="f48" fmla="val 4360"/>
              <a:gd name="f49" fmla="val 172"/>
              <a:gd name="f50" fmla="val 3950"/>
              <a:gd name="f51" fmla="val 401"/>
              <a:gd name="f52" fmla="val 3653"/>
              <a:gd name="f53" fmla="val 697"/>
              <a:gd name="f54" fmla="val 3420"/>
              <a:gd name="f55" fmla="val 620"/>
              <a:gd name="f56" fmla="val 3177"/>
              <a:gd name="f57" fmla="val 574"/>
              <a:gd name="f58" fmla="val 2923"/>
              <a:gd name="f59" fmla="val 2804"/>
              <a:gd name="f60" fmla="val 2682"/>
              <a:gd name="f61" fmla="val 584"/>
              <a:gd name="f62" fmla="val 2557"/>
              <a:gd name="f63" fmla="val 606"/>
              <a:gd name="f64" fmla="val 1918"/>
              <a:gd name="f65" fmla="val 1347"/>
              <a:gd name="f66" fmla="val 1063"/>
              <a:gd name="f67" fmla="val 982"/>
              <a:gd name="f68" fmla="val 1336"/>
              <a:gd name="f69" fmla="val 617"/>
              <a:gd name="f70" fmla="val 1588"/>
              <a:gd name="f71" fmla="val 183"/>
              <a:gd name="f72" fmla="val 1976"/>
              <a:gd name="f73" fmla="val 1"/>
              <a:gd name="f74" fmla="val 2546"/>
              <a:gd name="f75" fmla="val 2615"/>
              <a:gd name="f76" fmla="val 69"/>
              <a:gd name="f77" fmla="val 86"/>
              <a:gd name="f78" fmla="val 2620"/>
              <a:gd name="f79" fmla="val 102"/>
              <a:gd name="f80" fmla="val 2623"/>
              <a:gd name="f81" fmla="val 116"/>
              <a:gd name="f82" fmla="val 159"/>
              <a:gd name="f83" fmla="val 189"/>
              <a:gd name="f84" fmla="val 2598"/>
              <a:gd name="f85" fmla="val 206"/>
              <a:gd name="f86" fmla="val 366"/>
              <a:gd name="f87" fmla="val 2090"/>
              <a:gd name="f88" fmla="val 777"/>
              <a:gd name="f89" fmla="val 1747"/>
              <a:gd name="f90" fmla="val 1119"/>
              <a:gd name="f91" fmla="val 1667"/>
              <a:gd name="f92" fmla="val 2146"/>
              <a:gd name="f93" fmla="val 880"/>
              <a:gd name="f94" fmla="val 2603"/>
              <a:gd name="f95" fmla="val 811"/>
              <a:gd name="f96" fmla="val 2702"/>
              <a:gd name="f97" fmla="val 796"/>
              <a:gd name="f98" fmla="val 2803"/>
              <a:gd name="f99" fmla="val 789"/>
              <a:gd name="f100" fmla="val 2905"/>
              <a:gd name="f101" fmla="val 3108"/>
              <a:gd name="f102" fmla="val 3310"/>
              <a:gd name="f103" fmla="val 819"/>
              <a:gd name="f104" fmla="val 3493"/>
              <a:gd name="f105" fmla="val 3356"/>
              <a:gd name="f106" fmla="val 1040"/>
              <a:gd name="f107" fmla="val 3242"/>
              <a:gd name="f108" fmla="val 1222"/>
              <a:gd name="f109" fmla="val 3173"/>
              <a:gd name="f110" fmla="val 1405"/>
              <a:gd name="f111" fmla="val 2991"/>
              <a:gd name="f112" fmla="val 3082"/>
              <a:gd name="f113" fmla="val 3516"/>
              <a:gd name="f114" fmla="val 2683"/>
              <a:gd name="f115" fmla="val 2706"/>
              <a:gd name="f116" fmla="val 3767"/>
              <a:gd name="f117" fmla="val 3881"/>
              <a:gd name="f118" fmla="val 2660"/>
              <a:gd name="f119" fmla="val 4292"/>
              <a:gd name="f120" fmla="val 2569"/>
              <a:gd name="f121" fmla="val 4452"/>
              <a:gd name="f122" fmla="val 2386"/>
              <a:gd name="f123" fmla="val 4520"/>
              <a:gd name="f124" fmla="val 2181"/>
              <a:gd name="f125" fmla="val 4634"/>
              <a:gd name="f126" fmla="val 4223"/>
              <a:gd name="f127" fmla="val 1085"/>
              <a:gd name="f128" fmla="val 4109"/>
              <a:gd name="f129" fmla="val 971"/>
              <a:gd name="f130" fmla="val 560"/>
              <a:gd name="f131" fmla="val 4475"/>
              <a:gd name="f132" fmla="val 355"/>
              <a:gd name="f133" fmla="val 4840"/>
              <a:gd name="f134" fmla="val 286"/>
              <a:gd name="f135" fmla="val 5051"/>
              <a:gd name="f136" fmla="val 237"/>
              <a:gd name="f137" fmla="val 5259"/>
              <a:gd name="f138" fmla="val 216"/>
              <a:gd name="f139" fmla="val 5460"/>
              <a:gd name="f140" fmla="val 5995"/>
              <a:gd name="f141" fmla="val 6477"/>
              <a:gd name="f142" fmla="val 365"/>
              <a:gd name="f143" fmla="val 6826"/>
              <a:gd name="f144" fmla="val 515"/>
              <a:gd name="f145" fmla="val 7191"/>
              <a:gd name="f146" fmla="val 675"/>
              <a:gd name="f147" fmla="val 7875"/>
              <a:gd name="f148" fmla="val 8012"/>
              <a:gd name="f149" fmla="val 1702"/>
              <a:gd name="f150" fmla="val 1770"/>
              <a:gd name="f151" fmla="val 8081"/>
              <a:gd name="f152" fmla="val 1793"/>
              <a:gd name="f153" fmla="val 8127"/>
              <a:gd name="f154" fmla="val 8195"/>
              <a:gd name="f155" fmla="val 1724"/>
              <a:gd name="f156" fmla="val 1656"/>
              <a:gd name="f157" fmla="val 8058"/>
              <a:gd name="f158" fmla="val 903"/>
              <a:gd name="f159" fmla="val 7328"/>
              <a:gd name="f160" fmla="val 492"/>
              <a:gd name="f161" fmla="val 6894"/>
              <a:gd name="f162" fmla="val 309"/>
              <a:gd name="f163" fmla="val 6531"/>
              <a:gd name="f164" fmla="val 161"/>
              <a:gd name="f165" fmla="val 6025"/>
              <a:gd name="f166" fmla="*/ f0 1 8218"/>
              <a:gd name="f167" fmla="*/ f1 1 2729"/>
              <a:gd name="f168" fmla="+- f4 0 f2"/>
              <a:gd name="f169" fmla="+- f3 0 f2"/>
              <a:gd name="f170" fmla="*/ f169 1 8218"/>
              <a:gd name="f171" fmla="*/ f168 1 2729"/>
              <a:gd name="f172" fmla="*/ f2 1 f170"/>
              <a:gd name="f173" fmla="*/ f3 1 f170"/>
              <a:gd name="f174" fmla="*/ f2 1 f171"/>
              <a:gd name="f175" fmla="*/ f4 1 f171"/>
              <a:gd name="f176" fmla="*/ f172 f166 1"/>
              <a:gd name="f177" fmla="*/ f173 f166 1"/>
              <a:gd name="f178" fmla="*/ f175 f167 1"/>
              <a:gd name="f179" fmla="*/ f174 f167 1"/>
            </a:gdLst>
            <a:ahLst/>
            <a:cxnLst>
              <a:cxn ang="3cd4">
                <a:pos x="hc" y="t"/>
              </a:cxn>
              <a:cxn ang="0">
                <a:pos x="r" y="vc"/>
              </a:cxn>
              <a:cxn ang="cd4">
                <a:pos x="hc" y="b"/>
              </a:cxn>
              <a:cxn ang="cd2">
                <a:pos x="l" y="vc"/>
              </a:cxn>
            </a:cxnLst>
            <a:rect l="f176" t="f179" r="f177" b="f178"/>
            <a:pathLst>
              <a:path w="8218" h="2729">
                <a:moveTo>
                  <a:pt x="f5" y="f6"/>
                </a:moveTo>
                <a:cubicBezTo>
                  <a:pt x="f7" y="f8"/>
                  <a:pt x="f9" y="f10"/>
                  <a:pt x="f11" y="f12"/>
                </a:cubicBezTo>
                <a:cubicBezTo>
                  <a:pt x="f13" y="f14"/>
                  <a:pt x="f15" y="f16"/>
                  <a:pt x="f13" y="f17"/>
                </a:cubicBezTo>
                <a:cubicBezTo>
                  <a:pt x="f18" y="f19"/>
                  <a:pt x="f20" y="f21"/>
                  <a:pt x="f22" y="f23"/>
                </a:cubicBezTo>
                <a:cubicBezTo>
                  <a:pt x="f24" y="f25"/>
                  <a:pt x="f26" y="f27"/>
                  <a:pt x="f28" y="f27"/>
                </a:cubicBezTo>
                <a:cubicBezTo>
                  <a:pt x="f29" y="f27"/>
                  <a:pt x="f30" y="f25"/>
                  <a:pt x="f31" y="f23"/>
                </a:cubicBezTo>
                <a:cubicBezTo>
                  <a:pt x="f32" y="f33"/>
                  <a:pt x="f34" y="f35"/>
                  <a:pt x="f36" y="f37"/>
                </a:cubicBezTo>
                <a:cubicBezTo>
                  <a:pt x="f38" y="f39"/>
                  <a:pt x="f40" y="f41"/>
                  <a:pt x="f5" y="f6"/>
                </a:cubicBezTo>
                <a:close/>
                <a:moveTo>
                  <a:pt x="f42" y="f2"/>
                </a:moveTo>
                <a:cubicBezTo>
                  <a:pt x="f43" y="f2"/>
                  <a:pt x="f44" y="f45"/>
                  <a:pt x="f46" y="f47"/>
                </a:cubicBezTo>
                <a:cubicBezTo>
                  <a:pt x="f48" y="f49"/>
                  <a:pt x="f50" y="f51"/>
                  <a:pt x="f52" y="f53"/>
                </a:cubicBezTo>
                <a:cubicBezTo>
                  <a:pt x="f54" y="f55"/>
                  <a:pt x="f56" y="f57"/>
                  <a:pt x="f58" y="f57"/>
                </a:cubicBezTo>
                <a:cubicBezTo>
                  <a:pt x="f59" y="f57"/>
                  <a:pt x="f60" y="f61"/>
                  <a:pt x="f62" y="f63"/>
                </a:cubicBezTo>
                <a:cubicBezTo>
                  <a:pt x="f64" y="f53"/>
                  <a:pt x="f65" y="f66"/>
                  <a:pt x="f67" y="f68"/>
                </a:cubicBezTo>
                <a:cubicBezTo>
                  <a:pt x="f69" y="f70"/>
                  <a:pt x="f71" y="f72"/>
                  <a:pt x="f73" y="f25"/>
                </a:cubicBezTo>
                <a:cubicBezTo>
                  <a:pt x="f73" y="f74"/>
                  <a:pt x="f45" y="f75"/>
                  <a:pt x="f76" y="f75"/>
                </a:cubicBezTo>
                <a:cubicBezTo>
                  <a:pt x="f77" y="f78"/>
                  <a:pt x="f79" y="f80"/>
                  <a:pt x="f81" y="f80"/>
                </a:cubicBezTo>
                <a:cubicBezTo>
                  <a:pt x="f82" y="f80"/>
                  <a:pt x="f83" y="f84"/>
                  <a:pt x="f85" y="f74"/>
                </a:cubicBezTo>
                <a:cubicBezTo>
                  <a:pt x="f86" y="f87"/>
                  <a:pt x="f88" y="f89"/>
                  <a:pt x="f90" y="f14"/>
                </a:cubicBezTo>
                <a:cubicBezTo>
                  <a:pt x="f91" y="f41"/>
                  <a:pt x="f92" y="f93"/>
                  <a:pt x="f94" y="f95"/>
                </a:cubicBezTo>
                <a:cubicBezTo>
                  <a:pt x="f96" y="f97"/>
                  <a:pt x="f98" y="f99"/>
                  <a:pt x="f100" y="f99"/>
                </a:cubicBezTo>
                <a:cubicBezTo>
                  <a:pt x="f101" y="f99"/>
                  <a:pt x="f102" y="f103"/>
                  <a:pt x="f104" y="f93"/>
                </a:cubicBezTo>
                <a:cubicBezTo>
                  <a:pt x="f105" y="f106"/>
                  <a:pt x="f107" y="f108"/>
                  <a:pt x="f109" y="f110"/>
                </a:cubicBezTo>
                <a:cubicBezTo>
                  <a:pt x="f111" y="f35"/>
                  <a:pt x="f112" y="f23"/>
                  <a:pt x="f113" y="f114"/>
                </a:cubicBezTo>
                <a:cubicBezTo>
                  <a:pt x="f31" y="f115"/>
                  <a:pt x="f5" y="f4"/>
                  <a:pt x="f116" y="f4"/>
                </a:cubicBezTo>
                <a:cubicBezTo>
                  <a:pt x="f117" y="f4"/>
                  <a:pt x="f9" y="f115"/>
                  <a:pt x="f11" y="f118"/>
                </a:cubicBezTo>
                <a:cubicBezTo>
                  <a:pt x="f119" y="f120"/>
                  <a:pt x="f121" y="f122"/>
                  <a:pt x="f123" y="f124"/>
                </a:cubicBezTo>
                <a:cubicBezTo>
                  <a:pt x="f125" y="f16"/>
                  <a:pt x="f123" y="f110"/>
                  <a:pt x="f126" y="f127"/>
                </a:cubicBezTo>
                <a:cubicBezTo>
                  <a:pt x="f128" y="f129"/>
                  <a:pt x="f22" y="f93"/>
                  <a:pt x="f26" y="f99"/>
                </a:cubicBezTo>
                <a:cubicBezTo>
                  <a:pt x="f128" y="f130"/>
                  <a:pt x="f131" y="f132"/>
                  <a:pt x="f133" y="f134"/>
                </a:cubicBezTo>
                <a:cubicBezTo>
                  <a:pt x="f135" y="f136"/>
                  <a:pt x="f137" y="f138"/>
                  <a:pt x="f139" y="f138"/>
                </a:cubicBezTo>
                <a:cubicBezTo>
                  <a:pt x="f140" y="f138"/>
                  <a:pt x="f141" y="f142"/>
                  <a:pt x="f143" y="f144"/>
                </a:cubicBezTo>
                <a:cubicBezTo>
                  <a:pt x="f145" y="f146"/>
                  <a:pt x="f147" y="f106"/>
                  <a:pt x="f148" y="f149"/>
                </a:cubicBezTo>
                <a:cubicBezTo>
                  <a:pt x="f148" y="f150"/>
                  <a:pt x="f151" y="f152"/>
                  <a:pt x="f153" y="f152"/>
                </a:cubicBezTo>
                <a:cubicBezTo>
                  <a:pt x="f154" y="f150"/>
                  <a:pt x="f3" y="f155"/>
                  <a:pt x="f3" y="f156"/>
                </a:cubicBezTo>
                <a:cubicBezTo>
                  <a:pt x="f157" y="f158"/>
                  <a:pt x="f159" y="f160"/>
                  <a:pt x="f161" y="f162"/>
                </a:cubicBezTo>
                <a:cubicBezTo>
                  <a:pt x="f163" y="f164"/>
                  <a:pt x="f165" y="f2"/>
                  <a:pt x="f42" y="f2"/>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5" name="Google Shape;162;p9">
            <a:extLst>
              <a:ext uri="{FF2B5EF4-FFF2-40B4-BE49-F238E27FC236}">
                <a16:creationId xmlns:a16="http://schemas.microsoft.com/office/drawing/2014/main" id="{28E4AE74-BF69-104F-F0A3-6EA972D3074A}"/>
              </a:ext>
            </a:extLst>
          </p:cNvPr>
          <p:cNvSpPr/>
          <p:nvPr/>
        </p:nvSpPr>
        <p:spPr>
          <a:xfrm flipH="1">
            <a:off x="4280251" y="6457602"/>
            <a:ext cx="124029" cy="151232"/>
          </a:xfrm>
          <a:custGeom>
            <a:avLst/>
            <a:gdLst>
              <a:gd name="f0" fmla="val w"/>
              <a:gd name="f1" fmla="val h"/>
              <a:gd name="f2" fmla="val 0"/>
              <a:gd name="f3" fmla="val 6141"/>
              <a:gd name="f4" fmla="val 9588"/>
              <a:gd name="f5" fmla="val 5935"/>
              <a:gd name="f6" fmla="val 366"/>
              <a:gd name="f7" fmla="val 5821"/>
              <a:gd name="f8" fmla="val 3356"/>
              <a:gd name="f9" fmla="val 5547"/>
              <a:gd name="f10" fmla="val 6369"/>
              <a:gd name="f11" fmla="val 5090"/>
              <a:gd name="f12" fmla="val 9336"/>
              <a:gd name="f13" fmla="val 3424"/>
              <a:gd name="f14" fmla="val 8811"/>
              <a:gd name="f15" fmla="val 1826"/>
              <a:gd name="f16" fmla="val 8081"/>
              <a:gd name="f17" fmla="val 274"/>
              <a:gd name="f18" fmla="val 7373"/>
              <a:gd name="f19" fmla="val 1895"/>
              <a:gd name="f20" fmla="val 4840"/>
              <a:gd name="f21" fmla="val 3789"/>
              <a:gd name="f22" fmla="val 2489"/>
              <a:gd name="f23" fmla="val 6095"/>
              <a:gd name="f24" fmla="val 1"/>
              <a:gd name="f25" fmla="val 6049"/>
              <a:gd name="f26" fmla="val 6003"/>
              <a:gd name="f27" fmla="val 5958"/>
              <a:gd name="f28" fmla="val 24"/>
              <a:gd name="f29" fmla="val 3721"/>
              <a:gd name="f30" fmla="val 2238"/>
              <a:gd name="f31" fmla="val 1712"/>
              <a:gd name="f32" fmla="val 4703"/>
              <a:gd name="f33" fmla="val 23"/>
              <a:gd name="f34" fmla="val 7350"/>
              <a:gd name="f35" fmla="val 7396"/>
              <a:gd name="f36" fmla="val 7419"/>
              <a:gd name="f37" fmla="val 7442"/>
              <a:gd name="f38" fmla="val 7465"/>
              <a:gd name="f39" fmla="val 46"/>
              <a:gd name="f40" fmla="val 7510"/>
              <a:gd name="f41" fmla="val 69"/>
              <a:gd name="f42" fmla="val 1689"/>
              <a:gd name="f43" fmla="val 8264"/>
              <a:gd name="f44" fmla="val 3378"/>
              <a:gd name="f45" fmla="val 9040"/>
              <a:gd name="f46" fmla="val 5159"/>
              <a:gd name="f47" fmla="val 9565"/>
              <a:gd name="f48" fmla="val 9587"/>
              <a:gd name="f49" fmla="val 5182"/>
              <a:gd name="f50" fmla="val 5204"/>
              <a:gd name="f51" fmla="val 5227"/>
              <a:gd name="f52" fmla="val 5250"/>
              <a:gd name="f53" fmla="val 5273"/>
              <a:gd name="f54" fmla="val 9542"/>
              <a:gd name="f55" fmla="val 5296"/>
              <a:gd name="f56" fmla="val 9519"/>
              <a:gd name="f57" fmla="val 9496"/>
              <a:gd name="f58" fmla="val 5752"/>
              <a:gd name="f59" fmla="val 6392"/>
              <a:gd name="f60" fmla="val 3242"/>
              <a:gd name="f61" fmla="val 6140"/>
              <a:gd name="f62" fmla="val 115"/>
              <a:gd name="f63" fmla="val 6117"/>
              <a:gd name="f64" fmla="*/ f0 1 6141"/>
              <a:gd name="f65" fmla="*/ f1 1 9588"/>
              <a:gd name="f66" fmla="+- f4 0 f2"/>
              <a:gd name="f67" fmla="+- f3 0 f2"/>
              <a:gd name="f68" fmla="*/ f67 1 6141"/>
              <a:gd name="f69" fmla="*/ f66 1 9588"/>
              <a:gd name="f70" fmla="*/ f2 1 f68"/>
              <a:gd name="f71" fmla="*/ f3 1 f68"/>
              <a:gd name="f72" fmla="*/ f2 1 f69"/>
              <a:gd name="f73" fmla="*/ f4 1 f69"/>
              <a:gd name="f74" fmla="*/ f70 f64 1"/>
              <a:gd name="f75" fmla="*/ f71 f64 1"/>
              <a:gd name="f76" fmla="*/ f73 f65 1"/>
              <a:gd name="f77" fmla="*/ f72 f65 1"/>
            </a:gdLst>
            <a:ahLst/>
            <a:cxnLst>
              <a:cxn ang="3cd4">
                <a:pos x="hc" y="t"/>
              </a:cxn>
              <a:cxn ang="0">
                <a:pos x="r" y="vc"/>
              </a:cxn>
              <a:cxn ang="cd4">
                <a:pos x="hc" y="b"/>
              </a:cxn>
              <a:cxn ang="cd2">
                <a:pos x="l" y="vc"/>
              </a:cxn>
            </a:cxnLst>
            <a:rect l="f74" t="f77" r="f75" b="f76"/>
            <a:pathLst>
              <a:path w="6141" h="9588">
                <a:moveTo>
                  <a:pt x="f5" y="f6"/>
                </a:moveTo>
                <a:lnTo>
                  <a:pt x="f5" y="f6"/>
                </a:lnTo>
                <a:cubicBezTo>
                  <a:pt x="f7" y="f8"/>
                  <a:pt x="f9" y="f10"/>
                  <a:pt x="f11" y="f12"/>
                </a:cubicBezTo>
                <a:cubicBezTo>
                  <a:pt x="f13" y="f14"/>
                  <a:pt x="f15" y="f16"/>
                  <a:pt x="f17" y="f18"/>
                </a:cubicBezTo>
                <a:cubicBezTo>
                  <a:pt x="f19" y="f20"/>
                  <a:pt x="f21" y="f22"/>
                  <a:pt x="f5" y="f6"/>
                </a:cubicBezTo>
                <a:close/>
                <a:moveTo>
                  <a:pt x="f23" y="f24"/>
                </a:moveTo>
                <a:cubicBezTo>
                  <a:pt x="f25" y="f24"/>
                  <a:pt x="f26" y="f24"/>
                  <a:pt x="f27" y="f28"/>
                </a:cubicBezTo>
                <a:cubicBezTo>
                  <a:pt x="f29" y="f30"/>
                  <a:pt x="f31" y="f32"/>
                  <a:pt x="f33" y="f34"/>
                </a:cubicBezTo>
                <a:cubicBezTo>
                  <a:pt x="f2" y="f35"/>
                  <a:pt x="f2" y="f36"/>
                  <a:pt x="f33" y="f37"/>
                </a:cubicBezTo>
                <a:cubicBezTo>
                  <a:pt x="f33" y="f38"/>
                  <a:pt x="f39" y="f40"/>
                  <a:pt x="f41" y="f40"/>
                </a:cubicBezTo>
                <a:cubicBezTo>
                  <a:pt x="f42" y="f43"/>
                  <a:pt x="f44" y="f45"/>
                  <a:pt x="f46" y="f47"/>
                </a:cubicBezTo>
                <a:cubicBezTo>
                  <a:pt x="f46" y="f48"/>
                  <a:pt x="f49" y="f48"/>
                  <a:pt x="f49" y="f48"/>
                </a:cubicBezTo>
                <a:cubicBezTo>
                  <a:pt x="f50" y="f48"/>
                  <a:pt x="f51" y="f47"/>
                  <a:pt x="f52" y="f47"/>
                </a:cubicBezTo>
                <a:cubicBezTo>
                  <a:pt x="f53" y="f54"/>
                  <a:pt x="f55" y="f56"/>
                  <a:pt x="f55" y="f57"/>
                </a:cubicBezTo>
                <a:cubicBezTo>
                  <a:pt x="f58" y="f59"/>
                  <a:pt x="f25" y="f60"/>
                  <a:pt x="f61" y="f62"/>
                </a:cubicBezTo>
                <a:cubicBezTo>
                  <a:pt x="f61" y="f41"/>
                  <a:pt x="f63" y="f28"/>
                  <a:pt x="f23" y="f24"/>
                </a:cubicBezTo>
                <a:close/>
              </a:path>
            </a:pathLst>
          </a:custGeom>
          <a:solidFill>
            <a:srgbClr val="444C55"/>
          </a:solidFill>
          <a:ln cap="flat">
            <a:noFill/>
            <a:prstDash val="solid"/>
          </a:ln>
        </p:spPr>
        <p:txBody>
          <a:bodyPr vert="horz" wrap="square" lIns="121898" tIns="121898" rIns="121898" bIns="121898"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nvGrpSpPr>
          <p:cNvPr id="16" name="Google Shape;163;p9">
            <a:extLst>
              <a:ext uri="{FF2B5EF4-FFF2-40B4-BE49-F238E27FC236}">
                <a16:creationId xmlns:a16="http://schemas.microsoft.com/office/drawing/2014/main" id="{E80D04BB-30DA-FA7E-1682-53FAE8869C90}"/>
              </a:ext>
            </a:extLst>
          </p:cNvPr>
          <p:cNvGrpSpPr/>
          <p:nvPr/>
        </p:nvGrpSpPr>
        <p:grpSpPr>
          <a:xfrm>
            <a:off x="-291062" y="4128525"/>
            <a:ext cx="1732870" cy="3535929"/>
            <a:chOff x="-291062" y="4128525"/>
            <a:chExt cx="1732870" cy="3535929"/>
          </a:xfrm>
        </p:grpSpPr>
        <p:sp>
          <p:nvSpPr>
            <p:cNvPr id="17" name="Google Shape;164;p9">
              <a:extLst>
                <a:ext uri="{FF2B5EF4-FFF2-40B4-BE49-F238E27FC236}">
                  <a16:creationId xmlns:a16="http://schemas.microsoft.com/office/drawing/2014/main" id="{CD63B6A8-EA62-F5B7-EB3D-E49A095170AD}"/>
                </a:ext>
              </a:extLst>
            </p:cNvPr>
            <p:cNvSpPr/>
            <p:nvPr/>
          </p:nvSpPr>
          <p:spPr>
            <a:xfrm flipH="1">
              <a:off x="-291062" y="4128525"/>
              <a:ext cx="923928" cy="1046805"/>
            </a:xfrm>
            <a:custGeom>
              <a:avLst/>
              <a:gdLst>
                <a:gd name="f0" fmla="val w"/>
                <a:gd name="f1" fmla="val h"/>
                <a:gd name="f2" fmla="val 0"/>
                <a:gd name="f3" fmla="val 25679"/>
                <a:gd name="f4" fmla="val 29094"/>
                <a:gd name="f5" fmla="val 15362"/>
                <a:gd name="f6" fmla="val 14997"/>
                <a:gd name="f7" fmla="val 14631"/>
                <a:gd name="f8" fmla="val 16"/>
                <a:gd name="f9" fmla="val 14266"/>
                <a:gd name="f10" fmla="val 43"/>
                <a:gd name="f11" fmla="val 13581"/>
                <a:gd name="f12" fmla="val 112"/>
                <a:gd name="f13" fmla="val 12897"/>
                <a:gd name="f14" fmla="val 203"/>
                <a:gd name="f15" fmla="val 12280"/>
                <a:gd name="f16" fmla="val 500"/>
                <a:gd name="f17" fmla="val 11504"/>
                <a:gd name="f18" fmla="val 888"/>
                <a:gd name="f19" fmla="val 10911"/>
                <a:gd name="f20" fmla="val 1550"/>
                <a:gd name="f21" fmla="val 10409"/>
                <a:gd name="f22" fmla="val 2234"/>
                <a:gd name="f23" fmla="val 8080"/>
                <a:gd name="f24" fmla="val 5498"/>
                <a:gd name="f25" fmla="val 7533"/>
                <a:gd name="f26" fmla="val 9653"/>
                <a:gd name="f27" fmla="val 6254"/>
                <a:gd name="f28" fmla="val 13464"/>
                <a:gd name="f29" fmla="val 6232"/>
                <a:gd name="f30" fmla="val 13533"/>
                <a:gd name="f31" fmla="val 6186"/>
                <a:gd name="f32" fmla="val 13624"/>
                <a:gd name="f33" fmla="val 6140"/>
                <a:gd name="f34" fmla="val 13693"/>
                <a:gd name="f35" fmla="val 6088"/>
                <a:gd name="f36" fmla="val 13737"/>
                <a:gd name="f37" fmla="val 6021"/>
                <a:gd name="f38" fmla="val 13758"/>
                <a:gd name="f39" fmla="val 5951"/>
                <a:gd name="f40" fmla="val 5806"/>
                <a:gd name="f41" fmla="val 5647"/>
                <a:gd name="f42" fmla="val 13671"/>
                <a:gd name="f43" fmla="val 5570"/>
                <a:gd name="f44" fmla="val 5456"/>
                <a:gd name="f45" fmla="val 13350"/>
                <a:gd name="f46" fmla="val 5478"/>
                <a:gd name="f47" fmla="val 13099"/>
                <a:gd name="f48" fmla="val 5501"/>
                <a:gd name="f49" fmla="val 12871"/>
                <a:gd name="f50" fmla="val 5752"/>
                <a:gd name="f51" fmla="val 10383"/>
                <a:gd name="f52" fmla="val 6277"/>
                <a:gd name="f53" fmla="val 7941"/>
                <a:gd name="f54" fmla="val 7053"/>
                <a:gd name="f55" fmla="val 5544"/>
                <a:gd name="f56" fmla="val 7259"/>
                <a:gd name="f57" fmla="val 4928"/>
                <a:gd name="f58" fmla="val 7464"/>
                <a:gd name="f59" fmla="val 4289"/>
                <a:gd name="f60" fmla="val 7487"/>
                <a:gd name="f61" fmla="val 3627"/>
                <a:gd name="f62" fmla="val 7510"/>
                <a:gd name="f63" fmla="val 2965"/>
                <a:gd name="f64" fmla="val 7282"/>
                <a:gd name="f65" fmla="val 2257"/>
                <a:gd name="f66" fmla="val 6734"/>
                <a:gd name="f67" fmla="val 1869"/>
                <a:gd name="f68" fmla="val 6438"/>
                <a:gd name="f69" fmla="val 1663"/>
                <a:gd name="f70" fmla="val 6097"/>
                <a:gd name="f71" fmla="val 1577"/>
                <a:gd name="f72" fmla="val 5742"/>
                <a:gd name="f73" fmla="val 5195"/>
                <a:gd name="f74" fmla="val 4617"/>
                <a:gd name="f75" fmla="val 1784"/>
                <a:gd name="f76" fmla="val 4132"/>
                <a:gd name="f77" fmla="val 2075"/>
                <a:gd name="f78" fmla="val 3196"/>
                <a:gd name="f79" fmla="val 2622"/>
                <a:gd name="f80" fmla="val 2443"/>
                <a:gd name="f81" fmla="val 3467"/>
                <a:gd name="f82" fmla="val 1872"/>
                <a:gd name="f83" fmla="val 4403"/>
                <a:gd name="f84" fmla="val 7461"/>
                <a:gd name="f85" fmla="val 137"/>
                <a:gd name="f86" fmla="val 11296"/>
                <a:gd name="f87" fmla="val 662"/>
                <a:gd name="f88" fmla="val 14834"/>
                <a:gd name="f89" fmla="val 1233"/>
                <a:gd name="f90" fmla="val 18509"/>
                <a:gd name="f91" fmla="val 2169"/>
                <a:gd name="f92" fmla="val 22138"/>
                <a:gd name="f93" fmla="val 3470"/>
                <a:gd name="f94" fmla="val 25608"/>
                <a:gd name="f95" fmla="val 3903"/>
                <a:gd name="f96" fmla="val 26772"/>
                <a:gd name="f97" fmla="val 4588"/>
                <a:gd name="f98" fmla="val 28164"/>
                <a:gd name="f99" fmla="val 5958"/>
                <a:gd name="f100" fmla="val 28735"/>
                <a:gd name="f101" fmla="val 6548"/>
                <a:gd name="f102" fmla="val 28997"/>
                <a:gd name="f103" fmla="val 7176"/>
                <a:gd name="f104" fmla="val 29093"/>
                <a:gd name="f105" fmla="val 7811"/>
                <a:gd name="f106" fmla="val 8281"/>
                <a:gd name="f107" fmla="val 8756"/>
                <a:gd name="f108" fmla="val 29041"/>
                <a:gd name="f109" fmla="val 9222"/>
                <a:gd name="f110" fmla="val 28963"/>
                <a:gd name="f111" fmla="val 13673"/>
                <a:gd name="f112" fmla="val 28255"/>
                <a:gd name="f113" fmla="val 17485"/>
                <a:gd name="f114" fmla="val 25379"/>
                <a:gd name="f115" fmla="val 20657"/>
                <a:gd name="f116" fmla="val 22161"/>
                <a:gd name="f117" fmla="val 22050"/>
                <a:gd name="f118" fmla="val 20746"/>
                <a:gd name="f119" fmla="val 23351"/>
                <a:gd name="f120" fmla="val 19216"/>
                <a:gd name="f121" fmla="val 24264"/>
                <a:gd name="f122" fmla="val 17459"/>
                <a:gd name="f123" fmla="val 25177"/>
                <a:gd name="f124" fmla="val 15701"/>
                <a:gd name="f125" fmla="val 13670"/>
                <a:gd name="f126" fmla="val 25382"/>
                <a:gd name="f127" fmla="val 11730"/>
                <a:gd name="f128" fmla="val 25291"/>
                <a:gd name="f129" fmla="val 11182"/>
                <a:gd name="f130" fmla="val 25108"/>
                <a:gd name="f131" fmla="val 10611"/>
                <a:gd name="f132" fmla="val 24652"/>
                <a:gd name="f133" fmla="val 10337"/>
                <a:gd name="f134" fmla="val 24472"/>
                <a:gd name="f135" fmla="val 10236"/>
                <a:gd name="f136" fmla="val 24273"/>
                <a:gd name="f137" fmla="val 10190"/>
                <a:gd name="f138" fmla="val 24071"/>
                <a:gd name="f139" fmla="val 23686"/>
                <a:gd name="f140" fmla="val 23293"/>
                <a:gd name="f141" fmla="val 10356"/>
                <a:gd name="f142" fmla="val 23008"/>
                <a:gd name="f143" fmla="val 22552"/>
                <a:gd name="f144" fmla="val 10999"/>
                <a:gd name="f145" fmla="val 22278"/>
                <a:gd name="f146" fmla="val 11524"/>
                <a:gd name="f147" fmla="val 22004"/>
                <a:gd name="f148" fmla="val 12049"/>
                <a:gd name="f149" fmla="val 20885"/>
                <a:gd name="f150" fmla="val 14241"/>
                <a:gd name="f151" fmla="val 19516"/>
                <a:gd name="f152" fmla="val 16295"/>
                <a:gd name="f153" fmla="val 17918"/>
                <a:gd name="f154" fmla="val 18166"/>
                <a:gd name="f155" fmla="val 19288"/>
                <a:gd name="f156" fmla="val 15222"/>
                <a:gd name="f157" fmla="val 12255"/>
                <a:gd name="f158" fmla="val 21639"/>
                <a:gd name="f159" fmla="val 9173"/>
                <a:gd name="f160" fmla="val 22232"/>
                <a:gd name="f161" fmla="val 7347"/>
                <a:gd name="f162" fmla="val 22643"/>
                <a:gd name="f163" fmla="val 5316"/>
                <a:gd name="f164" fmla="val 21913"/>
                <a:gd name="f165" fmla="val 3558"/>
                <a:gd name="f166" fmla="val 21342"/>
                <a:gd name="f167" fmla="val 2166"/>
                <a:gd name="f168" fmla="val 20087"/>
                <a:gd name="f169" fmla="val 1116"/>
                <a:gd name="f170" fmla="val 18694"/>
                <a:gd name="f171" fmla="val 568"/>
                <a:gd name="f172" fmla="val 17639"/>
                <a:gd name="f173" fmla="val 153"/>
                <a:gd name="f174" fmla="val 16505"/>
                <a:gd name="f175" fmla="*/ f0 1 25679"/>
                <a:gd name="f176" fmla="*/ f1 1 29094"/>
                <a:gd name="f177" fmla="+- f4 0 f2"/>
                <a:gd name="f178" fmla="+- f3 0 f2"/>
                <a:gd name="f179" fmla="*/ f178 1 25679"/>
                <a:gd name="f180" fmla="*/ f177 1 29094"/>
                <a:gd name="f181" fmla="*/ f2 1 f179"/>
                <a:gd name="f182" fmla="*/ f3 1 f179"/>
                <a:gd name="f183" fmla="*/ f2 1 f180"/>
                <a:gd name="f184" fmla="*/ f4 1 f180"/>
                <a:gd name="f185" fmla="*/ f181 f175 1"/>
                <a:gd name="f186" fmla="*/ f182 f175 1"/>
                <a:gd name="f187" fmla="*/ f184 f176 1"/>
                <a:gd name="f188" fmla="*/ f183 f176 1"/>
              </a:gdLst>
              <a:ahLst/>
              <a:cxnLst>
                <a:cxn ang="3cd4">
                  <a:pos x="hc" y="t"/>
                </a:cxn>
                <a:cxn ang="0">
                  <a:pos x="r" y="vc"/>
                </a:cxn>
                <a:cxn ang="cd4">
                  <a:pos x="hc" y="b"/>
                </a:cxn>
                <a:cxn ang="cd2">
                  <a:pos x="l" y="vc"/>
                </a:cxn>
              </a:cxnLst>
              <a:rect l="f185" t="f188" r="f186" b="f187"/>
              <a:pathLst>
                <a:path w="25679" h="29094">
                  <a:moveTo>
                    <a:pt x="f5" y="f2"/>
                  </a:moveTo>
                  <a:cubicBezTo>
                    <a:pt x="f6" y="f2"/>
                    <a:pt x="f7" y="f8"/>
                    <a:pt x="f9" y="f10"/>
                  </a:cubicBez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38"/>
                  </a:cubicBezTo>
                  <a:cubicBezTo>
                    <a:pt x="f40" y="f38"/>
                    <a:pt x="f41" y="f42"/>
                    <a:pt x="f43" y="f30"/>
                  </a:cubicBezTo>
                  <a:cubicBezTo>
                    <a:pt x="f44" y="f45"/>
                    <a:pt x="f46" y="f47"/>
                    <a:pt x="f48" y="f49"/>
                  </a:cubicBezTo>
                  <a:cubicBezTo>
                    <a:pt x="f50" y="f51"/>
                    <a:pt x="f52" y="f53"/>
                    <a:pt x="f54" y="f55"/>
                  </a:cubicBezTo>
                  <a:cubicBezTo>
                    <a:pt x="f56" y="f57"/>
                    <a:pt x="f58" y="f59"/>
                    <a:pt x="f60" y="f61"/>
                  </a:cubicBezTo>
                  <a:cubicBezTo>
                    <a:pt x="f62" y="f63"/>
                    <a:pt x="f64" y="f65"/>
                    <a:pt x="f66" y="f67"/>
                  </a:cubicBezTo>
                  <a:cubicBezTo>
                    <a:pt x="f68" y="f69"/>
                    <a:pt x="f70" y="f71"/>
                    <a:pt x="f72" y="f71"/>
                  </a:cubicBezTo>
                  <a:cubicBezTo>
                    <a:pt x="f73" y="f71"/>
                    <a:pt x="f74" y="f75"/>
                    <a:pt x="f76" y="f77"/>
                  </a:cubicBezTo>
                  <a:cubicBezTo>
                    <a:pt x="f78" y="f79"/>
                    <a:pt x="f80" y="f81"/>
                    <a:pt x="f82" y="f83"/>
                  </a:cubicBezTo>
                  <a:cubicBezTo>
                    <a:pt x="f2" y="f84"/>
                    <a:pt x="f85" y="f86"/>
                    <a:pt x="f87" y="f88"/>
                  </a:cubicBezTo>
                  <a:cubicBezTo>
                    <a:pt x="f89" y="f90"/>
                    <a:pt x="f91" y="f92"/>
                    <a:pt x="f93" y="f94"/>
                  </a:cubicBezTo>
                  <a:cubicBezTo>
                    <a:pt x="f95" y="f96"/>
                    <a:pt x="f97" y="f98"/>
                    <a:pt x="f99" y="f100"/>
                  </a:cubicBezTo>
                  <a:cubicBezTo>
                    <a:pt x="f101" y="f102"/>
                    <a:pt x="f103" y="f104"/>
                    <a:pt x="f105" y="f104"/>
                  </a:cubicBezTo>
                  <a:cubicBezTo>
                    <a:pt x="f106" y="f104"/>
                    <a:pt x="f107" y="f108"/>
                    <a:pt x="f109" y="f110"/>
                  </a:cubicBezTo>
                  <a:cubicBezTo>
                    <a:pt x="f111" y="f112"/>
                    <a:pt x="f113" y="f114"/>
                    <a:pt x="f115" y="f116"/>
                  </a:cubicBezTo>
                  <a:cubicBezTo>
                    <a:pt x="f117" y="f118"/>
                    <a:pt x="f119" y="f120"/>
                    <a:pt x="f121" y="f122"/>
                  </a:cubicBezTo>
                  <a:cubicBezTo>
                    <a:pt x="f123" y="f124"/>
                    <a:pt x="f3" y="f125"/>
                    <a:pt x="f126" y="f127"/>
                  </a:cubicBezTo>
                  <a:cubicBezTo>
                    <a:pt x="f128" y="f129"/>
                    <a:pt x="f130" y="f131"/>
                    <a:pt x="f132" y="f133"/>
                  </a:cubicBezTo>
                  <a:cubicBezTo>
                    <a:pt x="f134" y="f135"/>
                    <a:pt x="f136" y="f137"/>
                    <a:pt x="f138" y="f137"/>
                  </a:cubicBezTo>
                  <a:cubicBezTo>
                    <a:pt x="f139" y="f137"/>
                    <a:pt x="f140" y="f141"/>
                    <a:pt x="f142" y="f131"/>
                  </a:cubicBezTo>
                  <a:cubicBezTo>
                    <a:pt x="f143" y="f144"/>
                    <a:pt x="f145" y="f146"/>
                    <a:pt x="f147" y="f148"/>
                  </a:cubicBezTo>
                  <a:cubicBezTo>
                    <a:pt x="f149" y="f150"/>
                    <a:pt x="f151" y="f152"/>
                    <a:pt x="f153" y="f154"/>
                  </a:cubicBezTo>
                  <a:cubicBezTo>
                    <a:pt x="f155" y="f156"/>
                    <a:pt x="f115" y="f157"/>
                    <a:pt x="f158" y="f159"/>
                  </a:cubicBezTo>
                  <a:cubicBezTo>
                    <a:pt x="f160" y="f161"/>
                    <a:pt x="f162" y="f163"/>
                    <a:pt x="f164" y="f165"/>
                  </a:cubicBezTo>
                  <a:cubicBezTo>
                    <a:pt x="f166" y="f167"/>
                    <a:pt x="f168" y="f169"/>
                    <a:pt x="f170" y="f171"/>
                  </a:cubicBezTo>
                  <a:cubicBezTo>
                    <a:pt x="f172" y="f173"/>
                    <a:pt x="f174" y="f2"/>
                    <a:pt x="f5" y="f2"/>
                  </a:cubicBezTo>
                  <a:close/>
                </a:path>
              </a:pathLst>
            </a:custGeom>
            <a:solidFill>
              <a:srgbClr val="1C498B"/>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sp>
          <p:nvSpPr>
            <p:cNvPr id="18" name="Google Shape;165;p9">
              <a:extLst>
                <a:ext uri="{FF2B5EF4-FFF2-40B4-BE49-F238E27FC236}">
                  <a16:creationId xmlns:a16="http://schemas.microsoft.com/office/drawing/2014/main" id="{28E51092-0B7F-CEAA-921A-844880F072DA}"/>
                </a:ext>
              </a:extLst>
            </p:cNvPr>
            <p:cNvSpPr/>
            <p:nvPr/>
          </p:nvSpPr>
          <p:spPr>
            <a:xfrm flipH="1">
              <a:off x="-140771" y="4831351"/>
              <a:ext cx="1582579" cy="2833103"/>
            </a:xfrm>
            <a:custGeom>
              <a:avLst/>
              <a:gdLst>
                <a:gd name="f0" fmla="val w"/>
                <a:gd name="f1" fmla="val h"/>
                <a:gd name="f2" fmla="val 0"/>
                <a:gd name="f3" fmla="val 43985"/>
                <a:gd name="f4" fmla="val 78741"/>
                <a:gd name="f5" fmla="val 15204"/>
                <a:gd name="f6" fmla="val 1"/>
                <a:gd name="f7" fmla="val 14564"/>
                <a:gd name="f8" fmla="val 13931"/>
                <a:gd name="f9" fmla="val 314"/>
                <a:gd name="f10" fmla="val 13467"/>
                <a:gd name="f11" fmla="val 755"/>
                <a:gd name="f12" fmla="val 12303"/>
                <a:gd name="f13" fmla="val 1805"/>
                <a:gd name="f14" fmla="val 11938"/>
                <a:gd name="f15" fmla="val 3517"/>
                <a:gd name="f16" fmla="val 12098"/>
                <a:gd name="f17" fmla="val 5092"/>
                <a:gd name="f18" fmla="val 12280"/>
                <a:gd name="f19" fmla="val 6644"/>
                <a:gd name="f20" fmla="val 12874"/>
                <a:gd name="f21" fmla="val 8105"/>
                <a:gd name="f22" fmla="val 13376"/>
                <a:gd name="f23" fmla="val 9611"/>
                <a:gd name="f24" fmla="val 15727"/>
                <a:gd name="f25" fmla="val 16824"/>
                <a:gd name="f26" fmla="val 15248"/>
                <a:gd name="f27" fmla="val 24653"/>
                <a:gd name="f28" fmla="val 13833"/>
                <a:gd name="f29" fmla="val 32140"/>
                <a:gd name="f30" fmla="val 36226"/>
                <a:gd name="f31" fmla="val 10957"/>
                <a:gd name="f32" fmla="val 40585"/>
                <a:gd name="f33" fmla="val 10432"/>
                <a:gd name="f34" fmla="val 44991"/>
                <a:gd name="f35" fmla="val 9929"/>
                <a:gd name="f36" fmla="val 41224"/>
                <a:gd name="f37" fmla="val 8811"/>
                <a:gd name="f38" fmla="val 37435"/>
                <a:gd name="f39" fmla="val 8583"/>
                <a:gd name="f40" fmla="val 33601"/>
                <a:gd name="f41" fmla="val 8332"/>
                <a:gd name="f42" fmla="val 29538"/>
                <a:gd name="f43" fmla="val 9062"/>
                <a:gd name="f44" fmla="val 25407"/>
                <a:gd name="f45" fmla="val 8103"/>
                <a:gd name="f46" fmla="val 21458"/>
                <a:gd name="f47" fmla="val 7838"/>
                <a:gd name="f48" fmla="val 20331"/>
                <a:gd name="f49" fmla="val 7124"/>
                <a:gd name="f50" fmla="val 19034"/>
                <a:gd name="f51" fmla="val 6003"/>
                <a:gd name="f52" fmla="val 5966"/>
                <a:gd name="f53" fmla="val 5928"/>
                <a:gd name="f54" fmla="val 19035"/>
                <a:gd name="f55" fmla="val 5889"/>
                <a:gd name="f56" fmla="val 19038"/>
                <a:gd name="f57" fmla="val 5364"/>
                <a:gd name="f58" fmla="val 19084"/>
                <a:gd name="f59" fmla="val 4908"/>
                <a:gd name="f60" fmla="val 19426"/>
                <a:gd name="f61" fmla="val 4565"/>
                <a:gd name="f62" fmla="val 19814"/>
                <a:gd name="f63" fmla="val 3516"/>
                <a:gd name="f64" fmla="val 21001"/>
                <a:gd name="f65" fmla="val 3264"/>
                <a:gd name="f66" fmla="val 22645"/>
                <a:gd name="f67" fmla="val 3173"/>
                <a:gd name="f68" fmla="val 24197"/>
                <a:gd name="f69" fmla="val 2945"/>
                <a:gd name="f70" fmla="val 28465"/>
                <a:gd name="f71" fmla="val 3607"/>
                <a:gd name="f72" fmla="val 32756"/>
                <a:gd name="f73" fmla="val 5136"/>
                <a:gd name="f74" fmla="val 36751"/>
                <a:gd name="f75" fmla="val 6711"/>
                <a:gd name="f76" fmla="val 40836"/>
                <a:gd name="f77" fmla="val 9199"/>
                <a:gd name="f78" fmla="val 44671"/>
                <a:gd name="f79" fmla="val 10135"/>
                <a:gd name="f80" fmla="val 48871"/>
                <a:gd name="f81" fmla="val 55947"/>
                <a:gd name="f82" fmla="val 11482"/>
                <a:gd name="f83" fmla="val 63182"/>
                <a:gd name="f84" fmla="val 14905"/>
                <a:gd name="f85" fmla="val 69254"/>
                <a:gd name="f86" fmla="val 66560"/>
                <a:gd name="f87" fmla="val 9678"/>
                <a:gd name="f88" fmla="val 63228"/>
                <a:gd name="f89" fmla="val 8240"/>
                <a:gd name="f90" fmla="val 59553"/>
                <a:gd name="f91" fmla="val 6985"/>
                <a:gd name="f92" fmla="val 56358"/>
                <a:gd name="f93" fmla="val 6346"/>
                <a:gd name="f94" fmla="val 52934"/>
                <a:gd name="f95" fmla="val 4976"/>
                <a:gd name="f96" fmla="val 49784"/>
                <a:gd name="f97" fmla="val 4680"/>
                <a:gd name="f98" fmla="val 49168"/>
                <a:gd name="f99" fmla="val 4337"/>
                <a:gd name="f100" fmla="val 48506"/>
                <a:gd name="f101" fmla="val 3698"/>
                <a:gd name="f102" fmla="val 48232"/>
                <a:gd name="f103" fmla="val 3521"/>
                <a:gd name="f104" fmla="val 48163"/>
                <a:gd name="f105" fmla="val 3337"/>
                <a:gd name="f106" fmla="val 48132"/>
                <a:gd name="f107" fmla="val 3153"/>
                <a:gd name="f108" fmla="val 2600"/>
                <a:gd name="f109" fmla="val 2043"/>
                <a:gd name="f110" fmla="val 48414"/>
                <a:gd name="f111" fmla="val 1667"/>
                <a:gd name="f112" fmla="val 48825"/>
                <a:gd name="f113" fmla="val 1164"/>
                <a:gd name="f114" fmla="val 49396"/>
                <a:gd name="f115" fmla="val 936"/>
                <a:gd name="f116" fmla="val 50149"/>
                <a:gd name="f117" fmla="val 799"/>
                <a:gd name="f118" fmla="val 50880"/>
                <a:gd name="f119" fmla="val 55148"/>
                <a:gd name="f120" fmla="val 1781"/>
                <a:gd name="f121" fmla="val 59599"/>
                <a:gd name="f122" fmla="val 4702"/>
                <a:gd name="f123" fmla="val 62794"/>
                <a:gd name="f124" fmla="val 7510"/>
                <a:gd name="f125" fmla="val 65899"/>
                <a:gd name="f126" fmla="val 11253"/>
                <a:gd name="f127" fmla="val 67998"/>
                <a:gd name="f128" fmla="val 15111"/>
                <a:gd name="f129" fmla="val 69619"/>
                <a:gd name="f130" fmla="val 17051"/>
                <a:gd name="f131" fmla="val 72952"/>
                <a:gd name="f132" fmla="val 19539"/>
                <a:gd name="f133" fmla="val 75919"/>
                <a:gd name="f134" fmla="val 22620"/>
                <a:gd name="f135" fmla="val 78293"/>
                <a:gd name="f136" fmla="val 22926"/>
                <a:gd name="f137" fmla="val 78526"/>
                <a:gd name="f138" fmla="val 23344"/>
                <a:gd name="f139" fmla="val 78740"/>
                <a:gd name="f140" fmla="val 23701"/>
                <a:gd name="f141" fmla="val 23903"/>
                <a:gd name="f142" fmla="val 24086"/>
                <a:gd name="f143" fmla="val 78671"/>
                <a:gd name="f144" fmla="val 24218"/>
                <a:gd name="f145" fmla="val 78498"/>
                <a:gd name="f146" fmla="val 19288"/>
                <a:gd name="f147" fmla="val 74960"/>
                <a:gd name="f148" fmla="val 15818"/>
                <a:gd name="f149" fmla="val 69665"/>
                <a:gd name="f150" fmla="val 13673"/>
                <a:gd name="f151" fmla="val 63981"/>
                <a:gd name="f152" fmla="val 13330"/>
                <a:gd name="f153" fmla="val 63045"/>
                <a:gd name="f154" fmla="val 13011"/>
                <a:gd name="f155" fmla="val 62087"/>
                <a:gd name="f156" fmla="val 12737"/>
                <a:gd name="f157" fmla="val 61128"/>
                <a:gd name="f158" fmla="val 13764"/>
                <a:gd name="f159" fmla="val 49122"/>
                <a:gd name="f160" fmla="val 17416"/>
                <a:gd name="f161" fmla="val 44534"/>
                <a:gd name="f162" fmla="val 19813"/>
                <a:gd name="f163" fmla="val 41476"/>
                <a:gd name="f164" fmla="val 23077"/>
                <a:gd name="f165" fmla="val 39170"/>
                <a:gd name="f166" fmla="val 25451"/>
                <a:gd name="f167" fmla="val 36089"/>
                <a:gd name="f168" fmla="val 26090"/>
                <a:gd name="f169" fmla="val 35244"/>
                <a:gd name="f170" fmla="val 26683"/>
                <a:gd name="f171" fmla="val 34103"/>
                <a:gd name="f172" fmla="val 26135"/>
                <a:gd name="f173" fmla="val 33190"/>
                <a:gd name="f174" fmla="val 25784"/>
                <a:gd name="f175" fmla="val 32575"/>
                <a:gd name="f176" fmla="val 25085"/>
                <a:gd name="f177" fmla="val 32364"/>
                <a:gd name="f178" fmla="val 24346"/>
                <a:gd name="f179" fmla="val 23933"/>
                <a:gd name="f180" fmla="val 23507"/>
                <a:gd name="f181" fmla="val 32430"/>
                <a:gd name="f182" fmla="val 23122"/>
                <a:gd name="f183" fmla="val 32528"/>
                <a:gd name="f184" fmla="val 19105"/>
                <a:gd name="f185" fmla="val 33624"/>
                <a:gd name="f186" fmla="val 15978"/>
                <a:gd name="f187" fmla="val 36910"/>
                <a:gd name="f188" fmla="val 13969"/>
                <a:gd name="f189" fmla="val 40563"/>
                <a:gd name="f190" fmla="val 12372"/>
                <a:gd name="f191" fmla="val 43507"/>
                <a:gd name="f192" fmla="val 11390"/>
                <a:gd name="f193" fmla="val 46771"/>
                <a:gd name="f194" fmla="val 11048"/>
                <a:gd name="f195" fmla="val 50081"/>
                <a:gd name="f196" fmla="val 10934"/>
                <a:gd name="f197" fmla="val 43986"/>
                <a:gd name="f198" fmla="val 37846"/>
                <a:gd name="f199" fmla="val 14494"/>
                <a:gd name="f200" fmla="val 32231"/>
                <a:gd name="f201" fmla="val 17895"/>
                <a:gd name="f202" fmla="val 28077"/>
                <a:gd name="f203" fmla="val 22529"/>
                <a:gd name="f204" fmla="val 24904"/>
                <a:gd name="f205" fmla="val 27665"/>
                <a:gd name="f206" fmla="val 23147"/>
                <a:gd name="f207" fmla="val 32595"/>
                <a:gd name="f208" fmla="val 21481"/>
                <a:gd name="f209" fmla="val 38096"/>
                <a:gd name="f210" fmla="val 21047"/>
                <a:gd name="f211" fmla="val 42319"/>
                <a:gd name="f212" fmla="val 18011"/>
                <a:gd name="f213" fmla="val 42844"/>
                <a:gd name="f214" fmla="val 17623"/>
                <a:gd name="f215" fmla="val 43368"/>
                <a:gd name="f216" fmla="val 17189"/>
                <a:gd name="f217" fmla="val 43665"/>
                <a:gd name="f218" fmla="val 16596"/>
                <a:gd name="f219" fmla="val 43962"/>
                <a:gd name="f220" fmla="val 16003"/>
                <a:gd name="f221" fmla="val 15226"/>
                <a:gd name="f222" fmla="val 43551"/>
                <a:gd name="f223" fmla="val 14724"/>
                <a:gd name="f224" fmla="val 43277"/>
                <a:gd name="f225" fmla="val 14428"/>
                <a:gd name="f226" fmla="val 42889"/>
                <a:gd name="f227" fmla="val 14245"/>
                <a:gd name="f228" fmla="val 42524"/>
                <a:gd name="f229" fmla="val 14108"/>
                <a:gd name="f230" fmla="val 41374"/>
                <a:gd name="f231" fmla="val 13717"/>
                <a:gd name="f232" fmla="val 40169"/>
                <a:gd name="f233" fmla="val 13560"/>
                <a:gd name="f234" fmla="val 38953"/>
                <a:gd name="f235" fmla="val 37827"/>
                <a:gd name="f236" fmla="val 36693"/>
                <a:gd name="f237" fmla="val 13694"/>
                <a:gd name="f238" fmla="val 35585"/>
                <a:gd name="f239" fmla="val 13903"/>
                <a:gd name="f240" fmla="val 30153"/>
                <a:gd name="f241" fmla="val 14884"/>
                <a:gd name="f242" fmla="val 21114"/>
                <a:gd name="f243" fmla="val 21548"/>
                <a:gd name="f244" fmla="val 20864"/>
                <a:gd name="f245" fmla="val 22004"/>
                <a:gd name="f246" fmla="val 20294"/>
                <a:gd name="f247" fmla="val 22461"/>
                <a:gd name="f248" fmla="val 19723"/>
                <a:gd name="f249" fmla="val 24241"/>
                <a:gd name="f250" fmla="val 17463"/>
                <a:gd name="f251" fmla="val 25998"/>
                <a:gd name="f252" fmla="val 27779"/>
                <a:gd name="f253" fmla="val 12967"/>
                <a:gd name="f254" fmla="val 28190"/>
                <a:gd name="f255" fmla="val 12419"/>
                <a:gd name="f256" fmla="val 28646"/>
                <a:gd name="f257" fmla="val 11848"/>
                <a:gd name="f258" fmla="val 29194"/>
                <a:gd name="f259" fmla="val 11437"/>
                <a:gd name="f260" fmla="val 30175"/>
                <a:gd name="f261" fmla="val 10730"/>
                <a:gd name="f262" fmla="val 31431"/>
                <a:gd name="f263" fmla="val 10502"/>
                <a:gd name="f264" fmla="val 32572"/>
                <a:gd name="f265" fmla="val 10114"/>
                <a:gd name="f266" fmla="val 33736"/>
                <a:gd name="f267" fmla="val 9748"/>
                <a:gd name="f268" fmla="val 34946"/>
                <a:gd name="f269" fmla="val 9086"/>
                <a:gd name="f270" fmla="val 35357"/>
                <a:gd name="f271" fmla="val 7945"/>
                <a:gd name="f272" fmla="val 34923"/>
                <a:gd name="f273" fmla="val 7788"/>
                <a:gd name="f274" fmla="val 34458"/>
                <a:gd name="f275" fmla="val 7710"/>
                <a:gd name="f276" fmla="val 33993"/>
                <a:gd name="f277" fmla="val 33309"/>
                <a:gd name="f278" fmla="val 32622"/>
                <a:gd name="f279" fmla="val 7879"/>
                <a:gd name="f280" fmla="val 32024"/>
                <a:gd name="f281" fmla="val 8219"/>
                <a:gd name="f282" fmla="val 32892"/>
                <a:gd name="f283" fmla="val 7215"/>
                <a:gd name="f284" fmla="val 33531"/>
                <a:gd name="f285" fmla="val 6051"/>
                <a:gd name="f286" fmla="val 33896"/>
                <a:gd name="f287" fmla="val 4772"/>
                <a:gd name="f288" fmla="val 33987"/>
                <a:gd name="f289" fmla="val 4499"/>
                <a:gd name="f290" fmla="val 34033"/>
                <a:gd name="f291" fmla="val 4179"/>
                <a:gd name="f292" fmla="val 33873"/>
                <a:gd name="f293" fmla="val 3951"/>
                <a:gd name="f294" fmla="val 33753"/>
                <a:gd name="f295" fmla="val 3779"/>
                <a:gd name="f296" fmla="val 33580"/>
                <a:gd name="f297" fmla="val 3710"/>
                <a:gd name="f298" fmla="val 33389"/>
                <a:gd name="f299" fmla="val 33073"/>
                <a:gd name="f300" fmla="val 32705"/>
                <a:gd name="f301" fmla="val 3897"/>
                <a:gd name="f302" fmla="val 32435"/>
                <a:gd name="f303" fmla="val 4111"/>
                <a:gd name="f304" fmla="val 31522"/>
                <a:gd name="f305" fmla="val 4864"/>
                <a:gd name="f306" fmla="val 30746"/>
                <a:gd name="f307" fmla="val 5777"/>
                <a:gd name="f308" fmla="val 6827"/>
                <a:gd name="f309" fmla="val 30563"/>
                <a:gd name="f310" fmla="val 5343"/>
                <a:gd name="f311" fmla="val 30700"/>
                <a:gd name="f312" fmla="val 3768"/>
                <a:gd name="f313" fmla="val 30495"/>
                <a:gd name="f314" fmla="val 2239"/>
                <a:gd name="f315" fmla="val 30449"/>
                <a:gd name="f316" fmla="val 1897"/>
                <a:gd name="f317" fmla="val 30335"/>
                <a:gd name="f318" fmla="val 1508"/>
                <a:gd name="f319" fmla="val 30016"/>
                <a:gd name="f320" fmla="val 1417"/>
                <a:gd name="f321" fmla="val 29975"/>
                <a:gd name="f322" fmla="val 1406"/>
                <a:gd name="f323" fmla="val 29935"/>
                <a:gd name="f324" fmla="val 1401"/>
                <a:gd name="f325" fmla="val 29896"/>
                <a:gd name="f326" fmla="val 29605"/>
                <a:gd name="f327" fmla="val 29352"/>
                <a:gd name="f328" fmla="val 1683"/>
                <a:gd name="f329" fmla="val 29171"/>
                <a:gd name="f330" fmla="val 1965"/>
                <a:gd name="f331" fmla="val 27596"/>
                <a:gd name="f332" fmla="val 27505"/>
                <a:gd name="f333" fmla="val 27414"/>
                <a:gd name="f334" fmla="val 6165"/>
                <a:gd name="f335" fmla="val 27003"/>
                <a:gd name="f336" fmla="val 5161"/>
                <a:gd name="f337" fmla="val 26364"/>
                <a:gd name="f338" fmla="val 4339"/>
                <a:gd name="f339" fmla="val 26139"/>
                <a:gd name="f340" fmla="val 4045"/>
                <a:gd name="f341" fmla="val 25783"/>
                <a:gd name="f342" fmla="val 3764"/>
                <a:gd name="f343" fmla="val 25455"/>
                <a:gd name="f344" fmla="val 25350"/>
                <a:gd name="f345" fmla="val 25248"/>
                <a:gd name="f346" fmla="val 3793"/>
                <a:gd name="f347" fmla="val 25154"/>
                <a:gd name="f348" fmla="val 3859"/>
                <a:gd name="f349" fmla="val 24834"/>
                <a:gd name="f350" fmla="val 4065"/>
                <a:gd name="f351" fmla="val 24880"/>
                <a:gd name="f352" fmla="val 25108"/>
                <a:gd name="f353" fmla="val 7192"/>
                <a:gd name="f354" fmla="val 25930"/>
                <a:gd name="f355" fmla="val 9474"/>
                <a:gd name="f356" fmla="val 27528"/>
                <a:gd name="f357" fmla="val 11346"/>
                <a:gd name="f358" fmla="val 24720"/>
                <a:gd name="f359" fmla="val 15820"/>
                <a:gd name="f360" fmla="val 21068"/>
                <a:gd name="f361" fmla="val 19700"/>
                <a:gd name="f362" fmla="val 18124"/>
                <a:gd name="f363" fmla="val 24105"/>
                <a:gd name="f364" fmla="val 17256"/>
                <a:gd name="f365" fmla="val 25429"/>
                <a:gd name="f366" fmla="val 16435"/>
                <a:gd name="f367" fmla="val 26776"/>
                <a:gd name="f368" fmla="val 15704"/>
                <a:gd name="f369" fmla="val 28191"/>
                <a:gd name="f370" fmla="val 16982"/>
                <a:gd name="f371" fmla="val 24562"/>
                <a:gd name="f372" fmla="val 17918"/>
                <a:gd name="f373" fmla="val 20819"/>
                <a:gd name="f374" fmla="val 18512"/>
                <a:gd name="f375" fmla="val 17030"/>
                <a:gd name="f376" fmla="val 19196"/>
                <a:gd name="f377" fmla="val 12602"/>
                <a:gd name="f378" fmla="val 19402"/>
                <a:gd name="f379" fmla="val 8059"/>
                <a:gd name="f380" fmla="val 18420"/>
                <a:gd name="f381" fmla="val 3723"/>
                <a:gd name="f382" fmla="val 18010"/>
                <a:gd name="f383" fmla="val 2011"/>
                <a:gd name="f384" fmla="val 17028"/>
                <a:gd name="f385" fmla="val 25"/>
                <a:gd name="f386" fmla="val 15271"/>
                <a:gd name="f387" fmla="val 2"/>
                <a:gd name="f388" fmla="*/ f0 1 43985"/>
                <a:gd name="f389" fmla="*/ f1 1 78741"/>
                <a:gd name="f390" fmla="+- f4 0 f2"/>
                <a:gd name="f391" fmla="+- f3 0 f2"/>
                <a:gd name="f392" fmla="*/ f391 1 43985"/>
                <a:gd name="f393" fmla="*/ f390 1 78741"/>
                <a:gd name="f394" fmla="*/ f2 1 f392"/>
                <a:gd name="f395" fmla="*/ f3 1 f392"/>
                <a:gd name="f396" fmla="*/ f2 1 f393"/>
                <a:gd name="f397" fmla="*/ f4 1 f393"/>
                <a:gd name="f398" fmla="*/ f394 f388 1"/>
                <a:gd name="f399" fmla="*/ f395 f388 1"/>
                <a:gd name="f400" fmla="*/ f397 f389 1"/>
                <a:gd name="f401" fmla="*/ f396 f389 1"/>
              </a:gdLst>
              <a:ahLst/>
              <a:cxnLst>
                <a:cxn ang="3cd4">
                  <a:pos x="hc" y="t"/>
                </a:cxn>
                <a:cxn ang="0">
                  <a:pos x="r" y="vc"/>
                </a:cxn>
                <a:cxn ang="cd4">
                  <a:pos x="hc" y="b"/>
                </a:cxn>
                <a:cxn ang="cd2">
                  <a:pos x="l" y="vc"/>
                </a:cxn>
              </a:cxnLst>
              <a:rect l="f398" t="f401" r="f399" b="f400"/>
              <a:pathLst>
                <a:path w="43985" h="78741">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16" y="f30"/>
                    <a:pt x="f31" y="f32"/>
                    <a:pt x="f33" y="f34"/>
                  </a:cubicBezTo>
                  <a:cubicBezTo>
                    <a:pt x="f35" y="f36"/>
                    <a:pt x="f37" y="f38"/>
                    <a:pt x="f39" y="f40"/>
                  </a:cubicBezTo>
                  <a:cubicBezTo>
                    <a:pt x="f41" y="f42"/>
                    <a:pt x="f43" y="f44"/>
                    <a:pt x="f45" y="f46"/>
                  </a:cubicBezTo>
                  <a:cubicBezTo>
                    <a:pt x="f47" y="f48"/>
                    <a:pt x="f49" y="f50"/>
                    <a:pt x="f51" y="f50"/>
                  </a:cubicBezTo>
                  <a:cubicBezTo>
                    <a:pt x="f52" y="f50"/>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79" y="f80"/>
                  </a:cubicBezTo>
                  <a:cubicBezTo>
                    <a:pt x="f35" y="f81"/>
                    <a:pt x="f82" y="f83"/>
                    <a:pt x="f84" y="f85"/>
                  </a:cubicBezTo>
                  <a:cubicBezTo>
                    <a:pt x="f14" y="f86"/>
                    <a:pt x="f87" y="f88"/>
                    <a:pt x="f89" y="f90"/>
                  </a:cubicBezTo>
                  <a:cubicBezTo>
                    <a:pt x="f91" y="f92"/>
                    <a:pt x="f93" y="f94"/>
                    <a:pt x="f95" y="f96"/>
                  </a:cubicBezTo>
                  <a:cubicBezTo>
                    <a:pt x="f97" y="f98"/>
                    <a:pt x="f99" y="f100"/>
                    <a:pt x="f101" y="f102"/>
                  </a:cubicBezTo>
                  <a:cubicBezTo>
                    <a:pt x="f103" y="f104"/>
                    <a:pt x="f105" y="f106"/>
                    <a:pt x="f107" y="f106"/>
                  </a:cubicBezTo>
                  <a:cubicBezTo>
                    <a:pt x="f108" y="f106"/>
                    <a:pt x="f109" y="f110"/>
                    <a:pt x="f111" y="f112"/>
                  </a:cubicBezTo>
                  <a:cubicBezTo>
                    <a:pt x="f113" y="f114"/>
                    <a:pt x="f115" y="f116"/>
                    <a:pt x="f117" y="f118"/>
                  </a:cubicBezTo>
                  <a:cubicBezTo>
                    <a:pt x="f2" y="f119"/>
                    <a:pt x="f120" y="f121"/>
                    <a:pt x="f122" y="f123"/>
                  </a:cubicBezTo>
                  <a:cubicBezTo>
                    <a:pt x="f124" y="f125"/>
                    <a:pt x="f126" y="f127"/>
                    <a:pt x="f128" y="f129"/>
                  </a:cubicBezTo>
                  <a:cubicBezTo>
                    <a:pt x="f130" y="f131"/>
                    <a:pt x="f132" y="f133"/>
                    <a:pt x="f134" y="f135"/>
                  </a:cubicBezTo>
                  <a:cubicBezTo>
                    <a:pt x="f136" y="f137"/>
                    <a:pt x="f138" y="f139"/>
                    <a:pt x="f140" y="f139"/>
                  </a:cubicBezTo>
                  <a:cubicBezTo>
                    <a:pt x="f141" y="f139"/>
                    <a:pt x="f142" y="f143"/>
                    <a:pt x="f144" y="f145"/>
                  </a:cubicBezTo>
                  <a:cubicBezTo>
                    <a:pt x="f146" y="f147"/>
                    <a:pt x="f148" y="f149"/>
                    <a:pt x="f150" y="f151"/>
                  </a:cubicBezTo>
                  <a:cubicBezTo>
                    <a:pt x="f152" y="f153"/>
                    <a:pt x="f154" y="f155"/>
                    <a:pt x="f156" y="f157"/>
                  </a:cubicBezTo>
                  <a:cubicBezTo>
                    <a:pt x="f12" y="f119"/>
                    <a:pt x="f158" y="f159"/>
                    <a:pt x="f160" y="f161"/>
                  </a:cubicBezTo>
                  <a:cubicBezTo>
                    <a:pt x="f162" y="f163"/>
                    <a:pt x="f164" y="f165"/>
                    <a:pt x="f166" y="f167"/>
                  </a:cubicBezTo>
                  <a:cubicBezTo>
                    <a:pt x="f168" y="f169"/>
                    <a:pt x="f170" y="f171"/>
                    <a:pt x="f172" y="f173"/>
                  </a:cubicBezTo>
                  <a:cubicBezTo>
                    <a:pt x="f174" y="f175"/>
                    <a:pt x="f176" y="f177"/>
                    <a:pt x="f178" y="f177"/>
                  </a:cubicBezTo>
                  <a:cubicBezTo>
                    <a:pt x="f179" y="f177"/>
                    <a:pt x="f180" y="f181"/>
                    <a:pt x="f182" y="f183"/>
                  </a:cubicBezTo>
                  <a:cubicBezTo>
                    <a:pt x="f184" y="f185"/>
                    <a:pt x="f186" y="f187"/>
                    <a:pt x="f188" y="f189"/>
                  </a:cubicBezTo>
                  <a:cubicBezTo>
                    <a:pt x="f190" y="f191"/>
                    <a:pt x="f192" y="f193"/>
                    <a:pt x="f194" y="f195"/>
                  </a:cubicBezTo>
                  <a:cubicBezTo>
                    <a:pt x="f196" y="f197"/>
                    <a:pt x="f16"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3" y="f221"/>
                    <a:pt x="f222" y="f223"/>
                  </a:cubicBezTo>
                  <a:cubicBezTo>
                    <a:pt x="f224" y="f225"/>
                    <a:pt x="f226" y="f227"/>
                    <a:pt x="f228" y="f229"/>
                  </a:cubicBezTo>
                  <a:cubicBezTo>
                    <a:pt x="f230" y="f231"/>
                    <a:pt x="f232" y="f233"/>
                    <a:pt x="f234" y="f233"/>
                  </a:cubicBezTo>
                  <a:cubicBezTo>
                    <a:pt x="f235" y="f233"/>
                    <a:pt x="f236" y="f237"/>
                    <a:pt x="f238" y="f239"/>
                  </a:cubicBezTo>
                  <a:cubicBezTo>
                    <a:pt x="f240" y="f241"/>
                    <a:pt x="f176" y="f214"/>
                    <a:pt x="f242" y="f46"/>
                  </a:cubicBezTo>
                  <a:cubicBezTo>
                    <a:pt x="f243" y="f244"/>
                    <a:pt x="f245" y="f246"/>
                    <a:pt x="f247" y="f248"/>
                  </a:cubicBezTo>
                  <a:cubicBezTo>
                    <a:pt x="f249" y="f250"/>
                    <a:pt x="f251" y="f5"/>
                    <a:pt x="f252" y="f253"/>
                  </a:cubicBezTo>
                  <a:cubicBezTo>
                    <a:pt x="f254" y="f255"/>
                    <a:pt x="f256" y="f257"/>
                    <a:pt x="f258" y="f259"/>
                  </a:cubicBezTo>
                  <a:cubicBezTo>
                    <a:pt x="f260" y="f261"/>
                    <a:pt x="f262" y="f263"/>
                    <a:pt x="f264" y="f265"/>
                  </a:cubicBezTo>
                  <a:cubicBezTo>
                    <a:pt x="f266" y="f267"/>
                    <a:pt x="f268" y="f269"/>
                    <a:pt x="f270" y="f271"/>
                  </a:cubicBezTo>
                  <a:cubicBezTo>
                    <a:pt x="f272" y="f273"/>
                    <a:pt x="f274" y="f275"/>
                    <a:pt x="f276" y="f275"/>
                  </a:cubicBezTo>
                  <a:cubicBezTo>
                    <a:pt x="f277" y="f275"/>
                    <a:pt x="f278" y="f279"/>
                    <a:pt x="f280" y="f281"/>
                  </a:cubicBezTo>
                  <a:cubicBezTo>
                    <a:pt x="f282" y="f283"/>
                    <a:pt x="f284" y="f285"/>
                    <a:pt x="f286" y="f287"/>
                  </a:cubicBezTo>
                  <a:cubicBezTo>
                    <a:pt x="f288" y="f289"/>
                    <a:pt x="f290" y="f291"/>
                    <a:pt x="f292" y="f293"/>
                  </a:cubicBezTo>
                  <a:cubicBezTo>
                    <a:pt x="f294" y="f295"/>
                    <a:pt x="f296" y="f297"/>
                    <a:pt x="f298" y="f297"/>
                  </a:cubicBezTo>
                  <a:cubicBezTo>
                    <a:pt x="f299" y="f297"/>
                    <a:pt x="f300" y="f301"/>
                    <a:pt x="f302" y="f303"/>
                  </a:cubicBezTo>
                  <a:cubicBezTo>
                    <a:pt x="f304" y="f305"/>
                    <a:pt x="f306" y="f307"/>
                    <a:pt x="f240" y="f308"/>
                  </a:cubicBezTo>
                  <a:cubicBezTo>
                    <a:pt x="f309" y="f310"/>
                    <a:pt x="f311" y="f312"/>
                    <a:pt x="f313" y="f314"/>
                  </a:cubicBezTo>
                  <a:cubicBezTo>
                    <a:pt x="f315" y="f316"/>
                    <a:pt x="f317" y="f318"/>
                    <a:pt x="f319" y="f320"/>
                  </a:cubicBezTo>
                  <a:cubicBezTo>
                    <a:pt x="f321" y="f322"/>
                    <a:pt x="f323" y="f324"/>
                    <a:pt x="f325" y="f324"/>
                  </a:cubicBezTo>
                  <a:cubicBezTo>
                    <a:pt x="f326" y="f324"/>
                    <a:pt x="f327" y="f328"/>
                    <a:pt x="f329" y="f330"/>
                  </a:cubicBezTo>
                  <a:cubicBezTo>
                    <a:pt x="f254" y="f15"/>
                    <a:pt x="f331" y="f310"/>
                    <a:pt x="f332" y="f283"/>
                  </a:cubicBezTo>
                  <a:cubicBezTo>
                    <a:pt x="f333" y="f334"/>
                    <a:pt x="f335" y="f336"/>
                    <a:pt x="f337" y="f338"/>
                  </a:cubicBezTo>
                  <a:cubicBezTo>
                    <a:pt x="f339" y="f340"/>
                    <a:pt x="f341" y="f342"/>
                    <a:pt x="f343" y="f342"/>
                  </a:cubicBezTo>
                  <a:cubicBezTo>
                    <a:pt x="f344" y="f342"/>
                    <a:pt x="f345" y="f346"/>
                    <a:pt x="f347" y="f348"/>
                  </a:cubicBezTo>
                  <a:cubicBezTo>
                    <a:pt x="f349" y="f350"/>
                    <a:pt x="f349" y="f289"/>
                    <a:pt x="f351" y="f305"/>
                  </a:cubicBezTo>
                  <a:cubicBezTo>
                    <a:pt x="f352" y="f353"/>
                    <a:pt x="f354" y="f355"/>
                    <a:pt x="f356" y="f357"/>
                  </a:cubicBezTo>
                  <a:cubicBezTo>
                    <a:pt x="f358" y="f359"/>
                    <a:pt x="f360" y="f361"/>
                    <a:pt x="f362" y="f363"/>
                  </a:cubicBez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26" y="f6"/>
                    <a:pt x="f221" y="f6"/>
                    <a:pt x="f5" y="f6"/>
                  </a:cubicBezTo>
                  <a:close/>
                </a:path>
              </a:pathLst>
            </a:custGeom>
            <a:solidFill>
              <a:srgbClr val="A3B745"/>
            </a:solidFill>
            <a:ln cap="flat">
              <a:noFill/>
              <a:prstDash val="solid"/>
            </a:ln>
          </p:spPr>
          <p:txBody>
            <a:bodyPr vert="horz" wrap="square" lIns="91421" tIns="91421" rIns="91421" bIns="9142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67" b="0" i="0" u="none" strike="noStrike" kern="1200" cap="none" spc="0" baseline="0">
                <a:solidFill>
                  <a:srgbClr val="444C55"/>
                </a:solidFill>
                <a:uFillTx/>
                <a:latin typeface="Arial"/>
              </a:endParaRPr>
            </a:p>
          </p:txBody>
        </p:sp>
      </p:grpSp>
    </p:spTree>
    <p:extLst>
      <p:ext uri="{BB962C8B-B14F-4D97-AF65-F5344CB8AC3E}">
        <p14:creationId xmlns:p14="http://schemas.microsoft.com/office/powerpoint/2010/main" val="127911110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2_Title and Content">
    <p:spTree>
      <p:nvGrpSpPr>
        <p:cNvPr id="1" name=""/>
        <p:cNvGrpSpPr/>
        <p:nvPr/>
      </p:nvGrpSpPr>
      <p:grpSpPr>
        <a:xfrm>
          <a:off x="0" y="0"/>
          <a:ext cx="0" cy="0"/>
          <a:chOff x="0" y="0"/>
          <a:chExt cx="0" cy="0"/>
        </a:xfrm>
      </p:grpSpPr>
      <p:grpSp>
        <p:nvGrpSpPr>
          <p:cNvPr id="2" name="Google Shape;147;p15">
            <a:extLst>
              <a:ext uri="{FF2B5EF4-FFF2-40B4-BE49-F238E27FC236}">
                <a16:creationId xmlns:a16="http://schemas.microsoft.com/office/drawing/2014/main" id="{77F098E0-A6BA-E079-FC2F-4363D34904BD}"/>
              </a:ext>
            </a:extLst>
          </p:cNvPr>
          <p:cNvGrpSpPr/>
          <p:nvPr/>
        </p:nvGrpSpPr>
        <p:grpSpPr>
          <a:xfrm>
            <a:off x="7191545" y="0"/>
            <a:ext cx="5000460" cy="1425988"/>
            <a:chOff x="7191545" y="0"/>
            <a:chExt cx="5000460" cy="1425988"/>
          </a:xfrm>
        </p:grpSpPr>
        <p:pic>
          <p:nvPicPr>
            <p:cNvPr id="3" name="Google Shape;148;p15">
              <a:extLst>
                <a:ext uri="{FF2B5EF4-FFF2-40B4-BE49-F238E27FC236}">
                  <a16:creationId xmlns:a16="http://schemas.microsoft.com/office/drawing/2014/main" id="{41F6CC59-F613-4A68-35CF-61A10400C7E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49;p15">
              <a:extLst>
                <a:ext uri="{FF2B5EF4-FFF2-40B4-BE49-F238E27FC236}">
                  <a16:creationId xmlns:a16="http://schemas.microsoft.com/office/drawing/2014/main" id="{5951439B-6D9D-4152-8C8D-1D3E9D22215A}"/>
                </a:ext>
              </a:extLst>
            </p:cNvPr>
            <p:cNvGrpSpPr/>
            <p:nvPr/>
          </p:nvGrpSpPr>
          <p:grpSpPr>
            <a:xfrm>
              <a:off x="7191545" y="0"/>
              <a:ext cx="5000460" cy="1425988"/>
              <a:chOff x="7191545" y="0"/>
              <a:chExt cx="5000460" cy="1425988"/>
            </a:xfrm>
          </p:grpSpPr>
          <p:sp>
            <p:nvSpPr>
              <p:cNvPr id="5" name="Google Shape;150;p15">
                <a:extLst>
                  <a:ext uri="{FF2B5EF4-FFF2-40B4-BE49-F238E27FC236}">
                    <a16:creationId xmlns:a16="http://schemas.microsoft.com/office/drawing/2014/main" id="{E3121566-10B0-A708-5E4D-FCB3409A143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51;p15">
                <a:extLst>
                  <a:ext uri="{FF2B5EF4-FFF2-40B4-BE49-F238E27FC236}">
                    <a16:creationId xmlns:a16="http://schemas.microsoft.com/office/drawing/2014/main" id="{A87C625E-2974-548C-EDF8-D0A60140A36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152;p15">
            <a:extLst>
              <a:ext uri="{FF2B5EF4-FFF2-40B4-BE49-F238E27FC236}">
                <a16:creationId xmlns:a16="http://schemas.microsoft.com/office/drawing/2014/main" id="{DF860B79-6A19-2077-79F6-9BBF5CC9EAAC}"/>
              </a:ext>
            </a:extLst>
          </p:cNvPr>
          <p:cNvSpPr txBox="1">
            <a:spLocks noGrp="1"/>
          </p:cNvSpPr>
          <p:nvPr>
            <p:ph type="title"/>
          </p:nvPr>
        </p:nvSpPr>
        <p:spPr/>
        <p:txBody>
          <a:bodyPr/>
          <a:lstStyle>
            <a:lvl1pPr>
              <a:defRPr/>
            </a:lvl1pPr>
          </a:lstStyle>
          <a:p>
            <a:pPr lvl="0"/>
            <a:endParaRPr lang="en-US"/>
          </a:p>
        </p:txBody>
      </p:sp>
      <p:sp>
        <p:nvSpPr>
          <p:cNvPr id="8" name="Google Shape;153;p15">
            <a:extLst>
              <a:ext uri="{FF2B5EF4-FFF2-40B4-BE49-F238E27FC236}">
                <a16:creationId xmlns:a16="http://schemas.microsoft.com/office/drawing/2014/main" id="{B45FC277-4792-73DC-225E-78A0D8DF6D78}"/>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154;p15">
            <a:extLst>
              <a:ext uri="{FF2B5EF4-FFF2-40B4-BE49-F238E27FC236}">
                <a16:creationId xmlns:a16="http://schemas.microsoft.com/office/drawing/2014/main" id="{2918FCF8-9C0B-8029-DFBE-E6D6CC2FBAB5}"/>
              </a:ext>
            </a:extLst>
          </p:cNvPr>
          <p:cNvSpPr txBox="1">
            <a:spLocks noGrp="1"/>
          </p:cNvSpPr>
          <p:nvPr>
            <p:ph type="sldNum" sz="quarter" idx="8"/>
          </p:nvPr>
        </p:nvSpPr>
        <p:spPr/>
        <p:txBody>
          <a:bodyPr/>
          <a:lstStyle>
            <a:lvl1pPr>
              <a:defRPr>
                <a:solidFill>
                  <a:srgbClr val="AEB3B7"/>
                </a:solidFill>
              </a:defRPr>
            </a:lvl1pPr>
          </a:lstStyle>
          <a:p>
            <a:pPr lvl="0"/>
            <a:fld id="{C907DB51-C67A-42B9-BE4E-38D7B46F20E1}" type="slidenum">
              <a:t>‹#›</a:t>
            </a:fld>
            <a:endParaRPr lang="en-US"/>
          </a:p>
        </p:txBody>
      </p:sp>
      <p:cxnSp>
        <p:nvCxnSpPr>
          <p:cNvPr id="10" name="Google Shape;155;p15">
            <a:extLst>
              <a:ext uri="{FF2B5EF4-FFF2-40B4-BE49-F238E27FC236}">
                <a16:creationId xmlns:a16="http://schemas.microsoft.com/office/drawing/2014/main" id="{8BF3EC5F-6C51-A996-C16F-EC789C46E74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156;p15">
            <a:extLst>
              <a:ext uri="{FF2B5EF4-FFF2-40B4-BE49-F238E27FC236}">
                <a16:creationId xmlns:a16="http://schemas.microsoft.com/office/drawing/2014/main" id="{CD471410-CA1C-443F-04F2-6DCC5896CA8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37143840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24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464D5FC5-61A8-04C9-F62C-B5EF1A73EF97}"/>
              </a:ext>
            </a:extLst>
          </p:cNvPr>
          <p:cNvSpPr txBox="1">
            <a:spLocks noGrp="1"/>
          </p:cNvSpPr>
          <p:nvPr>
            <p:ph type="body" idx="4294967295"/>
          </p:nvPr>
        </p:nvSpPr>
        <p:spPr>
          <a:xfrm>
            <a:off x="457200" y="1146255"/>
            <a:ext cx="2350172" cy="2971800"/>
          </a:xfrm>
        </p:spPr>
        <p:txBody>
          <a:bodyPr lIns="91440" rIns="91440"/>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83B6F9F3-DEBB-5D94-00E5-71B63E11F20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91DE5804-0915-2338-A5E5-8F13C93F851F}"/>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7C23870F-DE5C-C14B-4681-9DA9E4ACC5C6}"/>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6" name="Freeform 19">
              <a:extLst>
                <a:ext uri="{FF2B5EF4-FFF2-40B4-BE49-F238E27FC236}">
                  <a16:creationId xmlns:a16="http://schemas.microsoft.com/office/drawing/2014/main" id="{8156E9FD-5035-2A08-4629-BF11623A1ADE}"/>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grpSp>
      <p:sp>
        <p:nvSpPr>
          <p:cNvPr id="7" name="Picture Placeholder 6">
            <a:extLst>
              <a:ext uri="{FF2B5EF4-FFF2-40B4-BE49-F238E27FC236}">
                <a16:creationId xmlns:a16="http://schemas.microsoft.com/office/drawing/2014/main" id="{DB389414-B60F-CC5A-8737-8C599B259097}"/>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B04CB5C1-ED47-986B-ECB6-8FCE2BE24287}"/>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82268983"/>
      </p:ext>
    </p:extLst>
  </p:cSld>
  <p:clrMapOvr>
    <a:masterClrMapping/>
  </p:clrMapOvr>
  <p:hf sldNum="0" hdr="0" ftr="0" dt="0"/>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OBJECT">
    <p:spTree>
      <p:nvGrpSpPr>
        <p:cNvPr id="1" name=""/>
        <p:cNvGrpSpPr/>
        <p:nvPr/>
      </p:nvGrpSpPr>
      <p:grpSpPr>
        <a:xfrm>
          <a:off x="0" y="0"/>
          <a:ext cx="0" cy="0"/>
          <a:chOff x="0" y="0"/>
          <a:chExt cx="0" cy="0"/>
        </a:xfrm>
      </p:grpSpPr>
      <p:grpSp>
        <p:nvGrpSpPr>
          <p:cNvPr id="2" name="Google Shape;2500;p254">
            <a:extLst>
              <a:ext uri="{FF2B5EF4-FFF2-40B4-BE49-F238E27FC236}">
                <a16:creationId xmlns:a16="http://schemas.microsoft.com/office/drawing/2014/main" id="{9A71E05C-D948-7205-DA50-12D06ACD6B3B}"/>
              </a:ext>
            </a:extLst>
          </p:cNvPr>
          <p:cNvGrpSpPr/>
          <p:nvPr/>
        </p:nvGrpSpPr>
        <p:grpSpPr>
          <a:xfrm>
            <a:off x="7191545" y="0"/>
            <a:ext cx="5000460" cy="1425988"/>
            <a:chOff x="7191545" y="0"/>
            <a:chExt cx="5000460" cy="1425988"/>
          </a:xfrm>
        </p:grpSpPr>
        <p:pic>
          <p:nvPicPr>
            <p:cNvPr id="3" name="Google Shape;2501;p254">
              <a:extLst>
                <a:ext uri="{FF2B5EF4-FFF2-40B4-BE49-F238E27FC236}">
                  <a16:creationId xmlns:a16="http://schemas.microsoft.com/office/drawing/2014/main" id="{6AF8BE7D-EDB8-711D-0869-4315DB4BFC0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502;p254">
              <a:extLst>
                <a:ext uri="{FF2B5EF4-FFF2-40B4-BE49-F238E27FC236}">
                  <a16:creationId xmlns:a16="http://schemas.microsoft.com/office/drawing/2014/main" id="{DDFA9567-1318-60EF-FB70-49BFABB83BB6}"/>
                </a:ext>
              </a:extLst>
            </p:cNvPr>
            <p:cNvGrpSpPr/>
            <p:nvPr/>
          </p:nvGrpSpPr>
          <p:grpSpPr>
            <a:xfrm>
              <a:off x="7191545" y="0"/>
              <a:ext cx="5000460" cy="1425988"/>
              <a:chOff x="7191545" y="0"/>
              <a:chExt cx="5000460" cy="1425988"/>
            </a:xfrm>
          </p:grpSpPr>
          <p:sp>
            <p:nvSpPr>
              <p:cNvPr id="5" name="Google Shape;2503;p254">
                <a:extLst>
                  <a:ext uri="{FF2B5EF4-FFF2-40B4-BE49-F238E27FC236}">
                    <a16:creationId xmlns:a16="http://schemas.microsoft.com/office/drawing/2014/main" id="{4C148271-0195-8CDB-A263-0FD1D992D77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sp>
            <p:nvSpPr>
              <p:cNvPr id="6" name="Google Shape;2504;p254">
                <a:extLst>
                  <a:ext uri="{FF2B5EF4-FFF2-40B4-BE49-F238E27FC236}">
                    <a16:creationId xmlns:a16="http://schemas.microsoft.com/office/drawing/2014/main" id="{0699391D-62AA-839B-3A79-51A7508C299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grpSp>
      </p:grpSp>
      <p:sp>
        <p:nvSpPr>
          <p:cNvPr id="7" name="Google Shape;2505;p254">
            <a:extLst>
              <a:ext uri="{FF2B5EF4-FFF2-40B4-BE49-F238E27FC236}">
                <a16:creationId xmlns:a16="http://schemas.microsoft.com/office/drawing/2014/main" id="{507D8FA7-76B6-634E-64D1-3EAD48801AF1}"/>
              </a:ext>
            </a:extLst>
          </p:cNvPr>
          <p:cNvSpPr txBox="1">
            <a:spLocks noGrp="1"/>
          </p:cNvSpPr>
          <p:nvPr>
            <p:ph type="title"/>
          </p:nvPr>
        </p:nvSpPr>
        <p:spPr/>
        <p:txBody>
          <a:bodyPr/>
          <a:lstStyle>
            <a:lvl1pPr>
              <a:defRPr/>
            </a:lvl1pPr>
          </a:lstStyle>
          <a:p>
            <a:pPr lvl="0"/>
            <a:endParaRPr lang="en-US"/>
          </a:p>
        </p:txBody>
      </p:sp>
      <p:sp>
        <p:nvSpPr>
          <p:cNvPr id="8" name="Google Shape;2506;p254">
            <a:extLst>
              <a:ext uri="{FF2B5EF4-FFF2-40B4-BE49-F238E27FC236}">
                <a16:creationId xmlns:a16="http://schemas.microsoft.com/office/drawing/2014/main" id="{389A040F-B03B-49A8-19BC-7C3DE9B788EE}"/>
              </a:ext>
            </a:extLst>
          </p:cNvPr>
          <p:cNvSpPr txBox="1">
            <a:spLocks noGrp="1"/>
          </p:cNvSpPr>
          <p:nvPr>
            <p:ph idx="1"/>
          </p:nvPr>
        </p:nvSpPr>
        <p:spPr/>
        <p:txBody>
          <a:bodyPr/>
          <a:lstStyle>
            <a:lvl1pPr indent="-342900">
              <a:buSzPts val="1800"/>
              <a:defRPr/>
            </a:lvl1pPr>
          </a:lstStyle>
          <a:p>
            <a:pPr lvl="0"/>
            <a:endParaRPr lang="en-US"/>
          </a:p>
        </p:txBody>
      </p:sp>
      <p:sp>
        <p:nvSpPr>
          <p:cNvPr id="9" name="Google Shape;2507;p254">
            <a:extLst>
              <a:ext uri="{FF2B5EF4-FFF2-40B4-BE49-F238E27FC236}">
                <a16:creationId xmlns:a16="http://schemas.microsoft.com/office/drawing/2014/main" id="{2808B938-F58E-59E7-7998-8DFDEDA2EB03}"/>
              </a:ext>
            </a:extLst>
          </p:cNvPr>
          <p:cNvSpPr txBox="1">
            <a:spLocks noGrp="1"/>
          </p:cNvSpPr>
          <p:nvPr>
            <p:ph type="sldNum" sz="quarter" idx="8"/>
          </p:nvPr>
        </p:nvSpPr>
        <p:spPr/>
        <p:txBody>
          <a:bodyPr/>
          <a:lstStyle>
            <a:lvl1pPr>
              <a:defRPr>
                <a:solidFill>
                  <a:srgbClr val="AEB3B7"/>
                </a:solidFill>
              </a:defRPr>
            </a:lvl1pPr>
          </a:lstStyle>
          <a:p>
            <a:pPr lvl="0"/>
            <a:fld id="{A8450005-52B1-4D20-8168-30443AC86629}" type="slidenum">
              <a:t>‹#›</a:t>
            </a:fld>
            <a:endParaRPr lang="en-US"/>
          </a:p>
        </p:txBody>
      </p:sp>
      <p:cxnSp>
        <p:nvCxnSpPr>
          <p:cNvPr id="10" name="Google Shape;2508;p254">
            <a:extLst>
              <a:ext uri="{FF2B5EF4-FFF2-40B4-BE49-F238E27FC236}">
                <a16:creationId xmlns:a16="http://schemas.microsoft.com/office/drawing/2014/main" id="{A5BF348B-DD15-03AC-4868-1C1926E37B0F}"/>
              </a:ext>
            </a:extLst>
          </p:cNvPr>
          <p:cNvCxnSpPr/>
          <p:nvPr/>
        </p:nvCxnSpPr>
        <p:spPr>
          <a:xfrm>
            <a:off x="609603" y="6335713"/>
            <a:ext cx="10972800" cy="0"/>
          </a:xfrm>
          <a:prstGeom prst="straightConnector1">
            <a:avLst/>
          </a:prstGeom>
          <a:noFill/>
          <a:ln w="9528" cap="flat">
            <a:solidFill>
              <a:srgbClr val="AEB3B7"/>
            </a:solidFill>
            <a:prstDash val="solid"/>
            <a:miter/>
          </a:ln>
        </p:spPr>
      </p:cxnSp>
      <p:cxnSp>
        <p:nvCxnSpPr>
          <p:cNvPr id="11" name="Google Shape;2509;p254">
            <a:extLst>
              <a:ext uri="{FF2B5EF4-FFF2-40B4-BE49-F238E27FC236}">
                <a16:creationId xmlns:a16="http://schemas.microsoft.com/office/drawing/2014/main" id="{A3665E3D-9255-8F07-2123-4390157E7E10}"/>
              </a:ext>
            </a:extLst>
          </p:cNvPr>
          <p:cNvCxnSpPr/>
          <p:nvPr/>
        </p:nvCxnSpPr>
        <p:spPr>
          <a:xfrm>
            <a:off x="704316" y="1425988"/>
            <a:ext cx="1097280" cy="0"/>
          </a:xfrm>
          <a:prstGeom prst="straightConnector1">
            <a:avLst/>
          </a:prstGeom>
          <a:noFill/>
          <a:ln w="31747" cap="flat">
            <a:solidFill>
              <a:srgbClr val="F58366"/>
            </a:solidFill>
            <a:prstDash val="solid"/>
            <a:miter/>
          </a:ln>
        </p:spPr>
      </p:cxnSp>
      <p:sp>
        <p:nvSpPr>
          <p:cNvPr id="12" name="Google Shape;2510;p254">
            <a:extLst>
              <a:ext uri="{FF2B5EF4-FFF2-40B4-BE49-F238E27FC236}">
                <a16:creationId xmlns:a16="http://schemas.microsoft.com/office/drawing/2014/main" id="{23566F44-752F-012E-DEC5-D5FC352172C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50891597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Divider">
    <p:spTree>
      <p:nvGrpSpPr>
        <p:cNvPr id="1" name=""/>
        <p:cNvGrpSpPr/>
        <p:nvPr/>
      </p:nvGrpSpPr>
      <p:grpSpPr>
        <a:xfrm>
          <a:off x="0" y="0"/>
          <a:ext cx="0" cy="0"/>
          <a:chOff x="0" y="0"/>
          <a:chExt cx="0" cy="0"/>
        </a:xfrm>
      </p:grpSpPr>
      <p:grpSp>
        <p:nvGrpSpPr>
          <p:cNvPr id="2" name="Google Shape;2522;p256">
            <a:extLst>
              <a:ext uri="{FF2B5EF4-FFF2-40B4-BE49-F238E27FC236}">
                <a16:creationId xmlns:a16="http://schemas.microsoft.com/office/drawing/2014/main" id="{6AFC1CBE-726E-DC9F-E0DE-C661AFEE80B3}"/>
              </a:ext>
            </a:extLst>
          </p:cNvPr>
          <p:cNvGrpSpPr/>
          <p:nvPr/>
        </p:nvGrpSpPr>
        <p:grpSpPr>
          <a:xfrm>
            <a:off x="0" y="5020348"/>
            <a:ext cx="12191996" cy="1837651"/>
            <a:chOff x="0" y="5020348"/>
            <a:chExt cx="12191996" cy="1837651"/>
          </a:xfrm>
        </p:grpSpPr>
        <p:sp>
          <p:nvSpPr>
            <p:cNvPr id="3" name="Google Shape;2523;p256">
              <a:extLst>
                <a:ext uri="{FF2B5EF4-FFF2-40B4-BE49-F238E27FC236}">
                  <a16:creationId xmlns:a16="http://schemas.microsoft.com/office/drawing/2014/main" id="{4EAD7A0F-55E7-21CA-E818-B30DA84EB2CF}"/>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a typeface="Arial"/>
                <a:cs typeface="Arial"/>
              </a:endParaRPr>
            </a:p>
          </p:txBody>
        </p:sp>
        <p:sp>
          <p:nvSpPr>
            <p:cNvPr id="4" name="Google Shape;2524;p256">
              <a:extLst>
                <a:ext uri="{FF2B5EF4-FFF2-40B4-BE49-F238E27FC236}">
                  <a16:creationId xmlns:a16="http://schemas.microsoft.com/office/drawing/2014/main" id="{E472DC6D-1E45-CC5B-5548-7C3AB12A514A}"/>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a typeface="Arial"/>
                <a:cs typeface="Arial"/>
              </a:endParaRPr>
            </a:p>
          </p:txBody>
        </p:sp>
        <p:sp>
          <p:nvSpPr>
            <p:cNvPr id="5" name="Google Shape;2525;p256">
              <a:extLst>
                <a:ext uri="{FF2B5EF4-FFF2-40B4-BE49-F238E27FC236}">
                  <a16:creationId xmlns:a16="http://schemas.microsoft.com/office/drawing/2014/main" id="{B101CD93-8452-1A2F-62CE-CBB867933985}"/>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a typeface="Arial"/>
                <a:cs typeface="Arial"/>
              </a:endParaRPr>
            </a:p>
          </p:txBody>
        </p:sp>
        <p:pic>
          <p:nvPicPr>
            <p:cNvPr id="6" name="Google Shape;2526;p256">
              <a:extLst>
                <a:ext uri="{FF2B5EF4-FFF2-40B4-BE49-F238E27FC236}">
                  <a16:creationId xmlns:a16="http://schemas.microsoft.com/office/drawing/2014/main" id="{A2523837-4CD9-3A3B-E3AF-50FEA6548DF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2527;p256">
            <a:extLst>
              <a:ext uri="{FF2B5EF4-FFF2-40B4-BE49-F238E27FC236}">
                <a16:creationId xmlns:a16="http://schemas.microsoft.com/office/drawing/2014/main" id="{055678F5-9AC8-216B-6892-875A972F0057}"/>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2528;p256">
            <a:extLst>
              <a:ext uri="{FF2B5EF4-FFF2-40B4-BE49-F238E27FC236}">
                <a16:creationId xmlns:a16="http://schemas.microsoft.com/office/drawing/2014/main" id="{49EC450F-2F06-B3CD-FBC7-6544291945E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cxnSp>
        <p:nvCxnSpPr>
          <p:cNvPr id="9" name="Google Shape;2529;p256">
            <a:extLst>
              <a:ext uri="{FF2B5EF4-FFF2-40B4-BE49-F238E27FC236}">
                <a16:creationId xmlns:a16="http://schemas.microsoft.com/office/drawing/2014/main" id="{1548EA06-0988-7423-B220-5A957440135C}"/>
              </a:ext>
            </a:extLst>
          </p:cNvPr>
          <p:cNvCxnSpPr/>
          <p:nvPr/>
        </p:nvCxnSpPr>
        <p:spPr>
          <a:xfrm>
            <a:off x="1520052" y="2811816"/>
            <a:ext cx="2286000" cy="0"/>
          </a:xfrm>
          <a:prstGeom prst="straightConnector1">
            <a:avLst/>
          </a:prstGeom>
          <a:noFill/>
          <a:ln w="31747" cap="flat">
            <a:solidFill>
              <a:srgbClr val="F58366"/>
            </a:solidFill>
            <a:prstDash val="solid"/>
            <a:miter/>
          </a:ln>
        </p:spPr>
      </p:cxnSp>
    </p:spTree>
    <p:extLst>
      <p:ext uri="{BB962C8B-B14F-4D97-AF65-F5344CB8AC3E}">
        <p14:creationId xmlns:p14="http://schemas.microsoft.com/office/powerpoint/2010/main" val="358625896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Google Shape;2531;p257">
            <a:extLst>
              <a:ext uri="{FF2B5EF4-FFF2-40B4-BE49-F238E27FC236}">
                <a16:creationId xmlns:a16="http://schemas.microsoft.com/office/drawing/2014/main" id="{9F175739-1DC6-8306-2793-0E6D8F750978}"/>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2532;p257">
            <a:extLst>
              <a:ext uri="{FF2B5EF4-FFF2-40B4-BE49-F238E27FC236}">
                <a16:creationId xmlns:a16="http://schemas.microsoft.com/office/drawing/2014/main" id="{DAB4C696-575D-1C3B-AFAE-8BE4A8E00EB3}"/>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2533;p257">
            <a:extLst>
              <a:ext uri="{FF2B5EF4-FFF2-40B4-BE49-F238E27FC236}">
                <a16:creationId xmlns:a16="http://schemas.microsoft.com/office/drawing/2014/main" id="{C8C8125C-2694-1713-B721-0AC695513314}"/>
              </a:ext>
            </a:extLst>
          </p:cNvPr>
          <p:cNvGrpSpPr/>
          <p:nvPr/>
        </p:nvGrpSpPr>
        <p:grpSpPr>
          <a:xfrm>
            <a:off x="0" y="5379424"/>
            <a:ext cx="2807363" cy="753895"/>
            <a:chOff x="0" y="5379424"/>
            <a:chExt cx="2807363" cy="753895"/>
          </a:xfrm>
        </p:grpSpPr>
        <p:sp>
          <p:nvSpPr>
            <p:cNvPr id="5" name="Google Shape;2534;p257">
              <a:extLst>
                <a:ext uri="{FF2B5EF4-FFF2-40B4-BE49-F238E27FC236}">
                  <a16:creationId xmlns:a16="http://schemas.microsoft.com/office/drawing/2014/main" id="{91C1DA31-B0A9-1D95-2BCF-2785D4966B58}"/>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a typeface="Arial"/>
                <a:cs typeface="Arial"/>
              </a:endParaRPr>
            </a:p>
          </p:txBody>
        </p:sp>
        <p:sp>
          <p:nvSpPr>
            <p:cNvPr id="6" name="Google Shape;2535;p257">
              <a:extLst>
                <a:ext uri="{FF2B5EF4-FFF2-40B4-BE49-F238E27FC236}">
                  <a16:creationId xmlns:a16="http://schemas.microsoft.com/office/drawing/2014/main" id="{D72D33C5-09C9-9D6B-002E-00D7B07C7BA2}"/>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a typeface="Arial"/>
                <a:cs typeface="Arial"/>
              </a:endParaRPr>
            </a:p>
          </p:txBody>
        </p:sp>
      </p:grpSp>
      <p:pic>
        <p:nvPicPr>
          <p:cNvPr id="7" name="Google Shape;2537;p257">
            <a:extLst>
              <a:ext uri="{FF2B5EF4-FFF2-40B4-BE49-F238E27FC236}">
                <a16:creationId xmlns:a16="http://schemas.microsoft.com/office/drawing/2014/main" id="{0530FC23-8862-9608-0BAE-665E448C1D23}"/>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3303745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Photo Slide 2">
    <p:spTree>
      <p:nvGrpSpPr>
        <p:cNvPr id="1" name=""/>
        <p:cNvGrpSpPr/>
        <p:nvPr/>
      </p:nvGrpSpPr>
      <p:grpSpPr>
        <a:xfrm>
          <a:off x="0" y="0"/>
          <a:ext cx="0" cy="0"/>
          <a:chOff x="0" y="0"/>
          <a:chExt cx="0" cy="0"/>
        </a:xfrm>
      </p:grpSpPr>
      <p:sp>
        <p:nvSpPr>
          <p:cNvPr id="2" name="Google Shape;186;p19">
            <a:extLst>
              <a:ext uri="{FF2B5EF4-FFF2-40B4-BE49-F238E27FC236}">
                <a16:creationId xmlns:a16="http://schemas.microsoft.com/office/drawing/2014/main" id="{A1A34290-E781-B71F-E18F-87338A586E12}"/>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187;p19">
            <a:extLst>
              <a:ext uri="{FF2B5EF4-FFF2-40B4-BE49-F238E27FC236}">
                <a16:creationId xmlns:a16="http://schemas.microsoft.com/office/drawing/2014/main" id="{8BDD3442-3EFB-4930-02AD-EBD27DE9C13E}"/>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88;p19">
            <a:extLst>
              <a:ext uri="{FF2B5EF4-FFF2-40B4-BE49-F238E27FC236}">
                <a16:creationId xmlns:a16="http://schemas.microsoft.com/office/drawing/2014/main" id="{B267CF82-BD65-1E66-8991-8FE28D203188}"/>
              </a:ext>
            </a:extLst>
          </p:cNvPr>
          <p:cNvGrpSpPr/>
          <p:nvPr/>
        </p:nvGrpSpPr>
        <p:grpSpPr>
          <a:xfrm>
            <a:off x="0" y="5379424"/>
            <a:ext cx="2807363" cy="753895"/>
            <a:chOff x="0" y="5379424"/>
            <a:chExt cx="2807363" cy="753895"/>
          </a:xfrm>
        </p:grpSpPr>
        <p:sp>
          <p:nvSpPr>
            <p:cNvPr id="5" name="Google Shape;189;p19">
              <a:extLst>
                <a:ext uri="{FF2B5EF4-FFF2-40B4-BE49-F238E27FC236}">
                  <a16:creationId xmlns:a16="http://schemas.microsoft.com/office/drawing/2014/main" id="{F8419B7D-BF7C-B3A9-AB20-B3AEEE3A2F78}"/>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90;p19">
              <a:extLst>
                <a:ext uri="{FF2B5EF4-FFF2-40B4-BE49-F238E27FC236}">
                  <a16:creationId xmlns:a16="http://schemas.microsoft.com/office/drawing/2014/main" id="{34A88BB8-2CF6-B1EF-CB64-B8C6D3A35E9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92;p19">
            <a:extLst>
              <a:ext uri="{FF2B5EF4-FFF2-40B4-BE49-F238E27FC236}">
                <a16:creationId xmlns:a16="http://schemas.microsoft.com/office/drawing/2014/main" id="{216F796C-0D22-3A50-8106-8D9B6619E95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72930096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Quotation">
    <p:spTree>
      <p:nvGrpSpPr>
        <p:cNvPr id="1" name=""/>
        <p:cNvGrpSpPr/>
        <p:nvPr/>
      </p:nvGrpSpPr>
      <p:grpSpPr>
        <a:xfrm>
          <a:off x="0" y="0"/>
          <a:ext cx="0" cy="0"/>
          <a:chOff x="0" y="0"/>
          <a:chExt cx="0" cy="0"/>
        </a:xfrm>
      </p:grpSpPr>
      <p:sp>
        <p:nvSpPr>
          <p:cNvPr id="2" name="Google Shape;2539;p258">
            <a:extLst>
              <a:ext uri="{FF2B5EF4-FFF2-40B4-BE49-F238E27FC236}">
                <a16:creationId xmlns:a16="http://schemas.microsoft.com/office/drawing/2014/main" id="{3BE30940-543C-AFBF-2647-3704A247454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a typeface="Arial"/>
              <a:cs typeface="Arial"/>
            </a:endParaRPr>
          </a:p>
        </p:txBody>
      </p:sp>
      <p:sp>
        <p:nvSpPr>
          <p:cNvPr id="3" name="Google Shape;2540;p258">
            <a:extLst>
              <a:ext uri="{FF2B5EF4-FFF2-40B4-BE49-F238E27FC236}">
                <a16:creationId xmlns:a16="http://schemas.microsoft.com/office/drawing/2014/main" id="{EAD4D4C0-11B1-4494-AD93-9F618CFC73A1}"/>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2541;p258">
            <a:extLst>
              <a:ext uri="{FF2B5EF4-FFF2-40B4-BE49-F238E27FC236}">
                <a16:creationId xmlns:a16="http://schemas.microsoft.com/office/drawing/2014/main" id="{3171C66F-A904-5557-F1AF-3970CF0F31C7}"/>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2542;p258">
            <a:extLst>
              <a:ext uri="{FF2B5EF4-FFF2-40B4-BE49-F238E27FC236}">
                <a16:creationId xmlns:a16="http://schemas.microsoft.com/office/drawing/2014/main" id="{1CE9A250-418D-3DF4-D9D4-01F124EDA5DF}"/>
              </a:ext>
            </a:extLst>
          </p:cNvPr>
          <p:cNvSpPr txBox="1">
            <a:spLocks noGrp="1"/>
          </p:cNvSpPr>
          <p:nvPr>
            <p:ph type="sldNum" sz="quarter" idx="8"/>
          </p:nvPr>
        </p:nvSpPr>
        <p:spPr/>
        <p:txBody>
          <a:bodyPr/>
          <a:lstStyle>
            <a:lvl1pPr>
              <a:defRPr>
                <a:solidFill>
                  <a:srgbClr val="AEB3B7"/>
                </a:solidFill>
              </a:defRPr>
            </a:lvl1pPr>
          </a:lstStyle>
          <a:p>
            <a:pPr lvl="0"/>
            <a:fld id="{9A62635F-D9F5-44F9-8795-EC708BDF6988}" type="slidenum">
              <a:t>‹#›</a:t>
            </a:fld>
            <a:endParaRPr lang="en-US"/>
          </a:p>
        </p:txBody>
      </p:sp>
      <p:cxnSp>
        <p:nvCxnSpPr>
          <p:cNvPr id="6" name="Google Shape;2543;p258">
            <a:extLst>
              <a:ext uri="{FF2B5EF4-FFF2-40B4-BE49-F238E27FC236}">
                <a16:creationId xmlns:a16="http://schemas.microsoft.com/office/drawing/2014/main" id="{A523DCCD-F337-7B1C-11CF-2957F336E60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2544;p258">
            <a:extLst>
              <a:ext uri="{FF2B5EF4-FFF2-40B4-BE49-F238E27FC236}">
                <a16:creationId xmlns:a16="http://schemas.microsoft.com/office/drawing/2014/main" id="{0D3E3067-CC0D-3949-98E0-9418E5C127F5}"/>
              </a:ext>
            </a:extLst>
          </p:cNvPr>
          <p:cNvSpPr txBox="1">
            <a:spLocks noGrp="1"/>
          </p:cNvSpPr>
          <p:nvPr>
            <p:ph type="ftr" sz="quarter" idx="9"/>
          </p:nvPr>
        </p:nvSpPr>
        <p:spPr/>
        <p:txBody>
          <a:bodyPr/>
          <a:lstStyle>
            <a:lvl1pPr>
              <a:defRPr/>
            </a:lvl1pPr>
          </a:lstStyle>
          <a:p>
            <a:pPr lvl="0"/>
            <a:endParaRPr lang="en-US"/>
          </a:p>
        </p:txBody>
      </p:sp>
      <p:grpSp>
        <p:nvGrpSpPr>
          <p:cNvPr id="8" name="Google Shape;2545;p258">
            <a:extLst>
              <a:ext uri="{FF2B5EF4-FFF2-40B4-BE49-F238E27FC236}">
                <a16:creationId xmlns:a16="http://schemas.microsoft.com/office/drawing/2014/main" id="{19AA2AA5-67F4-C278-7581-5EE62748F8C4}"/>
              </a:ext>
            </a:extLst>
          </p:cNvPr>
          <p:cNvGrpSpPr/>
          <p:nvPr/>
        </p:nvGrpSpPr>
        <p:grpSpPr>
          <a:xfrm>
            <a:off x="7191545" y="0"/>
            <a:ext cx="5000460" cy="1425988"/>
            <a:chOff x="7191545" y="0"/>
            <a:chExt cx="5000460" cy="1425988"/>
          </a:xfrm>
        </p:grpSpPr>
        <p:pic>
          <p:nvPicPr>
            <p:cNvPr id="9" name="Google Shape;2546;p258">
              <a:extLst>
                <a:ext uri="{FF2B5EF4-FFF2-40B4-BE49-F238E27FC236}">
                  <a16:creationId xmlns:a16="http://schemas.microsoft.com/office/drawing/2014/main" id="{E4EFFDBD-56B1-F784-46DB-88A0D0A7624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547;p258">
              <a:extLst>
                <a:ext uri="{FF2B5EF4-FFF2-40B4-BE49-F238E27FC236}">
                  <a16:creationId xmlns:a16="http://schemas.microsoft.com/office/drawing/2014/main" id="{CF0F5AAC-F320-861D-6044-DF427057C23B}"/>
                </a:ext>
              </a:extLst>
            </p:cNvPr>
            <p:cNvGrpSpPr/>
            <p:nvPr/>
          </p:nvGrpSpPr>
          <p:grpSpPr>
            <a:xfrm>
              <a:off x="7191545" y="0"/>
              <a:ext cx="5000460" cy="1425988"/>
              <a:chOff x="7191545" y="0"/>
              <a:chExt cx="5000460" cy="1425988"/>
            </a:xfrm>
          </p:grpSpPr>
          <p:sp>
            <p:nvSpPr>
              <p:cNvPr id="11" name="Google Shape;2548;p258">
                <a:extLst>
                  <a:ext uri="{FF2B5EF4-FFF2-40B4-BE49-F238E27FC236}">
                    <a16:creationId xmlns:a16="http://schemas.microsoft.com/office/drawing/2014/main" id="{292EAC35-38B0-07C3-8BBD-26FBAD7CFEF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sp>
            <p:nvSpPr>
              <p:cNvPr id="12" name="Google Shape;2549;p258">
                <a:extLst>
                  <a:ext uri="{FF2B5EF4-FFF2-40B4-BE49-F238E27FC236}">
                    <a16:creationId xmlns:a16="http://schemas.microsoft.com/office/drawing/2014/main" id="{EEF559DC-8723-BD57-D076-510B2943E1CB}"/>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grpSp>
      </p:grpSp>
      <p:pic>
        <p:nvPicPr>
          <p:cNvPr id="13" name="Google Shape;2550;p258" descr="Open quotation mark with solid fill">
            <a:extLst>
              <a:ext uri="{FF2B5EF4-FFF2-40B4-BE49-F238E27FC236}">
                <a16:creationId xmlns:a16="http://schemas.microsoft.com/office/drawing/2014/main" id="{754CF4C5-EFCD-8088-F3AF-011CD905D37B}"/>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8441677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_OBJECTS">
    <p:spTree>
      <p:nvGrpSpPr>
        <p:cNvPr id="1" name=""/>
        <p:cNvGrpSpPr/>
        <p:nvPr/>
      </p:nvGrpSpPr>
      <p:grpSpPr>
        <a:xfrm>
          <a:off x="0" y="0"/>
          <a:ext cx="0" cy="0"/>
          <a:chOff x="0" y="0"/>
          <a:chExt cx="0" cy="0"/>
        </a:xfrm>
      </p:grpSpPr>
      <p:sp>
        <p:nvSpPr>
          <p:cNvPr id="2" name="Google Shape;2552;p259">
            <a:extLst>
              <a:ext uri="{FF2B5EF4-FFF2-40B4-BE49-F238E27FC236}">
                <a16:creationId xmlns:a16="http://schemas.microsoft.com/office/drawing/2014/main" id="{E3179CBB-823A-EFE9-A478-E4D33AB1B3A8}"/>
              </a:ext>
            </a:extLst>
          </p:cNvPr>
          <p:cNvSpPr txBox="1">
            <a:spLocks noGrp="1"/>
          </p:cNvSpPr>
          <p:nvPr>
            <p:ph type="title"/>
          </p:nvPr>
        </p:nvSpPr>
        <p:spPr/>
        <p:txBody>
          <a:bodyPr/>
          <a:lstStyle>
            <a:lvl1pPr>
              <a:defRPr/>
            </a:lvl1pPr>
          </a:lstStyle>
          <a:p>
            <a:pPr lvl="0"/>
            <a:endParaRPr lang="en-US"/>
          </a:p>
        </p:txBody>
      </p:sp>
      <p:sp>
        <p:nvSpPr>
          <p:cNvPr id="3" name="Google Shape;2553;p259">
            <a:extLst>
              <a:ext uri="{FF2B5EF4-FFF2-40B4-BE49-F238E27FC236}">
                <a16:creationId xmlns:a16="http://schemas.microsoft.com/office/drawing/2014/main" id="{1E4B6363-E106-56A0-894B-DC81A7A5C89E}"/>
              </a:ext>
            </a:extLst>
          </p:cNvPr>
          <p:cNvSpPr txBox="1">
            <a:spLocks noGrp="1"/>
          </p:cNvSpPr>
          <p:nvPr>
            <p:ph idx="1"/>
          </p:nvPr>
        </p:nvSpPr>
        <p:spPr>
          <a:xfrm>
            <a:off x="609603" y="1825627"/>
            <a:ext cx="5410203" cy="4351336"/>
          </a:xfrm>
        </p:spPr>
        <p:txBody>
          <a:bodyPr/>
          <a:lstStyle>
            <a:lvl1pPr indent="-342900">
              <a:buSzPts val="1800"/>
              <a:defRPr/>
            </a:lvl1pPr>
          </a:lstStyle>
          <a:p>
            <a:pPr lvl="0"/>
            <a:endParaRPr lang="en-US"/>
          </a:p>
        </p:txBody>
      </p:sp>
      <p:grpSp>
        <p:nvGrpSpPr>
          <p:cNvPr id="4" name="Google Shape;2554;p259">
            <a:extLst>
              <a:ext uri="{FF2B5EF4-FFF2-40B4-BE49-F238E27FC236}">
                <a16:creationId xmlns:a16="http://schemas.microsoft.com/office/drawing/2014/main" id="{C250FBC3-498D-CB17-AA05-1E28FE1C21D8}"/>
              </a:ext>
            </a:extLst>
          </p:cNvPr>
          <p:cNvGrpSpPr/>
          <p:nvPr/>
        </p:nvGrpSpPr>
        <p:grpSpPr>
          <a:xfrm>
            <a:off x="7191545" y="0"/>
            <a:ext cx="5000460" cy="1425988"/>
            <a:chOff x="7191545" y="0"/>
            <a:chExt cx="5000460" cy="1425988"/>
          </a:xfrm>
        </p:grpSpPr>
        <p:pic>
          <p:nvPicPr>
            <p:cNvPr id="5" name="Google Shape;2555;p259">
              <a:extLst>
                <a:ext uri="{FF2B5EF4-FFF2-40B4-BE49-F238E27FC236}">
                  <a16:creationId xmlns:a16="http://schemas.microsoft.com/office/drawing/2014/main" id="{0E99593E-5874-D440-321F-C3D93E22469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2556;p259">
              <a:extLst>
                <a:ext uri="{FF2B5EF4-FFF2-40B4-BE49-F238E27FC236}">
                  <a16:creationId xmlns:a16="http://schemas.microsoft.com/office/drawing/2014/main" id="{4E8754D7-FE08-0104-AA61-92B7AE01288F}"/>
                </a:ext>
              </a:extLst>
            </p:cNvPr>
            <p:cNvGrpSpPr/>
            <p:nvPr/>
          </p:nvGrpSpPr>
          <p:grpSpPr>
            <a:xfrm>
              <a:off x="7191545" y="0"/>
              <a:ext cx="5000460" cy="1425988"/>
              <a:chOff x="7191545" y="0"/>
              <a:chExt cx="5000460" cy="1425988"/>
            </a:xfrm>
          </p:grpSpPr>
          <p:sp>
            <p:nvSpPr>
              <p:cNvPr id="7" name="Google Shape;2557;p259">
                <a:extLst>
                  <a:ext uri="{FF2B5EF4-FFF2-40B4-BE49-F238E27FC236}">
                    <a16:creationId xmlns:a16="http://schemas.microsoft.com/office/drawing/2014/main" id="{180C1DEE-5752-ED5B-7F33-B9292BEA75A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sp>
            <p:nvSpPr>
              <p:cNvPr id="8" name="Google Shape;2558;p259">
                <a:extLst>
                  <a:ext uri="{FF2B5EF4-FFF2-40B4-BE49-F238E27FC236}">
                    <a16:creationId xmlns:a16="http://schemas.microsoft.com/office/drawing/2014/main" id="{DE963D86-2FC5-DB58-C6B4-5E4C6941F07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grpSp>
      </p:grpSp>
      <p:sp>
        <p:nvSpPr>
          <p:cNvPr id="9" name="Google Shape;2559;p259">
            <a:extLst>
              <a:ext uri="{FF2B5EF4-FFF2-40B4-BE49-F238E27FC236}">
                <a16:creationId xmlns:a16="http://schemas.microsoft.com/office/drawing/2014/main" id="{C73D46FB-034B-136F-4F7D-BD499C63DF49}"/>
              </a:ext>
            </a:extLst>
          </p:cNvPr>
          <p:cNvSpPr txBox="1">
            <a:spLocks noGrp="1"/>
          </p:cNvSpPr>
          <p:nvPr>
            <p:ph idx="2"/>
          </p:nvPr>
        </p:nvSpPr>
        <p:spPr>
          <a:xfrm>
            <a:off x="6172200" y="1825627"/>
            <a:ext cx="5410203" cy="4351336"/>
          </a:xfrm>
        </p:spPr>
        <p:txBody>
          <a:bodyPr/>
          <a:lstStyle>
            <a:lvl1pPr indent="-342900">
              <a:buSzPts val="1800"/>
              <a:defRPr/>
            </a:lvl1pPr>
          </a:lstStyle>
          <a:p>
            <a:pPr lvl="0"/>
            <a:endParaRPr lang="en-US"/>
          </a:p>
        </p:txBody>
      </p:sp>
      <p:sp>
        <p:nvSpPr>
          <p:cNvPr id="10" name="Google Shape;2560;p259">
            <a:extLst>
              <a:ext uri="{FF2B5EF4-FFF2-40B4-BE49-F238E27FC236}">
                <a16:creationId xmlns:a16="http://schemas.microsoft.com/office/drawing/2014/main" id="{49747866-CC42-F4C6-04A8-3B9F81296145}"/>
              </a:ext>
            </a:extLst>
          </p:cNvPr>
          <p:cNvSpPr txBox="1">
            <a:spLocks noGrp="1"/>
          </p:cNvSpPr>
          <p:nvPr>
            <p:ph type="sldNum" sz="quarter" idx="8"/>
          </p:nvPr>
        </p:nvSpPr>
        <p:spPr>
          <a:xfrm>
            <a:off x="8839193" y="6356351"/>
            <a:ext cx="2743200" cy="365129"/>
          </a:xfrm>
        </p:spPr>
        <p:txBody>
          <a:bodyPr/>
          <a:lstStyle>
            <a:lvl1pPr>
              <a:defRPr/>
            </a:lvl1pPr>
          </a:lstStyle>
          <a:p>
            <a:pPr lvl="0"/>
            <a:fld id="{17D657C2-C5EB-4CDC-89E9-65AAE1B8F18E}" type="slidenum">
              <a:t>‹#›</a:t>
            </a:fld>
            <a:endParaRPr lang="en-US"/>
          </a:p>
        </p:txBody>
      </p:sp>
      <p:cxnSp>
        <p:nvCxnSpPr>
          <p:cNvPr id="11" name="Google Shape;2561;p259">
            <a:extLst>
              <a:ext uri="{FF2B5EF4-FFF2-40B4-BE49-F238E27FC236}">
                <a16:creationId xmlns:a16="http://schemas.microsoft.com/office/drawing/2014/main" id="{3B62D966-A7F6-9ADC-1E3A-8CA9347E6CAB}"/>
              </a:ext>
            </a:extLst>
          </p:cNvPr>
          <p:cNvCxnSpPr/>
          <p:nvPr/>
        </p:nvCxnSpPr>
        <p:spPr>
          <a:xfrm>
            <a:off x="609603" y="6335713"/>
            <a:ext cx="10972800" cy="0"/>
          </a:xfrm>
          <a:prstGeom prst="straightConnector1">
            <a:avLst/>
          </a:prstGeom>
          <a:noFill/>
          <a:ln w="9528" cap="flat">
            <a:solidFill>
              <a:srgbClr val="AEB3B7"/>
            </a:solidFill>
            <a:prstDash val="solid"/>
            <a:miter/>
          </a:ln>
        </p:spPr>
      </p:cxnSp>
      <p:cxnSp>
        <p:nvCxnSpPr>
          <p:cNvPr id="12" name="Google Shape;2562;p259">
            <a:extLst>
              <a:ext uri="{FF2B5EF4-FFF2-40B4-BE49-F238E27FC236}">
                <a16:creationId xmlns:a16="http://schemas.microsoft.com/office/drawing/2014/main" id="{23F78C88-4D5C-1458-3D11-E86BC9E18E36}"/>
              </a:ext>
            </a:extLst>
          </p:cNvPr>
          <p:cNvCxnSpPr/>
          <p:nvPr/>
        </p:nvCxnSpPr>
        <p:spPr>
          <a:xfrm>
            <a:off x="704316" y="1425988"/>
            <a:ext cx="1097280" cy="0"/>
          </a:xfrm>
          <a:prstGeom prst="straightConnector1">
            <a:avLst/>
          </a:prstGeom>
          <a:noFill/>
          <a:ln w="31747" cap="flat">
            <a:solidFill>
              <a:srgbClr val="F58366"/>
            </a:solidFill>
            <a:prstDash val="solid"/>
            <a:miter/>
          </a:ln>
        </p:spPr>
      </p:cxnSp>
      <p:sp>
        <p:nvSpPr>
          <p:cNvPr id="13" name="Google Shape;2563;p259">
            <a:extLst>
              <a:ext uri="{FF2B5EF4-FFF2-40B4-BE49-F238E27FC236}">
                <a16:creationId xmlns:a16="http://schemas.microsoft.com/office/drawing/2014/main" id="{74A2D131-FED1-EE4E-5B8E-FB770FF1E5D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756167959"/>
      </p:ext>
    </p:extLst>
  </p:cSld>
  <p:clrMapOvr>
    <a:masterClrMapping/>
  </p:clrMapOvr>
  <p:hf sldNum="0" hdr="0" ftr="0" dt="0"/>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TWO_OBJECTS_WITH_TEXT">
    <p:spTree>
      <p:nvGrpSpPr>
        <p:cNvPr id="1" name=""/>
        <p:cNvGrpSpPr/>
        <p:nvPr/>
      </p:nvGrpSpPr>
      <p:grpSpPr>
        <a:xfrm>
          <a:off x="0" y="0"/>
          <a:ext cx="0" cy="0"/>
          <a:chOff x="0" y="0"/>
          <a:chExt cx="0" cy="0"/>
        </a:xfrm>
      </p:grpSpPr>
      <p:grpSp>
        <p:nvGrpSpPr>
          <p:cNvPr id="2" name="Google Shape;2565;p260">
            <a:extLst>
              <a:ext uri="{FF2B5EF4-FFF2-40B4-BE49-F238E27FC236}">
                <a16:creationId xmlns:a16="http://schemas.microsoft.com/office/drawing/2014/main" id="{5F967C57-3E29-58B7-4210-D461631AB4DD}"/>
              </a:ext>
            </a:extLst>
          </p:cNvPr>
          <p:cNvGrpSpPr/>
          <p:nvPr/>
        </p:nvGrpSpPr>
        <p:grpSpPr>
          <a:xfrm>
            <a:off x="7191545" y="0"/>
            <a:ext cx="5000460" cy="1425988"/>
            <a:chOff x="7191545" y="0"/>
            <a:chExt cx="5000460" cy="1425988"/>
          </a:xfrm>
        </p:grpSpPr>
        <p:pic>
          <p:nvPicPr>
            <p:cNvPr id="3" name="Google Shape;2566;p260">
              <a:extLst>
                <a:ext uri="{FF2B5EF4-FFF2-40B4-BE49-F238E27FC236}">
                  <a16:creationId xmlns:a16="http://schemas.microsoft.com/office/drawing/2014/main" id="{F0694826-D6AB-F36F-39A2-EE533A9D247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567;p260">
              <a:extLst>
                <a:ext uri="{FF2B5EF4-FFF2-40B4-BE49-F238E27FC236}">
                  <a16:creationId xmlns:a16="http://schemas.microsoft.com/office/drawing/2014/main" id="{2DE95C95-0142-5420-35CA-BA239C8D5DB2}"/>
                </a:ext>
              </a:extLst>
            </p:cNvPr>
            <p:cNvGrpSpPr/>
            <p:nvPr/>
          </p:nvGrpSpPr>
          <p:grpSpPr>
            <a:xfrm>
              <a:off x="7191545" y="0"/>
              <a:ext cx="5000460" cy="1425988"/>
              <a:chOff x="7191545" y="0"/>
              <a:chExt cx="5000460" cy="1425988"/>
            </a:xfrm>
          </p:grpSpPr>
          <p:sp>
            <p:nvSpPr>
              <p:cNvPr id="5" name="Google Shape;2568;p260">
                <a:extLst>
                  <a:ext uri="{FF2B5EF4-FFF2-40B4-BE49-F238E27FC236}">
                    <a16:creationId xmlns:a16="http://schemas.microsoft.com/office/drawing/2014/main" id="{2646BFAA-775C-23BF-EE56-9B3E56067CFB}"/>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sp>
            <p:nvSpPr>
              <p:cNvPr id="6" name="Google Shape;2569;p260">
                <a:extLst>
                  <a:ext uri="{FF2B5EF4-FFF2-40B4-BE49-F238E27FC236}">
                    <a16:creationId xmlns:a16="http://schemas.microsoft.com/office/drawing/2014/main" id="{1CE85513-3AB3-DFF1-D4E7-07A950562CE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grpSp>
      </p:grpSp>
      <p:sp>
        <p:nvSpPr>
          <p:cNvPr id="7" name="Google Shape;2570;p260">
            <a:extLst>
              <a:ext uri="{FF2B5EF4-FFF2-40B4-BE49-F238E27FC236}">
                <a16:creationId xmlns:a16="http://schemas.microsoft.com/office/drawing/2014/main" id="{8B6230C2-6460-BF2A-7A2B-3506F124890C}"/>
              </a:ext>
            </a:extLst>
          </p:cNvPr>
          <p:cNvSpPr txBox="1">
            <a:spLocks noGrp="1"/>
          </p:cNvSpPr>
          <p:nvPr>
            <p:ph type="title"/>
          </p:nvPr>
        </p:nvSpPr>
        <p:spPr/>
        <p:txBody>
          <a:bodyPr/>
          <a:lstStyle>
            <a:lvl1pPr>
              <a:defRPr/>
            </a:lvl1pPr>
          </a:lstStyle>
          <a:p>
            <a:pPr lvl="0"/>
            <a:endParaRPr lang="en-US"/>
          </a:p>
        </p:txBody>
      </p:sp>
      <p:sp>
        <p:nvSpPr>
          <p:cNvPr id="8" name="Google Shape;2571;p260">
            <a:extLst>
              <a:ext uri="{FF2B5EF4-FFF2-40B4-BE49-F238E27FC236}">
                <a16:creationId xmlns:a16="http://schemas.microsoft.com/office/drawing/2014/main" id="{CBB13300-1698-D44D-16CC-9E9810CE1283}"/>
              </a:ext>
            </a:extLst>
          </p:cNvPr>
          <p:cNvSpPr txBox="1">
            <a:spLocks noGrp="1"/>
          </p:cNvSpPr>
          <p:nvPr>
            <p:ph type="body" idx="1"/>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2572;p260">
            <a:extLst>
              <a:ext uri="{FF2B5EF4-FFF2-40B4-BE49-F238E27FC236}">
                <a16:creationId xmlns:a16="http://schemas.microsoft.com/office/drawing/2014/main" id="{58EFEA56-6834-11FF-0B54-FD1B8AD9033E}"/>
              </a:ext>
            </a:extLst>
          </p:cNvPr>
          <p:cNvSpPr txBox="1">
            <a:spLocks noGrp="1"/>
          </p:cNvSpPr>
          <p:nvPr>
            <p:ph type="body" idx="3"/>
          </p:nvPr>
        </p:nvSpPr>
        <p:spPr>
          <a:xfrm>
            <a:off x="609603" y="2505071"/>
            <a:ext cx="5387973" cy="3684583"/>
          </a:xfrm>
          <a:solidFill>
            <a:srgbClr val="F3F6FB"/>
          </a:solidFill>
        </p:spPr>
        <p:txBody>
          <a:bodyPr lIns="182870" tIns="0" rIns="182870" bIns="0"/>
          <a:lstStyle>
            <a:lvl1pPr indent="-355601">
              <a:buSzPts val="2000"/>
              <a:defRPr sz="2000"/>
            </a:lvl1pPr>
          </a:lstStyle>
          <a:p>
            <a:pPr lvl="0"/>
            <a:endParaRPr lang="en-US"/>
          </a:p>
        </p:txBody>
      </p:sp>
      <p:sp>
        <p:nvSpPr>
          <p:cNvPr id="10" name="Google Shape;2573;p260">
            <a:extLst>
              <a:ext uri="{FF2B5EF4-FFF2-40B4-BE49-F238E27FC236}">
                <a16:creationId xmlns:a16="http://schemas.microsoft.com/office/drawing/2014/main" id="{B9ADF80B-9B32-7C0C-8218-2EBAB37FA572}"/>
              </a:ext>
            </a:extLst>
          </p:cNvPr>
          <p:cNvSpPr txBox="1">
            <a:spLocks noGrp="1"/>
          </p:cNvSpPr>
          <p:nvPr>
            <p:ph idx="2"/>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2574;p260">
            <a:extLst>
              <a:ext uri="{FF2B5EF4-FFF2-40B4-BE49-F238E27FC236}">
                <a16:creationId xmlns:a16="http://schemas.microsoft.com/office/drawing/2014/main" id="{318D8D21-4CEE-71C3-9DCC-E3C5B4046D20}"/>
              </a:ext>
            </a:extLst>
          </p:cNvPr>
          <p:cNvSpPr txBox="1">
            <a:spLocks noGrp="1"/>
          </p:cNvSpPr>
          <p:nvPr>
            <p:ph idx="4"/>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2575;p260">
            <a:extLst>
              <a:ext uri="{FF2B5EF4-FFF2-40B4-BE49-F238E27FC236}">
                <a16:creationId xmlns:a16="http://schemas.microsoft.com/office/drawing/2014/main" id="{FA1DBE0F-3264-A9F0-2813-5E49F054EE3B}"/>
              </a:ext>
            </a:extLst>
          </p:cNvPr>
          <p:cNvSpPr txBox="1">
            <a:spLocks noGrp="1"/>
          </p:cNvSpPr>
          <p:nvPr>
            <p:ph type="sldNum" sz="quarter" idx="8"/>
          </p:nvPr>
        </p:nvSpPr>
        <p:spPr/>
        <p:txBody>
          <a:bodyPr/>
          <a:lstStyle>
            <a:lvl1pPr>
              <a:defRPr/>
            </a:lvl1pPr>
          </a:lstStyle>
          <a:p>
            <a:pPr lvl="0"/>
            <a:fld id="{4EAC6242-7EE9-477C-8EF1-E874D7C8EB69}" type="slidenum">
              <a:t>‹#›</a:t>
            </a:fld>
            <a:endParaRPr lang="en-US"/>
          </a:p>
        </p:txBody>
      </p:sp>
      <p:cxnSp>
        <p:nvCxnSpPr>
          <p:cNvPr id="13" name="Google Shape;2576;p260">
            <a:extLst>
              <a:ext uri="{FF2B5EF4-FFF2-40B4-BE49-F238E27FC236}">
                <a16:creationId xmlns:a16="http://schemas.microsoft.com/office/drawing/2014/main" id="{5FC1577C-9194-D91E-7ACC-C9FEECDD007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2577;p260">
            <a:extLst>
              <a:ext uri="{FF2B5EF4-FFF2-40B4-BE49-F238E27FC236}">
                <a16:creationId xmlns:a16="http://schemas.microsoft.com/office/drawing/2014/main" id="{C6FF7B39-9DED-209F-115F-A034FCC425F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49743236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_ONLY">
    <p:spTree>
      <p:nvGrpSpPr>
        <p:cNvPr id="1" name=""/>
        <p:cNvGrpSpPr/>
        <p:nvPr/>
      </p:nvGrpSpPr>
      <p:grpSpPr>
        <a:xfrm>
          <a:off x="0" y="0"/>
          <a:ext cx="0" cy="0"/>
          <a:chOff x="0" y="0"/>
          <a:chExt cx="0" cy="0"/>
        </a:xfrm>
      </p:grpSpPr>
      <p:grpSp>
        <p:nvGrpSpPr>
          <p:cNvPr id="2" name="Google Shape;2579;p261">
            <a:extLst>
              <a:ext uri="{FF2B5EF4-FFF2-40B4-BE49-F238E27FC236}">
                <a16:creationId xmlns:a16="http://schemas.microsoft.com/office/drawing/2014/main" id="{C8409531-8334-22AC-8259-9F64CD604822}"/>
              </a:ext>
            </a:extLst>
          </p:cNvPr>
          <p:cNvGrpSpPr/>
          <p:nvPr/>
        </p:nvGrpSpPr>
        <p:grpSpPr>
          <a:xfrm>
            <a:off x="7191545" y="0"/>
            <a:ext cx="5000460" cy="1425988"/>
            <a:chOff x="7191545" y="0"/>
            <a:chExt cx="5000460" cy="1425988"/>
          </a:xfrm>
        </p:grpSpPr>
        <p:pic>
          <p:nvPicPr>
            <p:cNvPr id="3" name="Google Shape;2580;p261">
              <a:extLst>
                <a:ext uri="{FF2B5EF4-FFF2-40B4-BE49-F238E27FC236}">
                  <a16:creationId xmlns:a16="http://schemas.microsoft.com/office/drawing/2014/main" id="{471F13FB-42B2-CEBC-EBBD-B134854E448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581;p261">
              <a:extLst>
                <a:ext uri="{FF2B5EF4-FFF2-40B4-BE49-F238E27FC236}">
                  <a16:creationId xmlns:a16="http://schemas.microsoft.com/office/drawing/2014/main" id="{32E2F192-346D-F7D9-D5E3-6A83263B42D6}"/>
                </a:ext>
              </a:extLst>
            </p:cNvPr>
            <p:cNvGrpSpPr/>
            <p:nvPr/>
          </p:nvGrpSpPr>
          <p:grpSpPr>
            <a:xfrm>
              <a:off x="7191545" y="0"/>
              <a:ext cx="5000460" cy="1425988"/>
              <a:chOff x="7191545" y="0"/>
              <a:chExt cx="5000460" cy="1425988"/>
            </a:xfrm>
          </p:grpSpPr>
          <p:sp>
            <p:nvSpPr>
              <p:cNvPr id="5" name="Google Shape;2582;p261">
                <a:extLst>
                  <a:ext uri="{FF2B5EF4-FFF2-40B4-BE49-F238E27FC236}">
                    <a16:creationId xmlns:a16="http://schemas.microsoft.com/office/drawing/2014/main" id="{41739963-9E5D-128A-BD77-4F6C30C003A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sp>
            <p:nvSpPr>
              <p:cNvPr id="6" name="Google Shape;2583;p261">
                <a:extLst>
                  <a:ext uri="{FF2B5EF4-FFF2-40B4-BE49-F238E27FC236}">
                    <a16:creationId xmlns:a16="http://schemas.microsoft.com/office/drawing/2014/main" id="{72829941-E829-7615-9CF8-1B01D9B2A6B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grpSp>
      </p:grpSp>
      <p:sp>
        <p:nvSpPr>
          <p:cNvPr id="7" name="Google Shape;2584;p261">
            <a:extLst>
              <a:ext uri="{FF2B5EF4-FFF2-40B4-BE49-F238E27FC236}">
                <a16:creationId xmlns:a16="http://schemas.microsoft.com/office/drawing/2014/main" id="{825F1B81-50DF-61DB-AC85-C51E4F3D9158}"/>
              </a:ext>
            </a:extLst>
          </p:cNvPr>
          <p:cNvSpPr txBox="1">
            <a:spLocks noGrp="1"/>
          </p:cNvSpPr>
          <p:nvPr>
            <p:ph type="title"/>
          </p:nvPr>
        </p:nvSpPr>
        <p:spPr/>
        <p:txBody>
          <a:bodyPr/>
          <a:lstStyle>
            <a:lvl1pPr>
              <a:defRPr/>
            </a:lvl1pPr>
          </a:lstStyle>
          <a:p>
            <a:pPr lvl="0"/>
            <a:endParaRPr lang="en-US"/>
          </a:p>
        </p:txBody>
      </p:sp>
      <p:sp>
        <p:nvSpPr>
          <p:cNvPr id="8" name="Google Shape;2585;p261">
            <a:extLst>
              <a:ext uri="{FF2B5EF4-FFF2-40B4-BE49-F238E27FC236}">
                <a16:creationId xmlns:a16="http://schemas.microsoft.com/office/drawing/2014/main" id="{66D96353-29EE-DF69-8F43-3FDAAB058D8C}"/>
              </a:ext>
            </a:extLst>
          </p:cNvPr>
          <p:cNvSpPr txBox="1">
            <a:spLocks noGrp="1"/>
          </p:cNvSpPr>
          <p:nvPr>
            <p:ph type="sldNum" sz="quarter" idx="8"/>
          </p:nvPr>
        </p:nvSpPr>
        <p:spPr/>
        <p:txBody>
          <a:bodyPr/>
          <a:lstStyle>
            <a:lvl1pPr>
              <a:defRPr/>
            </a:lvl1pPr>
          </a:lstStyle>
          <a:p>
            <a:pPr lvl="0"/>
            <a:fld id="{C7076206-92E5-48A9-AF0E-2FFD19D4B50D}" type="slidenum">
              <a:t>‹#›</a:t>
            </a:fld>
            <a:endParaRPr lang="en-US"/>
          </a:p>
        </p:txBody>
      </p:sp>
      <p:cxnSp>
        <p:nvCxnSpPr>
          <p:cNvPr id="9" name="Google Shape;2586;p261">
            <a:extLst>
              <a:ext uri="{FF2B5EF4-FFF2-40B4-BE49-F238E27FC236}">
                <a16:creationId xmlns:a16="http://schemas.microsoft.com/office/drawing/2014/main" id="{C52252BB-D294-A06C-BCD8-CFCE1760086B}"/>
              </a:ext>
            </a:extLst>
          </p:cNvPr>
          <p:cNvCxnSpPr/>
          <p:nvPr/>
        </p:nvCxnSpPr>
        <p:spPr>
          <a:xfrm>
            <a:off x="609603" y="6335713"/>
            <a:ext cx="10972800" cy="0"/>
          </a:xfrm>
          <a:prstGeom prst="straightConnector1">
            <a:avLst/>
          </a:prstGeom>
          <a:noFill/>
          <a:ln w="9528" cap="flat">
            <a:solidFill>
              <a:srgbClr val="AEB3B7"/>
            </a:solidFill>
            <a:prstDash val="solid"/>
            <a:miter/>
          </a:ln>
        </p:spPr>
      </p:cxnSp>
      <p:cxnSp>
        <p:nvCxnSpPr>
          <p:cNvPr id="10" name="Google Shape;2587;p261">
            <a:extLst>
              <a:ext uri="{FF2B5EF4-FFF2-40B4-BE49-F238E27FC236}">
                <a16:creationId xmlns:a16="http://schemas.microsoft.com/office/drawing/2014/main" id="{584C2BC3-9176-D8D1-F337-80F48EFE4B5E}"/>
              </a:ext>
            </a:extLst>
          </p:cNvPr>
          <p:cNvCxnSpPr/>
          <p:nvPr/>
        </p:nvCxnSpPr>
        <p:spPr>
          <a:xfrm>
            <a:off x="707297" y="1425988"/>
            <a:ext cx="1097280" cy="0"/>
          </a:xfrm>
          <a:prstGeom prst="straightConnector1">
            <a:avLst/>
          </a:prstGeom>
          <a:noFill/>
          <a:ln w="31747" cap="flat">
            <a:solidFill>
              <a:srgbClr val="F58366"/>
            </a:solidFill>
            <a:prstDash val="solid"/>
            <a:miter/>
          </a:ln>
        </p:spPr>
      </p:cxnSp>
      <p:sp>
        <p:nvSpPr>
          <p:cNvPr id="11" name="Google Shape;2588;p261">
            <a:extLst>
              <a:ext uri="{FF2B5EF4-FFF2-40B4-BE49-F238E27FC236}">
                <a16:creationId xmlns:a16="http://schemas.microsoft.com/office/drawing/2014/main" id="{70FCB0F5-E530-AC34-703F-6B37E643D6A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76430992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End">
    <p:spTree>
      <p:nvGrpSpPr>
        <p:cNvPr id="1" name=""/>
        <p:cNvGrpSpPr/>
        <p:nvPr/>
      </p:nvGrpSpPr>
      <p:grpSpPr>
        <a:xfrm>
          <a:off x="0" y="0"/>
          <a:ext cx="0" cy="0"/>
          <a:chOff x="0" y="0"/>
          <a:chExt cx="0" cy="0"/>
        </a:xfrm>
      </p:grpSpPr>
      <p:grpSp>
        <p:nvGrpSpPr>
          <p:cNvPr id="2" name="Google Shape;2590;p262">
            <a:extLst>
              <a:ext uri="{FF2B5EF4-FFF2-40B4-BE49-F238E27FC236}">
                <a16:creationId xmlns:a16="http://schemas.microsoft.com/office/drawing/2014/main" id="{544A3B5F-D92C-AABC-6827-8BD723451916}"/>
              </a:ext>
            </a:extLst>
          </p:cNvPr>
          <p:cNvGrpSpPr/>
          <p:nvPr/>
        </p:nvGrpSpPr>
        <p:grpSpPr>
          <a:xfrm>
            <a:off x="0" y="0"/>
            <a:ext cx="12191996" cy="2148830"/>
            <a:chOff x="0" y="0"/>
            <a:chExt cx="12191996" cy="2148830"/>
          </a:xfrm>
        </p:grpSpPr>
        <p:sp>
          <p:nvSpPr>
            <p:cNvPr id="3" name="Google Shape;2591;p262">
              <a:extLst>
                <a:ext uri="{FF2B5EF4-FFF2-40B4-BE49-F238E27FC236}">
                  <a16:creationId xmlns:a16="http://schemas.microsoft.com/office/drawing/2014/main" id="{FFFB604D-32D3-BE52-DAEB-9AF1553A17F0}"/>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sp>
          <p:nvSpPr>
            <p:cNvPr id="4" name="Google Shape;2592;p262">
              <a:extLst>
                <a:ext uri="{FF2B5EF4-FFF2-40B4-BE49-F238E27FC236}">
                  <a16:creationId xmlns:a16="http://schemas.microsoft.com/office/drawing/2014/main" id="{75987A48-7120-4FA3-B60C-B7EA534BAF42}"/>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grpSp>
      <p:sp>
        <p:nvSpPr>
          <p:cNvPr id="5" name="Google Shape;2593;p262">
            <a:extLst>
              <a:ext uri="{FF2B5EF4-FFF2-40B4-BE49-F238E27FC236}">
                <a16:creationId xmlns:a16="http://schemas.microsoft.com/office/drawing/2014/main" id="{1200C535-8CDC-34E6-9C30-BB7C650B066E}"/>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a typeface="Arial"/>
              <a:cs typeface="Arial"/>
            </a:endParaRPr>
          </a:p>
        </p:txBody>
      </p:sp>
      <p:cxnSp>
        <p:nvCxnSpPr>
          <p:cNvPr id="6" name="Google Shape;2594;p262">
            <a:extLst>
              <a:ext uri="{FF2B5EF4-FFF2-40B4-BE49-F238E27FC236}">
                <a16:creationId xmlns:a16="http://schemas.microsoft.com/office/drawing/2014/main" id="{6E66D27C-99C6-4EA4-AFBC-9F6FE353C45C}"/>
              </a:ext>
            </a:extLst>
          </p:cNvPr>
          <p:cNvCxnSpPr/>
          <p:nvPr/>
        </p:nvCxnSpPr>
        <p:spPr>
          <a:xfrm>
            <a:off x="1325944" y="3080083"/>
            <a:ext cx="685397" cy="0"/>
          </a:xfrm>
          <a:prstGeom prst="straightConnector1">
            <a:avLst/>
          </a:prstGeom>
          <a:noFill/>
          <a:ln w="31747" cap="flat">
            <a:solidFill>
              <a:srgbClr val="F58366"/>
            </a:solidFill>
            <a:prstDash val="solid"/>
            <a:miter/>
          </a:ln>
        </p:spPr>
      </p:cxnSp>
      <p:sp>
        <p:nvSpPr>
          <p:cNvPr id="7" name="Google Shape;2595;p262">
            <a:extLst>
              <a:ext uri="{FF2B5EF4-FFF2-40B4-BE49-F238E27FC236}">
                <a16:creationId xmlns:a16="http://schemas.microsoft.com/office/drawing/2014/main" id="{F44E2587-6489-C3C2-920C-010B974FDCD8}"/>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8" name="Google Shape;2596;p262">
            <a:extLst>
              <a:ext uri="{FF2B5EF4-FFF2-40B4-BE49-F238E27FC236}">
                <a16:creationId xmlns:a16="http://schemas.microsoft.com/office/drawing/2014/main" id="{3DC3A595-A14B-9E54-60F5-8997C028CFCF}"/>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9" name="Google Shape;2597;p262">
            <a:extLst>
              <a:ext uri="{FF2B5EF4-FFF2-40B4-BE49-F238E27FC236}">
                <a16:creationId xmlns:a16="http://schemas.microsoft.com/office/drawing/2014/main" id="{A9BB39F0-A0DF-7B6C-1A16-20360843C83E}"/>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20805578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p:cSld name="Cover B">
    <p:spTree>
      <p:nvGrpSpPr>
        <p:cNvPr id="1" name=""/>
        <p:cNvGrpSpPr/>
        <p:nvPr/>
      </p:nvGrpSpPr>
      <p:grpSpPr>
        <a:xfrm>
          <a:off x="0" y="0"/>
          <a:ext cx="0" cy="0"/>
          <a:chOff x="0" y="0"/>
          <a:chExt cx="0" cy="0"/>
        </a:xfrm>
      </p:grpSpPr>
      <p:sp>
        <p:nvSpPr>
          <p:cNvPr id="2" name="Google Shape;2609;p264">
            <a:extLst>
              <a:ext uri="{FF2B5EF4-FFF2-40B4-BE49-F238E27FC236}">
                <a16:creationId xmlns:a16="http://schemas.microsoft.com/office/drawing/2014/main" id="{758A30F8-F577-ED33-D0C4-8DD77EDC2013}"/>
              </a:ext>
            </a:extLst>
          </p:cNvPr>
          <p:cNvSpPr txBox="1">
            <a:spLocks noGrp="1"/>
          </p:cNvSpPr>
          <p:nvPr>
            <p:ph type="title"/>
          </p:nvPr>
        </p:nvSpPr>
        <p:spPr>
          <a:xfrm>
            <a:off x="513344" y="2633536"/>
            <a:ext cx="5194432" cy="2387598"/>
          </a:xfrm>
        </p:spPr>
        <p:txBody>
          <a:bodyPr anchor="b"/>
          <a:lstStyle>
            <a:lvl1pPr>
              <a:defRPr sz="4000"/>
            </a:lvl1pPr>
          </a:lstStyle>
          <a:p>
            <a:pPr lvl="0"/>
            <a:endParaRPr lang="en-US"/>
          </a:p>
        </p:txBody>
      </p:sp>
      <p:sp>
        <p:nvSpPr>
          <p:cNvPr id="3" name="Google Shape;2610;p264">
            <a:extLst>
              <a:ext uri="{FF2B5EF4-FFF2-40B4-BE49-F238E27FC236}">
                <a16:creationId xmlns:a16="http://schemas.microsoft.com/office/drawing/2014/main" id="{D64100B0-6B13-8540-563B-B8D6FAB400B0}"/>
              </a:ext>
            </a:extLst>
          </p:cNvPr>
          <p:cNvSpPr txBox="1">
            <a:spLocks noGrp="1"/>
          </p:cNvSpPr>
          <p:nvPr>
            <p:ph type="subTitle" idx="4294967295"/>
          </p:nvPr>
        </p:nvSpPr>
        <p:spPr>
          <a:xfrm>
            <a:off x="513344" y="5400327"/>
            <a:ext cx="5194432" cy="986564"/>
          </a:xfrm>
        </p:spPr>
        <p:txBody>
          <a:bodyPr/>
          <a:lstStyle>
            <a:lvl1pPr>
              <a:buNone/>
              <a:defRPr/>
            </a:lvl1pPr>
          </a:lstStyle>
          <a:p>
            <a:pPr lvl="0"/>
            <a:endParaRPr lang="en-US"/>
          </a:p>
        </p:txBody>
      </p:sp>
      <p:cxnSp>
        <p:nvCxnSpPr>
          <p:cNvPr id="4" name="Google Shape;2611;p264">
            <a:extLst>
              <a:ext uri="{FF2B5EF4-FFF2-40B4-BE49-F238E27FC236}">
                <a16:creationId xmlns:a16="http://schemas.microsoft.com/office/drawing/2014/main" id="{09F3B8B0-E434-0510-AF5D-1851DAE813DA}"/>
              </a:ext>
            </a:extLst>
          </p:cNvPr>
          <p:cNvCxnSpPr/>
          <p:nvPr/>
        </p:nvCxnSpPr>
        <p:spPr>
          <a:xfrm>
            <a:off x="620091" y="5141451"/>
            <a:ext cx="2286000" cy="0"/>
          </a:xfrm>
          <a:prstGeom prst="straightConnector1">
            <a:avLst/>
          </a:prstGeom>
          <a:noFill/>
          <a:ln w="31747" cap="flat">
            <a:solidFill>
              <a:srgbClr val="F58366"/>
            </a:solidFill>
            <a:prstDash val="solid"/>
            <a:miter/>
          </a:ln>
        </p:spPr>
      </p:cxnSp>
      <p:grpSp>
        <p:nvGrpSpPr>
          <p:cNvPr id="5" name="Google Shape;2612;p264">
            <a:extLst>
              <a:ext uri="{FF2B5EF4-FFF2-40B4-BE49-F238E27FC236}">
                <a16:creationId xmlns:a16="http://schemas.microsoft.com/office/drawing/2014/main" id="{F0F2E1A9-9834-4C48-E8DA-A587C6E84229}"/>
              </a:ext>
            </a:extLst>
          </p:cNvPr>
          <p:cNvGrpSpPr/>
          <p:nvPr/>
        </p:nvGrpSpPr>
        <p:grpSpPr>
          <a:xfrm>
            <a:off x="0" y="0"/>
            <a:ext cx="6418722" cy="1509820"/>
            <a:chOff x="0" y="0"/>
            <a:chExt cx="6418722" cy="1509820"/>
          </a:xfrm>
        </p:grpSpPr>
        <p:sp>
          <p:nvSpPr>
            <p:cNvPr id="6" name="Google Shape;2613;p264">
              <a:extLst>
                <a:ext uri="{FF2B5EF4-FFF2-40B4-BE49-F238E27FC236}">
                  <a16:creationId xmlns:a16="http://schemas.microsoft.com/office/drawing/2014/main" id="{6DE4603D-3963-5EFB-1DC5-0A0160C17082}"/>
                </a:ext>
              </a:extLst>
            </p:cNvPr>
            <p:cNvSpPr/>
            <p:nvPr/>
          </p:nvSpPr>
          <p:spPr>
            <a:xfrm flipH="1">
              <a:off x="0" y="0"/>
              <a:ext cx="6418722" cy="1509820"/>
            </a:xfrm>
            <a:custGeom>
              <a:avLst/>
              <a:gdLst>
                <a:gd name="f0" fmla="val w"/>
                <a:gd name="f1" fmla="val h"/>
                <a:gd name="f2" fmla="val 0"/>
                <a:gd name="f3" fmla="val 4669459"/>
                <a:gd name="f4" fmla="val 1098357"/>
                <a:gd name="f5" fmla="val 393099"/>
                <a:gd name="f6" fmla="val 485580"/>
                <a:gd name="f7" fmla="val 28411"/>
                <a:gd name="f8" fmla="val 1068094"/>
                <a:gd name="f9" fmla="val 214503"/>
                <a:gd name="f10" fmla="val 1643165"/>
                <a:gd name="f11" fmla="val 412971"/>
                <a:gd name="f12" fmla="val 2241464"/>
                <a:gd name="f13" fmla="val 572540"/>
                <a:gd name="f14" fmla="val 3009808"/>
                <a:gd name="f15" fmla="val 777487"/>
                <a:gd name="f16" fmla="val 3848273"/>
                <a:gd name="f17" fmla="val 856360"/>
                <a:gd name="f18" fmla="val 4645823"/>
                <a:gd name="f19" fmla="val 731027"/>
                <a:gd name="f20" fmla="val 726784"/>
                <a:gd name="f21" fmla="val 1079503"/>
                <a:gd name="f22" fmla="val 4627787"/>
                <a:gd name="f23" fmla="val 1083679"/>
                <a:gd name="f24" fmla="val 3105555"/>
                <a:gd name="f25" fmla="val 1189027"/>
                <a:gd name="f26" fmla="val 1909512"/>
                <a:gd name="f27" fmla="val 709765"/>
                <a:gd name="f28" fmla="val 568062"/>
                <a:gd name="f29" fmla="val 207626"/>
                <a:gd name="f30" fmla="*/ f0 1 4669459"/>
                <a:gd name="f31" fmla="*/ f1 1 1098357"/>
                <a:gd name="f32" fmla="+- f4 0 f2"/>
                <a:gd name="f33" fmla="+- f3 0 f2"/>
                <a:gd name="f34" fmla="*/ f33 1 4669459"/>
                <a:gd name="f35" fmla="*/ f32 1 1098357"/>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4669459" h="1098357">
                  <a:moveTo>
                    <a:pt x="f2" y="f2"/>
                  </a:moveTo>
                  <a:lnTo>
                    <a:pt x="f5" y="f2"/>
                  </a:lnTo>
                  <a:lnTo>
                    <a:pt x="f6" y="f7"/>
                  </a:lnTo>
                  <a:cubicBezTo>
                    <a:pt x="f8" y="f9"/>
                    <a:pt x="f10" y="f11"/>
                    <a:pt x="f12" y="f13"/>
                  </a:cubicBezTo>
                  <a:cubicBezTo>
                    <a:pt x="f14" y="f15"/>
                    <a:pt x="f16" y="f17"/>
                    <a:pt x="f18" y="f19"/>
                  </a:cubicBezTo>
                  <a:lnTo>
                    <a:pt x="f3" y="f20"/>
                  </a:lnTo>
                  <a:lnTo>
                    <a:pt x="f3" y="f21"/>
                  </a:lnTo>
                  <a:lnTo>
                    <a:pt x="f22" y="f23"/>
                  </a:lnTo>
                  <a:cubicBezTo>
                    <a:pt x="f24" y="f25"/>
                    <a:pt x="f26" y="f27"/>
                    <a:pt x="f28" y="f29"/>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sp>
          <p:nvSpPr>
            <p:cNvPr id="7" name="Google Shape;2614;p264">
              <a:extLst>
                <a:ext uri="{FF2B5EF4-FFF2-40B4-BE49-F238E27FC236}">
                  <a16:creationId xmlns:a16="http://schemas.microsoft.com/office/drawing/2014/main" id="{8B13D74B-8C21-7CA1-AE9F-DCB002AD7649}"/>
                </a:ext>
              </a:extLst>
            </p:cNvPr>
            <p:cNvSpPr/>
            <p:nvPr/>
          </p:nvSpPr>
          <p:spPr>
            <a:xfrm flipH="1">
              <a:off x="0" y="0"/>
              <a:ext cx="6244227" cy="1352022"/>
            </a:xfrm>
            <a:custGeom>
              <a:avLst/>
              <a:gdLst>
                <a:gd name="f0" fmla="val w"/>
                <a:gd name="f1" fmla="val h"/>
                <a:gd name="f2" fmla="val 0"/>
                <a:gd name="f3" fmla="val 4542519"/>
                <a:gd name="f4" fmla="val 983565"/>
                <a:gd name="f5" fmla="val 957397"/>
                <a:gd name="f6" fmla="val 4542518"/>
                <a:gd name="f7" fmla="val 957403"/>
                <a:gd name="f8" fmla="val 4510552"/>
                <a:gd name="f9" fmla="val 961138"/>
                <a:gd name="f10" fmla="val 2991282"/>
                <a:gd name="f11" fmla="val 1091409"/>
                <a:gd name="f12" fmla="val 1788278"/>
                <a:gd name="f13" fmla="val 632191"/>
                <a:gd name="f14" fmla="val 439600"/>
                <a:gd name="f15" fmla="val 152515"/>
                <a:gd name="f16" fmla="*/ f0 1 4542519"/>
                <a:gd name="f17" fmla="*/ f1 1 983565"/>
                <a:gd name="f18" fmla="+- f4 0 f2"/>
                <a:gd name="f19" fmla="+- f3 0 f2"/>
                <a:gd name="f20" fmla="*/ f19 1 4542519"/>
                <a:gd name="f21" fmla="*/ f18 1 9835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42519" h="983565">
                  <a:moveTo>
                    <a:pt x="f2" y="f2"/>
                  </a:moveTo>
                  <a:lnTo>
                    <a:pt x="f3" y="f2"/>
                  </a:lnTo>
                  <a:lnTo>
                    <a:pt x="f3" y="f5"/>
                  </a:lnTo>
                  <a:lnTo>
                    <a:pt x="f6" y="f7"/>
                  </a:lnTo>
                  <a:lnTo>
                    <a:pt x="f8" y="f9"/>
                  </a:lnTo>
                  <a:cubicBezTo>
                    <a:pt x="f10" y="f11"/>
                    <a:pt x="f12" y="f13"/>
                    <a:pt x="f14" y="f15"/>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a typeface="Arial"/>
                <a:cs typeface="Arial"/>
              </a:endParaRPr>
            </a:p>
          </p:txBody>
        </p:sp>
      </p:grpSp>
      <p:pic>
        <p:nvPicPr>
          <p:cNvPr id="8" name="Google Shape;2615;p264">
            <a:extLst>
              <a:ext uri="{FF2B5EF4-FFF2-40B4-BE49-F238E27FC236}">
                <a16:creationId xmlns:a16="http://schemas.microsoft.com/office/drawing/2014/main" id="{FD62E637-A266-A558-714C-CF9B3256C186}"/>
              </a:ext>
            </a:extLst>
          </p:cNvPr>
          <p:cNvPicPr>
            <a:picLocks noChangeAspect="1"/>
          </p:cNvPicPr>
          <p:nvPr/>
        </p:nvPicPr>
        <p:blipFill>
          <a:blip r:embed="rId2">
            <a:alphaModFix/>
          </a:blip>
          <a:srcRect/>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16844272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B405485-A2D9-5D3A-78A5-A067692D8899}"/>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Arial"/>
              </a:defRPr>
            </a:lvl1pPr>
          </a:lstStyle>
          <a:p>
            <a:pPr lvl="0"/>
            <a:fld id="{D3497577-D66F-4A4D-8C49-6D1E5CDE3E48}" type="datetime1">
              <a:rPr lang="en-US"/>
              <a:pPr lvl="0"/>
              <a:t>5/28/2025</a:t>
            </a:fld>
            <a:endParaRPr lang="en-US"/>
          </a:p>
        </p:txBody>
      </p:sp>
      <p:sp>
        <p:nvSpPr>
          <p:cNvPr id="3" name="Footer Placeholder 2">
            <a:extLst>
              <a:ext uri="{FF2B5EF4-FFF2-40B4-BE49-F238E27FC236}">
                <a16:creationId xmlns:a16="http://schemas.microsoft.com/office/drawing/2014/main" id="{4B1D8A41-D97B-CD71-31F5-6E02534A8F29}"/>
              </a:ext>
            </a:extLst>
          </p:cNvPr>
          <p:cNvSpPr txBox="1">
            <a:spLocks noGrp="1"/>
          </p:cNvSpPr>
          <p:nvPr>
            <p:ph type="ftr" sz="quarter" idx="9"/>
          </p:nvPr>
        </p:nvSpPr>
        <p:spPr/>
        <p:txBody>
          <a:bodyPr/>
          <a:lstStyle>
            <a:lvl1pPr>
              <a:defRPr/>
            </a:lvl1pPr>
          </a:lstStyle>
          <a:p>
            <a:pPr lvl="0"/>
            <a:endParaRPr lang="en-US"/>
          </a:p>
        </p:txBody>
      </p:sp>
      <p:sp>
        <p:nvSpPr>
          <p:cNvPr id="4" name="Slide Number Placeholder 3">
            <a:extLst>
              <a:ext uri="{FF2B5EF4-FFF2-40B4-BE49-F238E27FC236}">
                <a16:creationId xmlns:a16="http://schemas.microsoft.com/office/drawing/2014/main" id="{2B901D52-BA2B-65ED-D9F7-7F3371AE83AC}"/>
              </a:ext>
            </a:extLst>
          </p:cNvPr>
          <p:cNvSpPr txBox="1">
            <a:spLocks noGrp="1"/>
          </p:cNvSpPr>
          <p:nvPr>
            <p:ph type="sldNum" sz="quarter" idx="8"/>
          </p:nvPr>
        </p:nvSpPr>
        <p:spPr/>
        <p:txBody>
          <a:bodyPr/>
          <a:lstStyle>
            <a:lvl1pPr>
              <a:defRPr/>
            </a:lvl1pPr>
          </a:lstStyle>
          <a:p>
            <a:pPr lvl="0"/>
            <a:fld id="{F35FD613-BC41-4B32-9225-3752D20B8A4F}" type="slidenum">
              <a:t>‹#›</a:t>
            </a:fld>
            <a:endParaRPr lang="en-US"/>
          </a:p>
        </p:txBody>
      </p:sp>
    </p:spTree>
    <p:extLst>
      <p:ext uri="{BB962C8B-B14F-4D97-AF65-F5344CB8AC3E}">
        <p14:creationId xmlns:p14="http://schemas.microsoft.com/office/powerpoint/2010/main" val="160807143"/>
      </p:ext>
    </p:extLst>
  </p:cSld>
  <p:clrMapOvr>
    <a:masterClrMapping/>
  </p:clrMapOvr>
  <p:hf sldNum="0" hdr="0" ftr="0" dt="0"/>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F081BA-2753-2450-D72E-5B20AB69308B}"/>
              </a:ext>
            </a:extLst>
          </p:cNvPr>
          <p:cNvSpPr txBox="1">
            <a:spLocks noGrp="1"/>
          </p:cNvSpPr>
          <p:nvPr>
            <p:ph type="ctrTitle"/>
          </p:nvPr>
        </p:nvSpPr>
        <p:spPr>
          <a:xfrm>
            <a:off x="457200" y="1420282"/>
            <a:ext cx="5181603" cy="980017"/>
          </a:xfrm>
        </p:spPr>
        <p:txBody>
          <a:bodyPr/>
          <a:lstStyle>
            <a:lvl1pPr>
              <a:defRPr/>
            </a:lvl1pPr>
          </a:lstStyle>
          <a:p>
            <a:pPr lvl="0"/>
            <a:r>
              <a:rPr lang="en-US"/>
              <a:t>Click to edit Master title style</a:t>
            </a:r>
          </a:p>
        </p:txBody>
      </p:sp>
      <p:sp>
        <p:nvSpPr>
          <p:cNvPr id="3" name="Subtitle 2">
            <a:extLst>
              <a:ext uri="{FF2B5EF4-FFF2-40B4-BE49-F238E27FC236}">
                <a16:creationId xmlns:a16="http://schemas.microsoft.com/office/drawing/2014/main" id="{F52D141D-25E5-6F87-E2FA-3567AE78F9D4}"/>
              </a:ext>
            </a:extLst>
          </p:cNvPr>
          <p:cNvSpPr txBox="1">
            <a:spLocks noGrp="1"/>
          </p:cNvSpPr>
          <p:nvPr>
            <p:ph type="subTitle" idx="1"/>
          </p:nvPr>
        </p:nvSpPr>
        <p:spPr>
          <a:xfrm>
            <a:off x="914400" y="2590796"/>
            <a:ext cx="4267203" cy="1168402"/>
          </a:xfrm>
        </p:spPr>
        <p:txBody>
          <a:bodyPr anchorCtr="1"/>
          <a:lstStyle>
            <a:lvl1pPr marL="0" indent="0" algn="ctr">
              <a:buNone/>
              <a:defRPr>
                <a:solidFill>
                  <a:srgbClr val="898989"/>
                </a:solidFill>
              </a:defRPr>
            </a:lvl1pPr>
          </a:lstStyle>
          <a:p>
            <a:pPr lvl="0"/>
            <a:r>
              <a:rPr lang="en-US"/>
              <a:t>Click to edit Master subtitle style</a:t>
            </a:r>
          </a:p>
        </p:txBody>
      </p:sp>
      <p:sp>
        <p:nvSpPr>
          <p:cNvPr id="4" name="Date Placeholder 3">
            <a:extLst>
              <a:ext uri="{FF2B5EF4-FFF2-40B4-BE49-F238E27FC236}">
                <a16:creationId xmlns:a16="http://schemas.microsoft.com/office/drawing/2014/main" id="{4A8E9545-2D9D-860E-7212-F03CA22AC6A1}"/>
              </a:ext>
            </a:extLst>
          </p:cNvPr>
          <p:cNvSpPr txBox="1">
            <a:spLocks noGrp="1"/>
          </p:cNvSpPr>
          <p:nvPr>
            <p:ph type="dt" sz="half" idx="7"/>
          </p:nvPr>
        </p:nvSpPr>
        <p:spPr/>
        <p:txBody>
          <a:bodyPr/>
          <a:lstStyle>
            <a:lvl1pPr>
              <a:defRPr/>
            </a:lvl1pPr>
          </a:lstStyle>
          <a:p>
            <a:pPr lvl="0"/>
            <a:fld id="{7413A718-9804-4BAC-BD41-348E44962118}" type="datetime1">
              <a:rPr lang="en-US"/>
              <a:pPr lvl="0"/>
              <a:t>5/28/2025</a:t>
            </a:fld>
            <a:endParaRPr lang="en-US"/>
          </a:p>
        </p:txBody>
      </p:sp>
      <p:sp>
        <p:nvSpPr>
          <p:cNvPr id="5" name="Footer Placeholder 4">
            <a:extLst>
              <a:ext uri="{FF2B5EF4-FFF2-40B4-BE49-F238E27FC236}">
                <a16:creationId xmlns:a16="http://schemas.microsoft.com/office/drawing/2014/main" id="{FF7F6A41-CF43-5167-CEB1-609B72C6923A}"/>
              </a:ext>
            </a:extLst>
          </p:cNvPr>
          <p:cNvSpPr txBox="1">
            <a:spLocks noGrp="1"/>
          </p:cNvSpPr>
          <p:nvPr>
            <p:ph type="ftr" sz="quarter" idx="9"/>
          </p:nvPr>
        </p:nvSpPr>
        <p:spPr/>
        <p:txBody>
          <a:bodyPr/>
          <a:lstStyle>
            <a:lvl1pPr>
              <a:defRPr/>
            </a:lvl1pPr>
          </a:lstStyle>
          <a:p>
            <a:pPr lvl="0"/>
            <a:endParaRPr lang="en-US"/>
          </a:p>
        </p:txBody>
      </p:sp>
      <p:sp>
        <p:nvSpPr>
          <p:cNvPr id="6" name="Slide Number Placeholder 5">
            <a:extLst>
              <a:ext uri="{FF2B5EF4-FFF2-40B4-BE49-F238E27FC236}">
                <a16:creationId xmlns:a16="http://schemas.microsoft.com/office/drawing/2014/main" id="{394A0DDF-AA36-80F1-485C-B2FF159D14BD}"/>
              </a:ext>
            </a:extLst>
          </p:cNvPr>
          <p:cNvSpPr txBox="1">
            <a:spLocks noGrp="1"/>
          </p:cNvSpPr>
          <p:nvPr>
            <p:ph type="sldNum" sz="quarter" idx="8"/>
          </p:nvPr>
        </p:nvSpPr>
        <p:spPr/>
        <p:txBody>
          <a:bodyPr/>
          <a:lstStyle>
            <a:lvl1pPr>
              <a:defRPr/>
            </a:lvl1pPr>
          </a:lstStyle>
          <a:p>
            <a:pPr lvl="0"/>
            <a:fld id="{839885B6-4CDD-40B4-9A0D-63094781E131}" type="slidenum">
              <a:t>‹#›</a:t>
            </a:fld>
            <a:endParaRPr lang="en-US"/>
          </a:p>
        </p:txBody>
      </p:sp>
    </p:spTree>
    <p:extLst>
      <p:ext uri="{BB962C8B-B14F-4D97-AF65-F5344CB8AC3E}">
        <p14:creationId xmlns:p14="http://schemas.microsoft.com/office/powerpoint/2010/main" val="136123665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CBF992-CB66-5C00-72FF-685300681C9D}"/>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5AB22A7A-BA0E-DA36-73E9-27C0649B153A}"/>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653411-B6F5-0638-19EE-59B9CAD4AA12}"/>
              </a:ext>
            </a:extLst>
          </p:cNvPr>
          <p:cNvSpPr txBox="1">
            <a:spLocks noGrp="1"/>
          </p:cNvSpPr>
          <p:nvPr>
            <p:ph type="dt" sz="half" idx="7"/>
          </p:nvPr>
        </p:nvSpPr>
        <p:spPr/>
        <p:txBody>
          <a:bodyPr/>
          <a:lstStyle>
            <a:lvl1pPr>
              <a:defRPr/>
            </a:lvl1pPr>
          </a:lstStyle>
          <a:p>
            <a:pPr lvl="0"/>
            <a:fld id="{0900F7F1-7C6F-4324-9A54-3AA17F6E625A}" type="datetime1">
              <a:rPr lang="en-US"/>
              <a:pPr lvl="0"/>
              <a:t>5/28/2025</a:t>
            </a:fld>
            <a:endParaRPr lang="en-US"/>
          </a:p>
        </p:txBody>
      </p:sp>
      <p:sp>
        <p:nvSpPr>
          <p:cNvPr id="5" name="Footer Placeholder 4">
            <a:extLst>
              <a:ext uri="{FF2B5EF4-FFF2-40B4-BE49-F238E27FC236}">
                <a16:creationId xmlns:a16="http://schemas.microsoft.com/office/drawing/2014/main" id="{85276EC5-200A-C1B5-CF3F-6E9C5F4E340B}"/>
              </a:ext>
            </a:extLst>
          </p:cNvPr>
          <p:cNvSpPr txBox="1">
            <a:spLocks noGrp="1"/>
          </p:cNvSpPr>
          <p:nvPr>
            <p:ph type="ftr" sz="quarter" idx="9"/>
          </p:nvPr>
        </p:nvSpPr>
        <p:spPr/>
        <p:txBody>
          <a:bodyPr/>
          <a:lstStyle>
            <a:lvl1pPr>
              <a:defRPr/>
            </a:lvl1pPr>
          </a:lstStyle>
          <a:p>
            <a:pPr lvl="0"/>
            <a:endParaRPr lang="en-US"/>
          </a:p>
        </p:txBody>
      </p:sp>
      <p:sp>
        <p:nvSpPr>
          <p:cNvPr id="6" name="Slide Number Placeholder 5">
            <a:extLst>
              <a:ext uri="{FF2B5EF4-FFF2-40B4-BE49-F238E27FC236}">
                <a16:creationId xmlns:a16="http://schemas.microsoft.com/office/drawing/2014/main" id="{C991F9A3-4AF5-1C0C-66FC-6E6DDD9DCC43}"/>
              </a:ext>
            </a:extLst>
          </p:cNvPr>
          <p:cNvSpPr txBox="1">
            <a:spLocks noGrp="1"/>
          </p:cNvSpPr>
          <p:nvPr>
            <p:ph type="sldNum" sz="quarter" idx="8"/>
          </p:nvPr>
        </p:nvSpPr>
        <p:spPr/>
        <p:txBody>
          <a:bodyPr/>
          <a:lstStyle>
            <a:lvl1pPr>
              <a:defRPr/>
            </a:lvl1pPr>
          </a:lstStyle>
          <a:p>
            <a:pPr lvl="0"/>
            <a:fld id="{DA803547-2601-40E9-908C-CE8C5B5416CB}" type="slidenum">
              <a:t>‹#›</a:t>
            </a:fld>
            <a:endParaRPr lang="en-US"/>
          </a:p>
        </p:txBody>
      </p:sp>
    </p:spTree>
    <p:extLst>
      <p:ext uri="{BB962C8B-B14F-4D97-AF65-F5344CB8AC3E}">
        <p14:creationId xmlns:p14="http://schemas.microsoft.com/office/powerpoint/2010/main" val="73792330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A41C3D-32CA-64FF-AF03-62F8797EE181}"/>
              </a:ext>
            </a:extLst>
          </p:cNvPr>
          <p:cNvSpPr txBox="1">
            <a:spLocks noGrp="1"/>
          </p:cNvSpPr>
          <p:nvPr>
            <p:ph type="title"/>
          </p:nvPr>
        </p:nvSpPr>
        <p:spPr>
          <a:xfrm>
            <a:off x="481541" y="2937930"/>
            <a:ext cx="5181603" cy="908054"/>
          </a:xfrm>
        </p:spPr>
        <p:txBody>
          <a:bodyPr anchor="t" anchorCtr="0"/>
          <a:lstStyle>
            <a:lvl1pPr algn="l">
              <a:defRPr sz="2667" b="1" cap="all"/>
            </a:lvl1pPr>
          </a:lstStyle>
          <a:p>
            <a:pPr lvl="0"/>
            <a:r>
              <a:rPr lang="en-US"/>
              <a:t>Click to edit Master title style</a:t>
            </a:r>
          </a:p>
        </p:txBody>
      </p:sp>
      <p:sp>
        <p:nvSpPr>
          <p:cNvPr id="3" name="Text Placeholder 2">
            <a:extLst>
              <a:ext uri="{FF2B5EF4-FFF2-40B4-BE49-F238E27FC236}">
                <a16:creationId xmlns:a16="http://schemas.microsoft.com/office/drawing/2014/main" id="{6B74C8ED-EE97-6A4A-B2EA-46091F6EE3BF}"/>
              </a:ext>
            </a:extLst>
          </p:cNvPr>
          <p:cNvSpPr txBox="1">
            <a:spLocks noGrp="1"/>
          </p:cNvSpPr>
          <p:nvPr>
            <p:ph type="body" idx="1"/>
          </p:nvPr>
        </p:nvSpPr>
        <p:spPr>
          <a:xfrm>
            <a:off x="481541" y="1937805"/>
            <a:ext cx="5181603" cy="1000125"/>
          </a:xfrm>
        </p:spPr>
        <p:txBody>
          <a:bodyPr anchor="b"/>
          <a:lstStyle>
            <a:lvl1pPr marL="0" indent="0">
              <a:spcBef>
                <a:spcPts val="300"/>
              </a:spcBef>
              <a:buNone/>
              <a:defRPr sz="1333">
                <a:solidFill>
                  <a:srgbClr val="898989"/>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327BC92-5439-31DE-B40B-8D13BB8D82A5}"/>
              </a:ext>
            </a:extLst>
          </p:cNvPr>
          <p:cNvSpPr txBox="1">
            <a:spLocks noGrp="1"/>
          </p:cNvSpPr>
          <p:nvPr>
            <p:ph type="dt" sz="half" idx="7"/>
          </p:nvPr>
        </p:nvSpPr>
        <p:spPr/>
        <p:txBody>
          <a:bodyPr/>
          <a:lstStyle>
            <a:lvl1pPr>
              <a:defRPr/>
            </a:lvl1pPr>
          </a:lstStyle>
          <a:p>
            <a:pPr lvl="0"/>
            <a:fld id="{958DD0E1-AAD6-42C3-8811-F0F7C6587570}" type="datetime1">
              <a:rPr lang="en-US"/>
              <a:pPr lvl="0"/>
              <a:t>5/28/2025</a:t>
            </a:fld>
            <a:endParaRPr lang="en-US"/>
          </a:p>
        </p:txBody>
      </p:sp>
      <p:sp>
        <p:nvSpPr>
          <p:cNvPr id="5" name="Footer Placeholder 4">
            <a:extLst>
              <a:ext uri="{FF2B5EF4-FFF2-40B4-BE49-F238E27FC236}">
                <a16:creationId xmlns:a16="http://schemas.microsoft.com/office/drawing/2014/main" id="{A9BA1D2D-8BF0-0BCC-F869-DD16E7F3E5F8}"/>
              </a:ext>
            </a:extLst>
          </p:cNvPr>
          <p:cNvSpPr txBox="1">
            <a:spLocks noGrp="1"/>
          </p:cNvSpPr>
          <p:nvPr>
            <p:ph type="ftr" sz="quarter" idx="9"/>
          </p:nvPr>
        </p:nvSpPr>
        <p:spPr/>
        <p:txBody>
          <a:bodyPr/>
          <a:lstStyle>
            <a:lvl1pPr>
              <a:defRPr/>
            </a:lvl1pPr>
          </a:lstStyle>
          <a:p>
            <a:pPr lvl="0"/>
            <a:endParaRPr lang="en-US"/>
          </a:p>
        </p:txBody>
      </p:sp>
      <p:sp>
        <p:nvSpPr>
          <p:cNvPr id="6" name="Slide Number Placeholder 5">
            <a:extLst>
              <a:ext uri="{FF2B5EF4-FFF2-40B4-BE49-F238E27FC236}">
                <a16:creationId xmlns:a16="http://schemas.microsoft.com/office/drawing/2014/main" id="{F727D427-1929-B111-D80F-AFA9EF2BAFA1}"/>
              </a:ext>
            </a:extLst>
          </p:cNvPr>
          <p:cNvSpPr txBox="1">
            <a:spLocks noGrp="1"/>
          </p:cNvSpPr>
          <p:nvPr>
            <p:ph type="sldNum" sz="quarter" idx="8"/>
          </p:nvPr>
        </p:nvSpPr>
        <p:spPr/>
        <p:txBody>
          <a:bodyPr/>
          <a:lstStyle>
            <a:lvl1pPr>
              <a:defRPr/>
            </a:lvl1pPr>
          </a:lstStyle>
          <a:p>
            <a:pPr lvl="0"/>
            <a:fld id="{5561F342-00B3-4892-A94E-B319CDBBB9FF}" type="slidenum">
              <a:t>‹#›</a:t>
            </a:fld>
            <a:endParaRPr lang="en-US"/>
          </a:p>
        </p:txBody>
      </p:sp>
    </p:spTree>
    <p:extLst>
      <p:ext uri="{BB962C8B-B14F-4D97-AF65-F5344CB8AC3E}">
        <p14:creationId xmlns:p14="http://schemas.microsoft.com/office/powerpoint/2010/main" val="31045866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Google Shape;26;p3">
            <a:extLst>
              <a:ext uri="{FF2B5EF4-FFF2-40B4-BE49-F238E27FC236}">
                <a16:creationId xmlns:a16="http://schemas.microsoft.com/office/drawing/2014/main" id="{5A8478CB-4239-43E8-837C-C0A67814DC30}"/>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7;p3">
            <a:extLst>
              <a:ext uri="{FF2B5EF4-FFF2-40B4-BE49-F238E27FC236}">
                <a16:creationId xmlns:a16="http://schemas.microsoft.com/office/drawing/2014/main" id="{B74C57FA-7A39-AA7A-0D30-5E024C2B2FD4}"/>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28;p3">
            <a:extLst>
              <a:ext uri="{FF2B5EF4-FFF2-40B4-BE49-F238E27FC236}">
                <a16:creationId xmlns:a16="http://schemas.microsoft.com/office/drawing/2014/main" id="{95EF0C4C-561F-A313-01FE-B51F0D22B489}"/>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30;p3">
            <a:extLst>
              <a:ext uri="{FF2B5EF4-FFF2-40B4-BE49-F238E27FC236}">
                <a16:creationId xmlns:a16="http://schemas.microsoft.com/office/drawing/2014/main" id="{C8C3827E-C46B-315C-1768-15C84642DBA9}"/>
              </a:ext>
            </a:extLst>
          </p:cNvPr>
          <p:cNvGrpSpPr/>
          <p:nvPr/>
        </p:nvGrpSpPr>
        <p:grpSpPr>
          <a:xfrm>
            <a:off x="0" y="5020348"/>
            <a:ext cx="12191996" cy="1837651"/>
            <a:chOff x="0" y="5020348"/>
            <a:chExt cx="12191996" cy="1837651"/>
          </a:xfrm>
        </p:grpSpPr>
        <p:sp>
          <p:nvSpPr>
            <p:cNvPr id="6" name="Google Shape;31;p3">
              <a:extLst>
                <a:ext uri="{FF2B5EF4-FFF2-40B4-BE49-F238E27FC236}">
                  <a16:creationId xmlns:a16="http://schemas.microsoft.com/office/drawing/2014/main" id="{D9D4F536-F269-BC98-4F37-819E20E9A30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32;p3">
              <a:extLst>
                <a:ext uri="{FF2B5EF4-FFF2-40B4-BE49-F238E27FC236}">
                  <a16:creationId xmlns:a16="http://schemas.microsoft.com/office/drawing/2014/main" id="{F1A32AC9-52AC-FDB7-105B-459CAF563794}"/>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33;p3">
              <a:extLst>
                <a:ext uri="{FF2B5EF4-FFF2-40B4-BE49-F238E27FC236}">
                  <a16:creationId xmlns:a16="http://schemas.microsoft.com/office/drawing/2014/main" id="{CCD892C9-7D07-30C0-B93A-E7DB30E9E86D}"/>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534007170"/>
      </p:ext>
    </p:extLst>
  </p:cSld>
  <p:clrMapOvr>
    <a:masterClrMapping/>
  </p:clrMapOvr>
  <p:hf sldNum="0" hdr="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Quotation">
    <p:spTree>
      <p:nvGrpSpPr>
        <p:cNvPr id="1" name=""/>
        <p:cNvGrpSpPr/>
        <p:nvPr/>
      </p:nvGrpSpPr>
      <p:grpSpPr>
        <a:xfrm>
          <a:off x="0" y="0"/>
          <a:ext cx="0" cy="0"/>
          <a:chOff x="0" y="0"/>
          <a:chExt cx="0" cy="0"/>
        </a:xfrm>
      </p:grpSpPr>
      <p:sp>
        <p:nvSpPr>
          <p:cNvPr id="2" name="Google Shape;194;p20">
            <a:extLst>
              <a:ext uri="{FF2B5EF4-FFF2-40B4-BE49-F238E27FC236}">
                <a16:creationId xmlns:a16="http://schemas.microsoft.com/office/drawing/2014/main" id="{4645FE49-806E-575D-774E-A2267570D22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95;p20">
            <a:extLst>
              <a:ext uri="{FF2B5EF4-FFF2-40B4-BE49-F238E27FC236}">
                <a16:creationId xmlns:a16="http://schemas.microsoft.com/office/drawing/2014/main" id="{19BA7112-5C93-4008-F880-33DEB0680DEB}"/>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196;p20">
            <a:extLst>
              <a:ext uri="{FF2B5EF4-FFF2-40B4-BE49-F238E27FC236}">
                <a16:creationId xmlns:a16="http://schemas.microsoft.com/office/drawing/2014/main" id="{8BFE2CC6-F4DD-C406-0A3B-3D07A26E8531}"/>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197;p20">
            <a:extLst>
              <a:ext uri="{FF2B5EF4-FFF2-40B4-BE49-F238E27FC236}">
                <a16:creationId xmlns:a16="http://schemas.microsoft.com/office/drawing/2014/main" id="{D9CAA396-465C-7A30-375A-2120590777CC}"/>
              </a:ext>
            </a:extLst>
          </p:cNvPr>
          <p:cNvSpPr txBox="1">
            <a:spLocks noGrp="1"/>
          </p:cNvSpPr>
          <p:nvPr>
            <p:ph type="sldNum" sz="quarter" idx="8"/>
          </p:nvPr>
        </p:nvSpPr>
        <p:spPr/>
        <p:txBody>
          <a:bodyPr/>
          <a:lstStyle>
            <a:lvl1pPr>
              <a:defRPr>
                <a:solidFill>
                  <a:srgbClr val="AEB3B7"/>
                </a:solidFill>
              </a:defRPr>
            </a:lvl1pPr>
          </a:lstStyle>
          <a:p>
            <a:pPr lvl="0"/>
            <a:fld id="{B5873FC7-B069-4E75-8584-7CC4824A37F1}" type="slidenum">
              <a:t>‹#›</a:t>
            </a:fld>
            <a:endParaRPr lang="en-US"/>
          </a:p>
        </p:txBody>
      </p:sp>
      <p:cxnSp>
        <p:nvCxnSpPr>
          <p:cNvPr id="6" name="Google Shape;198;p20">
            <a:extLst>
              <a:ext uri="{FF2B5EF4-FFF2-40B4-BE49-F238E27FC236}">
                <a16:creationId xmlns:a16="http://schemas.microsoft.com/office/drawing/2014/main" id="{A1C7D47B-3117-91E6-9385-361D5286F87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199;p20">
            <a:extLst>
              <a:ext uri="{FF2B5EF4-FFF2-40B4-BE49-F238E27FC236}">
                <a16:creationId xmlns:a16="http://schemas.microsoft.com/office/drawing/2014/main" id="{72927672-8C6C-8128-D484-F56EB39C1087}"/>
              </a:ext>
            </a:extLst>
          </p:cNvPr>
          <p:cNvSpPr txBox="1">
            <a:spLocks noGrp="1"/>
          </p:cNvSpPr>
          <p:nvPr>
            <p:ph type="ftr" sz="quarter" idx="9"/>
          </p:nvPr>
        </p:nvSpPr>
        <p:spPr/>
        <p:txBody>
          <a:bodyPr/>
          <a:lstStyle>
            <a:lvl1pPr>
              <a:defRPr/>
            </a:lvl1pPr>
          </a:lstStyle>
          <a:p>
            <a:pPr lvl="0"/>
            <a:endParaRPr lang="en-US"/>
          </a:p>
        </p:txBody>
      </p:sp>
      <p:grpSp>
        <p:nvGrpSpPr>
          <p:cNvPr id="8" name="Google Shape;200;p20">
            <a:extLst>
              <a:ext uri="{FF2B5EF4-FFF2-40B4-BE49-F238E27FC236}">
                <a16:creationId xmlns:a16="http://schemas.microsoft.com/office/drawing/2014/main" id="{89F406A1-418C-E063-59CE-A4DF4B2769F4}"/>
              </a:ext>
            </a:extLst>
          </p:cNvPr>
          <p:cNvGrpSpPr/>
          <p:nvPr/>
        </p:nvGrpSpPr>
        <p:grpSpPr>
          <a:xfrm>
            <a:off x="7191545" y="0"/>
            <a:ext cx="5000460" cy="1425988"/>
            <a:chOff x="7191545" y="0"/>
            <a:chExt cx="5000460" cy="1425988"/>
          </a:xfrm>
        </p:grpSpPr>
        <p:pic>
          <p:nvPicPr>
            <p:cNvPr id="9" name="Google Shape;201;p20">
              <a:extLst>
                <a:ext uri="{FF2B5EF4-FFF2-40B4-BE49-F238E27FC236}">
                  <a16:creationId xmlns:a16="http://schemas.microsoft.com/office/drawing/2014/main" id="{EFD82637-27A5-9D45-84CB-EF647E5610B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02;p20">
              <a:extLst>
                <a:ext uri="{FF2B5EF4-FFF2-40B4-BE49-F238E27FC236}">
                  <a16:creationId xmlns:a16="http://schemas.microsoft.com/office/drawing/2014/main" id="{A97BE68F-33D7-A858-1403-D70DCA954081}"/>
                </a:ext>
              </a:extLst>
            </p:cNvPr>
            <p:cNvGrpSpPr/>
            <p:nvPr/>
          </p:nvGrpSpPr>
          <p:grpSpPr>
            <a:xfrm>
              <a:off x="7191545" y="0"/>
              <a:ext cx="5000460" cy="1425988"/>
              <a:chOff x="7191545" y="0"/>
              <a:chExt cx="5000460" cy="1425988"/>
            </a:xfrm>
          </p:grpSpPr>
          <p:sp>
            <p:nvSpPr>
              <p:cNvPr id="11" name="Google Shape;203;p20">
                <a:extLst>
                  <a:ext uri="{FF2B5EF4-FFF2-40B4-BE49-F238E27FC236}">
                    <a16:creationId xmlns:a16="http://schemas.microsoft.com/office/drawing/2014/main" id="{A5F4AF07-3C56-2B10-50DE-B8CF86CB1C1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04;p20">
                <a:extLst>
                  <a:ext uri="{FF2B5EF4-FFF2-40B4-BE49-F238E27FC236}">
                    <a16:creationId xmlns:a16="http://schemas.microsoft.com/office/drawing/2014/main" id="{962709F6-D3F3-3129-CC22-7DE69138ACB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05;p20" descr="Open quotation mark with solid fill">
            <a:extLst>
              <a:ext uri="{FF2B5EF4-FFF2-40B4-BE49-F238E27FC236}">
                <a16:creationId xmlns:a16="http://schemas.microsoft.com/office/drawing/2014/main" id="{36BCFAF2-A521-7C2D-FFD1-84BF596E2CD6}"/>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60429852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5665F1-306C-71F7-B067-4AB1CFED5463}"/>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905CDD7A-2C0F-73A6-5EC1-F75AB7DD5DF3}"/>
              </a:ext>
            </a:extLst>
          </p:cNvPr>
          <p:cNvSpPr txBox="1">
            <a:spLocks noGrp="1"/>
          </p:cNvSpPr>
          <p:nvPr>
            <p:ph idx="1"/>
          </p:nvPr>
        </p:nvSpPr>
        <p:spPr>
          <a:xfrm>
            <a:off x="304796" y="1066803"/>
            <a:ext cx="2692395" cy="3017309"/>
          </a:xfrm>
        </p:spPr>
        <p:txBody>
          <a:bodyPr/>
          <a:lstStyle>
            <a:lvl1pPr>
              <a:spcBef>
                <a:spcPts val="400"/>
              </a:spcBef>
              <a:defRPr sz="1867"/>
            </a:lvl1pPr>
            <a:lvl2pPr>
              <a:spcBef>
                <a:spcPts val="400"/>
              </a:spcBef>
              <a:defRPr sz="1600"/>
            </a:lvl2pPr>
            <a:lvl3pPr>
              <a:spcBef>
                <a:spcPts val="300"/>
              </a:spcBef>
              <a:defRPr sz="1333"/>
            </a:lvl3pPr>
            <a:lvl4pPr>
              <a:spcBef>
                <a:spcPts val="300"/>
              </a:spcBef>
              <a:defRPr sz="1200"/>
            </a:lvl4pPr>
            <a:lvl5pPr>
              <a:spcBef>
                <a:spcPts val="300"/>
              </a:spcBef>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00B1A61-79D3-B2BE-3572-B321DA36F132}"/>
              </a:ext>
            </a:extLst>
          </p:cNvPr>
          <p:cNvSpPr txBox="1">
            <a:spLocks noGrp="1"/>
          </p:cNvSpPr>
          <p:nvPr>
            <p:ph idx="2"/>
          </p:nvPr>
        </p:nvSpPr>
        <p:spPr>
          <a:xfrm>
            <a:off x="3098801" y="1066803"/>
            <a:ext cx="2692395" cy="3017309"/>
          </a:xfrm>
        </p:spPr>
        <p:txBody>
          <a:bodyPr/>
          <a:lstStyle>
            <a:lvl1pPr>
              <a:spcBef>
                <a:spcPts val="400"/>
              </a:spcBef>
              <a:defRPr sz="1867"/>
            </a:lvl1pPr>
            <a:lvl2pPr>
              <a:spcBef>
                <a:spcPts val="400"/>
              </a:spcBef>
              <a:defRPr sz="1600"/>
            </a:lvl2pPr>
            <a:lvl3pPr>
              <a:spcBef>
                <a:spcPts val="300"/>
              </a:spcBef>
              <a:defRPr sz="1333"/>
            </a:lvl3pPr>
            <a:lvl4pPr>
              <a:spcBef>
                <a:spcPts val="300"/>
              </a:spcBef>
              <a:defRPr sz="1200"/>
            </a:lvl4pPr>
            <a:lvl5pPr>
              <a:spcBef>
                <a:spcPts val="300"/>
              </a:spcBef>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4DFBEC0-286F-30DF-47AD-7B887A907104}"/>
              </a:ext>
            </a:extLst>
          </p:cNvPr>
          <p:cNvSpPr txBox="1">
            <a:spLocks noGrp="1"/>
          </p:cNvSpPr>
          <p:nvPr>
            <p:ph type="dt" sz="half" idx="7"/>
          </p:nvPr>
        </p:nvSpPr>
        <p:spPr/>
        <p:txBody>
          <a:bodyPr/>
          <a:lstStyle>
            <a:lvl1pPr>
              <a:defRPr/>
            </a:lvl1pPr>
          </a:lstStyle>
          <a:p>
            <a:pPr lvl="0"/>
            <a:fld id="{52D0F2F2-ACC4-4E52-BAF2-E64C62DD2238}" type="datetime1">
              <a:rPr lang="en-US"/>
              <a:pPr lvl="0"/>
              <a:t>5/28/2025</a:t>
            </a:fld>
            <a:endParaRPr lang="en-US"/>
          </a:p>
        </p:txBody>
      </p:sp>
      <p:sp>
        <p:nvSpPr>
          <p:cNvPr id="6" name="Footer Placeholder 5">
            <a:extLst>
              <a:ext uri="{FF2B5EF4-FFF2-40B4-BE49-F238E27FC236}">
                <a16:creationId xmlns:a16="http://schemas.microsoft.com/office/drawing/2014/main" id="{1E07A742-6FBF-AA22-BC3E-2824F95D64B4}"/>
              </a:ext>
            </a:extLst>
          </p:cNvPr>
          <p:cNvSpPr txBox="1">
            <a:spLocks noGrp="1"/>
          </p:cNvSpPr>
          <p:nvPr>
            <p:ph type="ftr" sz="quarter" idx="9"/>
          </p:nvPr>
        </p:nvSpPr>
        <p:spPr/>
        <p:txBody>
          <a:bodyPr/>
          <a:lstStyle>
            <a:lvl1pPr>
              <a:defRPr/>
            </a:lvl1pPr>
          </a:lstStyle>
          <a:p>
            <a:pPr lvl="0"/>
            <a:endParaRPr lang="en-US"/>
          </a:p>
        </p:txBody>
      </p:sp>
      <p:sp>
        <p:nvSpPr>
          <p:cNvPr id="7" name="Slide Number Placeholder 6">
            <a:extLst>
              <a:ext uri="{FF2B5EF4-FFF2-40B4-BE49-F238E27FC236}">
                <a16:creationId xmlns:a16="http://schemas.microsoft.com/office/drawing/2014/main" id="{3863CC34-6985-E86E-7056-8BB2C842C3F8}"/>
              </a:ext>
            </a:extLst>
          </p:cNvPr>
          <p:cNvSpPr txBox="1">
            <a:spLocks noGrp="1"/>
          </p:cNvSpPr>
          <p:nvPr>
            <p:ph type="sldNum" sz="quarter" idx="8"/>
          </p:nvPr>
        </p:nvSpPr>
        <p:spPr/>
        <p:txBody>
          <a:bodyPr/>
          <a:lstStyle>
            <a:lvl1pPr>
              <a:defRPr/>
            </a:lvl1pPr>
          </a:lstStyle>
          <a:p>
            <a:pPr lvl="0"/>
            <a:fld id="{10AE6244-8DE3-4D84-93ED-2E94A45CF81D}" type="slidenum">
              <a:t>‹#›</a:t>
            </a:fld>
            <a:endParaRPr lang="en-US"/>
          </a:p>
        </p:txBody>
      </p:sp>
    </p:spTree>
    <p:extLst>
      <p:ext uri="{BB962C8B-B14F-4D97-AF65-F5344CB8AC3E}">
        <p14:creationId xmlns:p14="http://schemas.microsoft.com/office/powerpoint/2010/main" val="315133034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E3AA11-CC48-56D9-4C3F-8AFD6665BC92}"/>
              </a:ext>
            </a:extLst>
          </p:cNvPr>
          <p:cNvSpPr txBox="1">
            <a:spLocks noGrp="1"/>
          </p:cNvSpPr>
          <p:nvPr>
            <p:ph type="title"/>
          </p:nvPr>
        </p:nvSpPr>
        <p:spPr/>
        <p:txBody>
          <a:bodyPr/>
          <a:lstStyle>
            <a:lvl1pPr>
              <a:defRPr/>
            </a:lvl1pPr>
          </a:lstStyle>
          <a:p>
            <a:pPr lvl="0"/>
            <a:r>
              <a:rPr lang="en-US"/>
              <a:t>Click to edit Master title style</a:t>
            </a:r>
          </a:p>
        </p:txBody>
      </p:sp>
      <p:sp>
        <p:nvSpPr>
          <p:cNvPr id="3" name="Text Placeholder 2">
            <a:extLst>
              <a:ext uri="{FF2B5EF4-FFF2-40B4-BE49-F238E27FC236}">
                <a16:creationId xmlns:a16="http://schemas.microsoft.com/office/drawing/2014/main" id="{3596F4FA-305E-DBB2-652F-CB0EC7FC1BC1}"/>
              </a:ext>
            </a:extLst>
          </p:cNvPr>
          <p:cNvSpPr txBox="1">
            <a:spLocks noGrp="1"/>
          </p:cNvSpPr>
          <p:nvPr>
            <p:ph type="body" idx="1"/>
          </p:nvPr>
        </p:nvSpPr>
        <p:spPr>
          <a:xfrm>
            <a:off x="304796" y="1023405"/>
            <a:ext cx="2693456" cy="426503"/>
          </a:xfrm>
        </p:spPr>
        <p:txBody>
          <a:bodyPr anchor="b"/>
          <a:lstStyle>
            <a:lvl1pPr marL="0" indent="0">
              <a:spcBef>
                <a:spcPts val="400"/>
              </a:spcBef>
              <a:buNone/>
              <a:defRPr sz="1600" b="1"/>
            </a:lvl1pPr>
          </a:lstStyle>
          <a:p>
            <a:pPr lvl="0"/>
            <a:r>
              <a:rPr lang="en-US"/>
              <a:t>Click to edit Master text styles</a:t>
            </a:r>
          </a:p>
        </p:txBody>
      </p:sp>
      <p:sp>
        <p:nvSpPr>
          <p:cNvPr id="4" name="Content Placeholder 3">
            <a:extLst>
              <a:ext uri="{FF2B5EF4-FFF2-40B4-BE49-F238E27FC236}">
                <a16:creationId xmlns:a16="http://schemas.microsoft.com/office/drawing/2014/main" id="{424C0EC3-AB2E-2B3A-A7A0-4F9E86613395}"/>
              </a:ext>
            </a:extLst>
          </p:cNvPr>
          <p:cNvSpPr txBox="1">
            <a:spLocks noGrp="1"/>
          </p:cNvSpPr>
          <p:nvPr>
            <p:ph idx="2"/>
          </p:nvPr>
        </p:nvSpPr>
        <p:spPr>
          <a:xfrm>
            <a:off x="304796" y="1449918"/>
            <a:ext cx="2693456" cy="2634194"/>
          </a:xfrm>
        </p:spPr>
        <p:txBody>
          <a:bodyPr/>
          <a:lstStyle>
            <a:lvl1pPr>
              <a:spcBef>
                <a:spcPts val="400"/>
              </a:spcBef>
              <a:defRPr sz="1600"/>
            </a:lvl1pPr>
            <a:lvl2pPr>
              <a:spcBef>
                <a:spcPts val="300"/>
              </a:spcBef>
              <a:defRPr sz="1333"/>
            </a:lvl2pPr>
            <a:lvl3pPr>
              <a:spcBef>
                <a:spcPts val="300"/>
              </a:spcBef>
              <a:defRPr sz="1200"/>
            </a:lvl3pPr>
            <a:lvl4pPr>
              <a:spcBef>
                <a:spcPts val="300"/>
              </a:spcBef>
              <a:defRPr sz="1067"/>
            </a:lvl4pPr>
            <a:lvl5pPr>
              <a:spcBef>
                <a:spcPts val="300"/>
              </a:spcBef>
              <a:defRPr sz="1067"/>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AAF77E9-E0DC-C439-C306-82F6DCFFEB46}"/>
              </a:ext>
            </a:extLst>
          </p:cNvPr>
          <p:cNvSpPr txBox="1">
            <a:spLocks noGrp="1"/>
          </p:cNvSpPr>
          <p:nvPr>
            <p:ph type="body" idx="3"/>
          </p:nvPr>
        </p:nvSpPr>
        <p:spPr>
          <a:xfrm>
            <a:off x="3096679" y="1023405"/>
            <a:ext cx="2694517" cy="426503"/>
          </a:xfrm>
        </p:spPr>
        <p:txBody>
          <a:bodyPr anchor="b"/>
          <a:lstStyle>
            <a:lvl1pPr marL="0" indent="0">
              <a:spcBef>
                <a:spcPts val="400"/>
              </a:spcBef>
              <a:buNone/>
              <a:defRPr sz="1600" b="1"/>
            </a:lvl1pPr>
          </a:lstStyle>
          <a:p>
            <a:pPr lvl="0"/>
            <a:r>
              <a:rPr lang="en-US"/>
              <a:t>Click to edit Master text styles</a:t>
            </a:r>
          </a:p>
        </p:txBody>
      </p:sp>
      <p:sp>
        <p:nvSpPr>
          <p:cNvPr id="6" name="Content Placeholder 5">
            <a:extLst>
              <a:ext uri="{FF2B5EF4-FFF2-40B4-BE49-F238E27FC236}">
                <a16:creationId xmlns:a16="http://schemas.microsoft.com/office/drawing/2014/main" id="{9D7D7173-C7AA-6F6F-A497-17B5A08B6802}"/>
              </a:ext>
            </a:extLst>
          </p:cNvPr>
          <p:cNvSpPr txBox="1">
            <a:spLocks noGrp="1"/>
          </p:cNvSpPr>
          <p:nvPr>
            <p:ph idx="4"/>
          </p:nvPr>
        </p:nvSpPr>
        <p:spPr>
          <a:xfrm>
            <a:off x="3096679" y="1449918"/>
            <a:ext cx="2694517" cy="2634194"/>
          </a:xfrm>
        </p:spPr>
        <p:txBody>
          <a:bodyPr/>
          <a:lstStyle>
            <a:lvl1pPr>
              <a:spcBef>
                <a:spcPts val="400"/>
              </a:spcBef>
              <a:defRPr sz="1600"/>
            </a:lvl1pPr>
            <a:lvl2pPr>
              <a:spcBef>
                <a:spcPts val="300"/>
              </a:spcBef>
              <a:defRPr sz="1333"/>
            </a:lvl2pPr>
            <a:lvl3pPr>
              <a:spcBef>
                <a:spcPts val="300"/>
              </a:spcBef>
              <a:defRPr sz="1200"/>
            </a:lvl3pPr>
            <a:lvl4pPr>
              <a:spcBef>
                <a:spcPts val="300"/>
              </a:spcBef>
              <a:defRPr sz="1067"/>
            </a:lvl4pPr>
            <a:lvl5pPr>
              <a:spcBef>
                <a:spcPts val="300"/>
              </a:spcBef>
              <a:defRPr sz="1067"/>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AF5D8DB-6F0F-ADF8-78AD-06458E08A20A}"/>
              </a:ext>
            </a:extLst>
          </p:cNvPr>
          <p:cNvSpPr txBox="1">
            <a:spLocks noGrp="1"/>
          </p:cNvSpPr>
          <p:nvPr>
            <p:ph type="dt" sz="half" idx="7"/>
          </p:nvPr>
        </p:nvSpPr>
        <p:spPr/>
        <p:txBody>
          <a:bodyPr/>
          <a:lstStyle>
            <a:lvl1pPr>
              <a:defRPr/>
            </a:lvl1pPr>
          </a:lstStyle>
          <a:p>
            <a:pPr lvl="0"/>
            <a:fld id="{6F08E5A6-80A1-4B24-819C-2F692936D5DF}" type="datetime1">
              <a:rPr lang="en-US"/>
              <a:pPr lvl="0"/>
              <a:t>5/28/2025</a:t>
            </a:fld>
            <a:endParaRPr lang="en-US"/>
          </a:p>
        </p:txBody>
      </p:sp>
      <p:sp>
        <p:nvSpPr>
          <p:cNvPr id="8" name="Footer Placeholder 7">
            <a:extLst>
              <a:ext uri="{FF2B5EF4-FFF2-40B4-BE49-F238E27FC236}">
                <a16:creationId xmlns:a16="http://schemas.microsoft.com/office/drawing/2014/main" id="{6FEE4C05-A4D1-1B53-1F6B-C63F101947B9}"/>
              </a:ext>
            </a:extLst>
          </p:cNvPr>
          <p:cNvSpPr txBox="1">
            <a:spLocks noGrp="1"/>
          </p:cNvSpPr>
          <p:nvPr>
            <p:ph type="ftr" sz="quarter" idx="9"/>
          </p:nvPr>
        </p:nvSpPr>
        <p:spPr/>
        <p:txBody>
          <a:bodyPr/>
          <a:lstStyle>
            <a:lvl1pPr>
              <a:defRPr/>
            </a:lvl1pPr>
          </a:lstStyle>
          <a:p>
            <a:pPr lvl="0"/>
            <a:endParaRPr lang="en-US"/>
          </a:p>
        </p:txBody>
      </p:sp>
      <p:sp>
        <p:nvSpPr>
          <p:cNvPr id="9" name="Slide Number Placeholder 8">
            <a:extLst>
              <a:ext uri="{FF2B5EF4-FFF2-40B4-BE49-F238E27FC236}">
                <a16:creationId xmlns:a16="http://schemas.microsoft.com/office/drawing/2014/main" id="{BC04E397-775F-C3B9-CE63-4DC572EE44E0}"/>
              </a:ext>
            </a:extLst>
          </p:cNvPr>
          <p:cNvSpPr txBox="1">
            <a:spLocks noGrp="1"/>
          </p:cNvSpPr>
          <p:nvPr>
            <p:ph type="sldNum" sz="quarter" idx="8"/>
          </p:nvPr>
        </p:nvSpPr>
        <p:spPr/>
        <p:txBody>
          <a:bodyPr/>
          <a:lstStyle>
            <a:lvl1pPr>
              <a:defRPr/>
            </a:lvl1pPr>
          </a:lstStyle>
          <a:p>
            <a:pPr lvl="0"/>
            <a:fld id="{CA317049-0595-4FF4-BEAB-6B2E92719BDE}" type="slidenum">
              <a:t>‹#›</a:t>
            </a:fld>
            <a:endParaRPr lang="en-US"/>
          </a:p>
        </p:txBody>
      </p:sp>
    </p:spTree>
    <p:extLst>
      <p:ext uri="{BB962C8B-B14F-4D97-AF65-F5344CB8AC3E}">
        <p14:creationId xmlns:p14="http://schemas.microsoft.com/office/powerpoint/2010/main" val="421359607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5B2F1E-3CAA-E2F0-8EEE-4DFC5EA92D78}"/>
              </a:ext>
            </a:extLst>
          </p:cNvPr>
          <p:cNvSpPr txBox="1">
            <a:spLocks noGrp="1"/>
          </p:cNvSpPr>
          <p:nvPr>
            <p:ph type="title"/>
          </p:nvPr>
        </p:nvSpPr>
        <p:spPr/>
        <p:txBody>
          <a:bodyPr/>
          <a:lstStyle>
            <a:lvl1pPr>
              <a:defRPr/>
            </a:lvl1pPr>
          </a:lstStyle>
          <a:p>
            <a:pPr lvl="0"/>
            <a:r>
              <a:rPr lang="en-US"/>
              <a:t>Click to edit Master title style</a:t>
            </a:r>
          </a:p>
        </p:txBody>
      </p:sp>
      <p:sp>
        <p:nvSpPr>
          <p:cNvPr id="3" name="Date Placeholder 2">
            <a:extLst>
              <a:ext uri="{FF2B5EF4-FFF2-40B4-BE49-F238E27FC236}">
                <a16:creationId xmlns:a16="http://schemas.microsoft.com/office/drawing/2014/main" id="{EC85BBEE-6563-4C48-B14E-C3CAAB3C30AC}"/>
              </a:ext>
            </a:extLst>
          </p:cNvPr>
          <p:cNvSpPr txBox="1">
            <a:spLocks noGrp="1"/>
          </p:cNvSpPr>
          <p:nvPr>
            <p:ph type="dt" sz="half" idx="7"/>
          </p:nvPr>
        </p:nvSpPr>
        <p:spPr/>
        <p:txBody>
          <a:bodyPr/>
          <a:lstStyle>
            <a:lvl1pPr>
              <a:defRPr/>
            </a:lvl1pPr>
          </a:lstStyle>
          <a:p>
            <a:pPr lvl="0"/>
            <a:fld id="{63CCC5E6-FEBF-4ACE-86B2-CBD34FCEE299}" type="datetime1">
              <a:rPr lang="en-US"/>
              <a:pPr lvl="0"/>
              <a:t>5/28/2025</a:t>
            </a:fld>
            <a:endParaRPr lang="en-US"/>
          </a:p>
        </p:txBody>
      </p:sp>
      <p:sp>
        <p:nvSpPr>
          <p:cNvPr id="4" name="Footer Placeholder 3">
            <a:extLst>
              <a:ext uri="{FF2B5EF4-FFF2-40B4-BE49-F238E27FC236}">
                <a16:creationId xmlns:a16="http://schemas.microsoft.com/office/drawing/2014/main" id="{66F43627-E5D0-5BC7-23AE-AB92127232F7}"/>
              </a:ext>
            </a:extLst>
          </p:cNvPr>
          <p:cNvSpPr txBox="1">
            <a:spLocks noGrp="1"/>
          </p:cNvSpPr>
          <p:nvPr>
            <p:ph type="ftr" sz="quarter" idx="9"/>
          </p:nvPr>
        </p:nvSpPr>
        <p:spPr/>
        <p:txBody>
          <a:bodyPr/>
          <a:lstStyle>
            <a:lvl1pPr>
              <a:defRPr/>
            </a:lvl1pPr>
          </a:lstStyle>
          <a:p>
            <a:pPr lvl="0"/>
            <a:endParaRPr lang="en-US"/>
          </a:p>
        </p:txBody>
      </p:sp>
      <p:sp>
        <p:nvSpPr>
          <p:cNvPr id="5" name="Slide Number Placeholder 4">
            <a:extLst>
              <a:ext uri="{FF2B5EF4-FFF2-40B4-BE49-F238E27FC236}">
                <a16:creationId xmlns:a16="http://schemas.microsoft.com/office/drawing/2014/main" id="{678BF0FD-F3F5-C26B-FDA5-F588B5A85A0E}"/>
              </a:ext>
            </a:extLst>
          </p:cNvPr>
          <p:cNvSpPr txBox="1">
            <a:spLocks noGrp="1"/>
          </p:cNvSpPr>
          <p:nvPr>
            <p:ph type="sldNum" sz="quarter" idx="8"/>
          </p:nvPr>
        </p:nvSpPr>
        <p:spPr/>
        <p:txBody>
          <a:bodyPr/>
          <a:lstStyle>
            <a:lvl1pPr>
              <a:defRPr/>
            </a:lvl1pPr>
          </a:lstStyle>
          <a:p>
            <a:pPr lvl="0"/>
            <a:fld id="{08AF9C59-E133-4762-84B3-77AF6DBD9E37}" type="slidenum">
              <a:t>‹#›</a:t>
            </a:fld>
            <a:endParaRPr lang="en-US"/>
          </a:p>
        </p:txBody>
      </p:sp>
    </p:spTree>
    <p:extLst>
      <p:ext uri="{BB962C8B-B14F-4D97-AF65-F5344CB8AC3E}">
        <p14:creationId xmlns:p14="http://schemas.microsoft.com/office/powerpoint/2010/main" val="225670375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EDE83FC-F9EE-738D-2FAB-2F7CB351D7FA}"/>
              </a:ext>
            </a:extLst>
          </p:cNvPr>
          <p:cNvSpPr txBox="1">
            <a:spLocks noGrp="1"/>
          </p:cNvSpPr>
          <p:nvPr>
            <p:ph type="dt" sz="half" idx="7"/>
          </p:nvPr>
        </p:nvSpPr>
        <p:spPr/>
        <p:txBody>
          <a:bodyPr/>
          <a:lstStyle>
            <a:lvl1pPr>
              <a:defRPr/>
            </a:lvl1pPr>
          </a:lstStyle>
          <a:p>
            <a:pPr lvl="0"/>
            <a:fld id="{BA245AC0-1864-4248-94E7-572249BB4857}" type="datetime1">
              <a:rPr lang="en-US"/>
              <a:pPr lvl="0"/>
              <a:t>5/28/2025</a:t>
            </a:fld>
            <a:endParaRPr lang="en-US"/>
          </a:p>
        </p:txBody>
      </p:sp>
      <p:sp>
        <p:nvSpPr>
          <p:cNvPr id="3" name="Footer Placeholder 2">
            <a:extLst>
              <a:ext uri="{FF2B5EF4-FFF2-40B4-BE49-F238E27FC236}">
                <a16:creationId xmlns:a16="http://schemas.microsoft.com/office/drawing/2014/main" id="{58526DBF-90E4-5248-3715-DD51DB812FD8}"/>
              </a:ext>
            </a:extLst>
          </p:cNvPr>
          <p:cNvSpPr txBox="1">
            <a:spLocks noGrp="1"/>
          </p:cNvSpPr>
          <p:nvPr>
            <p:ph type="ftr" sz="quarter" idx="9"/>
          </p:nvPr>
        </p:nvSpPr>
        <p:spPr/>
        <p:txBody>
          <a:bodyPr/>
          <a:lstStyle>
            <a:lvl1pPr>
              <a:defRPr/>
            </a:lvl1pPr>
          </a:lstStyle>
          <a:p>
            <a:pPr lvl="0"/>
            <a:endParaRPr lang="en-US"/>
          </a:p>
        </p:txBody>
      </p:sp>
      <p:sp>
        <p:nvSpPr>
          <p:cNvPr id="4" name="Slide Number Placeholder 3">
            <a:extLst>
              <a:ext uri="{FF2B5EF4-FFF2-40B4-BE49-F238E27FC236}">
                <a16:creationId xmlns:a16="http://schemas.microsoft.com/office/drawing/2014/main" id="{76C61BAC-1811-ABF1-59FE-0A6B04D4317C}"/>
              </a:ext>
            </a:extLst>
          </p:cNvPr>
          <p:cNvSpPr txBox="1">
            <a:spLocks noGrp="1"/>
          </p:cNvSpPr>
          <p:nvPr>
            <p:ph type="sldNum" sz="quarter" idx="8"/>
          </p:nvPr>
        </p:nvSpPr>
        <p:spPr/>
        <p:txBody>
          <a:bodyPr/>
          <a:lstStyle>
            <a:lvl1pPr>
              <a:defRPr/>
            </a:lvl1pPr>
          </a:lstStyle>
          <a:p>
            <a:pPr lvl="0"/>
            <a:fld id="{86DEE8C8-B1EE-4FFB-B421-228B819B4202}" type="slidenum">
              <a:t>‹#›</a:t>
            </a:fld>
            <a:endParaRPr lang="en-US"/>
          </a:p>
        </p:txBody>
      </p:sp>
    </p:spTree>
    <p:extLst>
      <p:ext uri="{BB962C8B-B14F-4D97-AF65-F5344CB8AC3E}">
        <p14:creationId xmlns:p14="http://schemas.microsoft.com/office/powerpoint/2010/main" val="2447928440"/>
      </p:ext>
    </p:extLst>
  </p:cSld>
  <p:clrMapOvr>
    <a:masterClrMapping/>
  </p:clrMapOvr>
  <p:hf sldNum="0" hdr="0" ftr="0" dt="0"/>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BB8011-552D-C4D6-C858-0250240FF0F6}"/>
              </a:ext>
            </a:extLst>
          </p:cNvPr>
          <p:cNvSpPr txBox="1">
            <a:spLocks noGrp="1"/>
          </p:cNvSpPr>
          <p:nvPr>
            <p:ph type="title"/>
          </p:nvPr>
        </p:nvSpPr>
        <p:spPr>
          <a:xfrm>
            <a:off x="304796" y="182029"/>
            <a:ext cx="2005544" cy="774697"/>
          </a:xfrm>
        </p:spPr>
        <p:txBody>
          <a:bodyPr anchor="b" anchorCtr="0"/>
          <a:lstStyle>
            <a:lvl1pPr algn="l">
              <a:defRPr sz="1333" b="1"/>
            </a:lvl1pPr>
          </a:lstStyle>
          <a:p>
            <a:pPr lvl="0"/>
            <a:r>
              <a:rPr lang="en-US"/>
              <a:t>Click to edit Master title style</a:t>
            </a:r>
          </a:p>
        </p:txBody>
      </p:sp>
      <p:sp>
        <p:nvSpPr>
          <p:cNvPr id="3" name="Content Placeholder 2">
            <a:extLst>
              <a:ext uri="{FF2B5EF4-FFF2-40B4-BE49-F238E27FC236}">
                <a16:creationId xmlns:a16="http://schemas.microsoft.com/office/drawing/2014/main" id="{E399E0ED-DFB6-AE95-817E-3218B70F214B}"/>
              </a:ext>
            </a:extLst>
          </p:cNvPr>
          <p:cNvSpPr txBox="1">
            <a:spLocks noGrp="1"/>
          </p:cNvSpPr>
          <p:nvPr>
            <p:ph idx="1"/>
          </p:nvPr>
        </p:nvSpPr>
        <p:spPr>
          <a:xfrm>
            <a:off x="2383365" y="182029"/>
            <a:ext cx="3407831" cy="3902073"/>
          </a:xfrm>
        </p:spPr>
        <p:txBody>
          <a:bodyPr/>
          <a:lstStyle>
            <a:lvl1pPr>
              <a:spcBef>
                <a:spcPts val="500"/>
              </a:spcBef>
              <a:defRPr sz="2133"/>
            </a:lvl1pPr>
            <a:lvl2pPr>
              <a:spcBef>
                <a:spcPts val="400"/>
              </a:spcBef>
              <a:defRPr sz="1867"/>
            </a:lvl2pPr>
            <a:lvl3pPr>
              <a:spcBef>
                <a:spcPts val="400"/>
              </a:spcBef>
              <a:defRPr sz="1600"/>
            </a:lvl3pPr>
            <a:lvl4pPr>
              <a:spcBef>
                <a:spcPts val="300"/>
              </a:spcBef>
              <a:defRPr sz="1333"/>
            </a:lvl4pPr>
            <a:lvl5pPr>
              <a:spcBef>
                <a:spcPts val="300"/>
              </a:spcBef>
              <a:defRPr sz="1333"/>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161F92B-FD8D-C41F-ACBA-442A33AFAD74}"/>
              </a:ext>
            </a:extLst>
          </p:cNvPr>
          <p:cNvSpPr txBox="1">
            <a:spLocks noGrp="1"/>
          </p:cNvSpPr>
          <p:nvPr>
            <p:ph type="body" idx="2"/>
          </p:nvPr>
        </p:nvSpPr>
        <p:spPr>
          <a:xfrm>
            <a:off x="304796" y="956736"/>
            <a:ext cx="2005544" cy="3127376"/>
          </a:xfrm>
        </p:spPr>
        <p:txBody>
          <a:bodyPr/>
          <a:lstStyle>
            <a:lvl1pPr marL="0" indent="0">
              <a:spcBef>
                <a:spcPts val="200"/>
              </a:spcBef>
              <a:buNone/>
              <a:defRPr sz="933"/>
            </a:lvl1pPr>
          </a:lstStyle>
          <a:p>
            <a:pPr lvl="0"/>
            <a:r>
              <a:rPr lang="en-US"/>
              <a:t>Click to edit Master text styles</a:t>
            </a:r>
          </a:p>
        </p:txBody>
      </p:sp>
      <p:sp>
        <p:nvSpPr>
          <p:cNvPr id="5" name="Date Placeholder 4">
            <a:extLst>
              <a:ext uri="{FF2B5EF4-FFF2-40B4-BE49-F238E27FC236}">
                <a16:creationId xmlns:a16="http://schemas.microsoft.com/office/drawing/2014/main" id="{DB04642E-C726-A1AA-6C03-8F259A98929A}"/>
              </a:ext>
            </a:extLst>
          </p:cNvPr>
          <p:cNvSpPr txBox="1">
            <a:spLocks noGrp="1"/>
          </p:cNvSpPr>
          <p:nvPr>
            <p:ph type="dt" sz="half" idx="7"/>
          </p:nvPr>
        </p:nvSpPr>
        <p:spPr/>
        <p:txBody>
          <a:bodyPr/>
          <a:lstStyle>
            <a:lvl1pPr>
              <a:defRPr/>
            </a:lvl1pPr>
          </a:lstStyle>
          <a:p>
            <a:pPr lvl="0"/>
            <a:fld id="{A62DC1F4-011A-4336-8C38-029B21C9CE0E}" type="datetime1">
              <a:rPr lang="en-US"/>
              <a:pPr lvl="0"/>
              <a:t>5/28/2025</a:t>
            </a:fld>
            <a:endParaRPr lang="en-US"/>
          </a:p>
        </p:txBody>
      </p:sp>
      <p:sp>
        <p:nvSpPr>
          <p:cNvPr id="6" name="Footer Placeholder 5">
            <a:extLst>
              <a:ext uri="{FF2B5EF4-FFF2-40B4-BE49-F238E27FC236}">
                <a16:creationId xmlns:a16="http://schemas.microsoft.com/office/drawing/2014/main" id="{6D300A63-8658-E201-D188-446BC5672CB9}"/>
              </a:ext>
            </a:extLst>
          </p:cNvPr>
          <p:cNvSpPr txBox="1">
            <a:spLocks noGrp="1"/>
          </p:cNvSpPr>
          <p:nvPr>
            <p:ph type="ftr" sz="quarter" idx="9"/>
          </p:nvPr>
        </p:nvSpPr>
        <p:spPr/>
        <p:txBody>
          <a:bodyPr/>
          <a:lstStyle>
            <a:lvl1pPr>
              <a:defRPr/>
            </a:lvl1pPr>
          </a:lstStyle>
          <a:p>
            <a:pPr lvl="0"/>
            <a:endParaRPr lang="en-US"/>
          </a:p>
        </p:txBody>
      </p:sp>
      <p:sp>
        <p:nvSpPr>
          <p:cNvPr id="7" name="Slide Number Placeholder 6">
            <a:extLst>
              <a:ext uri="{FF2B5EF4-FFF2-40B4-BE49-F238E27FC236}">
                <a16:creationId xmlns:a16="http://schemas.microsoft.com/office/drawing/2014/main" id="{A570A2D6-5A21-8E29-0372-45897D3BE640}"/>
              </a:ext>
            </a:extLst>
          </p:cNvPr>
          <p:cNvSpPr txBox="1">
            <a:spLocks noGrp="1"/>
          </p:cNvSpPr>
          <p:nvPr>
            <p:ph type="sldNum" sz="quarter" idx="8"/>
          </p:nvPr>
        </p:nvSpPr>
        <p:spPr/>
        <p:txBody>
          <a:bodyPr/>
          <a:lstStyle>
            <a:lvl1pPr>
              <a:defRPr/>
            </a:lvl1pPr>
          </a:lstStyle>
          <a:p>
            <a:pPr lvl="0"/>
            <a:fld id="{5F1FD6B5-D0F2-4A9A-94AB-7FDD071352CD}" type="slidenum">
              <a:t>‹#›</a:t>
            </a:fld>
            <a:endParaRPr lang="en-US"/>
          </a:p>
        </p:txBody>
      </p:sp>
    </p:spTree>
    <p:extLst>
      <p:ext uri="{BB962C8B-B14F-4D97-AF65-F5344CB8AC3E}">
        <p14:creationId xmlns:p14="http://schemas.microsoft.com/office/powerpoint/2010/main" val="76000197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3F2693-1FAC-B140-3F44-0EEC31E66F2E}"/>
              </a:ext>
            </a:extLst>
          </p:cNvPr>
          <p:cNvSpPr txBox="1">
            <a:spLocks noGrp="1"/>
          </p:cNvSpPr>
          <p:nvPr>
            <p:ph type="title"/>
          </p:nvPr>
        </p:nvSpPr>
        <p:spPr>
          <a:xfrm>
            <a:off x="1194855" y="3200400"/>
            <a:ext cx="3657600" cy="377820"/>
          </a:xfrm>
        </p:spPr>
        <p:txBody>
          <a:bodyPr anchor="b" anchorCtr="0"/>
          <a:lstStyle>
            <a:lvl1pPr algn="l">
              <a:defRPr sz="1333" b="1"/>
            </a:lvl1pPr>
          </a:lstStyle>
          <a:p>
            <a:pPr lvl="0"/>
            <a:r>
              <a:rPr lang="en-US"/>
              <a:t>Click to edit Master title style</a:t>
            </a:r>
          </a:p>
        </p:txBody>
      </p:sp>
      <p:sp>
        <p:nvSpPr>
          <p:cNvPr id="3" name="Picture Placeholder 2">
            <a:extLst>
              <a:ext uri="{FF2B5EF4-FFF2-40B4-BE49-F238E27FC236}">
                <a16:creationId xmlns:a16="http://schemas.microsoft.com/office/drawing/2014/main" id="{DAC4EC21-A9F8-01EE-0B59-D79E3A751A5C}"/>
              </a:ext>
            </a:extLst>
          </p:cNvPr>
          <p:cNvSpPr txBox="1">
            <a:spLocks noGrp="1"/>
          </p:cNvSpPr>
          <p:nvPr>
            <p:ph type="pic" idx="1"/>
          </p:nvPr>
        </p:nvSpPr>
        <p:spPr>
          <a:xfrm>
            <a:off x="1194855" y="408517"/>
            <a:ext cx="3657600" cy="2743200"/>
          </a:xfrm>
        </p:spPr>
        <p:txBody>
          <a:bodyPr/>
          <a:lstStyle>
            <a:lvl1pPr marL="0" indent="0">
              <a:spcBef>
                <a:spcPts val="500"/>
              </a:spcBef>
              <a:buNone/>
              <a:defRPr sz="2133"/>
            </a:lvl1pPr>
          </a:lstStyle>
          <a:p>
            <a:pPr lvl="0"/>
            <a:endParaRPr lang="en-US"/>
          </a:p>
        </p:txBody>
      </p:sp>
      <p:sp>
        <p:nvSpPr>
          <p:cNvPr id="4" name="Text Placeholder 3">
            <a:extLst>
              <a:ext uri="{FF2B5EF4-FFF2-40B4-BE49-F238E27FC236}">
                <a16:creationId xmlns:a16="http://schemas.microsoft.com/office/drawing/2014/main" id="{3C782E9A-BF41-6CB0-950D-196B9BAFC74A}"/>
              </a:ext>
            </a:extLst>
          </p:cNvPr>
          <p:cNvSpPr txBox="1">
            <a:spLocks noGrp="1"/>
          </p:cNvSpPr>
          <p:nvPr>
            <p:ph type="body" idx="2"/>
          </p:nvPr>
        </p:nvSpPr>
        <p:spPr>
          <a:xfrm>
            <a:off x="1194855" y="3578220"/>
            <a:ext cx="3657600" cy="536579"/>
          </a:xfrm>
        </p:spPr>
        <p:txBody>
          <a:bodyPr/>
          <a:lstStyle>
            <a:lvl1pPr marL="0" indent="0">
              <a:spcBef>
                <a:spcPts val="200"/>
              </a:spcBef>
              <a:buNone/>
              <a:defRPr sz="933"/>
            </a:lvl1pPr>
          </a:lstStyle>
          <a:p>
            <a:pPr lvl="0"/>
            <a:r>
              <a:rPr lang="en-US"/>
              <a:t>Click to edit Master text styles</a:t>
            </a:r>
          </a:p>
        </p:txBody>
      </p:sp>
      <p:sp>
        <p:nvSpPr>
          <p:cNvPr id="5" name="Date Placeholder 4">
            <a:extLst>
              <a:ext uri="{FF2B5EF4-FFF2-40B4-BE49-F238E27FC236}">
                <a16:creationId xmlns:a16="http://schemas.microsoft.com/office/drawing/2014/main" id="{F1B9CC9E-A0F5-8CB2-1FE7-64A18B9F9E20}"/>
              </a:ext>
            </a:extLst>
          </p:cNvPr>
          <p:cNvSpPr txBox="1">
            <a:spLocks noGrp="1"/>
          </p:cNvSpPr>
          <p:nvPr>
            <p:ph type="dt" sz="half" idx="7"/>
          </p:nvPr>
        </p:nvSpPr>
        <p:spPr/>
        <p:txBody>
          <a:bodyPr/>
          <a:lstStyle>
            <a:lvl1pPr>
              <a:defRPr/>
            </a:lvl1pPr>
          </a:lstStyle>
          <a:p>
            <a:pPr lvl="0"/>
            <a:fld id="{E24167D0-4AF5-4E6D-B9B7-558CA4981704}" type="datetime1">
              <a:rPr lang="en-US"/>
              <a:pPr lvl="0"/>
              <a:t>5/28/2025</a:t>
            </a:fld>
            <a:endParaRPr lang="en-US"/>
          </a:p>
        </p:txBody>
      </p:sp>
      <p:sp>
        <p:nvSpPr>
          <p:cNvPr id="6" name="Footer Placeholder 5">
            <a:extLst>
              <a:ext uri="{FF2B5EF4-FFF2-40B4-BE49-F238E27FC236}">
                <a16:creationId xmlns:a16="http://schemas.microsoft.com/office/drawing/2014/main" id="{DE125384-EBD4-BA60-088E-42CA9CDDD880}"/>
              </a:ext>
            </a:extLst>
          </p:cNvPr>
          <p:cNvSpPr txBox="1">
            <a:spLocks noGrp="1"/>
          </p:cNvSpPr>
          <p:nvPr>
            <p:ph type="ftr" sz="quarter" idx="9"/>
          </p:nvPr>
        </p:nvSpPr>
        <p:spPr/>
        <p:txBody>
          <a:bodyPr/>
          <a:lstStyle>
            <a:lvl1pPr>
              <a:defRPr/>
            </a:lvl1pPr>
          </a:lstStyle>
          <a:p>
            <a:pPr lvl="0"/>
            <a:endParaRPr lang="en-US"/>
          </a:p>
        </p:txBody>
      </p:sp>
      <p:sp>
        <p:nvSpPr>
          <p:cNvPr id="7" name="Slide Number Placeholder 6">
            <a:extLst>
              <a:ext uri="{FF2B5EF4-FFF2-40B4-BE49-F238E27FC236}">
                <a16:creationId xmlns:a16="http://schemas.microsoft.com/office/drawing/2014/main" id="{F3F08168-9DAD-44A3-73E5-5CBB1FD1B15A}"/>
              </a:ext>
            </a:extLst>
          </p:cNvPr>
          <p:cNvSpPr txBox="1">
            <a:spLocks noGrp="1"/>
          </p:cNvSpPr>
          <p:nvPr>
            <p:ph type="sldNum" sz="quarter" idx="8"/>
          </p:nvPr>
        </p:nvSpPr>
        <p:spPr/>
        <p:txBody>
          <a:bodyPr/>
          <a:lstStyle>
            <a:lvl1pPr>
              <a:defRPr/>
            </a:lvl1pPr>
          </a:lstStyle>
          <a:p>
            <a:pPr lvl="0"/>
            <a:fld id="{099CB2CB-4373-4E44-8011-695F28962C1B}" type="slidenum">
              <a:t>‹#›</a:t>
            </a:fld>
            <a:endParaRPr lang="en-US"/>
          </a:p>
        </p:txBody>
      </p:sp>
    </p:spTree>
    <p:extLst>
      <p:ext uri="{BB962C8B-B14F-4D97-AF65-F5344CB8AC3E}">
        <p14:creationId xmlns:p14="http://schemas.microsoft.com/office/powerpoint/2010/main" val="335727088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58F32A-82FA-F59C-36F8-066A66BE0F56}"/>
              </a:ext>
            </a:extLst>
          </p:cNvPr>
          <p:cNvSpPr txBox="1">
            <a:spLocks noGrp="1"/>
          </p:cNvSpPr>
          <p:nvPr>
            <p:ph type="title"/>
          </p:nvPr>
        </p:nvSpPr>
        <p:spPr/>
        <p:txBody>
          <a:bodyPr/>
          <a:lstStyle>
            <a:lvl1pPr>
              <a:defRPr/>
            </a:lvl1pPr>
          </a:lstStyle>
          <a:p>
            <a:pPr lvl="0"/>
            <a:r>
              <a:rPr lang="en-US"/>
              <a:t>Click to edit Master title style</a:t>
            </a:r>
          </a:p>
        </p:txBody>
      </p:sp>
      <p:sp>
        <p:nvSpPr>
          <p:cNvPr id="3" name="Vertical Text Placeholder 2">
            <a:extLst>
              <a:ext uri="{FF2B5EF4-FFF2-40B4-BE49-F238E27FC236}">
                <a16:creationId xmlns:a16="http://schemas.microsoft.com/office/drawing/2014/main" id="{310E6261-6C23-DDA1-6201-5DB7FB28606C}"/>
              </a:ext>
            </a:extLst>
          </p:cNvPr>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BE1B7D3-E62A-A5CE-3719-D8C019A002F4}"/>
              </a:ext>
            </a:extLst>
          </p:cNvPr>
          <p:cNvSpPr txBox="1">
            <a:spLocks noGrp="1"/>
          </p:cNvSpPr>
          <p:nvPr>
            <p:ph type="dt" sz="half" idx="7"/>
          </p:nvPr>
        </p:nvSpPr>
        <p:spPr/>
        <p:txBody>
          <a:bodyPr/>
          <a:lstStyle>
            <a:lvl1pPr>
              <a:defRPr/>
            </a:lvl1pPr>
          </a:lstStyle>
          <a:p>
            <a:pPr lvl="0"/>
            <a:fld id="{CF2EBE3B-5DF8-447D-94F2-DB3361EF6BFA}" type="datetime1">
              <a:rPr lang="en-US"/>
              <a:pPr lvl="0"/>
              <a:t>5/28/2025</a:t>
            </a:fld>
            <a:endParaRPr lang="en-US"/>
          </a:p>
        </p:txBody>
      </p:sp>
      <p:sp>
        <p:nvSpPr>
          <p:cNvPr id="5" name="Footer Placeholder 4">
            <a:extLst>
              <a:ext uri="{FF2B5EF4-FFF2-40B4-BE49-F238E27FC236}">
                <a16:creationId xmlns:a16="http://schemas.microsoft.com/office/drawing/2014/main" id="{3707F5D4-1E7D-3453-2687-E38A5FD839AD}"/>
              </a:ext>
            </a:extLst>
          </p:cNvPr>
          <p:cNvSpPr txBox="1">
            <a:spLocks noGrp="1"/>
          </p:cNvSpPr>
          <p:nvPr>
            <p:ph type="ftr" sz="quarter" idx="9"/>
          </p:nvPr>
        </p:nvSpPr>
        <p:spPr/>
        <p:txBody>
          <a:bodyPr/>
          <a:lstStyle>
            <a:lvl1pPr>
              <a:defRPr/>
            </a:lvl1pPr>
          </a:lstStyle>
          <a:p>
            <a:pPr lvl="0"/>
            <a:endParaRPr lang="en-US"/>
          </a:p>
        </p:txBody>
      </p:sp>
      <p:sp>
        <p:nvSpPr>
          <p:cNvPr id="6" name="Slide Number Placeholder 5">
            <a:extLst>
              <a:ext uri="{FF2B5EF4-FFF2-40B4-BE49-F238E27FC236}">
                <a16:creationId xmlns:a16="http://schemas.microsoft.com/office/drawing/2014/main" id="{A0C59091-5C24-3BD2-48F7-64913B3B0CF8}"/>
              </a:ext>
            </a:extLst>
          </p:cNvPr>
          <p:cNvSpPr txBox="1">
            <a:spLocks noGrp="1"/>
          </p:cNvSpPr>
          <p:nvPr>
            <p:ph type="sldNum" sz="quarter" idx="8"/>
          </p:nvPr>
        </p:nvSpPr>
        <p:spPr/>
        <p:txBody>
          <a:bodyPr/>
          <a:lstStyle>
            <a:lvl1pPr>
              <a:defRPr/>
            </a:lvl1pPr>
          </a:lstStyle>
          <a:p>
            <a:pPr lvl="0"/>
            <a:fld id="{05C8AFC3-578E-478B-BA12-C67AF29F82EE}" type="slidenum">
              <a:t>‹#›</a:t>
            </a:fld>
            <a:endParaRPr lang="en-US"/>
          </a:p>
        </p:txBody>
      </p:sp>
    </p:spTree>
    <p:extLst>
      <p:ext uri="{BB962C8B-B14F-4D97-AF65-F5344CB8AC3E}">
        <p14:creationId xmlns:p14="http://schemas.microsoft.com/office/powerpoint/2010/main" val="173779053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222FA44-D8E5-C7EE-07E0-9411C4DFDA4A}"/>
              </a:ext>
            </a:extLst>
          </p:cNvPr>
          <p:cNvSpPr txBox="1">
            <a:spLocks noGrp="1"/>
          </p:cNvSpPr>
          <p:nvPr>
            <p:ph type="title" orient="vert"/>
          </p:nvPr>
        </p:nvSpPr>
        <p:spPr>
          <a:xfrm>
            <a:off x="4419596" y="183090"/>
            <a:ext cx="1371600" cy="3901013"/>
          </a:xfrm>
        </p:spPr>
        <p:txBody>
          <a:bodyPr vert="eaVert"/>
          <a:lstStyle>
            <a:lvl1pPr>
              <a:defRPr/>
            </a:lvl1pPr>
          </a:lstStyle>
          <a:p>
            <a:pPr lvl="0"/>
            <a:r>
              <a:rPr lang="en-US"/>
              <a:t>Click to edit Master title style</a:t>
            </a:r>
          </a:p>
        </p:txBody>
      </p:sp>
      <p:sp>
        <p:nvSpPr>
          <p:cNvPr id="3" name="Vertical Text Placeholder 2">
            <a:extLst>
              <a:ext uri="{FF2B5EF4-FFF2-40B4-BE49-F238E27FC236}">
                <a16:creationId xmlns:a16="http://schemas.microsoft.com/office/drawing/2014/main" id="{632FC283-3878-E3A4-7CAA-FB2794B1D048}"/>
              </a:ext>
            </a:extLst>
          </p:cNvPr>
          <p:cNvSpPr txBox="1">
            <a:spLocks noGrp="1"/>
          </p:cNvSpPr>
          <p:nvPr>
            <p:ph type="body" orient="vert" idx="1"/>
          </p:nvPr>
        </p:nvSpPr>
        <p:spPr>
          <a:xfrm>
            <a:off x="304796" y="183090"/>
            <a:ext cx="4013201" cy="3901013"/>
          </a:xfrm>
        </p:spPr>
        <p:txBody>
          <a:bodyPr vert="eaVert"/>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4791219-8E4F-2858-A5F6-F855B8AF2D5C}"/>
              </a:ext>
            </a:extLst>
          </p:cNvPr>
          <p:cNvSpPr txBox="1">
            <a:spLocks noGrp="1"/>
          </p:cNvSpPr>
          <p:nvPr>
            <p:ph type="dt" sz="half" idx="7"/>
          </p:nvPr>
        </p:nvSpPr>
        <p:spPr/>
        <p:txBody>
          <a:bodyPr/>
          <a:lstStyle>
            <a:lvl1pPr>
              <a:defRPr/>
            </a:lvl1pPr>
          </a:lstStyle>
          <a:p>
            <a:pPr lvl="0"/>
            <a:fld id="{157EFE43-D29F-47C6-BF15-E590552166D6}" type="datetime1">
              <a:rPr lang="en-US"/>
              <a:pPr lvl="0"/>
              <a:t>5/28/2025</a:t>
            </a:fld>
            <a:endParaRPr lang="en-US"/>
          </a:p>
        </p:txBody>
      </p:sp>
      <p:sp>
        <p:nvSpPr>
          <p:cNvPr id="5" name="Footer Placeholder 4">
            <a:extLst>
              <a:ext uri="{FF2B5EF4-FFF2-40B4-BE49-F238E27FC236}">
                <a16:creationId xmlns:a16="http://schemas.microsoft.com/office/drawing/2014/main" id="{B48C4DC6-4206-0EC8-8E3D-E8851633D6BD}"/>
              </a:ext>
            </a:extLst>
          </p:cNvPr>
          <p:cNvSpPr txBox="1">
            <a:spLocks noGrp="1"/>
          </p:cNvSpPr>
          <p:nvPr>
            <p:ph type="ftr" sz="quarter" idx="9"/>
          </p:nvPr>
        </p:nvSpPr>
        <p:spPr/>
        <p:txBody>
          <a:bodyPr/>
          <a:lstStyle>
            <a:lvl1pPr>
              <a:defRPr/>
            </a:lvl1pPr>
          </a:lstStyle>
          <a:p>
            <a:pPr lvl="0"/>
            <a:endParaRPr lang="en-US"/>
          </a:p>
        </p:txBody>
      </p:sp>
      <p:sp>
        <p:nvSpPr>
          <p:cNvPr id="6" name="Slide Number Placeholder 5">
            <a:extLst>
              <a:ext uri="{FF2B5EF4-FFF2-40B4-BE49-F238E27FC236}">
                <a16:creationId xmlns:a16="http://schemas.microsoft.com/office/drawing/2014/main" id="{B9EA9C99-602F-14BA-5072-42F48265D4DD}"/>
              </a:ext>
            </a:extLst>
          </p:cNvPr>
          <p:cNvSpPr txBox="1">
            <a:spLocks noGrp="1"/>
          </p:cNvSpPr>
          <p:nvPr>
            <p:ph type="sldNum" sz="quarter" idx="8"/>
          </p:nvPr>
        </p:nvSpPr>
        <p:spPr/>
        <p:txBody>
          <a:bodyPr/>
          <a:lstStyle>
            <a:lvl1pPr>
              <a:defRPr/>
            </a:lvl1pPr>
          </a:lstStyle>
          <a:p>
            <a:pPr lvl="0"/>
            <a:fld id="{865F4087-913C-487A-938C-CAD78677625F}" type="slidenum">
              <a:t>‹#›</a:t>
            </a:fld>
            <a:endParaRPr lang="en-US"/>
          </a:p>
        </p:txBody>
      </p:sp>
    </p:spTree>
    <p:extLst>
      <p:ext uri="{BB962C8B-B14F-4D97-AF65-F5344CB8AC3E}">
        <p14:creationId xmlns:p14="http://schemas.microsoft.com/office/powerpoint/2010/main" val="224007262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D58E748-F704-17F2-9AC8-E0477552924E}"/>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B58AD88-B456-6395-15E4-9557D2B921AB}"/>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62328B7F-933B-AEF5-E638-C1260BEFE104}"/>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9A65115E-73C3-8420-5102-C3FE6B489D3E}"/>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226D561C-EBC5-69F0-89C2-71A0899E8DBF}"/>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89C32DCC-6649-8365-69AD-D921217DDC3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62ADD7E8-5B24-5947-AE24-5B7ECA6FF16F}"/>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0C485B14-0001-2E39-83F2-E7B8649832D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27270825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31BE5F48-C896-519A-6BC8-9C4A48DF1F5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4F0B244A-2AB2-540E-7D75-53290A8E9084}"/>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339E2513-5087-B6E0-CE74-46E1AA8C145C}"/>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5158117-D1E4-E285-D27D-B4FB802566DE}"/>
              </a:ext>
            </a:extLst>
          </p:cNvPr>
          <p:cNvSpPr txBox="1">
            <a:spLocks noGrp="1"/>
          </p:cNvSpPr>
          <p:nvPr>
            <p:ph type="sldNum" sz="quarter" idx="8"/>
          </p:nvPr>
        </p:nvSpPr>
        <p:spPr/>
        <p:txBody>
          <a:bodyPr/>
          <a:lstStyle>
            <a:lvl1pPr>
              <a:defRPr>
                <a:solidFill>
                  <a:srgbClr val="AFB3B9"/>
                </a:solidFill>
              </a:defRPr>
            </a:lvl1pPr>
          </a:lstStyle>
          <a:p>
            <a:pPr lvl="0"/>
            <a:fld id="{D41CE7E7-CCD7-4F3E-BF79-5E7A2F8D992A}" type="slidenum">
              <a:t>‹#›</a:t>
            </a:fld>
            <a:endParaRPr lang="en-US"/>
          </a:p>
        </p:txBody>
      </p:sp>
      <p:cxnSp>
        <p:nvCxnSpPr>
          <p:cNvPr id="6" name="Straight Connector 7">
            <a:extLst>
              <a:ext uri="{FF2B5EF4-FFF2-40B4-BE49-F238E27FC236}">
                <a16:creationId xmlns:a16="http://schemas.microsoft.com/office/drawing/2014/main" id="{AC4C95BA-9B3C-5758-F583-F970978C4FC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DC973D28-7FDB-EAAD-DDAE-6E7D997A08B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92C5B2B5-EB90-4A6E-2FF7-74671A11FA6D}"/>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B0EE08B3-A4EA-7642-5C0B-0A7E6BE91C9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B7A3CB7F-09F8-AD03-4F90-DB13BE320407}"/>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1CAA5448-742D-3D83-D0F8-9693682D6E0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BBB188AC-AB13-E19B-C5D8-3693D79E75E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ABDEA007-16A6-C747-4660-4623E65C73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66122648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le and Content 8">
    <p:spTree>
      <p:nvGrpSpPr>
        <p:cNvPr id="1" name=""/>
        <p:cNvGrpSpPr/>
        <p:nvPr/>
      </p:nvGrpSpPr>
      <p:grpSpPr>
        <a:xfrm>
          <a:off x="0" y="0"/>
          <a:ext cx="0" cy="0"/>
          <a:chOff x="0" y="0"/>
          <a:chExt cx="0" cy="0"/>
        </a:xfrm>
      </p:grpSpPr>
      <p:grpSp>
        <p:nvGrpSpPr>
          <p:cNvPr id="2" name="Google Shape;207;p21">
            <a:extLst>
              <a:ext uri="{FF2B5EF4-FFF2-40B4-BE49-F238E27FC236}">
                <a16:creationId xmlns:a16="http://schemas.microsoft.com/office/drawing/2014/main" id="{1526388E-436A-711F-B151-9177205652A1}"/>
              </a:ext>
            </a:extLst>
          </p:cNvPr>
          <p:cNvGrpSpPr/>
          <p:nvPr/>
        </p:nvGrpSpPr>
        <p:grpSpPr>
          <a:xfrm>
            <a:off x="7191545" y="0"/>
            <a:ext cx="5000460" cy="1425988"/>
            <a:chOff x="7191545" y="0"/>
            <a:chExt cx="5000460" cy="1425988"/>
          </a:xfrm>
        </p:grpSpPr>
        <p:pic>
          <p:nvPicPr>
            <p:cNvPr id="3" name="Google Shape;208;p21">
              <a:extLst>
                <a:ext uri="{FF2B5EF4-FFF2-40B4-BE49-F238E27FC236}">
                  <a16:creationId xmlns:a16="http://schemas.microsoft.com/office/drawing/2014/main" id="{36083027-55E5-3D96-BC59-3E3787DD6F4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09;p21">
              <a:extLst>
                <a:ext uri="{FF2B5EF4-FFF2-40B4-BE49-F238E27FC236}">
                  <a16:creationId xmlns:a16="http://schemas.microsoft.com/office/drawing/2014/main" id="{F6FDED13-2DF9-C543-C05C-EDF60AA394F6}"/>
                </a:ext>
              </a:extLst>
            </p:cNvPr>
            <p:cNvGrpSpPr/>
            <p:nvPr/>
          </p:nvGrpSpPr>
          <p:grpSpPr>
            <a:xfrm>
              <a:off x="7191545" y="0"/>
              <a:ext cx="5000460" cy="1425988"/>
              <a:chOff x="7191545" y="0"/>
              <a:chExt cx="5000460" cy="1425988"/>
            </a:xfrm>
          </p:grpSpPr>
          <p:sp>
            <p:nvSpPr>
              <p:cNvPr id="5" name="Google Shape;210;p21">
                <a:extLst>
                  <a:ext uri="{FF2B5EF4-FFF2-40B4-BE49-F238E27FC236}">
                    <a16:creationId xmlns:a16="http://schemas.microsoft.com/office/drawing/2014/main" id="{13CAFECD-85C5-05F4-D525-5CE95F5B3D0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11;p21">
                <a:extLst>
                  <a:ext uri="{FF2B5EF4-FFF2-40B4-BE49-F238E27FC236}">
                    <a16:creationId xmlns:a16="http://schemas.microsoft.com/office/drawing/2014/main" id="{2E5D5BB2-4625-357F-68CE-1AD0F92264B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12;p21">
            <a:extLst>
              <a:ext uri="{FF2B5EF4-FFF2-40B4-BE49-F238E27FC236}">
                <a16:creationId xmlns:a16="http://schemas.microsoft.com/office/drawing/2014/main" id="{33649CA9-78AE-A71F-5686-55F9412828D1}"/>
              </a:ext>
            </a:extLst>
          </p:cNvPr>
          <p:cNvSpPr txBox="1">
            <a:spLocks noGrp="1"/>
          </p:cNvSpPr>
          <p:nvPr>
            <p:ph type="title"/>
          </p:nvPr>
        </p:nvSpPr>
        <p:spPr/>
        <p:txBody>
          <a:bodyPr/>
          <a:lstStyle>
            <a:lvl1pPr>
              <a:defRPr/>
            </a:lvl1pPr>
          </a:lstStyle>
          <a:p>
            <a:pPr lvl="0"/>
            <a:endParaRPr lang="en-US"/>
          </a:p>
        </p:txBody>
      </p:sp>
      <p:sp>
        <p:nvSpPr>
          <p:cNvPr id="8" name="Google Shape;213;p21">
            <a:extLst>
              <a:ext uri="{FF2B5EF4-FFF2-40B4-BE49-F238E27FC236}">
                <a16:creationId xmlns:a16="http://schemas.microsoft.com/office/drawing/2014/main" id="{2A9E61D7-B542-F238-35AC-459341DBFFF9}"/>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214;p21">
            <a:extLst>
              <a:ext uri="{FF2B5EF4-FFF2-40B4-BE49-F238E27FC236}">
                <a16:creationId xmlns:a16="http://schemas.microsoft.com/office/drawing/2014/main" id="{0D575606-4CD0-C098-B90B-0D83D3027EA3}"/>
              </a:ext>
            </a:extLst>
          </p:cNvPr>
          <p:cNvSpPr txBox="1">
            <a:spLocks noGrp="1"/>
          </p:cNvSpPr>
          <p:nvPr>
            <p:ph type="sldNum" sz="quarter" idx="8"/>
          </p:nvPr>
        </p:nvSpPr>
        <p:spPr/>
        <p:txBody>
          <a:bodyPr/>
          <a:lstStyle>
            <a:lvl1pPr>
              <a:defRPr>
                <a:solidFill>
                  <a:srgbClr val="AEB3B7"/>
                </a:solidFill>
              </a:defRPr>
            </a:lvl1pPr>
          </a:lstStyle>
          <a:p>
            <a:pPr lvl="0"/>
            <a:fld id="{C30249F1-4D81-480A-95D1-7DFB52AEE99B}" type="slidenum">
              <a:t>‹#›</a:t>
            </a:fld>
            <a:endParaRPr lang="en-US"/>
          </a:p>
        </p:txBody>
      </p:sp>
      <p:cxnSp>
        <p:nvCxnSpPr>
          <p:cNvPr id="10" name="Google Shape;215;p21">
            <a:extLst>
              <a:ext uri="{FF2B5EF4-FFF2-40B4-BE49-F238E27FC236}">
                <a16:creationId xmlns:a16="http://schemas.microsoft.com/office/drawing/2014/main" id="{9266A975-F776-75C1-FF59-9BC0917C83A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16;p21">
            <a:extLst>
              <a:ext uri="{FF2B5EF4-FFF2-40B4-BE49-F238E27FC236}">
                <a16:creationId xmlns:a16="http://schemas.microsoft.com/office/drawing/2014/main" id="{200BBAF5-21E7-3974-BE47-9F482802F31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121744385"/>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p:cSld name="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AEE62181-ECC5-61C7-0107-E72DB6510FDD}"/>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E0DAF789-260C-A572-2132-90CFB97397EF}"/>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F04A3FDB-49FF-6137-D8E0-2C874205A7A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5654BAA7-AA68-0728-CBCF-FFE75DCF903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E1A305E4-7C3C-0CC0-0AFB-CFFF06379491}"/>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3D1346F5-17D4-43BF-A515-800839AB76A4}"/>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034B4C36-E70D-1B01-4574-F9A1A81E8377}"/>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56411208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646F6621-395E-AA3F-4C95-C3B3DD6BDD2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86D1EBF-7749-7C90-AFAB-38F22038998C}"/>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B447A1B4-789F-F549-D80E-21F454798B7F}"/>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925805F7-D5C0-FAB0-3974-15AAC3D0C975}"/>
              </a:ext>
            </a:extLst>
          </p:cNvPr>
          <p:cNvSpPr txBox="1">
            <a:spLocks noGrp="1"/>
          </p:cNvSpPr>
          <p:nvPr>
            <p:ph type="sldNum" sz="quarter" idx="8"/>
          </p:nvPr>
        </p:nvSpPr>
        <p:spPr/>
        <p:txBody>
          <a:bodyPr/>
          <a:lstStyle>
            <a:lvl1pPr>
              <a:defRPr>
                <a:solidFill>
                  <a:srgbClr val="AFB3B9"/>
                </a:solidFill>
              </a:defRPr>
            </a:lvl1pPr>
          </a:lstStyle>
          <a:p>
            <a:pPr lvl="0"/>
            <a:fld id="{AFB71609-314F-4F7B-8BF6-0A492ABBD85C}" type="slidenum">
              <a:t>‹#›</a:t>
            </a:fld>
            <a:endParaRPr lang="en-US"/>
          </a:p>
        </p:txBody>
      </p:sp>
      <p:cxnSp>
        <p:nvCxnSpPr>
          <p:cNvPr id="6" name="Straight Connector 7">
            <a:extLst>
              <a:ext uri="{FF2B5EF4-FFF2-40B4-BE49-F238E27FC236}">
                <a16:creationId xmlns:a16="http://schemas.microsoft.com/office/drawing/2014/main" id="{A4F0A134-C12A-28A0-1024-B2059E889B7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A99EA662-5636-B9F7-3FA4-5700F3F8C0A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C5D6F4C4-0A0D-D489-632E-6474E6A553D2}"/>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336FF487-052B-E459-90C4-B9DE9DD716A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BAC722C0-9211-70E9-8FC7-177E05B3D46A}"/>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81526EA7-2875-4517-CC70-0254FE007F4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937B4EA3-00ED-4C4A-A216-DA452C55BF7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981E9981-F507-3FA4-C6B6-735E4B8D78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07623214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2797D6D1-9657-07EB-A09D-C237DBE732B6}"/>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3EB0E195-C751-E88D-561F-D808250C52E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1CB1F43A-82CB-67AA-0213-FE0ABC31CF8D}"/>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653963FD-300D-8958-E3F4-36DA58B0F8E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C4EA4C07-F151-6044-AB10-8DBF8A342F1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8536EB81-509A-B2C9-4520-23482707538D}"/>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06A8BE1E-4BD4-B305-8926-BE0A15254E85}"/>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CCF553C2-48AC-C614-4DF2-505DB87CC27B}"/>
              </a:ext>
            </a:extLst>
          </p:cNvPr>
          <p:cNvSpPr txBox="1">
            <a:spLocks noGrp="1"/>
          </p:cNvSpPr>
          <p:nvPr>
            <p:ph type="sldNum" sz="quarter" idx="8"/>
          </p:nvPr>
        </p:nvSpPr>
        <p:spPr/>
        <p:txBody>
          <a:bodyPr/>
          <a:lstStyle>
            <a:lvl1pPr>
              <a:defRPr>
                <a:solidFill>
                  <a:srgbClr val="AFB3B9"/>
                </a:solidFill>
              </a:defRPr>
            </a:lvl1pPr>
          </a:lstStyle>
          <a:p>
            <a:pPr lvl="0"/>
            <a:fld id="{99D1825B-3D7C-49D9-B649-7968541339D1}" type="slidenum">
              <a:t>‹#›</a:t>
            </a:fld>
            <a:endParaRPr lang="en-US"/>
          </a:p>
        </p:txBody>
      </p:sp>
      <p:cxnSp>
        <p:nvCxnSpPr>
          <p:cNvPr id="10" name="Straight Connector 7">
            <a:extLst>
              <a:ext uri="{FF2B5EF4-FFF2-40B4-BE49-F238E27FC236}">
                <a16:creationId xmlns:a16="http://schemas.microsoft.com/office/drawing/2014/main" id="{63D89353-A217-19F5-9085-52705A4063D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D4BEEA04-75C6-75FA-16B5-56EF7298432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558035569"/>
      </p:ext>
    </p:extLst>
  </p:cSld>
  <p:clrMapOvr>
    <a:masterClrMapping/>
  </p:clrMapOvr>
  <p:hf sldNum="0" hdr="0" ftr="0" dt="0"/>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65FB73-B069-7F82-9362-253EE2B0C8A1}"/>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2C64E4F2-FA40-29E7-AC1C-FF9989C0BF10}"/>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304F8B02-8CBE-EE96-6842-88CF9B2F727F}"/>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F6DEE65F-2634-5AEE-6C9A-E1C838265B6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3D3CE874-B4F9-1573-0915-48D379E6EA1C}"/>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83F2DB88-8513-E3D8-CC80-46D3D4865EB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8AF06923-DF75-50C4-C60E-366A5ED53D2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F995824D-C7DB-1A0C-F5B2-EBDC3BE74CC0}"/>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027A6ADA-C472-A649-848D-0673AC752AA4}"/>
              </a:ext>
            </a:extLst>
          </p:cNvPr>
          <p:cNvSpPr txBox="1">
            <a:spLocks noGrp="1"/>
          </p:cNvSpPr>
          <p:nvPr>
            <p:ph type="sldNum" sz="quarter" idx="8"/>
          </p:nvPr>
        </p:nvSpPr>
        <p:spPr>
          <a:xfrm>
            <a:off x="8839193" y="6356351"/>
            <a:ext cx="2743200" cy="365129"/>
          </a:xfrm>
        </p:spPr>
        <p:txBody>
          <a:bodyPr/>
          <a:lstStyle>
            <a:lvl1pPr>
              <a:defRPr/>
            </a:lvl1pPr>
          </a:lstStyle>
          <a:p>
            <a:pPr lvl="0"/>
            <a:fld id="{A496878E-9DB7-4F31-87A9-9BFF80114D58}" type="slidenum">
              <a:t>‹#›</a:t>
            </a:fld>
            <a:endParaRPr lang="en-US"/>
          </a:p>
        </p:txBody>
      </p:sp>
      <p:cxnSp>
        <p:nvCxnSpPr>
          <p:cNvPr id="11" name="Straight Connector 6">
            <a:extLst>
              <a:ext uri="{FF2B5EF4-FFF2-40B4-BE49-F238E27FC236}">
                <a16:creationId xmlns:a16="http://schemas.microsoft.com/office/drawing/2014/main" id="{6A556799-97C6-8E73-0DB6-6564426A3DF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13D5BC53-3AE1-C1EE-959E-70739DE23B40}"/>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98596084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E2B7B984-A09F-07E5-6FC3-23CAAB7CC115}"/>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8C27912E-E766-F92D-C809-A71FD5DC0A1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DD85EF44-9C62-CEBA-EEC0-67FFAB739A23}"/>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0A06A9AD-6721-66EB-0FE5-EE2CDE304DF2}"/>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F66364FC-8858-40E6-91C7-867E3D66F0F6}"/>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41E0BF3B-6D85-A95E-FDF8-FFAB336965DD}"/>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C7447885-D60D-235C-C05E-8856152684CA}"/>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91883754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F723DE74-AC63-1C79-09DF-DC224B3FEEAB}"/>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8B5BE6BB-365F-F8EC-89DB-888DA2335FE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31E6A34B-E359-01EA-38C4-CD0E35B16601}"/>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797E4569-7C72-B137-5133-9502019F3A1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13114D60-C75E-1FF7-04F0-57A6760D2E2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41DD67D-2638-3376-41AD-FCF233BF2B53}"/>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99A408BD-A74D-B0E3-3517-1687CFF55B68}"/>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D039AD39-2500-AABE-324A-712E18531E20}"/>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FB47C073-6B31-6E20-F7F5-AC76239F3E6B}"/>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141F3D7C-30C5-642F-26FE-8996A2F04F1A}"/>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0587C90C-828C-BAE1-1066-B3C3D8D003D8}"/>
              </a:ext>
            </a:extLst>
          </p:cNvPr>
          <p:cNvSpPr txBox="1">
            <a:spLocks noGrp="1"/>
          </p:cNvSpPr>
          <p:nvPr>
            <p:ph type="sldNum" sz="quarter" idx="8"/>
          </p:nvPr>
        </p:nvSpPr>
        <p:spPr/>
        <p:txBody>
          <a:bodyPr/>
          <a:lstStyle>
            <a:lvl1pPr>
              <a:defRPr/>
            </a:lvl1pPr>
          </a:lstStyle>
          <a:p>
            <a:pPr lvl="0"/>
            <a:fld id="{E6993DE1-8A11-41F6-8032-B4CC44677564}" type="slidenum">
              <a:t>‹#›</a:t>
            </a:fld>
            <a:endParaRPr lang="en-US"/>
          </a:p>
        </p:txBody>
      </p:sp>
      <p:cxnSp>
        <p:nvCxnSpPr>
          <p:cNvPr id="13" name="Straight Connector 8">
            <a:extLst>
              <a:ext uri="{FF2B5EF4-FFF2-40B4-BE49-F238E27FC236}">
                <a16:creationId xmlns:a16="http://schemas.microsoft.com/office/drawing/2014/main" id="{39DD2D6B-A0D8-E88A-9750-CB2ABD126A1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A925EDD0-8BF1-E738-6EDA-03AB28DD67D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61794974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1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DE9F26E-CA2F-C744-E97F-F017CFD47D64}"/>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9EC7D38-4777-9ABD-FCAC-64E3DCFE3509}"/>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8FF3964B-6C84-0BDE-D81E-15D816E3464E}"/>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EE287B10-08A6-C392-6293-54A1C180D0E6}"/>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9A18F1F5-39E9-ACDD-D1FF-63820151D996}"/>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5EFD3F3E-3C9D-7547-8359-D0D01B824B8B}"/>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D4870467-8758-432E-33A2-A4DF47AA1EC6}"/>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6B63F3BF-2C0D-265A-021F-05EF18F6DC64}"/>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04427601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p:cSld name="1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71864A41-DFC5-6C84-312A-ECB0FDA38FA3}"/>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1E14C90B-7C1E-BA2E-58D8-8818ACF8FB94}"/>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A97C3E1E-D446-126C-4A65-914346D28CBA}"/>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C08D1D83-A673-DB82-C33F-11E8EC27986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B18045E1-9BEA-5172-6F75-D3AC7E49434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98283719-5DE7-79D9-1522-1EF48DDCC5DD}"/>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0BE170D6-08A5-7952-3C86-95D26344145A}"/>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72449486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p:cSld name="1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EBA9B29D-92FD-8E2B-EBEC-8209D69BAABF}"/>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AFDC99CB-219D-4DA8-6C75-DBF3876F352A}"/>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AAB75D64-2167-744C-C34B-2A7A52BE8109}"/>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5374FB82-46D5-D765-378F-0AB3137B1E53}"/>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6780579B-3DB3-1F77-8599-AA913E476150}"/>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EB2991C6-2059-E989-E0D2-2E98E0417EA2}"/>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B23CB9D1-8677-F344-A57E-CBD534853485}"/>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4998799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BA161ED9-813D-3C44-68BE-51F305F6BBC2}"/>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6204B57-503D-3DD4-B38A-7567728FAD15}"/>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7FD0D9A3-34CF-DCB1-61A5-141582FF52D6}"/>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21A190D-7DC2-60B1-6783-258BC8777786}"/>
              </a:ext>
            </a:extLst>
          </p:cNvPr>
          <p:cNvSpPr txBox="1">
            <a:spLocks noGrp="1"/>
          </p:cNvSpPr>
          <p:nvPr>
            <p:ph type="sldNum" sz="quarter" idx="8"/>
          </p:nvPr>
        </p:nvSpPr>
        <p:spPr/>
        <p:txBody>
          <a:bodyPr/>
          <a:lstStyle>
            <a:lvl1pPr>
              <a:defRPr>
                <a:solidFill>
                  <a:srgbClr val="AFB3B9"/>
                </a:solidFill>
              </a:defRPr>
            </a:lvl1pPr>
          </a:lstStyle>
          <a:p>
            <a:pPr lvl="0"/>
            <a:fld id="{BD3EFB93-B1BE-4F73-9712-0D9216CDB168}" type="slidenum">
              <a:t>‹#›</a:t>
            </a:fld>
            <a:endParaRPr lang="en-US"/>
          </a:p>
        </p:txBody>
      </p:sp>
      <p:cxnSp>
        <p:nvCxnSpPr>
          <p:cNvPr id="6" name="Straight Connector 7">
            <a:extLst>
              <a:ext uri="{FF2B5EF4-FFF2-40B4-BE49-F238E27FC236}">
                <a16:creationId xmlns:a16="http://schemas.microsoft.com/office/drawing/2014/main" id="{F29B8BB7-415A-8191-7D87-5F4D70466BE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B47D2C71-E565-DAC7-4256-7F8B5B7AE878}"/>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1F07C41B-A158-100F-6A9A-436C9AF24E1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7BB40DFF-13A4-4CF6-B13C-ACC3768260F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1320D8E9-0F9A-6425-9004-C1F648419D99}"/>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C941F33A-11E1-6A94-BB18-D70DDB2D8C5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AF343705-CCA1-E7D5-83C4-96AACDB4198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123BB337-E8BC-EB3D-5DAB-CF8F2FE6287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38400499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wo Content 2">
    <p:spTree>
      <p:nvGrpSpPr>
        <p:cNvPr id="1" name=""/>
        <p:cNvGrpSpPr/>
        <p:nvPr/>
      </p:nvGrpSpPr>
      <p:grpSpPr>
        <a:xfrm>
          <a:off x="0" y="0"/>
          <a:ext cx="0" cy="0"/>
          <a:chOff x="0" y="0"/>
          <a:chExt cx="0" cy="0"/>
        </a:xfrm>
      </p:grpSpPr>
      <p:sp>
        <p:nvSpPr>
          <p:cNvPr id="2" name="Google Shape;218;p22">
            <a:extLst>
              <a:ext uri="{FF2B5EF4-FFF2-40B4-BE49-F238E27FC236}">
                <a16:creationId xmlns:a16="http://schemas.microsoft.com/office/drawing/2014/main" id="{A9CA8D8B-41E7-8509-D765-BE5214C46137}"/>
              </a:ext>
            </a:extLst>
          </p:cNvPr>
          <p:cNvSpPr txBox="1">
            <a:spLocks noGrp="1"/>
          </p:cNvSpPr>
          <p:nvPr>
            <p:ph type="title"/>
          </p:nvPr>
        </p:nvSpPr>
        <p:spPr/>
        <p:txBody>
          <a:bodyPr/>
          <a:lstStyle>
            <a:lvl1pPr>
              <a:defRPr/>
            </a:lvl1pPr>
          </a:lstStyle>
          <a:p>
            <a:pPr lvl="0"/>
            <a:endParaRPr lang="en-US"/>
          </a:p>
        </p:txBody>
      </p:sp>
      <p:sp>
        <p:nvSpPr>
          <p:cNvPr id="3" name="Google Shape;219;p22">
            <a:extLst>
              <a:ext uri="{FF2B5EF4-FFF2-40B4-BE49-F238E27FC236}">
                <a16:creationId xmlns:a16="http://schemas.microsoft.com/office/drawing/2014/main" id="{83B385DE-44A0-E88E-1301-D26CE7B0CC82}"/>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220;p22">
            <a:extLst>
              <a:ext uri="{FF2B5EF4-FFF2-40B4-BE49-F238E27FC236}">
                <a16:creationId xmlns:a16="http://schemas.microsoft.com/office/drawing/2014/main" id="{DA21C359-6881-E2E3-5A19-3A10101907FC}"/>
              </a:ext>
            </a:extLst>
          </p:cNvPr>
          <p:cNvGrpSpPr/>
          <p:nvPr/>
        </p:nvGrpSpPr>
        <p:grpSpPr>
          <a:xfrm>
            <a:off x="7191545" y="0"/>
            <a:ext cx="5000460" cy="1425988"/>
            <a:chOff x="7191545" y="0"/>
            <a:chExt cx="5000460" cy="1425988"/>
          </a:xfrm>
        </p:grpSpPr>
        <p:pic>
          <p:nvPicPr>
            <p:cNvPr id="5" name="Google Shape;221;p22">
              <a:extLst>
                <a:ext uri="{FF2B5EF4-FFF2-40B4-BE49-F238E27FC236}">
                  <a16:creationId xmlns:a16="http://schemas.microsoft.com/office/drawing/2014/main" id="{A226289D-E40A-933E-E4D2-2D35E8026665}"/>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222;p22">
              <a:extLst>
                <a:ext uri="{FF2B5EF4-FFF2-40B4-BE49-F238E27FC236}">
                  <a16:creationId xmlns:a16="http://schemas.microsoft.com/office/drawing/2014/main" id="{3C57DA86-B4D8-AAAA-1314-3349B715AF35}"/>
                </a:ext>
              </a:extLst>
            </p:cNvPr>
            <p:cNvGrpSpPr/>
            <p:nvPr/>
          </p:nvGrpSpPr>
          <p:grpSpPr>
            <a:xfrm>
              <a:off x="7191545" y="0"/>
              <a:ext cx="5000460" cy="1425988"/>
              <a:chOff x="7191545" y="0"/>
              <a:chExt cx="5000460" cy="1425988"/>
            </a:xfrm>
          </p:grpSpPr>
          <p:sp>
            <p:nvSpPr>
              <p:cNvPr id="7" name="Google Shape;223;p22">
                <a:extLst>
                  <a:ext uri="{FF2B5EF4-FFF2-40B4-BE49-F238E27FC236}">
                    <a16:creationId xmlns:a16="http://schemas.microsoft.com/office/drawing/2014/main" id="{23B9326F-256C-BA00-5483-9D6DCD4B79C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224;p22">
                <a:extLst>
                  <a:ext uri="{FF2B5EF4-FFF2-40B4-BE49-F238E27FC236}">
                    <a16:creationId xmlns:a16="http://schemas.microsoft.com/office/drawing/2014/main" id="{8C183E9F-DEAF-C628-E180-B2028CF7CCB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225;p22">
            <a:extLst>
              <a:ext uri="{FF2B5EF4-FFF2-40B4-BE49-F238E27FC236}">
                <a16:creationId xmlns:a16="http://schemas.microsoft.com/office/drawing/2014/main" id="{745CBB15-C000-E0BF-7BEF-D0CC8CE53A45}"/>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226;p22">
            <a:extLst>
              <a:ext uri="{FF2B5EF4-FFF2-40B4-BE49-F238E27FC236}">
                <a16:creationId xmlns:a16="http://schemas.microsoft.com/office/drawing/2014/main" id="{1B94741A-3D33-1685-110F-2BB9DE37EC8D}"/>
              </a:ext>
            </a:extLst>
          </p:cNvPr>
          <p:cNvSpPr txBox="1">
            <a:spLocks noGrp="1"/>
          </p:cNvSpPr>
          <p:nvPr>
            <p:ph type="sldNum" sz="quarter" idx="8"/>
          </p:nvPr>
        </p:nvSpPr>
        <p:spPr>
          <a:xfrm>
            <a:off x="8839193" y="6356351"/>
            <a:ext cx="2743200" cy="365129"/>
          </a:xfrm>
        </p:spPr>
        <p:txBody>
          <a:bodyPr/>
          <a:lstStyle>
            <a:lvl1pPr>
              <a:defRPr/>
            </a:lvl1pPr>
          </a:lstStyle>
          <a:p>
            <a:pPr lvl="0"/>
            <a:fld id="{36297077-B3C7-44BB-94EF-9ADF004524B4}" type="slidenum">
              <a:t>‹#›</a:t>
            </a:fld>
            <a:endParaRPr lang="en-US"/>
          </a:p>
        </p:txBody>
      </p:sp>
      <p:cxnSp>
        <p:nvCxnSpPr>
          <p:cNvPr id="11" name="Google Shape;227;p22">
            <a:extLst>
              <a:ext uri="{FF2B5EF4-FFF2-40B4-BE49-F238E27FC236}">
                <a16:creationId xmlns:a16="http://schemas.microsoft.com/office/drawing/2014/main" id="{9D656EE0-3624-8800-9F6C-E1D76B4BC7C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228;p22">
            <a:extLst>
              <a:ext uri="{FF2B5EF4-FFF2-40B4-BE49-F238E27FC236}">
                <a16:creationId xmlns:a16="http://schemas.microsoft.com/office/drawing/2014/main" id="{D4F55DE9-72D7-7E75-D4B5-A7BA244BCCE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89753460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1D426EB3-0165-D594-3B50-6334647EA4A2}"/>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0F79578A-3382-8E1D-88D8-45FFBCDA897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520922D4-AE4E-1ED5-D6C1-952876942DF0}"/>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52870FF3-9CDB-E199-5813-5898F9C6CE9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D0A81FC3-B621-2766-8827-51F4743D0C3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E98B703C-B2D8-6C3C-7941-1DA1DC41F33B}"/>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041607D5-5FE0-4ABF-3FF9-E844318B7FF4}"/>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2B23F65E-60CA-912C-BF35-5371DAE4525A}"/>
              </a:ext>
            </a:extLst>
          </p:cNvPr>
          <p:cNvSpPr txBox="1">
            <a:spLocks noGrp="1"/>
          </p:cNvSpPr>
          <p:nvPr>
            <p:ph type="sldNum" sz="quarter" idx="8"/>
          </p:nvPr>
        </p:nvSpPr>
        <p:spPr/>
        <p:txBody>
          <a:bodyPr/>
          <a:lstStyle>
            <a:lvl1pPr>
              <a:defRPr>
                <a:solidFill>
                  <a:srgbClr val="AFB3B9"/>
                </a:solidFill>
              </a:defRPr>
            </a:lvl1pPr>
          </a:lstStyle>
          <a:p>
            <a:pPr lvl="0"/>
            <a:fld id="{06A24ABD-FA30-47BC-A854-B0A4EFD70329}" type="slidenum">
              <a:t>‹#›</a:t>
            </a:fld>
            <a:endParaRPr lang="en-US"/>
          </a:p>
        </p:txBody>
      </p:sp>
      <p:cxnSp>
        <p:nvCxnSpPr>
          <p:cNvPr id="10" name="Straight Connector 7">
            <a:extLst>
              <a:ext uri="{FF2B5EF4-FFF2-40B4-BE49-F238E27FC236}">
                <a16:creationId xmlns:a16="http://schemas.microsoft.com/office/drawing/2014/main" id="{32C34B2B-DCB4-2148-007F-367BC7AB515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8D9CD88F-AF78-4302-6C13-72609E132A1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47571386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9CB8593B-89F3-0C8D-9798-5CDD78D307D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4298B9B-0670-C61D-D759-2BB82E08191D}"/>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BF974F67-446E-AF6D-6170-76DF0413274A}"/>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52039251-30C6-8377-77DA-36A35733E895}"/>
              </a:ext>
            </a:extLst>
          </p:cNvPr>
          <p:cNvSpPr txBox="1">
            <a:spLocks noGrp="1"/>
          </p:cNvSpPr>
          <p:nvPr>
            <p:ph type="sldNum" sz="quarter" idx="8"/>
          </p:nvPr>
        </p:nvSpPr>
        <p:spPr/>
        <p:txBody>
          <a:bodyPr/>
          <a:lstStyle>
            <a:lvl1pPr>
              <a:defRPr>
                <a:solidFill>
                  <a:srgbClr val="AFB3B9"/>
                </a:solidFill>
              </a:defRPr>
            </a:lvl1pPr>
          </a:lstStyle>
          <a:p>
            <a:pPr lvl="0"/>
            <a:fld id="{41F0F51F-502E-4583-BC4D-204779C9B03A}" type="slidenum">
              <a:t>‹#›</a:t>
            </a:fld>
            <a:endParaRPr lang="en-US"/>
          </a:p>
        </p:txBody>
      </p:sp>
      <p:cxnSp>
        <p:nvCxnSpPr>
          <p:cNvPr id="6" name="Straight Connector 7">
            <a:extLst>
              <a:ext uri="{FF2B5EF4-FFF2-40B4-BE49-F238E27FC236}">
                <a16:creationId xmlns:a16="http://schemas.microsoft.com/office/drawing/2014/main" id="{E451161B-61AC-FF1F-F35A-2A4393AB25D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F96C0C6B-4C71-A9A9-B0A2-625BCAD9EE60}"/>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68C1162E-B93A-2CF3-B1DE-33763A46133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00AFFB04-2131-BFC5-4513-978FB477439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3E2F63C4-AD1F-4242-88DE-BC36E6056EBB}"/>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61437670-7855-30B9-1EB7-2B01EF0F220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5F650FAC-72D5-F589-7BDC-7FE2F3576E5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39790E97-1815-24DD-F0EA-8EE2F8C916E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77844134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A057CB-64C6-5EF7-7D8F-C49CBCC6E7C5}"/>
              </a:ext>
            </a:extLst>
          </p:cNvPr>
          <p:cNvSpPr txBox="1">
            <a:spLocks noGrp="1"/>
          </p:cNvSpPr>
          <p:nvPr>
            <p:ph type="title"/>
          </p:nvPr>
        </p:nvSpPr>
        <p:spPr>
          <a:xfrm>
            <a:off x="513353" y="2633536"/>
            <a:ext cx="5194432" cy="2387598"/>
          </a:xfrm>
        </p:spPr>
        <p:txBody>
          <a:bodyPr anchor="b"/>
          <a:lstStyle>
            <a:lvl1pPr>
              <a:defRPr sz="4000">
                <a:solidFill>
                  <a:srgbClr val="444C55"/>
                </a:solidFill>
              </a:defRPr>
            </a:lvl1pPr>
          </a:lstStyle>
          <a:p>
            <a:pPr lvl="0"/>
            <a:r>
              <a:rPr lang="en-US"/>
              <a:t>Click to edit Master title style</a:t>
            </a:r>
          </a:p>
        </p:txBody>
      </p:sp>
      <p:sp>
        <p:nvSpPr>
          <p:cNvPr id="3" name="Subtitle 2">
            <a:extLst>
              <a:ext uri="{FF2B5EF4-FFF2-40B4-BE49-F238E27FC236}">
                <a16:creationId xmlns:a16="http://schemas.microsoft.com/office/drawing/2014/main" id="{D605C7C8-90A1-B87C-4597-01FAE5608307}"/>
              </a:ext>
            </a:extLst>
          </p:cNvPr>
          <p:cNvSpPr txBox="1">
            <a:spLocks noGrp="1"/>
          </p:cNvSpPr>
          <p:nvPr>
            <p:ph type="subTitle" idx="4294967295"/>
          </p:nvPr>
        </p:nvSpPr>
        <p:spPr>
          <a:xfrm>
            <a:off x="513353" y="5400327"/>
            <a:ext cx="5194432" cy="986564"/>
          </a:xfrm>
        </p:spPr>
        <p:txBody>
          <a:bodyPr/>
          <a:lstStyle>
            <a:lvl1pPr marL="0" indent="0">
              <a:buNone/>
              <a:defRPr/>
            </a:lvl1pPr>
          </a:lstStyle>
          <a:p>
            <a:pPr lvl="0"/>
            <a:r>
              <a:rPr lang="en-US"/>
              <a:t>Click to edit Master subtitle style</a:t>
            </a:r>
          </a:p>
        </p:txBody>
      </p:sp>
      <p:grpSp>
        <p:nvGrpSpPr>
          <p:cNvPr id="4" name="Group 27">
            <a:extLst>
              <a:ext uri="{FF2B5EF4-FFF2-40B4-BE49-F238E27FC236}">
                <a16:creationId xmlns:a16="http://schemas.microsoft.com/office/drawing/2014/main" id="{6888F53A-EC16-7549-E628-C7CF818FC48A}"/>
              </a:ext>
            </a:extLst>
          </p:cNvPr>
          <p:cNvGrpSpPr/>
          <p:nvPr/>
        </p:nvGrpSpPr>
        <p:grpSpPr>
          <a:xfrm>
            <a:off x="0" y="0"/>
            <a:ext cx="6418722" cy="1509820"/>
            <a:chOff x="0" y="0"/>
            <a:chExt cx="6418722" cy="1509820"/>
          </a:xfrm>
        </p:grpSpPr>
        <p:sp>
          <p:nvSpPr>
            <p:cNvPr id="5" name="Freeform 29">
              <a:extLst>
                <a:ext uri="{FF2B5EF4-FFF2-40B4-BE49-F238E27FC236}">
                  <a16:creationId xmlns:a16="http://schemas.microsoft.com/office/drawing/2014/main" id="{DBAB75BF-C623-F754-098A-2FA282C32FD7}"/>
                </a:ext>
              </a:extLst>
            </p:cNvPr>
            <p:cNvSpPr/>
            <p:nvPr/>
          </p:nvSpPr>
          <p:spPr>
            <a:xfrm flipH="1">
              <a:off x="0" y="0"/>
              <a:ext cx="6418722" cy="1509820"/>
            </a:xfrm>
            <a:custGeom>
              <a:avLst/>
              <a:gdLst>
                <a:gd name="f0" fmla="val 10800000"/>
                <a:gd name="f1" fmla="val 5400000"/>
                <a:gd name="f2" fmla="val 180"/>
                <a:gd name="f3" fmla="val w"/>
                <a:gd name="f4" fmla="val h"/>
                <a:gd name="f5" fmla="val 0"/>
                <a:gd name="f6" fmla="val 4669459"/>
                <a:gd name="f7" fmla="val 1098357"/>
                <a:gd name="f8" fmla="val 393099"/>
                <a:gd name="f9" fmla="val 485580"/>
                <a:gd name="f10" fmla="val 28411"/>
                <a:gd name="f11" fmla="val 1068094"/>
                <a:gd name="f12" fmla="val 214503"/>
                <a:gd name="f13" fmla="val 1643165"/>
                <a:gd name="f14" fmla="val 412971"/>
                <a:gd name="f15" fmla="val 2241464"/>
                <a:gd name="f16" fmla="val 572540"/>
                <a:gd name="f17" fmla="val 3009808"/>
                <a:gd name="f18" fmla="val 777487"/>
                <a:gd name="f19" fmla="val 3848273"/>
                <a:gd name="f20" fmla="val 856360"/>
                <a:gd name="f21" fmla="val 4645823"/>
                <a:gd name="f22" fmla="val 731027"/>
                <a:gd name="f23" fmla="val 726784"/>
                <a:gd name="f24" fmla="val 1079503"/>
                <a:gd name="f25" fmla="val 4627787"/>
                <a:gd name="f26" fmla="val 1083679"/>
                <a:gd name="f27" fmla="val 3105555"/>
                <a:gd name="f28" fmla="val 1189027"/>
                <a:gd name="f29" fmla="val 1909512"/>
                <a:gd name="f30" fmla="val 709765"/>
                <a:gd name="f31" fmla="val 568062"/>
                <a:gd name="f32" fmla="val 207626"/>
                <a:gd name="f33" fmla="+- 0 0 -90"/>
                <a:gd name="f34" fmla="*/ f3 1 4669459"/>
                <a:gd name="f35" fmla="*/ f4 1 1098357"/>
                <a:gd name="f36" fmla="+- f7 0 f5"/>
                <a:gd name="f37" fmla="+- f6 0 f5"/>
                <a:gd name="f38" fmla="*/ f33 f0 1"/>
                <a:gd name="f39" fmla="*/ f37 1 4669459"/>
                <a:gd name="f40" fmla="*/ f36 1 1098357"/>
                <a:gd name="f41" fmla="*/ 0 f37 1"/>
                <a:gd name="f42" fmla="*/ 0 f36 1"/>
                <a:gd name="f43" fmla="*/ 393099 f37 1"/>
                <a:gd name="f44" fmla="*/ 485580 f37 1"/>
                <a:gd name="f45" fmla="*/ 28411 f36 1"/>
                <a:gd name="f46" fmla="*/ 2241464 f37 1"/>
                <a:gd name="f47" fmla="*/ 572540 f36 1"/>
                <a:gd name="f48" fmla="*/ 4645823 f37 1"/>
                <a:gd name="f49" fmla="*/ 731027 f36 1"/>
                <a:gd name="f50" fmla="*/ 4669459 f37 1"/>
                <a:gd name="f51" fmla="*/ 726784 f36 1"/>
                <a:gd name="f52" fmla="*/ 1079503 f36 1"/>
                <a:gd name="f53" fmla="*/ 4627787 f37 1"/>
                <a:gd name="f54" fmla="*/ 1083679 f36 1"/>
                <a:gd name="f55" fmla="*/ 568062 f37 1"/>
                <a:gd name="f56" fmla="*/ 207626 f36 1"/>
                <a:gd name="f57" fmla="*/ f38 1 f2"/>
                <a:gd name="f58" fmla="*/ f41 1 4669459"/>
                <a:gd name="f59" fmla="*/ f42 1 1098357"/>
                <a:gd name="f60" fmla="*/ f43 1 4669459"/>
                <a:gd name="f61" fmla="*/ f44 1 4669459"/>
                <a:gd name="f62" fmla="*/ f45 1 1098357"/>
                <a:gd name="f63" fmla="*/ f46 1 4669459"/>
                <a:gd name="f64" fmla="*/ f47 1 1098357"/>
                <a:gd name="f65" fmla="*/ f48 1 4669459"/>
                <a:gd name="f66" fmla="*/ f49 1 1098357"/>
                <a:gd name="f67" fmla="*/ f50 1 4669459"/>
                <a:gd name="f68" fmla="*/ f51 1 1098357"/>
                <a:gd name="f69" fmla="*/ f52 1 1098357"/>
                <a:gd name="f70" fmla="*/ f53 1 4669459"/>
                <a:gd name="f71" fmla="*/ f54 1 1098357"/>
                <a:gd name="f72" fmla="*/ f55 1 4669459"/>
                <a:gd name="f73" fmla="*/ f56 1 1098357"/>
                <a:gd name="f74" fmla="*/ f5 1 f39"/>
                <a:gd name="f75" fmla="*/ f6 1 f39"/>
                <a:gd name="f76" fmla="*/ f5 1 f40"/>
                <a:gd name="f77" fmla="*/ f7 1 f40"/>
                <a:gd name="f78" fmla="+- f57 0 f1"/>
                <a:gd name="f79" fmla="*/ f58 1 f39"/>
                <a:gd name="f80" fmla="*/ f59 1 f40"/>
                <a:gd name="f81" fmla="*/ f60 1 f39"/>
                <a:gd name="f82" fmla="*/ f61 1 f39"/>
                <a:gd name="f83" fmla="*/ f62 1 f40"/>
                <a:gd name="f84" fmla="*/ f63 1 f39"/>
                <a:gd name="f85" fmla="*/ f64 1 f40"/>
                <a:gd name="f86" fmla="*/ f65 1 f39"/>
                <a:gd name="f87" fmla="*/ f66 1 f40"/>
                <a:gd name="f88" fmla="*/ f67 1 f39"/>
                <a:gd name="f89" fmla="*/ f68 1 f40"/>
                <a:gd name="f90" fmla="*/ f69 1 f40"/>
                <a:gd name="f91" fmla="*/ f70 1 f39"/>
                <a:gd name="f92" fmla="*/ f71 1 f40"/>
                <a:gd name="f93" fmla="*/ f72 1 f39"/>
                <a:gd name="f94" fmla="*/ f73 1 f40"/>
                <a:gd name="f95" fmla="*/ f74 f34 1"/>
                <a:gd name="f96" fmla="*/ f75 f34 1"/>
                <a:gd name="f97" fmla="*/ f77 f35 1"/>
                <a:gd name="f98" fmla="*/ f76 f35 1"/>
                <a:gd name="f99" fmla="*/ f79 f34 1"/>
                <a:gd name="f100" fmla="*/ f80 f35 1"/>
                <a:gd name="f101" fmla="*/ f81 f34 1"/>
                <a:gd name="f102" fmla="*/ f82 f34 1"/>
                <a:gd name="f103" fmla="*/ f83 f35 1"/>
                <a:gd name="f104" fmla="*/ f84 f34 1"/>
                <a:gd name="f105" fmla="*/ f85 f35 1"/>
                <a:gd name="f106" fmla="*/ f86 f34 1"/>
                <a:gd name="f107" fmla="*/ f87 f35 1"/>
                <a:gd name="f108" fmla="*/ f88 f34 1"/>
                <a:gd name="f109" fmla="*/ f89 f35 1"/>
                <a:gd name="f110" fmla="*/ f90 f35 1"/>
                <a:gd name="f111" fmla="*/ f91 f34 1"/>
                <a:gd name="f112" fmla="*/ f92 f35 1"/>
                <a:gd name="f113" fmla="*/ f93 f34 1"/>
                <a:gd name="f114" fmla="*/ f94 f35 1"/>
              </a:gdLst>
              <a:ahLst/>
              <a:cxnLst>
                <a:cxn ang="3cd4">
                  <a:pos x="hc" y="t"/>
                </a:cxn>
                <a:cxn ang="0">
                  <a:pos x="r" y="vc"/>
                </a:cxn>
                <a:cxn ang="cd4">
                  <a:pos x="hc" y="b"/>
                </a:cxn>
                <a:cxn ang="cd2">
                  <a:pos x="l" y="vc"/>
                </a:cxn>
                <a:cxn ang="f78">
                  <a:pos x="f99" y="f100"/>
                </a:cxn>
                <a:cxn ang="f78">
                  <a:pos x="f101" y="f100"/>
                </a:cxn>
                <a:cxn ang="f78">
                  <a:pos x="f102" y="f103"/>
                </a:cxn>
                <a:cxn ang="f78">
                  <a:pos x="f104" y="f105"/>
                </a:cxn>
                <a:cxn ang="f78">
                  <a:pos x="f106" y="f107"/>
                </a:cxn>
                <a:cxn ang="f78">
                  <a:pos x="f108" y="f109"/>
                </a:cxn>
                <a:cxn ang="f78">
                  <a:pos x="f108" y="f110"/>
                </a:cxn>
                <a:cxn ang="f78">
                  <a:pos x="f111" y="f112"/>
                </a:cxn>
                <a:cxn ang="f78">
                  <a:pos x="f113" y="f114"/>
                </a:cxn>
              </a:cxnLst>
              <a:rect l="f95" t="f98" r="f96" b="f97"/>
              <a:pathLst>
                <a:path w="4669459" h="1098357">
                  <a:moveTo>
                    <a:pt x="f5" y="f5"/>
                  </a:moveTo>
                  <a:lnTo>
                    <a:pt x="f8" y="f5"/>
                  </a:lnTo>
                  <a:lnTo>
                    <a:pt x="f9" y="f10"/>
                  </a:lnTo>
                  <a:cubicBezTo>
                    <a:pt x="f11" y="f12"/>
                    <a:pt x="f13" y="f14"/>
                    <a:pt x="f15" y="f16"/>
                  </a:cubicBezTo>
                  <a:cubicBezTo>
                    <a:pt x="f17" y="f18"/>
                    <a:pt x="f19" y="f20"/>
                    <a:pt x="f21" y="f22"/>
                  </a:cubicBezTo>
                  <a:lnTo>
                    <a:pt x="f6" y="f23"/>
                  </a:lnTo>
                  <a:lnTo>
                    <a:pt x="f6" y="f24"/>
                  </a:lnTo>
                  <a:lnTo>
                    <a:pt x="f25" y="f26"/>
                  </a:lnTo>
                  <a:cubicBezTo>
                    <a:pt x="f27" y="f28"/>
                    <a:pt x="f29" y="f30"/>
                    <a:pt x="f31" y="f32"/>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30">
              <a:extLst>
                <a:ext uri="{FF2B5EF4-FFF2-40B4-BE49-F238E27FC236}">
                  <a16:creationId xmlns:a16="http://schemas.microsoft.com/office/drawing/2014/main" id="{75D96059-F579-479B-2BF3-BF4203EE6F9D}"/>
                </a:ext>
              </a:extLst>
            </p:cNvPr>
            <p:cNvSpPr/>
            <p:nvPr/>
          </p:nvSpPr>
          <p:spPr>
            <a:xfrm flipH="1">
              <a:off x="0" y="0"/>
              <a:ext cx="6244227" cy="1352022"/>
            </a:xfrm>
            <a:custGeom>
              <a:avLst/>
              <a:gdLst>
                <a:gd name="f0" fmla="val 10800000"/>
                <a:gd name="f1" fmla="val 5400000"/>
                <a:gd name="f2" fmla="val 180"/>
                <a:gd name="f3" fmla="val w"/>
                <a:gd name="f4" fmla="val h"/>
                <a:gd name="f5" fmla="val 0"/>
                <a:gd name="f6" fmla="val 4542519"/>
                <a:gd name="f7" fmla="val 983565"/>
                <a:gd name="f8" fmla="val 957397"/>
                <a:gd name="f9" fmla="val 4542518"/>
                <a:gd name="f10" fmla="val 957403"/>
                <a:gd name="f11" fmla="val 4510552"/>
                <a:gd name="f12" fmla="val 961138"/>
                <a:gd name="f13" fmla="val 2991282"/>
                <a:gd name="f14" fmla="val 1091409"/>
                <a:gd name="f15" fmla="val 1788278"/>
                <a:gd name="f16" fmla="val 632191"/>
                <a:gd name="f17" fmla="val 439600"/>
                <a:gd name="f18" fmla="val 152515"/>
                <a:gd name="f19" fmla="+- 0 0 -90"/>
                <a:gd name="f20" fmla="*/ f3 1 4542519"/>
                <a:gd name="f21" fmla="*/ f4 1 983565"/>
                <a:gd name="f22" fmla="+- f7 0 f5"/>
                <a:gd name="f23" fmla="+- f6 0 f5"/>
                <a:gd name="f24" fmla="*/ f19 f0 1"/>
                <a:gd name="f25" fmla="*/ f23 1 4542519"/>
                <a:gd name="f26" fmla="*/ f22 1 983565"/>
                <a:gd name="f27" fmla="*/ 0 f23 1"/>
                <a:gd name="f28" fmla="*/ 0 f22 1"/>
                <a:gd name="f29" fmla="*/ 4542519 f23 1"/>
                <a:gd name="f30" fmla="*/ 957397 f22 1"/>
                <a:gd name="f31" fmla="*/ 4542518 f23 1"/>
                <a:gd name="f32" fmla="*/ 957403 f22 1"/>
                <a:gd name="f33" fmla="*/ 4510552 f23 1"/>
                <a:gd name="f34" fmla="*/ 961138 f22 1"/>
                <a:gd name="f35" fmla="*/ 439600 f23 1"/>
                <a:gd name="f36" fmla="*/ 152515 f22 1"/>
                <a:gd name="f37" fmla="*/ f24 1 f2"/>
                <a:gd name="f38" fmla="*/ f27 1 4542519"/>
                <a:gd name="f39" fmla="*/ f28 1 983565"/>
                <a:gd name="f40" fmla="*/ f29 1 4542519"/>
                <a:gd name="f41" fmla="*/ f30 1 983565"/>
                <a:gd name="f42" fmla="*/ f31 1 4542519"/>
                <a:gd name="f43" fmla="*/ f32 1 983565"/>
                <a:gd name="f44" fmla="*/ f33 1 4542519"/>
                <a:gd name="f45" fmla="*/ f34 1 983565"/>
                <a:gd name="f46" fmla="*/ f35 1 4542519"/>
                <a:gd name="f47" fmla="*/ f36 1 983565"/>
                <a:gd name="f48" fmla="*/ f5 1 f25"/>
                <a:gd name="f49" fmla="*/ f6 1 f25"/>
                <a:gd name="f50" fmla="*/ f5 1 f26"/>
                <a:gd name="f51" fmla="*/ f7 1 f26"/>
                <a:gd name="f52" fmla="+- f37 0 f1"/>
                <a:gd name="f53" fmla="*/ f38 1 f25"/>
                <a:gd name="f54" fmla="*/ f39 1 f26"/>
                <a:gd name="f55" fmla="*/ f40 1 f25"/>
                <a:gd name="f56" fmla="*/ f41 1 f26"/>
                <a:gd name="f57" fmla="*/ f42 1 f25"/>
                <a:gd name="f58" fmla="*/ f43 1 f26"/>
                <a:gd name="f59" fmla="*/ f44 1 f25"/>
                <a:gd name="f60" fmla="*/ f45 1 f26"/>
                <a:gd name="f61" fmla="*/ f46 1 f25"/>
                <a:gd name="f62" fmla="*/ f47 1 f26"/>
                <a:gd name="f63" fmla="*/ f48 f20 1"/>
                <a:gd name="f64" fmla="*/ f49 f20 1"/>
                <a:gd name="f65" fmla="*/ f51 f21 1"/>
                <a:gd name="f66" fmla="*/ f50 f21 1"/>
                <a:gd name="f67" fmla="*/ f53 f20 1"/>
                <a:gd name="f68" fmla="*/ f54 f21 1"/>
                <a:gd name="f69" fmla="*/ f55 f20 1"/>
                <a:gd name="f70" fmla="*/ f56 f21 1"/>
                <a:gd name="f71" fmla="*/ f57 f20 1"/>
                <a:gd name="f72" fmla="*/ f58 f21 1"/>
                <a:gd name="f73" fmla="*/ f59 f20 1"/>
                <a:gd name="f74" fmla="*/ f60 f21 1"/>
                <a:gd name="f75" fmla="*/ f61 f20 1"/>
                <a:gd name="f76" fmla="*/ f62 f21 1"/>
              </a:gdLst>
              <a:ahLst/>
              <a:cxnLst>
                <a:cxn ang="3cd4">
                  <a:pos x="hc" y="t"/>
                </a:cxn>
                <a:cxn ang="0">
                  <a:pos x="r" y="vc"/>
                </a:cxn>
                <a:cxn ang="cd4">
                  <a:pos x="hc" y="b"/>
                </a:cxn>
                <a:cxn ang="cd2">
                  <a:pos x="l" y="vc"/>
                </a:cxn>
                <a:cxn ang="f52">
                  <a:pos x="f67" y="f68"/>
                </a:cxn>
                <a:cxn ang="f52">
                  <a:pos x="f69" y="f68"/>
                </a:cxn>
                <a:cxn ang="f52">
                  <a:pos x="f69" y="f70"/>
                </a:cxn>
                <a:cxn ang="f52">
                  <a:pos x="f71" y="f72"/>
                </a:cxn>
                <a:cxn ang="f52">
                  <a:pos x="f73" y="f74"/>
                </a:cxn>
                <a:cxn ang="f52">
                  <a:pos x="f75" y="f76"/>
                </a:cxn>
              </a:cxnLst>
              <a:rect l="f63" t="f66" r="f64" b="f65"/>
              <a:pathLst>
                <a:path w="4542519" h="983565">
                  <a:moveTo>
                    <a:pt x="f5" y="f5"/>
                  </a:moveTo>
                  <a:lnTo>
                    <a:pt x="f6" y="f5"/>
                  </a:lnTo>
                  <a:lnTo>
                    <a:pt x="f6" y="f8"/>
                  </a:lnTo>
                  <a:lnTo>
                    <a:pt x="f9" y="f10"/>
                  </a:lnTo>
                  <a:lnTo>
                    <a:pt x="f11" y="f12"/>
                  </a:lnTo>
                  <a:cubicBezTo>
                    <a:pt x="f13" y="f14"/>
                    <a:pt x="f15" y="f16"/>
                    <a:pt x="f17" y="f18"/>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pic>
        <p:nvPicPr>
          <p:cNvPr id="7" name="Picture 28">
            <a:extLst>
              <a:ext uri="{FF2B5EF4-FFF2-40B4-BE49-F238E27FC236}">
                <a16:creationId xmlns:a16="http://schemas.microsoft.com/office/drawing/2014/main" id="{F78475E5-618C-46DB-2222-FAC4168D0B41}"/>
              </a:ext>
            </a:extLst>
          </p:cNvPr>
          <p:cNvPicPr>
            <a:picLocks noChangeAspect="1"/>
          </p:cNvPicPr>
          <p:nvPr/>
        </p:nvPicPr>
        <p:blipFill>
          <a:blip r:embed="rId2"/>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352928558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p:cSld name="2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79C942E-9FB0-84C2-84A6-ECA1170EA8D0}"/>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D073763-A4D3-5168-EBEE-773D0EF1ED7F}"/>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604C94F0-3B79-9687-39DD-34C742B82705}"/>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9E889691-859B-390C-238E-E2747E1F0133}"/>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72691419-291F-C7BD-D9CE-EF8712B0BCBE}"/>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EA38F239-1B9E-CB8F-6744-ECA78F340BD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01DE21A2-8C61-8777-A331-609FB4988495}"/>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2DD1BFFB-7D33-2996-90EB-B544387FADC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21394483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p:cSld name="2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442240E4-3B0A-F30E-D1CD-FDF97D22F29A}"/>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F2223534-B4C0-2CC7-292A-EAF4250312B4}"/>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E560796A-686D-95DA-7A91-B2F246A9504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9D98098D-57DE-3B00-652A-40318573712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31D9A969-5B3B-4386-B369-AFBD9530677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C8E5D593-8029-1A9C-7C44-3BDD28325448}"/>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1116D41F-210A-F7DC-8670-34ABA6FDA7C8}"/>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505684053"/>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p:cSld name="2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582C5299-951A-8A78-379B-1E45874AD939}"/>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8C0A9E53-2D86-9A68-3E9D-B41F0A221DD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973819B4-5F1D-6E49-4204-DB85255BDE2A}"/>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6F27DEF6-9D09-C600-5B09-873F52580D19}"/>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8BF348AE-1E3E-18FE-B200-4B4048B0B885}"/>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6D0FCFA8-1EC8-1A2B-B10B-2A182C7DB76A}"/>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C6049972-D042-482A-C6FA-5FAD71F38190}"/>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526468969"/>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0562402A-3370-9B12-E3C6-C2CA4262623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7107EF5-0878-173D-E8F4-4D1E161F3831}"/>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94FB2D93-B9C6-1ABF-FF32-918769880077}"/>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E7E6E9B6-1B68-C299-F9FA-5B9EDFD44361}"/>
              </a:ext>
            </a:extLst>
          </p:cNvPr>
          <p:cNvSpPr txBox="1">
            <a:spLocks noGrp="1"/>
          </p:cNvSpPr>
          <p:nvPr>
            <p:ph type="sldNum" sz="quarter" idx="8"/>
          </p:nvPr>
        </p:nvSpPr>
        <p:spPr/>
        <p:txBody>
          <a:bodyPr/>
          <a:lstStyle>
            <a:lvl1pPr>
              <a:defRPr>
                <a:solidFill>
                  <a:srgbClr val="AFB3B9"/>
                </a:solidFill>
              </a:defRPr>
            </a:lvl1pPr>
          </a:lstStyle>
          <a:p>
            <a:pPr lvl="0"/>
            <a:fld id="{E202416B-8720-476B-82F0-ADAB0284B52F}" type="slidenum">
              <a:t>‹#›</a:t>
            </a:fld>
            <a:endParaRPr lang="en-US"/>
          </a:p>
        </p:txBody>
      </p:sp>
      <p:cxnSp>
        <p:nvCxnSpPr>
          <p:cNvPr id="6" name="Straight Connector 7">
            <a:extLst>
              <a:ext uri="{FF2B5EF4-FFF2-40B4-BE49-F238E27FC236}">
                <a16:creationId xmlns:a16="http://schemas.microsoft.com/office/drawing/2014/main" id="{57194A21-82DF-E52E-F26C-34E08DACA3F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838059ED-72EA-9A69-9B38-846DB003817B}"/>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F70CCB56-719F-0CA6-9025-3FBBEB00808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FCD0B61-EE92-0E43-F38F-402520B2520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EE4DBD42-3C11-121A-33B2-F06798433A3E}"/>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923813E4-1071-7C15-43AC-AD4EC329961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FE7AC9C5-3FFF-5119-8995-94AF48B46E0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49653229-94E9-5D2F-29EF-01DE9DCE4B7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35764795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D84005DE-3B1F-5983-FEA4-9875F663762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DDD2377-CBC9-478F-A97C-01367083DFB0}"/>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F3947AD0-AA78-3AEF-9D87-A96F7019E019}"/>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639A72BC-CE08-9D80-C153-FDF9F7EDC62E}"/>
              </a:ext>
            </a:extLst>
          </p:cNvPr>
          <p:cNvSpPr txBox="1">
            <a:spLocks noGrp="1"/>
          </p:cNvSpPr>
          <p:nvPr>
            <p:ph type="sldNum" sz="quarter" idx="8"/>
          </p:nvPr>
        </p:nvSpPr>
        <p:spPr/>
        <p:txBody>
          <a:bodyPr/>
          <a:lstStyle>
            <a:lvl1pPr>
              <a:defRPr>
                <a:solidFill>
                  <a:srgbClr val="AFB3B9"/>
                </a:solidFill>
              </a:defRPr>
            </a:lvl1pPr>
          </a:lstStyle>
          <a:p>
            <a:pPr lvl="0"/>
            <a:fld id="{40003EFA-C714-42DF-9AFC-744637762812}" type="slidenum">
              <a:t>‹#›</a:t>
            </a:fld>
            <a:endParaRPr lang="en-US"/>
          </a:p>
        </p:txBody>
      </p:sp>
      <p:cxnSp>
        <p:nvCxnSpPr>
          <p:cNvPr id="6" name="Straight Connector 7">
            <a:extLst>
              <a:ext uri="{FF2B5EF4-FFF2-40B4-BE49-F238E27FC236}">
                <a16:creationId xmlns:a16="http://schemas.microsoft.com/office/drawing/2014/main" id="{4920A03D-3977-4DDD-9A3E-C692CBFC8B9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1D7ED401-4A4A-542E-6B9B-9508D1F990AC}"/>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E9E32997-A29D-AB5C-3F91-BEDB7BBDEDB8}"/>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3AFC1024-DCE6-F07F-4050-1C82E605A31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C1E6858F-B571-A00A-91EB-A520040303BF}"/>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3DB4A9C-200B-6AFF-5F56-40EB8596366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61802C1D-1145-B1E7-8999-66E88C5CC06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97B188F4-0FEF-B371-5BBE-65A037E911E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98540039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7B8D9A44-0C6B-9969-AAA8-30C9CA9A7692}"/>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03D8C431-5639-375C-8EE0-AE8BA1D0F00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711E308C-7F30-5275-0B43-DD6282F2C5D6}"/>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F23DF920-9F0E-2522-3D03-20E7171D71D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2FC8ED38-3CFD-E2DC-9F1D-FD40B8531C8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F9721127-AEAB-3CE9-77F7-48EB82B78A67}"/>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5FEDA474-DD01-9F47-BADB-0A1CF6DF2939}"/>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E78B7B20-42F8-2DF4-DEAE-CF8F89164EB3}"/>
              </a:ext>
            </a:extLst>
          </p:cNvPr>
          <p:cNvSpPr txBox="1">
            <a:spLocks noGrp="1"/>
          </p:cNvSpPr>
          <p:nvPr>
            <p:ph type="sldNum" sz="quarter" idx="8"/>
          </p:nvPr>
        </p:nvSpPr>
        <p:spPr/>
        <p:txBody>
          <a:bodyPr/>
          <a:lstStyle>
            <a:lvl1pPr>
              <a:defRPr>
                <a:solidFill>
                  <a:srgbClr val="AFB3B9"/>
                </a:solidFill>
              </a:defRPr>
            </a:lvl1pPr>
          </a:lstStyle>
          <a:p>
            <a:pPr lvl="0"/>
            <a:fld id="{ED1CB1E7-9D35-40B9-BCBB-2C69026862B9}" type="slidenum">
              <a:t>‹#›</a:t>
            </a:fld>
            <a:endParaRPr lang="en-US"/>
          </a:p>
        </p:txBody>
      </p:sp>
      <p:cxnSp>
        <p:nvCxnSpPr>
          <p:cNvPr id="10" name="Straight Connector 7">
            <a:extLst>
              <a:ext uri="{FF2B5EF4-FFF2-40B4-BE49-F238E27FC236}">
                <a16:creationId xmlns:a16="http://schemas.microsoft.com/office/drawing/2014/main" id="{83B2D6C2-5E09-8A3E-545C-60181F5D56B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D2D5A772-1136-841D-EE32-0A0271B28BF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5648275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DE87F3-28F5-02E5-7164-C85158A82541}"/>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AC5C7999-4C71-7195-CEDC-BE054273A4C8}"/>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C5D3B05C-34AA-8736-4C96-C8B5A9EB609C}"/>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4E2AC160-592C-F5C7-B9DA-6E5BA4E9E8A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467F3200-43A2-4956-B6DB-BC819B1E74D4}"/>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195A1141-0EE4-B4C1-EFBB-196841DA740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C72CC0D0-1531-FF65-0604-2175C91FD18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892CBF70-9820-7EE0-A197-3A2551480048}"/>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E85467DF-B088-78FF-15F2-1716A857BA50}"/>
              </a:ext>
            </a:extLst>
          </p:cNvPr>
          <p:cNvSpPr txBox="1">
            <a:spLocks noGrp="1"/>
          </p:cNvSpPr>
          <p:nvPr>
            <p:ph type="sldNum" sz="quarter" idx="8"/>
          </p:nvPr>
        </p:nvSpPr>
        <p:spPr>
          <a:xfrm>
            <a:off x="8839193" y="6356351"/>
            <a:ext cx="2743200" cy="365129"/>
          </a:xfrm>
        </p:spPr>
        <p:txBody>
          <a:bodyPr/>
          <a:lstStyle>
            <a:lvl1pPr>
              <a:defRPr/>
            </a:lvl1pPr>
          </a:lstStyle>
          <a:p>
            <a:pPr lvl="0"/>
            <a:fld id="{1427EF62-3B6B-4FF2-8842-ECF4A9515F41}" type="slidenum">
              <a:t>‹#›</a:t>
            </a:fld>
            <a:endParaRPr lang="en-US"/>
          </a:p>
        </p:txBody>
      </p:sp>
      <p:cxnSp>
        <p:nvCxnSpPr>
          <p:cNvPr id="11" name="Straight Connector 6">
            <a:extLst>
              <a:ext uri="{FF2B5EF4-FFF2-40B4-BE49-F238E27FC236}">
                <a16:creationId xmlns:a16="http://schemas.microsoft.com/office/drawing/2014/main" id="{F68259C1-0A39-3826-7742-4A31D78A567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27CAFF1F-6FE0-DDB1-9117-92BA3B2F6E8F}"/>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22275337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TWO_OBJECTS_WITH_TEXT">
    <p:spTree>
      <p:nvGrpSpPr>
        <p:cNvPr id="1" name=""/>
        <p:cNvGrpSpPr/>
        <p:nvPr/>
      </p:nvGrpSpPr>
      <p:grpSpPr>
        <a:xfrm>
          <a:off x="0" y="0"/>
          <a:ext cx="0" cy="0"/>
          <a:chOff x="0" y="0"/>
          <a:chExt cx="0" cy="0"/>
        </a:xfrm>
      </p:grpSpPr>
      <p:grpSp>
        <p:nvGrpSpPr>
          <p:cNvPr id="2" name="Google Shape;230;p23">
            <a:extLst>
              <a:ext uri="{FF2B5EF4-FFF2-40B4-BE49-F238E27FC236}">
                <a16:creationId xmlns:a16="http://schemas.microsoft.com/office/drawing/2014/main" id="{D4E20134-BCDA-3C3F-0C24-2A91DFB92D05}"/>
              </a:ext>
            </a:extLst>
          </p:cNvPr>
          <p:cNvGrpSpPr/>
          <p:nvPr/>
        </p:nvGrpSpPr>
        <p:grpSpPr>
          <a:xfrm>
            <a:off x="7191545" y="0"/>
            <a:ext cx="5000460" cy="1425988"/>
            <a:chOff x="7191545" y="0"/>
            <a:chExt cx="5000460" cy="1425988"/>
          </a:xfrm>
        </p:grpSpPr>
        <p:pic>
          <p:nvPicPr>
            <p:cNvPr id="3" name="Google Shape;231;p23">
              <a:extLst>
                <a:ext uri="{FF2B5EF4-FFF2-40B4-BE49-F238E27FC236}">
                  <a16:creationId xmlns:a16="http://schemas.microsoft.com/office/drawing/2014/main" id="{9F57E70E-97B7-15BA-B1A3-B399999BFED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32;p23">
              <a:extLst>
                <a:ext uri="{FF2B5EF4-FFF2-40B4-BE49-F238E27FC236}">
                  <a16:creationId xmlns:a16="http://schemas.microsoft.com/office/drawing/2014/main" id="{05D6C852-F9E8-B405-E756-F6E91171F9F2}"/>
                </a:ext>
              </a:extLst>
            </p:cNvPr>
            <p:cNvGrpSpPr/>
            <p:nvPr/>
          </p:nvGrpSpPr>
          <p:grpSpPr>
            <a:xfrm>
              <a:off x="7191545" y="0"/>
              <a:ext cx="5000460" cy="1425988"/>
              <a:chOff x="7191545" y="0"/>
              <a:chExt cx="5000460" cy="1425988"/>
            </a:xfrm>
          </p:grpSpPr>
          <p:sp>
            <p:nvSpPr>
              <p:cNvPr id="5" name="Google Shape;233;p23">
                <a:extLst>
                  <a:ext uri="{FF2B5EF4-FFF2-40B4-BE49-F238E27FC236}">
                    <a16:creationId xmlns:a16="http://schemas.microsoft.com/office/drawing/2014/main" id="{8A6569B8-8DC1-9F54-C718-3E2E4CFABCB7}"/>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34;p23">
                <a:extLst>
                  <a:ext uri="{FF2B5EF4-FFF2-40B4-BE49-F238E27FC236}">
                    <a16:creationId xmlns:a16="http://schemas.microsoft.com/office/drawing/2014/main" id="{ED596EED-50BE-D775-35E5-64FE30082ED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35;p23">
            <a:extLst>
              <a:ext uri="{FF2B5EF4-FFF2-40B4-BE49-F238E27FC236}">
                <a16:creationId xmlns:a16="http://schemas.microsoft.com/office/drawing/2014/main" id="{E32AC28E-E09B-19E8-ACCD-62E875046271}"/>
              </a:ext>
            </a:extLst>
          </p:cNvPr>
          <p:cNvSpPr txBox="1">
            <a:spLocks noGrp="1"/>
          </p:cNvSpPr>
          <p:nvPr>
            <p:ph type="title"/>
          </p:nvPr>
        </p:nvSpPr>
        <p:spPr/>
        <p:txBody>
          <a:bodyPr/>
          <a:lstStyle>
            <a:lvl1pPr>
              <a:defRPr/>
            </a:lvl1pPr>
          </a:lstStyle>
          <a:p>
            <a:pPr lvl="0"/>
            <a:endParaRPr lang="en-US"/>
          </a:p>
        </p:txBody>
      </p:sp>
      <p:sp>
        <p:nvSpPr>
          <p:cNvPr id="8" name="Google Shape;236;p23">
            <a:extLst>
              <a:ext uri="{FF2B5EF4-FFF2-40B4-BE49-F238E27FC236}">
                <a16:creationId xmlns:a16="http://schemas.microsoft.com/office/drawing/2014/main" id="{E7C57A8F-B820-CE2A-094B-DE00BFDB6722}"/>
              </a:ext>
            </a:extLst>
          </p:cNvPr>
          <p:cNvSpPr txBox="1">
            <a:spLocks noGrp="1"/>
          </p:cNvSpPr>
          <p:nvPr>
            <p:ph type="body" idx="1"/>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237;p23">
            <a:extLst>
              <a:ext uri="{FF2B5EF4-FFF2-40B4-BE49-F238E27FC236}">
                <a16:creationId xmlns:a16="http://schemas.microsoft.com/office/drawing/2014/main" id="{560B47DB-5E96-127B-E15F-E894EF9C1F63}"/>
              </a:ext>
            </a:extLst>
          </p:cNvPr>
          <p:cNvSpPr txBox="1">
            <a:spLocks noGrp="1"/>
          </p:cNvSpPr>
          <p:nvPr>
            <p:ph type="body" idx="3"/>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238;p23">
            <a:extLst>
              <a:ext uri="{FF2B5EF4-FFF2-40B4-BE49-F238E27FC236}">
                <a16:creationId xmlns:a16="http://schemas.microsoft.com/office/drawing/2014/main" id="{30B51DAD-8876-8C76-57AB-D9E1BCF2285E}"/>
              </a:ext>
            </a:extLst>
          </p:cNvPr>
          <p:cNvSpPr txBox="1">
            <a:spLocks noGrp="1"/>
          </p:cNvSpPr>
          <p:nvPr>
            <p:ph idx="2"/>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239;p23">
            <a:extLst>
              <a:ext uri="{FF2B5EF4-FFF2-40B4-BE49-F238E27FC236}">
                <a16:creationId xmlns:a16="http://schemas.microsoft.com/office/drawing/2014/main" id="{7B275BE6-2ABC-84C9-7842-5161A5E7C7C6}"/>
              </a:ext>
            </a:extLst>
          </p:cNvPr>
          <p:cNvSpPr txBox="1">
            <a:spLocks noGrp="1"/>
          </p:cNvSpPr>
          <p:nvPr>
            <p:ph idx="4"/>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240;p23">
            <a:extLst>
              <a:ext uri="{FF2B5EF4-FFF2-40B4-BE49-F238E27FC236}">
                <a16:creationId xmlns:a16="http://schemas.microsoft.com/office/drawing/2014/main" id="{FCC36427-E0D9-FC9B-796C-633CE98F4138}"/>
              </a:ext>
            </a:extLst>
          </p:cNvPr>
          <p:cNvSpPr txBox="1">
            <a:spLocks noGrp="1"/>
          </p:cNvSpPr>
          <p:nvPr>
            <p:ph type="sldNum" sz="quarter" idx="8"/>
          </p:nvPr>
        </p:nvSpPr>
        <p:spPr/>
        <p:txBody>
          <a:bodyPr/>
          <a:lstStyle>
            <a:lvl1pPr>
              <a:defRPr/>
            </a:lvl1pPr>
          </a:lstStyle>
          <a:p>
            <a:pPr lvl="0"/>
            <a:fld id="{96BD9D3D-B1A1-4BA0-AC68-46AEB0E1CC33}" type="slidenum">
              <a:t>‹#›</a:t>
            </a:fld>
            <a:endParaRPr lang="en-US"/>
          </a:p>
        </p:txBody>
      </p:sp>
      <p:cxnSp>
        <p:nvCxnSpPr>
          <p:cNvPr id="13" name="Google Shape;241;p23">
            <a:extLst>
              <a:ext uri="{FF2B5EF4-FFF2-40B4-BE49-F238E27FC236}">
                <a16:creationId xmlns:a16="http://schemas.microsoft.com/office/drawing/2014/main" id="{D4467CF8-70D4-19FC-9CA5-5FFC74001E9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242;p23">
            <a:extLst>
              <a:ext uri="{FF2B5EF4-FFF2-40B4-BE49-F238E27FC236}">
                <a16:creationId xmlns:a16="http://schemas.microsoft.com/office/drawing/2014/main" id="{E57FA111-379D-A794-6CF4-B75BA71504A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9411879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7D356428-196A-EC73-EB33-65DB775A295B}"/>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632B4CEF-802D-74E3-802C-9016E9724AB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9ACB30B4-1F37-96FA-8120-AB3B67862DDB}"/>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E51E3E06-2EA1-A4D6-0CE5-681A1471E59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4024A5C4-797A-BDE9-301F-5330F951C7D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76FA23DD-9BFD-0AB1-BBB5-20358A6AC192}"/>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BA7230CA-AFA6-369C-0460-9DC5E8ECC4E4}"/>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23D799D9-B3CE-4345-8A56-0855B931738E}"/>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5817EEC5-2E29-375D-9758-86589E7564AB}"/>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1C5D2A48-28AA-1041-1091-FD5C1EDEF3E7}"/>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1422072E-F06F-2531-7CEF-3C59DCC4B7DF}"/>
              </a:ext>
            </a:extLst>
          </p:cNvPr>
          <p:cNvSpPr txBox="1">
            <a:spLocks noGrp="1"/>
          </p:cNvSpPr>
          <p:nvPr>
            <p:ph type="sldNum" sz="quarter" idx="8"/>
          </p:nvPr>
        </p:nvSpPr>
        <p:spPr/>
        <p:txBody>
          <a:bodyPr/>
          <a:lstStyle>
            <a:lvl1pPr>
              <a:defRPr/>
            </a:lvl1pPr>
          </a:lstStyle>
          <a:p>
            <a:pPr lvl="0"/>
            <a:fld id="{B590E376-DA1B-4930-9205-6F242D610D46}" type="slidenum">
              <a:t>‹#›</a:t>
            </a:fld>
            <a:endParaRPr lang="en-US"/>
          </a:p>
        </p:txBody>
      </p:sp>
      <p:cxnSp>
        <p:nvCxnSpPr>
          <p:cNvPr id="13" name="Straight Connector 8">
            <a:extLst>
              <a:ext uri="{FF2B5EF4-FFF2-40B4-BE49-F238E27FC236}">
                <a16:creationId xmlns:a16="http://schemas.microsoft.com/office/drawing/2014/main" id="{5D91394B-B8F5-6B16-CF81-5852E02D6DD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21C8E886-61BE-0E29-C6F7-52341B90049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60121053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7344372C-6402-FB3D-3F4A-82702A670C81}"/>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D9BFC607-5A79-CE59-071B-C8907A760DE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6F51FAF0-9B52-49BE-C8C5-F772401C890B}"/>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4138BC9F-717B-22E1-2EDC-5C8FBB7D2BD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4301B676-DD36-7A26-39CF-CEF05CBCCEB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A1347130-69BD-96B9-D3C0-172AC94BBC16}"/>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3ED72D94-D6D8-1B4D-F23C-D9E703E5BDB0}"/>
              </a:ext>
            </a:extLst>
          </p:cNvPr>
          <p:cNvSpPr txBox="1">
            <a:spLocks noGrp="1"/>
          </p:cNvSpPr>
          <p:nvPr>
            <p:ph type="sldNum" sz="quarter" idx="8"/>
          </p:nvPr>
        </p:nvSpPr>
        <p:spPr/>
        <p:txBody>
          <a:bodyPr/>
          <a:lstStyle>
            <a:lvl1pPr>
              <a:defRPr/>
            </a:lvl1pPr>
          </a:lstStyle>
          <a:p>
            <a:pPr lvl="0"/>
            <a:fld id="{C870CC98-92A8-4EE1-8885-69AC0437F8A1}" type="slidenum">
              <a:t>‹#›</a:t>
            </a:fld>
            <a:endParaRPr lang="en-US"/>
          </a:p>
        </p:txBody>
      </p:sp>
      <p:cxnSp>
        <p:nvCxnSpPr>
          <p:cNvPr id="9" name="Straight Connector 6">
            <a:extLst>
              <a:ext uri="{FF2B5EF4-FFF2-40B4-BE49-F238E27FC236}">
                <a16:creationId xmlns:a16="http://schemas.microsoft.com/office/drawing/2014/main" id="{A2EE402A-EE39-EA2B-40FD-A4CA80521ED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D2257190-9413-936B-6956-84028DF5F64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20626265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p:cSld name="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95531675-17D2-BEB1-D350-C8C00824BB0F}"/>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FB2BC239-25DB-BF89-A87D-CD3907E4C129}"/>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531FFFA2-34EC-6D95-C3D5-CA3BF68C8C0C}"/>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11412E5D-80D5-D07B-EB75-9471163E6074}"/>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6236F0D2-3E7C-9CC3-68D4-25D9543DA51E}"/>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C8F73E20-0315-243C-AF7C-2C26DB5CC8D7}"/>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CEBD102A-2382-D5F6-08B7-BDE875627C75}"/>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09107872-AEFE-B72D-919E-8B3DFBBB003A}"/>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64364164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B6729745-16C0-3C61-8D3B-73B778AEB1E3}"/>
              </a:ext>
            </a:extLst>
          </p:cNvPr>
          <p:cNvSpPr txBox="1">
            <a:spLocks noGrp="1"/>
          </p:cNvSpPr>
          <p:nvPr>
            <p:ph type="sldNum" sz="quarter" idx="8"/>
          </p:nvPr>
        </p:nvSpPr>
        <p:spPr/>
        <p:txBody>
          <a:bodyPr/>
          <a:lstStyle>
            <a:lvl1pPr>
              <a:defRPr/>
            </a:lvl1pPr>
          </a:lstStyle>
          <a:p>
            <a:pPr lvl="0"/>
            <a:fld id="{743BDFCF-406D-4233-B03B-6E4FDFAA8D64}" type="slidenum">
              <a:t>‹#›</a:t>
            </a:fld>
            <a:endParaRPr lang="en-US"/>
          </a:p>
        </p:txBody>
      </p:sp>
      <p:cxnSp>
        <p:nvCxnSpPr>
          <p:cNvPr id="3" name="Straight Connector 3">
            <a:extLst>
              <a:ext uri="{FF2B5EF4-FFF2-40B4-BE49-F238E27FC236}">
                <a16:creationId xmlns:a16="http://schemas.microsoft.com/office/drawing/2014/main" id="{55A31F2B-1537-32A7-85C1-624F20B0A3D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5537C8DF-BCFA-7B4D-7A0C-79A00095BE6C}"/>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0F572238-8609-EEF3-79DD-9A0CBEE19177}"/>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164040C0-B0A1-90C1-9D52-968ABBD42E1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96FA1B00-EE40-56ED-E1C1-C1ADD2B6EC03}"/>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59690B7B-8B09-3E4B-00DB-F710B49E42F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5C39CEC7-9F1A-38D1-884C-60D93C7D9C1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3076014990"/>
      </p:ext>
    </p:extLst>
  </p:cSld>
  <p:clrMapOvr>
    <a:masterClrMapping/>
  </p:clrMapOvr>
  <p:hf sldNum="0" hdr="0" ftr="0" dt="0"/>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3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09122D5-7FD1-3C1E-8BBA-F0BADE6A3EAC}"/>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C64ECF5-BC85-9E08-692F-234EAEC0623E}"/>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F00A57A3-3B6A-FCD3-50EC-1CB7D44E914D}"/>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C2827095-F6AF-50A9-0527-C7C6A6173712}"/>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F3B89F38-4CED-D155-3D15-DE22E2FB1A6B}"/>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03512EA8-2AC3-EDD2-369D-F6774782ADBD}"/>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53D059AA-89C1-C6ED-AA0F-9650CE843242}"/>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D73E53BD-9196-8A76-C2D6-A22976B9223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89334745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3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0A05884C-F893-41EE-3519-B9D962D1EC44}"/>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40C42F45-9C72-D582-CC1A-5D6DA993D88D}"/>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02C4880B-D9EB-3157-6310-4E2C6D2BC97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68F52C69-2A16-606C-7E1A-AABE6206111B}"/>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0CFA172F-EA18-7CAE-39A4-3B4A4DD30218}"/>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BD6B7811-447B-7462-6202-BE2B54971EBA}"/>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BFFBD249-1D38-A2B8-3E21-1F809C07256F}"/>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78056676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p:cSld name="3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46B893D3-03A2-E99F-5D75-582A24256C58}"/>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D68D7D90-27CD-5AD2-EDD7-3DEFE2E365AF}"/>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E1C14C7C-DA06-3692-D3B3-683F0DAC47DC}"/>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94A2BCF9-869F-FB7A-E1E5-C444683B428E}"/>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3538C39D-6FF2-7E43-DED8-A2FBF8E90211}"/>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C65EB9EE-4336-76C7-B7F5-5D888559B6D5}"/>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CFA4B63E-9D7B-3CD5-B040-FE49C1DE541F}"/>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5748623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7BB20D50-8EA7-25BF-FAEF-D163811904E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679EF56D-4C4A-F97A-26F2-52F125A3BFF2}"/>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3C156175-2175-243E-62E7-8F01B5BC8ACB}"/>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6FA74ED9-5F5B-5998-FC27-7BA1C2E84778}"/>
              </a:ext>
            </a:extLst>
          </p:cNvPr>
          <p:cNvSpPr txBox="1">
            <a:spLocks noGrp="1"/>
          </p:cNvSpPr>
          <p:nvPr>
            <p:ph type="sldNum" sz="quarter" idx="8"/>
          </p:nvPr>
        </p:nvSpPr>
        <p:spPr/>
        <p:txBody>
          <a:bodyPr/>
          <a:lstStyle>
            <a:lvl1pPr>
              <a:defRPr>
                <a:solidFill>
                  <a:srgbClr val="AFB3B9"/>
                </a:solidFill>
              </a:defRPr>
            </a:lvl1pPr>
          </a:lstStyle>
          <a:p>
            <a:pPr lvl="0"/>
            <a:fld id="{268DE061-B72F-4CAA-98FD-584ED73B505B}" type="slidenum">
              <a:t>‹#›</a:t>
            </a:fld>
            <a:endParaRPr lang="en-US"/>
          </a:p>
        </p:txBody>
      </p:sp>
      <p:cxnSp>
        <p:nvCxnSpPr>
          <p:cNvPr id="6" name="Straight Connector 7">
            <a:extLst>
              <a:ext uri="{FF2B5EF4-FFF2-40B4-BE49-F238E27FC236}">
                <a16:creationId xmlns:a16="http://schemas.microsoft.com/office/drawing/2014/main" id="{20FFE142-951A-3E5E-6D8A-4155BAC2495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388D0264-B520-09AE-CA60-1CDB2FE1A183}"/>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D500F608-4565-8576-6820-B1EEEDE30C34}"/>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7C4FD1CC-FD69-FC3C-55C0-021003BCA0A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0B3B3408-02B4-40B4-4A1D-CB13D3889368}"/>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22250260-4EB8-31E0-FB29-CF39147C28F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1ED69892-F9BE-EEC9-C53C-F031D1C1513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FF9DB267-DEFA-C569-E3BF-79BA7EB6711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68563048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3960200B-8842-8B32-D340-CC71AACF9DEA}"/>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834821A0-9BB4-DB67-6AD6-A1DE7B7FF80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264A66D5-20DF-CC05-1716-DC7DEFEFC252}"/>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A0C3C232-2E85-C0A5-3825-E9C81347708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8D8D4AE8-6F2E-53F3-3301-28D65879D39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560165F9-B0B6-4E9B-89B5-56751EDC3244}"/>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937BA9A6-C20C-A58C-2F60-C8CE5C349BB4}"/>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F64B169F-B36A-AA81-8D44-48E52D21605F}"/>
              </a:ext>
            </a:extLst>
          </p:cNvPr>
          <p:cNvSpPr txBox="1">
            <a:spLocks noGrp="1"/>
          </p:cNvSpPr>
          <p:nvPr>
            <p:ph type="sldNum" sz="quarter" idx="8"/>
          </p:nvPr>
        </p:nvSpPr>
        <p:spPr/>
        <p:txBody>
          <a:bodyPr/>
          <a:lstStyle>
            <a:lvl1pPr>
              <a:defRPr>
                <a:solidFill>
                  <a:srgbClr val="AFB3B9"/>
                </a:solidFill>
              </a:defRPr>
            </a:lvl1pPr>
          </a:lstStyle>
          <a:p>
            <a:pPr lvl="0"/>
            <a:fld id="{29018914-F821-4016-A399-E9641618C5E9}" type="slidenum">
              <a:t>‹#›</a:t>
            </a:fld>
            <a:endParaRPr lang="en-US"/>
          </a:p>
        </p:txBody>
      </p:sp>
      <p:cxnSp>
        <p:nvCxnSpPr>
          <p:cNvPr id="10" name="Straight Connector 7">
            <a:extLst>
              <a:ext uri="{FF2B5EF4-FFF2-40B4-BE49-F238E27FC236}">
                <a16:creationId xmlns:a16="http://schemas.microsoft.com/office/drawing/2014/main" id="{498C03F9-59C0-1CCB-298C-3772A6BB02C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20369F1D-A11F-B9D5-AC10-99693B478C37}"/>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40880085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CEBD94-C47A-4E71-A92B-FB8225CEEE64}"/>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3628E901-AF0F-928A-6645-EDC8A0BCD947}"/>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5F95FF1C-A526-020F-E5A2-0D05EDF9B4AB}"/>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19599567-3D10-47A7-EB64-AE902D11132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0C1BE2AF-7940-FD8E-46E0-73EC1FB5B56C}"/>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E23F1CB5-FA0A-829E-AC13-20D0EAB4345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8D11ECBC-420B-AB25-C983-9806F291BC1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0FE34356-2C02-100F-8A44-57765F477504}"/>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F1626E56-91BE-87B9-655D-9DB2982E96DB}"/>
              </a:ext>
            </a:extLst>
          </p:cNvPr>
          <p:cNvSpPr txBox="1">
            <a:spLocks noGrp="1"/>
          </p:cNvSpPr>
          <p:nvPr>
            <p:ph type="sldNum" sz="quarter" idx="8"/>
          </p:nvPr>
        </p:nvSpPr>
        <p:spPr>
          <a:xfrm>
            <a:off x="8839193" y="6356351"/>
            <a:ext cx="2743200" cy="365129"/>
          </a:xfrm>
        </p:spPr>
        <p:txBody>
          <a:bodyPr/>
          <a:lstStyle>
            <a:lvl1pPr>
              <a:defRPr/>
            </a:lvl1pPr>
          </a:lstStyle>
          <a:p>
            <a:pPr lvl="0"/>
            <a:fld id="{DA62421C-13F2-47AD-9E9F-3F57A98AE7FD}" type="slidenum">
              <a:t>‹#›</a:t>
            </a:fld>
            <a:endParaRPr lang="en-US"/>
          </a:p>
        </p:txBody>
      </p:sp>
      <p:cxnSp>
        <p:nvCxnSpPr>
          <p:cNvPr id="11" name="Straight Connector 6">
            <a:extLst>
              <a:ext uri="{FF2B5EF4-FFF2-40B4-BE49-F238E27FC236}">
                <a16:creationId xmlns:a16="http://schemas.microsoft.com/office/drawing/2014/main" id="{937A90DB-368E-D921-B719-D3C07766604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6EBE9F80-7835-2454-A7EE-EA3EDF77409F}"/>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90269352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TITLE_ONLY">
    <p:spTree>
      <p:nvGrpSpPr>
        <p:cNvPr id="1" name=""/>
        <p:cNvGrpSpPr/>
        <p:nvPr/>
      </p:nvGrpSpPr>
      <p:grpSpPr>
        <a:xfrm>
          <a:off x="0" y="0"/>
          <a:ext cx="0" cy="0"/>
          <a:chOff x="0" y="0"/>
          <a:chExt cx="0" cy="0"/>
        </a:xfrm>
      </p:grpSpPr>
      <p:grpSp>
        <p:nvGrpSpPr>
          <p:cNvPr id="2" name="Google Shape;244;p24">
            <a:extLst>
              <a:ext uri="{FF2B5EF4-FFF2-40B4-BE49-F238E27FC236}">
                <a16:creationId xmlns:a16="http://schemas.microsoft.com/office/drawing/2014/main" id="{DB9FB74F-2415-FB35-9D36-05B7C4B2FEC0}"/>
              </a:ext>
            </a:extLst>
          </p:cNvPr>
          <p:cNvGrpSpPr/>
          <p:nvPr/>
        </p:nvGrpSpPr>
        <p:grpSpPr>
          <a:xfrm>
            <a:off x="7191545" y="0"/>
            <a:ext cx="5000460" cy="1425988"/>
            <a:chOff x="7191545" y="0"/>
            <a:chExt cx="5000460" cy="1425988"/>
          </a:xfrm>
        </p:grpSpPr>
        <p:pic>
          <p:nvPicPr>
            <p:cNvPr id="3" name="Google Shape;245;p24">
              <a:extLst>
                <a:ext uri="{FF2B5EF4-FFF2-40B4-BE49-F238E27FC236}">
                  <a16:creationId xmlns:a16="http://schemas.microsoft.com/office/drawing/2014/main" id="{529778E9-7735-8F65-D833-2103FE20077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246;p24">
              <a:extLst>
                <a:ext uri="{FF2B5EF4-FFF2-40B4-BE49-F238E27FC236}">
                  <a16:creationId xmlns:a16="http://schemas.microsoft.com/office/drawing/2014/main" id="{058396A1-6D03-B0E5-36F9-3C4D6B7D4EF4}"/>
                </a:ext>
              </a:extLst>
            </p:cNvPr>
            <p:cNvGrpSpPr/>
            <p:nvPr/>
          </p:nvGrpSpPr>
          <p:grpSpPr>
            <a:xfrm>
              <a:off x="7191545" y="0"/>
              <a:ext cx="5000460" cy="1425988"/>
              <a:chOff x="7191545" y="0"/>
              <a:chExt cx="5000460" cy="1425988"/>
            </a:xfrm>
          </p:grpSpPr>
          <p:sp>
            <p:nvSpPr>
              <p:cNvPr id="5" name="Google Shape;247;p24">
                <a:extLst>
                  <a:ext uri="{FF2B5EF4-FFF2-40B4-BE49-F238E27FC236}">
                    <a16:creationId xmlns:a16="http://schemas.microsoft.com/office/drawing/2014/main" id="{AE2FB6C1-E102-7E50-B4FA-14CF9E28E49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248;p24">
                <a:extLst>
                  <a:ext uri="{FF2B5EF4-FFF2-40B4-BE49-F238E27FC236}">
                    <a16:creationId xmlns:a16="http://schemas.microsoft.com/office/drawing/2014/main" id="{3F629D5C-DF04-8A52-0501-CE8144A6907B}"/>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49;p24">
            <a:extLst>
              <a:ext uri="{FF2B5EF4-FFF2-40B4-BE49-F238E27FC236}">
                <a16:creationId xmlns:a16="http://schemas.microsoft.com/office/drawing/2014/main" id="{857E9145-163D-2BF6-E336-66326EFABF0D}"/>
              </a:ext>
            </a:extLst>
          </p:cNvPr>
          <p:cNvSpPr txBox="1">
            <a:spLocks noGrp="1"/>
          </p:cNvSpPr>
          <p:nvPr>
            <p:ph type="title"/>
          </p:nvPr>
        </p:nvSpPr>
        <p:spPr/>
        <p:txBody>
          <a:bodyPr/>
          <a:lstStyle>
            <a:lvl1pPr>
              <a:defRPr/>
            </a:lvl1pPr>
          </a:lstStyle>
          <a:p>
            <a:pPr lvl="0"/>
            <a:endParaRPr lang="en-US"/>
          </a:p>
        </p:txBody>
      </p:sp>
      <p:sp>
        <p:nvSpPr>
          <p:cNvPr id="8" name="Google Shape;250;p24">
            <a:extLst>
              <a:ext uri="{FF2B5EF4-FFF2-40B4-BE49-F238E27FC236}">
                <a16:creationId xmlns:a16="http://schemas.microsoft.com/office/drawing/2014/main" id="{95FA9C47-1F19-F5C3-DE12-54EF1B9E299E}"/>
              </a:ext>
            </a:extLst>
          </p:cNvPr>
          <p:cNvSpPr txBox="1">
            <a:spLocks noGrp="1"/>
          </p:cNvSpPr>
          <p:nvPr>
            <p:ph type="sldNum" sz="quarter" idx="8"/>
          </p:nvPr>
        </p:nvSpPr>
        <p:spPr/>
        <p:txBody>
          <a:bodyPr/>
          <a:lstStyle>
            <a:lvl1pPr>
              <a:defRPr/>
            </a:lvl1pPr>
          </a:lstStyle>
          <a:p>
            <a:pPr lvl="0"/>
            <a:fld id="{D43187BC-D5F0-4C7B-915A-2B07DCFE4DE0}" type="slidenum">
              <a:t>‹#›</a:t>
            </a:fld>
            <a:endParaRPr lang="en-US"/>
          </a:p>
        </p:txBody>
      </p:sp>
      <p:cxnSp>
        <p:nvCxnSpPr>
          <p:cNvPr id="9" name="Google Shape;251;p24">
            <a:extLst>
              <a:ext uri="{FF2B5EF4-FFF2-40B4-BE49-F238E27FC236}">
                <a16:creationId xmlns:a16="http://schemas.microsoft.com/office/drawing/2014/main" id="{9C5BE6B6-D518-6F3E-9CD1-0D03BAEBD07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252;p24">
            <a:extLst>
              <a:ext uri="{FF2B5EF4-FFF2-40B4-BE49-F238E27FC236}">
                <a16:creationId xmlns:a16="http://schemas.microsoft.com/office/drawing/2014/main" id="{995E1F2D-28CD-60D9-D6A9-975D8F216E2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78868602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87592A20-2CE0-75BC-0C26-22306463D28D}"/>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75A02B0A-7220-4533-C7DE-C1BA6DA59D0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423ACF44-7ED4-4829-5AEB-322165DD3383}"/>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763EC34A-5321-A668-1457-C686B7A8A7A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B02ACAFC-D43D-D1C9-551F-728C601850F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A626C81B-9A89-4E61-C03F-F19D29CD3870}"/>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2A3A6B08-0DD5-53AB-27E8-EDB4D4E10B38}"/>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DDE281C8-238C-ED4A-63D1-EBBC7B4B478B}"/>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8856DBFF-8425-238C-5953-F743FFD41649}"/>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C348AA87-A555-46B6-D8D4-93EC03574A25}"/>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E0AD907F-FD42-4AF0-8E72-CCBCB9EC845C}"/>
              </a:ext>
            </a:extLst>
          </p:cNvPr>
          <p:cNvSpPr txBox="1">
            <a:spLocks noGrp="1"/>
          </p:cNvSpPr>
          <p:nvPr>
            <p:ph type="sldNum" sz="quarter" idx="8"/>
          </p:nvPr>
        </p:nvSpPr>
        <p:spPr/>
        <p:txBody>
          <a:bodyPr/>
          <a:lstStyle>
            <a:lvl1pPr>
              <a:defRPr/>
            </a:lvl1pPr>
          </a:lstStyle>
          <a:p>
            <a:pPr lvl="0"/>
            <a:fld id="{9A3C2757-30B6-4A0F-BF3C-62849609B7AA}" type="slidenum">
              <a:t>‹#›</a:t>
            </a:fld>
            <a:endParaRPr lang="en-US"/>
          </a:p>
        </p:txBody>
      </p:sp>
      <p:cxnSp>
        <p:nvCxnSpPr>
          <p:cNvPr id="13" name="Straight Connector 8">
            <a:extLst>
              <a:ext uri="{FF2B5EF4-FFF2-40B4-BE49-F238E27FC236}">
                <a16:creationId xmlns:a16="http://schemas.microsoft.com/office/drawing/2014/main" id="{6E366662-233F-4445-5927-86A137915D7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2A46A6EB-2176-EE3A-11ED-86276BBC2A7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52502703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2ED1C078-7343-2EB0-378F-A9012ECC0E18}"/>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0C5F6990-D4F0-55B6-8ABD-52B33E1D532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78F88E32-3791-C419-9940-869DAC54432F}"/>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0203715B-DA5F-6C94-F12A-7F17BF7CB84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5976DD3C-95FF-38E8-6F55-5F5907F37F2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FEF82FA2-831F-C720-5F30-C1E798663AB9}"/>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52157189-830B-6673-9770-AC9E9D0CAF49}"/>
              </a:ext>
            </a:extLst>
          </p:cNvPr>
          <p:cNvSpPr txBox="1">
            <a:spLocks noGrp="1"/>
          </p:cNvSpPr>
          <p:nvPr>
            <p:ph type="sldNum" sz="quarter" idx="8"/>
          </p:nvPr>
        </p:nvSpPr>
        <p:spPr/>
        <p:txBody>
          <a:bodyPr/>
          <a:lstStyle>
            <a:lvl1pPr>
              <a:defRPr/>
            </a:lvl1pPr>
          </a:lstStyle>
          <a:p>
            <a:pPr lvl="0"/>
            <a:fld id="{8D571F51-E102-4A01-BF0B-E57118BC8F6A}" type="slidenum">
              <a:t>‹#›</a:t>
            </a:fld>
            <a:endParaRPr lang="en-US"/>
          </a:p>
        </p:txBody>
      </p:sp>
      <p:cxnSp>
        <p:nvCxnSpPr>
          <p:cNvPr id="9" name="Straight Connector 6">
            <a:extLst>
              <a:ext uri="{FF2B5EF4-FFF2-40B4-BE49-F238E27FC236}">
                <a16:creationId xmlns:a16="http://schemas.microsoft.com/office/drawing/2014/main" id="{0B3DD1E8-E8AD-546A-0F61-977EDE56A1F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DA8DFBE1-4C12-3081-31E8-B77050BA697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54359533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1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6DDF3671-DA9A-890C-088C-00D9B57F50B9}"/>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754D5657-D290-1821-BD2B-19E20056303C}"/>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04AF7EF4-CEDF-0B09-1B2B-4F82F2061BB6}"/>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9EC23C39-9A10-8F5E-24A7-ECCF9B0E687E}"/>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8114C9A1-B6AB-F7DB-F0AB-720A6F6336E2}"/>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5887FAC1-E9C1-2348-F164-2702D07F7D9E}"/>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7623937C-39B8-3437-0CB0-3D59CDEDBCEF}"/>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D499491D-588A-D6F7-F9B1-AEE729FE95A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09829170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2BD6E157-D69E-2C68-A34F-7677F81A8F68}"/>
              </a:ext>
            </a:extLst>
          </p:cNvPr>
          <p:cNvSpPr txBox="1">
            <a:spLocks noGrp="1"/>
          </p:cNvSpPr>
          <p:nvPr>
            <p:ph type="sldNum" sz="quarter" idx="8"/>
          </p:nvPr>
        </p:nvSpPr>
        <p:spPr/>
        <p:txBody>
          <a:bodyPr/>
          <a:lstStyle>
            <a:lvl1pPr>
              <a:defRPr/>
            </a:lvl1pPr>
          </a:lstStyle>
          <a:p>
            <a:pPr lvl="0"/>
            <a:fld id="{6B9990B6-293C-4C2F-8811-1496B7500CE0}" type="slidenum">
              <a:t>‹#›</a:t>
            </a:fld>
            <a:endParaRPr lang="en-US"/>
          </a:p>
        </p:txBody>
      </p:sp>
      <p:cxnSp>
        <p:nvCxnSpPr>
          <p:cNvPr id="3" name="Straight Connector 3">
            <a:extLst>
              <a:ext uri="{FF2B5EF4-FFF2-40B4-BE49-F238E27FC236}">
                <a16:creationId xmlns:a16="http://schemas.microsoft.com/office/drawing/2014/main" id="{21E61F2E-7E1D-1C78-4FEB-471E09CC38D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ADB56699-5BBA-870D-2AF6-422B928D67C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A8D847FB-D565-D0A5-72B7-8F63C618A685}"/>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B2DDF8B7-6382-5D08-C927-1D6FAB10944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D2E39DBC-2427-FC1C-4FC3-50F259574FF8}"/>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965BBF8F-99CD-E948-6FD0-51DACA83762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D12CDB88-3FEF-EE3C-C3AD-BA2248AAFBD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345234530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3C18AA7B-BE2B-8BE3-C5D0-D8CAF1913BFF}"/>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DA1C37F-ABFA-CF1E-46FC-AEFC0D6682D8}"/>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6A21FCA4-DEB4-CD17-FB34-485B2E8B15BE}"/>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69CC23E6-9202-4C91-1A72-7EB6F5B3C231}"/>
              </a:ext>
            </a:extLst>
          </p:cNvPr>
          <p:cNvSpPr txBox="1">
            <a:spLocks noGrp="1"/>
          </p:cNvSpPr>
          <p:nvPr>
            <p:ph type="sldNum" sz="quarter" idx="8"/>
          </p:nvPr>
        </p:nvSpPr>
        <p:spPr/>
        <p:txBody>
          <a:bodyPr/>
          <a:lstStyle>
            <a:lvl1pPr>
              <a:defRPr>
                <a:solidFill>
                  <a:srgbClr val="AFB3B9"/>
                </a:solidFill>
              </a:defRPr>
            </a:lvl1pPr>
          </a:lstStyle>
          <a:p>
            <a:pPr lvl="0"/>
            <a:fld id="{4E211AEA-3ED9-451E-8FEB-D4AF32382535}" type="slidenum">
              <a:t>‹#›</a:t>
            </a:fld>
            <a:endParaRPr lang="en-US"/>
          </a:p>
        </p:txBody>
      </p:sp>
      <p:cxnSp>
        <p:nvCxnSpPr>
          <p:cNvPr id="6" name="Straight Connector 7">
            <a:extLst>
              <a:ext uri="{FF2B5EF4-FFF2-40B4-BE49-F238E27FC236}">
                <a16:creationId xmlns:a16="http://schemas.microsoft.com/office/drawing/2014/main" id="{CEA79A44-2B2A-D56A-95DC-DD8534DFF72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150241A8-2883-4E65-8B0B-CE309CB6F239}"/>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07767459-9AE6-5898-8BB3-3CEDC981F68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B59C3E37-0C10-3A01-B5C7-17DA8B0CAF9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5D252F59-85F8-851F-BC05-8112AD488820}"/>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F1C89743-7641-E57F-D4E9-5370EF02CB6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D0EB5511-D9B6-A978-C02B-8EEAA433E04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53F728EA-1DFD-D858-1664-44E06CFC0A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95779106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bg object 16">
            <a:extLst>
              <a:ext uri="{FF2B5EF4-FFF2-40B4-BE49-F238E27FC236}">
                <a16:creationId xmlns:a16="http://schemas.microsoft.com/office/drawing/2014/main" id="{F983CA50-4BF4-226C-76DD-0DF794A37B14}"/>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 f4 0 f2"/>
              <a:gd name="f8" fmla="+- f3 0 f2"/>
              <a:gd name="f9" fmla="*/ f8 1 12192000"/>
              <a:gd name="f10" fmla="*/ f7 1 6858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3" name="bg object 17">
            <a:extLst>
              <a:ext uri="{FF2B5EF4-FFF2-40B4-BE49-F238E27FC236}">
                <a16:creationId xmlns:a16="http://schemas.microsoft.com/office/drawing/2014/main" id="{DE8AE410-885B-1732-F101-B2E573E13320}"/>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 f4 0 f2"/>
              <a:gd name="f148" fmla="+- f3 0 f2"/>
              <a:gd name="f149" fmla="*/ f148 1 7111365"/>
              <a:gd name="f150" fmla="*/ f147 1 1757679"/>
              <a:gd name="f151" fmla="*/ f2 1 f149"/>
              <a:gd name="f152" fmla="*/ f3 1 f149"/>
              <a:gd name="f153" fmla="*/ f2 1 f150"/>
              <a:gd name="f154" fmla="*/ f4 1 f150"/>
              <a:gd name="f155" fmla="*/ f151 f145 1"/>
              <a:gd name="f156" fmla="*/ f152 f145 1"/>
              <a:gd name="f157" fmla="*/ f154 f146 1"/>
              <a:gd name="f158" fmla="*/ f153 f146 1"/>
            </a:gdLst>
            <a:ahLst/>
            <a:cxnLst>
              <a:cxn ang="3cd4">
                <a:pos x="hc" y="t"/>
              </a:cxn>
              <a:cxn ang="0">
                <a:pos x="r" y="vc"/>
              </a:cxn>
              <a:cxn ang="cd4">
                <a:pos x="hc" y="b"/>
              </a:cxn>
              <a:cxn ang="cd2">
                <a:pos x="l" y="vc"/>
              </a:cxn>
            </a:cxnLst>
            <a:rect l="f155" t="f158" r="f156" b="f157"/>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4" name="bg object 18">
            <a:extLst>
              <a:ext uri="{FF2B5EF4-FFF2-40B4-BE49-F238E27FC236}">
                <a16:creationId xmlns:a16="http://schemas.microsoft.com/office/drawing/2014/main" id="{E0256C2C-3B4B-6264-0C4E-8763142ADF4C}"/>
              </a:ext>
            </a:extLst>
          </p:cNvPr>
          <p:cNvPicPr>
            <a:picLocks noChangeAspect="1"/>
          </p:cNvPicPr>
          <p:nvPr/>
        </p:nvPicPr>
        <p:blipFill>
          <a:blip r:embed="rId2"/>
          <a:stretch>
            <a:fillRect/>
          </a:stretch>
        </p:blipFill>
        <p:spPr>
          <a:xfrm>
            <a:off x="0" y="5041901"/>
            <a:ext cx="12191996" cy="1816098"/>
          </a:xfrm>
          <a:prstGeom prst="rect">
            <a:avLst/>
          </a:prstGeom>
          <a:noFill/>
          <a:ln cap="flat">
            <a:noFill/>
          </a:ln>
        </p:spPr>
      </p:pic>
      <p:sp>
        <p:nvSpPr>
          <p:cNvPr id="5" name="bg object 19">
            <a:extLst>
              <a:ext uri="{FF2B5EF4-FFF2-40B4-BE49-F238E27FC236}">
                <a16:creationId xmlns:a16="http://schemas.microsoft.com/office/drawing/2014/main" id="{29889E8B-B8F7-DFB6-0C3E-DA60CBD2EB5B}"/>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 f4 0 f2"/>
              <a:gd name="f474" fmla="+- f3 0 f2"/>
              <a:gd name="f475" fmla="*/ f474 1 12192000"/>
              <a:gd name="f476" fmla="*/ f473 1 1838325"/>
              <a:gd name="f477" fmla="*/ f2 1 f475"/>
              <a:gd name="f478" fmla="*/ f3 1 f475"/>
              <a:gd name="f479" fmla="*/ f2 1 f476"/>
              <a:gd name="f480" fmla="*/ f4 1 f476"/>
              <a:gd name="f481" fmla="*/ f477 f471 1"/>
              <a:gd name="f482" fmla="*/ f478 f471 1"/>
              <a:gd name="f483" fmla="*/ f480 f472 1"/>
              <a:gd name="f484" fmla="*/ f479 f472 1"/>
            </a:gdLst>
            <a:ahLst/>
            <a:cxnLst>
              <a:cxn ang="3cd4">
                <a:pos x="hc" y="t"/>
              </a:cxn>
              <a:cxn ang="0">
                <a:pos x="r" y="vc"/>
              </a:cxn>
              <a:cxn ang="cd4">
                <a:pos x="hc" y="b"/>
              </a:cxn>
              <a:cxn ang="cd2">
                <a:pos x="l" y="vc"/>
              </a:cxn>
            </a:cxnLst>
            <a:rect l="f481" t="f484" r="f482" b="f483"/>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6" name="bg object 20">
            <a:extLst>
              <a:ext uri="{FF2B5EF4-FFF2-40B4-BE49-F238E27FC236}">
                <a16:creationId xmlns:a16="http://schemas.microsoft.com/office/drawing/2014/main" id="{4D30BF82-89A1-FB82-A430-B39C3FC2B1F3}"/>
              </a:ext>
            </a:extLst>
          </p:cNvPr>
          <p:cNvPicPr>
            <a:picLocks noChangeAspect="1"/>
          </p:cNvPicPr>
          <p:nvPr/>
        </p:nvPicPr>
        <p:blipFill>
          <a:blip r:embed="rId3"/>
          <a:stretch>
            <a:fillRect/>
          </a:stretch>
        </p:blipFill>
        <p:spPr>
          <a:xfrm>
            <a:off x="313959" y="5564124"/>
            <a:ext cx="2025386" cy="911355"/>
          </a:xfrm>
          <a:prstGeom prst="rect">
            <a:avLst/>
          </a:prstGeom>
          <a:noFill/>
          <a:ln cap="flat">
            <a:noFill/>
          </a:ln>
        </p:spPr>
      </p:pic>
      <p:sp>
        <p:nvSpPr>
          <p:cNvPr id="7" name="bg object 21">
            <a:extLst>
              <a:ext uri="{FF2B5EF4-FFF2-40B4-BE49-F238E27FC236}">
                <a16:creationId xmlns:a16="http://schemas.microsoft.com/office/drawing/2014/main" id="{F73C0AFA-C6F4-0E78-8614-8A90CF864533}"/>
              </a:ext>
            </a:extLst>
          </p:cNvPr>
          <p:cNvSpPr/>
          <p:nvPr/>
        </p:nvSpPr>
        <p:spPr>
          <a:xfrm>
            <a:off x="1520190" y="2812538"/>
            <a:ext cx="2286000" cy="0"/>
          </a:xfrm>
          <a:custGeom>
            <a:avLst/>
            <a:gdLst>
              <a:gd name="f0" fmla="val w"/>
              <a:gd name="f1" fmla="val h"/>
              <a:gd name="f2" fmla="val ss"/>
              <a:gd name="f3" fmla="val 0"/>
              <a:gd name="f4" fmla="val 2286000"/>
              <a:gd name="f5" fmla="abs f0"/>
              <a:gd name="f6" fmla="abs f1"/>
              <a:gd name="f7" fmla="abs f2"/>
              <a:gd name="f8" fmla="*/ f0 1 2286000"/>
              <a:gd name="f9" fmla="+- f3 0 f3"/>
              <a:gd name="f10" fmla="+- f4 0 f3"/>
              <a:gd name="f11" fmla="?: f5 f0 1"/>
              <a:gd name="f12" fmla="?: f6 f1 1"/>
              <a:gd name="f13" fmla="?: f7 f2 1"/>
              <a:gd name="f14" fmla="*/ f10 1 2286000"/>
              <a:gd name="f15" fmla="*/ f9 1 0"/>
              <a:gd name="f16" fmla="*/ f11 1 2286000"/>
              <a:gd name="f17" fmla="*/ f12 1 21600"/>
              <a:gd name="f18" fmla="*/ 21600 f12 1"/>
              <a:gd name="f19" fmla="*/ 0 1 f14"/>
              <a:gd name="f20" fmla="*/ 2286000 1 f14"/>
              <a:gd name="f21" fmla="*/ 0 1 f15"/>
              <a:gd name="f22" fmla="*/ 1 1 f15"/>
              <a:gd name="f23" fmla="min f17 f16"/>
              <a:gd name="f24" fmla="*/ f18 1 f13"/>
              <a:gd name="f25" fmla="*/ f19 f8 1"/>
              <a:gd name="f26" fmla="*/ f20 f8 1"/>
              <a:gd name="f27" fmla="val f24"/>
              <a:gd name="f28" fmla="*/ f3 f23 1"/>
              <a:gd name="f29" fmla="+- f27 0 f3"/>
              <a:gd name="f30" fmla="*/ f29 1 0"/>
              <a:gd name="f31" fmla="*/ f22 f30 1"/>
              <a:gd name="f32" fmla="*/ f21 f30 1"/>
              <a:gd name="f33" fmla="*/ f32 f23 1"/>
              <a:gd name="f34" fmla="*/ f31 f23 1"/>
            </a:gdLst>
            <a:ahLst/>
            <a:cxnLst>
              <a:cxn ang="3cd4">
                <a:pos x="hc" y="t"/>
              </a:cxn>
              <a:cxn ang="0">
                <a:pos x="r" y="vc"/>
              </a:cxn>
              <a:cxn ang="cd4">
                <a:pos x="hc" y="b"/>
              </a:cxn>
              <a:cxn ang="cd2">
                <a:pos x="l" y="vc"/>
              </a:cxn>
            </a:cxnLst>
            <a:rect l="f25" t="f33" r="f26" b="f34"/>
            <a:pathLst>
              <a:path w="2286000">
                <a:moveTo>
                  <a:pt x="f3" y="f28"/>
                </a:moveTo>
                <a:lnTo>
                  <a:pt x="f4" y="f28"/>
                </a:lnTo>
              </a:path>
            </a:pathLst>
          </a:custGeom>
          <a:noFill/>
          <a:ln w="32004" cap="flat">
            <a:solidFill>
              <a:srgbClr val="F58366"/>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Holder 2">
            <a:extLst>
              <a:ext uri="{FF2B5EF4-FFF2-40B4-BE49-F238E27FC236}">
                <a16:creationId xmlns:a16="http://schemas.microsoft.com/office/drawing/2014/main" id="{086A7E6E-A4E8-139D-4A27-1624302C753D}"/>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Holder 3">
            <a:extLst>
              <a:ext uri="{FF2B5EF4-FFF2-40B4-BE49-F238E27FC236}">
                <a16:creationId xmlns:a16="http://schemas.microsoft.com/office/drawing/2014/main" id="{888AA657-07A1-A641-5CCB-E29AD42B5F05}"/>
              </a:ext>
            </a:extLst>
          </p:cNvPr>
          <p:cNvSpPr txBox="1">
            <a:spLocks noGrp="1"/>
          </p:cNvSpPr>
          <p:nvPr>
            <p:ph type="subTitle" idx="4294967295"/>
          </p:nvPr>
        </p:nvSpPr>
        <p:spPr>
          <a:xfrm>
            <a:off x="1828800" y="3840480"/>
            <a:ext cx="8534396" cy="369335"/>
          </a:xfrm>
        </p:spPr>
        <p:txBody>
          <a:bodyPr lIns="0" tIns="0" rIns="0" bIns="0">
            <a:spAutoFit/>
          </a:bodyPr>
          <a:lstStyle>
            <a:lvl1pPr>
              <a:defRPr/>
            </a:lvl1pPr>
          </a:lstStyle>
          <a:p>
            <a:pPr lvl="0"/>
            <a:endParaRPr lang="en-US"/>
          </a:p>
        </p:txBody>
      </p:sp>
      <p:sp>
        <p:nvSpPr>
          <p:cNvPr id="10" name="Holder 4">
            <a:extLst>
              <a:ext uri="{FF2B5EF4-FFF2-40B4-BE49-F238E27FC236}">
                <a16:creationId xmlns:a16="http://schemas.microsoft.com/office/drawing/2014/main" id="{162698D2-A251-AA22-8E50-101DC90D640C}"/>
              </a:ext>
            </a:extLst>
          </p:cNvPr>
          <p:cNvSpPr txBox="1">
            <a:spLocks noGrp="1"/>
          </p:cNvSpPr>
          <p:nvPr>
            <p:ph type="ftr" sz="quarter" idx="9"/>
          </p:nvPr>
        </p:nvSpPr>
        <p:spPr/>
        <p:txBody>
          <a:bodyPr lIns="0" tIns="0" rIns="0" bIns="0" anchorCtr="1"/>
          <a:lstStyle>
            <a:lvl1pPr algn="ctr">
              <a:defRPr/>
            </a:lvl1pPr>
          </a:lstStyle>
          <a:p>
            <a:pPr lvl="0"/>
            <a:endParaRPr lang="en-US"/>
          </a:p>
        </p:txBody>
      </p:sp>
      <p:sp>
        <p:nvSpPr>
          <p:cNvPr id="11" name="Holder 5">
            <a:extLst>
              <a:ext uri="{FF2B5EF4-FFF2-40B4-BE49-F238E27FC236}">
                <a16:creationId xmlns:a16="http://schemas.microsoft.com/office/drawing/2014/main" id="{8E542EED-858E-534A-7BA4-794AEBC74BDC}"/>
              </a:ext>
            </a:extLst>
          </p:cNvPr>
          <p:cNvSpPr txBox="1">
            <a:spLocks noGrp="1"/>
          </p:cNvSpPr>
          <p:nvPr>
            <p:ph type="dt" sz="quarter" idx="7"/>
          </p:nvPr>
        </p:nvSpPr>
        <p:spPr>
          <a:xfrm>
            <a:off x="0" y="0"/>
            <a:ext cx="0" cy="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39699"/>
                </a:solidFill>
                <a:uFillTx/>
                <a:latin typeface="Calibri"/>
              </a:defRPr>
            </a:lvl1pPr>
          </a:lstStyle>
          <a:p>
            <a:pPr lvl="0"/>
            <a:fld id="{C8860695-7001-4852-8914-910A15292ECF}" type="datetime1">
              <a:rPr lang="en-US"/>
              <a:pPr lvl="0"/>
              <a:t>5/28/2025</a:t>
            </a:fld>
            <a:endParaRPr lang="en-US"/>
          </a:p>
        </p:txBody>
      </p:sp>
      <p:sp>
        <p:nvSpPr>
          <p:cNvPr id="12" name="Holder 6">
            <a:extLst>
              <a:ext uri="{FF2B5EF4-FFF2-40B4-BE49-F238E27FC236}">
                <a16:creationId xmlns:a16="http://schemas.microsoft.com/office/drawing/2014/main" id="{59B47B7C-77CF-3C2B-86CE-8C114F55237C}"/>
              </a:ext>
            </a:extLst>
          </p:cNvPr>
          <p:cNvSpPr txBox="1">
            <a:spLocks noGrp="1"/>
          </p:cNvSpPr>
          <p:nvPr>
            <p:ph type="sldNum" sz="quarter" idx="8"/>
          </p:nvPr>
        </p:nvSpPr>
        <p:spPr/>
        <p:txBody>
          <a:bodyPr lIns="0" tIns="0" rIns="0" bIns="0"/>
          <a:lstStyle>
            <a:lvl1pPr marL="38103">
              <a:lnSpc>
                <a:spcPts val="1425"/>
              </a:lnSpc>
              <a:defRPr spc="-5">
                <a:solidFill>
                  <a:srgbClr val="929599"/>
                </a:solidFill>
                <a:latin typeface="Arial"/>
                <a:cs typeface="Arial"/>
              </a:defRPr>
            </a:lvl1pPr>
          </a:lstStyle>
          <a:p>
            <a:pPr lvl="0"/>
            <a:fld id="{6BD141EB-11D5-432E-8F76-FCDDD5BBFA7E}" type="slidenum">
              <a:t>‹#›</a:t>
            </a:fld>
            <a:endParaRPr lang="en-US"/>
          </a:p>
        </p:txBody>
      </p:sp>
    </p:spTree>
    <p:extLst>
      <p:ext uri="{BB962C8B-B14F-4D97-AF65-F5344CB8AC3E}">
        <p14:creationId xmlns:p14="http://schemas.microsoft.com/office/powerpoint/2010/main" val="350455608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DE7E07CF-694A-C3D4-24E7-5AB732803ED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9B4070A-9035-0435-356F-3FE8FE2A868F}"/>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4DF0A502-F451-0D3C-4647-3E30BDB91411}"/>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39D5943F-B1B3-B538-E452-551848EA7578}"/>
              </a:ext>
            </a:extLst>
          </p:cNvPr>
          <p:cNvSpPr txBox="1">
            <a:spLocks noGrp="1"/>
          </p:cNvSpPr>
          <p:nvPr>
            <p:ph type="sldNum" sz="quarter" idx="8"/>
          </p:nvPr>
        </p:nvSpPr>
        <p:spPr/>
        <p:txBody>
          <a:bodyPr/>
          <a:lstStyle>
            <a:lvl1pPr>
              <a:defRPr>
                <a:solidFill>
                  <a:srgbClr val="AFB3B9"/>
                </a:solidFill>
              </a:defRPr>
            </a:lvl1pPr>
          </a:lstStyle>
          <a:p>
            <a:pPr lvl="0"/>
            <a:fld id="{7F1BC5AD-3BC8-4F0E-BB6E-15695F4A9BFC}" type="slidenum">
              <a:t>‹#›</a:t>
            </a:fld>
            <a:endParaRPr lang="en-US"/>
          </a:p>
        </p:txBody>
      </p:sp>
      <p:cxnSp>
        <p:nvCxnSpPr>
          <p:cNvPr id="6" name="Straight Connector 7">
            <a:extLst>
              <a:ext uri="{FF2B5EF4-FFF2-40B4-BE49-F238E27FC236}">
                <a16:creationId xmlns:a16="http://schemas.microsoft.com/office/drawing/2014/main" id="{1845D0D4-E34C-3824-C0B3-A47D48CED41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E9F7EF2C-6618-5450-E72C-2B213B2F1885}"/>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232A7969-E29C-3349-1458-188BF05A0480}"/>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C21B432B-A525-01F3-8B60-E318761DC6D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C9C79706-9DCF-B12B-C22D-F71471982CA8}"/>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361824D-7A30-840C-2172-B37B20D5DD7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6E2DBE47-2A59-2317-A905-8966F3444D5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F0F20486-D2A0-E0DC-1B50-68A3125DF14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610738285"/>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343657-D885-0B06-A96F-EC26B4FEAAC3}"/>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785B9AD2-8D97-D49B-14BE-68D080F110F0}"/>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43453D77-4211-A68B-0143-27CFBBA1FFFA}"/>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9FE0729E-965F-27CA-DBBD-66071E58B0E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A7D1992F-2733-14B6-ACAE-7FB422D7147B}"/>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71CEB19F-ED3A-39D5-E69C-B52034E1BDC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18A2D498-4032-B688-B775-6B10CAA17BC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01E50518-3B2B-C248-0746-EA0604BAFE16}"/>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D596338E-21F7-A556-D016-6D85581837C1}"/>
              </a:ext>
            </a:extLst>
          </p:cNvPr>
          <p:cNvSpPr txBox="1">
            <a:spLocks noGrp="1"/>
          </p:cNvSpPr>
          <p:nvPr>
            <p:ph type="sldNum" sz="quarter" idx="8"/>
          </p:nvPr>
        </p:nvSpPr>
        <p:spPr>
          <a:xfrm>
            <a:off x="8839193" y="6356351"/>
            <a:ext cx="2743200" cy="365129"/>
          </a:xfrm>
        </p:spPr>
        <p:txBody>
          <a:bodyPr/>
          <a:lstStyle>
            <a:lvl1pPr>
              <a:defRPr/>
            </a:lvl1pPr>
          </a:lstStyle>
          <a:p>
            <a:pPr lvl="0"/>
            <a:fld id="{5C3BB29F-468E-4E21-AD18-ACC302015079}" type="slidenum">
              <a:t>‹#›</a:t>
            </a:fld>
            <a:endParaRPr lang="en-US"/>
          </a:p>
        </p:txBody>
      </p:sp>
      <p:cxnSp>
        <p:nvCxnSpPr>
          <p:cNvPr id="11" name="Straight Connector 6">
            <a:extLst>
              <a:ext uri="{FF2B5EF4-FFF2-40B4-BE49-F238E27FC236}">
                <a16:creationId xmlns:a16="http://schemas.microsoft.com/office/drawing/2014/main" id="{2C0203A5-7AE7-59EE-4318-CE6804433C7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70CCBFC8-9816-AAC6-722C-7C4AD017E03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50565352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AC5FAC49-5EA0-0904-FFE9-2F3946A1A408}"/>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34D71C15-1FE1-93FA-D848-DCB04DAF0E6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3E7D19C1-52F5-9BBF-F730-041221A58CAB}"/>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BDF6F5B3-9028-FD48-BC57-3C9B780D1B4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69C8D1D2-8B24-AA2E-2FC3-9B924889F1B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9F6C7339-FE7E-3EC7-E122-A9C890B7F2F8}"/>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B0A9344C-1556-5F67-5F07-9FE1565FC227}"/>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A7A0A9EA-FEEE-36E6-9659-E8346F609010}"/>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B46B63B5-22BA-686A-345B-12E50ECE6C8C}"/>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4D2826C6-A69B-0424-0DD6-64CB6560EA0B}"/>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2C7DA4F6-1B45-5339-AD41-9F1DC4614060}"/>
              </a:ext>
            </a:extLst>
          </p:cNvPr>
          <p:cNvSpPr txBox="1">
            <a:spLocks noGrp="1"/>
          </p:cNvSpPr>
          <p:nvPr>
            <p:ph type="sldNum" sz="quarter" idx="8"/>
          </p:nvPr>
        </p:nvSpPr>
        <p:spPr/>
        <p:txBody>
          <a:bodyPr/>
          <a:lstStyle>
            <a:lvl1pPr>
              <a:defRPr/>
            </a:lvl1pPr>
          </a:lstStyle>
          <a:p>
            <a:pPr lvl="0"/>
            <a:fld id="{ED9E517C-557B-47BD-A4D4-84F6536525F4}" type="slidenum">
              <a:t>‹#›</a:t>
            </a:fld>
            <a:endParaRPr lang="en-US"/>
          </a:p>
        </p:txBody>
      </p:sp>
      <p:cxnSp>
        <p:nvCxnSpPr>
          <p:cNvPr id="13" name="Straight Connector 8">
            <a:extLst>
              <a:ext uri="{FF2B5EF4-FFF2-40B4-BE49-F238E27FC236}">
                <a16:creationId xmlns:a16="http://schemas.microsoft.com/office/drawing/2014/main" id="{0ECA703B-5164-5F15-4F48-4A266720865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6D6274BB-BE8C-5F36-F498-E72A31D2A9C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03269148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2523393A-0BC1-2C91-DCAC-2EF276A0C6E2}"/>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6792AB42-BEA7-5DD1-DFB9-284D5841188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8CFED1C2-DEB3-0622-EEF0-ED2AC91540D1}"/>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40C3B516-9519-0052-0DDA-53CC13C1073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2F2E36AA-548F-605F-A97B-038606567D9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206230A9-BA80-35FF-A5CF-2D2FD37C6B08}"/>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55BA3CD8-0A38-3AC2-AA01-5262BBD5D142}"/>
              </a:ext>
            </a:extLst>
          </p:cNvPr>
          <p:cNvSpPr txBox="1">
            <a:spLocks noGrp="1"/>
          </p:cNvSpPr>
          <p:nvPr>
            <p:ph type="sldNum" sz="quarter" idx="8"/>
          </p:nvPr>
        </p:nvSpPr>
        <p:spPr/>
        <p:txBody>
          <a:bodyPr/>
          <a:lstStyle>
            <a:lvl1pPr>
              <a:defRPr/>
            </a:lvl1pPr>
          </a:lstStyle>
          <a:p>
            <a:pPr lvl="0"/>
            <a:fld id="{C0A7019D-29F4-43A9-9118-7BB180441C6F}" type="slidenum">
              <a:t>‹#›</a:t>
            </a:fld>
            <a:endParaRPr lang="en-US"/>
          </a:p>
        </p:txBody>
      </p:sp>
      <p:cxnSp>
        <p:nvCxnSpPr>
          <p:cNvPr id="9" name="Straight Connector 6">
            <a:extLst>
              <a:ext uri="{FF2B5EF4-FFF2-40B4-BE49-F238E27FC236}">
                <a16:creationId xmlns:a16="http://schemas.microsoft.com/office/drawing/2014/main" id="{CF887929-C83C-3C88-AF97-99AECC66D2C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859C4E08-F71F-BBE2-512E-CB187F74DEE0}"/>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59715734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End">
    <p:spTree>
      <p:nvGrpSpPr>
        <p:cNvPr id="1" name=""/>
        <p:cNvGrpSpPr/>
        <p:nvPr/>
      </p:nvGrpSpPr>
      <p:grpSpPr>
        <a:xfrm>
          <a:off x="0" y="0"/>
          <a:ext cx="0" cy="0"/>
          <a:chOff x="0" y="0"/>
          <a:chExt cx="0" cy="0"/>
        </a:xfrm>
      </p:grpSpPr>
      <p:grpSp>
        <p:nvGrpSpPr>
          <p:cNvPr id="2" name="Google Shape;254;p25">
            <a:extLst>
              <a:ext uri="{FF2B5EF4-FFF2-40B4-BE49-F238E27FC236}">
                <a16:creationId xmlns:a16="http://schemas.microsoft.com/office/drawing/2014/main" id="{C919ED46-8338-2441-DF44-0EAD37EFE435}"/>
              </a:ext>
            </a:extLst>
          </p:cNvPr>
          <p:cNvGrpSpPr/>
          <p:nvPr/>
        </p:nvGrpSpPr>
        <p:grpSpPr>
          <a:xfrm>
            <a:off x="0" y="0"/>
            <a:ext cx="12191996" cy="2148830"/>
            <a:chOff x="0" y="0"/>
            <a:chExt cx="12191996" cy="2148830"/>
          </a:xfrm>
        </p:grpSpPr>
        <p:sp>
          <p:nvSpPr>
            <p:cNvPr id="3" name="Google Shape;255;p25">
              <a:extLst>
                <a:ext uri="{FF2B5EF4-FFF2-40B4-BE49-F238E27FC236}">
                  <a16:creationId xmlns:a16="http://schemas.microsoft.com/office/drawing/2014/main" id="{BF099710-707A-E782-FC03-422FC421C8FE}"/>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256;p25">
              <a:extLst>
                <a:ext uri="{FF2B5EF4-FFF2-40B4-BE49-F238E27FC236}">
                  <a16:creationId xmlns:a16="http://schemas.microsoft.com/office/drawing/2014/main" id="{4B3106E8-AB53-A73F-025D-38F1A2873FF2}"/>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257;p25">
            <a:extLst>
              <a:ext uri="{FF2B5EF4-FFF2-40B4-BE49-F238E27FC236}">
                <a16:creationId xmlns:a16="http://schemas.microsoft.com/office/drawing/2014/main" id="{2DE5F107-864A-E4B7-F27D-8DB3DADE9DC1}"/>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258;p25">
            <a:extLst>
              <a:ext uri="{FF2B5EF4-FFF2-40B4-BE49-F238E27FC236}">
                <a16:creationId xmlns:a16="http://schemas.microsoft.com/office/drawing/2014/main" id="{57D424BD-3913-9F24-3C19-E6FE821210AC}"/>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259;p25">
            <a:extLst>
              <a:ext uri="{FF2B5EF4-FFF2-40B4-BE49-F238E27FC236}">
                <a16:creationId xmlns:a16="http://schemas.microsoft.com/office/drawing/2014/main" id="{5D91E8FD-F27B-D2CC-5853-517ED330322A}"/>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260;p25">
            <a:extLst>
              <a:ext uri="{FF2B5EF4-FFF2-40B4-BE49-F238E27FC236}">
                <a16:creationId xmlns:a16="http://schemas.microsoft.com/office/drawing/2014/main" id="{C59CFAFA-167A-2303-3278-E3621316C050}"/>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04806402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2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0CDEF7C4-D554-5F89-9834-C34C6FAB6A84}"/>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5D6B1D15-6354-530E-F95B-C20BDC9AA67F}"/>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702A39C1-1A98-14D2-E6E8-0CF35C4C7951}"/>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3998D845-1FBE-903E-C9F3-B1638742C62C}"/>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D8D30F97-CE72-37D9-6428-8AA134427FEE}"/>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02D6BB0F-B014-1CD5-2E5E-F23830A79189}"/>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6041876A-1BD9-E7FB-2D02-AAE57B87CBD1}"/>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35E095A3-A6F5-732D-6B6E-C975722FB8C3}"/>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04762557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EDF60444-1AB8-A7EF-F9F2-3824EE008A65}"/>
              </a:ext>
            </a:extLst>
          </p:cNvPr>
          <p:cNvSpPr txBox="1">
            <a:spLocks noGrp="1"/>
          </p:cNvSpPr>
          <p:nvPr>
            <p:ph type="sldNum" sz="quarter" idx="8"/>
          </p:nvPr>
        </p:nvSpPr>
        <p:spPr/>
        <p:txBody>
          <a:bodyPr/>
          <a:lstStyle>
            <a:lvl1pPr>
              <a:defRPr/>
            </a:lvl1pPr>
          </a:lstStyle>
          <a:p>
            <a:pPr lvl="0"/>
            <a:fld id="{1E9D8875-5A52-4713-B378-91E92C3BFFDC}" type="slidenum">
              <a:t>‹#›</a:t>
            </a:fld>
            <a:endParaRPr lang="en-US"/>
          </a:p>
        </p:txBody>
      </p:sp>
      <p:cxnSp>
        <p:nvCxnSpPr>
          <p:cNvPr id="3" name="Straight Connector 3">
            <a:extLst>
              <a:ext uri="{FF2B5EF4-FFF2-40B4-BE49-F238E27FC236}">
                <a16:creationId xmlns:a16="http://schemas.microsoft.com/office/drawing/2014/main" id="{A6A81EE1-8177-4633-7A5E-DD2DBA5A995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270AA782-9EB8-120F-1F59-FFE8B9135DF2}"/>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DBBD5900-6553-64C0-F7AB-69BA9A35F11C}"/>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4721C97E-C9C0-842E-B862-BF2D17CE60F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010A7D5F-56CD-E575-E736-C3D3787FE3F1}"/>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AB8CFE73-610E-31A9-23CC-A0DFF903732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0C095E43-4796-3325-0B14-20414396E5D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10667779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4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C983215-9E23-304A-EE82-9C18EDF3BB99}"/>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1758808-3FBD-F65A-ABA9-A36FF3FCF08B}"/>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14343BC6-6623-6148-E443-0786BA1F795E}"/>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D8117CF9-D9EA-3423-38B0-F33C0495069A}"/>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09D97AA5-5180-8A85-9AA8-A5BE122395AE}"/>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64103272-2EA7-2313-3A17-089F414F1B2A}"/>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31FB4C43-B11A-3FC4-E107-725DDC89EFF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F6F17B83-DB65-B1A5-E3AA-719826DF2E2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853358408"/>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p:cSld name="4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DC6604A3-F419-E8E7-1F73-9117718001F1}"/>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E7751B62-20B2-5D9D-C298-C8AF54163BA7}"/>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F4A4309F-F325-6BD9-4CE3-E9C81190A729}"/>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711C3311-4225-0D06-B259-691ED09114B6}"/>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DC70ADA1-4EBD-E034-F91A-31AD37BD529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35218B31-E770-CC10-6505-68AC11679C1D}"/>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79C005F5-6534-5FD3-199C-DC3031291AEA}"/>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64604775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p:cSld name="5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E0C568B-DF40-B1E1-09A6-AA84206A976F}"/>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473376BD-9EE4-9D2C-8B41-48AC2ED73B5F}"/>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3E92E7D7-F3F9-017E-2B8A-5407FAE97B88}"/>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5160EFE5-8973-7457-1495-B2BD44A0FCE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DC5F432C-D7C4-C399-00B4-A20B3E72E34C}"/>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C42E585B-962B-0F85-B6EB-F07C999B4B9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6EA92053-1E5D-0916-787D-56FFAC42AE8B}"/>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6B864D20-0FA6-21F1-378B-9F1FB443364A}"/>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2699270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4C9A87D6-AB80-487D-041B-FDBB3623FD8E}"/>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ABF4ABE6-5BA5-0B50-BF4B-E6F8A4011A2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5FED1C01-D9A1-5CF6-C0FF-E2A14A5B16D3}"/>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BC53B8DF-BFFB-DEA1-8E78-2953FF5E1B4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2185D3F6-39FC-6DCE-21F2-8A9C51A2674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AD14579B-159B-892C-6C3D-7DA1EDF4DF45}"/>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7C5F886F-7DFE-E85D-ED76-DC0F0579DDF9}"/>
              </a:ext>
            </a:extLst>
          </p:cNvPr>
          <p:cNvSpPr txBox="1">
            <a:spLocks noGrp="1"/>
          </p:cNvSpPr>
          <p:nvPr>
            <p:ph type="sldNum" sz="quarter" idx="8"/>
          </p:nvPr>
        </p:nvSpPr>
        <p:spPr/>
        <p:txBody>
          <a:bodyPr/>
          <a:lstStyle>
            <a:lvl1pPr>
              <a:defRPr/>
            </a:lvl1pPr>
          </a:lstStyle>
          <a:p>
            <a:pPr lvl="0"/>
            <a:fld id="{6BE7782E-EC05-401E-842E-06726A73B3AE}" type="slidenum">
              <a:t>‹#›</a:t>
            </a:fld>
            <a:endParaRPr lang="en-US"/>
          </a:p>
        </p:txBody>
      </p:sp>
      <p:cxnSp>
        <p:nvCxnSpPr>
          <p:cNvPr id="9" name="Straight Connector 6">
            <a:extLst>
              <a:ext uri="{FF2B5EF4-FFF2-40B4-BE49-F238E27FC236}">
                <a16:creationId xmlns:a16="http://schemas.microsoft.com/office/drawing/2014/main" id="{BFA0D6DC-8722-D6C0-C3A1-59A7645D1DD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FBBDC517-B419-C9CE-9555-11102B3C1C70}"/>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98626645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p:cSld name="3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5D6FB967-C188-7A77-B115-130FF9C90D30}"/>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B363F04D-A2D5-8808-E815-6FBE569BFD7E}"/>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F84BB6DF-4700-1083-15A7-B3BF2EE30BD4}"/>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ED0EA592-818D-61A3-D6CB-AA49BB786115}"/>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922761D1-C96D-ADF3-FF3D-83E1CEFA5E3B}"/>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2D1E1A45-2F87-590C-9B22-F1E43B8D405E}"/>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AB5419F9-0442-D75A-DAC7-4254A397C19D}"/>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31873405-DF2D-8BA7-B2AC-93F5E08E02BC}"/>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37339670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p:cSld name="6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40D26234-5F95-497D-A63A-CBD648FD50BC}"/>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403A594C-FD12-B809-6BB2-5A8F30E71EF8}"/>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694AD103-E89D-5798-AC86-FFD633D9150E}"/>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80756D92-D2B4-6CB0-6FAA-E04F0671D9F2}"/>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19EB1623-3FEB-D1B5-0308-9FADEEC97FB3}"/>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69A739E9-5654-8FB4-D7EC-1BFFBCF67CAA}"/>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B04B7AB2-61B7-6C53-4C07-D9195C362865}"/>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32562610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p:cSld name="5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A8EA98C6-CF63-08D4-336E-5DEAA0A37D0D}"/>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097A3F6C-5C0B-CB61-878C-04B2BFF0EAB5}"/>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16D4A230-DA38-29D4-CCB3-E328643562A8}"/>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FE4F6E7A-ED63-A0C1-B89B-3556DE91786E}"/>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0ABC3401-5D6C-2010-D3AB-E048BBA8EC7E}"/>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89F5637E-BBF8-769F-6C94-B583E8A10D8A}"/>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2972B702-C60B-8A17-973D-811AA514D664}"/>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366799102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42644F33-DEA8-7C83-B655-75CA7D705D1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2BCDF1C-8595-97F7-23A7-D9BC991040C7}"/>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3DC2F990-DA2D-536A-F202-37F814F42DD5}"/>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F330FCD4-B4A2-3F6C-909D-4E80A7B13A3F}"/>
              </a:ext>
            </a:extLst>
          </p:cNvPr>
          <p:cNvSpPr txBox="1">
            <a:spLocks noGrp="1"/>
          </p:cNvSpPr>
          <p:nvPr>
            <p:ph type="sldNum" sz="quarter" idx="8"/>
          </p:nvPr>
        </p:nvSpPr>
        <p:spPr/>
        <p:txBody>
          <a:bodyPr/>
          <a:lstStyle>
            <a:lvl1pPr>
              <a:defRPr>
                <a:solidFill>
                  <a:srgbClr val="AFB3B9"/>
                </a:solidFill>
              </a:defRPr>
            </a:lvl1pPr>
          </a:lstStyle>
          <a:p>
            <a:pPr lvl="0"/>
            <a:fld id="{9CF8455D-3E5A-4AE5-83BA-43601C28CB80}" type="slidenum">
              <a:t>‹#›</a:t>
            </a:fld>
            <a:endParaRPr lang="en-US"/>
          </a:p>
        </p:txBody>
      </p:sp>
      <p:cxnSp>
        <p:nvCxnSpPr>
          <p:cNvPr id="6" name="Straight Connector 7">
            <a:extLst>
              <a:ext uri="{FF2B5EF4-FFF2-40B4-BE49-F238E27FC236}">
                <a16:creationId xmlns:a16="http://schemas.microsoft.com/office/drawing/2014/main" id="{09F84F7E-D17C-47B8-9FAB-06AB0770531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09122E26-0EE3-FADA-D72A-87DEABF3AD4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A971EE32-E320-331B-92D9-4D0D9A8C651F}"/>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9A570A2A-4D9A-65D3-F7E5-3463D56834F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D59933A6-FD10-DC15-8A50-B7468F22DFCF}"/>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C940A293-8721-CCF7-81A9-FA44D03AECF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984D1A37-B3FA-5332-C1B0-2A10611CDC3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4E2A34BA-0285-8D22-44AB-D4CF9D71E79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802497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Google Shape;263;p26">
            <a:extLst>
              <a:ext uri="{FF2B5EF4-FFF2-40B4-BE49-F238E27FC236}">
                <a16:creationId xmlns:a16="http://schemas.microsoft.com/office/drawing/2014/main" id="{A77C0612-A2A4-C038-C876-EF3C5CA1164C}"/>
              </a:ext>
            </a:extLst>
          </p:cNvPr>
          <p:cNvSpPr txBox="1">
            <a:spLocks noGrp="1"/>
          </p:cNvSpPr>
          <p:nvPr>
            <p:ph type="sldNum" sz="quarter" idx="8"/>
          </p:nvPr>
        </p:nvSpPr>
        <p:spPr/>
        <p:txBody>
          <a:bodyPr/>
          <a:lstStyle>
            <a:lvl1pPr>
              <a:defRPr/>
            </a:lvl1pPr>
          </a:lstStyle>
          <a:p>
            <a:pPr lvl="0"/>
            <a:fld id="{8CD59AD3-F755-4F92-91A4-183F807B045A}" type="slidenum">
              <a:t>‹#›</a:t>
            </a:fld>
            <a:endParaRPr lang="en-US"/>
          </a:p>
        </p:txBody>
      </p:sp>
      <p:cxnSp>
        <p:nvCxnSpPr>
          <p:cNvPr id="3" name="Google Shape;264;p26">
            <a:extLst>
              <a:ext uri="{FF2B5EF4-FFF2-40B4-BE49-F238E27FC236}">
                <a16:creationId xmlns:a16="http://schemas.microsoft.com/office/drawing/2014/main" id="{0B851B7B-90E7-DF5C-9F3A-1F69F87C46A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265;p26">
            <a:extLst>
              <a:ext uri="{FF2B5EF4-FFF2-40B4-BE49-F238E27FC236}">
                <a16:creationId xmlns:a16="http://schemas.microsoft.com/office/drawing/2014/main" id="{A0759437-D362-8EDC-415B-6C3EC028D9A4}"/>
              </a:ext>
            </a:extLst>
          </p:cNvPr>
          <p:cNvSpPr txBox="1">
            <a:spLocks noGrp="1"/>
          </p:cNvSpPr>
          <p:nvPr>
            <p:ph type="ftr" sz="quarter" idx="9"/>
          </p:nvPr>
        </p:nvSpPr>
        <p:spPr/>
        <p:txBody>
          <a:bodyPr/>
          <a:lstStyle>
            <a:lvl1pPr>
              <a:defRPr/>
            </a:lvl1pPr>
          </a:lstStyle>
          <a:p>
            <a:pPr lvl="0"/>
            <a:endParaRPr lang="en-US"/>
          </a:p>
        </p:txBody>
      </p:sp>
      <p:grpSp>
        <p:nvGrpSpPr>
          <p:cNvPr id="5" name="Google Shape;266;p26">
            <a:extLst>
              <a:ext uri="{FF2B5EF4-FFF2-40B4-BE49-F238E27FC236}">
                <a16:creationId xmlns:a16="http://schemas.microsoft.com/office/drawing/2014/main" id="{F6F65878-0C3B-69E9-01D9-75A9FD529B7A}"/>
              </a:ext>
            </a:extLst>
          </p:cNvPr>
          <p:cNvGrpSpPr/>
          <p:nvPr/>
        </p:nvGrpSpPr>
        <p:grpSpPr>
          <a:xfrm>
            <a:off x="7191545" y="0"/>
            <a:ext cx="5000460" cy="1425988"/>
            <a:chOff x="7191545" y="0"/>
            <a:chExt cx="5000460" cy="1425988"/>
          </a:xfrm>
        </p:grpSpPr>
        <p:pic>
          <p:nvPicPr>
            <p:cNvPr id="6" name="Google Shape;267;p26">
              <a:extLst>
                <a:ext uri="{FF2B5EF4-FFF2-40B4-BE49-F238E27FC236}">
                  <a16:creationId xmlns:a16="http://schemas.microsoft.com/office/drawing/2014/main" id="{C4E1C0EC-AB56-3D39-E8FE-2241D8D4E55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268;p26">
              <a:extLst>
                <a:ext uri="{FF2B5EF4-FFF2-40B4-BE49-F238E27FC236}">
                  <a16:creationId xmlns:a16="http://schemas.microsoft.com/office/drawing/2014/main" id="{8CBD49D8-1F91-26A3-AC22-35D368885082}"/>
                </a:ext>
              </a:extLst>
            </p:cNvPr>
            <p:cNvGrpSpPr/>
            <p:nvPr/>
          </p:nvGrpSpPr>
          <p:grpSpPr>
            <a:xfrm>
              <a:off x="7191545" y="0"/>
              <a:ext cx="5000460" cy="1425988"/>
              <a:chOff x="7191545" y="0"/>
              <a:chExt cx="5000460" cy="1425988"/>
            </a:xfrm>
          </p:grpSpPr>
          <p:sp>
            <p:nvSpPr>
              <p:cNvPr id="8" name="Google Shape;269;p26">
                <a:extLst>
                  <a:ext uri="{FF2B5EF4-FFF2-40B4-BE49-F238E27FC236}">
                    <a16:creationId xmlns:a16="http://schemas.microsoft.com/office/drawing/2014/main" id="{7C89B37D-E876-E6C2-2503-42A2023F161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270;p26">
                <a:extLst>
                  <a:ext uri="{FF2B5EF4-FFF2-40B4-BE49-F238E27FC236}">
                    <a16:creationId xmlns:a16="http://schemas.microsoft.com/office/drawing/2014/main" id="{102DB979-F0E8-A843-8E18-738DE9BFF4C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271819229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82619A67-0FAF-5FC6-A9F0-4A957719E6B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5665260-277A-11EF-D421-390796690E98}"/>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B92863A3-FBC5-8BA6-1FA0-1205FE5A6E9F}"/>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EEB2824-F202-E0CF-4436-23DDC798278B}"/>
              </a:ext>
            </a:extLst>
          </p:cNvPr>
          <p:cNvSpPr txBox="1">
            <a:spLocks noGrp="1"/>
          </p:cNvSpPr>
          <p:nvPr>
            <p:ph type="sldNum" sz="quarter" idx="8"/>
          </p:nvPr>
        </p:nvSpPr>
        <p:spPr/>
        <p:txBody>
          <a:bodyPr/>
          <a:lstStyle>
            <a:lvl1pPr>
              <a:defRPr>
                <a:solidFill>
                  <a:srgbClr val="AFB3B9"/>
                </a:solidFill>
              </a:defRPr>
            </a:lvl1pPr>
          </a:lstStyle>
          <a:p>
            <a:pPr lvl="0"/>
            <a:fld id="{9B8C62C2-A660-4A26-87A2-26FE7EBED156}" type="slidenum">
              <a:t>‹#›</a:t>
            </a:fld>
            <a:endParaRPr lang="en-US"/>
          </a:p>
        </p:txBody>
      </p:sp>
      <p:cxnSp>
        <p:nvCxnSpPr>
          <p:cNvPr id="6" name="Straight Connector 7">
            <a:extLst>
              <a:ext uri="{FF2B5EF4-FFF2-40B4-BE49-F238E27FC236}">
                <a16:creationId xmlns:a16="http://schemas.microsoft.com/office/drawing/2014/main" id="{E0A13F01-EDB0-EAE8-55A8-30D6CCCDF21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18B55493-4625-4032-636D-D39037C7019D}"/>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CDC5D06E-6171-B1F9-40EE-12173176B990}"/>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5A4D0598-F1BE-9FD5-BD9B-8CBA96D8AF3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0E42F3A5-6EA0-E07F-66B7-BFA808ED9A35}"/>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279F2E3B-ECC1-EDA2-5798-29AC082CE4F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D69FEB6C-ED6F-952D-4C8F-0AB9C475696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F06F9E4D-8EE5-9FD2-42C1-F3A2618DFD3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02222254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54126ABF-2682-F16D-4C73-90525FD7E91B}"/>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8CB68BBF-0943-835A-3C35-137C73BDED8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4E96E8A9-BBF8-6216-04B1-CEE0D3FE60EB}"/>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27BCB368-8049-A0C9-87F5-2C8EE22795E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08804A25-76C9-0C98-C67B-FDE1AC373A7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D704F126-2769-B293-5F30-2402BE529651}"/>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69373ED5-C417-B58D-9CA4-3E5ADFB943D5}"/>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6483947E-CA5E-AABF-4C0E-8CF469A08260}"/>
              </a:ext>
            </a:extLst>
          </p:cNvPr>
          <p:cNvSpPr txBox="1">
            <a:spLocks noGrp="1"/>
          </p:cNvSpPr>
          <p:nvPr>
            <p:ph type="sldNum" sz="quarter" idx="8"/>
          </p:nvPr>
        </p:nvSpPr>
        <p:spPr/>
        <p:txBody>
          <a:bodyPr/>
          <a:lstStyle>
            <a:lvl1pPr>
              <a:defRPr>
                <a:solidFill>
                  <a:srgbClr val="AFB3B9"/>
                </a:solidFill>
              </a:defRPr>
            </a:lvl1pPr>
          </a:lstStyle>
          <a:p>
            <a:pPr lvl="0"/>
            <a:fld id="{628E0205-E465-42CE-8EEE-6D004E8634F1}" type="slidenum">
              <a:t>‹#›</a:t>
            </a:fld>
            <a:endParaRPr lang="en-US"/>
          </a:p>
        </p:txBody>
      </p:sp>
      <p:cxnSp>
        <p:nvCxnSpPr>
          <p:cNvPr id="10" name="Straight Connector 7">
            <a:extLst>
              <a:ext uri="{FF2B5EF4-FFF2-40B4-BE49-F238E27FC236}">
                <a16:creationId xmlns:a16="http://schemas.microsoft.com/office/drawing/2014/main" id="{D81FAA95-D75A-4B8D-D642-190172AB19D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728B4636-3A00-16AE-0D28-4D944DE2434A}"/>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718085928"/>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A4C049-5A98-D74B-B5BC-58109DFBB898}"/>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A37AA886-F094-61DA-5388-947A5893997E}"/>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C32B6798-4AD1-28D1-F53F-9C9600390A7A}"/>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EA12344C-9E94-9C19-D3AF-EA3C00C009F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253BA7AB-D6C9-236D-7600-AB64A7B46086}"/>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7E1D8000-935B-5AF9-ACEE-32B0DC45FE2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DF4A2214-C513-C037-B29A-428363393C1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D3F01CB8-ADDC-63BA-0C11-6F2E4CAEFAF0}"/>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7EFF50E5-C478-30D9-1CC6-56110D5A3423}"/>
              </a:ext>
            </a:extLst>
          </p:cNvPr>
          <p:cNvSpPr txBox="1">
            <a:spLocks noGrp="1"/>
          </p:cNvSpPr>
          <p:nvPr>
            <p:ph type="sldNum" sz="quarter" idx="8"/>
          </p:nvPr>
        </p:nvSpPr>
        <p:spPr>
          <a:xfrm>
            <a:off x="8839193" y="6356351"/>
            <a:ext cx="2743200" cy="365129"/>
          </a:xfrm>
        </p:spPr>
        <p:txBody>
          <a:bodyPr/>
          <a:lstStyle>
            <a:lvl1pPr>
              <a:defRPr/>
            </a:lvl1pPr>
          </a:lstStyle>
          <a:p>
            <a:pPr lvl="0"/>
            <a:fld id="{6C6F9C71-74DC-4D42-B249-331966C67B53}" type="slidenum">
              <a:t>‹#›</a:t>
            </a:fld>
            <a:endParaRPr lang="en-US"/>
          </a:p>
        </p:txBody>
      </p:sp>
      <p:cxnSp>
        <p:nvCxnSpPr>
          <p:cNvPr id="11" name="Straight Connector 6">
            <a:extLst>
              <a:ext uri="{FF2B5EF4-FFF2-40B4-BE49-F238E27FC236}">
                <a16:creationId xmlns:a16="http://schemas.microsoft.com/office/drawing/2014/main" id="{DEB0377D-3151-0B83-80C2-07C0279E31F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6C32F69F-1BC0-A4D0-9DA2-C812D96ED77F}"/>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66714013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A585D9C8-7EA0-E288-CFB4-7FD43E96BC40}"/>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E2D582D1-A862-CAE8-0922-EF75AEA4D2D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2F20AC56-F645-340B-117C-076F7C5D40DB}"/>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76C07AF9-66BA-1B42-AF6B-43108AF34F0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22B59D05-3DF4-6264-F1D4-83116DEEE63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C8F5855D-67AD-8F80-6C3D-1B371A3902DE}"/>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36C72B88-832B-9BB3-D213-BE752206CBA7}"/>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DA999E4E-F23F-3631-9632-3B77D8AF9208}"/>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E61D6B30-2588-2455-7C06-CC929F906CBA}"/>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CB70B6D4-3672-1367-7443-4C8799C88C99}"/>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5DF70975-E9F5-FB22-AF9D-1F347F7472A5}"/>
              </a:ext>
            </a:extLst>
          </p:cNvPr>
          <p:cNvSpPr txBox="1">
            <a:spLocks noGrp="1"/>
          </p:cNvSpPr>
          <p:nvPr>
            <p:ph type="sldNum" sz="quarter" idx="8"/>
          </p:nvPr>
        </p:nvSpPr>
        <p:spPr/>
        <p:txBody>
          <a:bodyPr/>
          <a:lstStyle>
            <a:lvl1pPr>
              <a:defRPr/>
            </a:lvl1pPr>
          </a:lstStyle>
          <a:p>
            <a:pPr lvl="0"/>
            <a:fld id="{4161B6D0-5A4D-4630-A115-9CACF79D4A5E}" type="slidenum">
              <a:t>‹#›</a:t>
            </a:fld>
            <a:endParaRPr lang="en-US"/>
          </a:p>
        </p:txBody>
      </p:sp>
      <p:cxnSp>
        <p:nvCxnSpPr>
          <p:cNvPr id="13" name="Straight Connector 8">
            <a:extLst>
              <a:ext uri="{FF2B5EF4-FFF2-40B4-BE49-F238E27FC236}">
                <a16:creationId xmlns:a16="http://schemas.microsoft.com/office/drawing/2014/main" id="{C77C0289-AA7E-542D-121A-B1AAB8847EB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61FF5E32-57CE-C555-0A17-078ED24A33FB}"/>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76168394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6AD215F7-A933-717B-862F-CCA8D8E597A6}"/>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CD71D8FC-AA1F-901F-112F-0D9438280DB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C72528CC-6846-92E1-08FC-BE3370485A72}"/>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8548E3A2-9C2B-751F-14D4-BF62556593F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228E3791-08CF-D528-AD88-1F1FCA7F2F9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21994186-AD82-958A-A7F0-1976C760721B}"/>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8892C961-6D77-8808-AC88-3161EBFD09D7}"/>
              </a:ext>
            </a:extLst>
          </p:cNvPr>
          <p:cNvSpPr txBox="1">
            <a:spLocks noGrp="1"/>
          </p:cNvSpPr>
          <p:nvPr>
            <p:ph type="sldNum" sz="quarter" idx="8"/>
          </p:nvPr>
        </p:nvSpPr>
        <p:spPr/>
        <p:txBody>
          <a:bodyPr/>
          <a:lstStyle>
            <a:lvl1pPr>
              <a:defRPr/>
            </a:lvl1pPr>
          </a:lstStyle>
          <a:p>
            <a:pPr lvl="0"/>
            <a:fld id="{9BD7B569-02AE-46D4-BBEB-86B1665C0CD9}" type="slidenum">
              <a:t>‹#›</a:t>
            </a:fld>
            <a:endParaRPr lang="en-US"/>
          </a:p>
        </p:txBody>
      </p:sp>
      <p:cxnSp>
        <p:nvCxnSpPr>
          <p:cNvPr id="9" name="Straight Connector 6">
            <a:extLst>
              <a:ext uri="{FF2B5EF4-FFF2-40B4-BE49-F238E27FC236}">
                <a16:creationId xmlns:a16="http://schemas.microsoft.com/office/drawing/2014/main" id="{AFCBD749-7204-0A9D-8635-8F2839EFEEB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078B771B-5FA3-6CB7-1708-99BDC21C24F7}"/>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26139432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p:cSld name="4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0AFDCB55-00AC-B6B8-9DC5-606B5D4CC7A1}"/>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60A6B8CE-EF19-B090-5103-D7FB294949C6}"/>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828133A1-8289-9BAA-01F3-54D5A6E4419A}"/>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595BBDA0-B8DC-9C23-0B50-C33F8EF7E181}"/>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684B6617-8B02-8669-93DD-3DD60BAF3062}"/>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834EDA63-771E-FDA3-1717-CF707F54B3AF}"/>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BD93BD00-797C-58F6-0EFC-D217A76CDE16}"/>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D1062A6E-F212-3E1E-9489-AF0D35C688AA}"/>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404196576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F8EA4360-3B31-E914-591E-AB7342AEE7B1}"/>
              </a:ext>
            </a:extLst>
          </p:cNvPr>
          <p:cNvSpPr txBox="1">
            <a:spLocks noGrp="1"/>
          </p:cNvSpPr>
          <p:nvPr>
            <p:ph type="sldNum" sz="quarter" idx="8"/>
          </p:nvPr>
        </p:nvSpPr>
        <p:spPr/>
        <p:txBody>
          <a:bodyPr/>
          <a:lstStyle>
            <a:lvl1pPr>
              <a:defRPr/>
            </a:lvl1pPr>
          </a:lstStyle>
          <a:p>
            <a:pPr lvl="0"/>
            <a:fld id="{D98451D5-FEF2-469C-B2E5-3400A3BAA310}" type="slidenum">
              <a:t>‹#›</a:t>
            </a:fld>
            <a:endParaRPr lang="en-US"/>
          </a:p>
        </p:txBody>
      </p:sp>
      <p:cxnSp>
        <p:nvCxnSpPr>
          <p:cNvPr id="3" name="Straight Connector 3">
            <a:extLst>
              <a:ext uri="{FF2B5EF4-FFF2-40B4-BE49-F238E27FC236}">
                <a16:creationId xmlns:a16="http://schemas.microsoft.com/office/drawing/2014/main" id="{E798FD70-83AB-07AC-7ADC-2D0A74CDC0E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C7DDD722-36CD-B138-D2AD-5815D685DEAD}"/>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A8ABFCB7-C8DD-55CB-7556-5F6566CD5B7F}"/>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C24A7802-B4A0-EC82-9109-176CD9DBF13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26D9DBDB-3E10-A510-461E-4B588BA70C24}"/>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24BFDC9C-41A5-021A-23B6-6406886963B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03D8FDF9-1099-299B-73DD-643159E5756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93324782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p:cSld name="7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D4D3AD5-8020-75E1-404E-38B97CAFE369}"/>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BE885E2-8795-09A1-AE73-5FFEEF342926}"/>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2D52B739-C97A-4745-C032-4A839BE43001}"/>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DD926148-216B-96BB-482F-055E9C7140D0}"/>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EAD18DD3-0667-4D80-4666-FC6632B99724}"/>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3D9AB586-8334-DFD8-5620-1F16BB3C0FCB}"/>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1B0C6ED2-ED4B-C287-83BD-3592685915E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DB5B2DF1-167C-AEFB-0105-0A1F5BE0CD33}"/>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01541116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p:cSld name="7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43291AF0-7F5A-8468-F788-6CC282512C19}"/>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D8321F12-82E9-6F5A-FF8C-CFBC5A15C6CB}"/>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6D537F16-765C-2258-62C3-4A4FA88F0795}"/>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D1EBDBC5-92E3-F18E-045C-AFC168E7208D}"/>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305223EC-EAE3-C371-3519-4263130487B5}"/>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DE63758B-39C1-2E25-44F8-006A0CD80D61}"/>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FE739FF-5D1E-1FB7-3F0E-C97712956CE6}"/>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10815771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E8FC4CD0-0D18-4F58-0719-C219A619AD8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97E97C1-2BFE-B875-6BCD-44EC3EBA546E}"/>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333F2B5A-2A80-8916-8AEA-EA6B33CC7C66}"/>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5FA034BD-5A46-769A-8B61-DBA5873F224C}"/>
              </a:ext>
            </a:extLst>
          </p:cNvPr>
          <p:cNvSpPr txBox="1">
            <a:spLocks noGrp="1"/>
          </p:cNvSpPr>
          <p:nvPr>
            <p:ph type="sldNum" sz="quarter" idx="8"/>
          </p:nvPr>
        </p:nvSpPr>
        <p:spPr/>
        <p:txBody>
          <a:bodyPr/>
          <a:lstStyle>
            <a:lvl1pPr>
              <a:defRPr>
                <a:solidFill>
                  <a:srgbClr val="AFB3B9"/>
                </a:solidFill>
              </a:defRPr>
            </a:lvl1pPr>
          </a:lstStyle>
          <a:p>
            <a:pPr lvl="0"/>
            <a:fld id="{089B5B19-8E73-4012-8249-04E636BDA643}" type="slidenum">
              <a:t>‹#›</a:t>
            </a:fld>
            <a:endParaRPr lang="en-US"/>
          </a:p>
        </p:txBody>
      </p:sp>
      <p:cxnSp>
        <p:nvCxnSpPr>
          <p:cNvPr id="6" name="Straight Connector 7">
            <a:extLst>
              <a:ext uri="{FF2B5EF4-FFF2-40B4-BE49-F238E27FC236}">
                <a16:creationId xmlns:a16="http://schemas.microsoft.com/office/drawing/2014/main" id="{6EF347AF-C561-4B2B-B901-D2A0C15F80A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E368F735-26C7-40FE-88CE-7653296DC61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FF3C88F7-282E-9B27-D65D-0F6441BCC86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19C5562-8337-9AD9-20E5-CA4D47BCFFB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679AE138-049E-CCE1-9F05-7B67E3CDA098}"/>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13E1C8E9-C2FA-287C-4AA1-332A7A71FEE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5FC323A2-22AB-8B26-5323-1FDEE07B04A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DEA17B6D-D9AA-C051-E2F8-4A9EC0DAC44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44221272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Quotation 2">
    <p:spTree>
      <p:nvGrpSpPr>
        <p:cNvPr id="1" name=""/>
        <p:cNvGrpSpPr/>
        <p:nvPr/>
      </p:nvGrpSpPr>
      <p:grpSpPr>
        <a:xfrm>
          <a:off x="0" y="0"/>
          <a:ext cx="0" cy="0"/>
          <a:chOff x="0" y="0"/>
          <a:chExt cx="0" cy="0"/>
        </a:xfrm>
      </p:grpSpPr>
      <p:sp>
        <p:nvSpPr>
          <p:cNvPr id="2" name="Google Shape;272;p27">
            <a:extLst>
              <a:ext uri="{FF2B5EF4-FFF2-40B4-BE49-F238E27FC236}">
                <a16:creationId xmlns:a16="http://schemas.microsoft.com/office/drawing/2014/main" id="{E3932FC7-90FE-F739-20DC-8C289234DF7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73;p27">
            <a:extLst>
              <a:ext uri="{FF2B5EF4-FFF2-40B4-BE49-F238E27FC236}">
                <a16:creationId xmlns:a16="http://schemas.microsoft.com/office/drawing/2014/main" id="{CF703C34-2E68-4A6C-ED64-36CD2E45D20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274;p27">
            <a:extLst>
              <a:ext uri="{FF2B5EF4-FFF2-40B4-BE49-F238E27FC236}">
                <a16:creationId xmlns:a16="http://schemas.microsoft.com/office/drawing/2014/main" id="{924B05A5-052B-9183-3CBF-20BD96EF46B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275;p27">
            <a:extLst>
              <a:ext uri="{FF2B5EF4-FFF2-40B4-BE49-F238E27FC236}">
                <a16:creationId xmlns:a16="http://schemas.microsoft.com/office/drawing/2014/main" id="{17B3C807-227C-7BE5-C0B2-C6DBDBAAB8F2}"/>
              </a:ext>
            </a:extLst>
          </p:cNvPr>
          <p:cNvSpPr txBox="1">
            <a:spLocks noGrp="1"/>
          </p:cNvSpPr>
          <p:nvPr>
            <p:ph type="sldNum" sz="quarter" idx="8"/>
          </p:nvPr>
        </p:nvSpPr>
        <p:spPr/>
        <p:txBody>
          <a:bodyPr/>
          <a:lstStyle>
            <a:lvl1pPr>
              <a:defRPr>
                <a:solidFill>
                  <a:srgbClr val="AEB3B7"/>
                </a:solidFill>
              </a:defRPr>
            </a:lvl1pPr>
          </a:lstStyle>
          <a:p>
            <a:pPr lvl="0"/>
            <a:fld id="{BB90A92B-63F0-46B6-A4A2-6A61438AFF77}" type="slidenum">
              <a:t>‹#›</a:t>
            </a:fld>
            <a:endParaRPr lang="en-US"/>
          </a:p>
        </p:txBody>
      </p:sp>
      <p:cxnSp>
        <p:nvCxnSpPr>
          <p:cNvPr id="6" name="Google Shape;276;p27">
            <a:extLst>
              <a:ext uri="{FF2B5EF4-FFF2-40B4-BE49-F238E27FC236}">
                <a16:creationId xmlns:a16="http://schemas.microsoft.com/office/drawing/2014/main" id="{AD07017D-5A49-16F2-25A3-C2CD1B6A49C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277;p27">
            <a:extLst>
              <a:ext uri="{FF2B5EF4-FFF2-40B4-BE49-F238E27FC236}">
                <a16:creationId xmlns:a16="http://schemas.microsoft.com/office/drawing/2014/main" id="{9674ED58-25F8-54AE-C2DC-7A98F212C852}"/>
              </a:ext>
            </a:extLst>
          </p:cNvPr>
          <p:cNvSpPr txBox="1">
            <a:spLocks noGrp="1"/>
          </p:cNvSpPr>
          <p:nvPr>
            <p:ph type="ftr" sz="quarter" idx="9"/>
          </p:nvPr>
        </p:nvSpPr>
        <p:spPr/>
        <p:txBody>
          <a:bodyPr/>
          <a:lstStyle>
            <a:lvl1pPr>
              <a:defRPr/>
            </a:lvl1pPr>
          </a:lstStyle>
          <a:p>
            <a:pPr lvl="0"/>
            <a:endParaRPr lang="en-US"/>
          </a:p>
        </p:txBody>
      </p:sp>
      <p:grpSp>
        <p:nvGrpSpPr>
          <p:cNvPr id="8" name="Google Shape;278;p27">
            <a:extLst>
              <a:ext uri="{FF2B5EF4-FFF2-40B4-BE49-F238E27FC236}">
                <a16:creationId xmlns:a16="http://schemas.microsoft.com/office/drawing/2014/main" id="{2CBF174C-51C1-2C74-0065-611DE7A8847A}"/>
              </a:ext>
            </a:extLst>
          </p:cNvPr>
          <p:cNvGrpSpPr/>
          <p:nvPr/>
        </p:nvGrpSpPr>
        <p:grpSpPr>
          <a:xfrm>
            <a:off x="7191545" y="0"/>
            <a:ext cx="5000460" cy="1425988"/>
            <a:chOff x="7191545" y="0"/>
            <a:chExt cx="5000460" cy="1425988"/>
          </a:xfrm>
        </p:grpSpPr>
        <p:pic>
          <p:nvPicPr>
            <p:cNvPr id="9" name="Google Shape;279;p27">
              <a:extLst>
                <a:ext uri="{FF2B5EF4-FFF2-40B4-BE49-F238E27FC236}">
                  <a16:creationId xmlns:a16="http://schemas.microsoft.com/office/drawing/2014/main" id="{5C69E76F-8A91-C465-03B4-2375F5EE0F9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280;p27">
              <a:extLst>
                <a:ext uri="{FF2B5EF4-FFF2-40B4-BE49-F238E27FC236}">
                  <a16:creationId xmlns:a16="http://schemas.microsoft.com/office/drawing/2014/main" id="{BB23B8CE-5973-328C-7B28-4F6A4EEB8E6E}"/>
                </a:ext>
              </a:extLst>
            </p:cNvPr>
            <p:cNvGrpSpPr/>
            <p:nvPr/>
          </p:nvGrpSpPr>
          <p:grpSpPr>
            <a:xfrm>
              <a:off x="7191545" y="0"/>
              <a:ext cx="5000460" cy="1425988"/>
              <a:chOff x="7191545" y="0"/>
              <a:chExt cx="5000460" cy="1425988"/>
            </a:xfrm>
          </p:grpSpPr>
          <p:sp>
            <p:nvSpPr>
              <p:cNvPr id="11" name="Google Shape;281;p27">
                <a:extLst>
                  <a:ext uri="{FF2B5EF4-FFF2-40B4-BE49-F238E27FC236}">
                    <a16:creationId xmlns:a16="http://schemas.microsoft.com/office/drawing/2014/main" id="{D68F9D15-C68F-F86A-0A1F-F5926B8E955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282;p27">
                <a:extLst>
                  <a:ext uri="{FF2B5EF4-FFF2-40B4-BE49-F238E27FC236}">
                    <a16:creationId xmlns:a16="http://schemas.microsoft.com/office/drawing/2014/main" id="{330E6564-DA64-AEC6-70B0-ECEBDACD205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283;p27" descr="Open quotation mark with solid fill">
            <a:extLst>
              <a:ext uri="{FF2B5EF4-FFF2-40B4-BE49-F238E27FC236}">
                <a16:creationId xmlns:a16="http://schemas.microsoft.com/office/drawing/2014/main" id="{407E4295-CC47-E442-C563-C32FB3693111}"/>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08173077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D182D79C-FCB7-B458-9C2F-D758BA80B174}"/>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56C75734-6983-0687-7CE7-7A82E7E81B0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B2D648A1-2646-0A3C-8CE1-518B0881D7AB}"/>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A942DCD3-858B-A390-B948-A255517B482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8A6B8520-DBD8-FB37-2719-F0513943EC4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5C3A6F6B-C812-223D-0CC6-CDE0D8C84540}"/>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90B59762-FBFF-1CA7-E3B2-6DC49DA43511}"/>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E8511FC8-01A6-1960-FF3F-5611A3D2C50C}"/>
              </a:ext>
            </a:extLst>
          </p:cNvPr>
          <p:cNvSpPr txBox="1">
            <a:spLocks noGrp="1"/>
          </p:cNvSpPr>
          <p:nvPr>
            <p:ph type="sldNum" sz="quarter" idx="8"/>
          </p:nvPr>
        </p:nvSpPr>
        <p:spPr/>
        <p:txBody>
          <a:bodyPr/>
          <a:lstStyle>
            <a:lvl1pPr>
              <a:defRPr>
                <a:solidFill>
                  <a:srgbClr val="AFB3B9"/>
                </a:solidFill>
              </a:defRPr>
            </a:lvl1pPr>
          </a:lstStyle>
          <a:p>
            <a:pPr lvl="0"/>
            <a:fld id="{165B8B32-F289-4849-917C-7BE158E5C2DD}" type="slidenum">
              <a:t>‹#›</a:t>
            </a:fld>
            <a:endParaRPr lang="en-US"/>
          </a:p>
        </p:txBody>
      </p:sp>
      <p:cxnSp>
        <p:nvCxnSpPr>
          <p:cNvPr id="10" name="Straight Connector 7">
            <a:extLst>
              <a:ext uri="{FF2B5EF4-FFF2-40B4-BE49-F238E27FC236}">
                <a16:creationId xmlns:a16="http://schemas.microsoft.com/office/drawing/2014/main" id="{949E34B6-54EF-902B-47A4-7A990F7F259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9DEA601F-CE9E-8F3E-BE4D-60B212B5D4D8}"/>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34179273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EF14CC-6276-6FE8-0867-49F00FE029DF}"/>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85D046B0-2E68-767C-8847-BA9987C2E2EC}"/>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B84C0F61-23F2-B64E-2224-42BF998EF4D6}"/>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2F0EA0F6-EF3C-93D3-181F-42E41B1BA9F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7CCA392E-3671-B5FE-7D59-4358843AC0CC}"/>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C0D08B5F-1B7B-9E96-7DBF-4E750860BC7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E0D9FD3E-11C9-9D55-AFF3-CC8902C8150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156DA7FB-EB4A-59D7-CEE6-1575FB934974}"/>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6B80E493-3714-C880-D2A9-DA717D513972}"/>
              </a:ext>
            </a:extLst>
          </p:cNvPr>
          <p:cNvSpPr txBox="1">
            <a:spLocks noGrp="1"/>
          </p:cNvSpPr>
          <p:nvPr>
            <p:ph type="sldNum" sz="quarter" idx="8"/>
          </p:nvPr>
        </p:nvSpPr>
        <p:spPr>
          <a:xfrm>
            <a:off x="8839193" y="6356351"/>
            <a:ext cx="2743200" cy="365129"/>
          </a:xfrm>
        </p:spPr>
        <p:txBody>
          <a:bodyPr/>
          <a:lstStyle>
            <a:lvl1pPr>
              <a:defRPr/>
            </a:lvl1pPr>
          </a:lstStyle>
          <a:p>
            <a:pPr lvl="0"/>
            <a:fld id="{F08F0E69-3759-4DA8-B7D4-0C3E107CD644}" type="slidenum">
              <a:t>‹#›</a:t>
            </a:fld>
            <a:endParaRPr lang="en-US"/>
          </a:p>
        </p:txBody>
      </p:sp>
      <p:cxnSp>
        <p:nvCxnSpPr>
          <p:cNvPr id="11" name="Straight Connector 6">
            <a:extLst>
              <a:ext uri="{FF2B5EF4-FFF2-40B4-BE49-F238E27FC236}">
                <a16:creationId xmlns:a16="http://schemas.microsoft.com/office/drawing/2014/main" id="{69E61F45-1C8F-A9C0-43B6-A9189BE3BC7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F8F104F2-DC1D-63AC-4C73-F9188531E66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84992674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3B846700-B3EE-91C0-FCB2-B3EB395A349D}"/>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CA44A2ED-AE05-5A95-F288-2A438D51DFD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A99DA049-5E83-822F-8DDC-284DDF78F35C}"/>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1200D143-CBA7-9A44-74F5-3EBBA0264E4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4160660F-EB7C-0126-D025-D65A73B7477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2C87477-6D32-BB9D-456B-427F20309D59}"/>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FD92393E-C835-40B8-92E5-FE9BE480F188}"/>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680D8D6F-8D70-FF82-1232-1A46B3553DAC}"/>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7D3EDBC2-188F-8CF2-F8DE-2C39A31F5594}"/>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3EF14EE5-0DE1-C505-4BEB-60DEECC6EF78}"/>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DACFD82D-A3E9-AD37-BEEB-12721E851950}"/>
              </a:ext>
            </a:extLst>
          </p:cNvPr>
          <p:cNvSpPr txBox="1">
            <a:spLocks noGrp="1"/>
          </p:cNvSpPr>
          <p:nvPr>
            <p:ph type="sldNum" sz="quarter" idx="8"/>
          </p:nvPr>
        </p:nvSpPr>
        <p:spPr/>
        <p:txBody>
          <a:bodyPr/>
          <a:lstStyle>
            <a:lvl1pPr>
              <a:defRPr/>
            </a:lvl1pPr>
          </a:lstStyle>
          <a:p>
            <a:pPr lvl="0"/>
            <a:fld id="{F62979F4-1930-425E-A48A-AD6D67964F71}" type="slidenum">
              <a:t>‹#›</a:t>
            </a:fld>
            <a:endParaRPr lang="en-US"/>
          </a:p>
        </p:txBody>
      </p:sp>
      <p:cxnSp>
        <p:nvCxnSpPr>
          <p:cNvPr id="13" name="Straight Connector 8">
            <a:extLst>
              <a:ext uri="{FF2B5EF4-FFF2-40B4-BE49-F238E27FC236}">
                <a16:creationId xmlns:a16="http://schemas.microsoft.com/office/drawing/2014/main" id="{C043D1E6-6CC1-547D-D8D2-859C1E9C849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C5247BB0-0686-C37C-E924-70E15FA85EF7}"/>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20844854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p:cSld name="6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C7FBC99D-265E-4098-6D00-68D0A3FDC537}"/>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4C60B376-5EF7-2B86-4CD4-87DDB0C2CDB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46A7D9F5-5AD7-BD66-2B72-D5019628EB97}"/>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23CCB8DF-5A56-5C86-2A9F-E2649F014DCE}"/>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0399A99A-9F65-52EB-2F95-CA072C9FC057}"/>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37D11633-4393-6380-A46F-9171FF52C7DB}"/>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E78CF002-1339-9695-657A-AB6188A9AF9A}"/>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15768968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5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705C9D6F-4631-C93B-EC00-4130D872D19A}"/>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CC70AB23-6455-ADD3-5365-9DE12EE3507F}"/>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8EA2B74D-ACBD-482F-E6E3-1520D20F2567}"/>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8FE7B524-8961-CD23-8478-AA09F8FBB750}"/>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5C31A108-EA04-86F6-697C-DF7A9C8CFAA3}"/>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8580167E-3BBE-3DE3-4C39-3F1EA575AA5B}"/>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03FB30FC-F86B-12E5-E9FA-0A797BA42822}"/>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F48D3A78-4D34-AF9F-8166-D7D792CC9EB3}"/>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91721065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484231D1-DB07-F1C0-D703-41D013C6C5EB}"/>
              </a:ext>
            </a:extLst>
          </p:cNvPr>
          <p:cNvSpPr txBox="1">
            <a:spLocks noGrp="1"/>
          </p:cNvSpPr>
          <p:nvPr>
            <p:ph type="sldNum" sz="quarter" idx="8"/>
          </p:nvPr>
        </p:nvSpPr>
        <p:spPr/>
        <p:txBody>
          <a:bodyPr/>
          <a:lstStyle>
            <a:lvl1pPr>
              <a:defRPr/>
            </a:lvl1pPr>
          </a:lstStyle>
          <a:p>
            <a:pPr lvl="0"/>
            <a:fld id="{4F6C598E-7BCC-42F9-92F6-639B40E2AF49}" type="slidenum">
              <a:t>‹#›</a:t>
            </a:fld>
            <a:endParaRPr lang="en-US"/>
          </a:p>
        </p:txBody>
      </p:sp>
      <p:cxnSp>
        <p:nvCxnSpPr>
          <p:cNvPr id="3" name="Straight Connector 3">
            <a:extLst>
              <a:ext uri="{FF2B5EF4-FFF2-40B4-BE49-F238E27FC236}">
                <a16:creationId xmlns:a16="http://schemas.microsoft.com/office/drawing/2014/main" id="{3C42D2FA-CAED-7D30-DC20-27B49F59E12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F34074A3-140C-7684-72A4-9A28A6EFF5D2}"/>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1A68AECF-11B3-B843-CCED-18F4D770F510}"/>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ED9A739F-37B8-4E14-5DDD-F3D6DEB6E09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960CE431-C736-D77F-9ADA-972EFFE5E461}"/>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1587C6CE-5FE1-00FD-1E5B-43EA2A7069A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19560387-219F-4FE8-6152-A5CD2830A5A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79002908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40989781-7D6D-9CA8-AEDF-AB0306D64456}"/>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FD72BC36-70CF-FA85-4086-8D8C8FF82E5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192D92AA-EECF-48D1-A246-0A20A8841FD6}"/>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E91875A4-2164-EC65-4B7C-DEABBEFE05F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9FCB7F9E-2497-A44E-22B7-2F998ECB007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550E2D2F-CADD-364E-16A7-96FB191DE587}"/>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6D77C9D7-332E-27A4-A65C-335D0244A841}"/>
              </a:ext>
            </a:extLst>
          </p:cNvPr>
          <p:cNvSpPr txBox="1">
            <a:spLocks noGrp="1"/>
          </p:cNvSpPr>
          <p:nvPr>
            <p:ph type="sldNum" sz="quarter" idx="8"/>
          </p:nvPr>
        </p:nvSpPr>
        <p:spPr/>
        <p:txBody>
          <a:bodyPr/>
          <a:lstStyle>
            <a:lvl1pPr>
              <a:defRPr/>
            </a:lvl1pPr>
          </a:lstStyle>
          <a:p>
            <a:pPr lvl="0"/>
            <a:fld id="{7AC80A7A-9532-4F32-A666-0A35C3760606}" type="slidenum">
              <a:t>‹#›</a:t>
            </a:fld>
            <a:endParaRPr lang="en-US"/>
          </a:p>
        </p:txBody>
      </p:sp>
      <p:cxnSp>
        <p:nvCxnSpPr>
          <p:cNvPr id="9" name="Straight Connector 6">
            <a:extLst>
              <a:ext uri="{FF2B5EF4-FFF2-40B4-BE49-F238E27FC236}">
                <a16:creationId xmlns:a16="http://schemas.microsoft.com/office/drawing/2014/main" id="{04DCDE2B-33BC-3291-8B0B-6AD7DDDED66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FB886E05-AB0C-EA84-1A78-F4B6CB7B8CC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91865029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p:cSld name="8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96312C9-2E90-A50A-971C-F48BD2BA9569}"/>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49C56925-71B3-3C0A-CA52-D315E866AED3}"/>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7932C2C5-F3EA-1A01-91E4-24BA000107F4}"/>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AEC63F13-04F9-334B-A91D-09ADF5263F40}"/>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C2DA979C-E077-3FD9-E3A3-4745D59249F8}"/>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275370C9-8ABA-7654-A9EA-E0CC1B15BD29}"/>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578C7222-DDF2-2A46-DC4E-EDF4CE1B20D7}"/>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D3994D0F-D137-97DF-E76C-81573FA1852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41192464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p:cSld name="8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D2D4E83C-D23C-8DA4-C32A-75A90FF3C911}"/>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B9B0E4FD-86CE-E98D-F154-2B19828E30B6}"/>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9D115483-458B-C5C8-BF17-73F63765DFC9}"/>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342E36D9-93F9-9FBA-D10A-4C2836BAE4C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A8963AA5-48B5-65E7-58E3-346BA1A99C5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9438C86A-EBE3-74A2-74C8-2417155B3798}"/>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8188B27-5555-E9DD-6DA1-E23F6DE9A5D7}"/>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62888778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A6D9E6D3-EAAD-5D53-1E0A-2FF0AD19750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5ABDEEF-19C1-1D48-A398-DDA2A957452A}"/>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AD75C2A5-6E37-66C7-18B9-F4ED8BF91AB3}"/>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0CBD4B26-EB07-B551-AB2F-580536A688F6}"/>
              </a:ext>
            </a:extLst>
          </p:cNvPr>
          <p:cNvSpPr txBox="1">
            <a:spLocks noGrp="1"/>
          </p:cNvSpPr>
          <p:nvPr>
            <p:ph type="sldNum" sz="quarter" idx="8"/>
          </p:nvPr>
        </p:nvSpPr>
        <p:spPr/>
        <p:txBody>
          <a:bodyPr/>
          <a:lstStyle>
            <a:lvl1pPr>
              <a:defRPr>
                <a:solidFill>
                  <a:srgbClr val="AFB3B9"/>
                </a:solidFill>
              </a:defRPr>
            </a:lvl1pPr>
          </a:lstStyle>
          <a:p>
            <a:pPr lvl="0"/>
            <a:fld id="{CB7C47C7-326A-4060-B988-604B3479DFD2}" type="slidenum">
              <a:t>‹#›</a:t>
            </a:fld>
            <a:endParaRPr lang="en-US"/>
          </a:p>
        </p:txBody>
      </p:sp>
      <p:cxnSp>
        <p:nvCxnSpPr>
          <p:cNvPr id="6" name="Straight Connector 7">
            <a:extLst>
              <a:ext uri="{FF2B5EF4-FFF2-40B4-BE49-F238E27FC236}">
                <a16:creationId xmlns:a16="http://schemas.microsoft.com/office/drawing/2014/main" id="{8E127808-A97F-A1B5-A33E-EB8DA217955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EB7BC24E-E1BF-31E2-1E5F-0A936CC1DB8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483F72E5-0FA6-7742-A45A-0B8CC44A471B}"/>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93288599-7460-82D3-B0A4-22B011B819E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114AD290-6314-63E9-8AF8-73BB757B4976}"/>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35AE2050-C7E0-D10B-D879-37E8C1229AE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78A0D12A-EE45-FCA6-F430-88C9A3B4EE8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B3A8441C-EFF0-640A-1B28-32E393D046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59141367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Cover 3">
    <p:spTree>
      <p:nvGrpSpPr>
        <p:cNvPr id="1" name=""/>
        <p:cNvGrpSpPr/>
        <p:nvPr/>
      </p:nvGrpSpPr>
      <p:grpSpPr>
        <a:xfrm>
          <a:off x="0" y="0"/>
          <a:ext cx="0" cy="0"/>
          <a:chOff x="0" y="0"/>
          <a:chExt cx="0" cy="0"/>
        </a:xfrm>
      </p:grpSpPr>
      <p:sp>
        <p:nvSpPr>
          <p:cNvPr id="2" name="Google Shape;285;p28">
            <a:extLst>
              <a:ext uri="{FF2B5EF4-FFF2-40B4-BE49-F238E27FC236}">
                <a16:creationId xmlns:a16="http://schemas.microsoft.com/office/drawing/2014/main" id="{23605067-ECF9-813D-9EA4-E957B55E8B67}"/>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286;p28">
            <a:extLst>
              <a:ext uri="{FF2B5EF4-FFF2-40B4-BE49-F238E27FC236}">
                <a16:creationId xmlns:a16="http://schemas.microsoft.com/office/drawing/2014/main" id="{3027D700-2372-80F6-B42E-F089A42443A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287;p28">
            <a:extLst>
              <a:ext uri="{FF2B5EF4-FFF2-40B4-BE49-F238E27FC236}">
                <a16:creationId xmlns:a16="http://schemas.microsoft.com/office/drawing/2014/main" id="{2AC75655-F9D2-9586-5152-62703F29B17C}"/>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289;p28">
            <a:extLst>
              <a:ext uri="{FF2B5EF4-FFF2-40B4-BE49-F238E27FC236}">
                <a16:creationId xmlns:a16="http://schemas.microsoft.com/office/drawing/2014/main" id="{2C44F13E-8EB0-6BBD-3F2A-ABC73FE4ADED}"/>
              </a:ext>
            </a:extLst>
          </p:cNvPr>
          <p:cNvGrpSpPr/>
          <p:nvPr/>
        </p:nvGrpSpPr>
        <p:grpSpPr>
          <a:xfrm>
            <a:off x="0" y="5020348"/>
            <a:ext cx="12191996" cy="1837651"/>
            <a:chOff x="0" y="5020348"/>
            <a:chExt cx="12191996" cy="1837651"/>
          </a:xfrm>
        </p:grpSpPr>
        <p:sp>
          <p:nvSpPr>
            <p:cNvPr id="6" name="Google Shape;290;p28">
              <a:extLst>
                <a:ext uri="{FF2B5EF4-FFF2-40B4-BE49-F238E27FC236}">
                  <a16:creationId xmlns:a16="http://schemas.microsoft.com/office/drawing/2014/main" id="{CB734BEE-8F5F-F4B5-11BA-8465B19E5277}"/>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291;p28">
              <a:extLst>
                <a:ext uri="{FF2B5EF4-FFF2-40B4-BE49-F238E27FC236}">
                  <a16:creationId xmlns:a16="http://schemas.microsoft.com/office/drawing/2014/main" id="{F6F3DB1C-635B-F49F-B26B-06376C6DE7F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292;p28">
              <a:extLst>
                <a:ext uri="{FF2B5EF4-FFF2-40B4-BE49-F238E27FC236}">
                  <a16:creationId xmlns:a16="http://schemas.microsoft.com/office/drawing/2014/main" id="{40F25A72-35F1-DE5D-7168-1C4D9D902D1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90938286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8A152FE2-36E9-4364-8317-BCC75D7A9730}"/>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BCEDAEF0-E4D4-97B3-C3FC-167506AEC06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1ADF7792-1CEB-F4B6-B2D1-8DD8D8623AE0}"/>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8E03C905-7EF8-90B6-E0A4-489F40994B0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84E09879-76D7-56E7-10AE-CE01D49664C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B2CA081-DCF7-B395-2535-68656B53E872}"/>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136ACC7C-BA7A-EF9C-4414-111759007CE5}"/>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7ECD10C0-0FEA-B5C2-6F75-5FA90C58AE2F}"/>
              </a:ext>
            </a:extLst>
          </p:cNvPr>
          <p:cNvSpPr txBox="1">
            <a:spLocks noGrp="1"/>
          </p:cNvSpPr>
          <p:nvPr>
            <p:ph type="sldNum" sz="quarter" idx="8"/>
          </p:nvPr>
        </p:nvSpPr>
        <p:spPr/>
        <p:txBody>
          <a:bodyPr/>
          <a:lstStyle>
            <a:lvl1pPr>
              <a:defRPr>
                <a:solidFill>
                  <a:srgbClr val="AFB3B9"/>
                </a:solidFill>
              </a:defRPr>
            </a:lvl1pPr>
          </a:lstStyle>
          <a:p>
            <a:pPr lvl="0"/>
            <a:fld id="{E1135A6A-9403-49C2-8A7E-F2547F0DA72C}" type="slidenum">
              <a:t>‹#›</a:t>
            </a:fld>
            <a:endParaRPr lang="en-US"/>
          </a:p>
        </p:txBody>
      </p:sp>
      <p:cxnSp>
        <p:nvCxnSpPr>
          <p:cNvPr id="10" name="Straight Connector 7">
            <a:extLst>
              <a:ext uri="{FF2B5EF4-FFF2-40B4-BE49-F238E27FC236}">
                <a16:creationId xmlns:a16="http://schemas.microsoft.com/office/drawing/2014/main" id="{2D9D842B-A846-DF2F-A5F3-4BBB1BBD79E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B5ED0463-476B-D4EA-40A0-916BDAF45E4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79450866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8AAE6A-A677-1153-BBBC-10311197C089}"/>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3B855E6F-623E-C554-3A46-9875D6E45AA5}"/>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E88C9807-211F-E3F6-B953-FF949F424613}"/>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BEFB1B95-685A-FBD6-6094-3AB502ED462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28DA6993-F349-38B1-4A41-E1C5AC15D61F}"/>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4F96628E-9883-920A-C136-D0B8EA6113B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D84289F6-C802-6765-436C-13C0989CE19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2DC28723-E4C1-5C78-0C65-82EB896E4AEA}"/>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FB636A8E-BEF3-5553-83EA-FD6B64271B3D}"/>
              </a:ext>
            </a:extLst>
          </p:cNvPr>
          <p:cNvSpPr txBox="1">
            <a:spLocks noGrp="1"/>
          </p:cNvSpPr>
          <p:nvPr>
            <p:ph type="sldNum" sz="quarter" idx="8"/>
          </p:nvPr>
        </p:nvSpPr>
        <p:spPr>
          <a:xfrm>
            <a:off x="8839193" y="6356351"/>
            <a:ext cx="2743200" cy="365129"/>
          </a:xfrm>
        </p:spPr>
        <p:txBody>
          <a:bodyPr/>
          <a:lstStyle>
            <a:lvl1pPr>
              <a:defRPr/>
            </a:lvl1pPr>
          </a:lstStyle>
          <a:p>
            <a:pPr lvl="0"/>
            <a:fld id="{8FAAB1F2-36CE-446B-B778-2E042D2B4A4D}" type="slidenum">
              <a:t>‹#›</a:t>
            </a:fld>
            <a:endParaRPr lang="en-US"/>
          </a:p>
        </p:txBody>
      </p:sp>
      <p:cxnSp>
        <p:nvCxnSpPr>
          <p:cNvPr id="11" name="Straight Connector 6">
            <a:extLst>
              <a:ext uri="{FF2B5EF4-FFF2-40B4-BE49-F238E27FC236}">
                <a16:creationId xmlns:a16="http://schemas.microsoft.com/office/drawing/2014/main" id="{D992C53E-CED0-2995-C4E0-F3CB465F9EA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5925E6F5-92C4-6449-6E16-EAEEFA468105}"/>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53855297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1B22071E-6CCA-3E8E-ECC7-90EF595E7135}"/>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99390975-FD4C-6F07-4CDA-9820E06D58C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1E0957B2-D36D-4F2D-0169-F33603177EC1}"/>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10B98D3A-D832-8DEC-5F19-E779B6D9088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297E54C6-4DF9-9154-1900-E81A6D914FF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EA1BF77C-7C8F-3FE1-C7E5-769D66A216EC}"/>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BE20FC67-78F7-F409-FBDD-954FFB047CE4}"/>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E71E12D2-29A7-93EF-B22A-EFDA177FC18C}"/>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5F35801B-9E49-2E5B-48CB-B68583B635D8}"/>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8EB41A2B-382C-D9AC-8AEB-F3A68C6DF342}"/>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E58B7385-D6DC-2972-4C9F-F1B569D6CE4C}"/>
              </a:ext>
            </a:extLst>
          </p:cNvPr>
          <p:cNvSpPr txBox="1">
            <a:spLocks noGrp="1"/>
          </p:cNvSpPr>
          <p:nvPr>
            <p:ph type="sldNum" sz="quarter" idx="8"/>
          </p:nvPr>
        </p:nvSpPr>
        <p:spPr/>
        <p:txBody>
          <a:bodyPr/>
          <a:lstStyle>
            <a:lvl1pPr>
              <a:defRPr/>
            </a:lvl1pPr>
          </a:lstStyle>
          <a:p>
            <a:pPr lvl="0"/>
            <a:fld id="{B8AFA3D7-8F8D-4F1E-9563-6788EBD175FE}" type="slidenum">
              <a:t>‹#›</a:t>
            </a:fld>
            <a:endParaRPr lang="en-US"/>
          </a:p>
        </p:txBody>
      </p:sp>
      <p:cxnSp>
        <p:nvCxnSpPr>
          <p:cNvPr id="13" name="Straight Connector 8">
            <a:extLst>
              <a:ext uri="{FF2B5EF4-FFF2-40B4-BE49-F238E27FC236}">
                <a16:creationId xmlns:a16="http://schemas.microsoft.com/office/drawing/2014/main" id="{4079D5E6-605B-C4D9-8325-13344F46135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AC48F6D9-DA5E-B1DB-4E32-9603BBAC2C8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74214141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p:cSld name="7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DFA3D773-4576-9022-E219-69AD63C47FF0}"/>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9DA13D3D-3ACA-71A7-1219-8FECAF35FCE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AABEAB8B-FEB3-BB4C-18A1-239B4C09F65F}"/>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55A9BE53-B346-C9DD-D2C4-4369F92E959C}"/>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6E5E99BF-D5E4-4BB4-C57D-04E7CA05B39C}"/>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2FCADACD-CE67-CC47-8DB4-A111481F3CAA}"/>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A5F6A293-D30C-3C5F-54EF-F8D61C10C050}"/>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95453529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51E94128-7E54-9ACA-9B4C-F579D46A362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D6CA9A9-1E29-774A-6B57-137DB118BEC7}"/>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035EACF8-D01D-0B28-9AF4-43EEBCF5A63F}"/>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3C2D49E0-09AF-278B-29A4-25DFDAC921CF}"/>
              </a:ext>
            </a:extLst>
          </p:cNvPr>
          <p:cNvSpPr txBox="1">
            <a:spLocks noGrp="1"/>
          </p:cNvSpPr>
          <p:nvPr>
            <p:ph type="sldNum" sz="quarter" idx="8"/>
          </p:nvPr>
        </p:nvSpPr>
        <p:spPr/>
        <p:txBody>
          <a:bodyPr/>
          <a:lstStyle>
            <a:lvl1pPr>
              <a:defRPr>
                <a:solidFill>
                  <a:srgbClr val="AFB3B9"/>
                </a:solidFill>
              </a:defRPr>
            </a:lvl1pPr>
          </a:lstStyle>
          <a:p>
            <a:pPr lvl="0"/>
            <a:fld id="{63D7C485-C2CC-49ED-9F0D-168AD2D273DB}" type="slidenum">
              <a:t>‹#›</a:t>
            </a:fld>
            <a:endParaRPr lang="en-US"/>
          </a:p>
        </p:txBody>
      </p:sp>
      <p:cxnSp>
        <p:nvCxnSpPr>
          <p:cNvPr id="6" name="Straight Connector 7">
            <a:extLst>
              <a:ext uri="{FF2B5EF4-FFF2-40B4-BE49-F238E27FC236}">
                <a16:creationId xmlns:a16="http://schemas.microsoft.com/office/drawing/2014/main" id="{7905372B-AA6A-63F6-EFAB-3C8FCE8A135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42532CE1-5AE1-E3B2-A391-C5F7ECCF2992}"/>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53063C8B-F1A5-B468-9AFF-2A337D3DCEEF}"/>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D15AAC15-9C6F-60DC-5EE6-9786EBAB96D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19D55D35-64ED-60FC-E7A3-4ACC95125505}"/>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5E233491-1377-EA30-7292-F514FDBCC53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75C5E85B-2019-D8F5-1BFD-9C06544DEF0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50D11308-FA0E-407A-7C2F-0B050DC6BB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96769601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6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5844F7A2-1B5B-58AF-661E-97126F8DF587}"/>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EACB96AD-8832-5D81-70CC-233A2E8DB724}"/>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B36B150E-64A7-EAA1-10B2-27689982D46A}"/>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37A93E21-A9EE-E777-4B58-175B7AA18E04}"/>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EE87F7A0-D97B-E92C-B7AF-5346E1AD238B}"/>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EA423476-2E52-C553-30EE-204F58177117}"/>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2EF8C0AF-9430-AF4F-BC64-2A830E865A86}"/>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ACD540CC-2573-D65C-2401-EAF20D5CEFCF}"/>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60138601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1AB5953B-1342-0641-28E7-C5B6220D903F}"/>
              </a:ext>
            </a:extLst>
          </p:cNvPr>
          <p:cNvSpPr txBox="1">
            <a:spLocks noGrp="1"/>
          </p:cNvSpPr>
          <p:nvPr>
            <p:ph type="sldNum" sz="quarter" idx="8"/>
          </p:nvPr>
        </p:nvSpPr>
        <p:spPr/>
        <p:txBody>
          <a:bodyPr/>
          <a:lstStyle>
            <a:lvl1pPr>
              <a:defRPr/>
            </a:lvl1pPr>
          </a:lstStyle>
          <a:p>
            <a:pPr lvl="0"/>
            <a:fld id="{074623A3-9138-4B4B-9DE3-C39CEBFAF9A3}" type="slidenum">
              <a:t>‹#›</a:t>
            </a:fld>
            <a:endParaRPr lang="en-US"/>
          </a:p>
        </p:txBody>
      </p:sp>
      <p:cxnSp>
        <p:nvCxnSpPr>
          <p:cNvPr id="3" name="Straight Connector 3">
            <a:extLst>
              <a:ext uri="{FF2B5EF4-FFF2-40B4-BE49-F238E27FC236}">
                <a16:creationId xmlns:a16="http://schemas.microsoft.com/office/drawing/2014/main" id="{B4384DE2-8912-7354-F1A7-76E4062100D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40A0884F-6E53-2353-8982-946E575FC63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EBA9CC06-B5B2-9E82-488C-AA683C25E088}"/>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4A0A76FB-FA48-BC55-EF8B-3E2DB591003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CD465909-3B08-B653-2D50-8E431963866D}"/>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CB8A85EF-8124-D6F7-022B-BB39F1473CC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DF4CEE5C-E95A-CA66-60D7-72E075DA032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88026345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76FE24B1-DF2B-29B6-82A7-D32089FFCFEB}"/>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94A28CAC-BE4D-8014-A612-3F17A2C4200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7143422B-23C4-68E1-EFA6-6397BE865087}"/>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17C10843-1F86-556B-CB1C-3F8D8CBD481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D4A309B9-4CF1-B2A3-77EE-98E45547A04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BED8D0A1-F28A-C6FC-2751-ECA19B52B19E}"/>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497863A8-D5ED-FA08-863E-54F00AB25E99}"/>
              </a:ext>
            </a:extLst>
          </p:cNvPr>
          <p:cNvSpPr txBox="1">
            <a:spLocks noGrp="1"/>
          </p:cNvSpPr>
          <p:nvPr>
            <p:ph type="sldNum" sz="quarter" idx="8"/>
          </p:nvPr>
        </p:nvSpPr>
        <p:spPr/>
        <p:txBody>
          <a:bodyPr/>
          <a:lstStyle>
            <a:lvl1pPr>
              <a:defRPr/>
            </a:lvl1pPr>
          </a:lstStyle>
          <a:p>
            <a:pPr lvl="0"/>
            <a:fld id="{295AD72A-E5CA-4697-957E-0FA45B9C2AD7}" type="slidenum">
              <a:t>‹#›</a:t>
            </a:fld>
            <a:endParaRPr lang="en-US"/>
          </a:p>
        </p:txBody>
      </p:sp>
      <p:cxnSp>
        <p:nvCxnSpPr>
          <p:cNvPr id="9" name="Straight Connector 6">
            <a:extLst>
              <a:ext uri="{FF2B5EF4-FFF2-40B4-BE49-F238E27FC236}">
                <a16:creationId xmlns:a16="http://schemas.microsoft.com/office/drawing/2014/main" id="{C2A2E234-B6D0-87A7-F07E-F9C0263E11C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6774C66D-4DB2-8A2C-924A-13E6782293C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49078860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8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E88BBB99-E3BF-B886-2A62-DA7DF0AE7C58}"/>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C2F99081-A43B-3A81-6A3A-3745F8FCBB70}"/>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BC6A4522-1EF2-4E5D-FF03-0D200BF8F6F6}"/>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EEBC1867-8E3C-7C97-65C8-54C015D8F9F9}"/>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30972C98-8670-3856-4377-07B9739A84FA}"/>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DBE7695A-E7F8-5C5C-05AF-C867B9E45BDD}"/>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2A9D4EBC-2A05-CF59-9620-50EE0514754E}"/>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423173604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9E58F922-ACA8-C186-1B21-9572A4A8F3E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D965473-9151-BD05-9C2B-93C4D29F61B9}"/>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9070A3B8-C69B-6E5F-A1D5-0B23081EADDE}"/>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44896FC-1961-870D-C729-80E305CC4F2E}"/>
              </a:ext>
            </a:extLst>
          </p:cNvPr>
          <p:cNvSpPr txBox="1">
            <a:spLocks noGrp="1"/>
          </p:cNvSpPr>
          <p:nvPr>
            <p:ph type="sldNum" sz="quarter" idx="8"/>
          </p:nvPr>
        </p:nvSpPr>
        <p:spPr/>
        <p:txBody>
          <a:bodyPr/>
          <a:lstStyle>
            <a:lvl1pPr>
              <a:defRPr>
                <a:solidFill>
                  <a:srgbClr val="AFB3B9"/>
                </a:solidFill>
              </a:defRPr>
            </a:lvl1pPr>
          </a:lstStyle>
          <a:p>
            <a:pPr lvl="0"/>
            <a:fld id="{0A8F4575-0810-4D2C-9DB4-B084829FE07A}" type="slidenum">
              <a:t>‹#›</a:t>
            </a:fld>
            <a:endParaRPr lang="en-US"/>
          </a:p>
        </p:txBody>
      </p:sp>
      <p:cxnSp>
        <p:nvCxnSpPr>
          <p:cNvPr id="6" name="Straight Connector 7">
            <a:extLst>
              <a:ext uri="{FF2B5EF4-FFF2-40B4-BE49-F238E27FC236}">
                <a16:creationId xmlns:a16="http://schemas.microsoft.com/office/drawing/2014/main" id="{ECDBBD4A-8C5D-65FF-BA24-2FB0729940E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AFD9D045-D8AA-A373-D585-54BAC4B6FC0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2680A019-8BB0-82FD-7349-46D24AEEA4E1}"/>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D1E338BE-50A1-FF4A-D9EA-3FD2476952E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0DA71C2-7291-2F4E-179C-E1E6F09AEE16}"/>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715684A0-EC72-DD54-DFB5-CC5E9007B17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D678C349-0F0B-85DC-18B2-17F4B757110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12726F46-4703-9ACA-4EC0-FDA98A1D40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18858421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Divider 4">
    <p:spTree>
      <p:nvGrpSpPr>
        <p:cNvPr id="1" name=""/>
        <p:cNvGrpSpPr/>
        <p:nvPr/>
      </p:nvGrpSpPr>
      <p:grpSpPr>
        <a:xfrm>
          <a:off x="0" y="0"/>
          <a:ext cx="0" cy="0"/>
          <a:chOff x="0" y="0"/>
          <a:chExt cx="0" cy="0"/>
        </a:xfrm>
      </p:grpSpPr>
      <p:grpSp>
        <p:nvGrpSpPr>
          <p:cNvPr id="2" name="Google Shape;294;p29">
            <a:extLst>
              <a:ext uri="{FF2B5EF4-FFF2-40B4-BE49-F238E27FC236}">
                <a16:creationId xmlns:a16="http://schemas.microsoft.com/office/drawing/2014/main" id="{09DEE1B8-95AE-917B-D101-D55DBE0C3077}"/>
              </a:ext>
            </a:extLst>
          </p:cNvPr>
          <p:cNvGrpSpPr/>
          <p:nvPr/>
        </p:nvGrpSpPr>
        <p:grpSpPr>
          <a:xfrm>
            <a:off x="0" y="5020348"/>
            <a:ext cx="12191996" cy="1837651"/>
            <a:chOff x="0" y="5020348"/>
            <a:chExt cx="12191996" cy="1837651"/>
          </a:xfrm>
        </p:grpSpPr>
        <p:sp>
          <p:nvSpPr>
            <p:cNvPr id="3" name="Google Shape;295;p29">
              <a:extLst>
                <a:ext uri="{FF2B5EF4-FFF2-40B4-BE49-F238E27FC236}">
                  <a16:creationId xmlns:a16="http://schemas.microsoft.com/office/drawing/2014/main" id="{E464F6D9-390E-697F-D985-7E095B31592C}"/>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296;p29">
              <a:extLst>
                <a:ext uri="{FF2B5EF4-FFF2-40B4-BE49-F238E27FC236}">
                  <a16:creationId xmlns:a16="http://schemas.microsoft.com/office/drawing/2014/main" id="{C60167FA-84A4-0B2C-4C86-BEDE992126D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297;p29">
              <a:extLst>
                <a:ext uri="{FF2B5EF4-FFF2-40B4-BE49-F238E27FC236}">
                  <a16:creationId xmlns:a16="http://schemas.microsoft.com/office/drawing/2014/main" id="{54D36C9F-4DBB-37E9-57DB-687BC3B04042}"/>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298;p29">
              <a:extLst>
                <a:ext uri="{FF2B5EF4-FFF2-40B4-BE49-F238E27FC236}">
                  <a16:creationId xmlns:a16="http://schemas.microsoft.com/office/drawing/2014/main" id="{9796425A-E2C8-14AF-1543-3759C58157BF}"/>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299;p29">
            <a:extLst>
              <a:ext uri="{FF2B5EF4-FFF2-40B4-BE49-F238E27FC236}">
                <a16:creationId xmlns:a16="http://schemas.microsoft.com/office/drawing/2014/main" id="{DFD6F9EE-512C-4946-31F9-AE2C8741EBFA}"/>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300;p29">
            <a:extLst>
              <a:ext uri="{FF2B5EF4-FFF2-40B4-BE49-F238E27FC236}">
                <a16:creationId xmlns:a16="http://schemas.microsoft.com/office/drawing/2014/main" id="{1269581F-BFD3-2150-AD8C-8ADF0ACB8D77}"/>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79253689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F0F93155-1A49-1D93-7D0E-2C39C7968DCD}"/>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BCEF61CF-81D4-C345-6215-122984CD054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B997E4DD-EA64-DFAC-6B07-7A260CA822EE}"/>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C1F7DF95-EAD5-F41A-6DD4-5BC6C14257C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D805A6F8-470D-9E68-507E-E19583634FF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01E2B58D-B1A5-7931-E7BC-C9563BD43BDB}"/>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CC19BDC2-C1FD-75E0-7363-2008946342FF}"/>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06B251E0-4970-51AE-CE7B-367805D5D535}"/>
              </a:ext>
            </a:extLst>
          </p:cNvPr>
          <p:cNvSpPr txBox="1">
            <a:spLocks noGrp="1"/>
          </p:cNvSpPr>
          <p:nvPr>
            <p:ph type="sldNum" sz="quarter" idx="8"/>
          </p:nvPr>
        </p:nvSpPr>
        <p:spPr/>
        <p:txBody>
          <a:bodyPr/>
          <a:lstStyle>
            <a:lvl1pPr>
              <a:defRPr>
                <a:solidFill>
                  <a:srgbClr val="AFB3B9"/>
                </a:solidFill>
              </a:defRPr>
            </a:lvl1pPr>
          </a:lstStyle>
          <a:p>
            <a:pPr lvl="0"/>
            <a:fld id="{C247E6FA-CC08-4CC1-910D-8B477485D2BB}" type="slidenum">
              <a:t>‹#›</a:t>
            </a:fld>
            <a:endParaRPr lang="en-US"/>
          </a:p>
        </p:txBody>
      </p:sp>
      <p:cxnSp>
        <p:nvCxnSpPr>
          <p:cNvPr id="10" name="Straight Connector 7">
            <a:extLst>
              <a:ext uri="{FF2B5EF4-FFF2-40B4-BE49-F238E27FC236}">
                <a16:creationId xmlns:a16="http://schemas.microsoft.com/office/drawing/2014/main" id="{ABC7AEAD-B6D1-AEBC-38B6-FB63C9C18ED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A26AEF00-22A0-0221-2DDF-28D12A765F8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71178073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820AE8-DD64-0DCD-EB62-9F5FC91173FB}"/>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ED8D16E4-FF83-FDC0-4E95-F410194884C0}"/>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339AD8B0-7F4F-3C2E-8377-F57BC5005BBA}"/>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86DF47A6-156E-80FF-EA58-76C8F8C5C94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C10235C0-C608-01BE-C33D-B003D264FAE2}"/>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54EFE5A1-857E-14B0-7D2C-C337C02B54B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37B4BFF8-7BF1-6AFF-D7B1-70177F2B794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C056A911-439D-9AD0-29FD-62E1B5433683}"/>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FFB83AFD-B22E-C098-D38C-AAC2EFAD678C}"/>
              </a:ext>
            </a:extLst>
          </p:cNvPr>
          <p:cNvSpPr txBox="1">
            <a:spLocks noGrp="1"/>
          </p:cNvSpPr>
          <p:nvPr>
            <p:ph type="sldNum" sz="quarter" idx="8"/>
          </p:nvPr>
        </p:nvSpPr>
        <p:spPr>
          <a:xfrm>
            <a:off x="8839193" y="6356351"/>
            <a:ext cx="2743200" cy="365129"/>
          </a:xfrm>
        </p:spPr>
        <p:txBody>
          <a:bodyPr/>
          <a:lstStyle>
            <a:lvl1pPr>
              <a:defRPr/>
            </a:lvl1pPr>
          </a:lstStyle>
          <a:p>
            <a:pPr lvl="0"/>
            <a:fld id="{519CE8CE-B4CA-4F35-A056-E4E0A2956E40}" type="slidenum">
              <a:t>‹#›</a:t>
            </a:fld>
            <a:endParaRPr lang="en-US"/>
          </a:p>
        </p:txBody>
      </p:sp>
      <p:cxnSp>
        <p:nvCxnSpPr>
          <p:cNvPr id="11" name="Straight Connector 6">
            <a:extLst>
              <a:ext uri="{FF2B5EF4-FFF2-40B4-BE49-F238E27FC236}">
                <a16:creationId xmlns:a16="http://schemas.microsoft.com/office/drawing/2014/main" id="{7E944977-2674-7301-934E-FB2F58D36B2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E5ED77ED-B52C-F72D-A4EC-3540E15860E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618594851"/>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5DFB50CE-3A1C-E050-D2A2-1DCA9980B60F}"/>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0F395C89-FAD4-9307-FE8A-2E818A17B18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B47BBFDA-0791-830A-DDFC-99C56B4497DD}"/>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A0CA3EF4-635C-21AB-66C9-6B0F5CD3645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D9F38C25-9294-15ED-B974-C0CAE71981F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685DD15A-B865-0A25-FC92-E078A0C48495}"/>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2BE6B81E-8FCE-1B44-987D-B86F812281C7}"/>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DB1E3F31-E62C-D354-4147-C7F1771EABFB}"/>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C2CB52D7-5E72-EE0B-196A-D1C0C89F0F81}"/>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ADC83C30-2062-367C-BD9D-4D8B9EA92198}"/>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6665397E-9B14-1EFE-9FEB-7BEEC37596B1}"/>
              </a:ext>
            </a:extLst>
          </p:cNvPr>
          <p:cNvSpPr txBox="1">
            <a:spLocks noGrp="1"/>
          </p:cNvSpPr>
          <p:nvPr>
            <p:ph type="sldNum" sz="quarter" idx="8"/>
          </p:nvPr>
        </p:nvSpPr>
        <p:spPr/>
        <p:txBody>
          <a:bodyPr/>
          <a:lstStyle>
            <a:lvl1pPr>
              <a:defRPr/>
            </a:lvl1pPr>
          </a:lstStyle>
          <a:p>
            <a:pPr lvl="0"/>
            <a:fld id="{648EE941-0901-401D-9C6D-8CCC9C4C68EF}" type="slidenum">
              <a:t>‹#›</a:t>
            </a:fld>
            <a:endParaRPr lang="en-US"/>
          </a:p>
        </p:txBody>
      </p:sp>
      <p:cxnSp>
        <p:nvCxnSpPr>
          <p:cNvPr id="13" name="Straight Connector 8">
            <a:extLst>
              <a:ext uri="{FF2B5EF4-FFF2-40B4-BE49-F238E27FC236}">
                <a16:creationId xmlns:a16="http://schemas.microsoft.com/office/drawing/2014/main" id="{DA9F46F0-C978-D293-8BEA-91DF5192ED2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9B0F4741-D3CF-DB8C-C5B1-52A18FF2B56C}"/>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89589980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D9724CD3-5B78-0409-3709-4F80FFE57947}"/>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4E42C6C4-31B9-67DE-10A9-E86AA30D980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76DF61FC-253C-8F44-3AA0-4B36AE4EB94D}"/>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2D9070EA-4D66-8BF7-2E9C-B653EC46AC2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AA371901-1EC4-E6CC-74CB-55B9D39BE49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647C9B26-DEA2-0181-C66B-06D4EEF34854}"/>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EB8A79A1-D59B-D397-D44A-6E0AC58026F5}"/>
              </a:ext>
            </a:extLst>
          </p:cNvPr>
          <p:cNvSpPr txBox="1">
            <a:spLocks noGrp="1"/>
          </p:cNvSpPr>
          <p:nvPr>
            <p:ph type="sldNum" sz="quarter" idx="8"/>
          </p:nvPr>
        </p:nvSpPr>
        <p:spPr/>
        <p:txBody>
          <a:bodyPr/>
          <a:lstStyle>
            <a:lvl1pPr>
              <a:defRPr/>
            </a:lvl1pPr>
          </a:lstStyle>
          <a:p>
            <a:pPr lvl="0"/>
            <a:fld id="{A8A36DD1-5479-4D96-8077-A0274BD0B19A}" type="slidenum">
              <a:t>‹#›</a:t>
            </a:fld>
            <a:endParaRPr lang="en-US"/>
          </a:p>
        </p:txBody>
      </p:sp>
      <p:cxnSp>
        <p:nvCxnSpPr>
          <p:cNvPr id="9" name="Straight Connector 6">
            <a:extLst>
              <a:ext uri="{FF2B5EF4-FFF2-40B4-BE49-F238E27FC236}">
                <a16:creationId xmlns:a16="http://schemas.microsoft.com/office/drawing/2014/main" id="{885D49B1-EF11-6112-FC14-8D3208BE6C6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D32237D2-7E3A-1B23-05EF-446978292C6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58618078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p:cSld name="7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68CA9325-6495-C267-4801-3E56858FD471}"/>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FC94656B-13F0-F265-5EC0-F33729709147}"/>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4D5BF747-EF47-6A03-D6F0-349C197EC703}"/>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087CB1DF-FBB6-878F-BBE0-AF15A4A6F635}"/>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E7B11E2C-C237-753C-8FF0-EC79161B712A}"/>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643E340A-91BC-7978-CB83-1F00D0910687}"/>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F66DD94C-128B-F0C7-2294-57AC073EADF9}"/>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AE3FB580-9F54-25E0-9EA7-B73EC527D64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45595561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F31AD31E-D26C-FF99-8401-D30E6DC33AA3}"/>
              </a:ext>
            </a:extLst>
          </p:cNvPr>
          <p:cNvSpPr txBox="1">
            <a:spLocks noGrp="1"/>
          </p:cNvSpPr>
          <p:nvPr>
            <p:ph type="sldNum" sz="quarter" idx="8"/>
          </p:nvPr>
        </p:nvSpPr>
        <p:spPr/>
        <p:txBody>
          <a:bodyPr/>
          <a:lstStyle>
            <a:lvl1pPr>
              <a:defRPr/>
            </a:lvl1pPr>
          </a:lstStyle>
          <a:p>
            <a:pPr lvl="0"/>
            <a:fld id="{5F713417-C264-4F3E-A8E9-3F0BD48056AB}" type="slidenum">
              <a:t>‹#›</a:t>
            </a:fld>
            <a:endParaRPr lang="en-US"/>
          </a:p>
        </p:txBody>
      </p:sp>
      <p:cxnSp>
        <p:nvCxnSpPr>
          <p:cNvPr id="3" name="Straight Connector 3">
            <a:extLst>
              <a:ext uri="{FF2B5EF4-FFF2-40B4-BE49-F238E27FC236}">
                <a16:creationId xmlns:a16="http://schemas.microsoft.com/office/drawing/2014/main" id="{A0C12D90-C4C3-30B5-5864-11BC5871A8F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5154F9BD-2BFB-811F-14CB-F2E540C216D0}"/>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5DC4BE9F-9EF8-8E80-BD7D-A92FDBE8A8C5}"/>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A5960B6D-D1C7-E787-538A-AC059AB7B1E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5B35699B-CA8F-8A6F-C722-AB0A49D623A6}"/>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CF9FF652-90C4-0C49-B900-34FF14690C6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47F572DE-B79E-FC08-27ED-A7B25E13712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82770993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1162BF40-1DC6-DBBB-91E1-D746C2835D3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FBCE242-B729-F8E7-74C0-179489BCBD9A}"/>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94BD9ABE-4D4D-D066-80C2-7EE4FE8A5870}"/>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04E75BAE-C474-8B23-6E08-C11C2970F182}"/>
              </a:ext>
            </a:extLst>
          </p:cNvPr>
          <p:cNvSpPr txBox="1">
            <a:spLocks noGrp="1"/>
          </p:cNvSpPr>
          <p:nvPr>
            <p:ph type="sldNum" sz="quarter" idx="8"/>
          </p:nvPr>
        </p:nvSpPr>
        <p:spPr/>
        <p:txBody>
          <a:bodyPr/>
          <a:lstStyle>
            <a:lvl1pPr>
              <a:defRPr>
                <a:solidFill>
                  <a:srgbClr val="AFB3B9"/>
                </a:solidFill>
              </a:defRPr>
            </a:lvl1pPr>
          </a:lstStyle>
          <a:p>
            <a:pPr lvl="0"/>
            <a:fld id="{F8118FA6-B895-4897-A75C-F8286CDCCBAB}" type="slidenum">
              <a:t>‹#›</a:t>
            </a:fld>
            <a:endParaRPr lang="en-US"/>
          </a:p>
        </p:txBody>
      </p:sp>
      <p:cxnSp>
        <p:nvCxnSpPr>
          <p:cNvPr id="6" name="Straight Connector 7">
            <a:extLst>
              <a:ext uri="{FF2B5EF4-FFF2-40B4-BE49-F238E27FC236}">
                <a16:creationId xmlns:a16="http://schemas.microsoft.com/office/drawing/2014/main" id="{0126856B-88A8-A192-4638-F9749A3D662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8E91114A-2E29-E81D-CC3A-E7B8E3BD27EE}"/>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1FA9C8FD-59FF-8C11-4693-F46C55415672}"/>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700B7B19-FE6F-4535-D615-70158E442E6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96C75512-6878-B894-343E-EAC6055058EC}"/>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FD0B3645-E266-729E-F8EF-2E021372C9C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D445978F-ACA0-3D9E-24A8-D5D3D310368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9F955736-1518-F7D8-876B-02C3ED43650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284020658"/>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p:cSld name="9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D06B694-CCC0-5237-F5A0-1DAB0A3EE9C0}"/>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E9D88C3-585A-1013-AC13-04BD1FE78ADD}"/>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13A4B93E-6F6D-FE9C-9A2B-9B7E33C39E77}"/>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9E8C133C-5D98-491A-3E81-A1DA81C09EC1}"/>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7BB66CB4-B85D-A418-FD1D-4E5A33605D13}"/>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B8F691A6-7F23-CDA8-308E-2A9623F14A1A}"/>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2EE16BB2-A4A1-3B90-FD9D-2543D9147EBC}"/>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2AD813A4-A221-7769-5181-FD362D6590A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33536331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9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9E93CAB8-0A31-E308-1D0B-90F9099C7A5C}"/>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5C9AC418-A4CC-BCE0-4E7D-E00CC7B115C4}"/>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02C578D4-FF76-815F-2AD4-B2A033FBC226}"/>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D399EB7B-B458-AF19-320C-49D17A8B56E6}"/>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5FED1D08-05C6-340A-10EA-7775FA41DEC3}"/>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6AFD228C-825F-0F89-9EC1-6E465793F0B3}"/>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8342B23F-B77A-6E36-B7FF-9D1BA426CFC6}"/>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09557840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9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5E00B86E-89E3-900C-E15A-BAAE11C1F1BE}"/>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AA2953C6-4AC4-62A0-9524-0B5CD41D90D6}"/>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183BFDE9-415F-111A-AB34-CB42B4E2A968}"/>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1F202962-30A2-B760-0400-1C35677D4672}"/>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2F801D3C-627D-D544-2765-4063893D43C7}"/>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A2B139E5-1507-37A2-7FC7-099F809D293E}"/>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B69F57C8-7523-7446-F190-AA4DBD981130}"/>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1448686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_OBJECTS">
    <p:spTree>
      <p:nvGrpSpPr>
        <p:cNvPr id="1" name=""/>
        <p:cNvGrpSpPr/>
        <p:nvPr/>
      </p:nvGrpSpPr>
      <p:grpSpPr>
        <a:xfrm>
          <a:off x="0" y="0"/>
          <a:ext cx="0" cy="0"/>
          <a:chOff x="0" y="0"/>
          <a:chExt cx="0" cy="0"/>
        </a:xfrm>
      </p:grpSpPr>
      <p:sp>
        <p:nvSpPr>
          <p:cNvPr id="2" name="Google Shape;46;p5">
            <a:extLst>
              <a:ext uri="{FF2B5EF4-FFF2-40B4-BE49-F238E27FC236}">
                <a16:creationId xmlns:a16="http://schemas.microsoft.com/office/drawing/2014/main" id="{2161A1B5-9482-E957-8251-FEE95E4CA1AD}"/>
              </a:ext>
            </a:extLst>
          </p:cNvPr>
          <p:cNvSpPr txBox="1">
            <a:spLocks noGrp="1"/>
          </p:cNvSpPr>
          <p:nvPr>
            <p:ph type="title"/>
          </p:nvPr>
        </p:nvSpPr>
        <p:spPr/>
        <p:txBody>
          <a:bodyPr/>
          <a:lstStyle>
            <a:lvl1pPr>
              <a:defRPr/>
            </a:lvl1pPr>
          </a:lstStyle>
          <a:p>
            <a:pPr lvl="0"/>
            <a:endParaRPr lang="en-US"/>
          </a:p>
        </p:txBody>
      </p:sp>
      <p:sp>
        <p:nvSpPr>
          <p:cNvPr id="3" name="Google Shape;47;p5">
            <a:extLst>
              <a:ext uri="{FF2B5EF4-FFF2-40B4-BE49-F238E27FC236}">
                <a16:creationId xmlns:a16="http://schemas.microsoft.com/office/drawing/2014/main" id="{CD4EC35F-922E-12A3-AA1C-C90D70633AFA}"/>
              </a:ext>
            </a:extLst>
          </p:cNvPr>
          <p:cNvSpPr txBox="1">
            <a:spLocks noGrp="1"/>
          </p:cNvSpPr>
          <p:nvPr>
            <p:ph idx="1"/>
          </p:nvPr>
        </p:nvSpPr>
        <p:spPr>
          <a:xfrm>
            <a:off x="609603" y="1825627"/>
            <a:ext cx="5410203" cy="4351336"/>
          </a:xfrm>
        </p:spPr>
        <p:txBody>
          <a:bodyPr/>
          <a:lstStyle>
            <a:lvl1pPr indent="-342900">
              <a:buSzPts val="1800"/>
              <a:defRPr/>
            </a:lvl1pPr>
          </a:lstStyle>
          <a:p>
            <a:pPr lvl="0"/>
            <a:endParaRPr lang="en-US"/>
          </a:p>
        </p:txBody>
      </p:sp>
      <p:grpSp>
        <p:nvGrpSpPr>
          <p:cNvPr id="4" name="Google Shape;48;p5">
            <a:extLst>
              <a:ext uri="{FF2B5EF4-FFF2-40B4-BE49-F238E27FC236}">
                <a16:creationId xmlns:a16="http://schemas.microsoft.com/office/drawing/2014/main" id="{53AABDD1-99FA-4027-9C36-81319930AF5C}"/>
              </a:ext>
            </a:extLst>
          </p:cNvPr>
          <p:cNvGrpSpPr/>
          <p:nvPr/>
        </p:nvGrpSpPr>
        <p:grpSpPr>
          <a:xfrm>
            <a:off x="7191545" y="0"/>
            <a:ext cx="5000460" cy="1425988"/>
            <a:chOff x="7191545" y="0"/>
            <a:chExt cx="5000460" cy="1425988"/>
          </a:xfrm>
        </p:grpSpPr>
        <p:pic>
          <p:nvPicPr>
            <p:cNvPr id="5" name="Google Shape;49;p5">
              <a:extLst>
                <a:ext uri="{FF2B5EF4-FFF2-40B4-BE49-F238E27FC236}">
                  <a16:creationId xmlns:a16="http://schemas.microsoft.com/office/drawing/2014/main" id="{F66D2CDC-8E45-76FF-0683-C4A5653FF09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50;p5">
              <a:extLst>
                <a:ext uri="{FF2B5EF4-FFF2-40B4-BE49-F238E27FC236}">
                  <a16:creationId xmlns:a16="http://schemas.microsoft.com/office/drawing/2014/main" id="{23B4192E-6763-F97E-4991-1B0ACF4CED33}"/>
                </a:ext>
              </a:extLst>
            </p:cNvPr>
            <p:cNvGrpSpPr/>
            <p:nvPr/>
          </p:nvGrpSpPr>
          <p:grpSpPr>
            <a:xfrm>
              <a:off x="7191545" y="0"/>
              <a:ext cx="5000460" cy="1425988"/>
              <a:chOff x="7191545" y="0"/>
              <a:chExt cx="5000460" cy="1425988"/>
            </a:xfrm>
          </p:grpSpPr>
          <p:sp>
            <p:nvSpPr>
              <p:cNvPr id="7" name="Google Shape;51;p5">
                <a:extLst>
                  <a:ext uri="{FF2B5EF4-FFF2-40B4-BE49-F238E27FC236}">
                    <a16:creationId xmlns:a16="http://schemas.microsoft.com/office/drawing/2014/main" id="{4C63BBB4-EAA8-4008-FEA8-7FE16EAC4DF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52;p5">
                <a:extLst>
                  <a:ext uri="{FF2B5EF4-FFF2-40B4-BE49-F238E27FC236}">
                    <a16:creationId xmlns:a16="http://schemas.microsoft.com/office/drawing/2014/main" id="{D0B81F40-2294-DA68-E242-6B616073A72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53;p5">
            <a:extLst>
              <a:ext uri="{FF2B5EF4-FFF2-40B4-BE49-F238E27FC236}">
                <a16:creationId xmlns:a16="http://schemas.microsoft.com/office/drawing/2014/main" id="{FEBCF3A9-4204-61DA-F7C1-CB91B974FFC2}"/>
              </a:ext>
            </a:extLst>
          </p:cNvPr>
          <p:cNvSpPr txBox="1">
            <a:spLocks noGrp="1"/>
          </p:cNvSpPr>
          <p:nvPr>
            <p:ph idx="2"/>
          </p:nvPr>
        </p:nvSpPr>
        <p:spPr>
          <a:xfrm>
            <a:off x="6172200" y="1825627"/>
            <a:ext cx="5410203" cy="4351336"/>
          </a:xfrm>
        </p:spPr>
        <p:txBody>
          <a:bodyPr/>
          <a:lstStyle>
            <a:lvl1pPr indent="-342900">
              <a:buSzPts val="1800"/>
              <a:defRPr/>
            </a:lvl1pPr>
          </a:lstStyle>
          <a:p>
            <a:pPr lvl="0"/>
            <a:endParaRPr lang="en-US"/>
          </a:p>
        </p:txBody>
      </p:sp>
      <p:sp>
        <p:nvSpPr>
          <p:cNvPr id="10" name="Google Shape;54;p5">
            <a:extLst>
              <a:ext uri="{FF2B5EF4-FFF2-40B4-BE49-F238E27FC236}">
                <a16:creationId xmlns:a16="http://schemas.microsoft.com/office/drawing/2014/main" id="{2EC8F91E-FEB0-A0D1-9FC8-8403758A1D18}"/>
              </a:ext>
            </a:extLst>
          </p:cNvPr>
          <p:cNvSpPr txBox="1">
            <a:spLocks noGrp="1"/>
          </p:cNvSpPr>
          <p:nvPr>
            <p:ph type="sldNum" sz="quarter" idx="8"/>
          </p:nvPr>
        </p:nvSpPr>
        <p:spPr>
          <a:xfrm>
            <a:off x="8839193" y="6356351"/>
            <a:ext cx="2743200" cy="365129"/>
          </a:xfrm>
        </p:spPr>
        <p:txBody>
          <a:bodyPr/>
          <a:lstStyle>
            <a:lvl1pPr>
              <a:defRPr/>
            </a:lvl1pPr>
          </a:lstStyle>
          <a:p>
            <a:pPr lvl="0"/>
            <a:fld id="{6EEFD596-2E0A-459F-AED3-0A0F43D2A07B}" type="slidenum">
              <a:t>‹#›</a:t>
            </a:fld>
            <a:endParaRPr lang="en-US"/>
          </a:p>
        </p:txBody>
      </p:sp>
      <p:cxnSp>
        <p:nvCxnSpPr>
          <p:cNvPr id="11" name="Google Shape;55;p5">
            <a:extLst>
              <a:ext uri="{FF2B5EF4-FFF2-40B4-BE49-F238E27FC236}">
                <a16:creationId xmlns:a16="http://schemas.microsoft.com/office/drawing/2014/main" id="{946BE893-4CBF-FF74-F991-6F9D6DE4D6B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56;p5">
            <a:extLst>
              <a:ext uri="{FF2B5EF4-FFF2-40B4-BE49-F238E27FC236}">
                <a16:creationId xmlns:a16="http://schemas.microsoft.com/office/drawing/2014/main" id="{2021D4ED-B1A1-A4B3-D8E5-72AFBC23E022}"/>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44061640"/>
      </p:ext>
    </p:extLst>
  </p:cSld>
  <p:clrMapOvr>
    <a:masterClrMapping/>
  </p:clrMapOvr>
  <p:hf sldNum="0" hdr="0" ftr="0" dt="0"/>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Photo Slide 3">
    <p:spTree>
      <p:nvGrpSpPr>
        <p:cNvPr id="1" name=""/>
        <p:cNvGrpSpPr/>
        <p:nvPr/>
      </p:nvGrpSpPr>
      <p:grpSpPr>
        <a:xfrm>
          <a:off x="0" y="0"/>
          <a:ext cx="0" cy="0"/>
          <a:chOff x="0" y="0"/>
          <a:chExt cx="0" cy="0"/>
        </a:xfrm>
      </p:grpSpPr>
      <p:sp>
        <p:nvSpPr>
          <p:cNvPr id="2" name="Google Shape;302;p30">
            <a:extLst>
              <a:ext uri="{FF2B5EF4-FFF2-40B4-BE49-F238E27FC236}">
                <a16:creationId xmlns:a16="http://schemas.microsoft.com/office/drawing/2014/main" id="{73610C69-7233-D73F-08E6-0DF30833534E}"/>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303;p30">
            <a:extLst>
              <a:ext uri="{FF2B5EF4-FFF2-40B4-BE49-F238E27FC236}">
                <a16:creationId xmlns:a16="http://schemas.microsoft.com/office/drawing/2014/main" id="{CE6C9D99-A401-EB63-A3A5-A6217BD2C027}"/>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304;p30">
            <a:extLst>
              <a:ext uri="{FF2B5EF4-FFF2-40B4-BE49-F238E27FC236}">
                <a16:creationId xmlns:a16="http://schemas.microsoft.com/office/drawing/2014/main" id="{B4C8396C-E90C-B41F-79A5-AB8287117A5E}"/>
              </a:ext>
            </a:extLst>
          </p:cNvPr>
          <p:cNvGrpSpPr/>
          <p:nvPr/>
        </p:nvGrpSpPr>
        <p:grpSpPr>
          <a:xfrm>
            <a:off x="0" y="5379424"/>
            <a:ext cx="2807363" cy="753895"/>
            <a:chOff x="0" y="5379424"/>
            <a:chExt cx="2807363" cy="753895"/>
          </a:xfrm>
        </p:grpSpPr>
        <p:sp>
          <p:nvSpPr>
            <p:cNvPr id="5" name="Google Shape;305;p30">
              <a:extLst>
                <a:ext uri="{FF2B5EF4-FFF2-40B4-BE49-F238E27FC236}">
                  <a16:creationId xmlns:a16="http://schemas.microsoft.com/office/drawing/2014/main" id="{D348A89C-1E5E-000A-2E22-BDA88B4F2E21}"/>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306;p30">
              <a:extLst>
                <a:ext uri="{FF2B5EF4-FFF2-40B4-BE49-F238E27FC236}">
                  <a16:creationId xmlns:a16="http://schemas.microsoft.com/office/drawing/2014/main" id="{B4682253-9F7F-BF0E-1A41-54D51062C4FE}"/>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308;p30">
            <a:extLst>
              <a:ext uri="{FF2B5EF4-FFF2-40B4-BE49-F238E27FC236}">
                <a16:creationId xmlns:a16="http://schemas.microsoft.com/office/drawing/2014/main" id="{B2B7DB36-8590-9F3D-7EE6-AB1644253FC7}"/>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56591797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919467C6-0EDE-2529-F2B4-33B0C5BC6AB6}"/>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7301034F-12CE-2C0C-56FA-22E56BA954E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A1FCFEDA-EDB2-390A-C02D-134963F61CC9}"/>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D828D4E5-3443-D32D-5632-E2369958DF1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9114E226-F4FD-DA2C-6136-ACCF5912634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BA6F5FD-6036-E3CD-AA65-B703645CA09F}"/>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15C5E189-3FE4-475A-C3CB-8C068A2015B3}"/>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A9A909EF-1482-07C8-F16D-012F0E316351}"/>
              </a:ext>
            </a:extLst>
          </p:cNvPr>
          <p:cNvSpPr txBox="1">
            <a:spLocks noGrp="1"/>
          </p:cNvSpPr>
          <p:nvPr>
            <p:ph type="sldNum" sz="quarter" idx="8"/>
          </p:nvPr>
        </p:nvSpPr>
        <p:spPr/>
        <p:txBody>
          <a:bodyPr/>
          <a:lstStyle>
            <a:lvl1pPr>
              <a:defRPr>
                <a:solidFill>
                  <a:srgbClr val="AFB3B9"/>
                </a:solidFill>
              </a:defRPr>
            </a:lvl1pPr>
          </a:lstStyle>
          <a:p>
            <a:pPr lvl="0"/>
            <a:fld id="{8AD71D38-81EC-4C1C-98BA-E25DE71D4133}" type="slidenum">
              <a:t>‹#›</a:t>
            </a:fld>
            <a:endParaRPr lang="en-US"/>
          </a:p>
        </p:txBody>
      </p:sp>
      <p:cxnSp>
        <p:nvCxnSpPr>
          <p:cNvPr id="10" name="Straight Connector 7">
            <a:extLst>
              <a:ext uri="{FF2B5EF4-FFF2-40B4-BE49-F238E27FC236}">
                <a16:creationId xmlns:a16="http://schemas.microsoft.com/office/drawing/2014/main" id="{2818DCD1-4ABA-5259-87E6-BF5CD98B4C2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2B7576D9-5D6F-D7F9-5B8D-696F40AA150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26168936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51F521-12AE-65B4-D3CD-EBF07BB38677}"/>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E3CAB3E3-585F-C437-3A05-5F4B3E250EC9}"/>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2104F97B-D228-D309-973F-0F10C130FFE2}"/>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E0D3E850-11B4-4C6A-7533-F845412B4B5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8D81236D-0013-46F8-DD96-4E0CFFBF95FE}"/>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C0225C7D-5452-A57B-E558-E0354992CC1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F1E1FE66-53D3-D1FD-F25C-7BEB55EC980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25475801-3D80-6E35-5054-2A3FA3FC8497}"/>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B30A154D-EE2C-D8E7-2A47-A0F3271310C6}"/>
              </a:ext>
            </a:extLst>
          </p:cNvPr>
          <p:cNvSpPr txBox="1">
            <a:spLocks noGrp="1"/>
          </p:cNvSpPr>
          <p:nvPr>
            <p:ph type="sldNum" sz="quarter" idx="8"/>
          </p:nvPr>
        </p:nvSpPr>
        <p:spPr>
          <a:xfrm>
            <a:off x="8839193" y="6356351"/>
            <a:ext cx="2743200" cy="365129"/>
          </a:xfrm>
        </p:spPr>
        <p:txBody>
          <a:bodyPr/>
          <a:lstStyle>
            <a:lvl1pPr>
              <a:defRPr/>
            </a:lvl1pPr>
          </a:lstStyle>
          <a:p>
            <a:pPr lvl="0"/>
            <a:fld id="{4F1289B0-113B-4903-9FEC-2AAE2B774DC1}" type="slidenum">
              <a:t>‹#›</a:t>
            </a:fld>
            <a:endParaRPr lang="en-US"/>
          </a:p>
        </p:txBody>
      </p:sp>
      <p:cxnSp>
        <p:nvCxnSpPr>
          <p:cNvPr id="11" name="Straight Connector 6">
            <a:extLst>
              <a:ext uri="{FF2B5EF4-FFF2-40B4-BE49-F238E27FC236}">
                <a16:creationId xmlns:a16="http://schemas.microsoft.com/office/drawing/2014/main" id="{A8B2A8BD-E0DD-22EB-0591-4F0032FA0E7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79ADF416-2FF0-195B-F156-9D6D60135867}"/>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95036263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0B0244C3-1CAD-BB60-400A-FA40D2072F13}"/>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FC955A6A-05E1-EBFD-7E9D-01CA43962A0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E9249954-45FD-CD20-9D05-DA7FEBFD4EE4}"/>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09562AF9-4815-5ADB-79F2-34A91D22712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DCF21DBC-5CA5-7B93-78B2-D2C66F7B31C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C25752E6-A7A9-99E2-E283-4CE0DF2F0DD5}"/>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140D4384-3214-8200-0D15-090840C5AFF1}"/>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1FE49889-74C0-B7AF-E7F7-B2B67F5D88D8}"/>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7F31E4CB-232F-A365-FC4B-2E7527DD14E7}"/>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159BC4FB-379B-7745-4CB3-9791D9778E79}"/>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7DF9FBFC-ABFD-488A-E935-A449A9B45126}"/>
              </a:ext>
            </a:extLst>
          </p:cNvPr>
          <p:cNvSpPr txBox="1">
            <a:spLocks noGrp="1"/>
          </p:cNvSpPr>
          <p:nvPr>
            <p:ph type="sldNum" sz="quarter" idx="8"/>
          </p:nvPr>
        </p:nvSpPr>
        <p:spPr/>
        <p:txBody>
          <a:bodyPr/>
          <a:lstStyle>
            <a:lvl1pPr>
              <a:defRPr/>
            </a:lvl1pPr>
          </a:lstStyle>
          <a:p>
            <a:pPr lvl="0"/>
            <a:fld id="{13197D53-D51F-4CEA-AE3F-89CD473C3D72}" type="slidenum">
              <a:t>‹#›</a:t>
            </a:fld>
            <a:endParaRPr lang="en-US"/>
          </a:p>
        </p:txBody>
      </p:sp>
      <p:cxnSp>
        <p:nvCxnSpPr>
          <p:cNvPr id="13" name="Straight Connector 8">
            <a:extLst>
              <a:ext uri="{FF2B5EF4-FFF2-40B4-BE49-F238E27FC236}">
                <a16:creationId xmlns:a16="http://schemas.microsoft.com/office/drawing/2014/main" id="{CDA67367-14FE-A470-392D-CFBD1A9A5BF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EDDDCD04-EB18-0EE9-59A2-009D0F17889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39474761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5E43B533-F235-786D-6A26-0D22B2368F01}"/>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B8257A0D-5C5A-1E60-6296-D0F029DA85D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8E6D42EE-1F6E-E7E9-F4FF-18D10880361F}"/>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45C85F54-D85A-4DA2-F19A-3020BC48A57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29421357-27EC-E1DC-D5B7-1713F7DA880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0CDE2FDF-E016-30C1-D11A-458614F10166}"/>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93B7FAB5-473D-3343-B3D8-648F57563C28}"/>
              </a:ext>
            </a:extLst>
          </p:cNvPr>
          <p:cNvSpPr txBox="1">
            <a:spLocks noGrp="1"/>
          </p:cNvSpPr>
          <p:nvPr>
            <p:ph type="sldNum" sz="quarter" idx="8"/>
          </p:nvPr>
        </p:nvSpPr>
        <p:spPr/>
        <p:txBody>
          <a:bodyPr/>
          <a:lstStyle>
            <a:lvl1pPr>
              <a:defRPr/>
            </a:lvl1pPr>
          </a:lstStyle>
          <a:p>
            <a:pPr lvl="0"/>
            <a:fld id="{5884B963-7377-42BE-96A2-33CABD26DE0B}" type="slidenum">
              <a:t>‹#›</a:t>
            </a:fld>
            <a:endParaRPr lang="en-US"/>
          </a:p>
        </p:txBody>
      </p:sp>
      <p:cxnSp>
        <p:nvCxnSpPr>
          <p:cNvPr id="9" name="Straight Connector 6">
            <a:extLst>
              <a:ext uri="{FF2B5EF4-FFF2-40B4-BE49-F238E27FC236}">
                <a16:creationId xmlns:a16="http://schemas.microsoft.com/office/drawing/2014/main" id="{C53B0FB0-CE8A-89BE-D0FE-2844395F544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78AACFFA-5554-EAE1-8ECE-77EE7FE79DC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71440918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p:cSld name="8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2B50D309-25B6-F8D8-E678-A3473EEE51E4}"/>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49B091F3-7DFA-8A56-2D9A-346E41DE4F49}"/>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1BB74CF7-CEEC-5F0A-8277-435C54AA3DD8}"/>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B6BE404A-CCF9-F752-CA6F-49A39FA9BBED}"/>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59F54B5B-D966-7786-9810-0334BE3163E3}"/>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CB8F939D-0428-96B8-934C-6C8631B920DE}"/>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045DC204-0812-958E-9EF4-0A84725E4102}"/>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565D14B9-ACA1-DDCE-3D91-56AC2CF5328D}"/>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93281368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907616C0-EF4E-0EC4-87C4-DF7C487F6C3B}"/>
              </a:ext>
            </a:extLst>
          </p:cNvPr>
          <p:cNvSpPr txBox="1">
            <a:spLocks noGrp="1"/>
          </p:cNvSpPr>
          <p:nvPr>
            <p:ph type="sldNum" sz="quarter" idx="8"/>
          </p:nvPr>
        </p:nvSpPr>
        <p:spPr/>
        <p:txBody>
          <a:bodyPr/>
          <a:lstStyle>
            <a:lvl1pPr>
              <a:defRPr/>
            </a:lvl1pPr>
          </a:lstStyle>
          <a:p>
            <a:pPr lvl="0"/>
            <a:fld id="{999D1E26-2E1B-486F-867D-83433C599F20}" type="slidenum">
              <a:t>‹#›</a:t>
            </a:fld>
            <a:endParaRPr lang="en-US"/>
          </a:p>
        </p:txBody>
      </p:sp>
      <p:cxnSp>
        <p:nvCxnSpPr>
          <p:cNvPr id="3" name="Straight Connector 3">
            <a:extLst>
              <a:ext uri="{FF2B5EF4-FFF2-40B4-BE49-F238E27FC236}">
                <a16:creationId xmlns:a16="http://schemas.microsoft.com/office/drawing/2014/main" id="{638CAD0A-721B-7279-3F4F-5D1839B4CC0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11E99D65-97ED-0E5A-B9EC-0F59EDF2FF73}"/>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4C8CA81A-BE48-E215-1180-A8CF824C8544}"/>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9AB76A4B-9471-D670-CE3E-13BBD53FFCA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69B3289D-98B7-C7A9-356D-E53D153F2CAC}"/>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ADE81C14-65A0-3F77-57F3-5C6606679FE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7D720538-0198-9717-CE88-0D4C3A0F867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351104728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p:cSld name="10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9F25CB4-AC0B-09F5-F2F0-180DA100DD8C}"/>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781D5F4-8AE3-62A1-58DF-47275865DD8B}"/>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F53C70B8-711F-2895-A9AB-E1BCED89BCC0}"/>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0498C028-605B-8821-D093-D14FD785DA2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2FAAE7FB-629E-69EB-0D6D-6C1F1F45F9C4}"/>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4BCA3CF4-DF8A-C50C-1292-F2892F67535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457564B9-02BF-13E8-0877-8DAEED87A186}"/>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11163016-F66E-1F8A-4CF7-BBF7DEA4F56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70505400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p:cSld name="10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27CB72BF-2CA1-31F0-EE86-C148AC1F570E}"/>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B85593B8-55C4-D82C-A8D4-490F5C90C586}"/>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00DBA026-A2CD-0F64-BE70-6EEA20EEF17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E39AA268-85AB-2125-FA82-FE7F22B1511B}"/>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85CA0D4A-6081-B13D-4473-2A9F230219A2}"/>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4036C35C-6B69-02EB-D86F-74416315D162}"/>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08AC7B01-9172-F0AA-2FC3-522399353439}"/>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24526081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90526289-E55E-A829-6E3A-2F68AA03209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5417DDA-831B-2C2A-0F23-A307606BB16E}"/>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E9074DA3-9D00-4DEF-8A36-A6E71CCEB229}"/>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560AF01-19E5-62B7-9C5A-5BA882F9868E}"/>
              </a:ext>
            </a:extLst>
          </p:cNvPr>
          <p:cNvSpPr txBox="1">
            <a:spLocks noGrp="1"/>
          </p:cNvSpPr>
          <p:nvPr>
            <p:ph type="sldNum" sz="quarter" idx="8"/>
          </p:nvPr>
        </p:nvSpPr>
        <p:spPr/>
        <p:txBody>
          <a:bodyPr/>
          <a:lstStyle>
            <a:lvl1pPr>
              <a:defRPr>
                <a:solidFill>
                  <a:srgbClr val="AFB3B9"/>
                </a:solidFill>
              </a:defRPr>
            </a:lvl1pPr>
          </a:lstStyle>
          <a:p>
            <a:pPr lvl="0"/>
            <a:fld id="{ADDE465F-7767-4340-A353-E93FDD81ADB6}" type="slidenum">
              <a:t>‹#›</a:t>
            </a:fld>
            <a:endParaRPr lang="en-US"/>
          </a:p>
        </p:txBody>
      </p:sp>
      <p:cxnSp>
        <p:nvCxnSpPr>
          <p:cNvPr id="6" name="Straight Connector 7">
            <a:extLst>
              <a:ext uri="{FF2B5EF4-FFF2-40B4-BE49-F238E27FC236}">
                <a16:creationId xmlns:a16="http://schemas.microsoft.com/office/drawing/2014/main" id="{5297DBA9-45DE-7D08-6278-36477CEFEBA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BACC7EE0-9820-4908-1C86-6CBA9C90756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928C4862-B7D3-34A3-8516-0555F8E1D1EE}"/>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C2EA8BC5-A51B-82B7-1D54-C3FE0929D2D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B3E1C9F-4F7E-1CF6-BFEB-C2BD9ACDDEF2}"/>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371E0ABB-7CD0-80F1-AE24-5BB1553CB22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0BB72542-E3AF-6B14-B8A7-97430B389B6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058F1267-D431-F9CC-E8F3-AEB935156B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6204225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10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22DBD94A-B96A-E8B2-D7B7-28D3EB20DE4B}"/>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53FD1B62-0D9F-B219-0BB2-BBD8F5F433C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4C1D6E7B-E192-9FF3-F884-4E4F41C8511C}"/>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DB802872-739C-8E38-C83E-D48AC2F958C2}"/>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86862AA0-B8C2-7F53-1F8C-2E0A9BDE2B2D}"/>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DA2C0BBF-20B0-7435-C857-4E975B9BC1F6}"/>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987D6DC6-C48E-8F78-D9CD-CEAB633D2788}"/>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44271822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Quotation 3">
    <p:spTree>
      <p:nvGrpSpPr>
        <p:cNvPr id="1" name=""/>
        <p:cNvGrpSpPr/>
        <p:nvPr/>
      </p:nvGrpSpPr>
      <p:grpSpPr>
        <a:xfrm>
          <a:off x="0" y="0"/>
          <a:ext cx="0" cy="0"/>
          <a:chOff x="0" y="0"/>
          <a:chExt cx="0" cy="0"/>
        </a:xfrm>
      </p:grpSpPr>
      <p:sp>
        <p:nvSpPr>
          <p:cNvPr id="2" name="Google Shape;310;p31">
            <a:extLst>
              <a:ext uri="{FF2B5EF4-FFF2-40B4-BE49-F238E27FC236}">
                <a16:creationId xmlns:a16="http://schemas.microsoft.com/office/drawing/2014/main" id="{E78C3144-3187-62D4-A6C7-BD276F3CFE3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11;p31">
            <a:extLst>
              <a:ext uri="{FF2B5EF4-FFF2-40B4-BE49-F238E27FC236}">
                <a16:creationId xmlns:a16="http://schemas.microsoft.com/office/drawing/2014/main" id="{5899BCAB-D15D-1771-0D91-7E367871C2E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12;p31">
            <a:extLst>
              <a:ext uri="{FF2B5EF4-FFF2-40B4-BE49-F238E27FC236}">
                <a16:creationId xmlns:a16="http://schemas.microsoft.com/office/drawing/2014/main" id="{A641A56A-CFCF-783B-618A-A7530D3F665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13;p31">
            <a:extLst>
              <a:ext uri="{FF2B5EF4-FFF2-40B4-BE49-F238E27FC236}">
                <a16:creationId xmlns:a16="http://schemas.microsoft.com/office/drawing/2014/main" id="{A205966B-5DA9-3609-1FE1-75A3366CB3D0}"/>
              </a:ext>
            </a:extLst>
          </p:cNvPr>
          <p:cNvSpPr txBox="1">
            <a:spLocks noGrp="1"/>
          </p:cNvSpPr>
          <p:nvPr>
            <p:ph type="sldNum" sz="quarter" idx="8"/>
          </p:nvPr>
        </p:nvSpPr>
        <p:spPr/>
        <p:txBody>
          <a:bodyPr/>
          <a:lstStyle>
            <a:lvl1pPr>
              <a:defRPr>
                <a:solidFill>
                  <a:srgbClr val="AEB3B7"/>
                </a:solidFill>
              </a:defRPr>
            </a:lvl1pPr>
          </a:lstStyle>
          <a:p>
            <a:pPr lvl="0"/>
            <a:fld id="{C99135CA-19A0-4111-A216-9066AE778E3C}" type="slidenum">
              <a:t>‹#›</a:t>
            </a:fld>
            <a:endParaRPr lang="en-US"/>
          </a:p>
        </p:txBody>
      </p:sp>
      <p:cxnSp>
        <p:nvCxnSpPr>
          <p:cNvPr id="6" name="Google Shape;314;p31">
            <a:extLst>
              <a:ext uri="{FF2B5EF4-FFF2-40B4-BE49-F238E27FC236}">
                <a16:creationId xmlns:a16="http://schemas.microsoft.com/office/drawing/2014/main" id="{4934C751-AD79-D033-453C-AB325907088D}"/>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15;p31">
            <a:extLst>
              <a:ext uri="{FF2B5EF4-FFF2-40B4-BE49-F238E27FC236}">
                <a16:creationId xmlns:a16="http://schemas.microsoft.com/office/drawing/2014/main" id="{EF0140F0-F7D8-A55D-A8CB-4932A1962213}"/>
              </a:ext>
            </a:extLst>
          </p:cNvPr>
          <p:cNvSpPr txBox="1">
            <a:spLocks noGrp="1"/>
          </p:cNvSpPr>
          <p:nvPr>
            <p:ph type="ftr" sz="quarter" idx="9"/>
          </p:nvPr>
        </p:nvSpPr>
        <p:spPr/>
        <p:txBody>
          <a:bodyPr/>
          <a:lstStyle>
            <a:lvl1pPr>
              <a:defRPr/>
            </a:lvl1pPr>
          </a:lstStyle>
          <a:p>
            <a:pPr lvl="0"/>
            <a:endParaRPr lang="en-US"/>
          </a:p>
        </p:txBody>
      </p:sp>
      <p:grpSp>
        <p:nvGrpSpPr>
          <p:cNvPr id="8" name="Google Shape;316;p31">
            <a:extLst>
              <a:ext uri="{FF2B5EF4-FFF2-40B4-BE49-F238E27FC236}">
                <a16:creationId xmlns:a16="http://schemas.microsoft.com/office/drawing/2014/main" id="{62DC9450-CC82-7AAD-EDC7-C1088D90F48D}"/>
              </a:ext>
            </a:extLst>
          </p:cNvPr>
          <p:cNvGrpSpPr/>
          <p:nvPr/>
        </p:nvGrpSpPr>
        <p:grpSpPr>
          <a:xfrm>
            <a:off x="7191545" y="0"/>
            <a:ext cx="5000460" cy="1425988"/>
            <a:chOff x="7191545" y="0"/>
            <a:chExt cx="5000460" cy="1425988"/>
          </a:xfrm>
        </p:grpSpPr>
        <p:pic>
          <p:nvPicPr>
            <p:cNvPr id="9" name="Google Shape;317;p31">
              <a:extLst>
                <a:ext uri="{FF2B5EF4-FFF2-40B4-BE49-F238E27FC236}">
                  <a16:creationId xmlns:a16="http://schemas.microsoft.com/office/drawing/2014/main" id="{C8249F22-2CB0-9DA6-23A4-2567BB490B5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18;p31">
              <a:extLst>
                <a:ext uri="{FF2B5EF4-FFF2-40B4-BE49-F238E27FC236}">
                  <a16:creationId xmlns:a16="http://schemas.microsoft.com/office/drawing/2014/main" id="{E1DA1E32-1C3B-BE56-468A-53A1A11C667F}"/>
                </a:ext>
              </a:extLst>
            </p:cNvPr>
            <p:cNvGrpSpPr/>
            <p:nvPr/>
          </p:nvGrpSpPr>
          <p:grpSpPr>
            <a:xfrm>
              <a:off x="7191545" y="0"/>
              <a:ext cx="5000460" cy="1425988"/>
              <a:chOff x="7191545" y="0"/>
              <a:chExt cx="5000460" cy="1425988"/>
            </a:xfrm>
          </p:grpSpPr>
          <p:sp>
            <p:nvSpPr>
              <p:cNvPr id="11" name="Google Shape;319;p31">
                <a:extLst>
                  <a:ext uri="{FF2B5EF4-FFF2-40B4-BE49-F238E27FC236}">
                    <a16:creationId xmlns:a16="http://schemas.microsoft.com/office/drawing/2014/main" id="{3ACF4927-D66A-979F-75AE-5BFA9E03784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20;p31">
                <a:extLst>
                  <a:ext uri="{FF2B5EF4-FFF2-40B4-BE49-F238E27FC236}">
                    <a16:creationId xmlns:a16="http://schemas.microsoft.com/office/drawing/2014/main" id="{F7DE6507-660F-4E42-E1B9-47F25A43AA7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21;p31" descr="Open quotation mark with solid fill">
            <a:extLst>
              <a:ext uri="{FF2B5EF4-FFF2-40B4-BE49-F238E27FC236}">
                <a16:creationId xmlns:a16="http://schemas.microsoft.com/office/drawing/2014/main" id="{26E2AAA5-F958-5F42-D55A-C3519562CC4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01924731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35265CE9-90DC-E955-9F9A-73F35B29B34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06FFE2F-4E04-7B71-B100-CB4F9E856049}"/>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3CAB3BDC-4259-D905-54ED-7808D54925FB}"/>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5EE54D62-EF8F-38CA-CE30-8ED48D86EFEA}"/>
              </a:ext>
            </a:extLst>
          </p:cNvPr>
          <p:cNvSpPr txBox="1">
            <a:spLocks noGrp="1"/>
          </p:cNvSpPr>
          <p:nvPr>
            <p:ph type="sldNum" sz="quarter" idx="8"/>
          </p:nvPr>
        </p:nvSpPr>
        <p:spPr/>
        <p:txBody>
          <a:bodyPr/>
          <a:lstStyle>
            <a:lvl1pPr>
              <a:defRPr>
                <a:solidFill>
                  <a:srgbClr val="AFB3B9"/>
                </a:solidFill>
              </a:defRPr>
            </a:lvl1pPr>
          </a:lstStyle>
          <a:p>
            <a:pPr lvl="0"/>
            <a:fld id="{C4738DBC-BAE0-4596-9868-40FD1963C51B}" type="slidenum">
              <a:t>‹#›</a:t>
            </a:fld>
            <a:endParaRPr lang="en-US"/>
          </a:p>
        </p:txBody>
      </p:sp>
      <p:cxnSp>
        <p:nvCxnSpPr>
          <p:cNvPr id="6" name="Straight Connector 7">
            <a:extLst>
              <a:ext uri="{FF2B5EF4-FFF2-40B4-BE49-F238E27FC236}">
                <a16:creationId xmlns:a16="http://schemas.microsoft.com/office/drawing/2014/main" id="{74FB7442-255E-6D45-A5E8-F50E94A3A52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A6BCFEB6-E2F9-6E79-FD31-53801EC0A988}"/>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53120EBF-2C43-D5F3-8D69-2D27B688B7D2}"/>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A19F34FC-7314-63A4-BB54-EED267EA959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B0C2EFA-4287-91D1-1E69-E26D11CF6F90}"/>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CC480A9F-0D3C-A993-88BF-69EE5768F8D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80C5F5A7-F47A-2015-6B71-E248022CE6D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C6FE5D62-4B17-64F8-2161-D880AF05219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29580438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14AD0C1D-A015-42C6-E8A7-ED9A1AC9438F}"/>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803CD358-CD16-059E-167B-B878476D957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92CFEC8B-2D0A-F720-62A3-53423BAB22DB}"/>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5473D97F-5D4B-F311-0753-7CFC700D63B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C0CBE0C7-59B6-AA08-ED68-64D48906E4B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FB0F3008-58D4-8F4C-5DD8-6FFAAFF2386F}"/>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8D9E369F-8911-34B9-DFCE-D280AC386092}"/>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88997759-9302-C7A0-D4FD-5FA6BD1855BE}"/>
              </a:ext>
            </a:extLst>
          </p:cNvPr>
          <p:cNvSpPr txBox="1">
            <a:spLocks noGrp="1"/>
          </p:cNvSpPr>
          <p:nvPr>
            <p:ph type="sldNum" sz="quarter" idx="8"/>
          </p:nvPr>
        </p:nvSpPr>
        <p:spPr/>
        <p:txBody>
          <a:bodyPr/>
          <a:lstStyle>
            <a:lvl1pPr>
              <a:defRPr>
                <a:solidFill>
                  <a:srgbClr val="AFB3B9"/>
                </a:solidFill>
              </a:defRPr>
            </a:lvl1pPr>
          </a:lstStyle>
          <a:p>
            <a:pPr lvl="0"/>
            <a:fld id="{CDB9FA89-0666-4134-AB6C-F0492E3E93E5}" type="slidenum">
              <a:t>‹#›</a:t>
            </a:fld>
            <a:endParaRPr lang="en-US"/>
          </a:p>
        </p:txBody>
      </p:sp>
      <p:cxnSp>
        <p:nvCxnSpPr>
          <p:cNvPr id="10" name="Straight Connector 7">
            <a:extLst>
              <a:ext uri="{FF2B5EF4-FFF2-40B4-BE49-F238E27FC236}">
                <a16:creationId xmlns:a16="http://schemas.microsoft.com/office/drawing/2014/main" id="{085DC2D0-CC41-BCFF-35B4-50A7B757534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96486250-E512-1E64-3EBA-D0E5C526222C}"/>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94962435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B9E710-3B69-F846-BD64-F46D00C8105B}"/>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DD58E594-C634-894D-0F57-2D0F5BACE675}"/>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68A81E46-B6E2-B18E-21AD-BE376F69A0EA}"/>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7F253F8B-0A4E-75EB-EC9D-2C3500FC7DA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4A653A56-CA56-BE31-A917-E1CC155A2F60}"/>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EE865677-B386-AE86-E97C-36482DCE4FE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64AC8849-A51D-97A0-5EAC-CAAE712D125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93DCCD97-A96A-2F54-2D8D-5C9DCC485C1B}"/>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8091A44D-4210-65AC-B049-5EFA029E7349}"/>
              </a:ext>
            </a:extLst>
          </p:cNvPr>
          <p:cNvSpPr txBox="1">
            <a:spLocks noGrp="1"/>
          </p:cNvSpPr>
          <p:nvPr>
            <p:ph type="sldNum" sz="quarter" idx="8"/>
          </p:nvPr>
        </p:nvSpPr>
        <p:spPr>
          <a:xfrm>
            <a:off x="8839193" y="6356351"/>
            <a:ext cx="2743200" cy="365129"/>
          </a:xfrm>
        </p:spPr>
        <p:txBody>
          <a:bodyPr/>
          <a:lstStyle>
            <a:lvl1pPr>
              <a:defRPr/>
            </a:lvl1pPr>
          </a:lstStyle>
          <a:p>
            <a:pPr lvl="0"/>
            <a:fld id="{B587B2AF-057A-44FE-A267-BBD368543410}" type="slidenum">
              <a:t>‹#›</a:t>
            </a:fld>
            <a:endParaRPr lang="en-US"/>
          </a:p>
        </p:txBody>
      </p:sp>
      <p:cxnSp>
        <p:nvCxnSpPr>
          <p:cNvPr id="11" name="Straight Connector 6">
            <a:extLst>
              <a:ext uri="{FF2B5EF4-FFF2-40B4-BE49-F238E27FC236}">
                <a16:creationId xmlns:a16="http://schemas.microsoft.com/office/drawing/2014/main" id="{BAA012C9-0C55-5198-93C6-9B1BA777D39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E9642783-82E0-86C5-39E1-CB09C95D6F6C}"/>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40056136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A175C22B-72E1-E873-048D-D8A7499B6181}"/>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8ADD7761-8BA7-8200-84AE-29D6E6D120D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63D27423-1343-F0E0-7FEA-19361F10CFFC}"/>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9CCE73F4-8A84-E3F4-203C-E4F746E1150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7030C714-651D-015A-7073-1991677CCB7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F077EC7-CF5C-F785-C834-9E5BE0E5DB8D}"/>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12AACB23-F159-4E0B-0EEE-453B3765248D}"/>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A1CA1A66-3E4C-CFBB-B308-9DF0EE3ECCB3}"/>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58FCD804-C9FF-AD0D-62D2-AFF2385E8560}"/>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F56AF838-DA83-83E4-FCFC-6737E97EF3BF}"/>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200572A4-27F3-52F6-17FA-B77BE9A3D278}"/>
              </a:ext>
            </a:extLst>
          </p:cNvPr>
          <p:cNvSpPr txBox="1">
            <a:spLocks noGrp="1"/>
          </p:cNvSpPr>
          <p:nvPr>
            <p:ph type="sldNum" sz="quarter" idx="8"/>
          </p:nvPr>
        </p:nvSpPr>
        <p:spPr/>
        <p:txBody>
          <a:bodyPr/>
          <a:lstStyle>
            <a:lvl1pPr>
              <a:defRPr/>
            </a:lvl1pPr>
          </a:lstStyle>
          <a:p>
            <a:pPr lvl="0"/>
            <a:fld id="{43687749-CDBD-4DF3-9328-133C669C887D}" type="slidenum">
              <a:t>‹#›</a:t>
            </a:fld>
            <a:endParaRPr lang="en-US"/>
          </a:p>
        </p:txBody>
      </p:sp>
      <p:cxnSp>
        <p:nvCxnSpPr>
          <p:cNvPr id="13" name="Straight Connector 8">
            <a:extLst>
              <a:ext uri="{FF2B5EF4-FFF2-40B4-BE49-F238E27FC236}">
                <a16:creationId xmlns:a16="http://schemas.microsoft.com/office/drawing/2014/main" id="{94DE9C11-0B57-80F7-4B4C-C61FA42058B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1508C071-8B11-D38C-E124-F507BE19CEBA}"/>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73712767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6F99B287-1477-E1D1-FFEB-5F522566C00C}"/>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B557CD98-5BCC-B422-B5F5-9D4D307AB94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7EA8FBB5-6AE1-6475-55E4-0A503DA3B8C4}"/>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D7CF9ED0-E499-CCA0-65C8-9B3BCB3D189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AC69D406-2D44-2E71-966D-E5B3F6BFD01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FCD394A8-C865-903C-AF99-51925485D4E2}"/>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CB234A04-220A-3F9F-3210-8862F3C12108}"/>
              </a:ext>
            </a:extLst>
          </p:cNvPr>
          <p:cNvSpPr txBox="1">
            <a:spLocks noGrp="1"/>
          </p:cNvSpPr>
          <p:nvPr>
            <p:ph type="sldNum" sz="quarter" idx="8"/>
          </p:nvPr>
        </p:nvSpPr>
        <p:spPr/>
        <p:txBody>
          <a:bodyPr/>
          <a:lstStyle>
            <a:lvl1pPr>
              <a:defRPr/>
            </a:lvl1pPr>
          </a:lstStyle>
          <a:p>
            <a:pPr lvl="0"/>
            <a:fld id="{74E8A0DF-318C-4CF7-9AF3-B828F32B650F}" type="slidenum">
              <a:t>‹#›</a:t>
            </a:fld>
            <a:endParaRPr lang="en-US"/>
          </a:p>
        </p:txBody>
      </p:sp>
      <p:cxnSp>
        <p:nvCxnSpPr>
          <p:cNvPr id="9" name="Straight Connector 6">
            <a:extLst>
              <a:ext uri="{FF2B5EF4-FFF2-40B4-BE49-F238E27FC236}">
                <a16:creationId xmlns:a16="http://schemas.microsoft.com/office/drawing/2014/main" id="{40C908E8-B96F-E2A8-A5EC-2D10D4045D3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E1200F36-2C5F-76EC-B8B2-73EA62BE2BE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670996279"/>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p:cSld name="9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982FA352-1BC2-73CF-4D72-740272DD9C89}"/>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8C31FB6E-52E5-D482-2033-B832C83175E7}"/>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69BC63C7-08B1-63D2-BC89-E2677FE89EDF}"/>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5CF86DA0-D449-5919-11B7-81A03738797D}"/>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A90B7D26-DDC9-E06B-7A2D-149CE039331F}"/>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F2FAC15E-E4C8-E396-A148-03C85B2C1ACF}"/>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288A659D-86C7-8230-C04B-FD7DD289D764}"/>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B8EE2D0C-C371-82A8-797C-BB0A17BE1416}"/>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0317552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11CB20EC-282E-1FA0-974E-FFFBA329D61F}"/>
              </a:ext>
            </a:extLst>
          </p:cNvPr>
          <p:cNvSpPr txBox="1">
            <a:spLocks noGrp="1"/>
          </p:cNvSpPr>
          <p:nvPr>
            <p:ph type="sldNum" sz="quarter" idx="8"/>
          </p:nvPr>
        </p:nvSpPr>
        <p:spPr/>
        <p:txBody>
          <a:bodyPr/>
          <a:lstStyle>
            <a:lvl1pPr>
              <a:defRPr/>
            </a:lvl1pPr>
          </a:lstStyle>
          <a:p>
            <a:pPr lvl="0"/>
            <a:fld id="{B3BB500C-9392-494E-AA3B-680920EF980A}" type="slidenum">
              <a:t>‹#›</a:t>
            </a:fld>
            <a:endParaRPr lang="en-US"/>
          </a:p>
        </p:txBody>
      </p:sp>
      <p:cxnSp>
        <p:nvCxnSpPr>
          <p:cNvPr id="3" name="Straight Connector 3">
            <a:extLst>
              <a:ext uri="{FF2B5EF4-FFF2-40B4-BE49-F238E27FC236}">
                <a16:creationId xmlns:a16="http://schemas.microsoft.com/office/drawing/2014/main" id="{A2B796B7-6F66-DB9F-1BA4-4DBA5F71B32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BD817F86-7A11-F09D-FEE0-9DA688ACC7CA}"/>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30EA4D74-B58E-5DF7-B008-863C14B6C2E7}"/>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6714BBD3-5E0F-4EE8-7044-1F175EC80E9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0340A45E-A42F-15CE-346E-3E104E844307}"/>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8B67C6AF-D6F1-A815-239D-7C94F3F3422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C951B753-A161-EF0F-9182-5D518FA0C68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28126385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65F396D7-4CB7-044A-5EBA-3F2B8EC4FEC3}"/>
              </a:ext>
            </a:extLst>
          </p:cNvPr>
          <p:cNvSpPr txBox="1">
            <a:spLocks noGrp="1"/>
          </p:cNvSpPr>
          <p:nvPr>
            <p:ph type="sldNum" sz="quarter" idx="8"/>
          </p:nvPr>
        </p:nvSpPr>
        <p:spPr/>
        <p:txBody>
          <a:bodyPr/>
          <a:lstStyle>
            <a:lvl1pPr>
              <a:defRPr/>
            </a:lvl1pPr>
          </a:lstStyle>
          <a:p>
            <a:pPr lvl="0"/>
            <a:fld id="{78144FC6-97E6-47B6-8CCF-31F96599F91B}" type="slidenum">
              <a:t>‹#›</a:t>
            </a:fld>
            <a:endParaRPr lang="en-US"/>
          </a:p>
        </p:txBody>
      </p:sp>
      <p:cxnSp>
        <p:nvCxnSpPr>
          <p:cNvPr id="3" name="Straight Connector 3">
            <a:extLst>
              <a:ext uri="{FF2B5EF4-FFF2-40B4-BE49-F238E27FC236}">
                <a16:creationId xmlns:a16="http://schemas.microsoft.com/office/drawing/2014/main" id="{58B13E05-8119-F3C7-A21F-39973DDCCF0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19D733BE-7006-71F8-CBB1-4CF5113C89AD}"/>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F764D0A5-1C92-8553-72F7-F8C9875C82C8}"/>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6B05DD48-6642-EAC8-9BBD-1DCC615788E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6BCA926C-ECC1-FA60-F4BB-ACFF7A8FBE75}"/>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F30DFF9A-DFDB-1CBB-9D6A-4AE49260429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85778AFD-EFEF-3662-6A07-A6785C455C3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81645471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0AC1F883-40B2-FDDB-E7B3-F0C5A772C7CF}"/>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8953B8A-C5E0-9142-6166-67983165AF05}"/>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D7E77803-F21A-2F28-0516-F297250EA3D8}"/>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D48C3AF6-EFF8-4543-EE28-02D55A8E3BE3}"/>
              </a:ext>
            </a:extLst>
          </p:cNvPr>
          <p:cNvSpPr txBox="1">
            <a:spLocks noGrp="1"/>
          </p:cNvSpPr>
          <p:nvPr>
            <p:ph type="sldNum" sz="quarter" idx="8"/>
          </p:nvPr>
        </p:nvSpPr>
        <p:spPr/>
        <p:txBody>
          <a:bodyPr/>
          <a:lstStyle>
            <a:lvl1pPr>
              <a:defRPr>
                <a:solidFill>
                  <a:srgbClr val="AFB3B9"/>
                </a:solidFill>
              </a:defRPr>
            </a:lvl1pPr>
          </a:lstStyle>
          <a:p>
            <a:pPr lvl="0"/>
            <a:fld id="{8B512BC1-0AE2-4D03-B4CE-BD2BF288E426}" type="slidenum">
              <a:t>‹#›</a:t>
            </a:fld>
            <a:endParaRPr lang="en-US"/>
          </a:p>
        </p:txBody>
      </p:sp>
      <p:cxnSp>
        <p:nvCxnSpPr>
          <p:cNvPr id="6" name="Straight Connector 7">
            <a:extLst>
              <a:ext uri="{FF2B5EF4-FFF2-40B4-BE49-F238E27FC236}">
                <a16:creationId xmlns:a16="http://schemas.microsoft.com/office/drawing/2014/main" id="{31A290BD-B2CD-A00E-9FE5-9431F67173E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42FBCC61-47C9-1435-2281-F374503F702C}"/>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09389390-22F6-3300-D284-5D4DEA715418}"/>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735B7225-3CEE-92B8-0DF6-C91C84C2B28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27738CA5-3F61-395E-FA35-7A98B180CC79}"/>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0025752F-A72F-60C9-EAF9-07BEF01AE1C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414F7515-4B4A-1ABD-41C1-150797D4D84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34D19BDF-75CB-150F-6BDA-5EF1222E1F9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43794575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E7FBE2D5-7A5E-CE0F-8F16-11341E37319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FE8102E8-CDE4-7EBD-8899-678B804B945C}"/>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2B313C3D-FEF2-64E4-06A8-B89897BF564F}"/>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7F9376C-67AD-E176-02C1-656EABD572FD}"/>
              </a:ext>
            </a:extLst>
          </p:cNvPr>
          <p:cNvSpPr txBox="1">
            <a:spLocks noGrp="1"/>
          </p:cNvSpPr>
          <p:nvPr>
            <p:ph type="sldNum" sz="quarter" idx="8"/>
          </p:nvPr>
        </p:nvSpPr>
        <p:spPr/>
        <p:txBody>
          <a:bodyPr/>
          <a:lstStyle>
            <a:lvl1pPr>
              <a:defRPr>
                <a:solidFill>
                  <a:srgbClr val="AFB3B9"/>
                </a:solidFill>
              </a:defRPr>
            </a:lvl1pPr>
          </a:lstStyle>
          <a:p>
            <a:pPr lvl="0"/>
            <a:fld id="{21A5DB1A-94B3-4E7E-A001-0185C0646AC0}" type="slidenum">
              <a:t>‹#›</a:t>
            </a:fld>
            <a:endParaRPr lang="en-US"/>
          </a:p>
        </p:txBody>
      </p:sp>
      <p:cxnSp>
        <p:nvCxnSpPr>
          <p:cNvPr id="6" name="Straight Connector 7">
            <a:extLst>
              <a:ext uri="{FF2B5EF4-FFF2-40B4-BE49-F238E27FC236}">
                <a16:creationId xmlns:a16="http://schemas.microsoft.com/office/drawing/2014/main" id="{105EB33E-5133-3420-91B5-53BFA93E053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03F08EE1-9E7E-F9DE-DE3B-90DCE25327B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C3E4F158-13F6-3954-1659-EE86E08A1E1A}"/>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BF4DD75F-BB34-4AE7-FFC0-F2E31BC7BAEC}"/>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7FF0DF1-988C-E8FB-C27E-12A4AA30F5F8}"/>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892E3C22-D9BC-F088-FDDE-3BB1FA8E749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ACB7060C-0140-4BFE-0AB6-34332B9F3BA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B4CCBDFE-D2B9-7F68-E81C-7755AD0821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461290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Quotation 3">
    <p:spTree>
      <p:nvGrpSpPr>
        <p:cNvPr id="1" name=""/>
        <p:cNvGrpSpPr/>
        <p:nvPr/>
      </p:nvGrpSpPr>
      <p:grpSpPr>
        <a:xfrm>
          <a:off x="0" y="0"/>
          <a:ext cx="0" cy="0"/>
          <a:chOff x="0" y="0"/>
          <a:chExt cx="0" cy="0"/>
        </a:xfrm>
      </p:grpSpPr>
      <p:sp>
        <p:nvSpPr>
          <p:cNvPr id="2" name="Google Shape;310;p31">
            <a:extLst>
              <a:ext uri="{FF2B5EF4-FFF2-40B4-BE49-F238E27FC236}">
                <a16:creationId xmlns:a16="http://schemas.microsoft.com/office/drawing/2014/main" id="{5E478915-B977-647A-E24A-F1D39988C17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11;p31">
            <a:extLst>
              <a:ext uri="{FF2B5EF4-FFF2-40B4-BE49-F238E27FC236}">
                <a16:creationId xmlns:a16="http://schemas.microsoft.com/office/drawing/2014/main" id="{13794AFC-782D-FAFE-582C-CAC718F4029C}"/>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12;p31">
            <a:extLst>
              <a:ext uri="{FF2B5EF4-FFF2-40B4-BE49-F238E27FC236}">
                <a16:creationId xmlns:a16="http://schemas.microsoft.com/office/drawing/2014/main" id="{A26723A0-7619-1A1B-DDE2-DDB0B01A0EBE}"/>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13;p31">
            <a:extLst>
              <a:ext uri="{FF2B5EF4-FFF2-40B4-BE49-F238E27FC236}">
                <a16:creationId xmlns:a16="http://schemas.microsoft.com/office/drawing/2014/main" id="{BA38EE67-3889-FF57-1D1B-B626ADC60442}"/>
              </a:ext>
            </a:extLst>
          </p:cNvPr>
          <p:cNvSpPr txBox="1">
            <a:spLocks noGrp="1"/>
          </p:cNvSpPr>
          <p:nvPr>
            <p:ph type="sldNum" sz="quarter" idx="8"/>
          </p:nvPr>
        </p:nvSpPr>
        <p:spPr/>
        <p:txBody>
          <a:bodyPr/>
          <a:lstStyle>
            <a:lvl1pPr>
              <a:defRPr>
                <a:solidFill>
                  <a:srgbClr val="AEB3B7"/>
                </a:solidFill>
              </a:defRPr>
            </a:lvl1pPr>
          </a:lstStyle>
          <a:p>
            <a:pPr lvl="0"/>
            <a:fld id="{2FCAB611-9475-4A89-B2EE-46D1424D56D6}" type="slidenum">
              <a:t>‹#›</a:t>
            </a:fld>
            <a:endParaRPr lang="en-US"/>
          </a:p>
        </p:txBody>
      </p:sp>
      <p:cxnSp>
        <p:nvCxnSpPr>
          <p:cNvPr id="6" name="Google Shape;314;p31">
            <a:extLst>
              <a:ext uri="{FF2B5EF4-FFF2-40B4-BE49-F238E27FC236}">
                <a16:creationId xmlns:a16="http://schemas.microsoft.com/office/drawing/2014/main" id="{D06745B9-96EF-0CAC-0183-8A3743B07DD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15;p31">
            <a:extLst>
              <a:ext uri="{FF2B5EF4-FFF2-40B4-BE49-F238E27FC236}">
                <a16:creationId xmlns:a16="http://schemas.microsoft.com/office/drawing/2014/main" id="{DD26BAE6-D0D8-BB80-D671-159387627DCB}"/>
              </a:ext>
            </a:extLst>
          </p:cNvPr>
          <p:cNvSpPr txBox="1">
            <a:spLocks noGrp="1"/>
          </p:cNvSpPr>
          <p:nvPr>
            <p:ph type="ftr" sz="quarter" idx="9"/>
          </p:nvPr>
        </p:nvSpPr>
        <p:spPr/>
        <p:txBody>
          <a:bodyPr/>
          <a:lstStyle>
            <a:lvl1pPr>
              <a:defRPr/>
            </a:lvl1pPr>
          </a:lstStyle>
          <a:p>
            <a:pPr lvl="0"/>
            <a:endParaRPr lang="en-US"/>
          </a:p>
        </p:txBody>
      </p:sp>
      <p:grpSp>
        <p:nvGrpSpPr>
          <p:cNvPr id="8" name="Google Shape;316;p31">
            <a:extLst>
              <a:ext uri="{FF2B5EF4-FFF2-40B4-BE49-F238E27FC236}">
                <a16:creationId xmlns:a16="http://schemas.microsoft.com/office/drawing/2014/main" id="{7BA230DF-4567-3E89-6220-F2200AAD0C10}"/>
              </a:ext>
            </a:extLst>
          </p:cNvPr>
          <p:cNvGrpSpPr/>
          <p:nvPr/>
        </p:nvGrpSpPr>
        <p:grpSpPr>
          <a:xfrm>
            <a:off x="7191545" y="0"/>
            <a:ext cx="5000460" cy="1425988"/>
            <a:chOff x="7191545" y="0"/>
            <a:chExt cx="5000460" cy="1425988"/>
          </a:xfrm>
        </p:grpSpPr>
        <p:pic>
          <p:nvPicPr>
            <p:cNvPr id="9" name="Google Shape;317;p31">
              <a:extLst>
                <a:ext uri="{FF2B5EF4-FFF2-40B4-BE49-F238E27FC236}">
                  <a16:creationId xmlns:a16="http://schemas.microsoft.com/office/drawing/2014/main" id="{1DAF8326-8529-9748-49E6-40D8D815802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18;p31">
              <a:extLst>
                <a:ext uri="{FF2B5EF4-FFF2-40B4-BE49-F238E27FC236}">
                  <a16:creationId xmlns:a16="http://schemas.microsoft.com/office/drawing/2014/main" id="{AF78C822-BC23-83E9-2C80-A57920EA8B33}"/>
                </a:ext>
              </a:extLst>
            </p:cNvPr>
            <p:cNvGrpSpPr/>
            <p:nvPr/>
          </p:nvGrpSpPr>
          <p:grpSpPr>
            <a:xfrm>
              <a:off x="7191545" y="0"/>
              <a:ext cx="5000460" cy="1425988"/>
              <a:chOff x="7191545" y="0"/>
              <a:chExt cx="5000460" cy="1425988"/>
            </a:xfrm>
          </p:grpSpPr>
          <p:sp>
            <p:nvSpPr>
              <p:cNvPr id="11" name="Google Shape;319;p31">
                <a:extLst>
                  <a:ext uri="{FF2B5EF4-FFF2-40B4-BE49-F238E27FC236}">
                    <a16:creationId xmlns:a16="http://schemas.microsoft.com/office/drawing/2014/main" id="{AB63A793-4992-1426-E80F-86AE0509D41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20;p31">
                <a:extLst>
                  <a:ext uri="{FF2B5EF4-FFF2-40B4-BE49-F238E27FC236}">
                    <a16:creationId xmlns:a16="http://schemas.microsoft.com/office/drawing/2014/main" id="{B3F2E3B8-2740-4258-A318-46E645B6EF2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21;p31" descr="Open quotation mark with solid fill">
            <a:extLst>
              <a:ext uri="{FF2B5EF4-FFF2-40B4-BE49-F238E27FC236}">
                <a16:creationId xmlns:a16="http://schemas.microsoft.com/office/drawing/2014/main" id="{95D92C54-83F5-E8DB-F3AC-886DA29F0ED5}"/>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58242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p:cSld name="14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50A66CD-FE4D-2AD0-5B28-14674423043F}"/>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629F4A1-3367-8CEB-6BD8-4A925A130C7D}"/>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56463EA1-968F-2C52-25E2-BC221EF6D0C9}"/>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A51B40E7-E16B-E22B-77DF-3456109C9EA1}"/>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6545AB8F-01B8-CA66-5D2F-F2447BD076B0}"/>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1CDC177E-2EE1-4E9B-7961-7CC66F14AE7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C7B002FC-BD1B-324F-46E2-26C4D4AB30D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4BB8BBA5-5D20-8EC0-ED4A-C847D9AF187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67661331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p:cSld name="14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8F3BD365-B110-483B-CB28-003B73B1920C}"/>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487BFEC4-5432-E5E5-B89E-54E6BE04A79B}"/>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08F32BF7-A4D6-22D2-858D-9DCC688502FC}"/>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C502CCD8-1080-EBF0-3BA5-54B49A6929E5}"/>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C1E82F01-8782-B255-D41A-4543F7FAA15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E13F6DAA-AB77-0428-C8AE-B74D819CD575}"/>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9DAB594C-00F0-F90B-A1F1-1262F0F29AD4}"/>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2141753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p:cSld name="14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28F5477B-73F3-B3AE-FEF3-8408AAA1D719}"/>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5C94F778-23CA-A786-6C3A-CF26AF17219A}"/>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00026C9F-38D5-4BBF-0F95-4C3FA9371285}"/>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87004209-C4D5-78BC-B714-B30D4344ED61}"/>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E58F6CED-DD92-427B-DC7E-E0C97504BD8E}"/>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75E1B975-947F-E421-1CDE-14586AB9164E}"/>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0413FC21-F1EC-1884-271A-0CE17B36D115}"/>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74782416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2BE91C3D-0DAC-9F4D-5075-1113CDF3ACF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2B6D6206-80E6-3140-74CF-546ADF590B07}"/>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1D64342B-F300-064C-07BA-1543C226B1D0}"/>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A72A19C-1C45-5E83-CB5B-EEC606B9DF35}"/>
              </a:ext>
            </a:extLst>
          </p:cNvPr>
          <p:cNvSpPr txBox="1">
            <a:spLocks noGrp="1"/>
          </p:cNvSpPr>
          <p:nvPr>
            <p:ph type="sldNum" sz="quarter" idx="8"/>
          </p:nvPr>
        </p:nvSpPr>
        <p:spPr/>
        <p:txBody>
          <a:bodyPr/>
          <a:lstStyle>
            <a:lvl1pPr>
              <a:defRPr>
                <a:solidFill>
                  <a:srgbClr val="AFB3B9"/>
                </a:solidFill>
              </a:defRPr>
            </a:lvl1pPr>
          </a:lstStyle>
          <a:p>
            <a:pPr lvl="0"/>
            <a:fld id="{1D6EA88A-F39B-4E16-818A-3F586113E1BF}" type="slidenum">
              <a:t>‹#›</a:t>
            </a:fld>
            <a:endParaRPr lang="en-US"/>
          </a:p>
        </p:txBody>
      </p:sp>
      <p:cxnSp>
        <p:nvCxnSpPr>
          <p:cNvPr id="6" name="Straight Connector 7">
            <a:extLst>
              <a:ext uri="{FF2B5EF4-FFF2-40B4-BE49-F238E27FC236}">
                <a16:creationId xmlns:a16="http://schemas.microsoft.com/office/drawing/2014/main" id="{32CB70AD-BBC5-FCBA-6F4D-5BA2BA704DE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94504227-6AD9-BC65-E65F-9B6C883DFE28}"/>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08C6E6D2-3E80-0F46-50FA-EF85C7A5903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07FE101-4DBF-AE58-2DD2-2E19D1D4020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0CFCC94-0B25-74EF-45F2-17FFEE847528}"/>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60495ACC-2C4A-FD61-3A7D-8F6146697E2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15A70688-2FD1-BA8E-6D86-350AB1411F9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2879EE0B-7565-3EB9-F1CD-9FF7ED3B7DF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573009610"/>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88FE438A-6E3F-D591-B00D-DF12AE9D04E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7E4662A-CB5A-06E0-1324-18D49B7BF6F2}"/>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89453025-7B7E-3F45-61E0-B17B57386DCE}"/>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88A857CD-240B-B007-FA73-C44602F9F3CF}"/>
              </a:ext>
            </a:extLst>
          </p:cNvPr>
          <p:cNvSpPr txBox="1">
            <a:spLocks noGrp="1"/>
          </p:cNvSpPr>
          <p:nvPr>
            <p:ph type="sldNum" sz="quarter" idx="8"/>
          </p:nvPr>
        </p:nvSpPr>
        <p:spPr/>
        <p:txBody>
          <a:bodyPr/>
          <a:lstStyle>
            <a:lvl1pPr>
              <a:defRPr>
                <a:solidFill>
                  <a:srgbClr val="AFB3B9"/>
                </a:solidFill>
              </a:defRPr>
            </a:lvl1pPr>
          </a:lstStyle>
          <a:p>
            <a:pPr lvl="0"/>
            <a:fld id="{7F597B99-9849-477F-A10A-A53656D531FB}" type="slidenum">
              <a:t>‹#›</a:t>
            </a:fld>
            <a:endParaRPr lang="en-US"/>
          </a:p>
        </p:txBody>
      </p:sp>
      <p:cxnSp>
        <p:nvCxnSpPr>
          <p:cNvPr id="6" name="Straight Connector 7">
            <a:extLst>
              <a:ext uri="{FF2B5EF4-FFF2-40B4-BE49-F238E27FC236}">
                <a16:creationId xmlns:a16="http://schemas.microsoft.com/office/drawing/2014/main" id="{16CBAC5D-D69F-9FAC-6447-0A9DFB3DD32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56E3B724-C0E4-A56F-5F3E-0CAF8C574100}"/>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BC1A91D6-E736-7E8C-89F9-78878DB08B2F}"/>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2081D1E0-F45D-D468-2399-C26C854DA89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44851F91-1420-8C91-0AD4-3D25748D5F53}"/>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900C48D7-CF20-C9BC-0BD5-1C3A2A14CBD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F0C1785F-BE4C-0B64-7F0F-FE884089160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BA004E47-7E62-D757-3CFB-7C675A5F36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73023360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9085F9CE-33CB-44FD-FD8B-50C07BEC9C1E}"/>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20226C8C-7998-AB1D-43F2-3788EA1A3EB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6C215156-248E-A962-45C5-89E50A62568D}"/>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041F2E99-0649-1FB0-5102-65E05172220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2F63BA36-0C29-532F-2488-B9521D80E79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E7B3FA8-6CC5-0767-E752-CF376866F16E}"/>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743DD3F6-54AB-5FFF-1BE3-E6CE67EF3AB0}"/>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BF5BB1B1-0F3C-501D-A613-949A884290D1}"/>
              </a:ext>
            </a:extLst>
          </p:cNvPr>
          <p:cNvSpPr txBox="1">
            <a:spLocks noGrp="1"/>
          </p:cNvSpPr>
          <p:nvPr>
            <p:ph type="sldNum" sz="quarter" idx="8"/>
          </p:nvPr>
        </p:nvSpPr>
        <p:spPr/>
        <p:txBody>
          <a:bodyPr/>
          <a:lstStyle>
            <a:lvl1pPr>
              <a:defRPr>
                <a:solidFill>
                  <a:srgbClr val="AFB3B9"/>
                </a:solidFill>
              </a:defRPr>
            </a:lvl1pPr>
          </a:lstStyle>
          <a:p>
            <a:pPr lvl="0"/>
            <a:fld id="{E37C29AD-2170-4C6A-89AE-39C1D583B334}" type="slidenum">
              <a:t>‹#›</a:t>
            </a:fld>
            <a:endParaRPr lang="en-US"/>
          </a:p>
        </p:txBody>
      </p:sp>
      <p:cxnSp>
        <p:nvCxnSpPr>
          <p:cNvPr id="10" name="Straight Connector 7">
            <a:extLst>
              <a:ext uri="{FF2B5EF4-FFF2-40B4-BE49-F238E27FC236}">
                <a16:creationId xmlns:a16="http://schemas.microsoft.com/office/drawing/2014/main" id="{7F109678-4D6E-7451-F525-120FA35667E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3DC168C3-17DA-A8C3-639D-8B2588EB318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559788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6A1AD2-60F0-7AD8-86C4-B267CAC8FF44}"/>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A64DB7CB-D169-8D80-C53D-D73C82E05D10}"/>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86E47BFB-F42F-1950-2A7A-20EA7F321B47}"/>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8F017B91-B97A-D083-3A61-A6761D0AFA3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83856675-227E-9E93-F37C-938606366893}"/>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015CA4A5-65A3-C56F-5C59-E781FED3F6A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3E10A6FB-B9EF-3114-0A2D-3A99DF2A487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37C017C9-20FD-15D2-C109-08E468433672}"/>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A0D34BC5-A6AA-C5D1-BEB5-7913F6C0D03F}"/>
              </a:ext>
            </a:extLst>
          </p:cNvPr>
          <p:cNvSpPr txBox="1">
            <a:spLocks noGrp="1"/>
          </p:cNvSpPr>
          <p:nvPr>
            <p:ph type="sldNum" sz="quarter" idx="8"/>
          </p:nvPr>
        </p:nvSpPr>
        <p:spPr>
          <a:xfrm>
            <a:off x="8839193" y="6356351"/>
            <a:ext cx="2743200" cy="365129"/>
          </a:xfrm>
        </p:spPr>
        <p:txBody>
          <a:bodyPr/>
          <a:lstStyle>
            <a:lvl1pPr>
              <a:defRPr/>
            </a:lvl1pPr>
          </a:lstStyle>
          <a:p>
            <a:pPr lvl="0"/>
            <a:fld id="{34A9819C-68F6-49E8-88DA-4FDCA3F79225}" type="slidenum">
              <a:t>‹#›</a:t>
            </a:fld>
            <a:endParaRPr lang="en-US"/>
          </a:p>
        </p:txBody>
      </p:sp>
      <p:cxnSp>
        <p:nvCxnSpPr>
          <p:cNvPr id="11" name="Straight Connector 6">
            <a:extLst>
              <a:ext uri="{FF2B5EF4-FFF2-40B4-BE49-F238E27FC236}">
                <a16:creationId xmlns:a16="http://schemas.microsoft.com/office/drawing/2014/main" id="{26CB8BE6-90C9-218E-B5F7-563EA57A059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90F349D3-BD45-7251-248A-8B930FCFD43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49830859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8525816A-EBCB-CA0F-7874-57335F9BBC69}"/>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B77FCA77-10B5-7492-4B4D-78AE42E19D8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530CC2CE-E45F-1957-D44E-1650525999A3}"/>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3392A52B-6514-B83C-D51A-C6B6C1E0022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DF93C710-B072-6188-CCC3-B3A9C820647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F4B8159E-0CE6-98E5-32ED-AD7A7933A4E4}"/>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2B5D0471-4E47-E147-C56D-E6A68A587127}"/>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4F0713B5-FC55-0021-192B-B62B4389F71F}"/>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C37AEBB4-092B-DA87-6157-0C85B323F34B}"/>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427873F7-B5E9-AC52-E87A-FF3DB68DF2FC}"/>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83645886-3078-C4A1-12BF-110B65EB0DF0}"/>
              </a:ext>
            </a:extLst>
          </p:cNvPr>
          <p:cNvSpPr txBox="1">
            <a:spLocks noGrp="1"/>
          </p:cNvSpPr>
          <p:nvPr>
            <p:ph type="sldNum" sz="quarter" idx="8"/>
          </p:nvPr>
        </p:nvSpPr>
        <p:spPr/>
        <p:txBody>
          <a:bodyPr/>
          <a:lstStyle>
            <a:lvl1pPr>
              <a:defRPr/>
            </a:lvl1pPr>
          </a:lstStyle>
          <a:p>
            <a:pPr lvl="0"/>
            <a:fld id="{61F364FA-E27D-4B34-AB4E-4650B588FCEE}" type="slidenum">
              <a:t>‹#›</a:t>
            </a:fld>
            <a:endParaRPr lang="en-US"/>
          </a:p>
        </p:txBody>
      </p:sp>
      <p:cxnSp>
        <p:nvCxnSpPr>
          <p:cNvPr id="13" name="Straight Connector 8">
            <a:extLst>
              <a:ext uri="{FF2B5EF4-FFF2-40B4-BE49-F238E27FC236}">
                <a16:creationId xmlns:a16="http://schemas.microsoft.com/office/drawing/2014/main" id="{CB3B5312-1019-DC1B-F797-8119DFA3889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0F879B0D-9A80-E904-E761-4E3AB507E0A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58657648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5707CA2C-E0E7-5843-325C-4B0C5249EFF2}"/>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E35AFD18-3D54-8887-626E-8BF0F38CB82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9F6CF57A-19B5-512F-E5F2-6CA71C2A11D8}"/>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1FC6F6B6-4069-D985-F453-F9119D6F303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0B2364B3-354D-B57B-56C5-B027C957353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C9667D29-B831-5ADA-4A14-AD34639F5976}"/>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98349D06-A0E2-C60B-E997-C0811EAF4428}"/>
              </a:ext>
            </a:extLst>
          </p:cNvPr>
          <p:cNvSpPr txBox="1">
            <a:spLocks noGrp="1"/>
          </p:cNvSpPr>
          <p:nvPr>
            <p:ph type="sldNum" sz="quarter" idx="8"/>
          </p:nvPr>
        </p:nvSpPr>
        <p:spPr/>
        <p:txBody>
          <a:bodyPr/>
          <a:lstStyle>
            <a:lvl1pPr>
              <a:defRPr/>
            </a:lvl1pPr>
          </a:lstStyle>
          <a:p>
            <a:pPr lvl="0"/>
            <a:fld id="{56E148D2-D185-47C0-82B7-9151762BEA73}" type="slidenum">
              <a:t>‹#›</a:t>
            </a:fld>
            <a:endParaRPr lang="en-US"/>
          </a:p>
        </p:txBody>
      </p:sp>
      <p:cxnSp>
        <p:nvCxnSpPr>
          <p:cNvPr id="9" name="Straight Connector 6">
            <a:extLst>
              <a:ext uri="{FF2B5EF4-FFF2-40B4-BE49-F238E27FC236}">
                <a16:creationId xmlns:a16="http://schemas.microsoft.com/office/drawing/2014/main" id="{7B73444E-6516-0EF8-C221-39C7986F038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DDF85D4C-81A0-03FD-DE7B-135325170E5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4335328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p:cSld name="13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58F63BB7-B73B-AC36-D06B-F9065205233F}"/>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579D74E4-6D08-3316-CE78-A388B01C6C1D}"/>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734E4A03-3E0E-7D18-1A7C-1BD71982E382}"/>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3302918C-B341-F453-3D3D-0A9E0B48836F}"/>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DFF9B045-7162-F698-1EA2-4646874B23C5}"/>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FC96B278-1541-7B14-3B3E-7AD78E186879}"/>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3D497A3E-DC7A-969A-9E77-C9ECB04B9349}"/>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5DD9BF6F-A695-723F-FA74-01DD14262626}"/>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91449033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wo Content 3">
    <p:spTree>
      <p:nvGrpSpPr>
        <p:cNvPr id="1" name=""/>
        <p:cNvGrpSpPr/>
        <p:nvPr/>
      </p:nvGrpSpPr>
      <p:grpSpPr>
        <a:xfrm>
          <a:off x="0" y="0"/>
          <a:ext cx="0" cy="0"/>
          <a:chOff x="0" y="0"/>
          <a:chExt cx="0" cy="0"/>
        </a:xfrm>
      </p:grpSpPr>
      <p:sp>
        <p:nvSpPr>
          <p:cNvPr id="2" name="Google Shape;323;p32">
            <a:extLst>
              <a:ext uri="{FF2B5EF4-FFF2-40B4-BE49-F238E27FC236}">
                <a16:creationId xmlns:a16="http://schemas.microsoft.com/office/drawing/2014/main" id="{9DFE3759-2586-CB0E-355F-1C2A062B8319}"/>
              </a:ext>
            </a:extLst>
          </p:cNvPr>
          <p:cNvSpPr txBox="1">
            <a:spLocks noGrp="1"/>
          </p:cNvSpPr>
          <p:nvPr>
            <p:ph type="title"/>
          </p:nvPr>
        </p:nvSpPr>
        <p:spPr/>
        <p:txBody>
          <a:bodyPr/>
          <a:lstStyle>
            <a:lvl1pPr>
              <a:defRPr/>
            </a:lvl1pPr>
          </a:lstStyle>
          <a:p>
            <a:pPr lvl="0"/>
            <a:endParaRPr lang="en-US"/>
          </a:p>
        </p:txBody>
      </p:sp>
      <p:sp>
        <p:nvSpPr>
          <p:cNvPr id="3" name="Google Shape;324;p32">
            <a:extLst>
              <a:ext uri="{FF2B5EF4-FFF2-40B4-BE49-F238E27FC236}">
                <a16:creationId xmlns:a16="http://schemas.microsoft.com/office/drawing/2014/main" id="{003A2090-80DC-D6C5-1301-C09B6D9A9B5C}"/>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325;p32">
            <a:extLst>
              <a:ext uri="{FF2B5EF4-FFF2-40B4-BE49-F238E27FC236}">
                <a16:creationId xmlns:a16="http://schemas.microsoft.com/office/drawing/2014/main" id="{2F36E099-58F9-595B-3B54-55B0C2ADA967}"/>
              </a:ext>
            </a:extLst>
          </p:cNvPr>
          <p:cNvGrpSpPr/>
          <p:nvPr/>
        </p:nvGrpSpPr>
        <p:grpSpPr>
          <a:xfrm>
            <a:off x="7191545" y="0"/>
            <a:ext cx="5000460" cy="1425988"/>
            <a:chOff x="7191545" y="0"/>
            <a:chExt cx="5000460" cy="1425988"/>
          </a:xfrm>
        </p:grpSpPr>
        <p:pic>
          <p:nvPicPr>
            <p:cNvPr id="5" name="Google Shape;326;p32">
              <a:extLst>
                <a:ext uri="{FF2B5EF4-FFF2-40B4-BE49-F238E27FC236}">
                  <a16:creationId xmlns:a16="http://schemas.microsoft.com/office/drawing/2014/main" id="{4BCE73D3-0C65-CCD5-819C-A4A69E8994D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327;p32">
              <a:extLst>
                <a:ext uri="{FF2B5EF4-FFF2-40B4-BE49-F238E27FC236}">
                  <a16:creationId xmlns:a16="http://schemas.microsoft.com/office/drawing/2014/main" id="{0964C538-B737-9173-E638-A23D39EEAF82}"/>
                </a:ext>
              </a:extLst>
            </p:cNvPr>
            <p:cNvGrpSpPr/>
            <p:nvPr/>
          </p:nvGrpSpPr>
          <p:grpSpPr>
            <a:xfrm>
              <a:off x="7191545" y="0"/>
              <a:ext cx="5000460" cy="1425988"/>
              <a:chOff x="7191545" y="0"/>
              <a:chExt cx="5000460" cy="1425988"/>
            </a:xfrm>
          </p:grpSpPr>
          <p:sp>
            <p:nvSpPr>
              <p:cNvPr id="7" name="Google Shape;328;p32">
                <a:extLst>
                  <a:ext uri="{FF2B5EF4-FFF2-40B4-BE49-F238E27FC236}">
                    <a16:creationId xmlns:a16="http://schemas.microsoft.com/office/drawing/2014/main" id="{EBBE0066-D365-4A75-9759-B59508C6D9F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329;p32">
                <a:extLst>
                  <a:ext uri="{FF2B5EF4-FFF2-40B4-BE49-F238E27FC236}">
                    <a16:creationId xmlns:a16="http://schemas.microsoft.com/office/drawing/2014/main" id="{FE289779-DC69-7845-1E29-A4501E2124F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330;p32">
            <a:extLst>
              <a:ext uri="{FF2B5EF4-FFF2-40B4-BE49-F238E27FC236}">
                <a16:creationId xmlns:a16="http://schemas.microsoft.com/office/drawing/2014/main" id="{4E2FF42C-F2E3-CF44-51E9-2B404FD12174}"/>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331;p32">
            <a:extLst>
              <a:ext uri="{FF2B5EF4-FFF2-40B4-BE49-F238E27FC236}">
                <a16:creationId xmlns:a16="http://schemas.microsoft.com/office/drawing/2014/main" id="{96F5693E-0BAF-F4DB-06EE-9454E0DD6809}"/>
              </a:ext>
            </a:extLst>
          </p:cNvPr>
          <p:cNvSpPr txBox="1">
            <a:spLocks noGrp="1"/>
          </p:cNvSpPr>
          <p:nvPr>
            <p:ph type="sldNum" sz="quarter" idx="8"/>
          </p:nvPr>
        </p:nvSpPr>
        <p:spPr>
          <a:xfrm>
            <a:off x="8839193" y="6356351"/>
            <a:ext cx="2743200" cy="365129"/>
          </a:xfrm>
        </p:spPr>
        <p:txBody>
          <a:bodyPr/>
          <a:lstStyle>
            <a:lvl1pPr>
              <a:defRPr/>
            </a:lvl1pPr>
          </a:lstStyle>
          <a:p>
            <a:pPr lvl="0"/>
            <a:fld id="{AEE996AE-3954-4F48-A720-E67CBC2FE608}" type="slidenum">
              <a:t>‹#›</a:t>
            </a:fld>
            <a:endParaRPr lang="en-US"/>
          </a:p>
        </p:txBody>
      </p:sp>
      <p:cxnSp>
        <p:nvCxnSpPr>
          <p:cNvPr id="11" name="Google Shape;332;p32">
            <a:extLst>
              <a:ext uri="{FF2B5EF4-FFF2-40B4-BE49-F238E27FC236}">
                <a16:creationId xmlns:a16="http://schemas.microsoft.com/office/drawing/2014/main" id="{A1F9FB9B-F5D8-4330-4592-7B131C3597E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333;p32">
            <a:extLst>
              <a:ext uri="{FF2B5EF4-FFF2-40B4-BE49-F238E27FC236}">
                <a16:creationId xmlns:a16="http://schemas.microsoft.com/office/drawing/2014/main" id="{FAA9B080-9EBD-85AA-44B2-7AC0070D43B1}"/>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07545937"/>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4300B870-2B74-2F01-1F9D-C92C7B3440BA}"/>
              </a:ext>
            </a:extLst>
          </p:cNvPr>
          <p:cNvSpPr txBox="1">
            <a:spLocks noGrp="1"/>
          </p:cNvSpPr>
          <p:nvPr>
            <p:ph type="sldNum" sz="quarter" idx="8"/>
          </p:nvPr>
        </p:nvSpPr>
        <p:spPr/>
        <p:txBody>
          <a:bodyPr/>
          <a:lstStyle>
            <a:lvl1pPr>
              <a:defRPr/>
            </a:lvl1pPr>
          </a:lstStyle>
          <a:p>
            <a:pPr lvl="0"/>
            <a:fld id="{324FBD31-D532-45D3-B3E0-D7FB67CE015A}" type="slidenum">
              <a:t>‹#›</a:t>
            </a:fld>
            <a:endParaRPr lang="en-US"/>
          </a:p>
        </p:txBody>
      </p:sp>
      <p:cxnSp>
        <p:nvCxnSpPr>
          <p:cNvPr id="3" name="Straight Connector 3">
            <a:extLst>
              <a:ext uri="{FF2B5EF4-FFF2-40B4-BE49-F238E27FC236}">
                <a16:creationId xmlns:a16="http://schemas.microsoft.com/office/drawing/2014/main" id="{3CAEDF0E-56AA-2846-6505-01E9AFEC8A6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F6F0CFB4-765F-4456-AB48-C7576011513A}"/>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C8D81E6F-13D4-2639-EC37-40C0F2634174}"/>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15392349-687F-7995-E3C0-B7795AE3B519}"/>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8F544393-FA5D-0572-35CD-4BBED54A79C3}"/>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01B43992-DFD5-F6EE-B9AA-DEAB050B074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4A38CAA7-0BE8-10DB-BD6C-91B742393C7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4132873055"/>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EAD7941D-EC24-887B-CE02-C9BF6B195FD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E51C485-C7AA-0FAC-5C7E-221E95CDE8B3}"/>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89A4B3B-600F-13E0-6EB8-1D4DFBA5035D}"/>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79486638-7F3F-CBA9-7112-CEEC44BDB107}"/>
              </a:ext>
            </a:extLst>
          </p:cNvPr>
          <p:cNvSpPr txBox="1">
            <a:spLocks noGrp="1"/>
          </p:cNvSpPr>
          <p:nvPr>
            <p:ph type="sldNum" sz="quarter" idx="8"/>
          </p:nvPr>
        </p:nvSpPr>
        <p:spPr/>
        <p:txBody>
          <a:bodyPr/>
          <a:lstStyle>
            <a:lvl1pPr>
              <a:defRPr>
                <a:solidFill>
                  <a:srgbClr val="AFB3B9"/>
                </a:solidFill>
              </a:defRPr>
            </a:lvl1pPr>
          </a:lstStyle>
          <a:p>
            <a:pPr lvl="0"/>
            <a:fld id="{FD835F49-B8C9-4454-8449-B537768A26FA}" type="slidenum">
              <a:t>‹#›</a:t>
            </a:fld>
            <a:endParaRPr lang="en-US"/>
          </a:p>
        </p:txBody>
      </p:sp>
      <p:cxnSp>
        <p:nvCxnSpPr>
          <p:cNvPr id="6" name="Straight Connector 7">
            <a:extLst>
              <a:ext uri="{FF2B5EF4-FFF2-40B4-BE49-F238E27FC236}">
                <a16:creationId xmlns:a16="http://schemas.microsoft.com/office/drawing/2014/main" id="{14531094-154D-4727-1CD1-D919FF58C04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2721F2D3-D032-A093-7BB9-AB2940A7407D}"/>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3F1FC502-A9D0-7855-EAA8-CB956D3C77EA}"/>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171F3428-FEB1-036D-397B-9B23A448F64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69375F63-1744-E300-7DA8-0A0CF4829533}"/>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55BC5B23-DC85-2007-B298-543B971E551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C6AF44A1-92A0-2C16-3418-CC9B61441C0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25F0CAD0-0F4B-3C9B-BCA3-AC2726E967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06175624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7909E367-2372-740E-72C7-9AB51271BD8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8E16DB2A-995F-95B7-9DA0-95AA9EF8CF04}"/>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73FEAB2F-BCD1-1281-8B9C-851E317FF6D5}"/>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C62A41D1-DE83-C858-5EFD-DE6016AA2C51}"/>
              </a:ext>
            </a:extLst>
          </p:cNvPr>
          <p:cNvSpPr txBox="1">
            <a:spLocks noGrp="1"/>
          </p:cNvSpPr>
          <p:nvPr>
            <p:ph type="sldNum" sz="quarter" idx="8"/>
          </p:nvPr>
        </p:nvSpPr>
        <p:spPr/>
        <p:txBody>
          <a:bodyPr/>
          <a:lstStyle>
            <a:lvl1pPr>
              <a:defRPr>
                <a:solidFill>
                  <a:srgbClr val="AFB3B9"/>
                </a:solidFill>
              </a:defRPr>
            </a:lvl1pPr>
          </a:lstStyle>
          <a:p>
            <a:pPr lvl="0"/>
            <a:fld id="{7840463D-3F13-45B4-AC0B-78B040EC7270}" type="slidenum">
              <a:t>‹#›</a:t>
            </a:fld>
            <a:endParaRPr lang="en-US"/>
          </a:p>
        </p:txBody>
      </p:sp>
      <p:cxnSp>
        <p:nvCxnSpPr>
          <p:cNvPr id="6" name="Straight Connector 7">
            <a:extLst>
              <a:ext uri="{FF2B5EF4-FFF2-40B4-BE49-F238E27FC236}">
                <a16:creationId xmlns:a16="http://schemas.microsoft.com/office/drawing/2014/main" id="{3CEACE05-1F73-6FA4-70E9-94FB17D7E1C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F7B407A7-8ABB-2BB9-7B28-A82EEFE1C5D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CDD340B1-50B2-AE02-15B5-3D724359ED8A}"/>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04423CAB-B92D-2574-0547-F66751EDA3A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D9F5CDE-7B3E-8727-8DF1-D800A9EFF07E}"/>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5FB4E265-E7C7-59A9-1776-B26E8673CDA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94FC2D20-0F34-E3F5-9A48-F9F13F67DC8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CD4C04FB-1AA1-7B10-347E-27BE4D35771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47266559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2D7864C2-373E-07F9-B19D-28CE7854D9A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4920B72-977B-9B91-88D3-AB7CF1957367}"/>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9333CDF3-8D86-349F-E52B-17FF709E18CC}"/>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0988265-5899-E40F-0B87-F5E3FFFB19D8}"/>
              </a:ext>
            </a:extLst>
          </p:cNvPr>
          <p:cNvSpPr txBox="1">
            <a:spLocks noGrp="1"/>
          </p:cNvSpPr>
          <p:nvPr>
            <p:ph type="sldNum" sz="quarter" idx="8"/>
          </p:nvPr>
        </p:nvSpPr>
        <p:spPr/>
        <p:txBody>
          <a:bodyPr/>
          <a:lstStyle>
            <a:lvl1pPr>
              <a:defRPr>
                <a:solidFill>
                  <a:srgbClr val="AFB3B9"/>
                </a:solidFill>
              </a:defRPr>
            </a:lvl1pPr>
          </a:lstStyle>
          <a:p>
            <a:pPr lvl="0"/>
            <a:fld id="{631182E5-6C53-4ED2-81CD-A0190FF4DD9D}" type="slidenum">
              <a:t>‹#›</a:t>
            </a:fld>
            <a:endParaRPr lang="en-US"/>
          </a:p>
        </p:txBody>
      </p:sp>
      <p:cxnSp>
        <p:nvCxnSpPr>
          <p:cNvPr id="6" name="Straight Connector 7">
            <a:extLst>
              <a:ext uri="{FF2B5EF4-FFF2-40B4-BE49-F238E27FC236}">
                <a16:creationId xmlns:a16="http://schemas.microsoft.com/office/drawing/2014/main" id="{5BA5F7EB-A18A-E9F7-2C00-5EB458243DB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4D663FAC-E764-281A-D016-D3C36928578A}"/>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8710302F-566E-5AF3-8EE3-FA47A6768475}"/>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E03C5B4F-FC2B-36CE-FEF1-D0AC3B92E29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E766091E-94C6-0C66-E8FF-E6345AE195A3}"/>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1EAD8843-E8E1-4C1D-1B6F-8742E87BD7A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11AE24A2-DEEC-1226-666C-E70509C114E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A5433017-6382-E40A-444F-61F9AFF062D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52628436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8231DCE2-D4CA-9CE8-EC03-840637F9B78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6D5FA3CC-C523-7C66-B48A-9BC79DF95D79}"/>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E13A3D05-8FCB-208F-6BC3-CBF218AB7763}"/>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521D3031-3843-3DA0-F7DC-4856C19944E1}"/>
              </a:ext>
            </a:extLst>
          </p:cNvPr>
          <p:cNvSpPr txBox="1">
            <a:spLocks noGrp="1"/>
          </p:cNvSpPr>
          <p:nvPr>
            <p:ph type="sldNum" sz="quarter" idx="8"/>
          </p:nvPr>
        </p:nvSpPr>
        <p:spPr/>
        <p:txBody>
          <a:bodyPr/>
          <a:lstStyle>
            <a:lvl1pPr>
              <a:defRPr>
                <a:solidFill>
                  <a:srgbClr val="AFB3B9"/>
                </a:solidFill>
              </a:defRPr>
            </a:lvl1pPr>
          </a:lstStyle>
          <a:p>
            <a:pPr lvl="0"/>
            <a:fld id="{9C32AB20-E0B0-4A76-95DC-D27C11899498}" type="slidenum">
              <a:t>‹#›</a:t>
            </a:fld>
            <a:endParaRPr lang="en-US"/>
          </a:p>
        </p:txBody>
      </p:sp>
      <p:cxnSp>
        <p:nvCxnSpPr>
          <p:cNvPr id="6" name="Straight Connector 7">
            <a:extLst>
              <a:ext uri="{FF2B5EF4-FFF2-40B4-BE49-F238E27FC236}">
                <a16:creationId xmlns:a16="http://schemas.microsoft.com/office/drawing/2014/main" id="{96C87254-7549-C8FD-055C-79BED6B028C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76907024-3664-99DF-9E3A-349269CDC55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4E540834-E936-7E8C-058C-0E78F2ED823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103552BA-825C-EF01-D669-4E8C8E53378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177345A0-A6F0-1593-2572-BD2219D6839B}"/>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43608826-1FAE-F301-BC06-62422105720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D3C93D5C-A0D7-82FB-2A7A-097326EF0EC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CEC0571A-E8A3-82E2-5963-3D05284A58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31301499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p:cSld name="15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96BFAAC-317A-82C9-AD25-13FB450729C9}"/>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6198DC06-4055-B193-6355-0234C77BE374}"/>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625AF7F9-7D15-364B-E1CE-792B32C4B338}"/>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A907DFB4-A90E-14DF-B624-0F4895E0FFA2}"/>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864D5440-0A72-5B74-265C-37647A1A9C53}"/>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7ABCC256-2AF7-4984-7875-FCF75238F498}"/>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DF25EFD6-318B-460F-6500-24C3623E5444}"/>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729B5693-D498-AB42-EDAD-09C4800662D9}"/>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33029223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p:cSld name="15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414AFAE7-1C61-C014-7BBF-66C84EE1CF6E}"/>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F2D761AB-AE6E-EF7C-0FEF-3348F03DD663}"/>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68495280-B498-B2FD-F531-FA17D96AE17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9A7F548E-3237-4C42-19A5-3E0E6996D3BA}"/>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18454E8A-412F-6EE7-66C1-3EA1607F30B7}"/>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6B52EB0C-C2C5-D136-BFEC-B14574F5EE23}"/>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C0DA4E0A-81E2-5B2F-B0F9-F4964EA2A6BB}"/>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41580668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p:cSld name="15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10BDB473-B75A-6BBD-D574-2360CF754813}"/>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51813FB9-B621-5278-6514-06AA46D876A0}"/>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F76A540B-6467-D177-C5BA-E1A25E0C3234}"/>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3254A3FC-C138-9E5B-B05C-940D904FB5B6}"/>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4F9BF3BD-9BBA-7350-163F-D3E31AA4DE47}"/>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2E90FDA8-475B-26FE-28EC-0FA86001E196}"/>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3A8560F1-A178-DDCB-0208-50BDF6DE730E}"/>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25157010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5BA4EB3F-F1DE-E69B-C856-E35857AB359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329614C4-FE42-7517-D3BE-F156C515BE35}"/>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2DE3811E-8DC7-A9AD-DD28-9847F203BAF7}"/>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7F14E440-C3B9-6E84-44E1-0741773E4233}"/>
              </a:ext>
            </a:extLst>
          </p:cNvPr>
          <p:cNvSpPr txBox="1">
            <a:spLocks noGrp="1"/>
          </p:cNvSpPr>
          <p:nvPr>
            <p:ph type="sldNum" sz="quarter" idx="8"/>
          </p:nvPr>
        </p:nvSpPr>
        <p:spPr/>
        <p:txBody>
          <a:bodyPr/>
          <a:lstStyle>
            <a:lvl1pPr>
              <a:defRPr>
                <a:solidFill>
                  <a:srgbClr val="AFB3B9"/>
                </a:solidFill>
              </a:defRPr>
            </a:lvl1pPr>
          </a:lstStyle>
          <a:p>
            <a:pPr lvl="0"/>
            <a:fld id="{E44AE018-CE34-452E-8469-B08082756F8F}" type="slidenum">
              <a:t>‹#›</a:t>
            </a:fld>
            <a:endParaRPr lang="en-US"/>
          </a:p>
        </p:txBody>
      </p:sp>
      <p:cxnSp>
        <p:nvCxnSpPr>
          <p:cNvPr id="6" name="Straight Connector 7">
            <a:extLst>
              <a:ext uri="{FF2B5EF4-FFF2-40B4-BE49-F238E27FC236}">
                <a16:creationId xmlns:a16="http://schemas.microsoft.com/office/drawing/2014/main" id="{338F6F63-15DC-0E2B-79A1-0179E3B7A69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C1B27CCB-FB96-3A0F-32A5-6CE28A842BD3}"/>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3A294600-7D08-27C5-5EAC-74439C09680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FDB4D5D8-1937-72EB-1B95-15AF3CC2A5D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C0231EA8-1CA6-D285-1E70-1E97E3FDD419}"/>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5D838243-E20D-24E6-5310-557AAC2891F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4580E01A-AF83-45FF-BB91-BA8B22A994D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BEDF25E7-6D72-FEFB-20BD-187F910A54E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76579275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98C19194-FD7D-9081-18AD-7A13CB4B0ACB}"/>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EB1F10F3-A9DF-01D0-8471-D8BE207B9E0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26D96FB3-FAB1-2E57-E308-16B53E3FFF82}"/>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489A6B17-5026-C014-7133-17A23C6C36F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950D8AA0-8D42-DE33-A861-4F2EDA48A79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129181B1-39BB-722C-29BA-9A5FBB947692}"/>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4A520D17-90F3-58E1-953E-15FBD2CAF905}"/>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6170D643-D59F-21EF-E5F5-7E8BF18CC08C}"/>
              </a:ext>
            </a:extLst>
          </p:cNvPr>
          <p:cNvSpPr txBox="1">
            <a:spLocks noGrp="1"/>
          </p:cNvSpPr>
          <p:nvPr>
            <p:ph type="sldNum" sz="quarter" idx="8"/>
          </p:nvPr>
        </p:nvSpPr>
        <p:spPr/>
        <p:txBody>
          <a:bodyPr/>
          <a:lstStyle>
            <a:lvl1pPr>
              <a:defRPr>
                <a:solidFill>
                  <a:srgbClr val="AFB3B9"/>
                </a:solidFill>
              </a:defRPr>
            </a:lvl1pPr>
          </a:lstStyle>
          <a:p>
            <a:pPr lvl="0"/>
            <a:fld id="{7D18EB71-32B5-435C-8FA8-FC5161277941}" type="slidenum">
              <a:t>‹#›</a:t>
            </a:fld>
            <a:endParaRPr lang="en-US"/>
          </a:p>
        </p:txBody>
      </p:sp>
      <p:cxnSp>
        <p:nvCxnSpPr>
          <p:cNvPr id="10" name="Straight Connector 7">
            <a:extLst>
              <a:ext uri="{FF2B5EF4-FFF2-40B4-BE49-F238E27FC236}">
                <a16:creationId xmlns:a16="http://schemas.microsoft.com/office/drawing/2014/main" id="{40EE7C9D-CF71-F0D9-CBA8-45E216B9EAB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218AF67E-5640-F64E-68F5-C6B03FC353A9}"/>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4445488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grpSp>
        <p:nvGrpSpPr>
          <p:cNvPr id="2" name="Google Shape;335;p33">
            <a:extLst>
              <a:ext uri="{FF2B5EF4-FFF2-40B4-BE49-F238E27FC236}">
                <a16:creationId xmlns:a16="http://schemas.microsoft.com/office/drawing/2014/main" id="{6503096B-D5AC-9B65-F5CA-803649005AFF}"/>
              </a:ext>
            </a:extLst>
          </p:cNvPr>
          <p:cNvGrpSpPr/>
          <p:nvPr/>
        </p:nvGrpSpPr>
        <p:grpSpPr>
          <a:xfrm>
            <a:off x="7191545" y="0"/>
            <a:ext cx="5000460" cy="1425988"/>
            <a:chOff x="7191545" y="0"/>
            <a:chExt cx="5000460" cy="1425988"/>
          </a:xfrm>
        </p:grpSpPr>
        <p:pic>
          <p:nvPicPr>
            <p:cNvPr id="3" name="Google Shape;336;p33">
              <a:extLst>
                <a:ext uri="{FF2B5EF4-FFF2-40B4-BE49-F238E27FC236}">
                  <a16:creationId xmlns:a16="http://schemas.microsoft.com/office/drawing/2014/main" id="{1EDFB79E-C025-910C-5B99-B9CE7B804CD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337;p33">
              <a:extLst>
                <a:ext uri="{FF2B5EF4-FFF2-40B4-BE49-F238E27FC236}">
                  <a16:creationId xmlns:a16="http://schemas.microsoft.com/office/drawing/2014/main" id="{14BDA073-B9A1-CADA-627E-5B65117E95F7}"/>
                </a:ext>
              </a:extLst>
            </p:cNvPr>
            <p:cNvGrpSpPr/>
            <p:nvPr/>
          </p:nvGrpSpPr>
          <p:grpSpPr>
            <a:xfrm>
              <a:off x="7191545" y="0"/>
              <a:ext cx="5000460" cy="1425988"/>
              <a:chOff x="7191545" y="0"/>
              <a:chExt cx="5000460" cy="1425988"/>
            </a:xfrm>
          </p:grpSpPr>
          <p:sp>
            <p:nvSpPr>
              <p:cNvPr id="5" name="Google Shape;338;p33">
                <a:extLst>
                  <a:ext uri="{FF2B5EF4-FFF2-40B4-BE49-F238E27FC236}">
                    <a16:creationId xmlns:a16="http://schemas.microsoft.com/office/drawing/2014/main" id="{EA835607-750F-6F7D-9A8E-DB535511755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339;p33">
                <a:extLst>
                  <a:ext uri="{FF2B5EF4-FFF2-40B4-BE49-F238E27FC236}">
                    <a16:creationId xmlns:a16="http://schemas.microsoft.com/office/drawing/2014/main" id="{D7824FED-C0A3-7BD1-06E2-937509034AF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340;p33">
            <a:extLst>
              <a:ext uri="{FF2B5EF4-FFF2-40B4-BE49-F238E27FC236}">
                <a16:creationId xmlns:a16="http://schemas.microsoft.com/office/drawing/2014/main" id="{1893527A-41F5-0E8F-10D0-DBCE9826195D}"/>
              </a:ext>
            </a:extLst>
          </p:cNvPr>
          <p:cNvSpPr txBox="1">
            <a:spLocks noGrp="1"/>
          </p:cNvSpPr>
          <p:nvPr>
            <p:ph type="title"/>
          </p:nvPr>
        </p:nvSpPr>
        <p:spPr/>
        <p:txBody>
          <a:bodyPr/>
          <a:lstStyle>
            <a:lvl1pPr>
              <a:defRPr/>
            </a:lvl1pPr>
          </a:lstStyle>
          <a:p>
            <a:pPr lvl="0"/>
            <a:endParaRPr lang="en-US"/>
          </a:p>
        </p:txBody>
      </p:sp>
      <p:sp>
        <p:nvSpPr>
          <p:cNvPr id="8" name="Google Shape;341;p33">
            <a:extLst>
              <a:ext uri="{FF2B5EF4-FFF2-40B4-BE49-F238E27FC236}">
                <a16:creationId xmlns:a16="http://schemas.microsoft.com/office/drawing/2014/main" id="{E8694125-5A94-D8E6-33A1-644D4EB1D231}"/>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342;p33">
            <a:extLst>
              <a:ext uri="{FF2B5EF4-FFF2-40B4-BE49-F238E27FC236}">
                <a16:creationId xmlns:a16="http://schemas.microsoft.com/office/drawing/2014/main" id="{83D7906F-097E-3B11-9CA7-B7C103F82024}"/>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343;p33">
            <a:extLst>
              <a:ext uri="{FF2B5EF4-FFF2-40B4-BE49-F238E27FC236}">
                <a16:creationId xmlns:a16="http://schemas.microsoft.com/office/drawing/2014/main" id="{67370E49-797A-B6D9-5E90-D79BEEB8D8CC}"/>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344;p33">
            <a:extLst>
              <a:ext uri="{FF2B5EF4-FFF2-40B4-BE49-F238E27FC236}">
                <a16:creationId xmlns:a16="http://schemas.microsoft.com/office/drawing/2014/main" id="{D88F395B-51FB-8B06-0FAE-8CDD23D51339}"/>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345;p33">
            <a:extLst>
              <a:ext uri="{FF2B5EF4-FFF2-40B4-BE49-F238E27FC236}">
                <a16:creationId xmlns:a16="http://schemas.microsoft.com/office/drawing/2014/main" id="{D51F3272-F1AA-B23F-CA3D-688AC594CB51}"/>
              </a:ext>
            </a:extLst>
          </p:cNvPr>
          <p:cNvSpPr txBox="1">
            <a:spLocks noGrp="1"/>
          </p:cNvSpPr>
          <p:nvPr>
            <p:ph type="sldNum" sz="quarter" idx="8"/>
          </p:nvPr>
        </p:nvSpPr>
        <p:spPr/>
        <p:txBody>
          <a:bodyPr/>
          <a:lstStyle>
            <a:lvl1pPr>
              <a:defRPr/>
            </a:lvl1pPr>
          </a:lstStyle>
          <a:p>
            <a:pPr lvl="0"/>
            <a:fld id="{413720CE-209D-4A90-A7A8-EB55F00A2738}" type="slidenum">
              <a:t>‹#›</a:t>
            </a:fld>
            <a:endParaRPr lang="en-US"/>
          </a:p>
        </p:txBody>
      </p:sp>
      <p:cxnSp>
        <p:nvCxnSpPr>
          <p:cNvPr id="13" name="Google Shape;346;p33">
            <a:extLst>
              <a:ext uri="{FF2B5EF4-FFF2-40B4-BE49-F238E27FC236}">
                <a16:creationId xmlns:a16="http://schemas.microsoft.com/office/drawing/2014/main" id="{F1558662-0773-C910-E422-D6EB5F43C66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347;p33">
            <a:extLst>
              <a:ext uri="{FF2B5EF4-FFF2-40B4-BE49-F238E27FC236}">
                <a16:creationId xmlns:a16="http://schemas.microsoft.com/office/drawing/2014/main" id="{3EC392C8-FFB2-55F5-3BEF-C4D0B2B015D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27540160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0B4E52-DAFB-116E-EE66-759CB247FCC3}"/>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65B113D9-97EC-056D-B181-70772171D790}"/>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FF943C75-1663-30A5-BDB6-D8896CDDD381}"/>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32D7D4FC-CB78-6C12-6FA1-0ECE376C541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2DC23AA3-38D7-C9B4-6D55-F92203A31DA1}"/>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03ECDF6D-CCF4-346B-4D11-6CBA6E713D8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29478029-36E6-F455-342B-7688DF341EE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D324213E-77F9-0FAE-7ADE-7C0A13E72BDB}"/>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5536C5FF-88A5-1978-645F-4281BE2F54CD}"/>
              </a:ext>
            </a:extLst>
          </p:cNvPr>
          <p:cNvSpPr txBox="1">
            <a:spLocks noGrp="1"/>
          </p:cNvSpPr>
          <p:nvPr>
            <p:ph type="sldNum" sz="quarter" idx="8"/>
          </p:nvPr>
        </p:nvSpPr>
        <p:spPr>
          <a:xfrm>
            <a:off x="8839193" y="6356351"/>
            <a:ext cx="2743200" cy="365129"/>
          </a:xfrm>
        </p:spPr>
        <p:txBody>
          <a:bodyPr/>
          <a:lstStyle>
            <a:lvl1pPr>
              <a:defRPr/>
            </a:lvl1pPr>
          </a:lstStyle>
          <a:p>
            <a:pPr lvl="0"/>
            <a:fld id="{AF38353D-74B7-49F9-B64A-1B188A156D6D}" type="slidenum">
              <a:t>‹#›</a:t>
            </a:fld>
            <a:endParaRPr lang="en-US"/>
          </a:p>
        </p:txBody>
      </p:sp>
      <p:cxnSp>
        <p:nvCxnSpPr>
          <p:cNvPr id="11" name="Straight Connector 6">
            <a:extLst>
              <a:ext uri="{FF2B5EF4-FFF2-40B4-BE49-F238E27FC236}">
                <a16:creationId xmlns:a16="http://schemas.microsoft.com/office/drawing/2014/main" id="{AD06ABD2-7DC4-FEE3-19A1-1BE3014A7D8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13874082-5D17-7065-ABE2-F598E6230C2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09890388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865F6278-F10C-9A08-C146-0C50EAEE0D1B}"/>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C2DAFC90-A3DC-B762-286A-F8C448E3784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66DDAB0A-D6C6-1E5E-FE73-49FAAE53219B}"/>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4B0F6B11-EA8B-1989-10C0-54C6A35892C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D60D7D3B-B2D0-DCC0-225F-F59400FE478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7921729A-6E56-3A03-0384-95ECD4550072}"/>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318CED30-74BE-4B01-63A4-E85ECA60FAC9}"/>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55649457-5514-5DE2-A571-43514565D24C}"/>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9ED5B1E5-D082-204C-2B15-F42E294F1E82}"/>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6DD95BF5-3876-3279-2115-39FA25D14B61}"/>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0C36C0A6-5C03-CE2F-4C6F-8E4F4D131D39}"/>
              </a:ext>
            </a:extLst>
          </p:cNvPr>
          <p:cNvSpPr txBox="1">
            <a:spLocks noGrp="1"/>
          </p:cNvSpPr>
          <p:nvPr>
            <p:ph type="sldNum" sz="quarter" idx="8"/>
          </p:nvPr>
        </p:nvSpPr>
        <p:spPr/>
        <p:txBody>
          <a:bodyPr/>
          <a:lstStyle>
            <a:lvl1pPr>
              <a:defRPr/>
            </a:lvl1pPr>
          </a:lstStyle>
          <a:p>
            <a:pPr lvl="0"/>
            <a:fld id="{5F0DE0C6-ED6E-473B-BEB7-C07F14F5517F}" type="slidenum">
              <a:t>‹#›</a:t>
            </a:fld>
            <a:endParaRPr lang="en-US"/>
          </a:p>
        </p:txBody>
      </p:sp>
      <p:cxnSp>
        <p:nvCxnSpPr>
          <p:cNvPr id="13" name="Straight Connector 8">
            <a:extLst>
              <a:ext uri="{FF2B5EF4-FFF2-40B4-BE49-F238E27FC236}">
                <a16:creationId xmlns:a16="http://schemas.microsoft.com/office/drawing/2014/main" id="{CA551EAD-17A5-829B-113A-98870ADF843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A158A891-B3A7-B950-8BD5-3AC0235E645B}"/>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940750353"/>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2D12C391-C036-30B6-1F4C-766D56F6CF54}"/>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2F1068D7-24FC-64B7-17A9-EAF7BF87290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AEEF4429-F027-ABE5-1A15-7B467A66A863}"/>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9C3032E2-6B43-0E88-331A-89E4AA9DB01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98B3DD5B-C6B9-9750-2C9D-3CA288DA2FA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DA0893EF-27F2-4594-3998-F1FDCBC20E29}"/>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5DD58960-DEA8-370F-EEE4-9789DF0B6E1D}"/>
              </a:ext>
            </a:extLst>
          </p:cNvPr>
          <p:cNvSpPr txBox="1">
            <a:spLocks noGrp="1"/>
          </p:cNvSpPr>
          <p:nvPr>
            <p:ph type="sldNum" sz="quarter" idx="8"/>
          </p:nvPr>
        </p:nvSpPr>
        <p:spPr/>
        <p:txBody>
          <a:bodyPr/>
          <a:lstStyle>
            <a:lvl1pPr>
              <a:defRPr/>
            </a:lvl1pPr>
          </a:lstStyle>
          <a:p>
            <a:pPr lvl="0"/>
            <a:fld id="{82CCEB97-75C8-46E2-9142-683A6DA275BC}" type="slidenum">
              <a:t>‹#›</a:t>
            </a:fld>
            <a:endParaRPr lang="en-US"/>
          </a:p>
        </p:txBody>
      </p:sp>
      <p:cxnSp>
        <p:nvCxnSpPr>
          <p:cNvPr id="9" name="Straight Connector 6">
            <a:extLst>
              <a:ext uri="{FF2B5EF4-FFF2-40B4-BE49-F238E27FC236}">
                <a16:creationId xmlns:a16="http://schemas.microsoft.com/office/drawing/2014/main" id="{30E5DB64-05B0-93D2-024D-A0C21A228B5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BA0302E0-371E-257B-6CC9-3CE297B7C760}"/>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94345125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p:cSld name="15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5D55D642-7DC8-F784-EA9D-A0CBCB06302E}"/>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54345A76-67F0-24FC-4A06-08B7E571C974}"/>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FD10CFA8-4AC0-560D-11D9-06BCD986768A}"/>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BEE7575D-8918-AB92-BF44-DD9F272250C4}"/>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7A83E948-3197-6478-7DBB-9357D44BB9DD}"/>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4E6D08C8-F48D-8284-3A46-B4647E473147}"/>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2DC71236-1BAA-A43E-4592-DFAD706A4E3F}"/>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BAAD1B79-7567-71F2-8255-AF3A9EC71BCF}"/>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94268044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719486F0-86A9-13AB-2F2E-72E1926D7377}"/>
              </a:ext>
            </a:extLst>
          </p:cNvPr>
          <p:cNvSpPr txBox="1">
            <a:spLocks noGrp="1"/>
          </p:cNvSpPr>
          <p:nvPr>
            <p:ph type="sldNum" sz="quarter" idx="8"/>
          </p:nvPr>
        </p:nvSpPr>
        <p:spPr/>
        <p:txBody>
          <a:bodyPr/>
          <a:lstStyle>
            <a:lvl1pPr>
              <a:defRPr/>
            </a:lvl1pPr>
          </a:lstStyle>
          <a:p>
            <a:pPr lvl="0"/>
            <a:fld id="{5226BAED-88EF-4A04-BC21-32D6FB9AD120}" type="slidenum">
              <a:t>‹#›</a:t>
            </a:fld>
            <a:endParaRPr lang="en-US"/>
          </a:p>
        </p:txBody>
      </p:sp>
      <p:cxnSp>
        <p:nvCxnSpPr>
          <p:cNvPr id="3" name="Straight Connector 3">
            <a:extLst>
              <a:ext uri="{FF2B5EF4-FFF2-40B4-BE49-F238E27FC236}">
                <a16:creationId xmlns:a16="http://schemas.microsoft.com/office/drawing/2014/main" id="{A2FFF08B-6F3A-62C4-2C3C-C8F19F374448}"/>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CE685A03-36E7-6168-BBC9-5BC8BEF65DC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A6251D97-3BE9-41FC-D505-20BDF2DEC448}"/>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E2B3518B-8EB9-DAC3-15E4-BBB4397C1CB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C71E8187-D392-B9D7-F6FC-CED203B3B65D}"/>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B3CCFA50-611E-D94D-450C-C94F2815AAE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E57CC517-1A3C-D13A-396F-536A2FE84C4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340313360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p:cSld name="17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E77E697-764C-BD8E-93CD-F2520B9A05DE}"/>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E135F2B-215D-8B8A-12D0-F45E14C7CD9E}"/>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D349D6DE-5062-8801-7940-5ABFF69FE399}"/>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BCE74720-E5E3-4E47-8CBC-AE8B9796FE0D}"/>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6F51BAC6-BE0E-6F09-FD27-5EA873860C8D}"/>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34C88438-322C-A88E-EBD8-F41CDC2E264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15DCDCF3-DC7F-1489-FB98-79F15D613A12}"/>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A2548946-54C8-D0A2-A36A-100027A95EA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70687063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p:cSld name="17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2AAE9AA6-AC19-8BE9-DEAD-B598B836E06E}"/>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20EAF3BC-7A4A-056E-AF3C-51B1891306D4}"/>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C382156D-BA65-4B6A-1D8C-DBE3EAC2192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7C6116B5-83BA-CFD8-C885-2DE19DD49C94}"/>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2C4F5173-C95B-9060-D7F2-15183652EB36}"/>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D7D0EA4D-3B31-10BE-408C-A26DC63332BB}"/>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805A0042-4025-C074-C7FF-B8F10A9C05FD}"/>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85543282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p:cSld name="17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D451CB07-0380-475E-1351-1A81E8195A58}"/>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D7DE5F2E-93F0-BA9F-694C-0B761FE3A27F}"/>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97F91F70-57B0-22AC-86B2-6FC624CFBD8E}"/>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483AF8A5-842F-6333-70A1-943255A2BC25}"/>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6CF1830A-4970-BD8C-C3B0-655D412E4F23}"/>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82D1552B-7190-F6E0-DAA9-410767C311C5}"/>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70030CCC-3CB7-4962-DD13-72077E3102C3}"/>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33155661"/>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B6510BB3-1ACB-B5C8-BF6B-BD279227974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5FA4530-5855-D693-E1E9-938D12767C14}"/>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E95DCAD5-CA70-F719-D23F-2FAF85290247}"/>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E51D3BBD-68B4-24BE-2EFF-9FAAB8F4017F}"/>
              </a:ext>
            </a:extLst>
          </p:cNvPr>
          <p:cNvSpPr txBox="1">
            <a:spLocks noGrp="1"/>
          </p:cNvSpPr>
          <p:nvPr>
            <p:ph type="sldNum" sz="quarter" idx="8"/>
          </p:nvPr>
        </p:nvSpPr>
        <p:spPr/>
        <p:txBody>
          <a:bodyPr/>
          <a:lstStyle>
            <a:lvl1pPr>
              <a:defRPr>
                <a:solidFill>
                  <a:srgbClr val="AFB3B9"/>
                </a:solidFill>
              </a:defRPr>
            </a:lvl1pPr>
          </a:lstStyle>
          <a:p>
            <a:pPr lvl="0"/>
            <a:fld id="{9BB731D3-AC57-4BE8-9704-F519D93E65F7}" type="slidenum">
              <a:t>‹#›</a:t>
            </a:fld>
            <a:endParaRPr lang="en-US"/>
          </a:p>
        </p:txBody>
      </p:sp>
      <p:cxnSp>
        <p:nvCxnSpPr>
          <p:cNvPr id="6" name="Straight Connector 7">
            <a:extLst>
              <a:ext uri="{FF2B5EF4-FFF2-40B4-BE49-F238E27FC236}">
                <a16:creationId xmlns:a16="http://schemas.microsoft.com/office/drawing/2014/main" id="{CE104F19-96FC-A061-E4B7-E1816DFC758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04C7272C-B953-0CDA-3C10-B95A01DB450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3DE24EED-0791-1026-DBDE-ECCA549E17AF}"/>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B388EC3C-8675-2F90-1D3E-7E21E194B47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EA30B692-9288-1B37-45F9-FF193B224DF2}"/>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9E88388-47C5-0D63-6C1F-ABFB81E1812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95391A39-1FF8-943A-08DC-1E14A1D885D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C2DD94B3-54B4-5C38-4DCE-273FF9C775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010428101"/>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AC5E1A81-9E72-6534-208F-EFB323366B6A}"/>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53D29404-53E6-A3FC-3F5A-FC890C614EF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F334C382-82D3-05C0-3A44-E340C745B274}"/>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6746C30A-F7D3-1A87-05BA-28A4B105EDB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A612EE98-A0A0-D7DE-943F-AE69D732BCC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EA35DE95-CFA4-57CF-5B53-1A124522EEB6}"/>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A655F993-0E82-415E-71C9-C6391761B343}"/>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E1AEDE9D-9204-A9A6-5EFA-77598F617110}"/>
              </a:ext>
            </a:extLst>
          </p:cNvPr>
          <p:cNvSpPr txBox="1">
            <a:spLocks noGrp="1"/>
          </p:cNvSpPr>
          <p:nvPr>
            <p:ph type="sldNum" sz="quarter" idx="8"/>
          </p:nvPr>
        </p:nvSpPr>
        <p:spPr/>
        <p:txBody>
          <a:bodyPr/>
          <a:lstStyle>
            <a:lvl1pPr>
              <a:defRPr>
                <a:solidFill>
                  <a:srgbClr val="AFB3B9"/>
                </a:solidFill>
              </a:defRPr>
            </a:lvl1pPr>
          </a:lstStyle>
          <a:p>
            <a:pPr lvl="0"/>
            <a:fld id="{EF129FA2-FA3D-4831-BE8D-A2FD05716554}" type="slidenum">
              <a:t>‹#›</a:t>
            </a:fld>
            <a:endParaRPr lang="en-US"/>
          </a:p>
        </p:txBody>
      </p:sp>
      <p:cxnSp>
        <p:nvCxnSpPr>
          <p:cNvPr id="10" name="Straight Connector 7">
            <a:extLst>
              <a:ext uri="{FF2B5EF4-FFF2-40B4-BE49-F238E27FC236}">
                <a16:creationId xmlns:a16="http://schemas.microsoft.com/office/drawing/2014/main" id="{B18CBFD1-7D6C-6231-701D-0BFB343A81E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837962C9-E8D9-40AA-B1B8-4C89A2A3554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62161064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pSp>
        <p:nvGrpSpPr>
          <p:cNvPr id="2" name="Google Shape;349;p34">
            <a:extLst>
              <a:ext uri="{FF2B5EF4-FFF2-40B4-BE49-F238E27FC236}">
                <a16:creationId xmlns:a16="http://schemas.microsoft.com/office/drawing/2014/main" id="{C660D965-381A-FF3D-8DF8-D9BDD1EE735D}"/>
              </a:ext>
            </a:extLst>
          </p:cNvPr>
          <p:cNvGrpSpPr/>
          <p:nvPr/>
        </p:nvGrpSpPr>
        <p:grpSpPr>
          <a:xfrm>
            <a:off x="7191545" y="0"/>
            <a:ext cx="5000460" cy="1425988"/>
            <a:chOff x="7191545" y="0"/>
            <a:chExt cx="5000460" cy="1425988"/>
          </a:xfrm>
        </p:grpSpPr>
        <p:pic>
          <p:nvPicPr>
            <p:cNvPr id="3" name="Google Shape;350;p34">
              <a:extLst>
                <a:ext uri="{FF2B5EF4-FFF2-40B4-BE49-F238E27FC236}">
                  <a16:creationId xmlns:a16="http://schemas.microsoft.com/office/drawing/2014/main" id="{C1EF3800-9490-550E-66EB-0C0F6A6CD26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351;p34">
              <a:extLst>
                <a:ext uri="{FF2B5EF4-FFF2-40B4-BE49-F238E27FC236}">
                  <a16:creationId xmlns:a16="http://schemas.microsoft.com/office/drawing/2014/main" id="{818A04D7-C34E-2B91-92D3-7C50A343C9DD}"/>
                </a:ext>
              </a:extLst>
            </p:cNvPr>
            <p:cNvGrpSpPr/>
            <p:nvPr/>
          </p:nvGrpSpPr>
          <p:grpSpPr>
            <a:xfrm>
              <a:off x="7191545" y="0"/>
              <a:ext cx="5000460" cy="1425988"/>
              <a:chOff x="7191545" y="0"/>
              <a:chExt cx="5000460" cy="1425988"/>
            </a:xfrm>
          </p:grpSpPr>
          <p:sp>
            <p:nvSpPr>
              <p:cNvPr id="5" name="Google Shape;352;p34">
                <a:extLst>
                  <a:ext uri="{FF2B5EF4-FFF2-40B4-BE49-F238E27FC236}">
                    <a16:creationId xmlns:a16="http://schemas.microsoft.com/office/drawing/2014/main" id="{BE831638-98C0-9EAB-CA33-D8B9B206B12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353;p34">
                <a:extLst>
                  <a:ext uri="{FF2B5EF4-FFF2-40B4-BE49-F238E27FC236}">
                    <a16:creationId xmlns:a16="http://schemas.microsoft.com/office/drawing/2014/main" id="{0626BA36-87B2-FF54-A548-53F1D681A07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354;p34">
            <a:extLst>
              <a:ext uri="{FF2B5EF4-FFF2-40B4-BE49-F238E27FC236}">
                <a16:creationId xmlns:a16="http://schemas.microsoft.com/office/drawing/2014/main" id="{9CA85929-160B-A70D-A54C-866B58395388}"/>
              </a:ext>
            </a:extLst>
          </p:cNvPr>
          <p:cNvSpPr txBox="1">
            <a:spLocks noGrp="1"/>
          </p:cNvSpPr>
          <p:nvPr>
            <p:ph type="title"/>
          </p:nvPr>
        </p:nvSpPr>
        <p:spPr/>
        <p:txBody>
          <a:bodyPr/>
          <a:lstStyle>
            <a:lvl1pPr>
              <a:defRPr/>
            </a:lvl1pPr>
          </a:lstStyle>
          <a:p>
            <a:pPr lvl="0"/>
            <a:endParaRPr lang="en-US"/>
          </a:p>
        </p:txBody>
      </p:sp>
      <p:sp>
        <p:nvSpPr>
          <p:cNvPr id="8" name="Google Shape;355;p34">
            <a:extLst>
              <a:ext uri="{FF2B5EF4-FFF2-40B4-BE49-F238E27FC236}">
                <a16:creationId xmlns:a16="http://schemas.microsoft.com/office/drawing/2014/main" id="{591E6069-2F3F-50BF-0A86-21856B5C3B6B}"/>
              </a:ext>
            </a:extLst>
          </p:cNvPr>
          <p:cNvSpPr txBox="1">
            <a:spLocks noGrp="1"/>
          </p:cNvSpPr>
          <p:nvPr>
            <p:ph type="sldNum" sz="quarter" idx="8"/>
          </p:nvPr>
        </p:nvSpPr>
        <p:spPr/>
        <p:txBody>
          <a:bodyPr/>
          <a:lstStyle>
            <a:lvl1pPr>
              <a:defRPr/>
            </a:lvl1pPr>
          </a:lstStyle>
          <a:p>
            <a:pPr lvl="0"/>
            <a:fld id="{6BD0C1FB-3D18-4ACD-8955-6E1AF3FE6C06}" type="slidenum">
              <a:t>‹#›</a:t>
            </a:fld>
            <a:endParaRPr lang="en-US"/>
          </a:p>
        </p:txBody>
      </p:sp>
      <p:cxnSp>
        <p:nvCxnSpPr>
          <p:cNvPr id="9" name="Google Shape;356;p34">
            <a:extLst>
              <a:ext uri="{FF2B5EF4-FFF2-40B4-BE49-F238E27FC236}">
                <a16:creationId xmlns:a16="http://schemas.microsoft.com/office/drawing/2014/main" id="{CE6310DD-0075-D02E-6EA6-94321B6B060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357;p34">
            <a:extLst>
              <a:ext uri="{FF2B5EF4-FFF2-40B4-BE49-F238E27FC236}">
                <a16:creationId xmlns:a16="http://schemas.microsoft.com/office/drawing/2014/main" id="{53CF31EF-27B6-A575-54BE-4F278FACF84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734408818"/>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17C2F-3FDC-AE2C-A49D-35CBD5A2B9CC}"/>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A59CBCD4-154A-28D3-BC65-2CBBA45B6A4E}"/>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FB7C82ED-8290-DE04-ABA0-5EE77EFF7CE4}"/>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2FDE4CE9-8699-A182-6E5A-EB9C6EAD915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537A5FDD-B779-CE83-F62A-5E33576314A0}"/>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19F83275-68C7-FC0B-DDEE-577985081B0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B3BD5254-271F-E1F1-403E-02C15A882B5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EEB8D500-DDDA-0352-BA3B-1CEBE63142AB}"/>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96E8D5E7-29E9-F550-9AFD-7C7DE341726A}"/>
              </a:ext>
            </a:extLst>
          </p:cNvPr>
          <p:cNvSpPr txBox="1">
            <a:spLocks noGrp="1"/>
          </p:cNvSpPr>
          <p:nvPr>
            <p:ph type="sldNum" sz="quarter" idx="8"/>
          </p:nvPr>
        </p:nvSpPr>
        <p:spPr>
          <a:xfrm>
            <a:off x="8839193" y="6356351"/>
            <a:ext cx="2743200" cy="365129"/>
          </a:xfrm>
        </p:spPr>
        <p:txBody>
          <a:bodyPr/>
          <a:lstStyle>
            <a:lvl1pPr>
              <a:defRPr/>
            </a:lvl1pPr>
          </a:lstStyle>
          <a:p>
            <a:pPr lvl="0"/>
            <a:fld id="{D796F944-30EF-41CB-AC19-BB1A53B5C94B}" type="slidenum">
              <a:t>‹#›</a:t>
            </a:fld>
            <a:endParaRPr lang="en-US"/>
          </a:p>
        </p:txBody>
      </p:sp>
      <p:cxnSp>
        <p:nvCxnSpPr>
          <p:cNvPr id="11" name="Straight Connector 6">
            <a:extLst>
              <a:ext uri="{FF2B5EF4-FFF2-40B4-BE49-F238E27FC236}">
                <a16:creationId xmlns:a16="http://schemas.microsoft.com/office/drawing/2014/main" id="{652FF63D-D104-B70F-09CB-1FC31CA8931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6A3419E9-954C-052E-0E3E-35D6E99AE4FD}"/>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79176428"/>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69C5029B-40E2-665D-8CDB-B179C0755C98}"/>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D682F2D1-9EAC-C402-3240-31648D701B6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C8CD19F3-E1DE-BA14-6C04-96BA38DDB7BE}"/>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C4B6FE84-A911-9C43-86E4-C959FCD6FEA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25D79423-CFD5-83BA-CD0D-A55C155D296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A8FBA5CB-E25B-FF8F-FA47-DA34C5AE391D}"/>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C720C7DE-CD14-58BA-6E68-F6DF1AFFDF93}"/>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94524775-40AE-2B57-6B65-1D68125A7877}"/>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E7C74ADB-1BEB-CF18-F695-59C98301010D}"/>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7D3FA9BB-2ABD-92B8-B0C8-782D19362BA8}"/>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7E31ED45-09CE-BACE-E2F8-9CA3E1B2562F}"/>
              </a:ext>
            </a:extLst>
          </p:cNvPr>
          <p:cNvSpPr txBox="1">
            <a:spLocks noGrp="1"/>
          </p:cNvSpPr>
          <p:nvPr>
            <p:ph type="sldNum" sz="quarter" idx="8"/>
          </p:nvPr>
        </p:nvSpPr>
        <p:spPr/>
        <p:txBody>
          <a:bodyPr/>
          <a:lstStyle>
            <a:lvl1pPr>
              <a:defRPr/>
            </a:lvl1pPr>
          </a:lstStyle>
          <a:p>
            <a:pPr lvl="0"/>
            <a:fld id="{DC009D4C-3B4C-49F1-BD64-33CE197B2063}" type="slidenum">
              <a:t>‹#›</a:t>
            </a:fld>
            <a:endParaRPr lang="en-US"/>
          </a:p>
        </p:txBody>
      </p:sp>
      <p:cxnSp>
        <p:nvCxnSpPr>
          <p:cNvPr id="13" name="Straight Connector 8">
            <a:extLst>
              <a:ext uri="{FF2B5EF4-FFF2-40B4-BE49-F238E27FC236}">
                <a16:creationId xmlns:a16="http://schemas.microsoft.com/office/drawing/2014/main" id="{5838E48B-5D4C-02F4-E8FF-8254DBC0C7A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9842B240-D2FD-19E5-F0C8-CB885C058DF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69719227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2792F57A-4554-99B4-7DE4-5DB267CE8D20}"/>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959D7BE0-57C9-8CF5-EEC3-6CEF31F2C71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1E16F594-E2EE-5149-87A9-E6E094037CF7}"/>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ACA32B10-1746-27E1-135D-58085022DEC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9D88D184-2464-7EC5-22B9-49FF6489730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B7539130-09EE-A0A7-EDC8-BD2F9E1F9EED}"/>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514B5356-6478-ADAB-18FA-E56FEC28C32B}"/>
              </a:ext>
            </a:extLst>
          </p:cNvPr>
          <p:cNvSpPr txBox="1">
            <a:spLocks noGrp="1"/>
          </p:cNvSpPr>
          <p:nvPr>
            <p:ph type="sldNum" sz="quarter" idx="8"/>
          </p:nvPr>
        </p:nvSpPr>
        <p:spPr/>
        <p:txBody>
          <a:bodyPr/>
          <a:lstStyle>
            <a:lvl1pPr>
              <a:defRPr/>
            </a:lvl1pPr>
          </a:lstStyle>
          <a:p>
            <a:pPr lvl="0"/>
            <a:fld id="{D7FB1E0F-D261-40CB-807B-9A98CAE02FDC}" type="slidenum">
              <a:t>‹#›</a:t>
            </a:fld>
            <a:endParaRPr lang="en-US"/>
          </a:p>
        </p:txBody>
      </p:sp>
      <p:cxnSp>
        <p:nvCxnSpPr>
          <p:cNvPr id="9" name="Straight Connector 6">
            <a:extLst>
              <a:ext uri="{FF2B5EF4-FFF2-40B4-BE49-F238E27FC236}">
                <a16:creationId xmlns:a16="http://schemas.microsoft.com/office/drawing/2014/main" id="{19028126-C4D7-8611-17BD-C386F88E5CC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062FED30-EBCB-380C-0155-3404768839B6}"/>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406612315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p:cSld name="17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E7B22ED6-FEFD-9D29-9A6C-4407E4850DB8}"/>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1FB4907B-9D30-1CC8-EF61-FEF704DE86A2}"/>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9CBC9C28-EBF2-E3B7-9C0C-587F9FE99976}"/>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89C43CF8-8209-9DB4-CFE6-348895C1804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A368F830-6226-6A10-63BC-1B9A45CF6547}"/>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62FD1261-0563-87FE-5F43-2D4F41E03902}"/>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39E7A7CF-B6C8-92CA-BF7D-2926684AC19A}"/>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0D71C650-A7F4-29FA-762D-C63E90781284}"/>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1279585808"/>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4ABDEC4B-9EF5-3AF0-D7BF-8B160816FE5A}"/>
              </a:ext>
            </a:extLst>
          </p:cNvPr>
          <p:cNvSpPr txBox="1">
            <a:spLocks noGrp="1"/>
          </p:cNvSpPr>
          <p:nvPr>
            <p:ph type="sldNum" sz="quarter" idx="8"/>
          </p:nvPr>
        </p:nvSpPr>
        <p:spPr/>
        <p:txBody>
          <a:bodyPr/>
          <a:lstStyle>
            <a:lvl1pPr>
              <a:defRPr/>
            </a:lvl1pPr>
          </a:lstStyle>
          <a:p>
            <a:pPr lvl="0"/>
            <a:fld id="{4D21C4A5-9162-41B4-86F6-680EE5D27018}" type="slidenum">
              <a:t>‹#›</a:t>
            </a:fld>
            <a:endParaRPr lang="en-US"/>
          </a:p>
        </p:txBody>
      </p:sp>
      <p:cxnSp>
        <p:nvCxnSpPr>
          <p:cNvPr id="3" name="Straight Connector 3">
            <a:extLst>
              <a:ext uri="{FF2B5EF4-FFF2-40B4-BE49-F238E27FC236}">
                <a16:creationId xmlns:a16="http://schemas.microsoft.com/office/drawing/2014/main" id="{36546AC3-70E8-3519-DC6A-67025899890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E418A638-5CFD-27A4-B691-89989283E5FB}"/>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5CE01442-1F0D-F945-E2B4-316CF1DCAF7F}"/>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2C943C8F-902F-F169-12CB-A760CA67440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15F86AF1-C8AC-A4BD-3FFF-19E7AED94BB6}"/>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EF10B5F5-5108-B7AF-A298-8A4BC978D2E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410EA36B-7333-52CA-A87B-96A27FCD73D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1707783676"/>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EF2602CE-577C-2E69-E0D6-F817853930F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0A8D453-6412-41A7-4190-E28C8E8A1125}"/>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8ED680AB-A99C-AE72-418A-18D044D3B735}"/>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681A5E2-8A46-0C76-2C2E-F4B3C3894C40}"/>
              </a:ext>
            </a:extLst>
          </p:cNvPr>
          <p:cNvSpPr txBox="1">
            <a:spLocks noGrp="1"/>
          </p:cNvSpPr>
          <p:nvPr>
            <p:ph type="sldNum" sz="quarter" idx="8"/>
          </p:nvPr>
        </p:nvSpPr>
        <p:spPr/>
        <p:txBody>
          <a:bodyPr/>
          <a:lstStyle>
            <a:lvl1pPr>
              <a:defRPr>
                <a:solidFill>
                  <a:srgbClr val="AFB3B9"/>
                </a:solidFill>
              </a:defRPr>
            </a:lvl1pPr>
          </a:lstStyle>
          <a:p>
            <a:pPr lvl="0"/>
            <a:fld id="{BE2FC66C-57BF-4AD2-B2EF-F9BF9B673D51}" type="slidenum">
              <a:t>‹#›</a:t>
            </a:fld>
            <a:endParaRPr lang="en-US"/>
          </a:p>
        </p:txBody>
      </p:sp>
      <p:cxnSp>
        <p:nvCxnSpPr>
          <p:cNvPr id="6" name="Straight Connector 7">
            <a:extLst>
              <a:ext uri="{FF2B5EF4-FFF2-40B4-BE49-F238E27FC236}">
                <a16:creationId xmlns:a16="http://schemas.microsoft.com/office/drawing/2014/main" id="{F0BE18C9-FD8D-6691-0C7F-D0CA7608AB6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512FBC1A-3895-620B-F72A-B29ED887EE1A}"/>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91F8B8C4-4D78-C573-ABDF-EF126EEA0D9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F93DC5D3-D187-4A14-F4C8-3B6D9C535530}"/>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F3AABEE2-7670-1162-CF90-ADDF45C856C5}"/>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A241DB40-F25C-69AA-8153-57C466F25EA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2FC5D63D-EAFE-A21F-BA6D-E7A6F2BEF4F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C5AF0FB2-FC73-173E-F5D7-1376F4F907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9544392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2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1612FD-333B-18E9-B848-78679F5C5ACE}"/>
              </a:ext>
            </a:extLst>
          </p:cNvPr>
          <p:cNvSpPr txBox="1">
            <a:spLocks noGrp="1"/>
          </p:cNvSpPr>
          <p:nvPr>
            <p:ph type="ctrTitle"/>
          </p:nvPr>
        </p:nvSpPr>
        <p:spPr>
          <a:xfrm>
            <a:off x="1524003" y="1122361"/>
            <a:ext cx="9144000" cy="2387598"/>
          </a:xfrm>
        </p:spPr>
        <p:txBody>
          <a:bodyPr anchor="b" anchorCtr="1"/>
          <a:lstStyle>
            <a:lvl1pPr algn="ctr">
              <a:defRPr sz="6000"/>
            </a:lvl1pPr>
          </a:lstStyle>
          <a:p>
            <a:pPr lvl="0"/>
            <a:r>
              <a:rPr lang="en-US"/>
              <a:t>Click to edit Master title style</a:t>
            </a:r>
          </a:p>
        </p:txBody>
      </p:sp>
      <p:sp>
        <p:nvSpPr>
          <p:cNvPr id="3" name="Subtitle 2">
            <a:extLst>
              <a:ext uri="{FF2B5EF4-FFF2-40B4-BE49-F238E27FC236}">
                <a16:creationId xmlns:a16="http://schemas.microsoft.com/office/drawing/2014/main" id="{AD5AB0EB-B246-0026-EAD3-9B3FB02E881E}"/>
              </a:ext>
            </a:extLst>
          </p:cNvPr>
          <p:cNvSpPr txBox="1">
            <a:spLocks noGrp="1"/>
          </p:cNvSpPr>
          <p:nvPr>
            <p:ph type="subTitle" idx="1"/>
          </p:nvPr>
        </p:nvSpPr>
        <p:spPr>
          <a:xfrm>
            <a:off x="1524003" y="3602041"/>
            <a:ext cx="9144000" cy="1655758"/>
          </a:xfrm>
        </p:spPr>
        <p:txBody>
          <a:bodyPr anchorCtr="1"/>
          <a:lstStyle>
            <a:lvl1pPr marL="0" indent="0" algn="ctr">
              <a:buNone/>
              <a:defRPr/>
            </a:lvl1pPr>
          </a:lstStyle>
          <a:p>
            <a:pPr lvl="0"/>
            <a:r>
              <a:rPr lang="en-US"/>
              <a:t>Click to edit Master subtitle style</a:t>
            </a:r>
          </a:p>
        </p:txBody>
      </p:sp>
      <p:sp>
        <p:nvSpPr>
          <p:cNvPr id="4" name="Date Placeholder 3">
            <a:extLst>
              <a:ext uri="{FF2B5EF4-FFF2-40B4-BE49-F238E27FC236}">
                <a16:creationId xmlns:a16="http://schemas.microsoft.com/office/drawing/2014/main" id="{B353EE60-778E-2FF0-C4E7-B2B41ADDFF91}"/>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E7FF1377-FA44-4680-ACF0-93A9CCCE8A00}" type="datetime1">
              <a:rPr lang="en-US"/>
              <a:pPr lvl="0"/>
              <a:t>5/28/2025</a:t>
            </a:fld>
            <a:endParaRPr lang="en-US"/>
          </a:p>
        </p:txBody>
      </p:sp>
      <p:sp>
        <p:nvSpPr>
          <p:cNvPr id="5" name="Footer Placeholder 4">
            <a:extLst>
              <a:ext uri="{FF2B5EF4-FFF2-40B4-BE49-F238E27FC236}">
                <a16:creationId xmlns:a16="http://schemas.microsoft.com/office/drawing/2014/main" id="{37F23E3A-0FCF-5098-5809-63D11834E40B}"/>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F0DE4501-07A6-B65C-3683-0BBB6ABF23E4}"/>
              </a:ext>
            </a:extLst>
          </p:cNvPr>
          <p:cNvSpPr txBox="1">
            <a:spLocks noGrp="1"/>
          </p:cNvSpPr>
          <p:nvPr>
            <p:ph type="sldNum" sz="quarter" idx="8"/>
          </p:nvPr>
        </p:nvSpPr>
        <p:spPr/>
        <p:txBody>
          <a:bodyPr/>
          <a:lstStyle>
            <a:lvl1pPr>
              <a:defRPr/>
            </a:lvl1pPr>
          </a:lstStyle>
          <a:p>
            <a:pPr lvl="0"/>
            <a:fld id="{BAAA8BE3-48C5-4557-879F-C058C3ED0347}" type="slidenum">
              <a:t>‹#›</a:t>
            </a:fld>
            <a:endParaRPr lang="en-US"/>
          </a:p>
        </p:txBody>
      </p:sp>
    </p:spTree>
    <p:extLst>
      <p:ext uri="{BB962C8B-B14F-4D97-AF65-F5344CB8AC3E}">
        <p14:creationId xmlns:p14="http://schemas.microsoft.com/office/powerpoint/2010/main" val="125483569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A03BC2E4-417D-D07C-0087-D652BA869424}"/>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3481F4DE-0860-8897-0878-CEFFDB813668}"/>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6160C9A3-6BF5-429C-A11C-6DC3C83AC414}"/>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AA99FC58-4628-4C80-AE4C-DC99136353F6}" type="datetime1">
              <a:rPr lang="en-US"/>
              <a:pPr lvl="0"/>
              <a:t>5/28/2025</a:t>
            </a:fld>
            <a:endParaRPr lang="en-US"/>
          </a:p>
        </p:txBody>
      </p:sp>
      <p:sp>
        <p:nvSpPr>
          <p:cNvPr id="5" name="Footer Placeholder 4">
            <a:extLst>
              <a:ext uri="{FF2B5EF4-FFF2-40B4-BE49-F238E27FC236}">
                <a16:creationId xmlns:a16="http://schemas.microsoft.com/office/drawing/2014/main" id="{EE8AE06A-B8B7-308E-06F7-0F66178969F2}"/>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B473F202-9925-C2A1-AFD2-F91EAC309350}"/>
              </a:ext>
            </a:extLst>
          </p:cNvPr>
          <p:cNvSpPr txBox="1">
            <a:spLocks noGrp="1"/>
          </p:cNvSpPr>
          <p:nvPr>
            <p:ph type="sldNum" sz="quarter" idx="8"/>
          </p:nvPr>
        </p:nvSpPr>
        <p:spPr/>
        <p:txBody>
          <a:bodyPr/>
          <a:lstStyle>
            <a:lvl1pPr>
              <a:defRPr/>
            </a:lvl1pPr>
          </a:lstStyle>
          <a:p>
            <a:pPr lvl="0"/>
            <a:fld id="{A1E427F1-EBC0-4C99-ACAC-DCBAA0730E29}" type="slidenum">
              <a:t>‹#›</a:t>
            </a:fld>
            <a:endParaRPr lang="en-US"/>
          </a:p>
        </p:txBody>
      </p:sp>
      <p:sp>
        <p:nvSpPr>
          <p:cNvPr id="7" name="Rectangle 12">
            <a:extLst>
              <a:ext uri="{FF2B5EF4-FFF2-40B4-BE49-F238E27FC236}">
                <a16:creationId xmlns:a16="http://schemas.microsoft.com/office/drawing/2014/main" id="{F25AD7EA-D12E-9500-0170-E39C1B53AED8}"/>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9FEADAB1-7F1B-D0F4-0FF3-A09EFFEB3823}"/>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72E83407-FB87-814E-44A9-6C87E0D45B19}"/>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DCD802B3-E7CC-8077-CF09-CF65ACBD8909}"/>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13024795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p:cSld name="4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45EEE54A-3A32-5E7B-D589-6C244EF427A9}"/>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A5906698-E767-1659-41DB-75A526D6085F}"/>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BB0E70A1-D615-ED83-E4FF-4385443CC375}"/>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A6554521-86CB-443B-AC4C-A3251EF19DB7}" type="datetime1">
              <a:rPr lang="en-US"/>
              <a:pPr lvl="0"/>
              <a:t>5/28/2025</a:t>
            </a:fld>
            <a:endParaRPr lang="en-US"/>
          </a:p>
        </p:txBody>
      </p:sp>
      <p:sp>
        <p:nvSpPr>
          <p:cNvPr id="5" name="Footer Placeholder 4">
            <a:extLst>
              <a:ext uri="{FF2B5EF4-FFF2-40B4-BE49-F238E27FC236}">
                <a16:creationId xmlns:a16="http://schemas.microsoft.com/office/drawing/2014/main" id="{8311AA10-8713-6674-AC03-03B76E5340BF}"/>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B22FE2C8-9211-AC60-02CF-B35770EAD34F}"/>
              </a:ext>
            </a:extLst>
          </p:cNvPr>
          <p:cNvSpPr txBox="1">
            <a:spLocks noGrp="1"/>
          </p:cNvSpPr>
          <p:nvPr>
            <p:ph type="sldNum" sz="quarter" idx="8"/>
          </p:nvPr>
        </p:nvSpPr>
        <p:spPr/>
        <p:txBody>
          <a:bodyPr/>
          <a:lstStyle>
            <a:lvl1pPr>
              <a:defRPr/>
            </a:lvl1pPr>
          </a:lstStyle>
          <a:p>
            <a:pPr lvl="0"/>
            <a:fld id="{AF0A3D8B-0027-44CB-A957-56140F42A7D0}" type="slidenum">
              <a:t>‹#›</a:t>
            </a:fld>
            <a:endParaRPr lang="en-US"/>
          </a:p>
        </p:txBody>
      </p:sp>
      <p:sp>
        <p:nvSpPr>
          <p:cNvPr id="7" name="Rectangle 12">
            <a:extLst>
              <a:ext uri="{FF2B5EF4-FFF2-40B4-BE49-F238E27FC236}">
                <a16:creationId xmlns:a16="http://schemas.microsoft.com/office/drawing/2014/main" id="{98EAB653-102A-5CDD-041B-4C53DF5B065A}"/>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5CE3849A-C762-3FF6-BC5F-8C9809530485}"/>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7C2450DE-9717-8B88-9BBE-05D8E6EAF599}"/>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654301C6-C009-48B5-4A14-CB165720F5D7}"/>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291721045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30AE91-B6C3-3E7C-2151-E4499F7F0065}"/>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5A106850-DB13-A884-441E-C6CF6CE6AB6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DB3BDC58-5F7F-B8C9-42B4-0B4E994D079D}"/>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2D412F36-B93C-F6A9-23CA-61193C21B444}"/>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451B8335-1D9D-5BA9-4A0E-218F3E439FEA}"/>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4850610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End 2">
    <p:spTree>
      <p:nvGrpSpPr>
        <p:cNvPr id="1" name=""/>
        <p:cNvGrpSpPr/>
        <p:nvPr/>
      </p:nvGrpSpPr>
      <p:grpSpPr>
        <a:xfrm>
          <a:off x="0" y="0"/>
          <a:ext cx="0" cy="0"/>
          <a:chOff x="0" y="0"/>
          <a:chExt cx="0" cy="0"/>
        </a:xfrm>
      </p:grpSpPr>
      <p:grpSp>
        <p:nvGrpSpPr>
          <p:cNvPr id="2" name="Google Shape;359;p35">
            <a:extLst>
              <a:ext uri="{FF2B5EF4-FFF2-40B4-BE49-F238E27FC236}">
                <a16:creationId xmlns:a16="http://schemas.microsoft.com/office/drawing/2014/main" id="{A986F01F-C49D-C60C-BB10-57907EC03487}"/>
              </a:ext>
            </a:extLst>
          </p:cNvPr>
          <p:cNvGrpSpPr/>
          <p:nvPr/>
        </p:nvGrpSpPr>
        <p:grpSpPr>
          <a:xfrm>
            <a:off x="0" y="0"/>
            <a:ext cx="12191996" cy="2148830"/>
            <a:chOff x="0" y="0"/>
            <a:chExt cx="12191996" cy="2148830"/>
          </a:xfrm>
        </p:grpSpPr>
        <p:sp>
          <p:nvSpPr>
            <p:cNvPr id="3" name="Google Shape;360;p35">
              <a:extLst>
                <a:ext uri="{FF2B5EF4-FFF2-40B4-BE49-F238E27FC236}">
                  <a16:creationId xmlns:a16="http://schemas.microsoft.com/office/drawing/2014/main" id="{17B10ADC-08B1-2638-89CB-20212DB0B598}"/>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361;p35">
              <a:extLst>
                <a:ext uri="{FF2B5EF4-FFF2-40B4-BE49-F238E27FC236}">
                  <a16:creationId xmlns:a16="http://schemas.microsoft.com/office/drawing/2014/main" id="{497BAFB7-DAB5-D132-5C83-6AEDECC653E7}"/>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362;p35">
            <a:extLst>
              <a:ext uri="{FF2B5EF4-FFF2-40B4-BE49-F238E27FC236}">
                <a16:creationId xmlns:a16="http://schemas.microsoft.com/office/drawing/2014/main" id="{00182818-D0B0-B5BF-69F3-5E5F6563054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363;p35">
            <a:extLst>
              <a:ext uri="{FF2B5EF4-FFF2-40B4-BE49-F238E27FC236}">
                <a16:creationId xmlns:a16="http://schemas.microsoft.com/office/drawing/2014/main" id="{0AA791C5-6CEA-AEFD-E956-1C447B9B53E5}"/>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364;p35">
            <a:extLst>
              <a:ext uri="{FF2B5EF4-FFF2-40B4-BE49-F238E27FC236}">
                <a16:creationId xmlns:a16="http://schemas.microsoft.com/office/drawing/2014/main" id="{9BCBB9FB-94E9-F9AA-2304-165C5DB57CAF}"/>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365;p35">
            <a:extLst>
              <a:ext uri="{FF2B5EF4-FFF2-40B4-BE49-F238E27FC236}">
                <a16:creationId xmlns:a16="http://schemas.microsoft.com/office/drawing/2014/main" id="{49DD3570-F9CC-40B4-7B55-F44B6D542E93}"/>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1203627541"/>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p:cSld name="19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55E36857-B4CF-ED2E-5160-452077116C7D}"/>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BD3F5EF0-2763-7E06-E595-5C895796EFA1}"/>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D668B424-4D5F-A574-70D5-5AFC23E6269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123B0F77-62D8-5C2C-A6B3-3C5C03F3951B}"/>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8B754805-FF2C-9085-7AC5-D4CA4DE5B226}"/>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01002507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AB96C226-3678-9D91-F371-27B23C4BB17D}"/>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D41399D9-F028-9635-3A0D-5A30BC166083}"/>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75FE013E-ADDB-64DC-55F7-933868B9B2E4}"/>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820348AC-BCC1-17DF-46AB-93B75A6D82C1}"/>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D9A0B7B5-FFC8-E550-91C7-717EDC651627}"/>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C4B028E0-F600-E459-B9AA-6A1B55FFD62E}"/>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68401619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p:cSld name="5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1BFE479E-10DE-096C-0375-6595DD485C34}"/>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955579DE-2A66-7754-59DB-6EDC58778A59}"/>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682BDCE2-2603-BE85-F270-1F950C60D512}"/>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5E47F3C7-9407-4D57-B456-A3667E156729}" type="datetime1">
              <a:rPr lang="en-US"/>
              <a:pPr lvl="0"/>
              <a:t>5/28/2025</a:t>
            </a:fld>
            <a:endParaRPr lang="en-US"/>
          </a:p>
        </p:txBody>
      </p:sp>
      <p:sp>
        <p:nvSpPr>
          <p:cNvPr id="5" name="Footer Placeholder 4">
            <a:extLst>
              <a:ext uri="{FF2B5EF4-FFF2-40B4-BE49-F238E27FC236}">
                <a16:creationId xmlns:a16="http://schemas.microsoft.com/office/drawing/2014/main" id="{63264616-DCCE-E442-ED4D-8C00623982A3}"/>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D0B53C84-3415-78C6-4BF1-EC5E87C99742}"/>
              </a:ext>
            </a:extLst>
          </p:cNvPr>
          <p:cNvSpPr txBox="1">
            <a:spLocks noGrp="1"/>
          </p:cNvSpPr>
          <p:nvPr>
            <p:ph type="sldNum" sz="quarter" idx="8"/>
          </p:nvPr>
        </p:nvSpPr>
        <p:spPr/>
        <p:txBody>
          <a:bodyPr/>
          <a:lstStyle>
            <a:lvl1pPr>
              <a:defRPr/>
            </a:lvl1pPr>
          </a:lstStyle>
          <a:p>
            <a:pPr lvl="0"/>
            <a:fld id="{A2FA5273-E05B-4A0F-9845-D276A5C64058}" type="slidenum">
              <a:t>‹#›</a:t>
            </a:fld>
            <a:endParaRPr lang="en-US"/>
          </a:p>
        </p:txBody>
      </p:sp>
      <p:sp>
        <p:nvSpPr>
          <p:cNvPr id="7" name="Rectangle 12">
            <a:extLst>
              <a:ext uri="{FF2B5EF4-FFF2-40B4-BE49-F238E27FC236}">
                <a16:creationId xmlns:a16="http://schemas.microsoft.com/office/drawing/2014/main" id="{051F2A1B-E749-333A-809C-9B2BC8BA1C2E}"/>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392B8461-2533-C1EE-DC56-C42B9898B245}"/>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5715CF6D-2792-DDB5-AAD8-C42AD9C6653C}"/>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F1FC32B2-7F44-B681-F82C-34710C5A3F32}"/>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199754683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p:cSld name="1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4ABBF9-F6DA-7837-B823-EDCCCFE4C1E9}"/>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4B857130-6BCA-1078-0A80-F63D925F4EF2}"/>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32774968-A25E-B98B-6898-6C830448797E}"/>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9EDF6011-7E4E-4036-7BA2-C077D47EB405}"/>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63835AFA-C964-C6B5-4B65-A11C1F574F8C}"/>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51465178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p:cSld name="20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A440371E-B548-0616-8D68-ED6AD7054DD3}"/>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9556CC05-2967-0A67-1FB7-7DE713A030F8}"/>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06F878D5-B63A-77B9-9B4A-400EF5983DCA}"/>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FCCFD576-05B0-2778-C8BD-906109AE2657}"/>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8B80A86A-8940-F45F-DA57-40A6F10EE457}"/>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48065805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p:cSld name="1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FA239D77-ECD7-59AA-2C88-F7CA4EC15FE9}"/>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8664ED8A-C92A-DCFF-88B6-C7E977A822CF}"/>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35321956-8514-32FF-AD99-15394FAE8E5D}"/>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D83FB267-099E-1707-AF3B-2D9D280AC98A}"/>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E42F70C9-CDF3-4235-37B7-F407D9E4A821}"/>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B91FE0E7-5B69-3DD9-282A-CB33403E41B9}"/>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842904488"/>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p:cSld name="6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34C5D2FE-F51F-6DD0-7692-71E5C4AA382C}"/>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864A37FD-D32D-8FE9-634C-1B914150D227}"/>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F15174CE-0A15-1513-BB5B-7F8446AE095D}"/>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167CF25F-93A0-4F08-B982-A8F9F08E808D}" type="datetime1">
              <a:rPr lang="en-US"/>
              <a:pPr lvl="0"/>
              <a:t>5/28/2025</a:t>
            </a:fld>
            <a:endParaRPr lang="en-US"/>
          </a:p>
        </p:txBody>
      </p:sp>
      <p:sp>
        <p:nvSpPr>
          <p:cNvPr id="5" name="Footer Placeholder 4">
            <a:extLst>
              <a:ext uri="{FF2B5EF4-FFF2-40B4-BE49-F238E27FC236}">
                <a16:creationId xmlns:a16="http://schemas.microsoft.com/office/drawing/2014/main" id="{47BBBB41-1FA8-9ACF-5EAB-12A4394514B2}"/>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1AF0B8CF-4971-5853-FE19-7417EB81831A}"/>
              </a:ext>
            </a:extLst>
          </p:cNvPr>
          <p:cNvSpPr txBox="1">
            <a:spLocks noGrp="1"/>
          </p:cNvSpPr>
          <p:nvPr>
            <p:ph type="sldNum" sz="quarter" idx="8"/>
          </p:nvPr>
        </p:nvSpPr>
        <p:spPr/>
        <p:txBody>
          <a:bodyPr/>
          <a:lstStyle>
            <a:lvl1pPr>
              <a:defRPr/>
            </a:lvl1pPr>
          </a:lstStyle>
          <a:p>
            <a:pPr lvl="0"/>
            <a:fld id="{69D14DE0-FA8F-4636-9837-EC7FCB6B9A49}" type="slidenum">
              <a:t>‹#›</a:t>
            </a:fld>
            <a:endParaRPr lang="en-US"/>
          </a:p>
        </p:txBody>
      </p:sp>
      <p:sp>
        <p:nvSpPr>
          <p:cNvPr id="7" name="Rectangle 12">
            <a:extLst>
              <a:ext uri="{FF2B5EF4-FFF2-40B4-BE49-F238E27FC236}">
                <a16:creationId xmlns:a16="http://schemas.microsoft.com/office/drawing/2014/main" id="{A1270AAD-AAB6-6B68-18A1-350F4499CA04}"/>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D24FF495-C5E0-DC7F-6AEA-F95EB8E7B96B}"/>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D081072F-556E-D424-28AD-C3AD771F9EE4}"/>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7D228E7B-FD6E-7502-67F6-4D65D131B8CC}"/>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314284529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p:cSld name="7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AC540B94-2351-3702-DE79-971D8D911721}"/>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40747BE2-9B36-827E-E373-26370BA37EA8}"/>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EADC6DA7-CE59-BC67-3611-2EFB433620D9}"/>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B101A90C-FCE1-466A-92A8-15050CFBA3CF}" type="datetime1">
              <a:rPr lang="en-US"/>
              <a:pPr lvl="0"/>
              <a:t>5/28/2025</a:t>
            </a:fld>
            <a:endParaRPr lang="en-US"/>
          </a:p>
        </p:txBody>
      </p:sp>
      <p:sp>
        <p:nvSpPr>
          <p:cNvPr id="5" name="Footer Placeholder 4">
            <a:extLst>
              <a:ext uri="{FF2B5EF4-FFF2-40B4-BE49-F238E27FC236}">
                <a16:creationId xmlns:a16="http://schemas.microsoft.com/office/drawing/2014/main" id="{BDC46D23-9C37-E54E-0DDF-387DF28503F1}"/>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D1D1D0B8-BC1E-A1ED-78C6-DC27E1469A53}"/>
              </a:ext>
            </a:extLst>
          </p:cNvPr>
          <p:cNvSpPr txBox="1">
            <a:spLocks noGrp="1"/>
          </p:cNvSpPr>
          <p:nvPr>
            <p:ph type="sldNum" sz="quarter" idx="8"/>
          </p:nvPr>
        </p:nvSpPr>
        <p:spPr/>
        <p:txBody>
          <a:bodyPr/>
          <a:lstStyle>
            <a:lvl1pPr>
              <a:defRPr/>
            </a:lvl1pPr>
          </a:lstStyle>
          <a:p>
            <a:pPr lvl="0"/>
            <a:fld id="{D677256B-2ACC-4337-89FF-C6556FD651ED}" type="slidenum">
              <a:t>‹#›</a:t>
            </a:fld>
            <a:endParaRPr lang="en-US"/>
          </a:p>
        </p:txBody>
      </p:sp>
      <p:sp>
        <p:nvSpPr>
          <p:cNvPr id="7" name="Rectangle 12">
            <a:extLst>
              <a:ext uri="{FF2B5EF4-FFF2-40B4-BE49-F238E27FC236}">
                <a16:creationId xmlns:a16="http://schemas.microsoft.com/office/drawing/2014/main" id="{D7BA3646-1EA5-FF10-E421-47AA89A10CB2}"/>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6D299A72-6A97-9997-7076-A84F5BFC85A6}"/>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655DB487-C72C-5F8B-A114-A0A695E9C55F}"/>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85A26038-51A6-404A-76EF-91B1B390D4F3}"/>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35161829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p:cSld name="8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DADB42F3-7EFF-E94B-04BC-EEC52346CAEC}"/>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F49D8857-038B-251F-4308-16871169D67A}"/>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85400810-BE29-025D-F8BF-A9246562F70C}"/>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B1AE6663-3445-4E28-BF25-AC2097CD636E}" type="datetime1">
              <a:rPr lang="en-US"/>
              <a:pPr lvl="0"/>
              <a:t>5/28/2025</a:t>
            </a:fld>
            <a:endParaRPr lang="en-US"/>
          </a:p>
        </p:txBody>
      </p:sp>
      <p:sp>
        <p:nvSpPr>
          <p:cNvPr id="5" name="Footer Placeholder 4">
            <a:extLst>
              <a:ext uri="{FF2B5EF4-FFF2-40B4-BE49-F238E27FC236}">
                <a16:creationId xmlns:a16="http://schemas.microsoft.com/office/drawing/2014/main" id="{747DE171-373D-26FE-B956-E6619B516F34}"/>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E3828994-1388-39B0-3A46-7647D1B03C98}"/>
              </a:ext>
            </a:extLst>
          </p:cNvPr>
          <p:cNvSpPr txBox="1">
            <a:spLocks noGrp="1"/>
          </p:cNvSpPr>
          <p:nvPr>
            <p:ph type="sldNum" sz="quarter" idx="8"/>
          </p:nvPr>
        </p:nvSpPr>
        <p:spPr/>
        <p:txBody>
          <a:bodyPr/>
          <a:lstStyle>
            <a:lvl1pPr>
              <a:defRPr/>
            </a:lvl1pPr>
          </a:lstStyle>
          <a:p>
            <a:pPr lvl="0"/>
            <a:fld id="{CE69C5B0-5C4A-4CC8-AE06-182E04D9EB68}" type="slidenum">
              <a:t>‹#›</a:t>
            </a:fld>
            <a:endParaRPr lang="en-US"/>
          </a:p>
        </p:txBody>
      </p:sp>
      <p:sp>
        <p:nvSpPr>
          <p:cNvPr id="7" name="Rectangle 12">
            <a:extLst>
              <a:ext uri="{FF2B5EF4-FFF2-40B4-BE49-F238E27FC236}">
                <a16:creationId xmlns:a16="http://schemas.microsoft.com/office/drawing/2014/main" id="{4251B9F8-A467-6072-F2CF-928B78F52F6F}"/>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343E860A-E3CE-C55B-8269-1B9CAEB6BC69}"/>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D2352175-7965-708B-3C95-4D7FB2600EBC}"/>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2C44C388-F000-8EBB-1102-01BE1AF3420C}"/>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392004237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p:cSld name="2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8274E3-3504-6712-0BF2-1466230DE55A}"/>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D24F9B5E-BDC4-FAC2-C78D-151993DCFD60}"/>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0C48FCEF-645F-AE6C-D8C4-97801088FB48}"/>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882E3606-5799-EF0F-23AA-22A913B360AB}"/>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EC7D909D-022E-8A51-5DE6-6248E0375FA3}"/>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3337988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2_Quotation">
    <p:spTree>
      <p:nvGrpSpPr>
        <p:cNvPr id="1" name=""/>
        <p:cNvGrpSpPr/>
        <p:nvPr/>
      </p:nvGrpSpPr>
      <p:grpSpPr>
        <a:xfrm>
          <a:off x="0" y="0"/>
          <a:ext cx="0" cy="0"/>
          <a:chOff x="0" y="0"/>
          <a:chExt cx="0" cy="0"/>
        </a:xfrm>
      </p:grpSpPr>
      <p:sp>
        <p:nvSpPr>
          <p:cNvPr id="2" name="Google Shape;368;p36">
            <a:extLst>
              <a:ext uri="{FF2B5EF4-FFF2-40B4-BE49-F238E27FC236}">
                <a16:creationId xmlns:a16="http://schemas.microsoft.com/office/drawing/2014/main" id="{02FE4872-92B9-D638-291B-8F7A771D721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69;p36">
            <a:extLst>
              <a:ext uri="{FF2B5EF4-FFF2-40B4-BE49-F238E27FC236}">
                <a16:creationId xmlns:a16="http://schemas.microsoft.com/office/drawing/2014/main" id="{02ACCF54-BD54-4241-BEB3-8F1C55D30B1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70;p36">
            <a:extLst>
              <a:ext uri="{FF2B5EF4-FFF2-40B4-BE49-F238E27FC236}">
                <a16:creationId xmlns:a16="http://schemas.microsoft.com/office/drawing/2014/main" id="{E95CFBFE-6D8E-3110-3695-517DB84EDEC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71;p36">
            <a:extLst>
              <a:ext uri="{FF2B5EF4-FFF2-40B4-BE49-F238E27FC236}">
                <a16:creationId xmlns:a16="http://schemas.microsoft.com/office/drawing/2014/main" id="{098FC5D7-F7F4-B966-FFB1-4916ED8F960E}"/>
              </a:ext>
            </a:extLst>
          </p:cNvPr>
          <p:cNvSpPr txBox="1">
            <a:spLocks noGrp="1"/>
          </p:cNvSpPr>
          <p:nvPr>
            <p:ph type="sldNum" sz="quarter" idx="8"/>
          </p:nvPr>
        </p:nvSpPr>
        <p:spPr/>
        <p:txBody>
          <a:bodyPr/>
          <a:lstStyle>
            <a:lvl1pPr>
              <a:defRPr>
                <a:solidFill>
                  <a:srgbClr val="AEB3B7"/>
                </a:solidFill>
              </a:defRPr>
            </a:lvl1pPr>
          </a:lstStyle>
          <a:p>
            <a:pPr lvl="0"/>
            <a:fld id="{93AA875C-DC9F-4E72-A544-2294D898AF9A}" type="slidenum">
              <a:t>‹#›</a:t>
            </a:fld>
            <a:endParaRPr lang="en-US"/>
          </a:p>
        </p:txBody>
      </p:sp>
      <p:cxnSp>
        <p:nvCxnSpPr>
          <p:cNvPr id="6" name="Google Shape;372;p36">
            <a:extLst>
              <a:ext uri="{FF2B5EF4-FFF2-40B4-BE49-F238E27FC236}">
                <a16:creationId xmlns:a16="http://schemas.microsoft.com/office/drawing/2014/main" id="{16DE10EA-13D4-818C-99A3-A465EBFBC0B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73;p36">
            <a:extLst>
              <a:ext uri="{FF2B5EF4-FFF2-40B4-BE49-F238E27FC236}">
                <a16:creationId xmlns:a16="http://schemas.microsoft.com/office/drawing/2014/main" id="{05139113-62E2-05B6-F4CA-C182BB690584}"/>
              </a:ext>
            </a:extLst>
          </p:cNvPr>
          <p:cNvSpPr txBox="1">
            <a:spLocks noGrp="1"/>
          </p:cNvSpPr>
          <p:nvPr>
            <p:ph type="ftr" sz="quarter" idx="9"/>
          </p:nvPr>
        </p:nvSpPr>
        <p:spPr/>
        <p:txBody>
          <a:bodyPr/>
          <a:lstStyle>
            <a:lvl1pPr>
              <a:defRPr/>
            </a:lvl1pPr>
          </a:lstStyle>
          <a:p>
            <a:pPr lvl="0"/>
            <a:endParaRPr lang="en-US"/>
          </a:p>
        </p:txBody>
      </p:sp>
      <p:grpSp>
        <p:nvGrpSpPr>
          <p:cNvPr id="8" name="Google Shape;374;p36">
            <a:extLst>
              <a:ext uri="{FF2B5EF4-FFF2-40B4-BE49-F238E27FC236}">
                <a16:creationId xmlns:a16="http://schemas.microsoft.com/office/drawing/2014/main" id="{7628A984-FE7C-53F1-2AA7-3649FE8B2643}"/>
              </a:ext>
            </a:extLst>
          </p:cNvPr>
          <p:cNvGrpSpPr/>
          <p:nvPr/>
        </p:nvGrpSpPr>
        <p:grpSpPr>
          <a:xfrm>
            <a:off x="7191545" y="0"/>
            <a:ext cx="5000460" cy="1425988"/>
            <a:chOff x="7191545" y="0"/>
            <a:chExt cx="5000460" cy="1425988"/>
          </a:xfrm>
        </p:grpSpPr>
        <p:pic>
          <p:nvPicPr>
            <p:cNvPr id="9" name="Google Shape;375;p36">
              <a:extLst>
                <a:ext uri="{FF2B5EF4-FFF2-40B4-BE49-F238E27FC236}">
                  <a16:creationId xmlns:a16="http://schemas.microsoft.com/office/drawing/2014/main" id="{14A3E7EC-8865-E464-7F36-8E5E517EAA3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76;p36">
              <a:extLst>
                <a:ext uri="{FF2B5EF4-FFF2-40B4-BE49-F238E27FC236}">
                  <a16:creationId xmlns:a16="http://schemas.microsoft.com/office/drawing/2014/main" id="{F552296A-4DD2-2AD3-5FEF-C0D240BA085F}"/>
                </a:ext>
              </a:extLst>
            </p:cNvPr>
            <p:cNvGrpSpPr/>
            <p:nvPr/>
          </p:nvGrpSpPr>
          <p:grpSpPr>
            <a:xfrm>
              <a:off x="7191545" y="0"/>
              <a:ext cx="5000460" cy="1425988"/>
              <a:chOff x="7191545" y="0"/>
              <a:chExt cx="5000460" cy="1425988"/>
            </a:xfrm>
          </p:grpSpPr>
          <p:sp>
            <p:nvSpPr>
              <p:cNvPr id="11" name="Google Shape;377;p36">
                <a:extLst>
                  <a:ext uri="{FF2B5EF4-FFF2-40B4-BE49-F238E27FC236}">
                    <a16:creationId xmlns:a16="http://schemas.microsoft.com/office/drawing/2014/main" id="{834517CD-7AB3-B8B4-1FA1-FA6D8341E15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78;p36">
                <a:extLst>
                  <a:ext uri="{FF2B5EF4-FFF2-40B4-BE49-F238E27FC236}">
                    <a16:creationId xmlns:a16="http://schemas.microsoft.com/office/drawing/2014/main" id="{E330C0FC-7035-7E2D-942C-5A82FEBD620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79;p36" descr="Open quotation mark with solid fill">
            <a:extLst>
              <a:ext uri="{FF2B5EF4-FFF2-40B4-BE49-F238E27FC236}">
                <a16:creationId xmlns:a16="http://schemas.microsoft.com/office/drawing/2014/main" id="{142ED0D5-9E7F-1E65-1316-AB32CE8BFFD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32723743"/>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p:cSld name="2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E1B428EB-BE18-9B08-16B2-F7AC8E484104}"/>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1BDE01B3-B9F7-A1E8-39F5-1BA5A5000C62}"/>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17E58525-0408-BFA7-0845-0174CD7E734E}"/>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08AC6200-9D10-D086-2A11-A6587B7A7B99}"/>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34F24263-8DCF-7FE3-FD58-C5C55F42DC77}"/>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36666708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p:cSld name="2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1BE8DCC1-CACE-E46F-117C-F4A1B1CCCF5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F4C99572-2ABD-B0B2-BBD9-5F734CF20A4A}"/>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908003EB-F98A-8AAF-C0E1-031D26749F2D}"/>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09279B01-E9C0-C8DA-45D7-FCA1304CE950}"/>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22B08F79-D343-D488-CB9E-0FA2ADB1C261}"/>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EB504077-C89B-AD4C-F6AF-23F5D56AD188}"/>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076424850"/>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p:cSld name="9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2FDB2D32-7653-7C5E-06B3-24354BA70714}"/>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66E4FE4A-8E1D-A6FA-0827-0BD2F273297F}"/>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1FE5FCBB-2A28-2FE1-21C3-D3D9DF1418CF}"/>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B31D7268-AFA9-4A26-8083-C2A0CD8BD888}" type="datetime1">
              <a:rPr lang="en-US"/>
              <a:pPr lvl="0"/>
              <a:t>5/28/2025</a:t>
            </a:fld>
            <a:endParaRPr lang="en-US"/>
          </a:p>
        </p:txBody>
      </p:sp>
      <p:sp>
        <p:nvSpPr>
          <p:cNvPr id="5" name="Footer Placeholder 4">
            <a:extLst>
              <a:ext uri="{FF2B5EF4-FFF2-40B4-BE49-F238E27FC236}">
                <a16:creationId xmlns:a16="http://schemas.microsoft.com/office/drawing/2014/main" id="{ED27EA56-18EE-93C1-7138-814D0D8071D3}"/>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AE40D374-E18B-E90A-F196-797868A91008}"/>
              </a:ext>
            </a:extLst>
          </p:cNvPr>
          <p:cNvSpPr txBox="1">
            <a:spLocks noGrp="1"/>
          </p:cNvSpPr>
          <p:nvPr>
            <p:ph type="sldNum" sz="quarter" idx="8"/>
          </p:nvPr>
        </p:nvSpPr>
        <p:spPr/>
        <p:txBody>
          <a:bodyPr/>
          <a:lstStyle>
            <a:lvl1pPr>
              <a:defRPr/>
            </a:lvl1pPr>
          </a:lstStyle>
          <a:p>
            <a:pPr lvl="0"/>
            <a:fld id="{CE9C5F79-E816-4E38-B98E-17DDCE20561A}" type="slidenum">
              <a:t>‹#›</a:t>
            </a:fld>
            <a:endParaRPr lang="en-US"/>
          </a:p>
        </p:txBody>
      </p:sp>
      <p:sp>
        <p:nvSpPr>
          <p:cNvPr id="7" name="Rectangle 12">
            <a:extLst>
              <a:ext uri="{FF2B5EF4-FFF2-40B4-BE49-F238E27FC236}">
                <a16:creationId xmlns:a16="http://schemas.microsoft.com/office/drawing/2014/main" id="{13B488D9-D72A-1DAA-377C-F58141B11916}"/>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60A5A8A9-12F0-3B5C-1B42-799B13DC6B7C}"/>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379DB749-9FED-3DB3-0F02-6C562BA56335}"/>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FEC6BD4D-AB24-C2FD-54A6-78FA8195AC84}"/>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412202992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p:cSld name="3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97DE5C-6D75-58B6-9404-7AA5CD55CAF6}"/>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6C4F32E7-9DFF-5D00-2DE6-F083B1490FCA}"/>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8AB7B273-2A3C-B396-2BCF-82BA85C1D72D}"/>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1D4CF067-B401-62A0-163B-7E1B5D8E64B3}"/>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486197B1-F86C-F404-AF8B-E565FA88477F}"/>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97458007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p:cSld name="22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E57B068-9D71-7406-6EE3-C21B1AAB6BE0}"/>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6F6564A5-620F-F34C-7514-3D7EB8459CD0}"/>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8D544474-BA6B-ED3F-7033-1E0642EFA01A}"/>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492AE66E-AA15-5238-5506-8D8F54C38C75}"/>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540E5B9D-6563-858A-5CC4-DE8A890D58C7}"/>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68542183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p:cSld name="3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7025DA4F-881E-A8D4-E5D7-5693643B37E1}"/>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FE165BEB-8801-35DF-0D18-BF06C3B23CF3}"/>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F7C339BE-A26A-25AA-B0BD-5D0C07A76C18}"/>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A8322312-6EE0-269A-F9B5-9EAFD90F3D99}"/>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FB2A06F3-D0E0-6A3E-0B51-CA56D14E02B9}"/>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E09B533E-89BB-F5CC-33B0-DD9D1BFDF655}"/>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67337497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p:cSld name="4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6A302F-05BD-CCFC-B4B0-1CDCF16AEDB6}"/>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6862FBA2-4423-21C4-5F91-BFF4CF6B6CB5}"/>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B631A8E6-5464-F0F7-4969-2D44CC2179B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C140332B-A6C6-DE4B-1282-BB66811EB03A}"/>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704BF6B1-BF3D-566F-7BF5-703B203BD2B7}"/>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40708851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p:cSld name="23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A9037E1E-B787-8E52-8900-4C19FE240EED}"/>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D4F125B9-5743-1884-B57E-98FD990A3024}"/>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5F1E4880-08F3-7B89-6484-C5B733D307F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FBC2DFEF-5512-F31B-4A5A-82EC42FE619A}"/>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73746F5A-8170-BFA9-C5A9-D0B844A98E13}"/>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656729350"/>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p:cSld name="4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CD80E9A8-8099-DECC-8C4F-B867BC1A4369}"/>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E6CEA21E-E192-E5B1-D982-463DA20B9E33}"/>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12809E4F-65B0-A5CA-C428-E79AF118C799}"/>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254321E7-353D-E666-A820-3B151B91311A}"/>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AA05E3C2-DA2A-69CE-C1B5-CBD43EA2F243}"/>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526265AB-A6D0-2375-03EF-B76D85BEE988}"/>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3270316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p:cSld name="12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E1F25C31-DB32-721F-0194-4CA8CE9B2BFC}"/>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6F1C55A8-0A79-0E46-CFC5-F6878A7DE6A4}"/>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B245D46A-2384-C8DC-956A-21AA5D561979}"/>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D7671D6F-9A19-4C3D-A834-557637C64F95}" type="datetime1">
              <a:rPr lang="en-US"/>
              <a:pPr lvl="0"/>
              <a:t>5/28/2025</a:t>
            </a:fld>
            <a:endParaRPr lang="en-US"/>
          </a:p>
        </p:txBody>
      </p:sp>
      <p:sp>
        <p:nvSpPr>
          <p:cNvPr id="5" name="Footer Placeholder 4">
            <a:extLst>
              <a:ext uri="{FF2B5EF4-FFF2-40B4-BE49-F238E27FC236}">
                <a16:creationId xmlns:a16="http://schemas.microsoft.com/office/drawing/2014/main" id="{D9665F70-2E61-1CDF-EDCB-79430946FA96}"/>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C00D8D29-5D2B-B519-DC05-2B3B7547EECC}"/>
              </a:ext>
            </a:extLst>
          </p:cNvPr>
          <p:cNvSpPr txBox="1">
            <a:spLocks noGrp="1"/>
          </p:cNvSpPr>
          <p:nvPr>
            <p:ph type="sldNum" sz="quarter" idx="8"/>
          </p:nvPr>
        </p:nvSpPr>
        <p:spPr/>
        <p:txBody>
          <a:bodyPr/>
          <a:lstStyle>
            <a:lvl1pPr>
              <a:defRPr/>
            </a:lvl1pPr>
          </a:lstStyle>
          <a:p>
            <a:pPr lvl="0"/>
            <a:fld id="{B150675C-2A5C-4FCA-BD14-1B896B1B743C}" type="slidenum">
              <a:t>‹#›</a:t>
            </a:fld>
            <a:endParaRPr lang="en-US"/>
          </a:p>
        </p:txBody>
      </p:sp>
      <p:sp>
        <p:nvSpPr>
          <p:cNvPr id="7" name="Rectangle 12">
            <a:extLst>
              <a:ext uri="{FF2B5EF4-FFF2-40B4-BE49-F238E27FC236}">
                <a16:creationId xmlns:a16="http://schemas.microsoft.com/office/drawing/2014/main" id="{F9F25C61-8BAF-95F9-D3C6-FFEC186AB0FD}"/>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0F2376E6-5D6E-F103-67C1-E94D57A7F5FC}"/>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D7479634-9C59-E222-1301-E6F5D3A8829E}"/>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F7FF50AA-E38B-2BFF-944C-81ED88A70849}"/>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15470988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3_Quotation">
    <p:spTree>
      <p:nvGrpSpPr>
        <p:cNvPr id="1" name=""/>
        <p:cNvGrpSpPr/>
        <p:nvPr/>
      </p:nvGrpSpPr>
      <p:grpSpPr>
        <a:xfrm>
          <a:off x="0" y="0"/>
          <a:ext cx="0" cy="0"/>
          <a:chOff x="0" y="0"/>
          <a:chExt cx="0" cy="0"/>
        </a:xfrm>
      </p:grpSpPr>
      <p:sp>
        <p:nvSpPr>
          <p:cNvPr id="2" name="Google Shape;381;p37">
            <a:extLst>
              <a:ext uri="{FF2B5EF4-FFF2-40B4-BE49-F238E27FC236}">
                <a16:creationId xmlns:a16="http://schemas.microsoft.com/office/drawing/2014/main" id="{C0D54F07-62B8-B2AD-2881-8C1576AC1662}"/>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82;p37">
            <a:extLst>
              <a:ext uri="{FF2B5EF4-FFF2-40B4-BE49-F238E27FC236}">
                <a16:creationId xmlns:a16="http://schemas.microsoft.com/office/drawing/2014/main" id="{1E3BD2E5-8841-8650-16D0-1D22A9F33017}"/>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83;p37">
            <a:extLst>
              <a:ext uri="{FF2B5EF4-FFF2-40B4-BE49-F238E27FC236}">
                <a16:creationId xmlns:a16="http://schemas.microsoft.com/office/drawing/2014/main" id="{74A1058D-E0F9-6FB2-316C-E1465B892537}"/>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84;p37">
            <a:extLst>
              <a:ext uri="{FF2B5EF4-FFF2-40B4-BE49-F238E27FC236}">
                <a16:creationId xmlns:a16="http://schemas.microsoft.com/office/drawing/2014/main" id="{F8E363FF-1C3B-4D32-CF7F-DA3D766BBCAB}"/>
              </a:ext>
            </a:extLst>
          </p:cNvPr>
          <p:cNvSpPr txBox="1">
            <a:spLocks noGrp="1"/>
          </p:cNvSpPr>
          <p:nvPr>
            <p:ph type="sldNum" sz="quarter" idx="8"/>
          </p:nvPr>
        </p:nvSpPr>
        <p:spPr/>
        <p:txBody>
          <a:bodyPr/>
          <a:lstStyle>
            <a:lvl1pPr>
              <a:defRPr>
                <a:solidFill>
                  <a:srgbClr val="AEB3B7"/>
                </a:solidFill>
              </a:defRPr>
            </a:lvl1pPr>
          </a:lstStyle>
          <a:p>
            <a:pPr lvl="0"/>
            <a:fld id="{1CE22847-7F8B-4362-8461-CFB46E8E0326}" type="slidenum">
              <a:t>‹#›</a:t>
            </a:fld>
            <a:endParaRPr lang="en-US"/>
          </a:p>
        </p:txBody>
      </p:sp>
      <p:cxnSp>
        <p:nvCxnSpPr>
          <p:cNvPr id="6" name="Google Shape;385;p37">
            <a:extLst>
              <a:ext uri="{FF2B5EF4-FFF2-40B4-BE49-F238E27FC236}">
                <a16:creationId xmlns:a16="http://schemas.microsoft.com/office/drawing/2014/main" id="{2689AA6C-FC38-97CD-C1EE-EA1566A01D1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86;p37">
            <a:extLst>
              <a:ext uri="{FF2B5EF4-FFF2-40B4-BE49-F238E27FC236}">
                <a16:creationId xmlns:a16="http://schemas.microsoft.com/office/drawing/2014/main" id="{7FDF76E2-AE94-162D-0A0F-6A52D5C12E97}"/>
              </a:ext>
            </a:extLst>
          </p:cNvPr>
          <p:cNvSpPr txBox="1">
            <a:spLocks noGrp="1"/>
          </p:cNvSpPr>
          <p:nvPr>
            <p:ph type="ftr" sz="quarter" idx="9"/>
          </p:nvPr>
        </p:nvSpPr>
        <p:spPr/>
        <p:txBody>
          <a:bodyPr/>
          <a:lstStyle>
            <a:lvl1pPr>
              <a:defRPr/>
            </a:lvl1pPr>
          </a:lstStyle>
          <a:p>
            <a:pPr lvl="0"/>
            <a:endParaRPr lang="en-US"/>
          </a:p>
        </p:txBody>
      </p:sp>
      <p:grpSp>
        <p:nvGrpSpPr>
          <p:cNvPr id="8" name="Google Shape;387;p37">
            <a:extLst>
              <a:ext uri="{FF2B5EF4-FFF2-40B4-BE49-F238E27FC236}">
                <a16:creationId xmlns:a16="http://schemas.microsoft.com/office/drawing/2014/main" id="{D3E66B42-A09C-A002-7685-4F16BF09E940}"/>
              </a:ext>
            </a:extLst>
          </p:cNvPr>
          <p:cNvGrpSpPr/>
          <p:nvPr/>
        </p:nvGrpSpPr>
        <p:grpSpPr>
          <a:xfrm>
            <a:off x="7191545" y="0"/>
            <a:ext cx="5000460" cy="1425988"/>
            <a:chOff x="7191545" y="0"/>
            <a:chExt cx="5000460" cy="1425988"/>
          </a:xfrm>
        </p:grpSpPr>
        <p:pic>
          <p:nvPicPr>
            <p:cNvPr id="9" name="Google Shape;388;p37">
              <a:extLst>
                <a:ext uri="{FF2B5EF4-FFF2-40B4-BE49-F238E27FC236}">
                  <a16:creationId xmlns:a16="http://schemas.microsoft.com/office/drawing/2014/main" id="{B24950AE-E2CF-0FF6-A5C3-8EDAD9CC025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89;p37">
              <a:extLst>
                <a:ext uri="{FF2B5EF4-FFF2-40B4-BE49-F238E27FC236}">
                  <a16:creationId xmlns:a16="http://schemas.microsoft.com/office/drawing/2014/main" id="{AD2B2E97-BAE9-AA94-E9A0-57F4DF60D361}"/>
                </a:ext>
              </a:extLst>
            </p:cNvPr>
            <p:cNvGrpSpPr/>
            <p:nvPr/>
          </p:nvGrpSpPr>
          <p:grpSpPr>
            <a:xfrm>
              <a:off x="7191545" y="0"/>
              <a:ext cx="5000460" cy="1425988"/>
              <a:chOff x="7191545" y="0"/>
              <a:chExt cx="5000460" cy="1425988"/>
            </a:xfrm>
          </p:grpSpPr>
          <p:sp>
            <p:nvSpPr>
              <p:cNvPr id="11" name="Google Shape;390;p37">
                <a:extLst>
                  <a:ext uri="{FF2B5EF4-FFF2-40B4-BE49-F238E27FC236}">
                    <a16:creationId xmlns:a16="http://schemas.microsoft.com/office/drawing/2014/main" id="{2F35A25A-244F-D3D0-BC3D-4A69C0BBB33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91;p37">
                <a:extLst>
                  <a:ext uri="{FF2B5EF4-FFF2-40B4-BE49-F238E27FC236}">
                    <a16:creationId xmlns:a16="http://schemas.microsoft.com/office/drawing/2014/main" id="{3E4BE309-3DAC-424F-14EF-BA1C561B218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92;p37" descr="Open quotation mark with solid fill">
            <a:extLst>
              <a:ext uri="{FF2B5EF4-FFF2-40B4-BE49-F238E27FC236}">
                <a16:creationId xmlns:a16="http://schemas.microsoft.com/office/drawing/2014/main" id="{0B79A56B-5BCB-7AFD-2803-C7ED6CC286FA}"/>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8880113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p:cSld name="5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227C60-C99A-F745-F1CD-212361364E2B}"/>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8FA9DADD-DBEC-9BBC-E8B9-15703E7F9152}"/>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43B54F9E-EFF5-B5C3-D38C-40BE94C5BA6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5777FDF9-C9AC-0E15-8C51-66D510407025}"/>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058D7697-083F-8EDC-920B-3B3641F2C12E}"/>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40539394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p:cSld name="24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1859FA83-40BE-C3E5-2461-7F33864BD948}"/>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61326DE7-17A3-442A-4495-11C62A992DA9}"/>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F5EF00FC-51BD-1080-4D8E-38667EC4FD8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45B083F3-01AA-E4A1-446C-82612C5D900B}"/>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E897F134-B0CD-A9CE-9B36-B50CD06152BA}"/>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309313858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p:cSld name="5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A8DB7C56-03B6-1C41-0D8B-10CA4BEC5E23}"/>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4D1D4CE4-1B87-1D40-D25F-1E7FB581787F}"/>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9A6A0251-B086-C732-C5F0-4CB6B83498DB}"/>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E6C307E7-5E4A-87EF-20D6-0536E136D3D4}"/>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AA28737B-BE6D-BA1E-FCA4-F019728F5CBD}"/>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4E63A288-D0C6-6DBE-C28A-2C23AF942CF4}"/>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70238288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p:cSld name="7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3828AC-8482-647B-31D8-656ED47AD6C5}"/>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DADA257D-A899-5F24-7C8E-CC293615CA8B}"/>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8EAA54CA-1F74-3958-BB80-AF5719942D60}"/>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D2F82D99-42E7-9AF0-2B7E-D0BF59FEFC49}"/>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D1099B1E-F3DB-22FC-5A24-C04B61A88373}"/>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084018521"/>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p:cSld name="26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F5EA9CF5-1381-2BDF-BBE0-B768FD14603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390D8A42-AA50-8C06-9F0E-2554F705F525}"/>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7DD6054A-F1D0-2B80-80F5-53B44C3B653A}"/>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5F7BC05D-BEAD-A3C0-AAB8-30B196012579}"/>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F77D9723-F20E-289B-2141-A9B71B9DF188}"/>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424631508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p:cSld name="7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EFE65217-4ED4-5F03-8FD2-EC12BE5979E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8D62FC79-E53E-5FAF-4EC4-F7B2658D48B4}"/>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2DC5671E-AABE-4C87-AAC3-228E4510CF08}"/>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11847C92-645E-990B-52B2-2CC286E06D0D}"/>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D9687B40-D1ED-6E35-5D94-0DFEBF886B63}"/>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D88B4FF1-C1A9-AEED-E4E0-81CD4CD45488}"/>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19197240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p:cSld name="8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575E32-7F90-0F5F-1A19-964DE92E1D6D}"/>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D306D1A5-98D0-22A2-AA3C-D41D0EA638B8}"/>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9AAE9490-FA3F-C854-7295-DA114142191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17DB2E22-B629-7338-51D5-D2F5236D93F6}"/>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F75DD95B-00CC-AB00-0DF2-DE3974CF002A}"/>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97949887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p:cSld name="27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5DB32475-2F95-10EE-6CF1-A60959E1344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B1B3AB31-FB1A-46FF-E2EE-8213C5D656E1}"/>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A6E4F39C-7D38-3BE0-9F6C-0DFC3E58E628}"/>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6E4EACAC-B72D-1697-CBCF-942714B7502E}"/>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6BC1A07A-EE76-9E91-0DEB-BDD34EAE64D1}"/>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3848092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14FC477-2D0D-E4DE-B08C-C4654F4A399D}"/>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152AD7C-5271-1722-DE5C-2A4783A48BE2}"/>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268FFE28-5DE2-0CC5-3352-6ED7F32B08CD}"/>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CB0FC218-F503-6646-538F-74BFAF1CB844}"/>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9A36766F-C378-585C-5E18-C5AD7939BE5F}"/>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B4D81773-BB7C-E52E-5BE3-3BADFF04C82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DC7D0D25-C45E-3BAD-01EF-D475478905EF}"/>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19D92E4D-B92C-C8FE-A447-17267391C4C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48230502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p:cSld name="8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1E99EE00-0533-FB2B-0DD5-AF9EF779AB94}"/>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2F9106E8-2D24-732D-FFDB-630BDF2CA731}"/>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83E5FB2B-B25F-3674-381B-3C44F534FAC9}"/>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57030253-19B4-7ECF-0D84-158B6F37C686}"/>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5F9A3DB6-4D40-9862-9223-F625EA539AF7}"/>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F081C3E7-2B18-45B9-27D7-A72CD23A6449}"/>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51024353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2_Quotation">
    <p:spTree>
      <p:nvGrpSpPr>
        <p:cNvPr id="1" name=""/>
        <p:cNvGrpSpPr/>
        <p:nvPr/>
      </p:nvGrpSpPr>
      <p:grpSpPr>
        <a:xfrm>
          <a:off x="0" y="0"/>
          <a:ext cx="0" cy="0"/>
          <a:chOff x="0" y="0"/>
          <a:chExt cx="0" cy="0"/>
        </a:xfrm>
      </p:grpSpPr>
      <p:sp>
        <p:nvSpPr>
          <p:cNvPr id="2" name="Google Shape;368;p36">
            <a:extLst>
              <a:ext uri="{FF2B5EF4-FFF2-40B4-BE49-F238E27FC236}">
                <a16:creationId xmlns:a16="http://schemas.microsoft.com/office/drawing/2014/main" id="{23DDA7AD-2566-139F-5BFD-2F51346C437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69;p36">
            <a:extLst>
              <a:ext uri="{FF2B5EF4-FFF2-40B4-BE49-F238E27FC236}">
                <a16:creationId xmlns:a16="http://schemas.microsoft.com/office/drawing/2014/main" id="{799CC933-0F1C-9B71-D3EA-632F2F16C1B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70;p36">
            <a:extLst>
              <a:ext uri="{FF2B5EF4-FFF2-40B4-BE49-F238E27FC236}">
                <a16:creationId xmlns:a16="http://schemas.microsoft.com/office/drawing/2014/main" id="{8E36FB29-9C09-04FD-8C63-48831DF81B3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71;p36">
            <a:extLst>
              <a:ext uri="{FF2B5EF4-FFF2-40B4-BE49-F238E27FC236}">
                <a16:creationId xmlns:a16="http://schemas.microsoft.com/office/drawing/2014/main" id="{27845A2C-8002-73BB-911B-E83A7BBBD6A6}"/>
              </a:ext>
            </a:extLst>
          </p:cNvPr>
          <p:cNvSpPr txBox="1">
            <a:spLocks noGrp="1"/>
          </p:cNvSpPr>
          <p:nvPr>
            <p:ph type="sldNum" sz="quarter" idx="8"/>
          </p:nvPr>
        </p:nvSpPr>
        <p:spPr/>
        <p:txBody>
          <a:bodyPr/>
          <a:lstStyle>
            <a:lvl1pPr>
              <a:defRPr>
                <a:solidFill>
                  <a:srgbClr val="AEB3B7"/>
                </a:solidFill>
              </a:defRPr>
            </a:lvl1pPr>
          </a:lstStyle>
          <a:p>
            <a:pPr lvl="0"/>
            <a:fld id="{E121D2F9-66E0-450E-A93B-E5A866FE5318}" type="slidenum">
              <a:t>‹#›</a:t>
            </a:fld>
            <a:endParaRPr lang="en-US"/>
          </a:p>
        </p:txBody>
      </p:sp>
      <p:cxnSp>
        <p:nvCxnSpPr>
          <p:cNvPr id="6" name="Google Shape;372;p36">
            <a:extLst>
              <a:ext uri="{FF2B5EF4-FFF2-40B4-BE49-F238E27FC236}">
                <a16:creationId xmlns:a16="http://schemas.microsoft.com/office/drawing/2014/main" id="{D099628C-4100-E129-8BF1-DBC838FE7F36}"/>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73;p36">
            <a:extLst>
              <a:ext uri="{FF2B5EF4-FFF2-40B4-BE49-F238E27FC236}">
                <a16:creationId xmlns:a16="http://schemas.microsoft.com/office/drawing/2014/main" id="{2F7B8230-BFF8-5DAE-81E8-C83D3BA8740F}"/>
              </a:ext>
            </a:extLst>
          </p:cNvPr>
          <p:cNvSpPr txBox="1">
            <a:spLocks noGrp="1"/>
          </p:cNvSpPr>
          <p:nvPr>
            <p:ph type="ftr" sz="quarter" idx="9"/>
          </p:nvPr>
        </p:nvSpPr>
        <p:spPr/>
        <p:txBody>
          <a:bodyPr/>
          <a:lstStyle>
            <a:lvl1pPr>
              <a:defRPr/>
            </a:lvl1pPr>
          </a:lstStyle>
          <a:p>
            <a:pPr lvl="0"/>
            <a:endParaRPr lang="en-US"/>
          </a:p>
        </p:txBody>
      </p:sp>
      <p:grpSp>
        <p:nvGrpSpPr>
          <p:cNvPr id="8" name="Google Shape;374;p36">
            <a:extLst>
              <a:ext uri="{FF2B5EF4-FFF2-40B4-BE49-F238E27FC236}">
                <a16:creationId xmlns:a16="http://schemas.microsoft.com/office/drawing/2014/main" id="{34A84C4A-57FD-4512-AAB8-C0C3AA6BFFE2}"/>
              </a:ext>
            </a:extLst>
          </p:cNvPr>
          <p:cNvGrpSpPr/>
          <p:nvPr/>
        </p:nvGrpSpPr>
        <p:grpSpPr>
          <a:xfrm>
            <a:off x="7191545" y="0"/>
            <a:ext cx="5000460" cy="1425988"/>
            <a:chOff x="7191545" y="0"/>
            <a:chExt cx="5000460" cy="1425988"/>
          </a:xfrm>
        </p:grpSpPr>
        <p:pic>
          <p:nvPicPr>
            <p:cNvPr id="9" name="Google Shape;375;p36">
              <a:extLst>
                <a:ext uri="{FF2B5EF4-FFF2-40B4-BE49-F238E27FC236}">
                  <a16:creationId xmlns:a16="http://schemas.microsoft.com/office/drawing/2014/main" id="{D02E2057-346A-CCB7-7072-345E7C8323E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76;p36">
              <a:extLst>
                <a:ext uri="{FF2B5EF4-FFF2-40B4-BE49-F238E27FC236}">
                  <a16:creationId xmlns:a16="http://schemas.microsoft.com/office/drawing/2014/main" id="{B208D58C-7CBB-C6F7-1A3F-3BD46E9BE3C9}"/>
                </a:ext>
              </a:extLst>
            </p:cNvPr>
            <p:cNvGrpSpPr/>
            <p:nvPr/>
          </p:nvGrpSpPr>
          <p:grpSpPr>
            <a:xfrm>
              <a:off x="7191545" y="0"/>
              <a:ext cx="5000460" cy="1425988"/>
              <a:chOff x="7191545" y="0"/>
              <a:chExt cx="5000460" cy="1425988"/>
            </a:xfrm>
          </p:grpSpPr>
          <p:sp>
            <p:nvSpPr>
              <p:cNvPr id="11" name="Google Shape;377;p36">
                <a:extLst>
                  <a:ext uri="{FF2B5EF4-FFF2-40B4-BE49-F238E27FC236}">
                    <a16:creationId xmlns:a16="http://schemas.microsoft.com/office/drawing/2014/main" id="{06C49076-E7C7-5B3A-20A8-4DC22BB64AF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78;p36">
                <a:extLst>
                  <a:ext uri="{FF2B5EF4-FFF2-40B4-BE49-F238E27FC236}">
                    <a16:creationId xmlns:a16="http://schemas.microsoft.com/office/drawing/2014/main" id="{9CFD16D4-08D9-28B1-78C8-67BF10B4CE7F}"/>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79;p36" descr="Open quotation mark with solid fill">
            <a:extLst>
              <a:ext uri="{FF2B5EF4-FFF2-40B4-BE49-F238E27FC236}">
                <a16:creationId xmlns:a16="http://schemas.microsoft.com/office/drawing/2014/main" id="{941CB90D-FBDB-D734-6E11-F2FBDFE867AC}"/>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68948875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p:cSld name="18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72940AC-2D1A-EDF6-2D13-28272F9B8786}"/>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66FCA5F-5C26-A5B7-90D1-D096F6B66BD0}"/>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A4567BDC-A406-5245-F82B-2327ABF4E757}"/>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FFC01ABC-E264-6B3F-E3FC-63874805C461}"/>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B33789CA-D427-0939-E132-7D18867BF7FB}"/>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7A39D7F4-EA26-99C7-40A0-9C01A5C6E7F9}"/>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3E32C73D-13BD-28A2-D718-17E128CBD3E5}"/>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51919628-2142-6E1B-9232-33CE8FAD36D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86397631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p:cSld name="18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A339420B-2646-EE9C-6A99-31A73444B4EE}"/>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B5171518-C756-8B93-C720-A039AE3CDF3A}"/>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856E8893-C902-109F-F6D8-F3066923590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2273FC7B-17A8-A632-91E4-AA86FFF6FA1F}"/>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A7682213-40DA-CBFF-8D69-42E2C8CCE855}"/>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5EB55322-3567-495F-261D-D2989170F38E}"/>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197E25F-0B49-92BB-B7B7-6F5528CE688D}"/>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65526760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p:cSld name="18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876BAC81-DB1D-E765-0293-284B79C91202}"/>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8DAC0AEB-44DC-6C7A-92AC-93547903C2EA}"/>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CCA02B1F-6473-2AB6-DEA2-E9B45F8165A0}"/>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596B3D19-941D-0F77-7A8D-BFBAD36EC73A}"/>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5E02CCB0-5D60-55B5-0434-24F7FA658E48}"/>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47A8D030-513E-C800-F413-607E8C636B59}"/>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016DF7DC-E1C8-0867-2F64-B6D187BA3AD9}"/>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310893458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463ADC9C-1A0F-6118-E890-1F95DC1C194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69ADD090-3438-A195-E49F-D6318F6F20D9}"/>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D0C7E17C-D985-1A8B-064A-8F4B4C90F3F8}"/>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F3A75AB1-C6D9-69CB-79C6-49F01F46ECC1}"/>
              </a:ext>
            </a:extLst>
          </p:cNvPr>
          <p:cNvSpPr txBox="1">
            <a:spLocks noGrp="1"/>
          </p:cNvSpPr>
          <p:nvPr>
            <p:ph type="sldNum" sz="quarter" idx="8"/>
          </p:nvPr>
        </p:nvSpPr>
        <p:spPr/>
        <p:txBody>
          <a:bodyPr/>
          <a:lstStyle>
            <a:lvl1pPr>
              <a:defRPr>
                <a:solidFill>
                  <a:srgbClr val="AFB3B9"/>
                </a:solidFill>
              </a:defRPr>
            </a:lvl1pPr>
          </a:lstStyle>
          <a:p>
            <a:pPr lvl="0"/>
            <a:fld id="{594F7C81-3100-4A47-B725-86D0EADE762D}" type="slidenum">
              <a:t>‹#›</a:t>
            </a:fld>
            <a:endParaRPr lang="en-US"/>
          </a:p>
        </p:txBody>
      </p:sp>
      <p:cxnSp>
        <p:nvCxnSpPr>
          <p:cNvPr id="6" name="Straight Connector 7">
            <a:extLst>
              <a:ext uri="{FF2B5EF4-FFF2-40B4-BE49-F238E27FC236}">
                <a16:creationId xmlns:a16="http://schemas.microsoft.com/office/drawing/2014/main" id="{4E57B41A-C4ED-7D70-640E-E2E51C09B48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CFC01A9E-8A65-3FD0-EA35-1F1E2066F37E}"/>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D990976F-FA72-003F-18A5-CE7AE4B8BF04}"/>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BD820A6B-6869-32AB-05B0-CE770818123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149B0D86-6642-0BCD-E8FC-D360E885245C}"/>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B97E2364-8E11-E5B6-6E3A-D3B2CAFCFAA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315066BA-8F01-32BC-417E-231CEDC8A83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861FE4F5-422C-065D-1238-95E2FD1D871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00144326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EC0882A6-2DA6-735E-EDA7-76231F5F044F}"/>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368494D6-4AAF-C08B-8542-24156DBAA1D8}"/>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C02DCD64-29E5-8FA7-B337-F3D145C53716}"/>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C2FDA3E2-5DCE-12E8-ADEE-B1230C3C533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67FB62E7-B81F-FAA8-AEEF-64271845205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F44D05A4-BC27-F7F5-083C-B8E303BAAF05}"/>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9AFB002C-124F-C203-3C2A-219C82594B98}"/>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F942FE7E-2344-F3E0-E162-5C017B3545B1}"/>
              </a:ext>
            </a:extLst>
          </p:cNvPr>
          <p:cNvSpPr txBox="1">
            <a:spLocks noGrp="1"/>
          </p:cNvSpPr>
          <p:nvPr>
            <p:ph type="sldNum" sz="quarter" idx="8"/>
          </p:nvPr>
        </p:nvSpPr>
        <p:spPr/>
        <p:txBody>
          <a:bodyPr/>
          <a:lstStyle>
            <a:lvl1pPr>
              <a:defRPr>
                <a:solidFill>
                  <a:srgbClr val="AFB3B9"/>
                </a:solidFill>
              </a:defRPr>
            </a:lvl1pPr>
          </a:lstStyle>
          <a:p>
            <a:pPr lvl="0"/>
            <a:fld id="{8C6C4D9C-334B-4FA1-AA49-EE88049E2356}" type="slidenum">
              <a:t>‹#›</a:t>
            </a:fld>
            <a:endParaRPr lang="en-US"/>
          </a:p>
        </p:txBody>
      </p:sp>
      <p:cxnSp>
        <p:nvCxnSpPr>
          <p:cNvPr id="10" name="Straight Connector 7">
            <a:extLst>
              <a:ext uri="{FF2B5EF4-FFF2-40B4-BE49-F238E27FC236}">
                <a16:creationId xmlns:a16="http://schemas.microsoft.com/office/drawing/2014/main" id="{1C9A8345-6DA6-4737-A3B8-0FB34E77248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746B5B37-8E67-6C6E-2CD6-38D794CAED9F}"/>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78404412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A250F1-86BD-28BA-112B-0925C3BCE87A}"/>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C65D5BD8-CD51-5BE6-B2B9-4EFAE945C2C1}"/>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951E6EA6-ABDE-3C5C-B215-63BD92E05CDE}"/>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7954DE23-4801-887B-66D7-2A4BA40D1D0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F844CE41-6167-BDE3-ABEB-64E52969895C}"/>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2CD7CE26-DC81-53B0-C084-E498D127B02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B53D0F8B-7125-F064-DE64-B02B6F73410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F4631F38-7DB2-5713-EC48-697A35825F7A}"/>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A15EA288-372D-7F44-08CF-AB57B1EE713A}"/>
              </a:ext>
            </a:extLst>
          </p:cNvPr>
          <p:cNvSpPr txBox="1">
            <a:spLocks noGrp="1"/>
          </p:cNvSpPr>
          <p:nvPr>
            <p:ph type="sldNum" sz="quarter" idx="8"/>
          </p:nvPr>
        </p:nvSpPr>
        <p:spPr>
          <a:xfrm>
            <a:off x="8839193" y="6356351"/>
            <a:ext cx="2743200" cy="365129"/>
          </a:xfrm>
        </p:spPr>
        <p:txBody>
          <a:bodyPr/>
          <a:lstStyle>
            <a:lvl1pPr>
              <a:defRPr/>
            </a:lvl1pPr>
          </a:lstStyle>
          <a:p>
            <a:pPr lvl="0"/>
            <a:fld id="{584B89A8-7126-4439-B836-B0BD7A239AB8}" type="slidenum">
              <a:t>‹#›</a:t>
            </a:fld>
            <a:endParaRPr lang="en-US"/>
          </a:p>
        </p:txBody>
      </p:sp>
      <p:cxnSp>
        <p:nvCxnSpPr>
          <p:cNvPr id="11" name="Straight Connector 6">
            <a:extLst>
              <a:ext uri="{FF2B5EF4-FFF2-40B4-BE49-F238E27FC236}">
                <a16:creationId xmlns:a16="http://schemas.microsoft.com/office/drawing/2014/main" id="{D4F5D60C-67FA-2315-FAAC-6D959950B00D}"/>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E5D221C1-67A7-A78E-AFB0-AAA64D7926E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3942781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FB8DA4C6-D9C5-1759-F443-6E9F7F1F3BA8}"/>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067DFACF-9D0F-D81A-1A30-0995DA0ADE8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B65F717D-F8C4-37F9-7F74-D2FA8BE8F8DB}"/>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7F1620A1-5489-06FF-0B6D-654924A3F9E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7CF666F5-05FD-F6A9-946C-FABF8A07F26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51F707F6-3E34-F689-5B91-73786B7ADE5D}"/>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DFADA0F9-B14A-A9A0-A980-2D50827D70B4}"/>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EC9699F6-6828-D0D9-745D-BBC46AA75D1A}"/>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EC494D62-46A6-0BD8-93A1-33C1A77277CE}"/>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94B2D31B-1E04-7EC5-AAD5-CD407790789D}"/>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525D39AD-AD0D-2BE6-D9F0-7B0C404A823D}"/>
              </a:ext>
            </a:extLst>
          </p:cNvPr>
          <p:cNvSpPr txBox="1">
            <a:spLocks noGrp="1"/>
          </p:cNvSpPr>
          <p:nvPr>
            <p:ph type="sldNum" sz="quarter" idx="8"/>
          </p:nvPr>
        </p:nvSpPr>
        <p:spPr/>
        <p:txBody>
          <a:bodyPr/>
          <a:lstStyle>
            <a:lvl1pPr>
              <a:defRPr/>
            </a:lvl1pPr>
          </a:lstStyle>
          <a:p>
            <a:pPr lvl="0"/>
            <a:fld id="{957D3A43-E81D-40B4-B442-CCB3E4E1DDA3}" type="slidenum">
              <a:t>‹#›</a:t>
            </a:fld>
            <a:endParaRPr lang="en-US"/>
          </a:p>
        </p:txBody>
      </p:sp>
      <p:cxnSp>
        <p:nvCxnSpPr>
          <p:cNvPr id="13" name="Straight Connector 8">
            <a:extLst>
              <a:ext uri="{FF2B5EF4-FFF2-40B4-BE49-F238E27FC236}">
                <a16:creationId xmlns:a16="http://schemas.microsoft.com/office/drawing/2014/main" id="{5306A6E7-A52B-9E01-B822-D6AFCBCEA6E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CB924FC3-DC66-955B-D97B-736F7E64393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4705169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CA65E461-F430-61D1-1934-B63B05C627D6}"/>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9727AB32-C743-03BF-6796-F20D6ED5CA5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6AEA0319-ED18-2EFE-9FDD-4F5124100E95}"/>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6C4E52EE-273A-F68B-C4C6-421DD9974C9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A44BBB7F-2ABC-F5E7-D3AC-F745AAC5099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B4CB085-AE0D-DBFE-3E06-3E093140BDCE}"/>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E33B379B-D97B-0536-082E-2B955489B1FC}"/>
              </a:ext>
            </a:extLst>
          </p:cNvPr>
          <p:cNvSpPr txBox="1">
            <a:spLocks noGrp="1"/>
          </p:cNvSpPr>
          <p:nvPr>
            <p:ph type="sldNum" sz="quarter" idx="8"/>
          </p:nvPr>
        </p:nvSpPr>
        <p:spPr/>
        <p:txBody>
          <a:bodyPr/>
          <a:lstStyle>
            <a:lvl1pPr>
              <a:defRPr/>
            </a:lvl1pPr>
          </a:lstStyle>
          <a:p>
            <a:pPr lvl="0"/>
            <a:fld id="{0BECBCB1-0F0C-41EE-B492-CBCDDDCDF111}" type="slidenum">
              <a:t>‹#›</a:t>
            </a:fld>
            <a:endParaRPr lang="en-US"/>
          </a:p>
        </p:txBody>
      </p:sp>
      <p:cxnSp>
        <p:nvCxnSpPr>
          <p:cNvPr id="9" name="Straight Connector 6">
            <a:extLst>
              <a:ext uri="{FF2B5EF4-FFF2-40B4-BE49-F238E27FC236}">
                <a16:creationId xmlns:a16="http://schemas.microsoft.com/office/drawing/2014/main" id="{815B4B8C-67D7-04AE-300D-7D9F03B5F4F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CFC59290-7711-8CE1-0F88-A7A394B1CBD7}"/>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615161685"/>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p:cSld name="18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30CED888-5B89-5528-62BE-C58130E97BC3}"/>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19D9EEC4-8990-82E2-847F-23AA4B595C28}"/>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4B0F52A1-0AC4-9E01-9D4C-34FC95C07396}"/>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1AE48F75-FD9D-A33B-7823-0CF4EB697404}"/>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7FDB6363-11B9-4509-B633-6E6F49C2D77C}"/>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EDB8669E-AD21-9E95-1564-A0529C7CE283}"/>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6957DA3D-81D4-C6B1-3997-BF45DA142163}"/>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0E54D4A3-A741-5FDC-DD35-F6A6497E4F51}"/>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26173548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57F0FF1A-DA84-431F-E5A0-15D0C5C49F60}"/>
              </a:ext>
            </a:extLst>
          </p:cNvPr>
          <p:cNvSpPr txBox="1">
            <a:spLocks noGrp="1"/>
          </p:cNvSpPr>
          <p:nvPr>
            <p:ph type="sldNum" sz="quarter" idx="8"/>
          </p:nvPr>
        </p:nvSpPr>
        <p:spPr/>
        <p:txBody>
          <a:bodyPr/>
          <a:lstStyle>
            <a:lvl1pPr>
              <a:defRPr/>
            </a:lvl1pPr>
          </a:lstStyle>
          <a:p>
            <a:pPr lvl="0"/>
            <a:fld id="{80037549-544A-40F7-8D59-EE52E67A4F46}" type="slidenum">
              <a:t>‹#›</a:t>
            </a:fld>
            <a:endParaRPr lang="en-US"/>
          </a:p>
        </p:txBody>
      </p:sp>
      <p:cxnSp>
        <p:nvCxnSpPr>
          <p:cNvPr id="3" name="Straight Connector 3">
            <a:extLst>
              <a:ext uri="{FF2B5EF4-FFF2-40B4-BE49-F238E27FC236}">
                <a16:creationId xmlns:a16="http://schemas.microsoft.com/office/drawing/2014/main" id="{C7BD2B8D-31CD-9E2F-AF20-EA2DC729F7AC}"/>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64CA4352-8FA9-F50E-AAE9-2F41DAB93AFF}"/>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D378F100-5702-82C5-0824-70BFF2FD184D}"/>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C899DD60-644A-A421-226E-4E6268BF4FF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B890AD67-6415-C463-56D1-8C0B4E925FAD}"/>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D9182A9F-649D-48AB-6D9B-3839C701C5A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BC47C1EA-0683-81B8-272E-75B443ADC4A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413514136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and Content 2">
    <p:spTree>
      <p:nvGrpSpPr>
        <p:cNvPr id="1" name=""/>
        <p:cNvGrpSpPr/>
        <p:nvPr/>
      </p:nvGrpSpPr>
      <p:grpSpPr>
        <a:xfrm>
          <a:off x="0" y="0"/>
          <a:ext cx="0" cy="0"/>
          <a:chOff x="0" y="0"/>
          <a:chExt cx="0" cy="0"/>
        </a:xfrm>
      </p:grpSpPr>
      <p:grpSp>
        <p:nvGrpSpPr>
          <p:cNvPr id="2" name="Google Shape;58;p6">
            <a:extLst>
              <a:ext uri="{FF2B5EF4-FFF2-40B4-BE49-F238E27FC236}">
                <a16:creationId xmlns:a16="http://schemas.microsoft.com/office/drawing/2014/main" id="{52EBA31A-8B8B-7389-DB49-2C3C083840B7}"/>
              </a:ext>
            </a:extLst>
          </p:cNvPr>
          <p:cNvGrpSpPr/>
          <p:nvPr/>
        </p:nvGrpSpPr>
        <p:grpSpPr>
          <a:xfrm>
            <a:off x="7191545" y="0"/>
            <a:ext cx="5000460" cy="1425988"/>
            <a:chOff x="7191545" y="0"/>
            <a:chExt cx="5000460" cy="1425988"/>
          </a:xfrm>
        </p:grpSpPr>
        <p:pic>
          <p:nvPicPr>
            <p:cNvPr id="3" name="Google Shape;59;p6">
              <a:extLst>
                <a:ext uri="{FF2B5EF4-FFF2-40B4-BE49-F238E27FC236}">
                  <a16:creationId xmlns:a16="http://schemas.microsoft.com/office/drawing/2014/main" id="{C200D3EC-ECF0-F1BB-86E7-8967E527A0C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0;p6">
              <a:extLst>
                <a:ext uri="{FF2B5EF4-FFF2-40B4-BE49-F238E27FC236}">
                  <a16:creationId xmlns:a16="http://schemas.microsoft.com/office/drawing/2014/main" id="{E229331D-849C-D6D9-FAE2-A1C0012043E6}"/>
                </a:ext>
              </a:extLst>
            </p:cNvPr>
            <p:cNvGrpSpPr/>
            <p:nvPr/>
          </p:nvGrpSpPr>
          <p:grpSpPr>
            <a:xfrm>
              <a:off x="7191545" y="0"/>
              <a:ext cx="5000460" cy="1425988"/>
              <a:chOff x="7191545" y="0"/>
              <a:chExt cx="5000460" cy="1425988"/>
            </a:xfrm>
          </p:grpSpPr>
          <p:sp>
            <p:nvSpPr>
              <p:cNvPr id="5" name="Google Shape;61;p6">
                <a:extLst>
                  <a:ext uri="{FF2B5EF4-FFF2-40B4-BE49-F238E27FC236}">
                    <a16:creationId xmlns:a16="http://schemas.microsoft.com/office/drawing/2014/main" id="{663D7E00-7D74-B388-2EFC-85351A29F69C}"/>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2;p6">
                <a:extLst>
                  <a:ext uri="{FF2B5EF4-FFF2-40B4-BE49-F238E27FC236}">
                    <a16:creationId xmlns:a16="http://schemas.microsoft.com/office/drawing/2014/main" id="{85AA23C1-E328-72C2-9701-0A8DE27B0CF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3;p6">
            <a:extLst>
              <a:ext uri="{FF2B5EF4-FFF2-40B4-BE49-F238E27FC236}">
                <a16:creationId xmlns:a16="http://schemas.microsoft.com/office/drawing/2014/main" id="{140C5F49-0743-E00E-B560-180CAF7CC4C0}"/>
              </a:ext>
            </a:extLst>
          </p:cNvPr>
          <p:cNvSpPr txBox="1">
            <a:spLocks noGrp="1"/>
          </p:cNvSpPr>
          <p:nvPr>
            <p:ph type="title"/>
          </p:nvPr>
        </p:nvSpPr>
        <p:spPr/>
        <p:txBody>
          <a:bodyPr/>
          <a:lstStyle>
            <a:lvl1pPr>
              <a:defRPr/>
            </a:lvl1pPr>
          </a:lstStyle>
          <a:p>
            <a:pPr lvl="0"/>
            <a:endParaRPr lang="en-US"/>
          </a:p>
        </p:txBody>
      </p:sp>
      <p:sp>
        <p:nvSpPr>
          <p:cNvPr id="8" name="Google Shape;64;p6">
            <a:extLst>
              <a:ext uri="{FF2B5EF4-FFF2-40B4-BE49-F238E27FC236}">
                <a16:creationId xmlns:a16="http://schemas.microsoft.com/office/drawing/2014/main" id="{98926B66-5686-7C72-D73D-276E5C1D2DD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65;p6">
            <a:extLst>
              <a:ext uri="{FF2B5EF4-FFF2-40B4-BE49-F238E27FC236}">
                <a16:creationId xmlns:a16="http://schemas.microsoft.com/office/drawing/2014/main" id="{432A3280-3D84-1817-686C-D5371762140A}"/>
              </a:ext>
            </a:extLst>
          </p:cNvPr>
          <p:cNvSpPr txBox="1">
            <a:spLocks noGrp="1"/>
          </p:cNvSpPr>
          <p:nvPr>
            <p:ph type="sldNum" sz="quarter" idx="8"/>
          </p:nvPr>
        </p:nvSpPr>
        <p:spPr/>
        <p:txBody>
          <a:bodyPr/>
          <a:lstStyle>
            <a:lvl1pPr>
              <a:defRPr>
                <a:solidFill>
                  <a:srgbClr val="AEB3B7"/>
                </a:solidFill>
              </a:defRPr>
            </a:lvl1pPr>
          </a:lstStyle>
          <a:p>
            <a:pPr lvl="0"/>
            <a:fld id="{FDCFF565-D453-422C-B3D1-38A7F3F737CF}" type="slidenum">
              <a:t>‹#›</a:t>
            </a:fld>
            <a:endParaRPr lang="en-US"/>
          </a:p>
        </p:txBody>
      </p:sp>
      <p:cxnSp>
        <p:nvCxnSpPr>
          <p:cNvPr id="10" name="Google Shape;66;p6">
            <a:extLst>
              <a:ext uri="{FF2B5EF4-FFF2-40B4-BE49-F238E27FC236}">
                <a16:creationId xmlns:a16="http://schemas.microsoft.com/office/drawing/2014/main" id="{E5A1BA95-4973-EAF0-9DD5-A9D347F9C0F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67;p6">
            <a:extLst>
              <a:ext uri="{FF2B5EF4-FFF2-40B4-BE49-F238E27FC236}">
                <a16:creationId xmlns:a16="http://schemas.microsoft.com/office/drawing/2014/main" id="{0D46FFA0-801B-DFBA-BE4D-BB9A4ADBDB09}"/>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27980532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3_Quotation">
    <p:spTree>
      <p:nvGrpSpPr>
        <p:cNvPr id="1" name=""/>
        <p:cNvGrpSpPr/>
        <p:nvPr/>
      </p:nvGrpSpPr>
      <p:grpSpPr>
        <a:xfrm>
          <a:off x="0" y="0"/>
          <a:ext cx="0" cy="0"/>
          <a:chOff x="0" y="0"/>
          <a:chExt cx="0" cy="0"/>
        </a:xfrm>
      </p:grpSpPr>
      <p:sp>
        <p:nvSpPr>
          <p:cNvPr id="2" name="Google Shape;381;p37">
            <a:extLst>
              <a:ext uri="{FF2B5EF4-FFF2-40B4-BE49-F238E27FC236}">
                <a16:creationId xmlns:a16="http://schemas.microsoft.com/office/drawing/2014/main" id="{C57F51C2-C79B-3ED9-26AE-7CB2F3D518E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82;p37">
            <a:extLst>
              <a:ext uri="{FF2B5EF4-FFF2-40B4-BE49-F238E27FC236}">
                <a16:creationId xmlns:a16="http://schemas.microsoft.com/office/drawing/2014/main" id="{0CB92D71-A8A9-BD86-74E4-E39B15476A2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383;p37">
            <a:extLst>
              <a:ext uri="{FF2B5EF4-FFF2-40B4-BE49-F238E27FC236}">
                <a16:creationId xmlns:a16="http://schemas.microsoft.com/office/drawing/2014/main" id="{3B75A68B-D929-3FA8-3EE7-59C2A2E303EE}"/>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384;p37">
            <a:extLst>
              <a:ext uri="{FF2B5EF4-FFF2-40B4-BE49-F238E27FC236}">
                <a16:creationId xmlns:a16="http://schemas.microsoft.com/office/drawing/2014/main" id="{5DA04AA2-380D-6CF6-202D-547002FF0559}"/>
              </a:ext>
            </a:extLst>
          </p:cNvPr>
          <p:cNvSpPr txBox="1">
            <a:spLocks noGrp="1"/>
          </p:cNvSpPr>
          <p:nvPr>
            <p:ph type="sldNum" sz="quarter" idx="8"/>
          </p:nvPr>
        </p:nvSpPr>
        <p:spPr/>
        <p:txBody>
          <a:bodyPr/>
          <a:lstStyle>
            <a:lvl1pPr>
              <a:defRPr>
                <a:solidFill>
                  <a:srgbClr val="AEB3B7"/>
                </a:solidFill>
              </a:defRPr>
            </a:lvl1pPr>
          </a:lstStyle>
          <a:p>
            <a:pPr lvl="0"/>
            <a:fld id="{2B511D1A-1AEB-4102-8A09-A47E8073DEB7}" type="slidenum">
              <a:t>‹#›</a:t>
            </a:fld>
            <a:endParaRPr lang="en-US"/>
          </a:p>
        </p:txBody>
      </p:sp>
      <p:cxnSp>
        <p:nvCxnSpPr>
          <p:cNvPr id="6" name="Google Shape;385;p37">
            <a:extLst>
              <a:ext uri="{FF2B5EF4-FFF2-40B4-BE49-F238E27FC236}">
                <a16:creationId xmlns:a16="http://schemas.microsoft.com/office/drawing/2014/main" id="{764D5279-0A2E-8536-E06F-FAD18D34A91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386;p37">
            <a:extLst>
              <a:ext uri="{FF2B5EF4-FFF2-40B4-BE49-F238E27FC236}">
                <a16:creationId xmlns:a16="http://schemas.microsoft.com/office/drawing/2014/main" id="{A9D9ECE3-6872-5D5D-72E5-BCD311D2BCA6}"/>
              </a:ext>
            </a:extLst>
          </p:cNvPr>
          <p:cNvSpPr txBox="1">
            <a:spLocks noGrp="1"/>
          </p:cNvSpPr>
          <p:nvPr>
            <p:ph type="ftr" sz="quarter" idx="9"/>
          </p:nvPr>
        </p:nvSpPr>
        <p:spPr/>
        <p:txBody>
          <a:bodyPr/>
          <a:lstStyle>
            <a:lvl1pPr>
              <a:defRPr/>
            </a:lvl1pPr>
          </a:lstStyle>
          <a:p>
            <a:pPr lvl="0"/>
            <a:endParaRPr lang="en-US"/>
          </a:p>
        </p:txBody>
      </p:sp>
      <p:grpSp>
        <p:nvGrpSpPr>
          <p:cNvPr id="8" name="Google Shape;387;p37">
            <a:extLst>
              <a:ext uri="{FF2B5EF4-FFF2-40B4-BE49-F238E27FC236}">
                <a16:creationId xmlns:a16="http://schemas.microsoft.com/office/drawing/2014/main" id="{483B814E-EE94-0217-FF40-EA1835187973}"/>
              </a:ext>
            </a:extLst>
          </p:cNvPr>
          <p:cNvGrpSpPr/>
          <p:nvPr/>
        </p:nvGrpSpPr>
        <p:grpSpPr>
          <a:xfrm>
            <a:off x="7191545" y="0"/>
            <a:ext cx="5000460" cy="1425988"/>
            <a:chOff x="7191545" y="0"/>
            <a:chExt cx="5000460" cy="1425988"/>
          </a:xfrm>
        </p:grpSpPr>
        <p:pic>
          <p:nvPicPr>
            <p:cNvPr id="9" name="Google Shape;388;p37">
              <a:extLst>
                <a:ext uri="{FF2B5EF4-FFF2-40B4-BE49-F238E27FC236}">
                  <a16:creationId xmlns:a16="http://schemas.microsoft.com/office/drawing/2014/main" id="{18B71205-1AA7-6AB6-BDCA-27A5251A773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389;p37">
              <a:extLst>
                <a:ext uri="{FF2B5EF4-FFF2-40B4-BE49-F238E27FC236}">
                  <a16:creationId xmlns:a16="http://schemas.microsoft.com/office/drawing/2014/main" id="{9A6B2929-73A4-B86A-3055-4306EF0480F0}"/>
                </a:ext>
              </a:extLst>
            </p:cNvPr>
            <p:cNvGrpSpPr/>
            <p:nvPr/>
          </p:nvGrpSpPr>
          <p:grpSpPr>
            <a:xfrm>
              <a:off x="7191545" y="0"/>
              <a:ext cx="5000460" cy="1425988"/>
              <a:chOff x="7191545" y="0"/>
              <a:chExt cx="5000460" cy="1425988"/>
            </a:xfrm>
          </p:grpSpPr>
          <p:sp>
            <p:nvSpPr>
              <p:cNvPr id="11" name="Google Shape;390;p37">
                <a:extLst>
                  <a:ext uri="{FF2B5EF4-FFF2-40B4-BE49-F238E27FC236}">
                    <a16:creationId xmlns:a16="http://schemas.microsoft.com/office/drawing/2014/main" id="{B429AB8D-C163-2683-CE89-DB8392CC75F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391;p37">
                <a:extLst>
                  <a:ext uri="{FF2B5EF4-FFF2-40B4-BE49-F238E27FC236}">
                    <a16:creationId xmlns:a16="http://schemas.microsoft.com/office/drawing/2014/main" id="{8743DF2A-7100-552F-92B5-BAA7FEEBED74}"/>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392;p37" descr="Open quotation mark with solid fill">
            <a:extLst>
              <a:ext uri="{FF2B5EF4-FFF2-40B4-BE49-F238E27FC236}">
                <a16:creationId xmlns:a16="http://schemas.microsoft.com/office/drawing/2014/main" id="{BC1EF0CE-B6C8-B1AD-5873-F38C0BEDF50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956340661"/>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p:cSld name="3_Title Slide">
    <p:spTree>
      <p:nvGrpSpPr>
        <p:cNvPr id="1" name=""/>
        <p:cNvGrpSpPr/>
        <p:nvPr/>
      </p:nvGrpSpPr>
      <p:grpSpPr>
        <a:xfrm>
          <a:off x="0" y="0"/>
          <a:ext cx="0" cy="0"/>
          <a:chOff x="0" y="0"/>
          <a:chExt cx="0" cy="0"/>
        </a:xfrm>
      </p:grpSpPr>
      <p:graphicFrame>
        <p:nvGraphicFramePr>
          <p:cNvPr id="2" name="Object 7" hidden="1">
            <a:extLst>
              <a:ext uri="{FF2B5EF4-FFF2-40B4-BE49-F238E27FC236}">
                <a16:creationId xmlns:a16="http://schemas.microsoft.com/office/drawing/2014/main" id="{5194B821-5406-BD8B-CB97-A589D22E5165}"/>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7" hidden="1">
                        <a:extLst>
                          <a:ext uri="{FF2B5EF4-FFF2-40B4-BE49-F238E27FC236}">
                            <a16:creationId xmlns:a16="http://schemas.microsoft.com/office/drawing/2014/main" id="{5194B821-5406-BD8B-CB97-A589D22E5165}"/>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6">
            <a:extLst>
              <a:ext uri="{FF2B5EF4-FFF2-40B4-BE49-F238E27FC236}">
                <a16:creationId xmlns:a16="http://schemas.microsoft.com/office/drawing/2014/main" id="{14A70ABE-A392-4A56-DFB8-D8FA63F4EF29}"/>
              </a:ext>
            </a:extLst>
          </p:cNvPr>
          <p:cNvSpPr/>
          <p:nvPr/>
        </p:nvSpPr>
        <p:spPr>
          <a:xfrm>
            <a:off x="-21168" y="6629400"/>
            <a:ext cx="12213165" cy="228600"/>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4" name="Picture 13">
            <a:extLst>
              <a:ext uri="{FF2B5EF4-FFF2-40B4-BE49-F238E27FC236}">
                <a16:creationId xmlns:a16="http://schemas.microsoft.com/office/drawing/2014/main" id="{D71D822C-6130-40D5-0032-CD3AD9FEB041}"/>
              </a:ext>
            </a:extLst>
          </p:cNvPr>
          <p:cNvPicPr>
            <a:picLocks noChangeAspect="1"/>
          </p:cNvPicPr>
          <p:nvPr/>
        </p:nvPicPr>
        <p:blipFill>
          <a:blip r:embed="rId4"/>
          <a:srcRect/>
          <a:stretch>
            <a:fillRect/>
          </a:stretch>
        </p:blipFill>
        <p:spPr>
          <a:xfrm>
            <a:off x="7945971" y="408517"/>
            <a:ext cx="3706282" cy="1813986"/>
          </a:xfrm>
          <a:prstGeom prst="rect">
            <a:avLst/>
          </a:prstGeom>
          <a:noFill/>
          <a:ln cap="flat">
            <a:noFill/>
          </a:ln>
        </p:spPr>
      </p:pic>
      <p:grpSp>
        <p:nvGrpSpPr>
          <p:cNvPr id="5" name="Group 11">
            <a:extLst>
              <a:ext uri="{FF2B5EF4-FFF2-40B4-BE49-F238E27FC236}">
                <a16:creationId xmlns:a16="http://schemas.microsoft.com/office/drawing/2014/main" id="{FA05CD7B-6649-6400-2274-C1D8C53A43C4}"/>
              </a:ext>
            </a:extLst>
          </p:cNvPr>
          <p:cNvGrpSpPr/>
          <p:nvPr/>
        </p:nvGrpSpPr>
        <p:grpSpPr>
          <a:xfrm>
            <a:off x="0" y="0"/>
            <a:ext cx="1862669" cy="6629400"/>
            <a:chOff x="0" y="0"/>
            <a:chExt cx="1862669" cy="6629400"/>
          </a:xfrm>
        </p:grpSpPr>
        <p:sp>
          <p:nvSpPr>
            <p:cNvPr id="6" name="Rectangle 9">
              <a:extLst>
                <a:ext uri="{FF2B5EF4-FFF2-40B4-BE49-F238E27FC236}">
                  <a16:creationId xmlns:a16="http://schemas.microsoft.com/office/drawing/2014/main" id="{ED29348E-1217-115C-5179-83CB7F2AE892}"/>
                </a:ext>
              </a:extLst>
            </p:cNvPr>
            <p:cNvSpPr/>
            <p:nvPr/>
          </p:nvSpPr>
          <p:spPr>
            <a:xfrm>
              <a:off x="0" y="0"/>
              <a:ext cx="1782229" cy="6629400"/>
            </a:xfrm>
            <a:prstGeom prst="rect">
              <a:avLst/>
            </a:prstGeom>
            <a:solidFill>
              <a:srgbClr val="80000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7" name="Picture 7">
              <a:extLst>
                <a:ext uri="{FF2B5EF4-FFF2-40B4-BE49-F238E27FC236}">
                  <a16:creationId xmlns:a16="http://schemas.microsoft.com/office/drawing/2014/main" id="{49661D46-DEE9-9718-8B43-A31603CBC701}"/>
                </a:ext>
              </a:extLst>
            </p:cNvPr>
            <p:cNvPicPr>
              <a:picLocks noChangeAspect="1"/>
            </p:cNvPicPr>
            <p:nvPr/>
          </p:nvPicPr>
          <p:blipFill>
            <a:blip r:embed="rId5"/>
            <a:srcRect l="7219" t="16937" r="72250" b="20589"/>
            <a:stretch>
              <a:fillRect/>
            </a:stretch>
          </p:blipFill>
          <p:spPr>
            <a:xfrm>
              <a:off x="0" y="0"/>
              <a:ext cx="1862669" cy="6629400"/>
            </a:xfrm>
            <a:prstGeom prst="rect">
              <a:avLst/>
            </a:prstGeom>
            <a:solidFill>
              <a:srgbClr val="79818A"/>
            </a:solidFill>
            <a:ln cap="flat">
              <a:noFill/>
            </a:ln>
          </p:spPr>
        </p:pic>
      </p:grpSp>
      <p:sp>
        <p:nvSpPr>
          <p:cNvPr id="8" name="Subtitle 2">
            <a:extLst>
              <a:ext uri="{FF2B5EF4-FFF2-40B4-BE49-F238E27FC236}">
                <a16:creationId xmlns:a16="http://schemas.microsoft.com/office/drawing/2014/main" id="{FE04E8A8-9361-7FBA-7152-9E2C7E590865}"/>
              </a:ext>
            </a:extLst>
          </p:cNvPr>
          <p:cNvSpPr txBox="1">
            <a:spLocks noGrp="1"/>
          </p:cNvSpPr>
          <p:nvPr>
            <p:ph type="subTitle" idx="4294967295"/>
          </p:nvPr>
        </p:nvSpPr>
        <p:spPr>
          <a:xfrm>
            <a:off x="3147492" y="4195760"/>
            <a:ext cx="5488512" cy="365760"/>
          </a:xfrm>
        </p:spPr>
        <p:txBody>
          <a:bodyPr/>
          <a:lstStyle>
            <a:lvl1pPr>
              <a:defRPr sz="1867"/>
            </a:lvl1pPr>
          </a:lstStyle>
          <a:p>
            <a:pPr lvl="0"/>
            <a:r>
              <a:rPr lang="en-US"/>
              <a:t>Click to edit Master subtitle style</a:t>
            </a:r>
          </a:p>
        </p:txBody>
      </p:sp>
      <p:sp>
        <p:nvSpPr>
          <p:cNvPr id="9" name="Title 1">
            <a:extLst>
              <a:ext uri="{FF2B5EF4-FFF2-40B4-BE49-F238E27FC236}">
                <a16:creationId xmlns:a16="http://schemas.microsoft.com/office/drawing/2014/main" id="{16A628E1-A180-1664-1199-3C65012800DD}"/>
              </a:ext>
            </a:extLst>
          </p:cNvPr>
          <p:cNvSpPr txBox="1">
            <a:spLocks noGrp="1"/>
          </p:cNvSpPr>
          <p:nvPr>
            <p:ph type="title"/>
          </p:nvPr>
        </p:nvSpPr>
        <p:spPr>
          <a:xfrm>
            <a:off x="1621871" y="1806433"/>
            <a:ext cx="10189826" cy="2278209"/>
          </a:xfrm>
        </p:spPr>
        <p:txBody>
          <a:bodyPr anchor="b"/>
          <a:lstStyle>
            <a:lvl1pPr>
              <a:defRPr sz="5334">
                <a:solidFill>
                  <a:srgbClr val="79818A"/>
                </a:solidFill>
              </a:defRPr>
            </a:lvl1pPr>
          </a:lstStyle>
          <a:p>
            <a:pPr lvl="0"/>
            <a:r>
              <a:rPr lang="en-US"/>
              <a:t>Click to edit Master title style</a:t>
            </a:r>
          </a:p>
        </p:txBody>
      </p:sp>
      <p:sp>
        <p:nvSpPr>
          <p:cNvPr id="10" name="Text Placeholder 3">
            <a:extLst>
              <a:ext uri="{FF2B5EF4-FFF2-40B4-BE49-F238E27FC236}">
                <a16:creationId xmlns:a16="http://schemas.microsoft.com/office/drawing/2014/main" id="{F2162973-E72D-ACA9-837D-1220349AF06A}"/>
              </a:ext>
            </a:extLst>
          </p:cNvPr>
          <p:cNvSpPr txBox="1">
            <a:spLocks noGrp="1"/>
          </p:cNvSpPr>
          <p:nvPr>
            <p:ph type="body" idx="4294967295"/>
          </p:nvPr>
        </p:nvSpPr>
        <p:spPr>
          <a:xfrm>
            <a:off x="3147483" y="4600575"/>
            <a:ext cx="5486400" cy="365760"/>
          </a:xfrm>
        </p:spPr>
        <p:txBody>
          <a:bodyPr/>
          <a:lstStyle>
            <a:lvl1pPr>
              <a:defRPr sz="1867"/>
            </a:lvl1pPr>
          </a:lstStyle>
          <a:p>
            <a:pPr lvl="0"/>
            <a:r>
              <a:rPr lang="en-US"/>
              <a:t>Edit Master text styles</a:t>
            </a:r>
          </a:p>
        </p:txBody>
      </p:sp>
      <p:sp>
        <p:nvSpPr>
          <p:cNvPr id="11" name="Text Placeholder 4">
            <a:extLst>
              <a:ext uri="{FF2B5EF4-FFF2-40B4-BE49-F238E27FC236}">
                <a16:creationId xmlns:a16="http://schemas.microsoft.com/office/drawing/2014/main" id="{FBC2DD7C-9DF0-F1FB-D054-E89470EAAE7B}"/>
              </a:ext>
            </a:extLst>
          </p:cNvPr>
          <p:cNvSpPr txBox="1">
            <a:spLocks noGrp="1"/>
          </p:cNvSpPr>
          <p:nvPr>
            <p:ph type="body" idx="4294967295"/>
          </p:nvPr>
        </p:nvSpPr>
        <p:spPr>
          <a:xfrm>
            <a:off x="3147483" y="5005389"/>
            <a:ext cx="5486400" cy="365760"/>
          </a:xfr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25566449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p:cSld name="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A4A2557B-B51D-9931-694F-9B0FF9CBD2DD}"/>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A4A2557B-B51D-9931-694F-9B0FF9CBD2DD}"/>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3B4098A4-DEE7-0DB9-29C0-22894CC511B2}"/>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305530A9-A4C8-8DD7-EAE0-326E85F618FE}"/>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305530A9-A4C8-8DD7-EAE0-326E85F618FE}"/>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30A4674D-87E1-9DA6-410E-86F40D7794AD}"/>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575F58C5-B632-028E-71BE-5809BAD4A5AF}"/>
              </a:ext>
            </a:extLst>
          </p:cNvPr>
          <p:cNvSpPr txBox="1">
            <a:spLocks noGrp="1"/>
          </p:cNvSpPr>
          <p:nvPr>
            <p:ph idx="4294967295"/>
          </p:nvPr>
        </p:nvSpPr>
        <p:spPr>
          <a:xfrm>
            <a:off x="218111" y="917198"/>
            <a:ext cx="11715722" cy="4958672"/>
          </a:xfrm>
        </p:spPr>
        <p:txBody>
          <a:bodyPr/>
          <a:lstStyle>
            <a:lvl1pPr marL="381012" indent="-381012">
              <a:buFont typeface="Wingdings" pitchFamily="2"/>
              <a:buChar char="§"/>
              <a:defRPr sz="1867" b="1"/>
            </a:lvl1pPr>
            <a:lvl2pPr marL="609612" indent="-296338">
              <a:buChar char="̶"/>
              <a:defRPr sz="1867"/>
            </a:lvl2pPr>
            <a:lvl3pPr marL="922885" indent="-313273">
              <a:defRPr sz="1867"/>
            </a:lvl3pPr>
            <a:lvl4pPr marL="1219233" indent="-296338">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AC091601-DB16-C8EF-9434-E2BA0BCD143B}"/>
              </a:ext>
            </a:extLst>
          </p:cNvPr>
          <p:cNvSpPr txBox="1">
            <a:spLocks noGrp="1"/>
          </p:cNvSpPr>
          <p:nvPr>
            <p:ph type="body" idx="4294967295"/>
          </p:nvPr>
        </p:nvSpPr>
        <p:spPr>
          <a:xfrm>
            <a:off x="3858941"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6B9F8393-97A0-78CB-E048-6708442212CD}"/>
              </a:ext>
            </a:extLst>
          </p:cNvPr>
          <p:cNvSpPr txBox="1">
            <a:spLocks noGrp="1"/>
          </p:cNvSpPr>
          <p:nvPr>
            <p:ph type="sldNum" sz="quarter" idx="8"/>
          </p:nvPr>
        </p:nvSpPr>
        <p:spPr/>
        <p:txBody>
          <a:bodyPr/>
          <a:lstStyle>
            <a:lvl1pPr>
              <a:defRPr sz="1467">
                <a:solidFill>
                  <a:srgbClr val="FFFFFF"/>
                </a:solidFill>
              </a:defRPr>
            </a:lvl1pPr>
          </a:lstStyle>
          <a:p>
            <a:pPr lvl="0"/>
            <a:fld id="{D0EB943D-EF12-45C8-8727-331B00D8BE4E}"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FF77D891-8485-94B1-483B-DC46CD9052B3}"/>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250156820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p:cSld name="30_Title and Content">
    <p:spTree>
      <p:nvGrpSpPr>
        <p:cNvPr id="1" name=""/>
        <p:cNvGrpSpPr/>
        <p:nvPr/>
      </p:nvGrpSpPr>
      <p:grpSpPr>
        <a:xfrm>
          <a:off x="0" y="0"/>
          <a:ext cx="0" cy="0"/>
          <a:chOff x="0" y="0"/>
          <a:chExt cx="0" cy="0"/>
        </a:xfrm>
      </p:grpSpPr>
      <p:grpSp>
        <p:nvGrpSpPr>
          <p:cNvPr id="2" name="Google Shape;58;p6">
            <a:extLst>
              <a:ext uri="{FF2B5EF4-FFF2-40B4-BE49-F238E27FC236}">
                <a16:creationId xmlns:a16="http://schemas.microsoft.com/office/drawing/2014/main" id="{BFBAE140-A7E7-50C7-A34B-B1E3272C6EB3}"/>
              </a:ext>
            </a:extLst>
          </p:cNvPr>
          <p:cNvGrpSpPr/>
          <p:nvPr/>
        </p:nvGrpSpPr>
        <p:grpSpPr>
          <a:xfrm>
            <a:off x="7191545" y="0"/>
            <a:ext cx="5000460" cy="1425988"/>
            <a:chOff x="7191545" y="0"/>
            <a:chExt cx="5000460" cy="1425988"/>
          </a:xfrm>
        </p:grpSpPr>
        <p:pic>
          <p:nvPicPr>
            <p:cNvPr id="3" name="Google Shape;59;p6">
              <a:extLst>
                <a:ext uri="{FF2B5EF4-FFF2-40B4-BE49-F238E27FC236}">
                  <a16:creationId xmlns:a16="http://schemas.microsoft.com/office/drawing/2014/main" id="{1A7F8B70-B33F-9F3C-7FF7-670AC06E094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0;p6">
              <a:extLst>
                <a:ext uri="{FF2B5EF4-FFF2-40B4-BE49-F238E27FC236}">
                  <a16:creationId xmlns:a16="http://schemas.microsoft.com/office/drawing/2014/main" id="{7489108C-25BE-C15C-8C15-C7756E816234}"/>
                </a:ext>
              </a:extLst>
            </p:cNvPr>
            <p:cNvGrpSpPr/>
            <p:nvPr/>
          </p:nvGrpSpPr>
          <p:grpSpPr>
            <a:xfrm>
              <a:off x="7191545" y="0"/>
              <a:ext cx="5000460" cy="1425988"/>
              <a:chOff x="7191545" y="0"/>
              <a:chExt cx="5000460" cy="1425988"/>
            </a:xfrm>
          </p:grpSpPr>
          <p:sp>
            <p:nvSpPr>
              <p:cNvPr id="5" name="Google Shape;61;p6">
                <a:extLst>
                  <a:ext uri="{FF2B5EF4-FFF2-40B4-BE49-F238E27FC236}">
                    <a16:creationId xmlns:a16="http://schemas.microsoft.com/office/drawing/2014/main" id="{D8B96742-371B-7EF1-7AD7-62E63A8B730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2;p6">
                <a:extLst>
                  <a:ext uri="{FF2B5EF4-FFF2-40B4-BE49-F238E27FC236}">
                    <a16:creationId xmlns:a16="http://schemas.microsoft.com/office/drawing/2014/main" id="{DAC43143-C4F5-300B-FC9C-47A6514C75F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3;p6">
            <a:extLst>
              <a:ext uri="{FF2B5EF4-FFF2-40B4-BE49-F238E27FC236}">
                <a16:creationId xmlns:a16="http://schemas.microsoft.com/office/drawing/2014/main" id="{2758E024-02AA-55BC-4264-B5FFAACB8F32}"/>
              </a:ext>
            </a:extLst>
          </p:cNvPr>
          <p:cNvSpPr txBox="1">
            <a:spLocks noGrp="1"/>
          </p:cNvSpPr>
          <p:nvPr>
            <p:ph type="title"/>
          </p:nvPr>
        </p:nvSpPr>
        <p:spPr/>
        <p:txBody>
          <a:bodyPr lIns="91421" tIns="45701" rIns="91421" bIns="45701"/>
          <a:lstStyle>
            <a:lvl1pPr>
              <a:defRPr/>
            </a:lvl1pPr>
          </a:lstStyle>
          <a:p>
            <a:pPr lvl="0"/>
            <a:endParaRPr lang="en-US"/>
          </a:p>
        </p:txBody>
      </p:sp>
      <p:sp>
        <p:nvSpPr>
          <p:cNvPr id="8" name="Google Shape;64;p6">
            <a:extLst>
              <a:ext uri="{FF2B5EF4-FFF2-40B4-BE49-F238E27FC236}">
                <a16:creationId xmlns:a16="http://schemas.microsoft.com/office/drawing/2014/main" id="{6E7ACE31-FB0E-8072-5242-22BF6EC25348}"/>
              </a:ext>
            </a:extLst>
          </p:cNvPr>
          <p:cNvSpPr txBox="1">
            <a:spLocks noGrp="1"/>
          </p:cNvSpPr>
          <p:nvPr>
            <p:ph type="body" idx="4294967295"/>
          </p:nvPr>
        </p:nvSpPr>
        <p:spPr/>
        <p:txBody>
          <a:bodyPr lIns="91421" tIns="45701" rIns="91421" bIns="45701"/>
          <a:lstStyle>
            <a:lvl1pPr marL="457227" indent="-342918">
              <a:spcAft>
                <a:spcPts val="0"/>
              </a:spcAft>
              <a:buSzPts val="1800"/>
              <a:defRPr/>
            </a:lvl1pPr>
          </a:lstStyle>
          <a:p>
            <a:pPr lvl="0"/>
            <a:endParaRPr lang="en-US"/>
          </a:p>
        </p:txBody>
      </p:sp>
      <p:sp>
        <p:nvSpPr>
          <p:cNvPr id="9" name="Google Shape;65;p6">
            <a:extLst>
              <a:ext uri="{FF2B5EF4-FFF2-40B4-BE49-F238E27FC236}">
                <a16:creationId xmlns:a16="http://schemas.microsoft.com/office/drawing/2014/main" id="{0A9DD97A-C855-4FD1-D31C-81AB045271E6}"/>
              </a:ext>
            </a:extLst>
          </p:cNvPr>
          <p:cNvSpPr txBox="1">
            <a:spLocks noGrp="1"/>
          </p:cNvSpPr>
          <p:nvPr>
            <p:ph type="sldNum" sz="quarter" idx="8"/>
          </p:nvPr>
        </p:nvSpPr>
        <p:spPr/>
        <p:txBody>
          <a:bodyPr lIns="91421" tIns="45701" rIns="91421" bIns="45701"/>
          <a:lstStyle>
            <a:lvl1pPr>
              <a:defRPr>
                <a:solidFill>
                  <a:srgbClr val="AEB3B7"/>
                </a:solidFill>
                <a:ea typeface="Calibri"/>
                <a:cs typeface="Calibri"/>
              </a:defRPr>
            </a:lvl1pPr>
          </a:lstStyle>
          <a:p>
            <a:pPr lvl="0"/>
            <a:fld id="{55EDB298-1E5A-4A76-879B-8CB066D5797E}" type="slidenum">
              <a:t>‹#›</a:t>
            </a:fld>
            <a:endParaRPr lang="en-US"/>
          </a:p>
        </p:txBody>
      </p:sp>
      <p:cxnSp>
        <p:nvCxnSpPr>
          <p:cNvPr id="10" name="Google Shape;66;p6">
            <a:extLst>
              <a:ext uri="{FF2B5EF4-FFF2-40B4-BE49-F238E27FC236}">
                <a16:creationId xmlns:a16="http://schemas.microsoft.com/office/drawing/2014/main" id="{505C486B-677A-7692-3370-2226F47AA82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67;p6">
            <a:extLst>
              <a:ext uri="{FF2B5EF4-FFF2-40B4-BE49-F238E27FC236}">
                <a16:creationId xmlns:a16="http://schemas.microsoft.com/office/drawing/2014/main" id="{BF3CC22C-DCC1-4DCC-1036-EBE7626BE848}"/>
              </a:ext>
            </a:extLst>
          </p:cNvPr>
          <p:cNvSpPr txBox="1">
            <a:spLocks noGrp="1"/>
          </p:cNvSpPr>
          <p:nvPr>
            <p:ph type="ftr" sz="quarter" idx="9"/>
          </p:nvPr>
        </p:nvSpPr>
        <p:spPr/>
        <p:txBody>
          <a:bodyPr lIns="91421" tIns="45701" rIns="91421" bIns="45701" anchorCtr="1"/>
          <a:lstStyle>
            <a:lvl1pPr algn="ctr">
              <a:defRPr/>
            </a:lvl1pPr>
          </a:lstStyle>
          <a:p>
            <a:pPr lvl="0"/>
            <a:endParaRPr lang="en-US"/>
          </a:p>
        </p:txBody>
      </p:sp>
    </p:spTree>
    <p:extLst>
      <p:ext uri="{BB962C8B-B14F-4D97-AF65-F5344CB8AC3E}">
        <p14:creationId xmlns:p14="http://schemas.microsoft.com/office/powerpoint/2010/main" val="254612895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20389CF9-6BFE-C6F8-3F64-D463FA971B71}"/>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11708785-ACED-322F-6DEC-F8C9776BD9A5}"/>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93C8161F-F24A-5CC0-41C6-423D1A34CBE7}"/>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E706E8A5-DB03-1AD8-B3D8-E59F226A4DDE}"/>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E6D3B907-0B33-57F5-616F-2728BA942164}"/>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3ED885B0-53E4-218B-14ED-D415366DAADC}"/>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A8AB8D44-7149-B433-F23A-9C12F9F264F3}"/>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35290234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ED7EAF5-9476-B96A-2901-F6AB9DDBBE61}"/>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E57C44D-86D2-64BF-F26C-43EDAED3D641}"/>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7CE04652-F204-8453-ECC1-EFAB33E83F7B}"/>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9D0CA94A-19F1-6167-3AAD-9E1681F02063}"/>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D1C99F0F-5808-0FED-31F9-7BE38822E7EA}"/>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CFB858F5-2A2C-3999-061F-B7CB7A16F11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D249E4DC-D2F0-14F2-1FC6-02E4FE318211}"/>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6BE01B1D-11D4-E33B-7F13-AC7890043C2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81742648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E4F17DF6-9381-E447-0043-953D129F01D4}"/>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328F1944-6D77-63BE-DCA2-1D6D1B630148}"/>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CE51E0B0-48B9-AD9F-C07C-089F1B977002}"/>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89D62AB8-46A8-CE11-F631-0E188ED70205}"/>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C117B1AE-BFC3-CE11-A551-5543C2FED4EF}"/>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1D3ADCDB-C6EE-6BB4-D722-B95DEEB192AA}"/>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3D3A21B5-51DE-F00E-F0E4-356B0D9E43D1}"/>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28092170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2FD59C-DD9C-DBE7-315D-EE17902D5F7C}"/>
              </a:ext>
            </a:extLst>
          </p:cNvPr>
          <p:cNvSpPr txBox="1">
            <a:spLocks noGrp="1"/>
          </p:cNvSpPr>
          <p:nvPr>
            <p:ph type="title"/>
          </p:nvPr>
        </p:nvSpPr>
        <p:spPr>
          <a:xfrm>
            <a:off x="513344" y="2633536"/>
            <a:ext cx="5194432" cy="2387598"/>
          </a:xfrm>
        </p:spPr>
        <p:txBody>
          <a:bodyPr anchor="b"/>
          <a:lstStyle>
            <a:lvl1pPr>
              <a:defRPr sz="4000">
                <a:solidFill>
                  <a:srgbClr val="444C55"/>
                </a:solidFill>
              </a:defRPr>
            </a:lvl1pPr>
          </a:lstStyle>
          <a:p>
            <a:pPr lvl="0"/>
            <a:r>
              <a:rPr lang="en-US"/>
              <a:t>Click to edit Master title style</a:t>
            </a:r>
          </a:p>
        </p:txBody>
      </p:sp>
      <p:sp>
        <p:nvSpPr>
          <p:cNvPr id="3" name="Subtitle 2">
            <a:extLst>
              <a:ext uri="{FF2B5EF4-FFF2-40B4-BE49-F238E27FC236}">
                <a16:creationId xmlns:a16="http://schemas.microsoft.com/office/drawing/2014/main" id="{F96B6B4E-9930-D6C2-0B2B-BD06C740691E}"/>
              </a:ext>
            </a:extLst>
          </p:cNvPr>
          <p:cNvSpPr txBox="1">
            <a:spLocks noGrp="1"/>
          </p:cNvSpPr>
          <p:nvPr>
            <p:ph type="subTitle" idx="4294967295"/>
          </p:nvPr>
        </p:nvSpPr>
        <p:spPr>
          <a:xfrm>
            <a:off x="513344" y="5400327"/>
            <a:ext cx="5194432" cy="986564"/>
          </a:xfrm>
        </p:spPr>
        <p:txBody>
          <a:bodyPr/>
          <a:lstStyle>
            <a:lvl1pPr marL="0" indent="0">
              <a:buNone/>
              <a:defRPr/>
            </a:lvl1pPr>
          </a:lstStyle>
          <a:p>
            <a:pPr lvl="0"/>
            <a:r>
              <a:rPr lang="en-US"/>
              <a:t>Click to edit Master subtitle style</a:t>
            </a:r>
          </a:p>
        </p:txBody>
      </p:sp>
      <p:grpSp>
        <p:nvGrpSpPr>
          <p:cNvPr id="4" name="Group 27">
            <a:extLst>
              <a:ext uri="{FF2B5EF4-FFF2-40B4-BE49-F238E27FC236}">
                <a16:creationId xmlns:a16="http://schemas.microsoft.com/office/drawing/2014/main" id="{B2143CD1-9727-FA86-6FB3-438707579C07}"/>
              </a:ext>
            </a:extLst>
          </p:cNvPr>
          <p:cNvGrpSpPr/>
          <p:nvPr/>
        </p:nvGrpSpPr>
        <p:grpSpPr>
          <a:xfrm>
            <a:off x="0" y="0"/>
            <a:ext cx="6418722" cy="1509820"/>
            <a:chOff x="0" y="0"/>
            <a:chExt cx="6418722" cy="1509820"/>
          </a:xfrm>
        </p:grpSpPr>
        <p:sp>
          <p:nvSpPr>
            <p:cNvPr id="5" name="Freeform 29">
              <a:extLst>
                <a:ext uri="{FF2B5EF4-FFF2-40B4-BE49-F238E27FC236}">
                  <a16:creationId xmlns:a16="http://schemas.microsoft.com/office/drawing/2014/main" id="{D19CBD95-4F87-D5A2-220B-A9158E10C88D}"/>
                </a:ext>
              </a:extLst>
            </p:cNvPr>
            <p:cNvSpPr/>
            <p:nvPr/>
          </p:nvSpPr>
          <p:spPr>
            <a:xfrm flipH="1">
              <a:off x="0" y="0"/>
              <a:ext cx="6418722" cy="1509820"/>
            </a:xfrm>
            <a:custGeom>
              <a:avLst/>
              <a:gdLst>
                <a:gd name="f0" fmla="val 10800000"/>
                <a:gd name="f1" fmla="val 5400000"/>
                <a:gd name="f2" fmla="val 180"/>
                <a:gd name="f3" fmla="val w"/>
                <a:gd name="f4" fmla="val h"/>
                <a:gd name="f5" fmla="val 0"/>
                <a:gd name="f6" fmla="val 4669459"/>
                <a:gd name="f7" fmla="val 1098357"/>
                <a:gd name="f8" fmla="val 393099"/>
                <a:gd name="f9" fmla="val 485580"/>
                <a:gd name="f10" fmla="val 28411"/>
                <a:gd name="f11" fmla="val 1068094"/>
                <a:gd name="f12" fmla="val 214503"/>
                <a:gd name="f13" fmla="val 1643165"/>
                <a:gd name="f14" fmla="val 412971"/>
                <a:gd name="f15" fmla="val 2241464"/>
                <a:gd name="f16" fmla="val 572540"/>
                <a:gd name="f17" fmla="val 3009808"/>
                <a:gd name="f18" fmla="val 777487"/>
                <a:gd name="f19" fmla="val 3848273"/>
                <a:gd name="f20" fmla="val 856360"/>
                <a:gd name="f21" fmla="val 4645823"/>
                <a:gd name="f22" fmla="val 731027"/>
                <a:gd name="f23" fmla="val 726784"/>
                <a:gd name="f24" fmla="val 1079503"/>
                <a:gd name="f25" fmla="val 4627787"/>
                <a:gd name="f26" fmla="val 1083679"/>
                <a:gd name="f27" fmla="val 3105555"/>
                <a:gd name="f28" fmla="val 1189027"/>
                <a:gd name="f29" fmla="val 1909512"/>
                <a:gd name="f30" fmla="val 709765"/>
                <a:gd name="f31" fmla="val 568062"/>
                <a:gd name="f32" fmla="val 207626"/>
                <a:gd name="f33" fmla="+- 0 0 -90"/>
                <a:gd name="f34" fmla="*/ f3 1 4669459"/>
                <a:gd name="f35" fmla="*/ f4 1 1098357"/>
                <a:gd name="f36" fmla="+- f7 0 f5"/>
                <a:gd name="f37" fmla="+- f6 0 f5"/>
                <a:gd name="f38" fmla="*/ f33 f0 1"/>
                <a:gd name="f39" fmla="*/ f37 1 4669459"/>
                <a:gd name="f40" fmla="*/ f36 1 1098357"/>
                <a:gd name="f41" fmla="*/ 0 f37 1"/>
                <a:gd name="f42" fmla="*/ 0 f36 1"/>
                <a:gd name="f43" fmla="*/ 393099 f37 1"/>
                <a:gd name="f44" fmla="*/ 485580 f37 1"/>
                <a:gd name="f45" fmla="*/ 28411 f36 1"/>
                <a:gd name="f46" fmla="*/ 2241464 f37 1"/>
                <a:gd name="f47" fmla="*/ 572540 f36 1"/>
                <a:gd name="f48" fmla="*/ 4645823 f37 1"/>
                <a:gd name="f49" fmla="*/ 731027 f36 1"/>
                <a:gd name="f50" fmla="*/ 4669459 f37 1"/>
                <a:gd name="f51" fmla="*/ 726784 f36 1"/>
                <a:gd name="f52" fmla="*/ 1079503 f36 1"/>
                <a:gd name="f53" fmla="*/ 4627787 f37 1"/>
                <a:gd name="f54" fmla="*/ 1083679 f36 1"/>
                <a:gd name="f55" fmla="*/ 568062 f37 1"/>
                <a:gd name="f56" fmla="*/ 207626 f36 1"/>
                <a:gd name="f57" fmla="*/ f38 1 f2"/>
                <a:gd name="f58" fmla="*/ f41 1 4669459"/>
                <a:gd name="f59" fmla="*/ f42 1 1098357"/>
                <a:gd name="f60" fmla="*/ f43 1 4669459"/>
                <a:gd name="f61" fmla="*/ f44 1 4669459"/>
                <a:gd name="f62" fmla="*/ f45 1 1098357"/>
                <a:gd name="f63" fmla="*/ f46 1 4669459"/>
                <a:gd name="f64" fmla="*/ f47 1 1098357"/>
                <a:gd name="f65" fmla="*/ f48 1 4669459"/>
                <a:gd name="f66" fmla="*/ f49 1 1098357"/>
                <a:gd name="f67" fmla="*/ f50 1 4669459"/>
                <a:gd name="f68" fmla="*/ f51 1 1098357"/>
                <a:gd name="f69" fmla="*/ f52 1 1098357"/>
                <a:gd name="f70" fmla="*/ f53 1 4669459"/>
                <a:gd name="f71" fmla="*/ f54 1 1098357"/>
                <a:gd name="f72" fmla="*/ f55 1 4669459"/>
                <a:gd name="f73" fmla="*/ f56 1 1098357"/>
                <a:gd name="f74" fmla="*/ f5 1 f39"/>
                <a:gd name="f75" fmla="*/ f6 1 f39"/>
                <a:gd name="f76" fmla="*/ f5 1 f40"/>
                <a:gd name="f77" fmla="*/ f7 1 f40"/>
                <a:gd name="f78" fmla="+- f57 0 f1"/>
                <a:gd name="f79" fmla="*/ f58 1 f39"/>
                <a:gd name="f80" fmla="*/ f59 1 f40"/>
                <a:gd name="f81" fmla="*/ f60 1 f39"/>
                <a:gd name="f82" fmla="*/ f61 1 f39"/>
                <a:gd name="f83" fmla="*/ f62 1 f40"/>
                <a:gd name="f84" fmla="*/ f63 1 f39"/>
                <a:gd name="f85" fmla="*/ f64 1 f40"/>
                <a:gd name="f86" fmla="*/ f65 1 f39"/>
                <a:gd name="f87" fmla="*/ f66 1 f40"/>
                <a:gd name="f88" fmla="*/ f67 1 f39"/>
                <a:gd name="f89" fmla="*/ f68 1 f40"/>
                <a:gd name="f90" fmla="*/ f69 1 f40"/>
                <a:gd name="f91" fmla="*/ f70 1 f39"/>
                <a:gd name="f92" fmla="*/ f71 1 f40"/>
                <a:gd name="f93" fmla="*/ f72 1 f39"/>
                <a:gd name="f94" fmla="*/ f73 1 f40"/>
                <a:gd name="f95" fmla="*/ f74 f34 1"/>
                <a:gd name="f96" fmla="*/ f75 f34 1"/>
                <a:gd name="f97" fmla="*/ f77 f35 1"/>
                <a:gd name="f98" fmla="*/ f76 f35 1"/>
                <a:gd name="f99" fmla="*/ f79 f34 1"/>
                <a:gd name="f100" fmla="*/ f80 f35 1"/>
                <a:gd name="f101" fmla="*/ f81 f34 1"/>
                <a:gd name="f102" fmla="*/ f82 f34 1"/>
                <a:gd name="f103" fmla="*/ f83 f35 1"/>
                <a:gd name="f104" fmla="*/ f84 f34 1"/>
                <a:gd name="f105" fmla="*/ f85 f35 1"/>
                <a:gd name="f106" fmla="*/ f86 f34 1"/>
                <a:gd name="f107" fmla="*/ f87 f35 1"/>
                <a:gd name="f108" fmla="*/ f88 f34 1"/>
                <a:gd name="f109" fmla="*/ f89 f35 1"/>
                <a:gd name="f110" fmla="*/ f90 f35 1"/>
                <a:gd name="f111" fmla="*/ f91 f34 1"/>
                <a:gd name="f112" fmla="*/ f92 f35 1"/>
                <a:gd name="f113" fmla="*/ f93 f34 1"/>
                <a:gd name="f114" fmla="*/ f94 f35 1"/>
              </a:gdLst>
              <a:ahLst/>
              <a:cxnLst>
                <a:cxn ang="3cd4">
                  <a:pos x="hc" y="t"/>
                </a:cxn>
                <a:cxn ang="0">
                  <a:pos x="r" y="vc"/>
                </a:cxn>
                <a:cxn ang="cd4">
                  <a:pos x="hc" y="b"/>
                </a:cxn>
                <a:cxn ang="cd2">
                  <a:pos x="l" y="vc"/>
                </a:cxn>
                <a:cxn ang="f78">
                  <a:pos x="f99" y="f100"/>
                </a:cxn>
                <a:cxn ang="f78">
                  <a:pos x="f101" y="f100"/>
                </a:cxn>
                <a:cxn ang="f78">
                  <a:pos x="f102" y="f103"/>
                </a:cxn>
                <a:cxn ang="f78">
                  <a:pos x="f104" y="f105"/>
                </a:cxn>
                <a:cxn ang="f78">
                  <a:pos x="f106" y="f107"/>
                </a:cxn>
                <a:cxn ang="f78">
                  <a:pos x="f108" y="f109"/>
                </a:cxn>
                <a:cxn ang="f78">
                  <a:pos x="f108" y="f110"/>
                </a:cxn>
                <a:cxn ang="f78">
                  <a:pos x="f111" y="f112"/>
                </a:cxn>
                <a:cxn ang="f78">
                  <a:pos x="f113" y="f114"/>
                </a:cxn>
              </a:cxnLst>
              <a:rect l="f95" t="f98" r="f96" b="f97"/>
              <a:pathLst>
                <a:path w="4669459" h="1098357">
                  <a:moveTo>
                    <a:pt x="f5" y="f5"/>
                  </a:moveTo>
                  <a:lnTo>
                    <a:pt x="f8" y="f5"/>
                  </a:lnTo>
                  <a:lnTo>
                    <a:pt x="f9" y="f10"/>
                  </a:lnTo>
                  <a:cubicBezTo>
                    <a:pt x="f11" y="f12"/>
                    <a:pt x="f13" y="f14"/>
                    <a:pt x="f15" y="f16"/>
                  </a:cubicBezTo>
                  <a:cubicBezTo>
                    <a:pt x="f17" y="f18"/>
                    <a:pt x="f19" y="f20"/>
                    <a:pt x="f21" y="f22"/>
                  </a:cubicBezTo>
                  <a:lnTo>
                    <a:pt x="f6" y="f23"/>
                  </a:lnTo>
                  <a:lnTo>
                    <a:pt x="f6" y="f24"/>
                  </a:lnTo>
                  <a:lnTo>
                    <a:pt x="f25" y="f26"/>
                  </a:lnTo>
                  <a:cubicBezTo>
                    <a:pt x="f27" y="f28"/>
                    <a:pt x="f29" y="f30"/>
                    <a:pt x="f31" y="f32"/>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30">
              <a:extLst>
                <a:ext uri="{FF2B5EF4-FFF2-40B4-BE49-F238E27FC236}">
                  <a16:creationId xmlns:a16="http://schemas.microsoft.com/office/drawing/2014/main" id="{9A1F9DD5-7A3B-B1EC-B83F-4B7562511D45}"/>
                </a:ext>
              </a:extLst>
            </p:cNvPr>
            <p:cNvSpPr/>
            <p:nvPr/>
          </p:nvSpPr>
          <p:spPr>
            <a:xfrm flipH="1">
              <a:off x="0" y="0"/>
              <a:ext cx="6244227" cy="1352022"/>
            </a:xfrm>
            <a:custGeom>
              <a:avLst/>
              <a:gdLst>
                <a:gd name="f0" fmla="val 10800000"/>
                <a:gd name="f1" fmla="val 5400000"/>
                <a:gd name="f2" fmla="val 180"/>
                <a:gd name="f3" fmla="val w"/>
                <a:gd name="f4" fmla="val h"/>
                <a:gd name="f5" fmla="val 0"/>
                <a:gd name="f6" fmla="val 4542519"/>
                <a:gd name="f7" fmla="val 983565"/>
                <a:gd name="f8" fmla="val 957397"/>
                <a:gd name="f9" fmla="val 4542518"/>
                <a:gd name="f10" fmla="val 957403"/>
                <a:gd name="f11" fmla="val 4510552"/>
                <a:gd name="f12" fmla="val 961138"/>
                <a:gd name="f13" fmla="val 2991282"/>
                <a:gd name="f14" fmla="val 1091409"/>
                <a:gd name="f15" fmla="val 1788278"/>
                <a:gd name="f16" fmla="val 632191"/>
                <a:gd name="f17" fmla="val 439600"/>
                <a:gd name="f18" fmla="val 152515"/>
                <a:gd name="f19" fmla="+- 0 0 -90"/>
                <a:gd name="f20" fmla="*/ f3 1 4542519"/>
                <a:gd name="f21" fmla="*/ f4 1 983565"/>
                <a:gd name="f22" fmla="+- f7 0 f5"/>
                <a:gd name="f23" fmla="+- f6 0 f5"/>
                <a:gd name="f24" fmla="*/ f19 f0 1"/>
                <a:gd name="f25" fmla="*/ f23 1 4542519"/>
                <a:gd name="f26" fmla="*/ f22 1 983565"/>
                <a:gd name="f27" fmla="*/ 0 f23 1"/>
                <a:gd name="f28" fmla="*/ 0 f22 1"/>
                <a:gd name="f29" fmla="*/ 4542519 f23 1"/>
                <a:gd name="f30" fmla="*/ 957397 f22 1"/>
                <a:gd name="f31" fmla="*/ 4542518 f23 1"/>
                <a:gd name="f32" fmla="*/ 957403 f22 1"/>
                <a:gd name="f33" fmla="*/ 4510552 f23 1"/>
                <a:gd name="f34" fmla="*/ 961138 f22 1"/>
                <a:gd name="f35" fmla="*/ 439600 f23 1"/>
                <a:gd name="f36" fmla="*/ 152515 f22 1"/>
                <a:gd name="f37" fmla="*/ f24 1 f2"/>
                <a:gd name="f38" fmla="*/ f27 1 4542519"/>
                <a:gd name="f39" fmla="*/ f28 1 983565"/>
                <a:gd name="f40" fmla="*/ f29 1 4542519"/>
                <a:gd name="f41" fmla="*/ f30 1 983565"/>
                <a:gd name="f42" fmla="*/ f31 1 4542519"/>
                <a:gd name="f43" fmla="*/ f32 1 983565"/>
                <a:gd name="f44" fmla="*/ f33 1 4542519"/>
                <a:gd name="f45" fmla="*/ f34 1 983565"/>
                <a:gd name="f46" fmla="*/ f35 1 4542519"/>
                <a:gd name="f47" fmla="*/ f36 1 983565"/>
                <a:gd name="f48" fmla="*/ f5 1 f25"/>
                <a:gd name="f49" fmla="*/ f6 1 f25"/>
                <a:gd name="f50" fmla="*/ f5 1 f26"/>
                <a:gd name="f51" fmla="*/ f7 1 f26"/>
                <a:gd name="f52" fmla="+- f37 0 f1"/>
                <a:gd name="f53" fmla="*/ f38 1 f25"/>
                <a:gd name="f54" fmla="*/ f39 1 f26"/>
                <a:gd name="f55" fmla="*/ f40 1 f25"/>
                <a:gd name="f56" fmla="*/ f41 1 f26"/>
                <a:gd name="f57" fmla="*/ f42 1 f25"/>
                <a:gd name="f58" fmla="*/ f43 1 f26"/>
                <a:gd name="f59" fmla="*/ f44 1 f25"/>
                <a:gd name="f60" fmla="*/ f45 1 f26"/>
                <a:gd name="f61" fmla="*/ f46 1 f25"/>
                <a:gd name="f62" fmla="*/ f47 1 f26"/>
                <a:gd name="f63" fmla="*/ f48 f20 1"/>
                <a:gd name="f64" fmla="*/ f49 f20 1"/>
                <a:gd name="f65" fmla="*/ f51 f21 1"/>
                <a:gd name="f66" fmla="*/ f50 f21 1"/>
                <a:gd name="f67" fmla="*/ f53 f20 1"/>
                <a:gd name="f68" fmla="*/ f54 f21 1"/>
                <a:gd name="f69" fmla="*/ f55 f20 1"/>
                <a:gd name="f70" fmla="*/ f56 f21 1"/>
                <a:gd name="f71" fmla="*/ f57 f20 1"/>
                <a:gd name="f72" fmla="*/ f58 f21 1"/>
                <a:gd name="f73" fmla="*/ f59 f20 1"/>
                <a:gd name="f74" fmla="*/ f60 f21 1"/>
                <a:gd name="f75" fmla="*/ f61 f20 1"/>
                <a:gd name="f76" fmla="*/ f62 f21 1"/>
              </a:gdLst>
              <a:ahLst/>
              <a:cxnLst>
                <a:cxn ang="3cd4">
                  <a:pos x="hc" y="t"/>
                </a:cxn>
                <a:cxn ang="0">
                  <a:pos x="r" y="vc"/>
                </a:cxn>
                <a:cxn ang="cd4">
                  <a:pos x="hc" y="b"/>
                </a:cxn>
                <a:cxn ang="cd2">
                  <a:pos x="l" y="vc"/>
                </a:cxn>
                <a:cxn ang="f52">
                  <a:pos x="f67" y="f68"/>
                </a:cxn>
                <a:cxn ang="f52">
                  <a:pos x="f69" y="f68"/>
                </a:cxn>
                <a:cxn ang="f52">
                  <a:pos x="f69" y="f70"/>
                </a:cxn>
                <a:cxn ang="f52">
                  <a:pos x="f71" y="f72"/>
                </a:cxn>
                <a:cxn ang="f52">
                  <a:pos x="f73" y="f74"/>
                </a:cxn>
                <a:cxn ang="f52">
                  <a:pos x="f75" y="f76"/>
                </a:cxn>
              </a:cxnLst>
              <a:rect l="f63" t="f66" r="f64" b="f65"/>
              <a:pathLst>
                <a:path w="4542519" h="983565">
                  <a:moveTo>
                    <a:pt x="f5" y="f5"/>
                  </a:moveTo>
                  <a:lnTo>
                    <a:pt x="f6" y="f5"/>
                  </a:lnTo>
                  <a:lnTo>
                    <a:pt x="f6" y="f8"/>
                  </a:lnTo>
                  <a:lnTo>
                    <a:pt x="f9" y="f10"/>
                  </a:lnTo>
                  <a:lnTo>
                    <a:pt x="f11" y="f12"/>
                  </a:lnTo>
                  <a:cubicBezTo>
                    <a:pt x="f13" y="f14"/>
                    <a:pt x="f15" y="f16"/>
                    <a:pt x="f17" y="f18"/>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pic>
        <p:nvPicPr>
          <p:cNvPr id="7" name="Picture 28">
            <a:extLst>
              <a:ext uri="{FF2B5EF4-FFF2-40B4-BE49-F238E27FC236}">
                <a16:creationId xmlns:a16="http://schemas.microsoft.com/office/drawing/2014/main" id="{E9100EC7-16A7-69D9-CBDF-AC3CE3D1EA8A}"/>
              </a:ext>
            </a:extLst>
          </p:cNvPr>
          <p:cNvPicPr>
            <a:picLocks noChangeAspect="1"/>
          </p:cNvPicPr>
          <p:nvPr/>
        </p:nvPicPr>
        <p:blipFill>
          <a:blip r:embed="rId2"/>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1701235975"/>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p:cSld name="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E0FC225-7706-C0AE-974D-AD5BD3E6DFC5}"/>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ED1DA2D0-4DC1-1295-F20F-A5B49D3CF92F}"/>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651900D7-75DD-0666-29A8-89192B286A74}"/>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535FAA38-1FB1-55CA-D14D-2A3FFDF52026}"/>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C2838540-4DED-0DEA-2FBE-BA89E5A26B03}"/>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9217D847-6304-8A17-BA66-F6E5FBC3A098}"/>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6BFFABDA-D881-57B5-2D50-03A7308A1EBD}"/>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9128C017-FCF7-AAA6-EA29-A3454BCE49E2}"/>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FE862CA6-2A73-4957-BAAB-10878B4E21FC}" type="slidenum">
              <a:t>‹#›</a:t>
            </a:fld>
            <a:endParaRPr lang="en-US"/>
          </a:p>
        </p:txBody>
      </p:sp>
      <p:pic>
        <p:nvPicPr>
          <p:cNvPr id="10" name="Picture 11">
            <a:extLst>
              <a:ext uri="{FF2B5EF4-FFF2-40B4-BE49-F238E27FC236}">
                <a16:creationId xmlns:a16="http://schemas.microsoft.com/office/drawing/2014/main" id="{C549E272-B245-95BD-7CE3-C56CF0A3891C}"/>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118876292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3D05BE8-2639-76BC-CD86-D5E54280B9B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18FA1AB-B192-6FE3-C300-A52D38EEF54E}"/>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D5A1AF64-5495-C088-054B-2125E2391A4A}"/>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F1FDF448-72DA-6DDF-0A28-EC74FB74E233}"/>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0831BB2C-8127-249B-F20E-1E058839AA63}"/>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D38BAE0B-3D26-EAB2-3FFA-3C051C92CC7D}"/>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CF202DCE-7ABA-547D-3594-89B3E47BD6F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54543728-ECD8-57EF-E0E0-81D968E57734}"/>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34256289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B8642297-261B-C5E3-8687-FD8A3DA0383B}"/>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33C9F07F-4BE1-D3DA-9D9A-DAE5E561B38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AF4B488A-3773-FE2F-9317-9B7B94487ECB}"/>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146B0940-7FD7-0F24-DF8A-7C5FAEA1BB6A}"/>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4584A7DE-825E-71F5-7634-69852E782522}"/>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385713B0-7281-383C-14FE-B72585C0507C}"/>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5429662C-E887-5BBB-21FF-4859E8CEB46F}"/>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400437677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Cover 4">
    <p:spTree>
      <p:nvGrpSpPr>
        <p:cNvPr id="1" name=""/>
        <p:cNvGrpSpPr/>
        <p:nvPr/>
      </p:nvGrpSpPr>
      <p:grpSpPr>
        <a:xfrm>
          <a:off x="0" y="0"/>
          <a:ext cx="0" cy="0"/>
          <a:chOff x="0" y="0"/>
          <a:chExt cx="0" cy="0"/>
        </a:xfrm>
      </p:grpSpPr>
      <p:sp>
        <p:nvSpPr>
          <p:cNvPr id="2" name="Google Shape;394;p38">
            <a:extLst>
              <a:ext uri="{FF2B5EF4-FFF2-40B4-BE49-F238E27FC236}">
                <a16:creationId xmlns:a16="http://schemas.microsoft.com/office/drawing/2014/main" id="{F05C6E79-C80D-948F-F880-4EA34413EF98}"/>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395;p38">
            <a:extLst>
              <a:ext uri="{FF2B5EF4-FFF2-40B4-BE49-F238E27FC236}">
                <a16:creationId xmlns:a16="http://schemas.microsoft.com/office/drawing/2014/main" id="{058D81BB-102E-5EE7-89FE-F440A07FBE63}"/>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396;p38">
            <a:extLst>
              <a:ext uri="{FF2B5EF4-FFF2-40B4-BE49-F238E27FC236}">
                <a16:creationId xmlns:a16="http://schemas.microsoft.com/office/drawing/2014/main" id="{88AF66D5-F125-17B3-7170-2BA09B556F9D}"/>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398;p38">
            <a:extLst>
              <a:ext uri="{FF2B5EF4-FFF2-40B4-BE49-F238E27FC236}">
                <a16:creationId xmlns:a16="http://schemas.microsoft.com/office/drawing/2014/main" id="{05CE67BD-6226-B4A1-5248-4C689E2176BE}"/>
              </a:ext>
            </a:extLst>
          </p:cNvPr>
          <p:cNvGrpSpPr/>
          <p:nvPr/>
        </p:nvGrpSpPr>
        <p:grpSpPr>
          <a:xfrm>
            <a:off x="0" y="5020348"/>
            <a:ext cx="12191996" cy="1837651"/>
            <a:chOff x="0" y="5020348"/>
            <a:chExt cx="12191996" cy="1837651"/>
          </a:xfrm>
        </p:grpSpPr>
        <p:sp>
          <p:nvSpPr>
            <p:cNvPr id="6" name="Google Shape;399;p38">
              <a:extLst>
                <a:ext uri="{FF2B5EF4-FFF2-40B4-BE49-F238E27FC236}">
                  <a16:creationId xmlns:a16="http://schemas.microsoft.com/office/drawing/2014/main" id="{EE64A2F6-2F65-1600-7383-1A4D5055B78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400;p38">
              <a:extLst>
                <a:ext uri="{FF2B5EF4-FFF2-40B4-BE49-F238E27FC236}">
                  <a16:creationId xmlns:a16="http://schemas.microsoft.com/office/drawing/2014/main" id="{8032B2A3-DD2E-4D82-3A69-55CA07B1EFE2}"/>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401;p38">
              <a:extLst>
                <a:ext uri="{FF2B5EF4-FFF2-40B4-BE49-F238E27FC236}">
                  <a16:creationId xmlns:a16="http://schemas.microsoft.com/office/drawing/2014/main" id="{F9DA175F-DE55-DE3F-BC6B-4821E978BEC7}"/>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9386916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3182CDC-DA30-B5BE-43D0-C2941FF74487}"/>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388B187-7DE5-D1EF-3D79-9C8C671DD797}"/>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A31C0E67-BC63-7662-7BC4-C6902A50A109}"/>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95593BFD-9B83-2FF1-1D5C-49070F82D881}"/>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6041CF10-DE79-D7B2-3972-6785B2B29405}"/>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EC186E51-319B-703A-0E91-DD39C3A40729}"/>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E77B592E-557C-B31A-58C9-C7F5929D2C62}"/>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52F4C237-B3D9-7FEC-A234-AFF3F20945A7}"/>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511737059"/>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C6FC5FE2-E7DE-FC72-950D-CBEAF279F19A}"/>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09120ECB-4886-A722-39F8-3D286AB2A88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397D42D6-EF9A-F75B-C08F-7C8C10ADBB16}"/>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A500EE0C-54CE-D09A-C427-69F4251A6A81}"/>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8F54D4AE-6B2B-036E-0041-3F441E2C7F93}"/>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413F825B-E954-E621-1744-5497E79970D7}"/>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C36C66C4-0F55-0FD5-71A4-BCA78C0E3A55}"/>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73212979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bg object 16">
            <a:extLst>
              <a:ext uri="{FF2B5EF4-FFF2-40B4-BE49-F238E27FC236}">
                <a16:creationId xmlns:a16="http://schemas.microsoft.com/office/drawing/2014/main" id="{D224BC1D-A8AA-DF8E-320B-16208B1094F8}"/>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 f4 0 f2"/>
              <a:gd name="f8" fmla="+- f3 0 f2"/>
              <a:gd name="f9" fmla="*/ f8 1 12192000"/>
              <a:gd name="f10" fmla="*/ f7 1 6858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3" name="bg object 17">
            <a:extLst>
              <a:ext uri="{FF2B5EF4-FFF2-40B4-BE49-F238E27FC236}">
                <a16:creationId xmlns:a16="http://schemas.microsoft.com/office/drawing/2014/main" id="{BA1F8524-E2A3-688A-E408-2F1E2D53C387}"/>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 f4 0 f2"/>
              <a:gd name="f148" fmla="+- f3 0 f2"/>
              <a:gd name="f149" fmla="*/ f148 1 7111365"/>
              <a:gd name="f150" fmla="*/ f147 1 1757679"/>
              <a:gd name="f151" fmla="*/ f2 1 f149"/>
              <a:gd name="f152" fmla="*/ f3 1 f149"/>
              <a:gd name="f153" fmla="*/ f2 1 f150"/>
              <a:gd name="f154" fmla="*/ f4 1 f150"/>
              <a:gd name="f155" fmla="*/ f151 f145 1"/>
              <a:gd name="f156" fmla="*/ f152 f145 1"/>
              <a:gd name="f157" fmla="*/ f154 f146 1"/>
              <a:gd name="f158" fmla="*/ f153 f146 1"/>
            </a:gdLst>
            <a:ahLst/>
            <a:cxnLst>
              <a:cxn ang="3cd4">
                <a:pos x="hc" y="t"/>
              </a:cxn>
              <a:cxn ang="0">
                <a:pos x="r" y="vc"/>
              </a:cxn>
              <a:cxn ang="cd4">
                <a:pos x="hc" y="b"/>
              </a:cxn>
              <a:cxn ang="cd2">
                <a:pos x="l" y="vc"/>
              </a:cxn>
            </a:cxnLst>
            <a:rect l="f155" t="f158" r="f156" b="f157"/>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4" name="bg object 18">
            <a:extLst>
              <a:ext uri="{FF2B5EF4-FFF2-40B4-BE49-F238E27FC236}">
                <a16:creationId xmlns:a16="http://schemas.microsoft.com/office/drawing/2014/main" id="{B424FC1C-277B-2BAC-25B5-522751589B95}"/>
              </a:ext>
            </a:extLst>
          </p:cNvPr>
          <p:cNvPicPr>
            <a:picLocks noChangeAspect="1"/>
          </p:cNvPicPr>
          <p:nvPr/>
        </p:nvPicPr>
        <p:blipFill>
          <a:blip r:embed="rId2"/>
          <a:stretch>
            <a:fillRect/>
          </a:stretch>
        </p:blipFill>
        <p:spPr>
          <a:xfrm>
            <a:off x="0" y="5041901"/>
            <a:ext cx="12191996" cy="1816098"/>
          </a:xfrm>
          <a:prstGeom prst="rect">
            <a:avLst/>
          </a:prstGeom>
          <a:noFill/>
          <a:ln cap="flat">
            <a:noFill/>
          </a:ln>
        </p:spPr>
      </p:pic>
      <p:sp>
        <p:nvSpPr>
          <p:cNvPr id="5" name="bg object 19">
            <a:extLst>
              <a:ext uri="{FF2B5EF4-FFF2-40B4-BE49-F238E27FC236}">
                <a16:creationId xmlns:a16="http://schemas.microsoft.com/office/drawing/2014/main" id="{C6B61A79-A6BA-E3E7-BE44-76299C180C09}"/>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 f4 0 f2"/>
              <a:gd name="f474" fmla="+- f3 0 f2"/>
              <a:gd name="f475" fmla="*/ f474 1 12192000"/>
              <a:gd name="f476" fmla="*/ f473 1 1838325"/>
              <a:gd name="f477" fmla="*/ f2 1 f475"/>
              <a:gd name="f478" fmla="*/ f3 1 f475"/>
              <a:gd name="f479" fmla="*/ f2 1 f476"/>
              <a:gd name="f480" fmla="*/ f4 1 f476"/>
              <a:gd name="f481" fmla="*/ f477 f471 1"/>
              <a:gd name="f482" fmla="*/ f478 f471 1"/>
              <a:gd name="f483" fmla="*/ f480 f472 1"/>
              <a:gd name="f484" fmla="*/ f479 f472 1"/>
            </a:gdLst>
            <a:ahLst/>
            <a:cxnLst>
              <a:cxn ang="3cd4">
                <a:pos x="hc" y="t"/>
              </a:cxn>
              <a:cxn ang="0">
                <a:pos x="r" y="vc"/>
              </a:cxn>
              <a:cxn ang="cd4">
                <a:pos x="hc" y="b"/>
              </a:cxn>
              <a:cxn ang="cd2">
                <a:pos x="l" y="vc"/>
              </a:cxn>
            </a:cxnLst>
            <a:rect l="f481" t="f484" r="f482" b="f483"/>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6" name="bg object 20">
            <a:extLst>
              <a:ext uri="{FF2B5EF4-FFF2-40B4-BE49-F238E27FC236}">
                <a16:creationId xmlns:a16="http://schemas.microsoft.com/office/drawing/2014/main" id="{3B45B7AE-EC68-E93E-EEE9-E15BF9368FC0}"/>
              </a:ext>
            </a:extLst>
          </p:cNvPr>
          <p:cNvPicPr>
            <a:picLocks noChangeAspect="1"/>
          </p:cNvPicPr>
          <p:nvPr/>
        </p:nvPicPr>
        <p:blipFill>
          <a:blip r:embed="rId3"/>
          <a:stretch>
            <a:fillRect/>
          </a:stretch>
        </p:blipFill>
        <p:spPr>
          <a:xfrm>
            <a:off x="313959" y="5564124"/>
            <a:ext cx="2025386" cy="911355"/>
          </a:xfrm>
          <a:prstGeom prst="rect">
            <a:avLst/>
          </a:prstGeom>
          <a:noFill/>
          <a:ln cap="flat">
            <a:noFill/>
          </a:ln>
        </p:spPr>
      </p:pic>
      <p:sp>
        <p:nvSpPr>
          <p:cNvPr id="7" name="bg object 21">
            <a:extLst>
              <a:ext uri="{FF2B5EF4-FFF2-40B4-BE49-F238E27FC236}">
                <a16:creationId xmlns:a16="http://schemas.microsoft.com/office/drawing/2014/main" id="{07157F7C-518C-5DE9-356E-45FC4018E3AF}"/>
              </a:ext>
            </a:extLst>
          </p:cNvPr>
          <p:cNvSpPr/>
          <p:nvPr/>
        </p:nvSpPr>
        <p:spPr>
          <a:xfrm>
            <a:off x="1520190" y="2812538"/>
            <a:ext cx="2286000" cy="0"/>
          </a:xfrm>
          <a:custGeom>
            <a:avLst/>
            <a:gdLst>
              <a:gd name="f0" fmla="val w"/>
              <a:gd name="f1" fmla="val h"/>
              <a:gd name="f2" fmla="val ss"/>
              <a:gd name="f3" fmla="val 0"/>
              <a:gd name="f4" fmla="val 2286000"/>
              <a:gd name="f5" fmla="abs f0"/>
              <a:gd name="f6" fmla="abs f1"/>
              <a:gd name="f7" fmla="abs f2"/>
              <a:gd name="f8" fmla="*/ f0 1 2286000"/>
              <a:gd name="f9" fmla="+- f3 0 f3"/>
              <a:gd name="f10" fmla="+- f4 0 f3"/>
              <a:gd name="f11" fmla="?: f5 f0 1"/>
              <a:gd name="f12" fmla="?: f6 f1 1"/>
              <a:gd name="f13" fmla="?: f7 f2 1"/>
              <a:gd name="f14" fmla="*/ f10 1 2286000"/>
              <a:gd name="f15" fmla="*/ f9 1 0"/>
              <a:gd name="f16" fmla="*/ f11 1 2286000"/>
              <a:gd name="f17" fmla="*/ f12 1 21600"/>
              <a:gd name="f18" fmla="*/ 21600 f12 1"/>
              <a:gd name="f19" fmla="*/ 0 1 f14"/>
              <a:gd name="f20" fmla="*/ 2286000 1 f14"/>
              <a:gd name="f21" fmla="*/ 0 1 f15"/>
              <a:gd name="f22" fmla="*/ 1 1 f15"/>
              <a:gd name="f23" fmla="min f17 f16"/>
              <a:gd name="f24" fmla="*/ f18 1 f13"/>
              <a:gd name="f25" fmla="*/ f19 f8 1"/>
              <a:gd name="f26" fmla="*/ f20 f8 1"/>
              <a:gd name="f27" fmla="val f24"/>
              <a:gd name="f28" fmla="*/ f3 f23 1"/>
              <a:gd name="f29" fmla="+- f27 0 f3"/>
              <a:gd name="f30" fmla="*/ f29 1 0"/>
              <a:gd name="f31" fmla="*/ f22 f30 1"/>
              <a:gd name="f32" fmla="*/ f21 f30 1"/>
              <a:gd name="f33" fmla="*/ f32 f23 1"/>
              <a:gd name="f34" fmla="*/ f31 f23 1"/>
            </a:gdLst>
            <a:ahLst/>
            <a:cxnLst>
              <a:cxn ang="3cd4">
                <a:pos x="hc" y="t"/>
              </a:cxn>
              <a:cxn ang="0">
                <a:pos x="r" y="vc"/>
              </a:cxn>
              <a:cxn ang="cd4">
                <a:pos x="hc" y="b"/>
              </a:cxn>
              <a:cxn ang="cd2">
                <a:pos x="l" y="vc"/>
              </a:cxn>
            </a:cxnLst>
            <a:rect l="f25" t="f33" r="f26" b="f34"/>
            <a:pathLst>
              <a:path w="2286000">
                <a:moveTo>
                  <a:pt x="f3" y="f28"/>
                </a:moveTo>
                <a:lnTo>
                  <a:pt x="f4" y="f28"/>
                </a:lnTo>
              </a:path>
            </a:pathLst>
          </a:custGeom>
          <a:noFill/>
          <a:ln w="32004" cap="flat">
            <a:solidFill>
              <a:srgbClr val="F58366"/>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Holder 2">
            <a:extLst>
              <a:ext uri="{FF2B5EF4-FFF2-40B4-BE49-F238E27FC236}">
                <a16:creationId xmlns:a16="http://schemas.microsoft.com/office/drawing/2014/main" id="{48326FA6-69FA-AF6A-FDE2-A6579BF4C417}"/>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Holder 3">
            <a:extLst>
              <a:ext uri="{FF2B5EF4-FFF2-40B4-BE49-F238E27FC236}">
                <a16:creationId xmlns:a16="http://schemas.microsoft.com/office/drawing/2014/main" id="{07BECA19-ACB6-566D-4769-A81E0AEB2818}"/>
              </a:ext>
            </a:extLst>
          </p:cNvPr>
          <p:cNvSpPr txBox="1">
            <a:spLocks noGrp="1"/>
          </p:cNvSpPr>
          <p:nvPr>
            <p:ph type="subTitle" idx="4294967295"/>
          </p:nvPr>
        </p:nvSpPr>
        <p:spPr>
          <a:xfrm>
            <a:off x="1828800" y="3840480"/>
            <a:ext cx="8534396" cy="1714500"/>
          </a:xfrm>
        </p:spPr>
        <p:txBody>
          <a:bodyPr lIns="0" tIns="0" rIns="0" bIns="0">
            <a:spAutoFit/>
          </a:bodyPr>
          <a:lstStyle>
            <a:lvl1pPr>
              <a:defRPr/>
            </a:lvl1pPr>
          </a:lstStyle>
          <a:p>
            <a:pPr lvl="0"/>
            <a:endParaRPr lang="en-US"/>
          </a:p>
        </p:txBody>
      </p:sp>
      <p:sp>
        <p:nvSpPr>
          <p:cNvPr id="10" name="Holder 4">
            <a:extLst>
              <a:ext uri="{FF2B5EF4-FFF2-40B4-BE49-F238E27FC236}">
                <a16:creationId xmlns:a16="http://schemas.microsoft.com/office/drawing/2014/main" id="{7C13951E-A996-C23B-B91E-D9D675FA1668}"/>
              </a:ext>
            </a:extLst>
          </p:cNvPr>
          <p:cNvSpPr txBox="1">
            <a:spLocks noGrp="1"/>
          </p:cNvSpPr>
          <p:nvPr>
            <p:ph type="ftr" sz="quarter" idx="9"/>
          </p:nvPr>
        </p:nvSpPr>
        <p:spPr/>
        <p:txBody>
          <a:bodyPr lIns="0" tIns="0" rIns="0" bIns="0" anchorCtr="1"/>
          <a:lstStyle>
            <a:lvl1pPr algn="ctr">
              <a:defRPr/>
            </a:lvl1pPr>
          </a:lstStyle>
          <a:p>
            <a:pPr lvl="0"/>
            <a:endParaRPr lang="en-US"/>
          </a:p>
        </p:txBody>
      </p:sp>
      <p:sp>
        <p:nvSpPr>
          <p:cNvPr id="11" name="Holder 5">
            <a:extLst>
              <a:ext uri="{FF2B5EF4-FFF2-40B4-BE49-F238E27FC236}">
                <a16:creationId xmlns:a16="http://schemas.microsoft.com/office/drawing/2014/main" id="{F5E9D53C-B455-3B47-6D1E-7167AB3556B3}"/>
              </a:ext>
            </a:extLst>
          </p:cNvPr>
          <p:cNvSpPr txBox="1">
            <a:spLocks noGrp="1"/>
          </p:cNvSpPr>
          <p:nvPr>
            <p:ph type="dt" sz="quarter" idx="7"/>
          </p:nvPr>
        </p:nvSpPr>
        <p:spPr>
          <a:xfrm>
            <a:off x="0" y="0"/>
            <a:ext cx="0" cy="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39699"/>
                </a:solidFill>
                <a:uFillTx/>
                <a:latin typeface="Calibri"/>
              </a:defRPr>
            </a:lvl1pPr>
          </a:lstStyle>
          <a:p>
            <a:pPr lvl="0"/>
            <a:fld id="{DE7CC763-0293-49E5-B7A4-0E140F0C06B1}" type="datetime1">
              <a:rPr lang="en-US"/>
              <a:pPr lvl="0"/>
              <a:t>5/28/2025</a:t>
            </a:fld>
            <a:endParaRPr lang="en-US"/>
          </a:p>
        </p:txBody>
      </p:sp>
      <p:sp>
        <p:nvSpPr>
          <p:cNvPr id="12" name="Holder 6">
            <a:extLst>
              <a:ext uri="{FF2B5EF4-FFF2-40B4-BE49-F238E27FC236}">
                <a16:creationId xmlns:a16="http://schemas.microsoft.com/office/drawing/2014/main" id="{46D11FDD-8BB6-6D7F-79F7-0B5D3ADD9AF9}"/>
              </a:ext>
            </a:extLst>
          </p:cNvPr>
          <p:cNvSpPr txBox="1">
            <a:spLocks noGrp="1"/>
          </p:cNvSpPr>
          <p:nvPr>
            <p:ph type="sldNum" sz="quarter" idx="8"/>
          </p:nvPr>
        </p:nvSpPr>
        <p:spPr/>
        <p:txBody>
          <a:bodyPr lIns="0" tIns="0" rIns="0" bIns="0"/>
          <a:lstStyle>
            <a:lvl1pPr marL="38103">
              <a:lnSpc>
                <a:spcPts val="1425"/>
              </a:lnSpc>
              <a:defRPr spc="-5">
                <a:solidFill>
                  <a:srgbClr val="929599"/>
                </a:solidFill>
                <a:latin typeface="Arial"/>
                <a:cs typeface="Arial"/>
              </a:defRPr>
            </a:lvl1pPr>
          </a:lstStyle>
          <a:p>
            <a:pPr lvl="0"/>
            <a:fld id="{B1140ABF-645F-4315-BCDC-72D39E419145}" type="slidenum">
              <a:t>‹#›</a:t>
            </a:fld>
            <a:endParaRPr lang="en-US"/>
          </a:p>
        </p:txBody>
      </p:sp>
    </p:spTree>
    <p:extLst>
      <p:ext uri="{BB962C8B-B14F-4D97-AF65-F5344CB8AC3E}">
        <p14:creationId xmlns:p14="http://schemas.microsoft.com/office/powerpoint/2010/main" val="294319287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A8900D4-475B-D50E-6C7A-EACB3FEAA68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7F1BC7F-2729-2BFA-0E72-B8E45BE60E7D}"/>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4A57C7D9-88C1-7C1E-2B47-B6AD754DBB19}"/>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5E187241-FE73-A98A-A56F-7B0003BB5910}"/>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DD4337EE-4C78-9C7E-BFC5-59E54AE7EE1D}"/>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94463D45-C012-9B86-B999-E85CC7AAC3ED}"/>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1EA6A589-3245-9365-566B-86948852B0EB}"/>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523D8C8D-0318-668A-12C7-B18D72BB2E9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073312448"/>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DA7C750-7620-8D5C-3248-E33116E209C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0ED9220-0753-109A-3B6F-6DAEF31796DC}"/>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80C70CB8-8878-6166-9048-E7D2A1CE42D4}"/>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5B836A9D-ED38-224C-34FD-CD4831F88353}"/>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BD15A23F-1245-C28C-1D86-12E5FBE18C3A}"/>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D1898098-5E0E-0336-7CE8-4438B13B77A4}"/>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0E11EB32-3BBA-EA94-4FAD-BAC721D8E56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5555078E-0066-E13E-E6E0-8E12CABA5E4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933203418"/>
      </p:ext>
    </p:extLst>
  </p:cSld>
  <p:clrMapOvr>
    <a:masterClrMapping/>
  </p:clrMapOvr>
  <p:hf sldNum="0" hdr="0" ftr="0" dt="0"/>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6FD8CA5C-B1B5-0982-51A6-33486130BA37}"/>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70D52A8F-63B3-201E-D070-7D0A63101B3D}"/>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72764D26-C337-8F3C-4A36-C1CABF476DB9}"/>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EA6980AE-DDA8-9837-D7E0-812294157542}"/>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B713C784-89EA-1CE1-05E2-6476531E8139}"/>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32AB3EF3-7496-D2B0-7AC8-97662A8B97DE}"/>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74D010A1-28C1-7837-DB5A-7386EF2A31A8}"/>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69768136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6B7D7CB-18B6-CCAB-2751-A62C4770FCAA}"/>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FC0A3290-0B72-7C63-303C-1DB667E01DB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81709E66-BDA8-D598-0795-1B59FDC5CB05}"/>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CAB6D10D-11F8-A244-B146-1E2C381278CB}"/>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5CC521F7-F675-C6DF-8340-E906F3F40AE5}"/>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5944293B-8D87-BEF2-7F9F-BF9120DC3C9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87C6D7CD-A392-EF7C-2E0F-C506202B8A53}"/>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5C98ABCA-A6AB-4F9D-EF35-4A4D01AB5A8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016313129"/>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8B910ED0-1A86-CBAD-FA22-9D637A410A75}"/>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05A0525D-6C5C-7B2B-C1FE-E767134F289B}"/>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7DF02C6D-1BDD-986B-3E5B-A8D06BD1C8B2}"/>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EA44C9D1-2226-64C9-867F-BA3B529EB4C8}"/>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9F99C516-74C8-E8D2-BA32-F2FC82967E48}"/>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83832F2F-6369-0628-9310-8BE327843BEA}"/>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F2C34608-7FB6-5A38-32A0-CFA7A3485108}"/>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211616547"/>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99C7C12-AD91-45D5-8C4D-3FAB8C92833C}"/>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C7A202B-6635-0156-9AAB-B0000CFF2F9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634BD744-9B8F-DC96-91C6-6E90981519DA}"/>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374B301A-CB7D-4ED4-8E9A-124A152F628B}"/>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D661852F-E9FA-4739-E0E7-6A3FD8D683E2}"/>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090D4AA0-2CD7-B9B7-92F7-4107EFC7D196}"/>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99B024E7-E3F0-44CA-4078-6E265EBAB69B}"/>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A99C1918-2C44-C152-D022-A7F75AB25047}"/>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47722907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FF28B023-B96D-D4BF-0525-6D8FD610328B}"/>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55915A80-819A-314F-CD5C-226C76BA1079}"/>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D2FF9554-E11D-47BC-0129-C37B7530DBC2}"/>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A98B339A-B243-7E35-7871-79BD2B13BF86}"/>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DF786C34-82EA-A627-BF51-011F59A0B402}"/>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E0829E0F-0A45-E997-6373-2E8C3F6714D6}"/>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3EF8DFE3-C9EE-0B88-B9B8-D407C3A161AD}"/>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50147180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Divider 5">
    <p:spTree>
      <p:nvGrpSpPr>
        <p:cNvPr id="1" name=""/>
        <p:cNvGrpSpPr/>
        <p:nvPr/>
      </p:nvGrpSpPr>
      <p:grpSpPr>
        <a:xfrm>
          <a:off x="0" y="0"/>
          <a:ext cx="0" cy="0"/>
          <a:chOff x="0" y="0"/>
          <a:chExt cx="0" cy="0"/>
        </a:xfrm>
      </p:grpSpPr>
      <p:grpSp>
        <p:nvGrpSpPr>
          <p:cNvPr id="2" name="Google Shape;403;p39">
            <a:extLst>
              <a:ext uri="{FF2B5EF4-FFF2-40B4-BE49-F238E27FC236}">
                <a16:creationId xmlns:a16="http://schemas.microsoft.com/office/drawing/2014/main" id="{ACD7DB65-4475-2751-2F7D-EB6407AACAB1}"/>
              </a:ext>
            </a:extLst>
          </p:cNvPr>
          <p:cNvGrpSpPr/>
          <p:nvPr/>
        </p:nvGrpSpPr>
        <p:grpSpPr>
          <a:xfrm>
            <a:off x="0" y="5020348"/>
            <a:ext cx="12191996" cy="1837651"/>
            <a:chOff x="0" y="5020348"/>
            <a:chExt cx="12191996" cy="1837651"/>
          </a:xfrm>
        </p:grpSpPr>
        <p:sp>
          <p:nvSpPr>
            <p:cNvPr id="3" name="Google Shape;404;p39">
              <a:extLst>
                <a:ext uri="{FF2B5EF4-FFF2-40B4-BE49-F238E27FC236}">
                  <a16:creationId xmlns:a16="http://schemas.microsoft.com/office/drawing/2014/main" id="{EB368A88-9896-1065-052E-F3E0B152CBFD}"/>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405;p39">
              <a:extLst>
                <a:ext uri="{FF2B5EF4-FFF2-40B4-BE49-F238E27FC236}">
                  <a16:creationId xmlns:a16="http://schemas.microsoft.com/office/drawing/2014/main" id="{13498D6A-E717-45F6-0D88-6C89AAC36AB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406;p39">
              <a:extLst>
                <a:ext uri="{FF2B5EF4-FFF2-40B4-BE49-F238E27FC236}">
                  <a16:creationId xmlns:a16="http://schemas.microsoft.com/office/drawing/2014/main" id="{9B53DDD9-1E71-FD6A-08D5-618E17D6B923}"/>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407;p39">
              <a:extLst>
                <a:ext uri="{FF2B5EF4-FFF2-40B4-BE49-F238E27FC236}">
                  <a16:creationId xmlns:a16="http://schemas.microsoft.com/office/drawing/2014/main" id="{4791C3AC-371C-C996-8610-732EA5A4633E}"/>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408;p39">
            <a:extLst>
              <a:ext uri="{FF2B5EF4-FFF2-40B4-BE49-F238E27FC236}">
                <a16:creationId xmlns:a16="http://schemas.microsoft.com/office/drawing/2014/main" id="{795193CA-B486-73D0-8187-A2673BBC58AE}"/>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409;p39">
            <a:extLst>
              <a:ext uri="{FF2B5EF4-FFF2-40B4-BE49-F238E27FC236}">
                <a16:creationId xmlns:a16="http://schemas.microsoft.com/office/drawing/2014/main" id="{8A70A31C-0901-1AA7-A647-3F8E6B0C97D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657240195"/>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1E146CFF-618A-5934-3F14-E4707AD28CDF}"/>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58773F56-2CE4-1E03-FFEB-4FA95A230D1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5E490CB2-2DF6-5296-3349-4913FE01D0B8}"/>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AD8E8F19-501C-FF24-42BE-69593FF15776}"/>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CCC99734-A1FE-81D1-A1AD-3973CA29C3BA}"/>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1CAD74B2-C640-5CC5-C169-9AF49CE49012}"/>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BEA3C746-AD9F-12C9-192E-5B5424DD29CC}"/>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06812557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91A7B26-2AFF-A132-CB52-7E6C89822F8E}"/>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86EA5076-8B1D-5422-9E0E-75F7E313B494}"/>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17EAEE1E-CB73-85A3-2295-0EE9F8E484BB}"/>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60445D56-F537-A824-3CC7-4C481FFBF96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CE27CBB2-6EB4-6A23-7E5B-AD5308435180}"/>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074AE696-2131-D456-5106-18327A77633E}"/>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B1B4B91B-546A-EF5A-AE9E-C0A7C56CDF66}"/>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7AC00733-582D-E57C-A278-99084C51C4CF}"/>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20823576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6D375B54-9970-4E9E-BE41-A4D9BA680D35}"/>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AFAF5921-167A-0DFF-EFFB-0CC7355AA8EE}"/>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354442E5-E13E-386E-C872-A52BF29C60CE}"/>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0AFF2F6F-FC98-025A-4029-E678A2A9CCD2}"/>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5B01B812-7ABE-35FC-464E-D13480BBEEDB}"/>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0632114F-60B9-0721-E848-E7EF441A671A}"/>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C54E8EB9-BFBC-B36C-743E-D2F451504F1C}"/>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50204703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956FA22-B07A-16AB-0A2E-78FC203342E9}"/>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B7637CE-DB9D-727D-C54E-A5D6DFB1FD7C}"/>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6F6F4D25-1CF1-A909-2784-0F840027D090}"/>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229190F4-D632-AC3A-BBCA-9211FC5E299B}"/>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6D1B66D6-5617-0737-77F9-FFD826281197}"/>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84DD0200-08A6-7564-50E3-269F561AD7A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9319A861-34B7-B3D1-8C27-2F267649296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0F4E1553-370E-E4F0-E48C-70227049BED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69673370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571A4D02-ACDC-1EC7-B187-7605726A5D24}"/>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E21CD062-0F34-7169-E9CD-4671A4C16428}"/>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18426C8A-88C8-DAF5-EF04-D10E0B5E843A}"/>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323EE88B-E6F4-E38F-D3FB-BE084FB24D30}"/>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45324996-8698-B717-17A3-20AF757C9145}"/>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1CF1C3AE-E644-58F5-FEA7-4BDFAE3F532E}"/>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C17CFEA7-32FF-5535-BC44-52C092CD20E1}"/>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99971073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7DA559F-D7DC-A9C8-FF90-003A951919BE}"/>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38DB04AF-2016-DCCD-1D0E-43050F93ECC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B5681091-D168-AFD7-EBE3-487B2CA45DD1}"/>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54427392-E723-08DA-5E05-9BFDA6A559D9}"/>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C4C917BA-55B7-D2E6-FFA6-4C5946BB3821}"/>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50DA818D-16A2-5437-721B-E7FF5BE81D0A}"/>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9DB989A3-099D-BBD8-9D4B-F5496178D56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AB785DBA-B34E-790C-9F00-AAF92B3FD595}"/>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78158229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0562F24A-26BD-7F34-6E32-A7464DA1F7D3}"/>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AA897E94-2F21-B69B-246E-394D1AFA8053}"/>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12EF3CB0-64DD-105A-DE0A-4CAC76AC6037}"/>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4E1B4058-6386-C8CF-47AA-28AFD39CE039}"/>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E82D481F-CCDA-858D-5172-2C9492556A31}"/>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DC0A10E4-D3C7-6138-DFA4-7C9A4643BB5B}"/>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D4D43A42-8B34-49F5-4235-12B502304290}"/>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701610672"/>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418FE30-EE2A-6846-F7FC-FA8E904FED0C}"/>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62DA1F95-51F5-08D9-411D-B87C28901B11}"/>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22B53A64-E264-2C25-B12D-B34ADE335994}"/>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31725B3B-6142-D226-007B-E32E51238F0C}"/>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8D86B9E1-852E-0FAB-CE67-A624DC9DAF6F}"/>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B8966FC2-1FC0-166A-3429-9460B8BA988C}"/>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D681EF78-080D-5CE6-D91F-8938DDC139C4}"/>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81656C17-CEEB-7610-9ECF-374C930B6552}"/>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771353997"/>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FD6F48D4-8DE5-505B-E772-D7922FDD0041}"/>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B34A1061-5364-1F2A-E1CA-31F5445F5647}"/>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2C2DD119-AB24-9C7B-95C5-1037F10FD268}"/>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AAE0CDFD-B230-FF6F-F45A-1B34B2003CF3}"/>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81DE32AF-A731-D3F2-2FD7-ED84840EF242}"/>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277A5D4F-428A-9D1E-6D8C-0FA7D8C2D0BF}"/>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B70F1F63-750F-F9BE-16B5-8B6809CB8B4C}"/>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09245187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20F66FC-24EE-0299-3BC9-C9E00E1196D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C22C400-5D58-F9B3-F9A6-147DDD431656}"/>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D9FDB77B-FB11-E0B6-6A5D-5814C4E85BE9}"/>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2869B5DF-D3F9-72BD-E3EE-63D401B5D2CE}"/>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D465161C-7E95-3E55-B48F-7388969E0EC0}"/>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B299B297-0758-B8F8-112F-D192A159D06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4EB5D21B-0BC3-EBD2-90C2-FCBF0AAE4CCE}"/>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7D460AF6-6591-6834-9E06-A4A2574DADE5}"/>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54697611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Photo Slide 4">
    <p:spTree>
      <p:nvGrpSpPr>
        <p:cNvPr id="1" name=""/>
        <p:cNvGrpSpPr/>
        <p:nvPr/>
      </p:nvGrpSpPr>
      <p:grpSpPr>
        <a:xfrm>
          <a:off x="0" y="0"/>
          <a:ext cx="0" cy="0"/>
          <a:chOff x="0" y="0"/>
          <a:chExt cx="0" cy="0"/>
        </a:xfrm>
      </p:grpSpPr>
      <p:sp>
        <p:nvSpPr>
          <p:cNvPr id="2" name="Google Shape;411;p40">
            <a:extLst>
              <a:ext uri="{FF2B5EF4-FFF2-40B4-BE49-F238E27FC236}">
                <a16:creationId xmlns:a16="http://schemas.microsoft.com/office/drawing/2014/main" id="{1B6C7469-0D57-039E-B8A7-527A39C40D1F}"/>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412;p40">
            <a:extLst>
              <a:ext uri="{FF2B5EF4-FFF2-40B4-BE49-F238E27FC236}">
                <a16:creationId xmlns:a16="http://schemas.microsoft.com/office/drawing/2014/main" id="{2FD2F3A5-55F0-8277-CCBE-8D59AD6BE2B0}"/>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413;p40">
            <a:extLst>
              <a:ext uri="{FF2B5EF4-FFF2-40B4-BE49-F238E27FC236}">
                <a16:creationId xmlns:a16="http://schemas.microsoft.com/office/drawing/2014/main" id="{5E2C0E18-3975-5A4C-D2FB-210796A16CA8}"/>
              </a:ext>
            </a:extLst>
          </p:cNvPr>
          <p:cNvGrpSpPr/>
          <p:nvPr/>
        </p:nvGrpSpPr>
        <p:grpSpPr>
          <a:xfrm>
            <a:off x="0" y="5379424"/>
            <a:ext cx="2807363" cy="753895"/>
            <a:chOff x="0" y="5379424"/>
            <a:chExt cx="2807363" cy="753895"/>
          </a:xfrm>
        </p:grpSpPr>
        <p:sp>
          <p:nvSpPr>
            <p:cNvPr id="5" name="Google Shape;414;p40">
              <a:extLst>
                <a:ext uri="{FF2B5EF4-FFF2-40B4-BE49-F238E27FC236}">
                  <a16:creationId xmlns:a16="http://schemas.microsoft.com/office/drawing/2014/main" id="{5F7644F1-9F61-9562-0EA1-ADF66B62DCCF}"/>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415;p40">
              <a:extLst>
                <a:ext uri="{FF2B5EF4-FFF2-40B4-BE49-F238E27FC236}">
                  <a16:creationId xmlns:a16="http://schemas.microsoft.com/office/drawing/2014/main" id="{69398107-6100-431B-DCB4-D45D771272ED}"/>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417;p40">
            <a:extLst>
              <a:ext uri="{FF2B5EF4-FFF2-40B4-BE49-F238E27FC236}">
                <a16:creationId xmlns:a16="http://schemas.microsoft.com/office/drawing/2014/main" id="{08503185-3C01-8129-23D7-634AD6D2A0FC}"/>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80466063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BE110DA8-4EB9-4FF9-5D12-9B74B4B96CA5}"/>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E9036FC6-751A-C7DB-4AA6-E125568623DB}"/>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4229B85D-6B82-CEC6-6F54-5C1380A0872C}"/>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3B279DC9-7059-3080-EF3D-35FC79B21031}"/>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42CFF1E4-924F-39E9-5B81-BBFECCC628A2}"/>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1DB5B778-59E4-784A-68D9-23EF8A96AAD0}"/>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93CA32FE-F549-2B8E-9B9B-54F0901CD8E5}"/>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408668494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A7B5ED1F-2739-3840-0474-64AEE1AF956F}"/>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EFB9F0EB-96CC-5BB9-7D54-90D3BEBECBB2}"/>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9A23E976-C9D5-EAC5-8F8E-57148A28F52E}"/>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50521CA4-24A9-4598-85D7-0284BC4EF7FF}" type="datetime1">
              <a:rPr lang="en-US"/>
              <a:pPr lvl="0"/>
              <a:t>5/28/2025</a:t>
            </a:fld>
            <a:endParaRPr lang="en-US"/>
          </a:p>
        </p:txBody>
      </p:sp>
      <p:sp>
        <p:nvSpPr>
          <p:cNvPr id="5" name="Footer Placeholder 4">
            <a:extLst>
              <a:ext uri="{FF2B5EF4-FFF2-40B4-BE49-F238E27FC236}">
                <a16:creationId xmlns:a16="http://schemas.microsoft.com/office/drawing/2014/main" id="{B8155C09-7BDC-4E39-276B-B609CE1C7BFB}"/>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8CE063A3-8615-92EC-CABE-1AA341F484C1}"/>
              </a:ext>
            </a:extLst>
          </p:cNvPr>
          <p:cNvSpPr txBox="1">
            <a:spLocks noGrp="1"/>
          </p:cNvSpPr>
          <p:nvPr>
            <p:ph type="sldNum" sz="quarter" idx="8"/>
          </p:nvPr>
        </p:nvSpPr>
        <p:spPr/>
        <p:txBody>
          <a:bodyPr/>
          <a:lstStyle>
            <a:lvl1pPr>
              <a:defRPr/>
            </a:lvl1pPr>
          </a:lstStyle>
          <a:p>
            <a:pPr lvl="0"/>
            <a:fld id="{D6E8D341-EE6F-41FF-8F7D-F9BFB2572C27}" type="slidenum">
              <a:t>‹#›</a:t>
            </a:fld>
            <a:endParaRPr lang="en-US"/>
          </a:p>
        </p:txBody>
      </p:sp>
      <p:sp>
        <p:nvSpPr>
          <p:cNvPr id="7" name="Rectangle 12">
            <a:extLst>
              <a:ext uri="{FF2B5EF4-FFF2-40B4-BE49-F238E27FC236}">
                <a16:creationId xmlns:a16="http://schemas.microsoft.com/office/drawing/2014/main" id="{B850B2CB-C252-F4BB-C29E-65AD773F5C75}"/>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98E6B44E-CFE7-9586-D42D-C54E11F7D7AD}"/>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D3DEF2E9-DE41-496F-4B6C-B520F3C16B01}"/>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958D94B9-1A6B-F1F4-0557-B32EB64CFE2C}"/>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335754494"/>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4D710DB4-BD8D-135F-84D2-876C652A52A8}"/>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86B0E95B-806C-3C6B-EB15-8E6AF7BE8845}"/>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9D505657-462B-064D-BF04-22BE63ECA687}"/>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F3BB1E12-27A0-4793-B454-F08A5244456D}" type="datetime1">
              <a:rPr lang="en-US"/>
              <a:pPr lvl="0"/>
              <a:t>5/28/2025</a:t>
            </a:fld>
            <a:endParaRPr lang="en-US"/>
          </a:p>
        </p:txBody>
      </p:sp>
      <p:sp>
        <p:nvSpPr>
          <p:cNvPr id="5" name="Footer Placeholder 4">
            <a:extLst>
              <a:ext uri="{FF2B5EF4-FFF2-40B4-BE49-F238E27FC236}">
                <a16:creationId xmlns:a16="http://schemas.microsoft.com/office/drawing/2014/main" id="{8A61E248-62AF-2C3D-E1A4-2A6413FF5EB8}"/>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704CF1B4-F91A-8BF2-B548-26964398D5AD}"/>
              </a:ext>
            </a:extLst>
          </p:cNvPr>
          <p:cNvSpPr txBox="1">
            <a:spLocks noGrp="1"/>
          </p:cNvSpPr>
          <p:nvPr>
            <p:ph type="sldNum" sz="quarter" idx="8"/>
          </p:nvPr>
        </p:nvSpPr>
        <p:spPr/>
        <p:txBody>
          <a:bodyPr/>
          <a:lstStyle>
            <a:lvl1pPr>
              <a:defRPr/>
            </a:lvl1pPr>
          </a:lstStyle>
          <a:p>
            <a:pPr lvl="0"/>
            <a:fld id="{8360F1D0-5EBA-485F-9B85-62FBA6DCBB2F}" type="slidenum">
              <a:t>‹#›</a:t>
            </a:fld>
            <a:endParaRPr lang="en-US"/>
          </a:p>
        </p:txBody>
      </p:sp>
      <p:sp>
        <p:nvSpPr>
          <p:cNvPr id="7" name="Rectangle 12">
            <a:extLst>
              <a:ext uri="{FF2B5EF4-FFF2-40B4-BE49-F238E27FC236}">
                <a16:creationId xmlns:a16="http://schemas.microsoft.com/office/drawing/2014/main" id="{F6DC1A33-6321-8E67-93B5-0C504447D590}"/>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6C4C6036-EFCF-CA76-CDE5-F7D0EECF19E9}"/>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46673777-D44C-B4E4-44A8-E04367230678}"/>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25DF9C5A-C5A4-CED1-AAEA-34CB615BA593}"/>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08599684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9A28FD-C6FB-783A-8FC0-A089E0EC3A39}"/>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721425A6-EE75-E3C4-0B9E-758E01B095C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11F68FED-76D8-DFFC-31AB-0E5424E168F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84B68365-CBEF-94C8-45E7-6A45B3593E3B}"/>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856C1C40-812D-1782-677D-25FAF72D4B45}"/>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62547794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3200868A-2150-D6FE-274A-5B9BF3309999}"/>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6158224D-E8D8-289A-3D7D-BFE51021E082}"/>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629AA96C-DAAF-5E09-4E6F-D0E7AA8838F7}"/>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D6EB4A94-52B9-B10D-C9C6-42C53A55EBED}"/>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9DE85D5B-3082-31A5-85D7-D6226C4ECB25}"/>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33653239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C9482B12-35C4-BDC6-F846-A6CA4AFA29DB}"/>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E923BEBF-1EE9-5977-0882-E83FCB4B6418}"/>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E4B1D7BD-03F6-22A8-F39D-3933511F9CFB}"/>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EA45FD97-5498-C2D6-60B9-412C4AB8EFFF}"/>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48662D5E-9D94-7B29-2C7F-63D1625434B9}"/>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063A191E-0DD1-8CF4-66AB-B1329453605A}"/>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58775662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4A9FE94A-0343-90FE-8B70-79581904C9FB}"/>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9B764CE0-3B30-2807-C004-055959B6D7D4}"/>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4EFD87BE-975A-AA62-082E-7E18335B8F03}"/>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C0A7C3CA-AB69-40F7-8D5E-73D2F21A3160}" type="datetime1">
              <a:rPr lang="en-US"/>
              <a:pPr lvl="0"/>
              <a:t>5/28/2025</a:t>
            </a:fld>
            <a:endParaRPr lang="en-US"/>
          </a:p>
        </p:txBody>
      </p:sp>
      <p:sp>
        <p:nvSpPr>
          <p:cNvPr id="5" name="Footer Placeholder 4">
            <a:extLst>
              <a:ext uri="{FF2B5EF4-FFF2-40B4-BE49-F238E27FC236}">
                <a16:creationId xmlns:a16="http://schemas.microsoft.com/office/drawing/2014/main" id="{F17E5850-792A-A53E-848C-B8C31F1D7035}"/>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A6827D28-351C-8D72-982F-388A4041BDD3}"/>
              </a:ext>
            </a:extLst>
          </p:cNvPr>
          <p:cNvSpPr txBox="1">
            <a:spLocks noGrp="1"/>
          </p:cNvSpPr>
          <p:nvPr>
            <p:ph type="sldNum" sz="quarter" idx="8"/>
          </p:nvPr>
        </p:nvSpPr>
        <p:spPr/>
        <p:txBody>
          <a:bodyPr/>
          <a:lstStyle>
            <a:lvl1pPr>
              <a:defRPr/>
            </a:lvl1pPr>
          </a:lstStyle>
          <a:p>
            <a:pPr lvl="0"/>
            <a:fld id="{A984B38D-B416-45F7-98C4-913FFE1B762F}" type="slidenum">
              <a:t>‹#›</a:t>
            </a:fld>
            <a:endParaRPr lang="en-US"/>
          </a:p>
        </p:txBody>
      </p:sp>
      <p:sp>
        <p:nvSpPr>
          <p:cNvPr id="7" name="Rectangle 12">
            <a:extLst>
              <a:ext uri="{FF2B5EF4-FFF2-40B4-BE49-F238E27FC236}">
                <a16:creationId xmlns:a16="http://schemas.microsoft.com/office/drawing/2014/main" id="{6064364F-97B4-5AE2-789F-41BD5DE8E8E4}"/>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D1EA8F5E-1FD5-9F22-E85B-B7FEF763E7C3}"/>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35DFD902-D071-6F7F-21AC-3316E0D49989}"/>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E02A42C6-A530-FE0B-EEC5-F5B94CEB164D}"/>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799739620"/>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99F172-DCEE-CC05-C62F-95ED21FF94D5}"/>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A66FC3E5-DF43-E62C-E2A5-4E5094FEBB71}"/>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18911FF2-1DAB-22BB-ED1F-C19A0AADB170}"/>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38BA96EB-D4A6-9C6E-05F6-DB4E10E87276}"/>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84D996AE-A547-C5AC-4FB3-0D386091C3B6}"/>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922487924"/>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0CD5DA5D-9F59-AD17-D47A-56F3E3F4787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C4D9CB78-F019-679A-7527-7E62CED8560A}"/>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B2E919B6-68DF-209E-DAB9-2D05095B168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A01AB4DA-D2E6-5DCD-65D2-83E9C8D225D3}"/>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FE4556FC-7F05-5D6E-7495-B5CC1A432D20}"/>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12250737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A87F13AF-AF29-C48D-DEE9-BAAE9A1C8F4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8911A02C-C44E-8C83-671B-FF3FBC8AF9E1}"/>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BED57A19-AF14-0CE3-18EF-3621F65D612F}"/>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493B5FD9-01F0-C8C3-2BBE-DB9682A166EF}"/>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ADB7587F-C4BA-B07C-3D9F-A1EE95CF4EA4}"/>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A0274B33-BF05-ABED-66EB-CFE53506E05B}"/>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79332709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Quotation 4">
    <p:spTree>
      <p:nvGrpSpPr>
        <p:cNvPr id="1" name=""/>
        <p:cNvGrpSpPr/>
        <p:nvPr/>
      </p:nvGrpSpPr>
      <p:grpSpPr>
        <a:xfrm>
          <a:off x="0" y="0"/>
          <a:ext cx="0" cy="0"/>
          <a:chOff x="0" y="0"/>
          <a:chExt cx="0" cy="0"/>
        </a:xfrm>
      </p:grpSpPr>
      <p:sp>
        <p:nvSpPr>
          <p:cNvPr id="2" name="Google Shape;419;p41">
            <a:extLst>
              <a:ext uri="{FF2B5EF4-FFF2-40B4-BE49-F238E27FC236}">
                <a16:creationId xmlns:a16="http://schemas.microsoft.com/office/drawing/2014/main" id="{C72C1194-626C-9EAF-211B-B15DFA2DE2D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20;p41">
            <a:extLst>
              <a:ext uri="{FF2B5EF4-FFF2-40B4-BE49-F238E27FC236}">
                <a16:creationId xmlns:a16="http://schemas.microsoft.com/office/drawing/2014/main" id="{EF9AF695-DCBD-92C7-EBBD-6388E77ABD9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21;p41">
            <a:extLst>
              <a:ext uri="{FF2B5EF4-FFF2-40B4-BE49-F238E27FC236}">
                <a16:creationId xmlns:a16="http://schemas.microsoft.com/office/drawing/2014/main" id="{D970EA0D-A886-DE40-79AC-14EFC455B537}"/>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22;p41">
            <a:extLst>
              <a:ext uri="{FF2B5EF4-FFF2-40B4-BE49-F238E27FC236}">
                <a16:creationId xmlns:a16="http://schemas.microsoft.com/office/drawing/2014/main" id="{D842E7AF-E473-1BA1-E9B9-5A0D7AFE7E47}"/>
              </a:ext>
            </a:extLst>
          </p:cNvPr>
          <p:cNvSpPr txBox="1">
            <a:spLocks noGrp="1"/>
          </p:cNvSpPr>
          <p:nvPr>
            <p:ph type="sldNum" sz="quarter" idx="8"/>
          </p:nvPr>
        </p:nvSpPr>
        <p:spPr/>
        <p:txBody>
          <a:bodyPr/>
          <a:lstStyle>
            <a:lvl1pPr>
              <a:defRPr>
                <a:solidFill>
                  <a:srgbClr val="AEB3B7"/>
                </a:solidFill>
              </a:defRPr>
            </a:lvl1pPr>
          </a:lstStyle>
          <a:p>
            <a:pPr lvl="0"/>
            <a:fld id="{10B11C1C-A786-407A-8123-9A57E5CF9220}" type="slidenum">
              <a:t>‹#›</a:t>
            </a:fld>
            <a:endParaRPr lang="en-US"/>
          </a:p>
        </p:txBody>
      </p:sp>
      <p:cxnSp>
        <p:nvCxnSpPr>
          <p:cNvPr id="6" name="Google Shape;423;p41">
            <a:extLst>
              <a:ext uri="{FF2B5EF4-FFF2-40B4-BE49-F238E27FC236}">
                <a16:creationId xmlns:a16="http://schemas.microsoft.com/office/drawing/2014/main" id="{915B5B24-E4E0-E08C-BDFE-F5C5C507291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24;p41">
            <a:extLst>
              <a:ext uri="{FF2B5EF4-FFF2-40B4-BE49-F238E27FC236}">
                <a16:creationId xmlns:a16="http://schemas.microsoft.com/office/drawing/2014/main" id="{4525883E-0184-7776-A517-F8916FCFE20C}"/>
              </a:ext>
            </a:extLst>
          </p:cNvPr>
          <p:cNvSpPr txBox="1">
            <a:spLocks noGrp="1"/>
          </p:cNvSpPr>
          <p:nvPr>
            <p:ph type="ftr" sz="quarter" idx="9"/>
          </p:nvPr>
        </p:nvSpPr>
        <p:spPr/>
        <p:txBody>
          <a:bodyPr/>
          <a:lstStyle>
            <a:lvl1pPr>
              <a:defRPr/>
            </a:lvl1pPr>
          </a:lstStyle>
          <a:p>
            <a:pPr lvl="0"/>
            <a:endParaRPr lang="en-US"/>
          </a:p>
        </p:txBody>
      </p:sp>
      <p:grpSp>
        <p:nvGrpSpPr>
          <p:cNvPr id="8" name="Google Shape;425;p41">
            <a:extLst>
              <a:ext uri="{FF2B5EF4-FFF2-40B4-BE49-F238E27FC236}">
                <a16:creationId xmlns:a16="http://schemas.microsoft.com/office/drawing/2014/main" id="{0B54C32F-078F-D3DA-FCEC-288A4CC61C2E}"/>
              </a:ext>
            </a:extLst>
          </p:cNvPr>
          <p:cNvGrpSpPr/>
          <p:nvPr/>
        </p:nvGrpSpPr>
        <p:grpSpPr>
          <a:xfrm>
            <a:off x="7191545" y="0"/>
            <a:ext cx="5000460" cy="1425988"/>
            <a:chOff x="7191545" y="0"/>
            <a:chExt cx="5000460" cy="1425988"/>
          </a:xfrm>
        </p:grpSpPr>
        <p:pic>
          <p:nvPicPr>
            <p:cNvPr id="9" name="Google Shape;426;p41">
              <a:extLst>
                <a:ext uri="{FF2B5EF4-FFF2-40B4-BE49-F238E27FC236}">
                  <a16:creationId xmlns:a16="http://schemas.microsoft.com/office/drawing/2014/main" id="{FE814E41-9A73-336E-5C37-7FB03A8971E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27;p41">
              <a:extLst>
                <a:ext uri="{FF2B5EF4-FFF2-40B4-BE49-F238E27FC236}">
                  <a16:creationId xmlns:a16="http://schemas.microsoft.com/office/drawing/2014/main" id="{7BC0176E-ABF2-F460-DDDB-DBFC583767C5}"/>
                </a:ext>
              </a:extLst>
            </p:cNvPr>
            <p:cNvGrpSpPr/>
            <p:nvPr/>
          </p:nvGrpSpPr>
          <p:grpSpPr>
            <a:xfrm>
              <a:off x="7191545" y="0"/>
              <a:ext cx="5000460" cy="1425988"/>
              <a:chOff x="7191545" y="0"/>
              <a:chExt cx="5000460" cy="1425988"/>
            </a:xfrm>
          </p:grpSpPr>
          <p:sp>
            <p:nvSpPr>
              <p:cNvPr id="11" name="Google Shape;428;p41">
                <a:extLst>
                  <a:ext uri="{FF2B5EF4-FFF2-40B4-BE49-F238E27FC236}">
                    <a16:creationId xmlns:a16="http://schemas.microsoft.com/office/drawing/2014/main" id="{BBA25621-5599-DA9A-40BB-EF38E624D9A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29;p41">
                <a:extLst>
                  <a:ext uri="{FF2B5EF4-FFF2-40B4-BE49-F238E27FC236}">
                    <a16:creationId xmlns:a16="http://schemas.microsoft.com/office/drawing/2014/main" id="{D120CA78-06F2-220D-247C-181E00F34C6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30;p41" descr="Open quotation mark with solid fill">
            <a:extLst>
              <a:ext uri="{FF2B5EF4-FFF2-40B4-BE49-F238E27FC236}">
                <a16:creationId xmlns:a16="http://schemas.microsoft.com/office/drawing/2014/main" id="{F7C285B4-3D09-EAE6-6951-986A107A7DEB}"/>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04978708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F1A53B0D-D8F8-37B3-7E48-48C53D724AC3}"/>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8CC94C72-E1EA-6E94-47EC-99B2289522EC}"/>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0639F9D5-02E9-C2ED-1293-2D054ED1AB58}"/>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6FF17CF0-A0A8-4495-A8A9-4A9C5335E69D}" type="datetime1">
              <a:rPr lang="en-US"/>
              <a:pPr lvl="0"/>
              <a:t>5/28/2025</a:t>
            </a:fld>
            <a:endParaRPr lang="en-US"/>
          </a:p>
        </p:txBody>
      </p:sp>
      <p:sp>
        <p:nvSpPr>
          <p:cNvPr id="5" name="Footer Placeholder 4">
            <a:extLst>
              <a:ext uri="{FF2B5EF4-FFF2-40B4-BE49-F238E27FC236}">
                <a16:creationId xmlns:a16="http://schemas.microsoft.com/office/drawing/2014/main" id="{CEC384CB-8B32-74E8-A77E-64C442574C94}"/>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4F99D0B0-23CF-BD39-CCA6-DA39DA41B274}"/>
              </a:ext>
            </a:extLst>
          </p:cNvPr>
          <p:cNvSpPr txBox="1">
            <a:spLocks noGrp="1"/>
          </p:cNvSpPr>
          <p:nvPr>
            <p:ph type="sldNum" sz="quarter" idx="8"/>
          </p:nvPr>
        </p:nvSpPr>
        <p:spPr/>
        <p:txBody>
          <a:bodyPr/>
          <a:lstStyle>
            <a:lvl1pPr>
              <a:defRPr/>
            </a:lvl1pPr>
          </a:lstStyle>
          <a:p>
            <a:pPr lvl="0"/>
            <a:fld id="{A7700294-CAAE-451B-ADA8-DAD75BCD5D8D}" type="slidenum">
              <a:t>‹#›</a:t>
            </a:fld>
            <a:endParaRPr lang="en-US"/>
          </a:p>
        </p:txBody>
      </p:sp>
      <p:sp>
        <p:nvSpPr>
          <p:cNvPr id="7" name="Rectangle 12">
            <a:extLst>
              <a:ext uri="{FF2B5EF4-FFF2-40B4-BE49-F238E27FC236}">
                <a16:creationId xmlns:a16="http://schemas.microsoft.com/office/drawing/2014/main" id="{530E4703-6D98-0E9A-1954-B2DF0D13199E}"/>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3FCAB13F-CB18-6AB9-06FC-47D34404F335}"/>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1BB78B88-1546-66DA-A563-1256B815EDA5}"/>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DCF4110C-6DC4-8AD1-0C98-51B20240A5DF}"/>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320771640"/>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7BCEC55F-3FCB-A9D1-134B-DEB64A803AC8}"/>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E85EEFB1-E92D-3D6E-47A5-788E33E9E286}"/>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7F7E54BB-1103-7B2D-F8CF-A1CD9DF70BE1}"/>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BD59460B-D242-406B-A4B5-E780E0EB7BF1}" type="datetime1">
              <a:rPr lang="en-US"/>
              <a:pPr lvl="0"/>
              <a:t>5/28/2025</a:t>
            </a:fld>
            <a:endParaRPr lang="en-US"/>
          </a:p>
        </p:txBody>
      </p:sp>
      <p:sp>
        <p:nvSpPr>
          <p:cNvPr id="5" name="Footer Placeholder 4">
            <a:extLst>
              <a:ext uri="{FF2B5EF4-FFF2-40B4-BE49-F238E27FC236}">
                <a16:creationId xmlns:a16="http://schemas.microsoft.com/office/drawing/2014/main" id="{D54E62ED-9251-8CD2-B71C-1BB08F2F723F}"/>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74BDEBB0-B805-2B8A-39A8-E98798D51EA6}"/>
              </a:ext>
            </a:extLst>
          </p:cNvPr>
          <p:cNvSpPr txBox="1">
            <a:spLocks noGrp="1"/>
          </p:cNvSpPr>
          <p:nvPr>
            <p:ph type="sldNum" sz="quarter" idx="8"/>
          </p:nvPr>
        </p:nvSpPr>
        <p:spPr/>
        <p:txBody>
          <a:bodyPr/>
          <a:lstStyle>
            <a:lvl1pPr>
              <a:defRPr/>
            </a:lvl1pPr>
          </a:lstStyle>
          <a:p>
            <a:pPr lvl="0"/>
            <a:fld id="{2FC45393-DD47-4DB4-B738-510CB6593111}" type="slidenum">
              <a:t>‹#›</a:t>
            </a:fld>
            <a:endParaRPr lang="en-US"/>
          </a:p>
        </p:txBody>
      </p:sp>
      <p:sp>
        <p:nvSpPr>
          <p:cNvPr id="7" name="Rectangle 12">
            <a:extLst>
              <a:ext uri="{FF2B5EF4-FFF2-40B4-BE49-F238E27FC236}">
                <a16:creationId xmlns:a16="http://schemas.microsoft.com/office/drawing/2014/main" id="{391CA8A8-570C-B3C6-40CC-E819D31A686C}"/>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5471AFF7-9FAE-DA04-4FF2-2FAD5F33E1B1}"/>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2EFF555F-4DA3-4616-2DED-2E7D20B5745C}"/>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EB3A3E96-AB08-693C-74E2-B23BB7FC875B}"/>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76593407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72B14D1B-A262-A29E-E650-08C853237886}"/>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4F88E617-873A-6464-EE50-7FBF021B3509}"/>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A09AB15F-5B2D-BB91-C4B7-9E6B23F5517C}"/>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411D90ED-95BA-4BD2-BA74-AC05AB69A055}" type="datetime1">
              <a:rPr lang="en-US"/>
              <a:pPr lvl="0"/>
              <a:t>5/28/2025</a:t>
            </a:fld>
            <a:endParaRPr lang="en-US"/>
          </a:p>
        </p:txBody>
      </p:sp>
      <p:sp>
        <p:nvSpPr>
          <p:cNvPr id="5" name="Footer Placeholder 4">
            <a:extLst>
              <a:ext uri="{FF2B5EF4-FFF2-40B4-BE49-F238E27FC236}">
                <a16:creationId xmlns:a16="http://schemas.microsoft.com/office/drawing/2014/main" id="{62C9D3FD-3257-9432-462D-FE929C4FD588}"/>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8C4F8698-4937-1D87-9F31-11202CA97987}"/>
              </a:ext>
            </a:extLst>
          </p:cNvPr>
          <p:cNvSpPr txBox="1">
            <a:spLocks noGrp="1"/>
          </p:cNvSpPr>
          <p:nvPr>
            <p:ph type="sldNum" sz="quarter" idx="8"/>
          </p:nvPr>
        </p:nvSpPr>
        <p:spPr/>
        <p:txBody>
          <a:bodyPr/>
          <a:lstStyle>
            <a:lvl1pPr>
              <a:defRPr/>
            </a:lvl1pPr>
          </a:lstStyle>
          <a:p>
            <a:pPr lvl="0"/>
            <a:fld id="{559B6E64-36D6-4C26-A77E-4D2808D1B1A2}" type="slidenum">
              <a:t>‹#›</a:t>
            </a:fld>
            <a:endParaRPr lang="en-US"/>
          </a:p>
        </p:txBody>
      </p:sp>
      <p:sp>
        <p:nvSpPr>
          <p:cNvPr id="7" name="Rectangle 12">
            <a:extLst>
              <a:ext uri="{FF2B5EF4-FFF2-40B4-BE49-F238E27FC236}">
                <a16:creationId xmlns:a16="http://schemas.microsoft.com/office/drawing/2014/main" id="{CCEE5738-2C4B-833C-7FE1-824DB7D23886}"/>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EAE3CE02-7AF6-3F96-A9C8-65CC5132ED5D}"/>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9F615296-5A3B-DBB4-518A-4C7E2F64A89B}"/>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23971C81-D96A-4095-D4E6-E28E7B8A659A}"/>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536932099"/>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8DD095-0F65-1442-2EAA-9C8C4A7DB7D9}"/>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FF37CE7C-A316-C184-3462-84FDFBA94773}"/>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A7DC23C5-89E6-82DD-ADED-1ADEDBAD1939}"/>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2BD87EF4-30D2-E2AF-0043-6DAF5704FC5B}"/>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950B9A0D-0B3E-97B1-9D45-3033FEF55FF9}"/>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39121417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788886AD-6524-A13E-25BC-5191F428893D}"/>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8D5A4EB1-347D-0B35-C908-DC2AF0CCAA62}"/>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F3AA4625-ECDB-6E6E-A0F4-316F21797930}"/>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DF3D13BD-C1D4-157A-8BBB-AE51AFE7D09C}"/>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71726414-9D22-CCF4-F89A-610CC443751C}"/>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7360659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BAE2A19D-51B4-0F0A-02D1-4BAFDF15CA1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7BB0826F-50DC-780C-A1FF-AE18AAB6031B}"/>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D2E89FCA-059C-CEE0-AF68-DFBC66AEFFF4}"/>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4CACC5D5-1DD7-82EE-1A86-D7149BE75DB1}"/>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70932088-85CC-279A-84F9-E100CED7DE5F}"/>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7FE5D0C4-58DE-EB9A-C3DA-EBF9D5E75430}"/>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61260072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8202B79D-4C34-6DAC-0C8B-6A41D29A2C30}"/>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5811FAAD-EE0C-B083-C20A-3ABFB31C8157}"/>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11FB10C6-C841-8297-0A31-0067DD2FD477}"/>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CB21CBE5-64C3-4F96-AEA5-751DB2731806}" type="datetime1">
              <a:rPr lang="en-US"/>
              <a:pPr lvl="0"/>
              <a:t>5/28/2025</a:t>
            </a:fld>
            <a:endParaRPr lang="en-US"/>
          </a:p>
        </p:txBody>
      </p:sp>
      <p:sp>
        <p:nvSpPr>
          <p:cNvPr id="5" name="Footer Placeholder 4">
            <a:extLst>
              <a:ext uri="{FF2B5EF4-FFF2-40B4-BE49-F238E27FC236}">
                <a16:creationId xmlns:a16="http://schemas.microsoft.com/office/drawing/2014/main" id="{618F3A2E-BC70-ACF1-FD8F-9C447DA805CB}"/>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D817F411-92B9-2918-2DB0-E259381AD525}"/>
              </a:ext>
            </a:extLst>
          </p:cNvPr>
          <p:cNvSpPr txBox="1">
            <a:spLocks noGrp="1"/>
          </p:cNvSpPr>
          <p:nvPr>
            <p:ph type="sldNum" sz="quarter" idx="8"/>
          </p:nvPr>
        </p:nvSpPr>
        <p:spPr/>
        <p:txBody>
          <a:bodyPr/>
          <a:lstStyle>
            <a:lvl1pPr>
              <a:defRPr/>
            </a:lvl1pPr>
          </a:lstStyle>
          <a:p>
            <a:pPr lvl="0"/>
            <a:fld id="{2CD9BDCE-87FC-4A7F-9FF0-00FD940F70BB}" type="slidenum">
              <a:t>‹#›</a:t>
            </a:fld>
            <a:endParaRPr lang="en-US"/>
          </a:p>
        </p:txBody>
      </p:sp>
      <p:sp>
        <p:nvSpPr>
          <p:cNvPr id="7" name="Rectangle 12">
            <a:extLst>
              <a:ext uri="{FF2B5EF4-FFF2-40B4-BE49-F238E27FC236}">
                <a16:creationId xmlns:a16="http://schemas.microsoft.com/office/drawing/2014/main" id="{3E961523-D4E0-5E88-4F87-38653E770933}"/>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F6646705-2D0E-F043-1A6D-0112B18BD752}"/>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D6226E04-07AF-957E-6A80-39F053192494}"/>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954E8F27-FEB1-74B8-CD51-E582FB2D12C6}"/>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263921620"/>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5357CB-05F9-63C8-F96B-853D266284D3}"/>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CD2998CF-0D56-1846-0016-1023B74C46A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AEB2534A-8673-2425-FFEF-426858F3EB13}"/>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070CD3D2-4008-A525-703B-88DAA9196F70}"/>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53488EC5-17F8-448A-878E-796AC236C1AE}"/>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5429866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E6B81775-3C04-BE74-B5EB-C661B7CC8D6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0DED603D-AAB5-8819-D0EF-58749A6C67DC}"/>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909C0EDB-6BF2-816E-99B8-875EAA60A545}"/>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ADCEB529-732A-B4B5-F62E-83FA07FD6AE7}"/>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09DBA70E-5117-E2EA-6A61-03E4A5219B94}"/>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27551511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FE366421-00C4-1EF3-D9DE-5802F5417382}"/>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4A0D2EF2-A7AC-B627-7C6E-F5EF07EA1293}"/>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5D8C7A2F-C8D9-80DF-83A8-A794D3B62B35}"/>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1AD7A57A-556F-E369-E98F-64597A866E18}"/>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C53346D0-1D49-F272-3A69-AC2A73EDE170}"/>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0065711F-49C1-43C5-B4B3-3F4542484151}"/>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3823753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Quotation 4">
    <p:spTree>
      <p:nvGrpSpPr>
        <p:cNvPr id="1" name=""/>
        <p:cNvGrpSpPr/>
        <p:nvPr/>
      </p:nvGrpSpPr>
      <p:grpSpPr>
        <a:xfrm>
          <a:off x="0" y="0"/>
          <a:ext cx="0" cy="0"/>
          <a:chOff x="0" y="0"/>
          <a:chExt cx="0" cy="0"/>
        </a:xfrm>
      </p:grpSpPr>
      <p:sp>
        <p:nvSpPr>
          <p:cNvPr id="2" name="Google Shape;419;p41">
            <a:extLst>
              <a:ext uri="{FF2B5EF4-FFF2-40B4-BE49-F238E27FC236}">
                <a16:creationId xmlns:a16="http://schemas.microsoft.com/office/drawing/2014/main" id="{81893315-31EB-E3E2-1F2C-35D751B996D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20;p41">
            <a:extLst>
              <a:ext uri="{FF2B5EF4-FFF2-40B4-BE49-F238E27FC236}">
                <a16:creationId xmlns:a16="http://schemas.microsoft.com/office/drawing/2014/main" id="{0C040224-0424-3A94-43E9-8534F08C1A4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21;p41">
            <a:extLst>
              <a:ext uri="{FF2B5EF4-FFF2-40B4-BE49-F238E27FC236}">
                <a16:creationId xmlns:a16="http://schemas.microsoft.com/office/drawing/2014/main" id="{54D174E1-0086-23A1-F3EA-79A88F43E60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22;p41">
            <a:extLst>
              <a:ext uri="{FF2B5EF4-FFF2-40B4-BE49-F238E27FC236}">
                <a16:creationId xmlns:a16="http://schemas.microsoft.com/office/drawing/2014/main" id="{B6C25B2F-076E-83EE-A8A8-10DEA1FCD4C9}"/>
              </a:ext>
            </a:extLst>
          </p:cNvPr>
          <p:cNvSpPr txBox="1">
            <a:spLocks noGrp="1"/>
          </p:cNvSpPr>
          <p:nvPr>
            <p:ph type="sldNum" sz="quarter" idx="8"/>
          </p:nvPr>
        </p:nvSpPr>
        <p:spPr/>
        <p:txBody>
          <a:bodyPr/>
          <a:lstStyle>
            <a:lvl1pPr>
              <a:defRPr>
                <a:solidFill>
                  <a:srgbClr val="AEB3B7"/>
                </a:solidFill>
              </a:defRPr>
            </a:lvl1pPr>
          </a:lstStyle>
          <a:p>
            <a:pPr lvl="0"/>
            <a:fld id="{125AC078-166D-4373-8827-AD4BD99A3FFF}" type="slidenum">
              <a:t>‹#›</a:t>
            </a:fld>
            <a:endParaRPr lang="en-US"/>
          </a:p>
        </p:txBody>
      </p:sp>
      <p:cxnSp>
        <p:nvCxnSpPr>
          <p:cNvPr id="6" name="Google Shape;423;p41">
            <a:extLst>
              <a:ext uri="{FF2B5EF4-FFF2-40B4-BE49-F238E27FC236}">
                <a16:creationId xmlns:a16="http://schemas.microsoft.com/office/drawing/2014/main" id="{EA125C86-4836-0C29-8D8A-505472A4331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24;p41">
            <a:extLst>
              <a:ext uri="{FF2B5EF4-FFF2-40B4-BE49-F238E27FC236}">
                <a16:creationId xmlns:a16="http://schemas.microsoft.com/office/drawing/2014/main" id="{865038AE-E425-80AE-F18A-7F3D10DC507A}"/>
              </a:ext>
            </a:extLst>
          </p:cNvPr>
          <p:cNvSpPr txBox="1">
            <a:spLocks noGrp="1"/>
          </p:cNvSpPr>
          <p:nvPr>
            <p:ph type="ftr" sz="quarter" idx="9"/>
          </p:nvPr>
        </p:nvSpPr>
        <p:spPr/>
        <p:txBody>
          <a:bodyPr/>
          <a:lstStyle>
            <a:lvl1pPr>
              <a:defRPr/>
            </a:lvl1pPr>
          </a:lstStyle>
          <a:p>
            <a:pPr lvl="0"/>
            <a:endParaRPr lang="en-US"/>
          </a:p>
        </p:txBody>
      </p:sp>
      <p:grpSp>
        <p:nvGrpSpPr>
          <p:cNvPr id="8" name="Google Shape;425;p41">
            <a:extLst>
              <a:ext uri="{FF2B5EF4-FFF2-40B4-BE49-F238E27FC236}">
                <a16:creationId xmlns:a16="http://schemas.microsoft.com/office/drawing/2014/main" id="{F8988C19-F54B-4979-402B-2AD8A4821F8E}"/>
              </a:ext>
            </a:extLst>
          </p:cNvPr>
          <p:cNvGrpSpPr/>
          <p:nvPr/>
        </p:nvGrpSpPr>
        <p:grpSpPr>
          <a:xfrm>
            <a:off x="7191545" y="0"/>
            <a:ext cx="5000460" cy="1425988"/>
            <a:chOff x="7191545" y="0"/>
            <a:chExt cx="5000460" cy="1425988"/>
          </a:xfrm>
        </p:grpSpPr>
        <p:pic>
          <p:nvPicPr>
            <p:cNvPr id="9" name="Google Shape;426;p41">
              <a:extLst>
                <a:ext uri="{FF2B5EF4-FFF2-40B4-BE49-F238E27FC236}">
                  <a16:creationId xmlns:a16="http://schemas.microsoft.com/office/drawing/2014/main" id="{A1C2CA02-2157-2E4A-3206-9B464AABB48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27;p41">
              <a:extLst>
                <a:ext uri="{FF2B5EF4-FFF2-40B4-BE49-F238E27FC236}">
                  <a16:creationId xmlns:a16="http://schemas.microsoft.com/office/drawing/2014/main" id="{FAC69C40-C9A5-A88D-E7A0-4F66F8B3A68F}"/>
                </a:ext>
              </a:extLst>
            </p:cNvPr>
            <p:cNvGrpSpPr/>
            <p:nvPr/>
          </p:nvGrpSpPr>
          <p:grpSpPr>
            <a:xfrm>
              <a:off x="7191545" y="0"/>
              <a:ext cx="5000460" cy="1425988"/>
              <a:chOff x="7191545" y="0"/>
              <a:chExt cx="5000460" cy="1425988"/>
            </a:xfrm>
          </p:grpSpPr>
          <p:sp>
            <p:nvSpPr>
              <p:cNvPr id="11" name="Google Shape;428;p41">
                <a:extLst>
                  <a:ext uri="{FF2B5EF4-FFF2-40B4-BE49-F238E27FC236}">
                    <a16:creationId xmlns:a16="http://schemas.microsoft.com/office/drawing/2014/main" id="{0FA68043-A0EE-DD4B-1C54-6862E5973CE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29;p41">
                <a:extLst>
                  <a:ext uri="{FF2B5EF4-FFF2-40B4-BE49-F238E27FC236}">
                    <a16:creationId xmlns:a16="http://schemas.microsoft.com/office/drawing/2014/main" id="{874FA871-11CD-5CB6-D05E-4EBCF206F4C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30;p41" descr="Open quotation mark with solid fill">
            <a:extLst>
              <a:ext uri="{FF2B5EF4-FFF2-40B4-BE49-F238E27FC236}">
                <a16:creationId xmlns:a16="http://schemas.microsoft.com/office/drawing/2014/main" id="{6D915DBE-3217-C348-052C-07B8E902D97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099794292"/>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59690-5AD7-5085-46F0-A0AB9E88DFA5}"/>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30191160-B934-CABB-8758-26157CFA725C}"/>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09E99765-3666-ED59-176D-231F11BF1945}"/>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1661697F-87B0-768C-CD3F-AE4CC0D26A5A}"/>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CA1A7BAD-A718-0890-2204-4F259C7239C9}"/>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33372762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C3AB2E9C-43D4-7CCF-9611-13C979ACC0AD}"/>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828FCB98-38F4-3D58-A72F-9D4EC12720D3}"/>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F7713124-72DB-95E9-E515-848E5F4E4BFA}"/>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2F8921C0-1ACA-1DC2-B08F-AD416636F465}"/>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B3C21F61-FB89-345D-FE21-7FDC5884BD64}"/>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257055890"/>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06F322F5-2150-B3CB-E4D6-8A21708D5B3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5B69FF8F-D89A-26FE-2146-2D26E541FACA}"/>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FFE23BB0-81A7-90BD-97EF-6472F435C20C}"/>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1A783BB3-334F-0FD1-25EF-6586067DDB3A}"/>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66062C09-4062-4DAD-25B2-B7ED29CB8FE7}"/>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420FDBE7-B587-1BEA-BAEE-E44C8EDD6E64}"/>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679964895"/>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DB57A1CA-3EC6-237E-C69F-596BB26F492F}"/>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325F5FC1-5560-7D4B-D328-E09FC460C25A}"/>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6FF3CE01-7462-4B7D-9E9B-2CCF1258E690}"/>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94E5E6CF-3F13-4672-93B8-451CB81D4FFA}" type="datetime1">
              <a:rPr lang="en-US"/>
              <a:pPr lvl="0"/>
              <a:t>5/28/2025</a:t>
            </a:fld>
            <a:endParaRPr lang="en-US"/>
          </a:p>
        </p:txBody>
      </p:sp>
      <p:sp>
        <p:nvSpPr>
          <p:cNvPr id="5" name="Footer Placeholder 4">
            <a:extLst>
              <a:ext uri="{FF2B5EF4-FFF2-40B4-BE49-F238E27FC236}">
                <a16:creationId xmlns:a16="http://schemas.microsoft.com/office/drawing/2014/main" id="{DFFCCC66-E374-432F-3797-383641D671A8}"/>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D6511782-00A9-E596-D6EA-AFE7E066EEB3}"/>
              </a:ext>
            </a:extLst>
          </p:cNvPr>
          <p:cNvSpPr txBox="1">
            <a:spLocks noGrp="1"/>
          </p:cNvSpPr>
          <p:nvPr>
            <p:ph type="sldNum" sz="quarter" idx="8"/>
          </p:nvPr>
        </p:nvSpPr>
        <p:spPr/>
        <p:txBody>
          <a:bodyPr/>
          <a:lstStyle>
            <a:lvl1pPr>
              <a:defRPr/>
            </a:lvl1pPr>
          </a:lstStyle>
          <a:p>
            <a:pPr lvl="0"/>
            <a:fld id="{AF611EF0-2046-4596-BB8F-9A87C229A9DB}" type="slidenum">
              <a:t>‹#›</a:t>
            </a:fld>
            <a:endParaRPr lang="en-US"/>
          </a:p>
        </p:txBody>
      </p:sp>
      <p:sp>
        <p:nvSpPr>
          <p:cNvPr id="7" name="Rectangle 12">
            <a:extLst>
              <a:ext uri="{FF2B5EF4-FFF2-40B4-BE49-F238E27FC236}">
                <a16:creationId xmlns:a16="http://schemas.microsoft.com/office/drawing/2014/main" id="{2CF761FC-9843-B352-C2F8-00643EB9D754}"/>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89FB4F9D-186A-3BE8-C547-D99BF91CC4C8}"/>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6792E68A-809F-9AE8-E334-AB5E402F1D71}"/>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0828F99C-96D9-035A-4459-3C6C0775AB35}"/>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894242652"/>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B9DA56-3413-D2F4-1CFB-858CADE7623D}"/>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9B59D9AB-1454-1B9E-55F7-49C650FA6FDB}"/>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DDAA5C17-1762-171C-B88C-01BCD2A0B086}"/>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B17673AA-C621-76C5-375B-8F5F33E10DB0}"/>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2474858A-C75E-D2F3-C553-6DFBB1B6FEA2}"/>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64036631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207F5A19-FE55-3F1E-7C0B-51B3B771ECD2}"/>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EEB48386-63EB-E6FE-52AC-DA23E13FA5D6}"/>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3B95B180-B202-1D0F-B1A6-296F11AFCD3A}"/>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79BA0978-76E9-6413-00F5-577A4A23DAB8}"/>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23619050-E465-2CF3-7A4C-9202C85EE596}"/>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63431721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B74BE614-1464-A4C9-8799-7CE30446E845}"/>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E16D7A91-D556-C65A-5215-8A6B504FA378}"/>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8D443215-73EC-3E62-7DA2-54879E008119}"/>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2A294F45-49E2-4718-34EA-265F7DC88FB8}"/>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2B80DCF5-3142-942D-7664-77230EE73AEE}"/>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FDB636AC-8299-CAEE-EBE5-5B34035B0D6F}"/>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27142467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A0789A-69F8-51ED-5AFE-0BC0693CEE19}"/>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07860378-E03D-B945-45A2-ABFD6EA70086}"/>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C9AD2CA8-9A38-C2BB-6DBE-AF305B81609E}"/>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4C1EEDA6-6177-B8C1-7A4D-17FDF9361914}"/>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8250F744-C7A3-8EF0-C436-DEC1A836F76F}"/>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52319934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A768AEE6-799A-F1C8-05DA-70991CF5EEEA}"/>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0D74A3C5-8902-97B1-AD23-88A8077157BC}"/>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9EFCB1F0-5D66-042B-50A6-CBCBB4728A47}"/>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A36D8458-CD77-0B6E-0DCE-8274615E5E5F}"/>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D0ACE7E8-B5B0-AE0A-90CE-75093ECD2321}"/>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228186066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AF80300B-FDE6-8C2D-8A33-5E87A917A62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8D1B5B78-5FE1-89B5-9047-476802B7DD46}"/>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C8FE15A4-DA6E-407D-EDAF-390466E6FB12}"/>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26AF0EDE-6E3D-B170-BDAB-413EF27CBFE8}"/>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F93C884A-2299-5906-DB48-43D39BC0FF66}"/>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662BA201-BD96-C863-03D5-0B62724C8678}"/>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8554885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Comparison 2">
    <p:spTree>
      <p:nvGrpSpPr>
        <p:cNvPr id="1" name=""/>
        <p:cNvGrpSpPr/>
        <p:nvPr/>
      </p:nvGrpSpPr>
      <p:grpSpPr>
        <a:xfrm>
          <a:off x="0" y="0"/>
          <a:ext cx="0" cy="0"/>
          <a:chOff x="0" y="0"/>
          <a:chExt cx="0" cy="0"/>
        </a:xfrm>
      </p:grpSpPr>
      <p:grpSp>
        <p:nvGrpSpPr>
          <p:cNvPr id="2" name="Google Shape;432;p42">
            <a:extLst>
              <a:ext uri="{FF2B5EF4-FFF2-40B4-BE49-F238E27FC236}">
                <a16:creationId xmlns:a16="http://schemas.microsoft.com/office/drawing/2014/main" id="{8E2C7BC3-82A7-1A9E-DA95-43E53D982709}"/>
              </a:ext>
            </a:extLst>
          </p:cNvPr>
          <p:cNvGrpSpPr/>
          <p:nvPr/>
        </p:nvGrpSpPr>
        <p:grpSpPr>
          <a:xfrm>
            <a:off x="7191545" y="0"/>
            <a:ext cx="5000460" cy="1425988"/>
            <a:chOff x="7191545" y="0"/>
            <a:chExt cx="5000460" cy="1425988"/>
          </a:xfrm>
        </p:grpSpPr>
        <p:pic>
          <p:nvPicPr>
            <p:cNvPr id="3" name="Google Shape;433;p42">
              <a:extLst>
                <a:ext uri="{FF2B5EF4-FFF2-40B4-BE49-F238E27FC236}">
                  <a16:creationId xmlns:a16="http://schemas.microsoft.com/office/drawing/2014/main" id="{B9DB4C80-ABEE-D14F-1021-527036513D42}"/>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434;p42">
              <a:extLst>
                <a:ext uri="{FF2B5EF4-FFF2-40B4-BE49-F238E27FC236}">
                  <a16:creationId xmlns:a16="http://schemas.microsoft.com/office/drawing/2014/main" id="{4861B080-D5BF-5A67-0798-41F448C3C9DE}"/>
                </a:ext>
              </a:extLst>
            </p:cNvPr>
            <p:cNvGrpSpPr/>
            <p:nvPr/>
          </p:nvGrpSpPr>
          <p:grpSpPr>
            <a:xfrm>
              <a:off x="7191545" y="0"/>
              <a:ext cx="5000460" cy="1425988"/>
              <a:chOff x="7191545" y="0"/>
              <a:chExt cx="5000460" cy="1425988"/>
            </a:xfrm>
          </p:grpSpPr>
          <p:sp>
            <p:nvSpPr>
              <p:cNvPr id="5" name="Google Shape;435;p42">
                <a:extLst>
                  <a:ext uri="{FF2B5EF4-FFF2-40B4-BE49-F238E27FC236}">
                    <a16:creationId xmlns:a16="http://schemas.microsoft.com/office/drawing/2014/main" id="{ACDB28E7-B81A-7669-901D-686B5FB0542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436;p42">
                <a:extLst>
                  <a:ext uri="{FF2B5EF4-FFF2-40B4-BE49-F238E27FC236}">
                    <a16:creationId xmlns:a16="http://schemas.microsoft.com/office/drawing/2014/main" id="{F9DD75B4-1C1C-FF9C-0003-9D0ED023ECE7}"/>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437;p42">
            <a:extLst>
              <a:ext uri="{FF2B5EF4-FFF2-40B4-BE49-F238E27FC236}">
                <a16:creationId xmlns:a16="http://schemas.microsoft.com/office/drawing/2014/main" id="{4E36D2F7-2DE2-5B94-1649-E6CBF40942FC}"/>
              </a:ext>
            </a:extLst>
          </p:cNvPr>
          <p:cNvSpPr txBox="1">
            <a:spLocks noGrp="1"/>
          </p:cNvSpPr>
          <p:nvPr>
            <p:ph type="title"/>
          </p:nvPr>
        </p:nvSpPr>
        <p:spPr/>
        <p:txBody>
          <a:bodyPr/>
          <a:lstStyle>
            <a:lvl1pPr>
              <a:defRPr/>
            </a:lvl1pPr>
          </a:lstStyle>
          <a:p>
            <a:pPr lvl="0"/>
            <a:endParaRPr lang="en-US"/>
          </a:p>
        </p:txBody>
      </p:sp>
      <p:sp>
        <p:nvSpPr>
          <p:cNvPr id="8" name="Google Shape;438;p42">
            <a:extLst>
              <a:ext uri="{FF2B5EF4-FFF2-40B4-BE49-F238E27FC236}">
                <a16:creationId xmlns:a16="http://schemas.microsoft.com/office/drawing/2014/main" id="{1848BB90-ADB7-4D25-E689-70DA62DC83CF}"/>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439;p42">
            <a:extLst>
              <a:ext uri="{FF2B5EF4-FFF2-40B4-BE49-F238E27FC236}">
                <a16:creationId xmlns:a16="http://schemas.microsoft.com/office/drawing/2014/main" id="{6E0DAE83-97D6-6A8D-7845-4CDEAB89E1DB}"/>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440;p42">
            <a:extLst>
              <a:ext uri="{FF2B5EF4-FFF2-40B4-BE49-F238E27FC236}">
                <a16:creationId xmlns:a16="http://schemas.microsoft.com/office/drawing/2014/main" id="{581A8A96-1B61-6134-DA09-7D5B1A6E79BE}"/>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441;p42">
            <a:extLst>
              <a:ext uri="{FF2B5EF4-FFF2-40B4-BE49-F238E27FC236}">
                <a16:creationId xmlns:a16="http://schemas.microsoft.com/office/drawing/2014/main" id="{19AC2249-E287-3108-B07B-5AC9403231DD}"/>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442;p42">
            <a:extLst>
              <a:ext uri="{FF2B5EF4-FFF2-40B4-BE49-F238E27FC236}">
                <a16:creationId xmlns:a16="http://schemas.microsoft.com/office/drawing/2014/main" id="{E5D56F99-DF21-1529-4434-3ED6C44567A1}"/>
              </a:ext>
            </a:extLst>
          </p:cNvPr>
          <p:cNvSpPr txBox="1">
            <a:spLocks noGrp="1"/>
          </p:cNvSpPr>
          <p:nvPr>
            <p:ph type="sldNum" sz="quarter" idx="8"/>
          </p:nvPr>
        </p:nvSpPr>
        <p:spPr/>
        <p:txBody>
          <a:bodyPr/>
          <a:lstStyle>
            <a:lvl1pPr>
              <a:defRPr/>
            </a:lvl1pPr>
          </a:lstStyle>
          <a:p>
            <a:pPr lvl="0"/>
            <a:fld id="{915CBB42-CA98-4C57-86AC-D83EA16616AC}" type="slidenum">
              <a:t>‹#›</a:t>
            </a:fld>
            <a:endParaRPr lang="en-US"/>
          </a:p>
        </p:txBody>
      </p:sp>
      <p:cxnSp>
        <p:nvCxnSpPr>
          <p:cNvPr id="13" name="Google Shape;443;p42">
            <a:extLst>
              <a:ext uri="{FF2B5EF4-FFF2-40B4-BE49-F238E27FC236}">
                <a16:creationId xmlns:a16="http://schemas.microsoft.com/office/drawing/2014/main" id="{560761F4-79BC-28EC-84BC-9F34D13AB69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444;p42">
            <a:extLst>
              <a:ext uri="{FF2B5EF4-FFF2-40B4-BE49-F238E27FC236}">
                <a16:creationId xmlns:a16="http://schemas.microsoft.com/office/drawing/2014/main" id="{666A56D7-0214-2DF6-8902-E2E46E56AE15}"/>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09606537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2F63E6-75B4-A30D-E9EE-EFB5DB141417}"/>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99B8B5A7-F067-8CF4-8CAD-B99D3D3D0191}"/>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F2EF7F9D-1C54-08B1-B81B-3FCDEF816F97}"/>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040D037D-7AED-72A9-339B-6CFC50F5ED3E}"/>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359999D8-06A3-888F-F7B1-FA5DC6D30D23}"/>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409431028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C1A4A4D9-2FC9-1E9B-CA45-89B711550988}"/>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82CA97C5-7BD4-AD95-4628-E45C84B3DF8C}"/>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B650E566-A7D9-1E1C-E922-F86738238AA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99B8BB92-EB72-CD67-69A2-3168BBBA2502}"/>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FA388F98-6FDC-F027-4F6F-D7FE32041D73}"/>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1530707803"/>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F025D3E-3FC6-2D5E-3110-57A042FB015E}"/>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61A37B32-3525-7B47-F9D7-5F334EFAFC91}"/>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B124B5F5-D93B-0799-FF07-ACC877EDA099}"/>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F58048EE-60F9-81CD-929C-8D429ECD7972}"/>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F263760C-0F88-4694-49F1-199325A21F88}"/>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0C7AF3F8-9106-F23C-708D-580EF6588129}"/>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41905270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22C85AD-F211-982B-04FF-E02585A22FFB}"/>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45A7FC5-4C1E-EF36-6196-A5600DC86891}"/>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54E40EB6-E3BC-2409-BB87-A60310A6F151}"/>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7BAE57CB-211F-FC95-0C26-2EF9E93F23DA}"/>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6211E2F0-78B9-B7FA-4D6C-794CA197C73F}"/>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18073AB7-21AF-6345-726C-00E58078DD47}"/>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49BAD784-AE62-AE8E-D011-B9ADAE8ADD34}"/>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328307A6-4221-54D5-5C66-4CA57295BF1A}"/>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287322962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5620E53C-E2B5-8CE9-B723-5DDD338CE1FD}"/>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61F3267A-DB3C-C667-4AA8-332C0A3BC89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DAAB028F-7338-43B6-68D5-80A227CA7F37}"/>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472CCAD5-DF8C-B156-D166-CEC3669C7953}"/>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14C8DA53-DFA4-F685-D74C-F9C90F8F795F}"/>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46C84E79-E5FA-A4A4-E0ED-D41EBCE415F8}"/>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344E92C9-93CC-8DE8-2551-C98C7E964119}"/>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15515376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graphicFrame>
        <p:nvGraphicFramePr>
          <p:cNvPr id="2" name="Object 7" hidden="1">
            <a:extLst>
              <a:ext uri="{FF2B5EF4-FFF2-40B4-BE49-F238E27FC236}">
                <a16:creationId xmlns:a16="http://schemas.microsoft.com/office/drawing/2014/main" id="{610F317B-1E7C-E15C-2902-22BF6BC1AA5B}"/>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7" hidden="1">
                        <a:extLst>
                          <a:ext uri="{FF2B5EF4-FFF2-40B4-BE49-F238E27FC236}">
                            <a16:creationId xmlns:a16="http://schemas.microsoft.com/office/drawing/2014/main" id="{610F317B-1E7C-E15C-2902-22BF6BC1AA5B}"/>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6">
            <a:extLst>
              <a:ext uri="{FF2B5EF4-FFF2-40B4-BE49-F238E27FC236}">
                <a16:creationId xmlns:a16="http://schemas.microsoft.com/office/drawing/2014/main" id="{507DC67E-F38E-2947-A335-80FE84D89157}"/>
              </a:ext>
            </a:extLst>
          </p:cNvPr>
          <p:cNvSpPr/>
          <p:nvPr/>
        </p:nvSpPr>
        <p:spPr>
          <a:xfrm>
            <a:off x="-21168" y="6629400"/>
            <a:ext cx="12213165" cy="228600"/>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4" name="Picture 13">
            <a:extLst>
              <a:ext uri="{FF2B5EF4-FFF2-40B4-BE49-F238E27FC236}">
                <a16:creationId xmlns:a16="http://schemas.microsoft.com/office/drawing/2014/main" id="{69FD5E9D-3F81-D98F-AFF3-80CEDBCFC61D}"/>
              </a:ext>
            </a:extLst>
          </p:cNvPr>
          <p:cNvPicPr>
            <a:picLocks noChangeAspect="1"/>
          </p:cNvPicPr>
          <p:nvPr/>
        </p:nvPicPr>
        <p:blipFill>
          <a:blip r:embed="rId4"/>
          <a:srcRect/>
          <a:stretch>
            <a:fillRect/>
          </a:stretch>
        </p:blipFill>
        <p:spPr>
          <a:xfrm>
            <a:off x="7945971" y="408517"/>
            <a:ext cx="3706282" cy="1813986"/>
          </a:xfrm>
          <a:prstGeom prst="rect">
            <a:avLst/>
          </a:prstGeom>
          <a:noFill/>
          <a:ln cap="flat">
            <a:noFill/>
          </a:ln>
        </p:spPr>
      </p:pic>
      <p:grpSp>
        <p:nvGrpSpPr>
          <p:cNvPr id="5" name="Group 11">
            <a:extLst>
              <a:ext uri="{FF2B5EF4-FFF2-40B4-BE49-F238E27FC236}">
                <a16:creationId xmlns:a16="http://schemas.microsoft.com/office/drawing/2014/main" id="{DF2FD208-6C6F-65E5-637B-766D1F11E471}"/>
              </a:ext>
            </a:extLst>
          </p:cNvPr>
          <p:cNvGrpSpPr/>
          <p:nvPr/>
        </p:nvGrpSpPr>
        <p:grpSpPr>
          <a:xfrm>
            <a:off x="0" y="0"/>
            <a:ext cx="1862669" cy="6629400"/>
            <a:chOff x="0" y="0"/>
            <a:chExt cx="1862669" cy="6629400"/>
          </a:xfrm>
        </p:grpSpPr>
        <p:sp>
          <p:nvSpPr>
            <p:cNvPr id="6" name="Rectangle 9">
              <a:extLst>
                <a:ext uri="{FF2B5EF4-FFF2-40B4-BE49-F238E27FC236}">
                  <a16:creationId xmlns:a16="http://schemas.microsoft.com/office/drawing/2014/main" id="{5A21A1BD-2516-AB4B-2BB0-328FFBECF12E}"/>
                </a:ext>
              </a:extLst>
            </p:cNvPr>
            <p:cNvSpPr/>
            <p:nvPr/>
          </p:nvSpPr>
          <p:spPr>
            <a:xfrm>
              <a:off x="0" y="0"/>
              <a:ext cx="1782229" cy="6629400"/>
            </a:xfrm>
            <a:prstGeom prst="rect">
              <a:avLst/>
            </a:prstGeom>
            <a:solidFill>
              <a:srgbClr val="80000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7" name="Picture 7">
              <a:extLst>
                <a:ext uri="{FF2B5EF4-FFF2-40B4-BE49-F238E27FC236}">
                  <a16:creationId xmlns:a16="http://schemas.microsoft.com/office/drawing/2014/main" id="{C5A816EB-503C-BA88-B0EC-C5131AD278B1}"/>
                </a:ext>
              </a:extLst>
            </p:cNvPr>
            <p:cNvPicPr>
              <a:picLocks noChangeAspect="1"/>
            </p:cNvPicPr>
            <p:nvPr/>
          </p:nvPicPr>
          <p:blipFill>
            <a:blip r:embed="rId5"/>
            <a:srcRect l="7219" t="16937" r="72250" b="20589"/>
            <a:stretch>
              <a:fillRect/>
            </a:stretch>
          </p:blipFill>
          <p:spPr>
            <a:xfrm>
              <a:off x="0" y="0"/>
              <a:ext cx="1862669" cy="6629400"/>
            </a:xfrm>
            <a:prstGeom prst="rect">
              <a:avLst/>
            </a:prstGeom>
            <a:solidFill>
              <a:srgbClr val="79818A"/>
            </a:solidFill>
            <a:ln cap="flat">
              <a:noFill/>
            </a:ln>
          </p:spPr>
        </p:pic>
      </p:grpSp>
      <p:sp>
        <p:nvSpPr>
          <p:cNvPr id="8" name="Subtitle 2">
            <a:extLst>
              <a:ext uri="{FF2B5EF4-FFF2-40B4-BE49-F238E27FC236}">
                <a16:creationId xmlns:a16="http://schemas.microsoft.com/office/drawing/2014/main" id="{2395DB8E-12A1-62A3-8D13-E507E609EF6B}"/>
              </a:ext>
            </a:extLst>
          </p:cNvPr>
          <p:cNvSpPr txBox="1">
            <a:spLocks noGrp="1"/>
          </p:cNvSpPr>
          <p:nvPr>
            <p:ph type="subTitle" idx="4294967295"/>
          </p:nvPr>
        </p:nvSpPr>
        <p:spPr>
          <a:xfrm>
            <a:off x="3147492" y="4195760"/>
            <a:ext cx="5488512" cy="365760"/>
          </a:xfrm>
        </p:spPr>
        <p:txBody>
          <a:bodyPr/>
          <a:lstStyle>
            <a:lvl1pPr>
              <a:defRPr sz="1867"/>
            </a:lvl1pPr>
          </a:lstStyle>
          <a:p>
            <a:pPr lvl="0"/>
            <a:r>
              <a:rPr lang="en-US"/>
              <a:t>Click to edit Master subtitle style</a:t>
            </a:r>
          </a:p>
        </p:txBody>
      </p:sp>
      <p:sp>
        <p:nvSpPr>
          <p:cNvPr id="9" name="Title 1">
            <a:extLst>
              <a:ext uri="{FF2B5EF4-FFF2-40B4-BE49-F238E27FC236}">
                <a16:creationId xmlns:a16="http://schemas.microsoft.com/office/drawing/2014/main" id="{20C93713-0FF1-A2F6-83B4-EB502A3F55F9}"/>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r>
              <a:rPr lang="en-US"/>
              <a:t>Click to edit Master title style</a:t>
            </a:r>
          </a:p>
        </p:txBody>
      </p:sp>
      <p:sp>
        <p:nvSpPr>
          <p:cNvPr id="10" name="Text Placeholder 3">
            <a:extLst>
              <a:ext uri="{FF2B5EF4-FFF2-40B4-BE49-F238E27FC236}">
                <a16:creationId xmlns:a16="http://schemas.microsoft.com/office/drawing/2014/main" id="{3E5B03AF-B111-7C6A-A43F-3DFB612C6B5F}"/>
              </a:ext>
            </a:extLst>
          </p:cNvPr>
          <p:cNvSpPr txBox="1">
            <a:spLocks noGrp="1"/>
          </p:cNvSpPr>
          <p:nvPr>
            <p:ph type="body" idx="4294967295"/>
          </p:nvPr>
        </p:nvSpPr>
        <p:spPr>
          <a:xfrm>
            <a:off x="3147483" y="4600575"/>
            <a:ext cx="5486400" cy="365760"/>
          </a:xfrm>
        </p:spPr>
        <p:txBody>
          <a:bodyPr/>
          <a:lstStyle>
            <a:lvl1pPr>
              <a:defRPr sz="1867"/>
            </a:lvl1pPr>
          </a:lstStyle>
          <a:p>
            <a:pPr lvl="0"/>
            <a:r>
              <a:rPr lang="en-US"/>
              <a:t>Edit Master text styles</a:t>
            </a:r>
          </a:p>
        </p:txBody>
      </p:sp>
      <p:sp>
        <p:nvSpPr>
          <p:cNvPr id="11" name="Text Placeholder 4">
            <a:extLst>
              <a:ext uri="{FF2B5EF4-FFF2-40B4-BE49-F238E27FC236}">
                <a16:creationId xmlns:a16="http://schemas.microsoft.com/office/drawing/2014/main" id="{11319B84-413D-AB8B-8EDA-00DC2A149D85}"/>
              </a:ext>
            </a:extLst>
          </p:cNvPr>
          <p:cNvSpPr txBox="1">
            <a:spLocks noGrp="1"/>
          </p:cNvSpPr>
          <p:nvPr>
            <p:ph type="body" idx="4294967295"/>
          </p:nvPr>
        </p:nvSpPr>
        <p:spPr>
          <a:xfrm>
            <a:off x="3147483" y="5005389"/>
            <a:ext cx="5486400" cy="365760"/>
          </a:xfr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60597429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p:cSld name="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3CC43B1A-80D6-50C4-A844-E8E77CAFB984}"/>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3CC43B1A-80D6-50C4-A844-E8E77CAFB984}"/>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F37B920C-45F2-9CB5-776E-DE6420999BF3}"/>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C54595DC-C1B2-970F-E387-DF8D868E3D98}"/>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C54595DC-C1B2-970F-E387-DF8D868E3D98}"/>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84F634A2-8660-3863-E368-1DABAD95292C}"/>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504F4A64-CCF8-6AE1-D6D2-AFC9D7C29B18}"/>
              </a:ext>
            </a:extLst>
          </p:cNvPr>
          <p:cNvSpPr txBox="1">
            <a:spLocks noGrp="1"/>
          </p:cNvSpPr>
          <p:nvPr>
            <p:ph idx="4294967295"/>
          </p:nvPr>
        </p:nvSpPr>
        <p:spPr>
          <a:xfrm>
            <a:off x="218111" y="917198"/>
            <a:ext cx="11715722" cy="4958672"/>
          </a:xfrm>
        </p:spPr>
        <p:txBody>
          <a:bodyPr/>
          <a:lstStyle>
            <a:lvl1pPr marL="380993" indent="-380993">
              <a:buFont typeface="Wingdings" pitchFamily="2"/>
              <a:buChar char="§"/>
              <a:defRPr sz="1867" b="1"/>
            </a:lvl1pPr>
            <a:lvl2pPr marL="609584" indent="-296329">
              <a:buChar char="̶"/>
              <a:defRPr sz="1867"/>
            </a:lvl2pPr>
            <a:lvl3pPr marL="922839" indent="-313255">
              <a:defRPr sz="1867"/>
            </a:lvl3pPr>
            <a:lvl4pPr marL="1219169" indent="-296329">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9C5685A5-EF47-50D2-21DC-F379650C914E}"/>
              </a:ext>
            </a:extLst>
          </p:cNvPr>
          <p:cNvSpPr txBox="1">
            <a:spLocks noGrp="1"/>
          </p:cNvSpPr>
          <p:nvPr>
            <p:ph type="body" idx="4294967295"/>
          </p:nvPr>
        </p:nvSpPr>
        <p:spPr>
          <a:xfrm>
            <a:off x="3858932"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88533B31-A815-746C-6F43-F60943471F6B}"/>
              </a:ext>
            </a:extLst>
          </p:cNvPr>
          <p:cNvSpPr txBox="1">
            <a:spLocks noGrp="1"/>
          </p:cNvSpPr>
          <p:nvPr>
            <p:ph type="sldNum" sz="quarter" idx="8"/>
          </p:nvPr>
        </p:nvSpPr>
        <p:spPr/>
        <p:txBody>
          <a:bodyPr/>
          <a:lstStyle>
            <a:lvl1pPr>
              <a:defRPr sz="1467">
                <a:solidFill>
                  <a:srgbClr val="FFFFFF"/>
                </a:solidFill>
              </a:defRPr>
            </a:lvl1pPr>
          </a:lstStyle>
          <a:p>
            <a:pPr lvl="0"/>
            <a:fld id="{337E2ED8-74B0-443F-8370-D3D14E9DC903}"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BE709F45-D8BC-9ED0-6FD2-BCE2458D15F2}"/>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1665654055"/>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p:cSld name="2_Title and Content">
    <p:spTree>
      <p:nvGrpSpPr>
        <p:cNvPr id="1" name=""/>
        <p:cNvGrpSpPr/>
        <p:nvPr/>
      </p:nvGrpSpPr>
      <p:grpSpPr>
        <a:xfrm>
          <a:off x="0" y="0"/>
          <a:ext cx="0" cy="0"/>
          <a:chOff x="0" y="0"/>
          <a:chExt cx="0" cy="0"/>
        </a:xfrm>
      </p:grpSpPr>
      <p:grpSp>
        <p:nvGrpSpPr>
          <p:cNvPr id="2" name="Google Shape;58;p6">
            <a:extLst>
              <a:ext uri="{FF2B5EF4-FFF2-40B4-BE49-F238E27FC236}">
                <a16:creationId xmlns:a16="http://schemas.microsoft.com/office/drawing/2014/main" id="{19E732B0-BAF0-30ED-F2D9-EAC267DB87E3}"/>
              </a:ext>
            </a:extLst>
          </p:cNvPr>
          <p:cNvGrpSpPr/>
          <p:nvPr/>
        </p:nvGrpSpPr>
        <p:grpSpPr>
          <a:xfrm>
            <a:off x="7191545" y="0"/>
            <a:ext cx="5000460" cy="1425988"/>
            <a:chOff x="7191545" y="0"/>
            <a:chExt cx="5000460" cy="1425988"/>
          </a:xfrm>
        </p:grpSpPr>
        <p:pic>
          <p:nvPicPr>
            <p:cNvPr id="3" name="Google Shape;59;p6">
              <a:extLst>
                <a:ext uri="{FF2B5EF4-FFF2-40B4-BE49-F238E27FC236}">
                  <a16:creationId xmlns:a16="http://schemas.microsoft.com/office/drawing/2014/main" id="{BD703FBE-6A3E-B60D-09BB-9C2574C13C3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0;p6">
              <a:extLst>
                <a:ext uri="{FF2B5EF4-FFF2-40B4-BE49-F238E27FC236}">
                  <a16:creationId xmlns:a16="http://schemas.microsoft.com/office/drawing/2014/main" id="{DB03403F-ED04-62CC-8D35-8FE95F4D3BB6}"/>
                </a:ext>
              </a:extLst>
            </p:cNvPr>
            <p:cNvGrpSpPr/>
            <p:nvPr/>
          </p:nvGrpSpPr>
          <p:grpSpPr>
            <a:xfrm>
              <a:off x="7191545" y="0"/>
              <a:ext cx="5000460" cy="1425988"/>
              <a:chOff x="7191545" y="0"/>
              <a:chExt cx="5000460" cy="1425988"/>
            </a:xfrm>
          </p:grpSpPr>
          <p:sp>
            <p:nvSpPr>
              <p:cNvPr id="5" name="Google Shape;61;p6">
                <a:extLst>
                  <a:ext uri="{FF2B5EF4-FFF2-40B4-BE49-F238E27FC236}">
                    <a16:creationId xmlns:a16="http://schemas.microsoft.com/office/drawing/2014/main" id="{FCEF9EF5-3742-7362-DA37-9DD2FEBB79A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2;p6">
                <a:extLst>
                  <a:ext uri="{FF2B5EF4-FFF2-40B4-BE49-F238E27FC236}">
                    <a16:creationId xmlns:a16="http://schemas.microsoft.com/office/drawing/2014/main" id="{B5534239-EF91-D70D-0BF9-F3C32C3B9A7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3;p6">
            <a:extLst>
              <a:ext uri="{FF2B5EF4-FFF2-40B4-BE49-F238E27FC236}">
                <a16:creationId xmlns:a16="http://schemas.microsoft.com/office/drawing/2014/main" id="{F1E6A3C3-67F9-3ACD-02F3-AF8E42EDD378}"/>
              </a:ext>
            </a:extLst>
          </p:cNvPr>
          <p:cNvSpPr txBox="1">
            <a:spLocks noGrp="1"/>
          </p:cNvSpPr>
          <p:nvPr>
            <p:ph type="title"/>
          </p:nvPr>
        </p:nvSpPr>
        <p:spPr/>
        <p:txBody>
          <a:bodyPr lIns="91421" tIns="45701" rIns="91421" bIns="45701"/>
          <a:lstStyle>
            <a:lvl1pPr>
              <a:defRPr/>
            </a:lvl1pPr>
          </a:lstStyle>
          <a:p>
            <a:pPr lvl="0"/>
            <a:endParaRPr lang="en-US"/>
          </a:p>
        </p:txBody>
      </p:sp>
      <p:sp>
        <p:nvSpPr>
          <p:cNvPr id="8" name="Google Shape;64;p6">
            <a:extLst>
              <a:ext uri="{FF2B5EF4-FFF2-40B4-BE49-F238E27FC236}">
                <a16:creationId xmlns:a16="http://schemas.microsoft.com/office/drawing/2014/main" id="{AFEB0BBE-3FE3-FF79-B464-7C5DE3278A7E}"/>
              </a:ext>
            </a:extLst>
          </p:cNvPr>
          <p:cNvSpPr txBox="1">
            <a:spLocks noGrp="1"/>
          </p:cNvSpPr>
          <p:nvPr>
            <p:ph type="body" idx="4294967295"/>
          </p:nvPr>
        </p:nvSpPr>
        <p:spPr/>
        <p:txBody>
          <a:bodyPr lIns="91421" tIns="45701" rIns="91421" bIns="45701"/>
          <a:lstStyle>
            <a:lvl1pPr marL="457200" indent="-342900">
              <a:spcAft>
                <a:spcPts val="0"/>
              </a:spcAft>
              <a:buSzPts val="1800"/>
              <a:defRPr/>
            </a:lvl1pPr>
          </a:lstStyle>
          <a:p>
            <a:pPr lvl="0"/>
            <a:endParaRPr lang="en-US"/>
          </a:p>
        </p:txBody>
      </p:sp>
      <p:sp>
        <p:nvSpPr>
          <p:cNvPr id="9" name="Google Shape;65;p6">
            <a:extLst>
              <a:ext uri="{FF2B5EF4-FFF2-40B4-BE49-F238E27FC236}">
                <a16:creationId xmlns:a16="http://schemas.microsoft.com/office/drawing/2014/main" id="{49D36C42-D08D-BE3D-E79A-3C9D7AF48936}"/>
              </a:ext>
            </a:extLst>
          </p:cNvPr>
          <p:cNvSpPr txBox="1">
            <a:spLocks noGrp="1"/>
          </p:cNvSpPr>
          <p:nvPr>
            <p:ph type="sldNum" sz="quarter" idx="8"/>
          </p:nvPr>
        </p:nvSpPr>
        <p:spPr/>
        <p:txBody>
          <a:bodyPr lIns="91421" tIns="45701" rIns="91421" bIns="45701"/>
          <a:lstStyle>
            <a:lvl1pPr>
              <a:defRPr>
                <a:solidFill>
                  <a:srgbClr val="AEB3B7"/>
                </a:solidFill>
                <a:ea typeface="Calibri"/>
                <a:cs typeface="Calibri"/>
              </a:defRPr>
            </a:lvl1pPr>
          </a:lstStyle>
          <a:p>
            <a:pPr lvl="0"/>
            <a:fld id="{B1829762-F937-4FCA-BCC0-789D0695D267}" type="slidenum">
              <a:t>‹#›</a:t>
            </a:fld>
            <a:endParaRPr lang="en-US"/>
          </a:p>
        </p:txBody>
      </p:sp>
      <p:cxnSp>
        <p:nvCxnSpPr>
          <p:cNvPr id="10" name="Google Shape;66;p6">
            <a:extLst>
              <a:ext uri="{FF2B5EF4-FFF2-40B4-BE49-F238E27FC236}">
                <a16:creationId xmlns:a16="http://schemas.microsoft.com/office/drawing/2014/main" id="{6E36E1C0-A71C-FB47-0EA2-AE61A3575A4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67;p6">
            <a:extLst>
              <a:ext uri="{FF2B5EF4-FFF2-40B4-BE49-F238E27FC236}">
                <a16:creationId xmlns:a16="http://schemas.microsoft.com/office/drawing/2014/main" id="{422EC046-19FC-3B76-4532-D3B822363E92}"/>
              </a:ext>
            </a:extLst>
          </p:cNvPr>
          <p:cNvSpPr txBox="1">
            <a:spLocks noGrp="1"/>
          </p:cNvSpPr>
          <p:nvPr>
            <p:ph type="ftr" sz="quarter" idx="9"/>
          </p:nvPr>
        </p:nvSpPr>
        <p:spPr/>
        <p:txBody>
          <a:bodyPr lIns="91421" tIns="45701" rIns="91421" bIns="45701" anchorCtr="1"/>
          <a:lstStyle>
            <a:lvl1pPr algn="ctr">
              <a:defRPr/>
            </a:lvl1pPr>
          </a:lstStyle>
          <a:p>
            <a:pPr lvl="0"/>
            <a:endParaRPr lang="en-US"/>
          </a:p>
        </p:txBody>
      </p:sp>
    </p:spTree>
    <p:extLst>
      <p:ext uri="{BB962C8B-B14F-4D97-AF65-F5344CB8AC3E}">
        <p14:creationId xmlns:p14="http://schemas.microsoft.com/office/powerpoint/2010/main" val="3250086124"/>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p:cSld name="1_Photo Slide">
    <p:spTree>
      <p:nvGrpSpPr>
        <p:cNvPr id="1" name=""/>
        <p:cNvGrpSpPr/>
        <p:nvPr/>
      </p:nvGrpSpPr>
      <p:grpSpPr>
        <a:xfrm>
          <a:off x="0" y="0"/>
          <a:ext cx="0" cy="0"/>
          <a:chOff x="0" y="0"/>
          <a:chExt cx="0" cy="0"/>
        </a:xfrm>
      </p:grpSpPr>
      <p:sp>
        <p:nvSpPr>
          <p:cNvPr id="2" name="Google Shape;109;p11">
            <a:extLst>
              <a:ext uri="{FF2B5EF4-FFF2-40B4-BE49-F238E27FC236}">
                <a16:creationId xmlns:a16="http://schemas.microsoft.com/office/drawing/2014/main" id="{EB7D96CF-0C1B-ED5E-A130-FBC1C67D375A}"/>
              </a:ext>
            </a:extLst>
          </p:cNvPr>
          <p:cNvSpPr txBox="1">
            <a:spLocks noGrp="1"/>
          </p:cNvSpPr>
          <p:nvPr>
            <p:ph type="body" idx="4294967295"/>
          </p:nvPr>
        </p:nvSpPr>
        <p:spPr>
          <a:xfrm>
            <a:off x="457200" y="1146255"/>
            <a:ext cx="2350172" cy="2971800"/>
          </a:xfrm>
        </p:spPr>
        <p:txBody>
          <a:bodyPr lIns="91421" tIns="45701" rIns="91421" bIns="45701"/>
          <a:lstStyle>
            <a:lvl1pPr marL="457200">
              <a:spcAft>
                <a:spcPts val="0"/>
              </a:spcAft>
              <a:buNone/>
              <a:defRPr/>
            </a:lvl1pPr>
          </a:lstStyle>
          <a:p>
            <a:pPr lvl="0"/>
            <a:endParaRPr lang="en-US"/>
          </a:p>
        </p:txBody>
      </p:sp>
      <p:cxnSp>
        <p:nvCxnSpPr>
          <p:cNvPr id="3" name="Google Shape;110;p11">
            <a:extLst>
              <a:ext uri="{FF2B5EF4-FFF2-40B4-BE49-F238E27FC236}">
                <a16:creationId xmlns:a16="http://schemas.microsoft.com/office/drawing/2014/main" id="{2C63C9F4-710A-1673-4CFF-99FDF795CA33}"/>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1;p11">
            <a:extLst>
              <a:ext uri="{FF2B5EF4-FFF2-40B4-BE49-F238E27FC236}">
                <a16:creationId xmlns:a16="http://schemas.microsoft.com/office/drawing/2014/main" id="{2455B4FA-8384-9016-D4FB-A030CA9D454D}"/>
              </a:ext>
            </a:extLst>
          </p:cNvPr>
          <p:cNvGrpSpPr/>
          <p:nvPr/>
        </p:nvGrpSpPr>
        <p:grpSpPr>
          <a:xfrm>
            <a:off x="0" y="5379424"/>
            <a:ext cx="2807363" cy="753895"/>
            <a:chOff x="0" y="5379424"/>
            <a:chExt cx="2807363" cy="753895"/>
          </a:xfrm>
        </p:grpSpPr>
        <p:sp>
          <p:nvSpPr>
            <p:cNvPr id="5" name="Google Shape;112;p11">
              <a:extLst>
                <a:ext uri="{FF2B5EF4-FFF2-40B4-BE49-F238E27FC236}">
                  <a16:creationId xmlns:a16="http://schemas.microsoft.com/office/drawing/2014/main" id="{1FA750B6-D1E3-C58F-6268-B5F8BF8EA238}"/>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3;p11">
              <a:extLst>
                <a:ext uri="{FF2B5EF4-FFF2-40B4-BE49-F238E27FC236}">
                  <a16:creationId xmlns:a16="http://schemas.microsoft.com/office/drawing/2014/main" id="{3F272B16-D4F6-1CB4-7417-D2770225EC2B}"/>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5;p11">
            <a:extLst>
              <a:ext uri="{FF2B5EF4-FFF2-40B4-BE49-F238E27FC236}">
                <a16:creationId xmlns:a16="http://schemas.microsoft.com/office/drawing/2014/main" id="{98D4CBF4-305B-6137-CFD8-B50387257736}"/>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388355171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p:cSld name="2_Title Slide">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717223A4-5CD8-D9EA-D08E-FB299C80EBA7}"/>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pic>
        <p:nvPicPr>
          <p:cNvPr id="3" name="Picture 11">
            <a:extLst>
              <a:ext uri="{FF2B5EF4-FFF2-40B4-BE49-F238E27FC236}">
                <a16:creationId xmlns:a16="http://schemas.microsoft.com/office/drawing/2014/main" id="{34E07CDD-3DBD-7194-A0B8-CFEF7F899902}"/>
              </a:ext>
            </a:extLst>
          </p:cNvPr>
          <p:cNvPicPr>
            <a:picLocks noChangeAspect="1"/>
          </p:cNvPicPr>
          <p:nvPr/>
        </p:nvPicPr>
        <p:blipFill>
          <a:blip r:embed="rId3"/>
          <a:stretch>
            <a:fillRect/>
          </a:stretch>
        </p:blipFill>
        <p:spPr>
          <a:xfrm>
            <a:off x="10802520" y="5915006"/>
            <a:ext cx="938787" cy="493776"/>
          </a:xfrm>
          <a:prstGeom prst="rect">
            <a:avLst/>
          </a:prstGeom>
          <a:noFill/>
          <a:ln cap="flat">
            <a:noFill/>
          </a:ln>
        </p:spPr>
      </p:pic>
      <p:sp>
        <p:nvSpPr>
          <p:cNvPr id="4" name="Text Placeholder 8">
            <a:extLst>
              <a:ext uri="{FF2B5EF4-FFF2-40B4-BE49-F238E27FC236}">
                <a16:creationId xmlns:a16="http://schemas.microsoft.com/office/drawing/2014/main" id="{875197DB-3789-4585-AB5D-9212B23779D3}"/>
              </a:ext>
            </a:extLst>
          </p:cNvPr>
          <p:cNvSpPr txBox="1">
            <a:spLocks noGrp="1"/>
          </p:cNvSpPr>
          <p:nvPr>
            <p:ph type="body" idx="4294967295"/>
          </p:nvPr>
        </p:nvSpPr>
        <p:spPr>
          <a:xfrm>
            <a:off x="7459666" y="3429000"/>
            <a:ext cx="4180792" cy="1102857"/>
          </a:xfrm>
        </p:spPr>
        <p:txBody>
          <a:bodyPr/>
          <a:lstStyle>
            <a:lvl1pPr marL="0" indent="0">
              <a:spcBef>
                <a:spcPts val="0"/>
              </a:spcBef>
              <a:buNone/>
              <a:defRPr sz="4000">
                <a:solidFill>
                  <a:srgbClr val="79818A"/>
                </a:solidFill>
              </a:defRPr>
            </a:lvl1pPr>
            <a:lvl2pPr marL="0" lvl="0" indent="0">
              <a:spcBef>
                <a:spcPts val="0"/>
              </a:spcBef>
              <a:buNone/>
              <a:defRPr sz="4000">
                <a:solidFill>
                  <a:srgbClr val="79818A"/>
                </a:solidFill>
              </a:defRPr>
            </a:lvl2pPr>
          </a:lstStyle>
          <a:p>
            <a:pPr lvl="0"/>
            <a:r>
              <a:rPr lang="en-US"/>
              <a:t>Presentation </a:t>
            </a:r>
          </a:p>
          <a:p>
            <a:pPr lvl="0"/>
            <a:r>
              <a:rPr lang="en-US"/>
              <a:t>Title</a:t>
            </a:r>
          </a:p>
        </p:txBody>
      </p:sp>
      <p:sp>
        <p:nvSpPr>
          <p:cNvPr id="5" name="Text Placeholder 10">
            <a:extLst>
              <a:ext uri="{FF2B5EF4-FFF2-40B4-BE49-F238E27FC236}">
                <a16:creationId xmlns:a16="http://schemas.microsoft.com/office/drawing/2014/main" id="{E337B63A-9152-7503-3E6A-88A4E4822C3A}"/>
              </a:ext>
            </a:extLst>
          </p:cNvPr>
          <p:cNvSpPr txBox="1">
            <a:spLocks noGrp="1"/>
          </p:cNvSpPr>
          <p:nvPr>
            <p:ph type="body" idx="4294967295"/>
          </p:nvPr>
        </p:nvSpPr>
        <p:spPr>
          <a:xfrm>
            <a:off x="7459656" y="4775655"/>
            <a:ext cx="4180792" cy="783320"/>
          </a:xfrm>
        </p:spPr>
        <p:txBody>
          <a:bodyPr>
            <a:normAutofit/>
          </a:bodyPr>
          <a:lstStyle>
            <a:lvl1pPr marL="0" indent="0">
              <a:buNone/>
              <a:defRPr sz="2000">
                <a:solidFill>
                  <a:srgbClr val="FFFFFF"/>
                </a:solidFill>
              </a:defRPr>
            </a:lvl1pPr>
            <a:lvl2pPr marL="0" lvl="0" indent="0">
              <a:spcBef>
                <a:spcPts val="1000"/>
              </a:spcBef>
              <a:buNone/>
              <a:defRPr>
                <a:solidFill>
                  <a:srgbClr val="FFFFFF"/>
                </a:solidFill>
              </a:defRPr>
            </a:lvl2pPr>
          </a:lstStyle>
          <a:p>
            <a:pPr lvl="0"/>
            <a:r>
              <a:rPr lang="en-US"/>
              <a:t>Presentation Subtitle</a:t>
            </a:r>
          </a:p>
          <a:p>
            <a:pPr lvl="0"/>
            <a:r>
              <a:rPr lang="en-US"/>
              <a:t>Presentation Date</a:t>
            </a:r>
          </a:p>
        </p:txBody>
      </p:sp>
    </p:spTree>
    <p:extLst>
      <p:ext uri="{BB962C8B-B14F-4D97-AF65-F5344CB8AC3E}">
        <p14:creationId xmlns:p14="http://schemas.microsoft.com/office/powerpoint/2010/main" val="179778262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Title Only 2">
    <p:spTree>
      <p:nvGrpSpPr>
        <p:cNvPr id="1" name=""/>
        <p:cNvGrpSpPr/>
        <p:nvPr/>
      </p:nvGrpSpPr>
      <p:grpSpPr>
        <a:xfrm>
          <a:off x="0" y="0"/>
          <a:ext cx="0" cy="0"/>
          <a:chOff x="0" y="0"/>
          <a:chExt cx="0" cy="0"/>
        </a:xfrm>
      </p:grpSpPr>
      <p:grpSp>
        <p:nvGrpSpPr>
          <p:cNvPr id="2" name="Google Shape;446;p43">
            <a:extLst>
              <a:ext uri="{FF2B5EF4-FFF2-40B4-BE49-F238E27FC236}">
                <a16:creationId xmlns:a16="http://schemas.microsoft.com/office/drawing/2014/main" id="{E5599CBE-8FD6-527D-A706-DDE7BBACAB50}"/>
              </a:ext>
            </a:extLst>
          </p:cNvPr>
          <p:cNvGrpSpPr/>
          <p:nvPr/>
        </p:nvGrpSpPr>
        <p:grpSpPr>
          <a:xfrm>
            <a:off x="7191545" y="0"/>
            <a:ext cx="5000460" cy="1425988"/>
            <a:chOff x="7191545" y="0"/>
            <a:chExt cx="5000460" cy="1425988"/>
          </a:xfrm>
        </p:grpSpPr>
        <p:pic>
          <p:nvPicPr>
            <p:cNvPr id="3" name="Google Shape;447;p43">
              <a:extLst>
                <a:ext uri="{FF2B5EF4-FFF2-40B4-BE49-F238E27FC236}">
                  <a16:creationId xmlns:a16="http://schemas.microsoft.com/office/drawing/2014/main" id="{FD094947-C55D-952C-1044-A9515DD6E6C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448;p43">
              <a:extLst>
                <a:ext uri="{FF2B5EF4-FFF2-40B4-BE49-F238E27FC236}">
                  <a16:creationId xmlns:a16="http://schemas.microsoft.com/office/drawing/2014/main" id="{067D2AAE-A949-3C10-5B36-783C6B83934E}"/>
                </a:ext>
              </a:extLst>
            </p:cNvPr>
            <p:cNvGrpSpPr/>
            <p:nvPr/>
          </p:nvGrpSpPr>
          <p:grpSpPr>
            <a:xfrm>
              <a:off x="7191545" y="0"/>
              <a:ext cx="5000460" cy="1425988"/>
              <a:chOff x="7191545" y="0"/>
              <a:chExt cx="5000460" cy="1425988"/>
            </a:xfrm>
          </p:grpSpPr>
          <p:sp>
            <p:nvSpPr>
              <p:cNvPr id="5" name="Google Shape;449;p43">
                <a:extLst>
                  <a:ext uri="{FF2B5EF4-FFF2-40B4-BE49-F238E27FC236}">
                    <a16:creationId xmlns:a16="http://schemas.microsoft.com/office/drawing/2014/main" id="{703A069E-E698-79D9-B410-3B565147F57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450;p43">
                <a:extLst>
                  <a:ext uri="{FF2B5EF4-FFF2-40B4-BE49-F238E27FC236}">
                    <a16:creationId xmlns:a16="http://schemas.microsoft.com/office/drawing/2014/main" id="{4C58920D-E545-8E07-39B9-81A28590C0E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451;p43">
            <a:extLst>
              <a:ext uri="{FF2B5EF4-FFF2-40B4-BE49-F238E27FC236}">
                <a16:creationId xmlns:a16="http://schemas.microsoft.com/office/drawing/2014/main" id="{32FC3EB4-0364-10CC-8FF8-CBA753D19FD4}"/>
              </a:ext>
            </a:extLst>
          </p:cNvPr>
          <p:cNvSpPr txBox="1">
            <a:spLocks noGrp="1"/>
          </p:cNvSpPr>
          <p:nvPr>
            <p:ph type="title"/>
          </p:nvPr>
        </p:nvSpPr>
        <p:spPr/>
        <p:txBody>
          <a:bodyPr/>
          <a:lstStyle>
            <a:lvl1pPr>
              <a:defRPr/>
            </a:lvl1pPr>
          </a:lstStyle>
          <a:p>
            <a:pPr lvl="0"/>
            <a:endParaRPr lang="en-US"/>
          </a:p>
        </p:txBody>
      </p:sp>
      <p:sp>
        <p:nvSpPr>
          <p:cNvPr id="8" name="Google Shape;452;p43">
            <a:extLst>
              <a:ext uri="{FF2B5EF4-FFF2-40B4-BE49-F238E27FC236}">
                <a16:creationId xmlns:a16="http://schemas.microsoft.com/office/drawing/2014/main" id="{159C7C0C-AEDD-0917-857E-77B2AD7C075E}"/>
              </a:ext>
            </a:extLst>
          </p:cNvPr>
          <p:cNvSpPr txBox="1">
            <a:spLocks noGrp="1"/>
          </p:cNvSpPr>
          <p:nvPr>
            <p:ph type="sldNum" sz="quarter" idx="8"/>
          </p:nvPr>
        </p:nvSpPr>
        <p:spPr/>
        <p:txBody>
          <a:bodyPr/>
          <a:lstStyle>
            <a:lvl1pPr>
              <a:defRPr/>
            </a:lvl1pPr>
          </a:lstStyle>
          <a:p>
            <a:pPr lvl="0"/>
            <a:fld id="{5F667F58-8845-4D08-8360-5C8A110039E5}" type="slidenum">
              <a:t>‹#›</a:t>
            </a:fld>
            <a:endParaRPr lang="en-US"/>
          </a:p>
        </p:txBody>
      </p:sp>
      <p:cxnSp>
        <p:nvCxnSpPr>
          <p:cNvPr id="9" name="Google Shape;453;p43">
            <a:extLst>
              <a:ext uri="{FF2B5EF4-FFF2-40B4-BE49-F238E27FC236}">
                <a16:creationId xmlns:a16="http://schemas.microsoft.com/office/drawing/2014/main" id="{490FA53E-747B-4352-1BC3-263730731EE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454;p43">
            <a:extLst>
              <a:ext uri="{FF2B5EF4-FFF2-40B4-BE49-F238E27FC236}">
                <a16:creationId xmlns:a16="http://schemas.microsoft.com/office/drawing/2014/main" id="{8275DA51-2D71-B09A-1AAE-0FFB3F6A10D8}"/>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4346710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p:cSld name="2_Title and Content">
    <p:spTree>
      <p:nvGrpSpPr>
        <p:cNvPr id="1" name=""/>
        <p:cNvGrpSpPr/>
        <p:nvPr/>
      </p:nvGrpSpPr>
      <p:grpSpPr>
        <a:xfrm>
          <a:off x="0" y="0"/>
          <a:ext cx="0" cy="0"/>
          <a:chOff x="0" y="0"/>
          <a:chExt cx="0" cy="0"/>
        </a:xfrm>
      </p:grpSpPr>
      <p:pic>
        <p:nvPicPr>
          <p:cNvPr id="2" name="Picture 8">
            <a:extLst>
              <a:ext uri="{FF2B5EF4-FFF2-40B4-BE49-F238E27FC236}">
                <a16:creationId xmlns:a16="http://schemas.microsoft.com/office/drawing/2014/main" id="{D549FCCA-EB0A-FEA0-FE7D-F14BF6AA7FA9}"/>
              </a:ext>
            </a:extLst>
          </p:cNvPr>
          <p:cNvPicPr>
            <a:picLocks noChangeAspect="1"/>
          </p:cNvPicPr>
          <p:nvPr/>
        </p:nvPicPr>
        <p:blipFill>
          <a:blip r:embed="rId2"/>
          <a:stretch>
            <a:fillRect/>
          </a:stretch>
        </p:blipFill>
        <p:spPr>
          <a:xfrm>
            <a:off x="2121" y="758"/>
            <a:ext cx="12189290" cy="6856472"/>
          </a:xfrm>
          <a:prstGeom prst="rect">
            <a:avLst/>
          </a:prstGeom>
          <a:noFill/>
          <a:ln cap="flat">
            <a:noFill/>
          </a:ln>
        </p:spPr>
      </p:pic>
      <p:sp>
        <p:nvSpPr>
          <p:cNvPr id="3" name="Title 1">
            <a:extLst>
              <a:ext uri="{FF2B5EF4-FFF2-40B4-BE49-F238E27FC236}">
                <a16:creationId xmlns:a16="http://schemas.microsoft.com/office/drawing/2014/main" id="{5EE2549B-F817-91B5-2556-0E1B0CDDECE5}"/>
              </a:ext>
            </a:extLst>
          </p:cNvPr>
          <p:cNvSpPr txBox="1">
            <a:spLocks noGrp="1"/>
          </p:cNvSpPr>
          <p:nvPr>
            <p:ph type="title"/>
          </p:nvPr>
        </p:nvSpPr>
        <p:spPr/>
        <p:txBody>
          <a:bodyPr/>
          <a:lstStyle>
            <a:lvl1pPr>
              <a:defRPr/>
            </a:lvl1pPr>
          </a:lstStyle>
          <a:p>
            <a:pPr lvl="0"/>
            <a:r>
              <a:rPr lang="en-US"/>
              <a:t>Slide Heading</a:t>
            </a:r>
          </a:p>
        </p:txBody>
      </p:sp>
      <p:sp>
        <p:nvSpPr>
          <p:cNvPr id="4" name="Slide Number Placeholder 5">
            <a:extLst>
              <a:ext uri="{FF2B5EF4-FFF2-40B4-BE49-F238E27FC236}">
                <a16:creationId xmlns:a16="http://schemas.microsoft.com/office/drawing/2014/main" id="{235BF3D8-273D-0D51-1DC7-13E930B468A3}"/>
              </a:ext>
            </a:extLst>
          </p:cNvPr>
          <p:cNvSpPr txBox="1">
            <a:spLocks noGrp="1"/>
          </p:cNvSpPr>
          <p:nvPr>
            <p:ph type="sldNum" sz="quarter" idx="8"/>
          </p:nvPr>
        </p:nvSpPr>
        <p:spPr/>
        <p:txBody>
          <a:bodyPr/>
          <a:lstStyle>
            <a:lvl1pPr>
              <a:defRPr>
                <a:solidFill>
                  <a:srgbClr val="59CBE8"/>
                </a:solidFill>
              </a:defRPr>
            </a:lvl1pPr>
          </a:lstStyle>
          <a:p>
            <a:pPr lvl="0"/>
            <a:fld id="{7B8EBC70-E305-4D06-A4E7-700E92C36E61}" type="slidenum">
              <a:t>‹#›</a:t>
            </a:fld>
            <a:endParaRPr lang="en-US"/>
          </a:p>
        </p:txBody>
      </p:sp>
      <p:sp>
        <p:nvSpPr>
          <p:cNvPr id="5" name="Text Placeholder 10">
            <a:extLst>
              <a:ext uri="{FF2B5EF4-FFF2-40B4-BE49-F238E27FC236}">
                <a16:creationId xmlns:a16="http://schemas.microsoft.com/office/drawing/2014/main" id="{29CD5C6F-39E8-CA01-2FF1-964A8BBD10EA}"/>
              </a:ext>
            </a:extLst>
          </p:cNvPr>
          <p:cNvSpPr txBox="1">
            <a:spLocks noGrp="1"/>
          </p:cNvSpPr>
          <p:nvPr>
            <p:ph type="body" idx="4294967295"/>
          </p:nvPr>
        </p:nvSpPr>
        <p:spPr>
          <a:xfrm>
            <a:off x="838203" y="1825627"/>
            <a:ext cx="10515600"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7589672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p:cSld name="Image Left">
    <p:spTree>
      <p:nvGrpSpPr>
        <p:cNvPr id="1" name=""/>
        <p:cNvGrpSpPr/>
        <p:nvPr/>
      </p:nvGrpSpPr>
      <p:grpSpPr>
        <a:xfrm>
          <a:off x="0" y="0"/>
          <a:ext cx="0" cy="0"/>
          <a:chOff x="0" y="0"/>
          <a:chExt cx="0" cy="0"/>
        </a:xfrm>
      </p:grpSpPr>
      <p:pic>
        <p:nvPicPr>
          <p:cNvPr id="2" name="Picture 4">
            <a:extLst>
              <a:ext uri="{FF2B5EF4-FFF2-40B4-BE49-F238E27FC236}">
                <a16:creationId xmlns:a16="http://schemas.microsoft.com/office/drawing/2014/main" id="{504BC075-435B-E875-BB95-53DF376D7DA3}"/>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sp>
        <p:nvSpPr>
          <p:cNvPr id="3" name="Title 1">
            <a:extLst>
              <a:ext uri="{FF2B5EF4-FFF2-40B4-BE49-F238E27FC236}">
                <a16:creationId xmlns:a16="http://schemas.microsoft.com/office/drawing/2014/main" id="{1C713CE3-3F06-0AE5-31C3-EDEDCBFDB7AA}"/>
              </a:ext>
            </a:extLst>
          </p:cNvPr>
          <p:cNvSpPr txBox="1">
            <a:spLocks noGrp="1"/>
          </p:cNvSpPr>
          <p:nvPr>
            <p:ph type="title"/>
          </p:nvPr>
        </p:nvSpPr>
        <p:spPr>
          <a:xfrm>
            <a:off x="6905173" y="365129"/>
            <a:ext cx="4927262" cy="1325559"/>
          </a:xfrm>
        </p:spPr>
        <p:txBody>
          <a:bodyPr/>
          <a:lstStyle>
            <a:lvl1pPr>
              <a:defRPr/>
            </a:lvl1pPr>
          </a:lstStyle>
          <a:p>
            <a:pPr lvl="0"/>
            <a:r>
              <a:rPr lang="en-US"/>
              <a:t>Slide Header</a:t>
            </a:r>
          </a:p>
        </p:txBody>
      </p:sp>
      <p:sp>
        <p:nvSpPr>
          <p:cNvPr id="4" name="Slide Number Placeholder 2">
            <a:extLst>
              <a:ext uri="{FF2B5EF4-FFF2-40B4-BE49-F238E27FC236}">
                <a16:creationId xmlns:a16="http://schemas.microsoft.com/office/drawing/2014/main" id="{7528AFE0-5B4C-32AA-FE90-E8F80D46714C}"/>
              </a:ext>
            </a:extLst>
          </p:cNvPr>
          <p:cNvSpPr txBox="1">
            <a:spLocks noGrp="1"/>
          </p:cNvSpPr>
          <p:nvPr>
            <p:ph type="sldNum" sz="quarter" idx="8"/>
          </p:nvPr>
        </p:nvSpPr>
        <p:spPr/>
        <p:txBody>
          <a:bodyPr/>
          <a:lstStyle>
            <a:lvl1pPr>
              <a:defRPr>
                <a:solidFill>
                  <a:srgbClr val="59CBE8"/>
                </a:solidFill>
              </a:defRPr>
            </a:lvl1pPr>
          </a:lstStyle>
          <a:p>
            <a:pPr lvl="0"/>
            <a:fld id="{09BF641B-99EE-4381-AB66-6BF1369C5D39}" type="slidenum">
              <a:t>‹#›</a:t>
            </a:fld>
            <a:endParaRPr lang="en-US"/>
          </a:p>
        </p:txBody>
      </p:sp>
      <p:sp>
        <p:nvSpPr>
          <p:cNvPr id="5" name="Text Placeholder 7">
            <a:extLst>
              <a:ext uri="{FF2B5EF4-FFF2-40B4-BE49-F238E27FC236}">
                <a16:creationId xmlns:a16="http://schemas.microsoft.com/office/drawing/2014/main" id="{0F694BFE-9FC3-B0D8-FFA5-8D597552517C}"/>
              </a:ext>
            </a:extLst>
          </p:cNvPr>
          <p:cNvSpPr txBox="1">
            <a:spLocks noGrp="1"/>
          </p:cNvSpPr>
          <p:nvPr>
            <p:ph type="body" idx="4294967295"/>
          </p:nvPr>
        </p:nvSpPr>
        <p:spPr>
          <a:xfrm>
            <a:off x="6905173" y="1825627"/>
            <a:ext cx="4927262"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771014"/>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p:cSld name="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586BE851-41D7-C448-8EE4-0FEEE56A7463}"/>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835E304E-836D-EF9C-196B-8FE158D9B698}"/>
              </a:ext>
            </a:extLst>
          </p:cNvPr>
          <p:cNvPicPr>
            <a:picLocks noChangeAspect="1"/>
          </p:cNvPicPr>
          <p:nvPr/>
        </p:nvPicPr>
        <p:blipFill>
          <a:blip r:embed="rId3"/>
          <a:srcRect/>
          <a:stretch>
            <a:fillRect/>
          </a:stretch>
        </p:blipFill>
        <p:spPr>
          <a:xfrm>
            <a:off x="10425147"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E852744B-BBE6-5AAF-C593-26DEF7AD3D9A}"/>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F3ACD90B-9B31-F1F9-E8CB-8B60EDCFEC4C}"/>
              </a:ext>
            </a:extLst>
          </p:cNvPr>
          <p:cNvSpPr txBox="1">
            <a:spLocks noGrp="1"/>
          </p:cNvSpPr>
          <p:nvPr>
            <p:ph type="body" idx="4294967295"/>
          </p:nvPr>
        </p:nvSpPr>
        <p:spPr>
          <a:xfrm>
            <a:off x="7459656" y="4775655"/>
            <a:ext cx="4180792" cy="783320"/>
          </a:xfrm>
        </p:spPr>
        <p:txBody>
          <a:bodyPr>
            <a:normAutofit/>
          </a:bodyPr>
          <a:lstStyle>
            <a:lvl1pPr marL="0" indent="0" defTabSz="685745">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96753738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p:cSld name="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83B3B3A0-1797-D8FD-DD22-F1B34E4E06F5}"/>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B7E0118F-2EDB-8359-E9BA-91E039EA4412}"/>
              </a:ext>
            </a:extLst>
          </p:cNvPr>
          <p:cNvPicPr>
            <a:picLocks noChangeAspect="1"/>
          </p:cNvPicPr>
          <p:nvPr/>
        </p:nvPicPr>
        <p:blipFill>
          <a:blip r:embed="rId3"/>
          <a:srcRect/>
          <a:stretch>
            <a:fillRect/>
          </a:stretch>
        </p:blipFill>
        <p:spPr>
          <a:xfrm>
            <a:off x="10425156"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929C47E2-33E4-FF06-AB56-B0DED831C0DC}"/>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B13B4B9A-3B32-77EA-268C-630A61B4C7C0}"/>
              </a:ext>
            </a:extLst>
          </p:cNvPr>
          <p:cNvSpPr txBox="1">
            <a:spLocks noGrp="1"/>
          </p:cNvSpPr>
          <p:nvPr>
            <p:ph type="body" idx="4294967295"/>
          </p:nvPr>
        </p:nvSpPr>
        <p:spPr>
          <a:xfrm>
            <a:off x="7459666" y="4775655"/>
            <a:ext cx="4180792" cy="783320"/>
          </a:xfrm>
        </p:spPr>
        <p:txBody>
          <a:bodyPr>
            <a:normAutofit/>
          </a:bodyPr>
          <a:lstStyle>
            <a:lvl1pPr marL="0" indent="0" defTabSz="685781">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427154794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p:cSld name="6_Title and Content">
    <p:spTree>
      <p:nvGrpSpPr>
        <p:cNvPr id="1" name=""/>
        <p:cNvGrpSpPr/>
        <p:nvPr/>
      </p:nvGrpSpPr>
      <p:grpSpPr>
        <a:xfrm>
          <a:off x="0" y="0"/>
          <a:ext cx="0" cy="0"/>
          <a:chOff x="0" y="0"/>
          <a:chExt cx="0" cy="0"/>
        </a:xfrm>
      </p:grpSpPr>
      <p:pic>
        <p:nvPicPr>
          <p:cNvPr id="2" name="Picture 8">
            <a:extLst>
              <a:ext uri="{FF2B5EF4-FFF2-40B4-BE49-F238E27FC236}">
                <a16:creationId xmlns:a16="http://schemas.microsoft.com/office/drawing/2014/main" id="{F1380599-FD75-84C6-5396-89C3CF1CD93B}"/>
              </a:ext>
            </a:extLst>
          </p:cNvPr>
          <p:cNvPicPr>
            <a:picLocks noChangeAspect="1"/>
          </p:cNvPicPr>
          <p:nvPr/>
        </p:nvPicPr>
        <p:blipFill>
          <a:blip r:embed="rId2"/>
          <a:srcRect/>
          <a:stretch>
            <a:fillRect/>
          </a:stretch>
        </p:blipFill>
        <p:spPr>
          <a:xfrm>
            <a:off x="1527" y="0"/>
            <a:ext cx="12190479" cy="6858000"/>
          </a:xfrm>
          <a:prstGeom prst="rect">
            <a:avLst/>
          </a:prstGeom>
          <a:noFill/>
          <a:ln cap="flat">
            <a:noFill/>
          </a:ln>
        </p:spPr>
      </p:pic>
      <p:sp>
        <p:nvSpPr>
          <p:cNvPr id="3" name="Title 1">
            <a:extLst>
              <a:ext uri="{FF2B5EF4-FFF2-40B4-BE49-F238E27FC236}">
                <a16:creationId xmlns:a16="http://schemas.microsoft.com/office/drawing/2014/main" id="{1C30C554-2F83-4E13-AB3A-EAD676522E51}"/>
              </a:ext>
            </a:extLst>
          </p:cNvPr>
          <p:cNvSpPr txBox="1">
            <a:spLocks noGrp="1"/>
          </p:cNvSpPr>
          <p:nvPr>
            <p:ph type="title"/>
          </p:nvPr>
        </p:nvSpPr>
        <p:spPr/>
        <p:txBody>
          <a:bodyPr/>
          <a:lstStyle>
            <a:lvl1pPr>
              <a:defRPr/>
            </a:lvl1pPr>
          </a:lstStyle>
          <a:p>
            <a:pPr lvl="0"/>
            <a:r>
              <a:rPr lang="en-US"/>
              <a:t>Click to edit Master title style</a:t>
            </a:r>
          </a:p>
        </p:txBody>
      </p:sp>
      <p:sp>
        <p:nvSpPr>
          <p:cNvPr id="4" name="Slide Number Placeholder 5">
            <a:extLst>
              <a:ext uri="{FF2B5EF4-FFF2-40B4-BE49-F238E27FC236}">
                <a16:creationId xmlns:a16="http://schemas.microsoft.com/office/drawing/2014/main" id="{12BADCF6-11E5-1B3E-F3DC-9D7282114295}"/>
              </a:ext>
            </a:extLst>
          </p:cNvPr>
          <p:cNvSpPr txBox="1">
            <a:spLocks noGrp="1"/>
          </p:cNvSpPr>
          <p:nvPr>
            <p:ph type="sldNum" sz="quarter" idx="8"/>
          </p:nvPr>
        </p:nvSpPr>
        <p:spPr/>
        <p:txBody>
          <a:bodyPr/>
          <a:lstStyle>
            <a:lvl1pPr>
              <a:defRPr/>
            </a:lvl1pPr>
          </a:lstStyle>
          <a:p>
            <a:pPr lvl="0"/>
            <a:fld id="{403A29C3-AA7B-4A36-988A-A6685E11BED4}" type="slidenum">
              <a:t>‹#›</a:t>
            </a:fld>
            <a:endParaRPr lang="en-US"/>
          </a:p>
        </p:txBody>
      </p:sp>
      <p:sp>
        <p:nvSpPr>
          <p:cNvPr id="5" name="Text Placeholder 10">
            <a:extLst>
              <a:ext uri="{FF2B5EF4-FFF2-40B4-BE49-F238E27FC236}">
                <a16:creationId xmlns:a16="http://schemas.microsoft.com/office/drawing/2014/main" id="{7DED11E9-4EE7-0DED-1279-54F089D36D50}"/>
              </a:ext>
            </a:extLst>
          </p:cNvPr>
          <p:cNvSpPr txBox="1">
            <a:spLocks noGrp="1"/>
          </p:cNvSpPr>
          <p:nvPr>
            <p:ph type="body" idx="4294967295"/>
          </p:nvPr>
        </p:nvSpPr>
        <p:spPr>
          <a:xfrm>
            <a:off x="838203" y="1825627"/>
            <a:ext cx="10515600"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689673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p:cSld name="Blue Graphic Right">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99403A10-222A-81F4-1589-F3A678BFE37B}"/>
              </a:ext>
            </a:extLst>
          </p:cNvPr>
          <p:cNvPicPr>
            <a:picLocks noChangeAspect="1"/>
          </p:cNvPicPr>
          <p:nvPr/>
        </p:nvPicPr>
        <p:blipFill>
          <a:blip r:embed="rId2"/>
          <a:stretch>
            <a:fillRect/>
          </a:stretch>
        </p:blipFill>
        <p:spPr>
          <a:xfrm>
            <a:off x="0" y="0"/>
            <a:ext cx="12188952" cy="6858000"/>
          </a:xfrm>
          <a:prstGeom prst="rect">
            <a:avLst/>
          </a:prstGeom>
          <a:noFill/>
          <a:ln cap="flat">
            <a:noFill/>
          </a:ln>
        </p:spPr>
      </p:pic>
      <p:sp>
        <p:nvSpPr>
          <p:cNvPr id="3" name="Title 1">
            <a:extLst>
              <a:ext uri="{FF2B5EF4-FFF2-40B4-BE49-F238E27FC236}">
                <a16:creationId xmlns:a16="http://schemas.microsoft.com/office/drawing/2014/main" id="{43A0EECA-3CCD-0E89-32F0-8F9B306F5446}"/>
              </a:ext>
            </a:extLst>
          </p:cNvPr>
          <p:cNvSpPr txBox="1">
            <a:spLocks noGrp="1"/>
          </p:cNvSpPr>
          <p:nvPr>
            <p:ph type="title"/>
          </p:nvPr>
        </p:nvSpPr>
        <p:spPr>
          <a:xfrm>
            <a:off x="838203" y="365129"/>
            <a:ext cx="6085112" cy="1325559"/>
          </a:xfrm>
        </p:spPr>
        <p:txBody>
          <a:bodyPr/>
          <a:lstStyle>
            <a:lvl1pPr>
              <a:defRPr/>
            </a:lvl1pPr>
          </a:lstStyle>
          <a:p>
            <a:pPr lvl="0"/>
            <a:r>
              <a:rPr lang="en-US"/>
              <a:t>Click to edit Master title style</a:t>
            </a:r>
          </a:p>
        </p:txBody>
      </p:sp>
      <p:sp>
        <p:nvSpPr>
          <p:cNvPr id="4" name="Text Placeholder 8">
            <a:extLst>
              <a:ext uri="{FF2B5EF4-FFF2-40B4-BE49-F238E27FC236}">
                <a16:creationId xmlns:a16="http://schemas.microsoft.com/office/drawing/2014/main" id="{8901BA99-590D-C354-73C0-8C3C7B92214C}"/>
              </a:ext>
            </a:extLst>
          </p:cNvPr>
          <p:cNvSpPr txBox="1">
            <a:spLocks noGrp="1"/>
          </p:cNvSpPr>
          <p:nvPr>
            <p:ph type="body" idx="4294967295"/>
          </p:nvPr>
        </p:nvSpPr>
        <p:spPr>
          <a:xfrm>
            <a:off x="838203" y="1825627"/>
            <a:ext cx="6085112"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5">
            <a:extLst>
              <a:ext uri="{FF2B5EF4-FFF2-40B4-BE49-F238E27FC236}">
                <a16:creationId xmlns:a16="http://schemas.microsoft.com/office/drawing/2014/main" id="{A3717889-8853-D539-057F-FEBEEE592EAE}"/>
              </a:ext>
            </a:extLst>
          </p:cNvPr>
          <p:cNvSpPr txBox="1">
            <a:spLocks noGrp="1"/>
          </p:cNvSpPr>
          <p:nvPr>
            <p:ph type="sldNum" sz="quarter" idx="8"/>
          </p:nvPr>
        </p:nvSpPr>
        <p:spPr>
          <a:xfrm>
            <a:off x="9292772" y="6464295"/>
            <a:ext cx="2539663" cy="181801"/>
          </a:xfrm>
        </p:spPr>
        <p:txBody>
          <a:bodyPr/>
          <a:lstStyle>
            <a:lvl1pPr>
              <a:defRPr>
                <a:solidFill>
                  <a:srgbClr val="79818A"/>
                </a:solidFill>
              </a:defRPr>
            </a:lvl1pPr>
          </a:lstStyle>
          <a:p>
            <a:pPr lvl="0"/>
            <a:fld id="{ACE608CE-B996-4315-850F-48589B0EB337}" type="slidenum">
              <a:t>‹#›</a:t>
            </a:fld>
            <a:endParaRPr lang="en-US"/>
          </a:p>
        </p:txBody>
      </p:sp>
    </p:spTree>
    <p:extLst>
      <p:ext uri="{BB962C8B-B14F-4D97-AF65-F5344CB8AC3E}">
        <p14:creationId xmlns:p14="http://schemas.microsoft.com/office/powerpoint/2010/main" val="17436723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p:cSld name="3 Closing Slide">
    <p:spTree>
      <p:nvGrpSpPr>
        <p:cNvPr id="1" name=""/>
        <p:cNvGrpSpPr/>
        <p:nvPr/>
      </p:nvGrpSpPr>
      <p:grpSpPr>
        <a:xfrm>
          <a:off x="0" y="0"/>
          <a:ext cx="0" cy="0"/>
          <a:chOff x="0" y="0"/>
          <a:chExt cx="0" cy="0"/>
        </a:xfrm>
      </p:grpSpPr>
      <p:pic>
        <p:nvPicPr>
          <p:cNvPr id="2" name="Picture 13">
            <a:extLst>
              <a:ext uri="{FF2B5EF4-FFF2-40B4-BE49-F238E27FC236}">
                <a16:creationId xmlns:a16="http://schemas.microsoft.com/office/drawing/2014/main" id="{10954F0D-C35F-17F9-8E07-C5933CB83691}"/>
              </a:ext>
            </a:extLst>
          </p:cNvPr>
          <p:cNvPicPr>
            <a:picLocks noChangeAspect="1"/>
          </p:cNvPicPr>
          <p:nvPr/>
        </p:nvPicPr>
        <p:blipFill>
          <a:blip r:embed="rId2"/>
          <a:stretch>
            <a:fillRect/>
          </a:stretch>
        </p:blipFill>
        <p:spPr>
          <a:xfrm>
            <a:off x="1527" y="0"/>
            <a:ext cx="12188952" cy="6858000"/>
          </a:xfrm>
          <a:prstGeom prst="rect">
            <a:avLst/>
          </a:prstGeom>
          <a:noFill/>
          <a:ln cap="flat">
            <a:noFill/>
          </a:ln>
        </p:spPr>
      </p:pic>
      <p:pic>
        <p:nvPicPr>
          <p:cNvPr id="3" name="Picture 14">
            <a:extLst>
              <a:ext uri="{FF2B5EF4-FFF2-40B4-BE49-F238E27FC236}">
                <a16:creationId xmlns:a16="http://schemas.microsoft.com/office/drawing/2014/main" id="{8F608B6B-DE0B-E728-EF2D-B352B914830E}"/>
              </a:ext>
            </a:extLst>
          </p:cNvPr>
          <p:cNvPicPr>
            <a:picLocks noChangeAspect="1"/>
          </p:cNvPicPr>
          <p:nvPr/>
        </p:nvPicPr>
        <p:blipFill>
          <a:blip r:embed="rId3"/>
          <a:stretch>
            <a:fillRect/>
          </a:stretch>
        </p:blipFill>
        <p:spPr>
          <a:xfrm>
            <a:off x="5185224" y="2949954"/>
            <a:ext cx="1821548" cy="958090"/>
          </a:xfrm>
          <a:prstGeom prst="rect">
            <a:avLst/>
          </a:prstGeom>
          <a:noFill/>
          <a:ln cap="flat">
            <a:noFill/>
          </a:ln>
        </p:spPr>
      </p:pic>
    </p:spTree>
    <p:extLst>
      <p:ext uri="{BB962C8B-B14F-4D97-AF65-F5344CB8AC3E}">
        <p14:creationId xmlns:p14="http://schemas.microsoft.com/office/powerpoint/2010/main" val="375466272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p:cSld name="20_Photo Slide">
    <p:spTree>
      <p:nvGrpSpPr>
        <p:cNvPr id="1" name=""/>
        <p:cNvGrpSpPr/>
        <p:nvPr/>
      </p:nvGrpSpPr>
      <p:grpSpPr>
        <a:xfrm>
          <a:off x="0" y="0"/>
          <a:ext cx="0" cy="0"/>
          <a:chOff x="0" y="0"/>
          <a:chExt cx="0" cy="0"/>
        </a:xfrm>
      </p:grpSpPr>
      <p:sp>
        <p:nvSpPr>
          <p:cNvPr id="2" name="Google Shape;109;p11">
            <a:extLst>
              <a:ext uri="{FF2B5EF4-FFF2-40B4-BE49-F238E27FC236}">
                <a16:creationId xmlns:a16="http://schemas.microsoft.com/office/drawing/2014/main" id="{636287B9-F3D9-15F4-68B7-E4E26A60F978}"/>
              </a:ext>
            </a:extLst>
          </p:cNvPr>
          <p:cNvSpPr txBox="1">
            <a:spLocks noGrp="1"/>
          </p:cNvSpPr>
          <p:nvPr>
            <p:ph type="body" idx="4294967295"/>
          </p:nvPr>
        </p:nvSpPr>
        <p:spPr>
          <a:xfrm>
            <a:off x="457200" y="1146255"/>
            <a:ext cx="2350172" cy="2971800"/>
          </a:xfrm>
        </p:spPr>
        <p:txBody>
          <a:bodyPr lIns="91421" tIns="45701" rIns="91421" bIns="45701"/>
          <a:lstStyle>
            <a:lvl1pPr marL="457227" indent="-228609">
              <a:spcAft>
                <a:spcPts val="0"/>
              </a:spcAft>
              <a:buNone/>
              <a:defRPr/>
            </a:lvl1pPr>
          </a:lstStyle>
          <a:p>
            <a:pPr lvl="0"/>
            <a:endParaRPr lang="en-US"/>
          </a:p>
        </p:txBody>
      </p:sp>
      <p:cxnSp>
        <p:nvCxnSpPr>
          <p:cNvPr id="3" name="Google Shape;110;p11">
            <a:extLst>
              <a:ext uri="{FF2B5EF4-FFF2-40B4-BE49-F238E27FC236}">
                <a16:creationId xmlns:a16="http://schemas.microsoft.com/office/drawing/2014/main" id="{BBDDC8EB-98CC-D90C-B176-74D4FB09CC04}"/>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111;p11">
            <a:extLst>
              <a:ext uri="{FF2B5EF4-FFF2-40B4-BE49-F238E27FC236}">
                <a16:creationId xmlns:a16="http://schemas.microsoft.com/office/drawing/2014/main" id="{A2C026B1-DC01-EB81-7512-3D765FA0FBCC}"/>
              </a:ext>
            </a:extLst>
          </p:cNvPr>
          <p:cNvGrpSpPr/>
          <p:nvPr/>
        </p:nvGrpSpPr>
        <p:grpSpPr>
          <a:xfrm>
            <a:off x="0" y="5379424"/>
            <a:ext cx="2807363" cy="753895"/>
            <a:chOff x="0" y="5379424"/>
            <a:chExt cx="2807363" cy="753895"/>
          </a:xfrm>
        </p:grpSpPr>
        <p:sp>
          <p:nvSpPr>
            <p:cNvPr id="5" name="Google Shape;112;p11">
              <a:extLst>
                <a:ext uri="{FF2B5EF4-FFF2-40B4-BE49-F238E27FC236}">
                  <a16:creationId xmlns:a16="http://schemas.microsoft.com/office/drawing/2014/main" id="{D4869B11-49F0-386B-DB94-E7F5A654BB1A}"/>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113;p11">
              <a:extLst>
                <a:ext uri="{FF2B5EF4-FFF2-40B4-BE49-F238E27FC236}">
                  <a16:creationId xmlns:a16="http://schemas.microsoft.com/office/drawing/2014/main" id="{FCCA4EAF-31F5-277F-06E8-7912F51796C5}"/>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115;p11">
            <a:extLst>
              <a:ext uri="{FF2B5EF4-FFF2-40B4-BE49-F238E27FC236}">
                <a16:creationId xmlns:a16="http://schemas.microsoft.com/office/drawing/2014/main" id="{C10D8BB1-8A95-33D1-AAB3-E237D2D0C9A8}"/>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3819520898"/>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p:cSld name="1_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05A29F2C-0A5E-A7C0-3E49-AB7633163D3D}"/>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5FB5798E-122A-9860-2C18-DE92C1432661}"/>
              </a:ext>
            </a:extLst>
          </p:cNvPr>
          <p:cNvPicPr>
            <a:picLocks noChangeAspect="1"/>
          </p:cNvPicPr>
          <p:nvPr/>
        </p:nvPicPr>
        <p:blipFill>
          <a:blip r:embed="rId3"/>
          <a:srcRect l="44353" t="41308" r="41308" b="44537"/>
          <a:stretch>
            <a:fillRect/>
          </a:stretch>
        </p:blipFill>
        <p:spPr>
          <a:xfrm>
            <a:off x="10425156"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978D0130-42EE-E468-D8DE-531E7C7FD417}"/>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ACFF56ED-C331-E436-9B30-F7D4DF749CF1}"/>
              </a:ext>
            </a:extLst>
          </p:cNvPr>
          <p:cNvSpPr txBox="1">
            <a:spLocks noGrp="1"/>
          </p:cNvSpPr>
          <p:nvPr>
            <p:ph type="body" idx="4294967295"/>
          </p:nvPr>
        </p:nvSpPr>
        <p:spPr>
          <a:xfrm>
            <a:off x="7459666" y="4775655"/>
            <a:ext cx="4180792" cy="783320"/>
          </a:xfrm>
        </p:spPr>
        <p:txBody>
          <a:bodyPr>
            <a:normAutofit/>
          </a:bodyPr>
          <a:lstStyle>
            <a:lvl1pPr marL="0" indent="0" defTabSz="685781">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163785830"/>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p:cSld name="14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C911BFF4-47E9-B289-7948-91DA264B6309}"/>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88BB261C-AEB9-FF1C-3B08-18267B1D45EA}"/>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29F97F1C-C9CA-7FAD-7F75-FB52F7AC55DF}"/>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2F8BC048-A3DD-4BD5-8A6C-91F82DD2CF1D}" type="datetime1">
              <a:rPr lang="en-US"/>
              <a:pPr lvl="0"/>
              <a:t>5/28/2025</a:t>
            </a:fld>
            <a:endParaRPr lang="en-US"/>
          </a:p>
        </p:txBody>
      </p:sp>
      <p:sp>
        <p:nvSpPr>
          <p:cNvPr id="5" name="Footer Placeholder 4">
            <a:extLst>
              <a:ext uri="{FF2B5EF4-FFF2-40B4-BE49-F238E27FC236}">
                <a16:creationId xmlns:a16="http://schemas.microsoft.com/office/drawing/2014/main" id="{561B1FFE-85C7-9BA1-AF65-0DB826481286}"/>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236C2F66-8488-6B35-4E46-120746B71392}"/>
              </a:ext>
            </a:extLst>
          </p:cNvPr>
          <p:cNvSpPr txBox="1">
            <a:spLocks noGrp="1"/>
          </p:cNvSpPr>
          <p:nvPr>
            <p:ph type="sldNum" sz="quarter" idx="8"/>
          </p:nvPr>
        </p:nvSpPr>
        <p:spPr/>
        <p:txBody>
          <a:bodyPr/>
          <a:lstStyle>
            <a:lvl1pPr>
              <a:defRPr/>
            </a:lvl1pPr>
          </a:lstStyle>
          <a:p>
            <a:pPr lvl="0"/>
            <a:fld id="{9EF6ED12-FD4C-43A3-9D52-C89BD25EFF4E}" type="slidenum">
              <a:t>‹#›</a:t>
            </a:fld>
            <a:endParaRPr lang="en-US"/>
          </a:p>
        </p:txBody>
      </p:sp>
      <p:sp>
        <p:nvSpPr>
          <p:cNvPr id="7" name="Rectangle 12">
            <a:extLst>
              <a:ext uri="{FF2B5EF4-FFF2-40B4-BE49-F238E27FC236}">
                <a16:creationId xmlns:a16="http://schemas.microsoft.com/office/drawing/2014/main" id="{61DDFB87-13F1-EF7B-D3CB-053AA6C31D36}"/>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99A04468-1D73-C601-A9FA-7400063AE962}"/>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9C13E7CC-A5F3-7189-7D10-56CED55D543B}"/>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3976D4E2-C3AC-7DB4-1897-8A77DED033B9}"/>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94016216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Cover 5">
    <p:spTree>
      <p:nvGrpSpPr>
        <p:cNvPr id="1" name=""/>
        <p:cNvGrpSpPr/>
        <p:nvPr/>
      </p:nvGrpSpPr>
      <p:grpSpPr>
        <a:xfrm>
          <a:off x="0" y="0"/>
          <a:ext cx="0" cy="0"/>
          <a:chOff x="0" y="0"/>
          <a:chExt cx="0" cy="0"/>
        </a:xfrm>
      </p:grpSpPr>
      <p:sp>
        <p:nvSpPr>
          <p:cNvPr id="2" name="Google Shape;456;p44">
            <a:extLst>
              <a:ext uri="{FF2B5EF4-FFF2-40B4-BE49-F238E27FC236}">
                <a16:creationId xmlns:a16="http://schemas.microsoft.com/office/drawing/2014/main" id="{599397B2-A4AA-6323-A912-3CB93E8C9767}"/>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57;p44">
            <a:extLst>
              <a:ext uri="{FF2B5EF4-FFF2-40B4-BE49-F238E27FC236}">
                <a16:creationId xmlns:a16="http://schemas.microsoft.com/office/drawing/2014/main" id="{AC754131-1026-5E31-D832-B4F8494A71FB}"/>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458;p44">
            <a:extLst>
              <a:ext uri="{FF2B5EF4-FFF2-40B4-BE49-F238E27FC236}">
                <a16:creationId xmlns:a16="http://schemas.microsoft.com/office/drawing/2014/main" id="{AB4DFA15-97DF-2A64-E0AA-F53D91F70BA9}"/>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460;p44">
            <a:extLst>
              <a:ext uri="{FF2B5EF4-FFF2-40B4-BE49-F238E27FC236}">
                <a16:creationId xmlns:a16="http://schemas.microsoft.com/office/drawing/2014/main" id="{1CD0133F-D496-5247-95AF-76EEC4FEF597}"/>
              </a:ext>
            </a:extLst>
          </p:cNvPr>
          <p:cNvGrpSpPr/>
          <p:nvPr/>
        </p:nvGrpSpPr>
        <p:grpSpPr>
          <a:xfrm>
            <a:off x="0" y="5020348"/>
            <a:ext cx="12191996" cy="1837651"/>
            <a:chOff x="0" y="5020348"/>
            <a:chExt cx="12191996" cy="1837651"/>
          </a:xfrm>
        </p:grpSpPr>
        <p:sp>
          <p:nvSpPr>
            <p:cNvPr id="6" name="Google Shape;461;p44">
              <a:extLst>
                <a:ext uri="{FF2B5EF4-FFF2-40B4-BE49-F238E27FC236}">
                  <a16:creationId xmlns:a16="http://schemas.microsoft.com/office/drawing/2014/main" id="{5C1585C3-04D0-C497-9C41-CA79B09FAB26}"/>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462;p44">
              <a:extLst>
                <a:ext uri="{FF2B5EF4-FFF2-40B4-BE49-F238E27FC236}">
                  <a16:creationId xmlns:a16="http://schemas.microsoft.com/office/drawing/2014/main" id="{49E7EDDE-E723-20C0-C000-39D24DDFA84B}"/>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463;p44">
              <a:extLst>
                <a:ext uri="{FF2B5EF4-FFF2-40B4-BE49-F238E27FC236}">
                  <a16:creationId xmlns:a16="http://schemas.microsoft.com/office/drawing/2014/main" id="{980347F6-F745-3C06-6BFA-90B32822D1DC}"/>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34234955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p:cSld name="9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619A71-A9F4-B795-2162-A81FBD908351}"/>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710C2C2B-1002-9752-E88D-A0D2F787AC66}"/>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62F9B0EB-4823-7D8A-F4C1-0485A935111C}"/>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0C1ACC97-1BD8-EB23-5881-50677616C44B}"/>
              </a:ext>
            </a:extLst>
          </p:cNvPr>
          <p:cNvSpPr txBox="1">
            <a:spLocks noGrp="1"/>
          </p:cNvSpPr>
          <p:nvPr>
            <p:ph type="body" idx="4294967295"/>
          </p:nvPr>
        </p:nvSpPr>
        <p:spPr>
          <a:xfrm>
            <a:off x="848782" y="1615022"/>
            <a:ext cx="10176933" cy="3812115"/>
          </a:xfrm>
        </p:spPr>
        <p:txBody>
          <a:bodyPr/>
          <a:lstStyle>
            <a:lvl1pPr marL="381012" indent="-381012">
              <a:defRPr sz="2133">
                <a:latin typeface="Verdana"/>
                <a:ea typeface="Verdana"/>
                <a:cs typeface="Verdana"/>
              </a:defRPr>
            </a:lvl1pPr>
            <a:lvl2pPr marL="381012" lvl="0" indent="-381012">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2592023D-F207-A238-C92D-4A8477ACB2AA}"/>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637997107"/>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p:cSld name="35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E9AC151D-4186-2BE6-D107-FD8F5B9A82CF}"/>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F966AC07-A567-8EDF-06AE-B62BFB40E177}"/>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B19329A0-098D-A06E-AE5A-A762572AA73B}"/>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70B46119-233D-FEF0-358A-D47B86095A18}"/>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AB273D1A-B347-755E-64B9-EFF81D57D9FE}"/>
              </a:ext>
            </a:extLst>
          </p:cNvPr>
          <p:cNvSpPr txBox="1">
            <a:spLocks noGrp="1"/>
          </p:cNvSpPr>
          <p:nvPr>
            <p:ph type="body" idx="4294967295"/>
          </p:nvPr>
        </p:nvSpPr>
        <p:spPr>
          <a:xfrm>
            <a:off x="848992" y="1637854"/>
            <a:ext cx="10156176" cy="4117159"/>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914525855"/>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p:cSld name="9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1E1ACBA3-E0F0-13C3-7796-FC4B77CEC0E1}"/>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E2568DA8-6704-7BBC-32AC-04F3CC13B6C1}"/>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838B35BB-1DBA-11B2-39BC-B5CFCF92FF07}"/>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88D93CD1-A890-696B-D7CF-287F97049D02}"/>
              </a:ext>
            </a:extLst>
          </p:cNvPr>
          <p:cNvSpPr txBox="1">
            <a:spLocks noGrp="1"/>
          </p:cNvSpPr>
          <p:nvPr>
            <p:ph idx="4294967295"/>
          </p:nvPr>
        </p:nvSpPr>
        <p:spPr>
          <a:xfrm>
            <a:off x="5549393" y="1997131"/>
            <a:ext cx="5466557" cy="3085414"/>
          </a:xfrm>
        </p:spPr>
        <p:txBody>
          <a:bodyPr/>
          <a:lstStyle>
            <a:lvl1pPr marL="0" indent="0" defTabSz="914427">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E0867FF4-B1D9-CE44-8EA2-70F9A83BF799}"/>
              </a:ext>
            </a:extLst>
          </p:cNvPr>
          <p:cNvSpPr txBox="1">
            <a:spLocks noGrp="1"/>
          </p:cNvSpPr>
          <p:nvPr>
            <p:ph type="title"/>
          </p:nvPr>
        </p:nvSpPr>
        <p:spPr>
          <a:xfrm>
            <a:off x="5549393" y="1154530"/>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2683C5B0-35BB-B97D-A09B-1D6862961BC3}"/>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77203015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p:cSld name="2_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860DA3CF-320E-9DD7-B6B6-688CC6326D70}"/>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860DA3CF-320E-9DD7-B6B6-688CC6326D70}"/>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AF9F86AA-6819-70DB-989D-599FBEA8CDDB}"/>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227612F2-BF80-5748-A2A7-1882EE203789}"/>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227612F2-BF80-5748-A2A7-1882EE203789}"/>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1F137BFF-16A7-D85C-DC6C-90FEEC18A754}"/>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1130FBA1-68FA-E0F7-F407-B4AE8B54C8D0}"/>
              </a:ext>
            </a:extLst>
          </p:cNvPr>
          <p:cNvSpPr txBox="1">
            <a:spLocks noGrp="1"/>
          </p:cNvSpPr>
          <p:nvPr>
            <p:ph idx="4294967295"/>
          </p:nvPr>
        </p:nvSpPr>
        <p:spPr>
          <a:xfrm>
            <a:off x="218111" y="917198"/>
            <a:ext cx="11715722" cy="4958672"/>
          </a:xfrm>
        </p:spPr>
        <p:txBody>
          <a:bodyPr/>
          <a:lstStyle>
            <a:lvl1pPr marL="381012" indent="-381012">
              <a:buFont typeface="Wingdings" pitchFamily="2"/>
              <a:buChar char="§"/>
              <a:defRPr sz="1867" b="1"/>
            </a:lvl1pPr>
            <a:lvl2pPr marL="609612" indent="-296338">
              <a:buChar char="̶"/>
              <a:defRPr sz="1867"/>
            </a:lvl2pPr>
            <a:lvl3pPr marL="922885" indent="-313273">
              <a:defRPr sz="1867"/>
            </a:lvl3pPr>
            <a:lvl4pPr marL="1219233" indent="-296338">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DECF0847-C128-9259-2005-860BA676EA9D}"/>
              </a:ext>
            </a:extLst>
          </p:cNvPr>
          <p:cNvSpPr txBox="1">
            <a:spLocks noGrp="1"/>
          </p:cNvSpPr>
          <p:nvPr>
            <p:ph type="body" idx="4294967295"/>
          </p:nvPr>
        </p:nvSpPr>
        <p:spPr>
          <a:xfrm>
            <a:off x="3858941"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0A5DC894-56CA-C6C2-A753-84487C22B6FA}"/>
              </a:ext>
            </a:extLst>
          </p:cNvPr>
          <p:cNvSpPr txBox="1">
            <a:spLocks noGrp="1"/>
          </p:cNvSpPr>
          <p:nvPr>
            <p:ph type="sldNum" sz="quarter" idx="8"/>
          </p:nvPr>
        </p:nvSpPr>
        <p:spPr/>
        <p:txBody>
          <a:bodyPr/>
          <a:lstStyle>
            <a:lvl1pPr>
              <a:defRPr sz="1467">
                <a:solidFill>
                  <a:srgbClr val="FFFFFF"/>
                </a:solidFill>
              </a:defRPr>
            </a:lvl1pPr>
          </a:lstStyle>
          <a:p>
            <a:pPr lvl="0"/>
            <a:fld id="{523EF0D1-FBA4-432A-80F4-D8D75EC07DE4}"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F3840E0E-623F-A48D-7FDE-6645B5484735}"/>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2213485628"/>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08F57C-28E7-689E-D2B4-BC772525E7D5}"/>
              </a:ext>
            </a:extLst>
          </p:cNvPr>
          <p:cNvSpPr txBox="1">
            <a:spLocks noGrp="1"/>
          </p:cNvSpPr>
          <p:nvPr>
            <p:ph type="title"/>
          </p:nvPr>
        </p:nvSpPr>
        <p:spPr>
          <a:xfrm>
            <a:off x="963082" y="4406905"/>
            <a:ext cx="10363196" cy="1362071"/>
          </a:xfrm>
        </p:spPr>
        <p:txBody>
          <a:bodyPr anchor="t"/>
          <a:lstStyle>
            <a:lvl1pPr>
              <a:defRPr sz="4000" cap="all"/>
            </a:lvl1pPr>
          </a:lstStyle>
          <a:p>
            <a:pPr lvl="0"/>
            <a:r>
              <a:rPr lang="en-US"/>
              <a:t>Click to edit Master title style</a:t>
            </a:r>
          </a:p>
        </p:txBody>
      </p:sp>
      <p:sp>
        <p:nvSpPr>
          <p:cNvPr id="3" name="Text Placeholder 2">
            <a:extLst>
              <a:ext uri="{FF2B5EF4-FFF2-40B4-BE49-F238E27FC236}">
                <a16:creationId xmlns:a16="http://schemas.microsoft.com/office/drawing/2014/main" id="{58B60318-7D6D-3F8B-7AE8-A424A6061449}"/>
              </a:ext>
            </a:extLst>
          </p:cNvPr>
          <p:cNvSpPr txBox="1">
            <a:spLocks noGrp="1"/>
          </p:cNvSpPr>
          <p:nvPr>
            <p:ph type="body" idx="1"/>
          </p:nvPr>
        </p:nvSpPr>
        <p:spPr>
          <a:xfrm>
            <a:off x="963082" y="2906713"/>
            <a:ext cx="10363196" cy="1500182"/>
          </a:xfrm>
        </p:spPr>
        <p:txBody>
          <a:bodyPr anchor="b"/>
          <a:lstStyle>
            <a:lvl1pPr marL="0" indent="0">
              <a:buNone/>
              <a:defRPr sz="2000">
                <a:solidFill>
                  <a:srgbClr val="939699"/>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EFEE3FF6-3AD2-DEA1-B1A3-8E9B2A253C13}"/>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メイリオ" pitchFamily="34"/>
              </a:defRPr>
            </a:lvl1pPr>
          </a:lstStyle>
          <a:p>
            <a:pPr lvl="0"/>
            <a:fld id="{1E15DDB4-D273-4ECC-AE4C-E1F2C7177156}" type="datetime1">
              <a:rPr lang="en-US"/>
              <a:pPr lvl="0"/>
              <a:t>5/28/2025</a:t>
            </a:fld>
            <a:endParaRPr lang="en-US"/>
          </a:p>
        </p:txBody>
      </p:sp>
      <p:sp>
        <p:nvSpPr>
          <p:cNvPr id="5" name="Footer Placeholder 4">
            <a:extLst>
              <a:ext uri="{FF2B5EF4-FFF2-40B4-BE49-F238E27FC236}">
                <a16:creationId xmlns:a16="http://schemas.microsoft.com/office/drawing/2014/main" id="{1DAB5A28-4D23-987A-5E67-72505C2F6271}"/>
              </a:ext>
            </a:extLst>
          </p:cNvPr>
          <p:cNvSpPr txBox="1">
            <a:spLocks noGrp="1"/>
          </p:cNvSpPr>
          <p:nvPr>
            <p:ph type="ftr" sz="quarter" idx="9"/>
          </p:nvPr>
        </p:nvSpPr>
        <p:spPr/>
        <p:txBody>
          <a:bodyPr anchorCtr="1"/>
          <a:lstStyle>
            <a:lvl1pPr algn="ctr">
              <a:defRPr>
                <a:solidFill>
                  <a:srgbClr val="898989"/>
                </a:solidFill>
              </a:defRPr>
            </a:lvl1pPr>
          </a:lstStyle>
          <a:p>
            <a:pPr lvl="0"/>
            <a:endParaRPr lang="en-US"/>
          </a:p>
        </p:txBody>
      </p:sp>
      <p:sp>
        <p:nvSpPr>
          <p:cNvPr id="6" name="Slide Number Placeholder 5">
            <a:extLst>
              <a:ext uri="{FF2B5EF4-FFF2-40B4-BE49-F238E27FC236}">
                <a16:creationId xmlns:a16="http://schemas.microsoft.com/office/drawing/2014/main" id="{FDDF1B05-F38E-A1EA-CDCF-E0CFDBF5CE21}"/>
              </a:ext>
            </a:extLst>
          </p:cNvPr>
          <p:cNvSpPr txBox="1">
            <a:spLocks noGrp="1"/>
          </p:cNvSpPr>
          <p:nvPr>
            <p:ph type="sldNum" sz="quarter" idx="8"/>
          </p:nvPr>
        </p:nvSpPr>
        <p:spPr/>
        <p:txBody>
          <a:bodyPr/>
          <a:lstStyle>
            <a:lvl1pPr>
              <a:defRPr/>
            </a:lvl1pPr>
          </a:lstStyle>
          <a:p>
            <a:pPr lvl="0"/>
            <a:fld id="{64D15A56-286B-4897-9F15-92D3B5B5661A}" type="slidenum">
              <a:t>‹#›</a:t>
            </a:fld>
            <a:endParaRPr lang="en-US"/>
          </a:p>
        </p:txBody>
      </p:sp>
    </p:spTree>
    <p:extLst>
      <p:ext uri="{BB962C8B-B14F-4D97-AF65-F5344CB8AC3E}">
        <p14:creationId xmlns:p14="http://schemas.microsoft.com/office/powerpoint/2010/main" val="292798858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1ECCD5-B2FA-1FAA-AAF7-D886AAAE7A38}"/>
              </a:ext>
            </a:extLst>
          </p:cNvPr>
          <p:cNvSpPr txBox="1">
            <a:spLocks noGrp="1"/>
          </p:cNvSpPr>
          <p:nvPr>
            <p:ph type="title"/>
          </p:nvPr>
        </p:nvSpPr>
        <p:spPr>
          <a:xfrm>
            <a:off x="609603" y="273048"/>
            <a:ext cx="4011079" cy="1162046"/>
          </a:xfrm>
        </p:spPr>
        <p:txBody>
          <a:bodyPr anchor="b"/>
          <a:lstStyle>
            <a:lvl1pPr>
              <a:defRPr sz="2000"/>
            </a:lvl1pPr>
          </a:lstStyle>
          <a:p>
            <a:pPr lvl="0"/>
            <a:r>
              <a:rPr lang="en-US"/>
              <a:t>Click to edit Master title style</a:t>
            </a:r>
          </a:p>
        </p:txBody>
      </p:sp>
      <p:sp>
        <p:nvSpPr>
          <p:cNvPr id="3" name="Content Placeholder 2">
            <a:extLst>
              <a:ext uri="{FF2B5EF4-FFF2-40B4-BE49-F238E27FC236}">
                <a16:creationId xmlns:a16="http://schemas.microsoft.com/office/drawing/2014/main" id="{45C4A1F2-C2D3-D2B4-0343-1395B6BEBC72}"/>
              </a:ext>
            </a:extLst>
          </p:cNvPr>
          <p:cNvSpPr txBox="1">
            <a:spLocks noGrp="1"/>
          </p:cNvSpPr>
          <p:nvPr>
            <p:ph idx="1"/>
          </p:nvPr>
        </p:nvSpPr>
        <p:spPr>
          <a:xfrm>
            <a:off x="4766730" y="273058"/>
            <a:ext cx="6815663" cy="5853110"/>
          </a:xfrm>
        </p:spPr>
        <p:txBody>
          <a:bodyPr/>
          <a:lstStyle>
            <a:lvl1pPr>
              <a:defRPr sz="3200"/>
            </a:lvl1pPr>
            <a:lvl2pPr>
              <a:defRPr sz="2800"/>
            </a:lvl2pPr>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83C5F9B-2FD1-EE0C-9D8B-1FC3EEE70E46}"/>
              </a:ext>
            </a:extLst>
          </p:cNvPr>
          <p:cNvSpPr txBox="1">
            <a:spLocks noGrp="1"/>
          </p:cNvSpPr>
          <p:nvPr>
            <p:ph type="body" idx="2"/>
          </p:nvPr>
        </p:nvSpPr>
        <p:spPr>
          <a:xfrm>
            <a:off x="609603" y="1435105"/>
            <a:ext cx="4011079" cy="4691064"/>
          </a:xfrm>
        </p:spPr>
        <p:txBody>
          <a:bodyPr/>
          <a:lstStyle>
            <a:lvl1pPr marL="0" indent="0">
              <a:buNone/>
              <a:defRPr sz="1400"/>
            </a:lvl1pPr>
          </a:lstStyle>
          <a:p>
            <a:pPr lvl="0"/>
            <a:r>
              <a:rPr lang="en-US"/>
              <a:t>Click to edit Master text styles</a:t>
            </a:r>
          </a:p>
        </p:txBody>
      </p:sp>
      <p:sp>
        <p:nvSpPr>
          <p:cNvPr id="5" name="Date Placeholder 3">
            <a:extLst>
              <a:ext uri="{FF2B5EF4-FFF2-40B4-BE49-F238E27FC236}">
                <a16:creationId xmlns:a16="http://schemas.microsoft.com/office/drawing/2014/main" id="{C9B5256F-532C-ACF8-FC86-98569D54C29B}"/>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ea typeface="メイリオ" pitchFamily="34"/>
              </a:defRPr>
            </a:lvl1pPr>
          </a:lstStyle>
          <a:p>
            <a:pPr lvl="0"/>
            <a:fld id="{EAE26171-3EF5-4A45-B902-78DB536C40D0}" type="datetime1">
              <a:rPr lang="en-US"/>
              <a:pPr lvl="0"/>
              <a:t>5/28/2025</a:t>
            </a:fld>
            <a:endParaRPr lang="en-US"/>
          </a:p>
        </p:txBody>
      </p:sp>
      <p:sp>
        <p:nvSpPr>
          <p:cNvPr id="6" name="Footer Placeholder 4">
            <a:extLst>
              <a:ext uri="{FF2B5EF4-FFF2-40B4-BE49-F238E27FC236}">
                <a16:creationId xmlns:a16="http://schemas.microsoft.com/office/drawing/2014/main" id="{C290823B-A9E1-9047-09C5-026AF69128AC}"/>
              </a:ext>
            </a:extLst>
          </p:cNvPr>
          <p:cNvSpPr txBox="1">
            <a:spLocks noGrp="1"/>
          </p:cNvSpPr>
          <p:nvPr>
            <p:ph type="ftr" sz="quarter" idx="9"/>
          </p:nvPr>
        </p:nvSpPr>
        <p:spPr/>
        <p:txBody>
          <a:bodyPr anchorCtr="1"/>
          <a:lstStyle>
            <a:lvl1pPr algn="ctr">
              <a:defRPr/>
            </a:lvl1pPr>
          </a:lstStyle>
          <a:p>
            <a:pPr lvl="0"/>
            <a:endParaRPr lang="en-US"/>
          </a:p>
        </p:txBody>
      </p:sp>
      <p:sp>
        <p:nvSpPr>
          <p:cNvPr id="7" name="Slide Number Placeholder 5">
            <a:extLst>
              <a:ext uri="{FF2B5EF4-FFF2-40B4-BE49-F238E27FC236}">
                <a16:creationId xmlns:a16="http://schemas.microsoft.com/office/drawing/2014/main" id="{C146667F-67C4-1734-F683-5C83425B0C71}"/>
              </a:ext>
            </a:extLst>
          </p:cNvPr>
          <p:cNvSpPr txBox="1">
            <a:spLocks noGrp="1"/>
          </p:cNvSpPr>
          <p:nvPr>
            <p:ph type="sldNum" sz="quarter" idx="8"/>
          </p:nvPr>
        </p:nvSpPr>
        <p:spPr/>
        <p:txBody>
          <a:bodyPr/>
          <a:lstStyle>
            <a:lvl1pPr>
              <a:defRPr/>
            </a:lvl1pPr>
          </a:lstStyle>
          <a:p>
            <a:pPr lvl="0"/>
            <a:fld id="{02AD91E7-4742-4D90-BD7B-5278911C5EA1}" type="slidenum">
              <a:t>‹#›</a:t>
            </a:fld>
            <a:endParaRPr lang="en-US"/>
          </a:p>
        </p:txBody>
      </p:sp>
    </p:spTree>
    <p:extLst>
      <p:ext uri="{BB962C8B-B14F-4D97-AF65-F5344CB8AC3E}">
        <p14:creationId xmlns:p14="http://schemas.microsoft.com/office/powerpoint/2010/main" val="2013715978"/>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p:cSld name="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0F09C27-8289-182E-F233-C455B4AD0E4C}"/>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163852BB-7828-994A-ECE9-0D6771B51332}"/>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A350172D-87BF-B3B1-FF73-DBB4F5FA2455}"/>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451C2E66-E923-0AD2-83D2-0062EDE63224}"/>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D6FAF4AE-CB4F-F591-50F9-A3329237BAC7}"/>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60CFE357-A039-0742-7330-33BC43CE44BE}"/>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B7916D32-868B-56B2-297A-C2AE780DDC5B}"/>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D7A2DA6F-05F6-78E9-2D97-1462CF65CDFD}"/>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19C53856-B273-498E-851B-3638EB66E855}" type="slidenum">
              <a:t>‹#›</a:t>
            </a:fld>
            <a:endParaRPr lang="en-US"/>
          </a:p>
        </p:txBody>
      </p:sp>
      <p:pic>
        <p:nvPicPr>
          <p:cNvPr id="10" name="Picture 11">
            <a:extLst>
              <a:ext uri="{FF2B5EF4-FFF2-40B4-BE49-F238E27FC236}">
                <a16:creationId xmlns:a16="http://schemas.microsoft.com/office/drawing/2014/main" id="{0D85783E-83E1-E9A4-BCA8-F50A2B9F308C}"/>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2393839143"/>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p:cSld name="36_Title and Content">
    <p:spTree>
      <p:nvGrpSpPr>
        <p:cNvPr id="1" name=""/>
        <p:cNvGrpSpPr/>
        <p:nvPr/>
      </p:nvGrpSpPr>
      <p:grpSpPr>
        <a:xfrm>
          <a:off x="0" y="0"/>
          <a:ext cx="0" cy="0"/>
          <a:chOff x="0" y="0"/>
          <a:chExt cx="0" cy="0"/>
        </a:xfrm>
      </p:grpSpPr>
      <p:grpSp>
        <p:nvGrpSpPr>
          <p:cNvPr id="2" name="Google Shape;76;p44">
            <a:extLst>
              <a:ext uri="{FF2B5EF4-FFF2-40B4-BE49-F238E27FC236}">
                <a16:creationId xmlns:a16="http://schemas.microsoft.com/office/drawing/2014/main" id="{56363D47-47F4-592A-84B9-4A14FB49DC7E}"/>
              </a:ext>
            </a:extLst>
          </p:cNvPr>
          <p:cNvGrpSpPr/>
          <p:nvPr/>
        </p:nvGrpSpPr>
        <p:grpSpPr>
          <a:xfrm>
            <a:off x="7191545" y="0"/>
            <a:ext cx="5000460" cy="1425988"/>
            <a:chOff x="7191545" y="0"/>
            <a:chExt cx="5000460" cy="1425988"/>
          </a:xfrm>
        </p:grpSpPr>
        <p:pic>
          <p:nvPicPr>
            <p:cNvPr id="3" name="Google Shape;77;p44">
              <a:extLst>
                <a:ext uri="{FF2B5EF4-FFF2-40B4-BE49-F238E27FC236}">
                  <a16:creationId xmlns:a16="http://schemas.microsoft.com/office/drawing/2014/main" id="{FE4FB196-513B-AD3D-7C3B-63544B56983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8;p44">
              <a:extLst>
                <a:ext uri="{FF2B5EF4-FFF2-40B4-BE49-F238E27FC236}">
                  <a16:creationId xmlns:a16="http://schemas.microsoft.com/office/drawing/2014/main" id="{B47EC7A2-FCF3-02F2-D77B-5C1D9F7AB125}"/>
                </a:ext>
              </a:extLst>
            </p:cNvPr>
            <p:cNvGrpSpPr/>
            <p:nvPr/>
          </p:nvGrpSpPr>
          <p:grpSpPr>
            <a:xfrm>
              <a:off x="7191545" y="0"/>
              <a:ext cx="5000460" cy="1425988"/>
              <a:chOff x="7191545" y="0"/>
              <a:chExt cx="5000460" cy="1425988"/>
            </a:xfrm>
          </p:grpSpPr>
          <p:sp>
            <p:nvSpPr>
              <p:cNvPr id="5" name="Google Shape;79;p44">
                <a:extLst>
                  <a:ext uri="{FF2B5EF4-FFF2-40B4-BE49-F238E27FC236}">
                    <a16:creationId xmlns:a16="http://schemas.microsoft.com/office/drawing/2014/main" id="{0BE805F0-227E-7BD3-831F-F2113E4508F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0;p44">
                <a:extLst>
                  <a:ext uri="{FF2B5EF4-FFF2-40B4-BE49-F238E27FC236}">
                    <a16:creationId xmlns:a16="http://schemas.microsoft.com/office/drawing/2014/main" id="{B69426B6-DAD0-215F-4416-F74E3F35CFD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1;p44">
            <a:extLst>
              <a:ext uri="{FF2B5EF4-FFF2-40B4-BE49-F238E27FC236}">
                <a16:creationId xmlns:a16="http://schemas.microsoft.com/office/drawing/2014/main" id="{5F36BB35-41DF-6145-358F-9F6E72F06381}"/>
              </a:ext>
            </a:extLst>
          </p:cNvPr>
          <p:cNvSpPr txBox="1">
            <a:spLocks noGrp="1"/>
          </p:cNvSpPr>
          <p:nvPr>
            <p:ph type="title"/>
          </p:nvPr>
        </p:nvSpPr>
        <p:spPr/>
        <p:txBody>
          <a:bodyPr lIns="91421" tIns="45701" rIns="91421" bIns="45701"/>
          <a:lstStyle>
            <a:lvl1pPr>
              <a:defRPr/>
            </a:lvl1pPr>
          </a:lstStyle>
          <a:p>
            <a:pPr lvl="0"/>
            <a:endParaRPr lang="en-US"/>
          </a:p>
        </p:txBody>
      </p:sp>
      <p:sp>
        <p:nvSpPr>
          <p:cNvPr id="8" name="Google Shape;82;p44">
            <a:extLst>
              <a:ext uri="{FF2B5EF4-FFF2-40B4-BE49-F238E27FC236}">
                <a16:creationId xmlns:a16="http://schemas.microsoft.com/office/drawing/2014/main" id="{E42A634E-30A9-E15D-112D-32F0803328A2}"/>
              </a:ext>
            </a:extLst>
          </p:cNvPr>
          <p:cNvSpPr txBox="1">
            <a:spLocks noGrp="1"/>
          </p:cNvSpPr>
          <p:nvPr>
            <p:ph type="body" idx="4294967295"/>
          </p:nvPr>
        </p:nvSpPr>
        <p:spPr/>
        <p:txBody>
          <a:bodyPr lIns="91421" tIns="45701" rIns="91421" bIns="45701"/>
          <a:lstStyle>
            <a:lvl1pPr marL="457227" indent="-342918">
              <a:spcAft>
                <a:spcPts val="0"/>
              </a:spcAft>
              <a:buSzPts val="1800"/>
              <a:defRPr/>
            </a:lvl1pPr>
          </a:lstStyle>
          <a:p>
            <a:pPr lvl="0"/>
            <a:endParaRPr lang="en-US"/>
          </a:p>
        </p:txBody>
      </p:sp>
      <p:sp>
        <p:nvSpPr>
          <p:cNvPr id="9" name="Google Shape;83;p44">
            <a:extLst>
              <a:ext uri="{FF2B5EF4-FFF2-40B4-BE49-F238E27FC236}">
                <a16:creationId xmlns:a16="http://schemas.microsoft.com/office/drawing/2014/main" id="{CA63CD87-A991-BCAD-18F1-020D8A5B824A}"/>
              </a:ext>
            </a:extLst>
          </p:cNvPr>
          <p:cNvSpPr txBox="1">
            <a:spLocks noGrp="1"/>
          </p:cNvSpPr>
          <p:nvPr>
            <p:ph type="sldNum" sz="quarter" idx="8"/>
          </p:nvPr>
        </p:nvSpPr>
        <p:spPr/>
        <p:txBody>
          <a:bodyPr lIns="91421" tIns="45701" rIns="91421" bIns="45701"/>
          <a:lstStyle>
            <a:lvl1pPr>
              <a:defRPr>
                <a:solidFill>
                  <a:srgbClr val="AEB3B7"/>
                </a:solidFill>
                <a:ea typeface="Calibri"/>
                <a:cs typeface="Calibri"/>
              </a:defRPr>
            </a:lvl1pPr>
          </a:lstStyle>
          <a:p>
            <a:pPr lvl="0"/>
            <a:fld id="{29CD492F-62AC-4831-8F35-381849A9D98C}" type="slidenum">
              <a:t>‹#›</a:t>
            </a:fld>
            <a:endParaRPr lang="en-US"/>
          </a:p>
        </p:txBody>
      </p:sp>
      <p:cxnSp>
        <p:nvCxnSpPr>
          <p:cNvPr id="10" name="Google Shape;84;p44">
            <a:extLst>
              <a:ext uri="{FF2B5EF4-FFF2-40B4-BE49-F238E27FC236}">
                <a16:creationId xmlns:a16="http://schemas.microsoft.com/office/drawing/2014/main" id="{368A2584-DCA4-C06D-4D9A-4CA8D580772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85;p44">
            <a:extLst>
              <a:ext uri="{FF2B5EF4-FFF2-40B4-BE49-F238E27FC236}">
                <a16:creationId xmlns:a16="http://schemas.microsoft.com/office/drawing/2014/main" id="{3B34900B-292B-A75E-A3E6-C8B123286C05}"/>
              </a:ext>
            </a:extLst>
          </p:cNvPr>
          <p:cNvSpPr txBox="1">
            <a:spLocks noGrp="1"/>
          </p:cNvSpPr>
          <p:nvPr>
            <p:ph type="ftr" sz="quarter" idx="9"/>
          </p:nvPr>
        </p:nvSpPr>
        <p:spPr/>
        <p:txBody>
          <a:bodyPr lIns="91421" tIns="45701" rIns="91421" bIns="45701" anchorCtr="1"/>
          <a:lstStyle>
            <a:lvl1pPr algn="ctr">
              <a:defRPr/>
            </a:lvl1pPr>
          </a:lstStyle>
          <a:p>
            <a:pPr lvl="0"/>
            <a:endParaRPr lang="en-US"/>
          </a:p>
        </p:txBody>
      </p:sp>
    </p:spTree>
    <p:extLst>
      <p:ext uri="{BB962C8B-B14F-4D97-AF65-F5344CB8AC3E}">
        <p14:creationId xmlns:p14="http://schemas.microsoft.com/office/powerpoint/2010/main" val="303068885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p:cSld name="21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3E338D99-F8FD-3547-20B8-F6AE7FB3CCDE}"/>
              </a:ext>
            </a:extLst>
          </p:cNvPr>
          <p:cNvSpPr txBox="1">
            <a:spLocks noGrp="1"/>
          </p:cNvSpPr>
          <p:nvPr>
            <p:ph type="body" idx="4294967295"/>
          </p:nvPr>
        </p:nvSpPr>
        <p:spPr>
          <a:xfrm>
            <a:off x="457200" y="1146255"/>
            <a:ext cx="2350172" cy="2971800"/>
          </a:xfrm>
        </p:spPr>
        <p:txBody>
          <a:bodyPr lIns="91421" tIns="45701" rIns="91421" bIns="45701"/>
          <a:lstStyle>
            <a:lvl1pPr marL="457227" indent="-228609">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CDA676BD-B4E0-B275-BC14-D5C6C3CE574E}"/>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0C018CFB-2D88-C15C-36E6-09E52C51D9A5}"/>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2669A79F-0A62-B2F2-EAC5-ED3AF4ED154A}"/>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9D9E63D2-0FDF-F072-578A-7490BAD9CAEA}"/>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AC9C496B-4379-B193-D59D-5C797130E7C4}"/>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42516032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p:cSld name="21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178AA7F1-74C9-6241-741D-F6552D9CCAF3}"/>
              </a:ext>
            </a:extLst>
          </p:cNvPr>
          <p:cNvSpPr txBox="1">
            <a:spLocks noGrp="1"/>
          </p:cNvSpPr>
          <p:nvPr>
            <p:ph type="body" idx="4294967295"/>
          </p:nvPr>
        </p:nvSpPr>
        <p:spPr>
          <a:xfrm>
            <a:off x="457200" y="1146255"/>
            <a:ext cx="2350172" cy="2971800"/>
          </a:xfrm>
        </p:spPr>
        <p:txBody>
          <a:bodyPr lIns="91421" tIns="45701" rIns="91421" bIns="45701"/>
          <a:lstStyle>
            <a:lvl1pPr marL="457227" indent="-228609">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30A4538D-7C9B-948F-09AA-B30889A2B113}"/>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A497FB46-2418-54E9-852B-9B03A89F76C6}"/>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7B35D0E3-9987-E5D0-BDC3-B61FE518A267}"/>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799A8494-110D-3521-BEDB-F27B9F4778A3}"/>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9176876B-2AD0-6814-1F4D-5DDAC0716F5A}"/>
              </a:ext>
            </a:extLst>
          </p:cNvPr>
          <p:cNvPicPr>
            <a:picLocks noChangeAspect="1"/>
          </p:cNvPicPr>
          <p:nvPr/>
        </p:nvPicPr>
        <p:blipFill>
          <a:blip r:embed="rId2">
            <a:alphaModFix/>
          </a:blip>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267843873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Divider 6">
    <p:spTree>
      <p:nvGrpSpPr>
        <p:cNvPr id="1" name=""/>
        <p:cNvGrpSpPr/>
        <p:nvPr/>
      </p:nvGrpSpPr>
      <p:grpSpPr>
        <a:xfrm>
          <a:off x="0" y="0"/>
          <a:ext cx="0" cy="0"/>
          <a:chOff x="0" y="0"/>
          <a:chExt cx="0" cy="0"/>
        </a:xfrm>
      </p:grpSpPr>
      <p:grpSp>
        <p:nvGrpSpPr>
          <p:cNvPr id="2" name="Google Shape;465;p45">
            <a:extLst>
              <a:ext uri="{FF2B5EF4-FFF2-40B4-BE49-F238E27FC236}">
                <a16:creationId xmlns:a16="http://schemas.microsoft.com/office/drawing/2014/main" id="{CF36F252-F732-102D-0E19-18A16BB329B9}"/>
              </a:ext>
            </a:extLst>
          </p:cNvPr>
          <p:cNvGrpSpPr/>
          <p:nvPr/>
        </p:nvGrpSpPr>
        <p:grpSpPr>
          <a:xfrm>
            <a:off x="0" y="5020348"/>
            <a:ext cx="12191996" cy="1837651"/>
            <a:chOff x="0" y="5020348"/>
            <a:chExt cx="12191996" cy="1837651"/>
          </a:xfrm>
        </p:grpSpPr>
        <p:sp>
          <p:nvSpPr>
            <p:cNvPr id="3" name="Google Shape;466;p45">
              <a:extLst>
                <a:ext uri="{FF2B5EF4-FFF2-40B4-BE49-F238E27FC236}">
                  <a16:creationId xmlns:a16="http://schemas.microsoft.com/office/drawing/2014/main" id="{B225968C-04FA-8BB0-52B7-5DD1B613A996}"/>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467;p45">
              <a:extLst>
                <a:ext uri="{FF2B5EF4-FFF2-40B4-BE49-F238E27FC236}">
                  <a16:creationId xmlns:a16="http://schemas.microsoft.com/office/drawing/2014/main" id="{736FB568-7452-3ED5-F6AD-5323CC93FE9A}"/>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468;p45">
              <a:extLst>
                <a:ext uri="{FF2B5EF4-FFF2-40B4-BE49-F238E27FC236}">
                  <a16:creationId xmlns:a16="http://schemas.microsoft.com/office/drawing/2014/main" id="{041335FF-9DE6-53B9-9ECD-A92AF98F4ABA}"/>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469;p45">
              <a:extLst>
                <a:ext uri="{FF2B5EF4-FFF2-40B4-BE49-F238E27FC236}">
                  <a16:creationId xmlns:a16="http://schemas.microsoft.com/office/drawing/2014/main" id="{5DA0F163-B9CE-0AB9-08CA-BDF84FDBA1CC}"/>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470;p45">
            <a:extLst>
              <a:ext uri="{FF2B5EF4-FFF2-40B4-BE49-F238E27FC236}">
                <a16:creationId xmlns:a16="http://schemas.microsoft.com/office/drawing/2014/main" id="{1360D7BC-3DFF-D8B6-F75A-B6149011FDC9}"/>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471;p45">
            <a:extLst>
              <a:ext uri="{FF2B5EF4-FFF2-40B4-BE49-F238E27FC236}">
                <a16:creationId xmlns:a16="http://schemas.microsoft.com/office/drawing/2014/main" id="{2B8B8969-2974-564F-3AF9-9EEFC77DAB2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108074118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p:cSld name="2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578A6CE-1E57-1FBE-8A74-DCEC0E25CF9B}"/>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07D69C59-2EBC-2FBC-E7FC-84832185C298}"/>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C18B34CF-E04B-E99E-C9A9-4C00859CAC62}"/>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DF419DAD-7E7B-96FC-0C71-CE054254FF37}"/>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B0C67523-9438-4E03-D59B-85820870C61F}"/>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EA6AD1C4-BD70-BE3D-A30A-664BAD9605D5}"/>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4502C399-7790-409F-1E11-79C214E600AD}"/>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EB8FCB71-500A-3A5F-43F8-26140C8C68D4}"/>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1ED1AFB0-E6BB-40F0-BB1F-4791BA8BD454}" type="slidenum">
              <a:t>‹#›</a:t>
            </a:fld>
            <a:endParaRPr lang="en-US"/>
          </a:p>
        </p:txBody>
      </p:sp>
      <p:pic>
        <p:nvPicPr>
          <p:cNvPr id="10" name="Picture 11">
            <a:extLst>
              <a:ext uri="{FF2B5EF4-FFF2-40B4-BE49-F238E27FC236}">
                <a16:creationId xmlns:a16="http://schemas.microsoft.com/office/drawing/2014/main" id="{5CAE1CB2-066C-FC1C-F07A-EA0CCF55990F}"/>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2992539391"/>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p:cSld name="3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58EB19D-63C9-7198-E330-62EFB2AEC48D}"/>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6DCDD6A7-6A83-F270-B895-34344B4CF593}"/>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BE521440-E8A9-B4B8-0088-BC86503B265D}"/>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B65231D2-2668-1C49-9D71-502571E91A21}"/>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BF72217D-E74A-F1BB-EA0A-F0245E272D8A}"/>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33208B9F-6EF2-BDAA-C576-35CE95AA69D5}"/>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18505F46-2CC2-F59F-F6EA-20F0F32CBFFD}"/>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4635F8C0-BF17-6DE3-6A33-4992876D4B3E}"/>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D5A6F9D8-A579-4148-A47E-579DF324AB3B}" type="slidenum">
              <a:t>‹#›</a:t>
            </a:fld>
            <a:endParaRPr lang="en-US"/>
          </a:p>
        </p:txBody>
      </p:sp>
      <p:pic>
        <p:nvPicPr>
          <p:cNvPr id="10" name="Picture 11">
            <a:extLst>
              <a:ext uri="{FF2B5EF4-FFF2-40B4-BE49-F238E27FC236}">
                <a16:creationId xmlns:a16="http://schemas.microsoft.com/office/drawing/2014/main" id="{0050B770-528C-500D-3EE4-FA19F0BF936F}"/>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39963073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F35C53EF-8A96-8FFE-7892-AF2842D4604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E32D334-3714-202D-E25B-D79D38C262E7}"/>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760F61E-E129-2F67-49F3-EFD6DBF460A2}"/>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C55E546E-2011-5E7D-B8BC-22FC04063DD5}"/>
              </a:ext>
            </a:extLst>
          </p:cNvPr>
          <p:cNvSpPr txBox="1">
            <a:spLocks noGrp="1"/>
          </p:cNvSpPr>
          <p:nvPr>
            <p:ph type="sldNum" sz="quarter" idx="8"/>
          </p:nvPr>
        </p:nvSpPr>
        <p:spPr/>
        <p:txBody>
          <a:bodyPr/>
          <a:lstStyle>
            <a:lvl1pPr>
              <a:defRPr>
                <a:solidFill>
                  <a:srgbClr val="AFB3B9"/>
                </a:solidFill>
              </a:defRPr>
            </a:lvl1pPr>
          </a:lstStyle>
          <a:p>
            <a:pPr lvl="0"/>
            <a:fld id="{805DE26F-872D-4BDD-9D21-054794E61099}" type="slidenum">
              <a:t>‹#›</a:t>
            </a:fld>
            <a:endParaRPr lang="en-US"/>
          </a:p>
        </p:txBody>
      </p:sp>
      <p:cxnSp>
        <p:nvCxnSpPr>
          <p:cNvPr id="6" name="Straight Connector 7">
            <a:extLst>
              <a:ext uri="{FF2B5EF4-FFF2-40B4-BE49-F238E27FC236}">
                <a16:creationId xmlns:a16="http://schemas.microsoft.com/office/drawing/2014/main" id="{96A7AFB8-0955-E902-37E5-71248544305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3510D0AA-ED4C-28FC-97D7-571DC39C87A9}"/>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8D1560C1-B384-9D1D-A325-B4DC887F451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2BCD0304-AAD0-5FFD-D201-9AEBEA3E37C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D6DDECB5-34DF-2D5A-59D3-12622856132B}"/>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A214E6DF-38B3-8AB5-F1B2-68BDFF468FB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1FA20EF7-CDD0-BDDF-5D43-C812D166979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D327E8B9-4893-0BE7-2EAF-A3A816D3851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912302778"/>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CCD13DAE-7799-2BC3-BFFF-4523BCA2974E}"/>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2101123-E470-A66D-928D-0606822F417A}"/>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24437614-35CF-25D6-A021-7D056260402D}"/>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7480CC9D-0641-5CAC-63B6-2F6588BF16C2}"/>
              </a:ext>
            </a:extLst>
          </p:cNvPr>
          <p:cNvSpPr txBox="1">
            <a:spLocks noGrp="1"/>
          </p:cNvSpPr>
          <p:nvPr>
            <p:ph type="sldNum" sz="quarter" idx="8"/>
          </p:nvPr>
        </p:nvSpPr>
        <p:spPr/>
        <p:txBody>
          <a:bodyPr/>
          <a:lstStyle>
            <a:lvl1pPr>
              <a:defRPr>
                <a:solidFill>
                  <a:srgbClr val="AFB3B9"/>
                </a:solidFill>
              </a:defRPr>
            </a:lvl1pPr>
          </a:lstStyle>
          <a:p>
            <a:pPr lvl="0"/>
            <a:fld id="{ED56C211-D6D7-4C8D-AF84-9E82A76BBBEC}" type="slidenum">
              <a:t>‹#›</a:t>
            </a:fld>
            <a:endParaRPr lang="en-US"/>
          </a:p>
        </p:txBody>
      </p:sp>
      <p:cxnSp>
        <p:nvCxnSpPr>
          <p:cNvPr id="6" name="Straight Connector 7">
            <a:extLst>
              <a:ext uri="{FF2B5EF4-FFF2-40B4-BE49-F238E27FC236}">
                <a16:creationId xmlns:a16="http://schemas.microsoft.com/office/drawing/2014/main" id="{E1A6D29C-49DE-A506-E19E-C269AC12330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07C07665-501C-B0A3-FBAA-10B549E71BCA}"/>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D1469D51-306B-AD03-F555-A575D7C5D36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90424891-5881-B2D8-CA96-FF0CEB76572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E2194A7D-0C24-E6D1-523D-1E3737AAE642}"/>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B6568B28-D0A0-435B-11CB-70EFC380F36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74558BB2-5E0C-2372-E21A-B0464689C11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0A7819DD-5595-8DFD-5369-472C6B38A63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88119235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p:cSld name="21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E4F8117-84F7-E109-EA12-673C04D71171}"/>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1841076-AD4C-B27B-B727-11B525ADAE84}"/>
              </a:ext>
            </a:extLst>
          </p:cNvPr>
          <p:cNvSpPr txBox="1">
            <a:spLocks noGrp="1"/>
          </p:cNvSpPr>
          <p:nvPr>
            <p:ph type="title"/>
          </p:nvPr>
        </p:nvSpPr>
        <p:spPr>
          <a:xfrm>
            <a:off x="1413314"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47473DD3-9EE0-A807-AD40-DDF1D9A3677A}"/>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17DBEF2B-C1AB-6EA9-7E55-1F012088A24A}"/>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0999F79D-347A-1D88-6122-D5156AEBF6E7}"/>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60ED01B6-51FC-CF42-3518-858E94657DFE}"/>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64BF8C4F-CB96-B213-30E5-6FFD2FE27636}"/>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37492208-FD85-3F40-7B26-1FE3DFB956EF}"/>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89643243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p:cSld name="21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EF7D6F61-73F7-949D-DDB4-BFC4DFC1ED6C}"/>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53FFBFB4-3291-E4A3-E2B3-F8A2E1658A84}"/>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E5869CC3-6207-D847-3E84-E5092C9DCCF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5CCBB398-D652-FFF4-CA26-A871F089932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5A5550F9-2284-AA40-1C7C-B123F966918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3E081A72-FF2F-F026-628A-6BF686095324}"/>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568B4D94-CCD6-62F4-D1C7-4BFFC1E11456}"/>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741040789"/>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p:cSld name="21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B3B98F7F-EA52-4F13-3999-DB3CBF847B41}"/>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15E13C0C-95A2-B20A-3457-CDBA8D377506}"/>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DA96EE11-854E-77A2-E589-79E90F7CA107}"/>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5BA1AAF0-8ADD-5B25-7958-E8815510127D}"/>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C346A18D-B291-5BA4-CCBA-F23C2CDB0A33}"/>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ACF256C8-4FA1-2631-F135-6265789066B3}"/>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A7436F5E-1278-25D9-553B-74C98DE05F8B}"/>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117413607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DA37D979-7A27-635F-9DC8-D0F3F46B643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A71E1894-B126-DC2A-611D-CBA09118BE5F}"/>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2E34730-83DA-9AF9-25E3-9F59FEAEBCD9}"/>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7C5D37D-9965-5209-C9E2-55007566A867}"/>
              </a:ext>
            </a:extLst>
          </p:cNvPr>
          <p:cNvSpPr txBox="1">
            <a:spLocks noGrp="1"/>
          </p:cNvSpPr>
          <p:nvPr>
            <p:ph type="sldNum" sz="quarter" idx="8"/>
          </p:nvPr>
        </p:nvSpPr>
        <p:spPr/>
        <p:txBody>
          <a:bodyPr/>
          <a:lstStyle>
            <a:lvl1pPr>
              <a:defRPr>
                <a:solidFill>
                  <a:srgbClr val="AFB3B9"/>
                </a:solidFill>
              </a:defRPr>
            </a:lvl1pPr>
          </a:lstStyle>
          <a:p>
            <a:pPr lvl="0"/>
            <a:fld id="{0CD8FA2D-9DB9-4841-9B31-C73615E427BB}" type="slidenum">
              <a:t>‹#›</a:t>
            </a:fld>
            <a:endParaRPr lang="en-US"/>
          </a:p>
        </p:txBody>
      </p:sp>
      <p:cxnSp>
        <p:nvCxnSpPr>
          <p:cNvPr id="6" name="Straight Connector 7">
            <a:extLst>
              <a:ext uri="{FF2B5EF4-FFF2-40B4-BE49-F238E27FC236}">
                <a16:creationId xmlns:a16="http://schemas.microsoft.com/office/drawing/2014/main" id="{8FA52FD8-32FB-8FA5-A74B-B89211CB865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B19E6DA7-E41E-ADD2-2ABD-9F24CE0AC6E0}"/>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9DEF2FBB-8E4C-29BC-1F01-9E8F82849423}"/>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A760B42-D203-1147-C13E-7217BC64441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2FEF95EE-A3A2-2821-13F7-06520B6CC5EF}"/>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D61A4566-3A1E-8C5F-0463-8CF933A24B8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FEE67FFF-BB2B-4522-2F36-324A8D36B2C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0866981A-8F16-D2E3-4D66-E60C4550E35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888987204"/>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800CFF4C-50FD-F16D-E8AB-5BC1585B6A3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3B474E32-2616-2F9A-EDE8-2062C36BA475}"/>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9E0DFF0-384A-3B0D-37BC-65A728E5F281}"/>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5F2FB1FA-BF23-3820-5AF1-3EDBD8BE3FE7}"/>
              </a:ext>
            </a:extLst>
          </p:cNvPr>
          <p:cNvSpPr txBox="1">
            <a:spLocks noGrp="1"/>
          </p:cNvSpPr>
          <p:nvPr>
            <p:ph type="sldNum" sz="quarter" idx="8"/>
          </p:nvPr>
        </p:nvSpPr>
        <p:spPr/>
        <p:txBody>
          <a:bodyPr/>
          <a:lstStyle>
            <a:lvl1pPr>
              <a:defRPr>
                <a:solidFill>
                  <a:srgbClr val="AFB3B9"/>
                </a:solidFill>
              </a:defRPr>
            </a:lvl1pPr>
          </a:lstStyle>
          <a:p>
            <a:pPr lvl="0"/>
            <a:fld id="{C61E2EAA-38B6-4ED2-9C59-B41F5DC5028C}" type="slidenum">
              <a:t>‹#›</a:t>
            </a:fld>
            <a:endParaRPr lang="en-US"/>
          </a:p>
        </p:txBody>
      </p:sp>
      <p:cxnSp>
        <p:nvCxnSpPr>
          <p:cNvPr id="6" name="Straight Connector 7">
            <a:extLst>
              <a:ext uri="{FF2B5EF4-FFF2-40B4-BE49-F238E27FC236}">
                <a16:creationId xmlns:a16="http://schemas.microsoft.com/office/drawing/2014/main" id="{95B7F7BD-C03C-37DD-D662-B6D77F4B3A4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BD67EA9F-120D-AA19-74D2-FF56C1B79189}"/>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534CE10F-B4D9-F2CC-0680-A656F1D14BE0}"/>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CC6022FB-17FD-139C-0890-27F0AEB1D83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38A5A33C-B00B-4CDC-8AB6-99672D14B80B}"/>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98ECCC73-A969-E2CD-3082-4C66204BD0E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E6FC1237-C23D-505F-B0D7-49AFB4A66E1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AF025F9F-B400-6B8B-1026-E2FB56BC805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15008514"/>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FB6E159E-A595-568E-07B9-FE7232E7993F}"/>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1FBAC6C0-6462-DFD6-4400-E0E67414F36D}"/>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B4495D0B-284D-FBC5-17B2-459C559AE744}"/>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741B8433-BD83-0433-0335-7E16AAE0DF5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67">
                <a:extLst>
                  <a:ext uri="{FF2B5EF4-FFF2-40B4-BE49-F238E27FC236}">
                    <a16:creationId xmlns:a16="http://schemas.microsoft.com/office/drawing/2014/main" id="{141DB695-DDBF-FE2D-991C-1B8B069D88BC}"/>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A0E1EE22-2B0C-84E3-83E7-FE08662DCF7C}"/>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A62D8F7B-BBA9-A7CE-FFF3-0FF1410698F9}"/>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552BFF3E-0488-CF20-89D3-4371D5F02A35}"/>
              </a:ext>
            </a:extLst>
          </p:cNvPr>
          <p:cNvSpPr txBox="1">
            <a:spLocks noGrp="1"/>
          </p:cNvSpPr>
          <p:nvPr>
            <p:ph type="sldNum" sz="quarter" idx="8"/>
          </p:nvPr>
        </p:nvSpPr>
        <p:spPr/>
        <p:txBody>
          <a:bodyPr/>
          <a:lstStyle>
            <a:lvl1pPr>
              <a:defRPr>
                <a:solidFill>
                  <a:srgbClr val="AFB3B9"/>
                </a:solidFill>
              </a:defRPr>
            </a:lvl1pPr>
          </a:lstStyle>
          <a:p>
            <a:pPr lvl="0"/>
            <a:fld id="{8125573F-E7F0-45EE-9B08-4B9ABF01B558}" type="slidenum">
              <a:t>‹#›</a:t>
            </a:fld>
            <a:endParaRPr lang="en-US"/>
          </a:p>
        </p:txBody>
      </p:sp>
      <p:cxnSp>
        <p:nvCxnSpPr>
          <p:cNvPr id="10" name="Straight Connector 7">
            <a:extLst>
              <a:ext uri="{FF2B5EF4-FFF2-40B4-BE49-F238E27FC236}">
                <a16:creationId xmlns:a16="http://schemas.microsoft.com/office/drawing/2014/main" id="{5F80B336-D807-54E4-6960-4C17139BB2D7}"/>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1" name="Footer Placeholder 5">
            <a:extLst>
              <a:ext uri="{FF2B5EF4-FFF2-40B4-BE49-F238E27FC236}">
                <a16:creationId xmlns:a16="http://schemas.microsoft.com/office/drawing/2014/main" id="{D0FBA423-B52F-151A-80CD-5858F1039FD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51701160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Google Shape;69;p7">
            <a:extLst>
              <a:ext uri="{FF2B5EF4-FFF2-40B4-BE49-F238E27FC236}">
                <a16:creationId xmlns:a16="http://schemas.microsoft.com/office/drawing/2014/main" id="{C9AD0812-0645-D104-4792-C792AAA602BC}"/>
              </a:ext>
            </a:extLst>
          </p:cNvPr>
          <p:cNvSpPr txBox="1">
            <a:spLocks noGrp="1"/>
          </p:cNvSpPr>
          <p:nvPr>
            <p:ph type="title"/>
          </p:nvPr>
        </p:nvSpPr>
        <p:spPr/>
        <p:txBody>
          <a:bodyPr/>
          <a:lstStyle>
            <a:lvl1pPr>
              <a:defRPr/>
            </a:lvl1pPr>
          </a:lstStyle>
          <a:p>
            <a:pPr lvl="0"/>
            <a:endParaRPr lang="en-US"/>
          </a:p>
        </p:txBody>
      </p:sp>
      <p:sp>
        <p:nvSpPr>
          <p:cNvPr id="3" name="Google Shape;70;p7">
            <a:extLst>
              <a:ext uri="{FF2B5EF4-FFF2-40B4-BE49-F238E27FC236}">
                <a16:creationId xmlns:a16="http://schemas.microsoft.com/office/drawing/2014/main" id="{BA95969B-158C-2686-731C-3B9AE921ABE6}"/>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71;p7">
            <a:extLst>
              <a:ext uri="{FF2B5EF4-FFF2-40B4-BE49-F238E27FC236}">
                <a16:creationId xmlns:a16="http://schemas.microsoft.com/office/drawing/2014/main" id="{09DB377E-E2BE-D35E-A114-442466CB3A9B}"/>
              </a:ext>
            </a:extLst>
          </p:cNvPr>
          <p:cNvGrpSpPr/>
          <p:nvPr/>
        </p:nvGrpSpPr>
        <p:grpSpPr>
          <a:xfrm>
            <a:off x="7191545" y="0"/>
            <a:ext cx="5000460" cy="1425988"/>
            <a:chOff x="7191545" y="0"/>
            <a:chExt cx="5000460" cy="1425988"/>
          </a:xfrm>
        </p:grpSpPr>
        <p:pic>
          <p:nvPicPr>
            <p:cNvPr id="5" name="Google Shape;72;p7">
              <a:extLst>
                <a:ext uri="{FF2B5EF4-FFF2-40B4-BE49-F238E27FC236}">
                  <a16:creationId xmlns:a16="http://schemas.microsoft.com/office/drawing/2014/main" id="{60E7A444-5416-8B01-94A0-515F515947F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73;p7">
              <a:extLst>
                <a:ext uri="{FF2B5EF4-FFF2-40B4-BE49-F238E27FC236}">
                  <a16:creationId xmlns:a16="http://schemas.microsoft.com/office/drawing/2014/main" id="{17FEAF01-C79B-74CE-3D50-4F3C000B043D}"/>
                </a:ext>
              </a:extLst>
            </p:cNvPr>
            <p:cNvGrpSpPr/>
            <p:nvPr/>
          </p:nvGrpSpPr>
          <p:grpSpPr>
            <a:xfrm>
              <a:off x="7191545" y="0"/>
              <a:ext cx="5000460" cy="1425988"/>
              <a:chOff x="7191545" y="0"/>
              <a:chExt cx="5000460" cy="1425988"/>
            </a:xfrm>
          </p:grpSpPr>
          <p:sp>
            <p:nvSpPr>
              <p:cNvPr id="7" name="Google Shape;74;p7">
                <a:extLst>
                  <a:ext uri="{FF2B5EF4-FFF2-40B4-BE49-F238E27FC236}">
                    <a16:creationId xmlns:a16="http://schemas.microsoft.com/office/drawing/2014/main" id="{4981742C-9DD5-A9EC-6E15-0DF6954EE6C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75;p7">
                <a:extLst>
                  <a:ext uri="{FF2B5EF4-FFF2-40B4-BE49-F238E27FC236}">
                    <a16:creationId xmlns:a16="http://schemas.microsoft.com/office/drawing/2014/main" id="{F1C5E6F3-5654-2EFC-A251-AB594E4D3D4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76;p7">
            <a:extLst>
              <a:ext uri="{FF2B5EF4-FFF2-40B4-BE49-F238E27FC236}">
                <a16:creationId xmlns:a16="http://schemas.microsoft.com/office/drawing/2014/main" id="{4474EB9A-D5C8-FA69-3EE4-0EB419AADC1A}"/>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77;p7">
            <a:extLst>
              <a:ext uri="{FF2B5EF4-FFF2-40B4-BE49-F238E27FC236}">
                <a16:creationId xmlns:a16="http://schemas.microsoft.com/office/drawing/2014/main" id="{51AB997D-B1F8-97B3-5947-A339905A2698}"/>
              </a:ext>
            </a:extLst>
          </p:cNvPr>
          <p:cNvSpPr txBox="1">
            <a:spLocks noGrp="1"/>
          </p:cNvSpPr>
          <p:nvPr>
            <p:ph type="sldNum" sz="quarter" idx="8"/>
          </p:nvPr>
        </p:nvSpPr>
        <p:spPr>
          <a:xfrm>
            <a:off x="8839193" y="6356351"/>
            <a:ext cx="2743200" cy="365129"/>
          </a:xfrm>
        </p:spPr>
        <p:txBody>
          <a:bodyPr/>
          <a:lstStyle>
            <a:lvl1pPr>
              <a:defRPr/>
            </a:lvl1pPr>
          </a:lstStyle>
          <a:p>
            <a:pPr lvl="0"/>
            <a:fld id="{AFB3F07D-4D69-4787-AFD5-62E3EEECD799}" type="slidenum">
              <a:t>‹#›</a:t>
            </a:fld>
            <a:endParaRPr lang="en-US"/>
          </a:p>
        </p:txBody>
      </p:sp>
      <p:cxnSp>
        <p:nvCxnSpPr>
          <p:cNvPr id="11" name="Google Shape;78;p7">
            <a:extLst>
              <a:ext uri="{FF2B5EF4-FFF2-40B4-BE49-F238E27FC236}">
                <a16:creationId xmlns:a16="http://schemas.microsoft.com/office/drawing/2014/main" id="{18271968-9DCA-5A88-078E-04BA3484465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79;p7">
            <a:extLst>
              <a:ext uri="{FF2B5EF4-FFF2-40B4-BE49-F238E27FC236}">
                <a16:creationId xmlns:a16="http://schemas.microsoft.com/office/drawing/2014/main" id="{7F4A7F6E-A0C2-36AC-3590-15BB6C7CE1A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73025150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Photo Slide 5">
    <p:spTree>
      <p:nvGrpSpPr>
        <p:cNvPr id="1" name=""/>
        <p:cNvGrpSpPr/>
        <p:nvPr/>
      </p:nvGrpSpPr>
      <p:grpSpPr>
        <a:xfrm>
          <a:off x="0" y="0"/>
          <a:ext cx="0" cy="0"/>
          <a:chOff x="0" y="0"/>
          <a:chExt cx="0" cy="0"/>
        </a:xfrm>
      </p:grpSpPr>
      <p:sp>
        <p:nvSpPr>
          <p:cNvPr id="2" name="Google Shape;473;p46">
            <a:extLst>
              <a:ext uri="{FF2B5EF4-FFF2-40B4-BE49-F238E27FC236}">
                <a16:creationId xmlns:a16="http://schemas.microsoft.com/office/drawing/2014/main" id="{8E93EDEB-8787-8453-9850-ADA5C56DA8E3}"/>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474;p46">
            <a:extLst>
              <a:ext uri="{FF2B5EF4-FFF2-40B4-BE49-F238E27FC236}">
                <a16:creationId xmlns:a16="http://schemas.microsoft.com/office/drawing/2014/main" id="{86229423-EF09-9A2A-3C77-522EDC1889B8}"/>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475;p46">
            <a:extLst>
              <a:ext uri="{FF2B5EF4-FFF2-40B4-BE49-F238E27FC236}">
                <a16:creationId xmlns:a16="http://schemas.microsoft.com/office/drawing/2014/main" id="{A778E583-9F0F-AEFF-88BC-FDDBCDD8DD86}"/>
              </a:ext>
            </a:extLst>
          </p:cNvPr>
          <p:cNvGrpSpPr/>
          <p:nvPr/>
        </p:nvGrpSpPr>
        <p:grpSpPr>
          <a:xfrm>
            <a:off x="0" y="5379424"/>
            <a:ext cx="2807363" cy="753895"/>
            <a:chOff x="0" y="5379424"/>
            <a:chExt cx="2807363" cy="753895"/>
          </a:xfrm>
        </p:grpSpPr>
        <p:sp>
          <p:nvSpPr>
            <p:cNvPr id="5" name="Google Shape;476;p46">
              <a:extLst>
                <a:ext uri="{FF2B5EF4-FFF2-40B4-BE49-F238E27FC236}">
                  <a16:creationId xmlns:a16="http://schemas.microsoft.com/office/drawing/2014/main" id="{143AEEA2-93C8-AE21-F5B2-D9D7579C7DCE}"/>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477;p46">
              <a:extLst>
                <a:ext uri="{FF2B5EF4-FFF2-40B4-BE49-F238E27FC236}">
                  <a16:creationId xmlns:a16="http://schemas.microsoft.com/office/drawing/2014/main" id="{B80E03F2-7754-9C6F-9897-9F4EC4FCCF75}"/>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479;p46">
            <a:extLst>
              <a:ext uri="{FF2B5EF4-FFF2-40B4-BE49-F238E27FC236}">
                <a16:creationId xmlns:a16="http://schemas.microsoft.com/office/drawing/2014/main" id="{25783D60-158A-26FD-E2B5-A117354BE95F}"/>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00050906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B8969B-9FB6-D753-D7A2-AA315474AFA5}"/>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5B5095FD-1190-8A48-C646-C511DA1EF599}"/>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4316A2A5-6245-A750-8B14-FF59087C5E68}"/>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6C930472-2002-75A1-02D4-CC6ED4F2272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FE91BC26-3880-FB7A-4B28-645132421997}"/>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FB4C9C48-D6D3-EB45-7A3B-C0FA478788CA}"/>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Freeform 39">
                <a:extLst>
                  <a:ext uri="{FF2B5EF4-FFF2-40B4-BE49-F238E27FC236}">
                    <a16:creationId xmlns:a16="http://schemas.microsoft.com/office/drawing/2014/main" id="{4BAFD70B-E0FF-01DD-789A-CE31D11AFD8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9" name="Content Placeholder 3">
            <a:extLst>
              <a:ext uri="{FF2B5EF4-FFF2-40B4-BE49-F238E27FC236}">
                <a16:creationId xmlns:a16="http://schemas.microsoft.com/office/drawing/2014/main" id="{0F3C9755-8201-5160-B00E-A2D1A63F0208}"/>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F22A6AE4-FFD5-EE67-1AD8-4DDB1002D6B3}"/>
              </a:ext>
            </a:extLst>
          </p:cNvPr>
          <p:cNvSpPr txBox="1">
            <a:spLocks noGrp="1"/>
          </p:cNvSpPr>
          <p:nvPr>
            <p:ph type="sldNum" sz="quarter" idx="8"/>
          </p:nvPr>
        </p:nvSpPr>
        <p:spPr>
          <a:xfrm>
            <a:off x="8839193" y="6356351"/>
            <a:ext cx="2743200" cy="365129"/>
          </a:xfrm>
        </p:spPr>
        <p:txBody>
          <a:bodyPr/>
          <a:lstStyle>
            <a:lvl1pPr>
              <a:defRPr/>
            </a:lvl1pPr>
          </a:lstStyle>
          <a:p>
            <a:pPr lvl="0"/>
            <a:fld id="{D66D6035-A928-4407-A07C-0D7B675F3321}" type="slidenum">
              <a:t>‹#›</a:t>
            </a:fld>
            <a:endParaRPr lang="en-US"/>
          </a:p>
        </p:txBody>
      </p:sp>
      <p:cxnSp>
        <p:nvCxnSpPr>
          <p:cNvPr id="11" name="Straight Connector 6">
            <a:extLst>
              <a:ext uri="{FF2B5EF4-FFF2-40B4-BE49-F238E27FC236}">
                <a16:creationId xmlns:a16="http://schemas.microsoft.com/office/drawing/2014/main" id="{CCAB3561-31DE-801E-1A0A-DF6573ADADA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2" name="Footer Placeholder 4">
            <a:extLst>
              <a:ext uri="{FF2B5EF4-FFF2-40B4-BE49-F238E27FC236}">
                <a16:creationId xmlns:a16="http://schemas.microsoft.com/office/drawing/2014/main" id="{52F80BA2-545B-2AEF-D9C8-6FD311872B9C}"/>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707446968"/>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D496129E-79BB-7E4D-249C-E616BBD83EF5}"/>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A3AF5989-2F5C-4A62-1C30-B3B04A0A3B5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00136DFB-25D9-ED77-01F2-6A5877281391}"/>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66EF267B-A464-D137-3A82-BA75EBB1A8A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8">
                <a:extLst>
                  <a:ext uri="{FF2B5EF4-FFF2-40B4-BE49-F238E27FC236}">
                    <a16:creationId xmlns:a16="http://schemas.microsoft.com/office/drawing/2014/main" id="{D5394A70-7410-CD82-A954-17144CC98F84}"/>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3B80DF75-5465-9EB6-F4EA-9F87FCCC5D57}"/>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F9C105F7-6228-AA36-EBA6-6D0BA7051578}"/>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9" name="Content Placeholder 3">
            <a:extLst>
              <a:ext uri="{FF2B5EF4-FFF2-40B4-BE49-F238E27FC236}">
                <a16:creationId xmlns:a16="http://schemas.microsoft.com/office/drawing/2014/main" id="{41F31D0F-E3A5-6F24-F1EE-1726104E23F3}"/>
              </a:ext>
            </a:extLst>
          </p:cNvPr>
          <p:cNvSpPr txBox="1">
            <a:spLocks noGrp="1"/>
          </p:cNvSpPr>
          <p:nvPr>
            <p:ph idx="2"/>
          </p:nvPr>
        </p:nvSpPr>
        <p:spPr>
          <a:xfrm>
            <a:off x="609603" y="2505071"/>
            <a:ext cx="5387973" cy="3684583"/>
          </a:xfrm>
          <a:solidFill>
            <a:srgbClr val="F3F6FB"/>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B65E4D02-AA1A-D1D4-7EF7-119F29F844C5}"/>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800206F1-2C07-AD94-22A8-5E934A2E1DD8}"/>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8ABAB4EF-6962-125F-D610-1E195ED39290}"/>
              </a:ext>
            </a:extLst>
          </p:cNvPr>
          <p:cNvSpPr txBox="1">
            <a:spLocks noGrp="1"/>
          </p:cNvSpPr>
          <p:nvPr>
            <p:ph type="sldNum" sz="quarter" idx="8"/>
          </p:nvPr>
        </p:nvSpPr>
        <p:spPr/>
        <p:txBody>
          <a:bodyPr/>
          <a:lstStyle>
            <a:lvl1pPr>
              <a:defRPr/>
            </a:lvl1pPr>
          </a:lstStyle>
          <a:p>
            <a:pPr lvl="0"/>
            <a:fld id="{07133A3E-0E2E-419E-AD16-AA9429DE747C}" type="slidenum">
              <a:t>‹#›</a:t>
            </a:fld>
            <a:endParaRPr lang="en-US"/>
          </a:p>
        </p:txBody>
      </p:sp>
      <p:cxnSp>
        <p:nvCxnSpPr>
          <p:cNvPr id="13" name="Straight Connector 8">
            <a:extLst>
              <a:ext uri="{FF2B5EF4-FFF2-40B4-BE49-F238E27FC236}">
                <a16:creationId xmlns:a16="http://schemas.microsoft.com/office/drawing/2014/main" id="{1F3B31DF-8570-738A-5E19-CA47BAEB3BE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B3031F6D-B98F-3E8E-D663-68995AF20432}"/>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60876282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F6F98AA6-778C-61C7-4487-4E12C333F296}"/>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07A39D04-31E8-F351-B0C4-E60BB06D595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83B7421E-A9DB-B146-E3B2-1F49FDABD418}"/>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D93BA280-F0F9-CBED-8D7D-FAF1BA45301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6" name="Freeform 25">
                <a:extLst>
                  <a:ext uri="{FF2B5EF4-FFF2-40B4-BE49-F238E27FC236}">
                    <a16:creationId xmlns:a16="http://schemas.microsoft.com/office/drawing/2014/main" id="{E5571EE3-4E20-EF74-380F-78A54567568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
        <p:nvSpPr>
          <p:cNvPr id="7" name="Title 1">
            <a:extLst>
              <a:ext uri="{FF2B5EF4-FFF2-40B4-BE49-F238E27FC236}">
                <a16:creationId xmlns:a16="http://schemas.microsoft.com/office/drawing/2014/main" id="{4EC4C359-0CBE-C930-978C-8A87C62AC0FB}"/>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E2CA37CC-4FEB-0AFE-BF00-89680C80A11D}"/>
              </a:ext>
            </a:extLst>
          </p:cNvPr>
          <p:cNvSpPr txBox="1">
            <a:spLocks noGrp="1"/>
          </p:cNvSpPr>
          <p:nvPr>
            <p:ph type="sldNum" sz="quarter" idx="8"/>
          </p:nvPr>
        </p:nvSpPr>
        <p:spPr/>
        <p:txBody>
          <a:bodyPr/>
          <a:lstStyle>
            <a:lvl1pPr>
              <a:defRPr/>
            </a:lvl1pPr>
          </a:lstStyle>
          <a:p>
            <a:pPr lvl="0"/>
            <a:fld id="{701B4DDC-5CDF-4193-AE74-73121AA47092}" type="slidenum">
              <a:t>‹#›</a:t>
            </a:fld>
            <a:endParaRPr lang="en-US"/>
          </a:p>
        </p:txBody>
      </p:sp>
      <p:cxnSp>
        <p:nvCxnSpPr>
          <p:cNvPr id="9" name="Straight Connector 6">
            <a:extLst>
              <a:ext uri="{FF2B5EF4-FFF2-40B4-BE49-F238E27FC236}">
                <a16:creationId xmlns:a16="http://schemas.microsoft.com/office/drawing/2014/main" id="{3A7301C5-CD51-BC5D-0117-72202C01A1A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0" name="Footer Placeholder 2">
            <a:extLst>
              <a:ext uri="{FF2B5EF4-FFF2-40B4-BE49-F238E27FC236}">
                <a16:creationId xmlns:a16="http://schemas.microsoft.com/office/drawing/2014/main" id="{D1FF97DA-3DE1-8CF7-C06A-500DE4753EDE}"/>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423366594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p:cSld name="21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5FBD2692-B9D3-8F3E-CDF7-6A01D1CAF84F}"/>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3E598637-DA23-E497-CF91-66D0CE2CEF33}"/>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84F8DA02-B283-5808-EEB9-F9A10CEF25E7}"/>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B8710FBC-CD91-2219-2AA5-47D8C9D877F2}"/>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228D30D0-C148-2031-1F94-C6A9ADD8D980}"/>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87CA1BFA-CCCA-CFAB-51EE-AEF37323E06F}"/>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94097860-CF9F-AF96-AC4B-A4F0ADE814E4}"/>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263A4CA2-0622-8B73-F844-4A3A6C7C0390}"/>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367671031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5B8DB973-E84B-F3B3-BC3F-46B4BDECB308}"/>
              </a:ext>
            </a:extLst>
          </p:cNvPr>
          <p:cNvSpPr txBox="1">
            <a:spLocks noGrp="1"/>
          </p:cNvSpPr>
          <p:nvPr>
            <p:ph type="sldNum" sz="quarter" idx="8"/>
          </p:nvPr>
        </p:nvSpPr>
        <p:spPr/>
        <p:txBody>
          <a:bodyPr/>
          <a:lstStyle>
            <a:lvl1pPr>
              <a:defRPr/>
            </a:lvl1pPr>
          </a:lstStyle>
          <a:p>
            <a:pPr lvl="0"/>
            <a:fld id="{6BB586E9-A7A0-4F59-BAB4-92B730DE520D}" type="slidenum">
              <a:t>‹#›</a:t>
            </a:fld>
            <a:endParaRPr lang="en-US"/>
          </a:p>
        </p:txBody>
      </p:sp>
      <p:cxnSp>
        <p:nvCxnSpPr>
          <p:cNvPr id="3" name="Straight Connector 3">
            <a:extLst>
              <a:ext uri="{FF2B5EF4-FFF2-40B4-BE49-F238E27FC236}">
                <a16:creationId xmlns:a16="http://schemas.microsoft.com/office/drawing/2014/main" id="{BF7EA65E-4FFE-CC54-405F-FD2D51C5EA5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36B09711-2583-147A-38C4-42C4AAE64701}"/>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EE6ACA68-FE5C-9CDA-1336-F87576056862}"/>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5CB20E88-79C7-AC87-73B7-60ADE67B4346}"/>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14D81512-05EC-2CCF-1C4B-FB751B8D3F4F}"/>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D532D8FE-FB8F-BED2-7897-10799F27D0DC}"/>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Freeform 9">
                <a:extLst>
                  <a:ext uri="{FF2B5EF4-FFF2-40B4-BE49-F238E27FC236}">
                    <a16:creationId xmlns:a16="http://schemas.microsoft.com/office/drawing/2014/main" id="{0F81DD99-55F6-4D90-A20C-4E21658A2E8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spTree>
    <p:extLst>
      <p:ext uri="{BB962C8B-B14F-4D97-AF65-F5344CB8AC3E}">
        <p14:creationId xmlns:p14="http://schemas.microsoft.com/office/powerpoint/2010/main" val="295453879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p:cSld name="2_Title Slide">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B482065F-F8DC-A250-F21F-F78171E340C0}"/>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pic>
        <p:nvPicPr>
          <p:cNvPr id="3" name="Picture 11">
            <a:extLst>
              <a:ext uri="{FF2B5EF4-FFF2-40B4-BE49-F238E27FC236}">
                <a16:creationId xmlns:a16="http://schemas.microsoft.com/office/drawing/2014/main" id="{EE96483C-A161-6A6E-5219-032C02106621}"/>
              </a:ext>
            </a:extLst>
          </p:cNvPr>
          <p:cNvPicPr>
            <a:picLocks noChangeAspect="1"/>
          </p:cNvPicPr>
          <p:nvPr/>
        </p:nvPicPr>
        <p:blipFill>
          <a:blip r:embed="rId3"/>
          <a:stretch>
            <a:fillRect/>
          </a:stretch>
        </p:blipFill>
        <p:spPr>
          <a:xfrm>
            <a:off x="10802520" y="5915006"/>
            <a:ext cx="938787" cy="493776"/>
          </a:xfrm>
          <a:prstGeom prst="rect">
            <a:avLst/>
          </a:prstGeom>
          <a:noFill/>
          <a:ln cap="flat">
            <a:noFill/>
          </a:ln>
        </p:spPr>
      </p:pic>
      <p:sp>
        <p:nvSpPr>
          <p:cNvPr id="4" name="Text Placeholder 8">
            <a:extLst>
              <a:ext uri="{FF2B5EF4-FFF2-40B4-BE49-F238E27FC236}">
                <a16:creationId xmlns:a16="http://schemas.microsoft.com/office/drawing/2014/main" id="{06153B48-63CA-C80E-1444-1EEA5955EA53}"/>
              </a:ext>
            </a:extLst>
          </p:cNvPr>
          <p:cNvSpPr txBox="1">
            <a:spLocks noGrp="1"/>
          </p:cNvSpPr>
          <p:nvPr>
            <p:ph type="body" idx="4294967295"/>
          </p:nvPr>
        </p:nvSpPr>
        <p:spPr>
          <a:xfrm>
            <a:off x="7459666" y="3429000"/>
            <a:ext cx="4180792" cy="1102857"/>
          </a:xfrm>
        </p:spPr>
        <p:txBody>
          <a:bodyPr/>
          <a:lstStyle>
            <a:lvl1pPr marL="0" indent="0">
              <a:spcBef>
                <a:spcPts val="0"/>
              </a:spcBef>
              <a:buNone/>
              <a:defRPr sz="4000">
                <a:solidFill>
                  <a:srgbClr val="79818A"/>
                </a:solidFill>
              </a:defRPr>
            </a:lvl1pPr>
            <a:lvl2pPr marL="0" lvl="0" indent="0">
              <a:spcBef>
                <a:spcPts val="0"/>
              </a:spcBef>
              <a:buNone/>
              <a:defRPr sz="4000">
                <a:solidFill>
                  <a:srgbClr val="79818A"/>
                </a:solidFill>
              </a:defRPr>
            </a:lvl2pPr>
          </a:lstStyle>
          <a:p>
            <a:pPr lvl="0"/>
            <a:r>
              <a:rPr lang="en-US"/>
              <a:t>Presentation </a:t>
            </a:r>
          </a:p>
          <a:p>
            <a:pPr lvl="0"/>
            <a:r>
              <a:rPr lang="en-US"/>
              <a:t>Title</a:t>
            </a:r>
          </a:p>
        </p:txBody>
      </p:sp>
      <p:sp>
        <p:nvSpPr>
          <p:cNvPr id="5" name="Text Placeholder 10">
            <a:extLst>
              <a:ext uri="{FF2B5EF4-FFF2-40B4-BE49-F238E27FC236}">
                <a16:creationId xmlns:a16="http://schemas.microsoft.com/office/drawing/2014/main" id="{8062651E-B857-8DF9-D358-7FEFAEAED843}"/>
              </a:ext>
            </a:extLst>
          </p:cNvPr>
          <p:cNvSpPr txBox="1">
            <a:spLocks noGrp="1"/>
          </p:cNvSpPr>
          <p:nvPr>
            <p:ph type="body" idx="4294967295"/>
          </p:nvPr>
        </p:nvSpPr>
        <p:spPr>
          <a:xfrm>
            <a:off x="7459656" y="4775655"/>
            <a:ext cx="4180792" cy="783320"/>
          </a:xfrm>
        </p:spPr>
        <p:txBody>
          <a:bodyPr>
            <a:normAutofit/>
          </a:bodyPr>
          <a:lstStyle>
            <a:lvl1pPr marL="0" indent="0">
              <a:buNone/>
              <a:defRPr sz="2000">
                <a:solidFill>
                  <a:srgbClr val="FFFFFF"/>
                </a:solidFill>
              </a:defRPr>
            </a:lvl1pPr>
            <a:lvl2pPr marL="0" lvl="0" indent="0">
              <a:spcBef>
                <a:spcPts val="1000"/>
              </a:spcBef>
              <a:buNone/>
              <a:defRPr>
                <a:solidFill>
                  <a:srgbClr val="FFFFFF"/>
                </a:solidFill>
              </a:defRPr>
            </a:lvl2pPr>
          </a:lstStyle>
          <a:p>
            <a:pPr lvl="0"/>
            <a:r>
              <a:rPr lang="en-US"/>
              <a:t>Presentation Subtitle</a:t>
            </a:r>
          </a:p>
          <a:p>
            <a:pPr lvl="0"/>
            <a:r>
              <a:rPr lang="en-US"/>
              <a:t>Presentation Date</a:t>
            </a:r>
          </a:p>
        </p:txBody>
      </p:sp>
    </p:spTree>
    <p:extLst>
      <p:ext uri="{BB962C8B-B14F-4D97-AF65-F5344CB8AC3E}">
        <p14:creationId xmlns:p14="http://schemas.microsoft.com/office/powerpoint/2010/main" val="233782438"/>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p:cSld name="Image Left">
    <p:spTree>
      <p:nvGrpSpPr>
        <p:cNvPr id="1" name=""/>
        <p:cNvGrpSpPr/>
        <p:nvPr/>
      </p:nvGrpSpPr>
      <p:grpSpPr>
        <a:xfrm>
          <a:off x="0" y="0"/>
          <a:ext cx="0" cy="0"/>
          <a:chOff x="0" y="0"/>
          <a:chExt cx="0" cy="0"/>
        </a:xfrm>
      </p:grpSpPr>
      <p:pic>
        <p:nvPicPr>
          <p:cNvPr id="2" name="Picture 4">
            <a:extLst>
              <a:ext uri="{FF2B5EF4-FFF2-40B4-BE49-F238E27FC236}">
                <a16:creationId xmlns:a16="http://schemas.microsoft.com/office/drawing/2014/main" id="{9045BC97-99E7-1B79-444E-ACB17F230094}"/>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sp>
        <p:nvSpPr>
          <p:cNvPr id="3" name="Title 1">
            <a:extLst>
              <a:ext uri="{FF2B5EF4-FFF2-40B4-BE49-F238E27FC236}">
                <a16:creationId xmlns:a16="http://schemas.microsoft.com/office/drawing/2014/main" id="{60EA0B15-87E3-B57F-3031-BF59D302E6E2}"/>
              </a:ext>
            </a:extLst>
          </p:cNvPr>
          <p:cNvSpPr txBox="1">
            <a:spLocks noGrp="1"/>
          </p:cNvSpPr>
          <p:nvPr>
            <p:ph type="title"/>
          </p:nvPr>
        </p:nvSpPr>
        <p:spPr>
          <a:xfrm>
            <a:off x="6905173" y="365129"/>
            <a:ext cx="4927262" cy="1325559"/>
          </a:xfrm>
        </p:spPr>
        <p:txBody>
          <a:bodyPr/>
          <a:lstStyle>
            <a:lvl1pPr>
              <a:defRPr/>
            </a:lvl1pPr>
          </a:lstStyle>
          <a:p>
            <a:pPr lvl="0"/>
            <a:r>
              <a:rPr lang="en-US"/>
              <a:t>Slide Header</a:t>
            </a:r>
          </a:p>
        </p:txBody>
      </p:sp>
      <p:sp>
        <p:nvSpPr>
          <p:cNvPr id="4" name="Slide Number Placeholder 2">
            <a:extLst>
              <a:ext uri="{FF2B5EF4-FFF2-40B4-BE49-F238E27FC236}">
                <a16:creationId xmlns:a16="http://schemas.microsoft.com/office/drawing/2014/main" id="{FCDD6BC9-A1D5-A13B-5BB7-00CB4326456F}"/>
              </a:ext>
            </a:extLst>
          </p:cNvPr>
          <p:cNvSpPr txBox="1">
            <a:spLocks noGrp="1"/>
          </p:cNvSpPr>
          <p:nvPr>
            <p:ph type="sldNum" sz="quarter" idx="8"/>
          </p:nvPr>
        </p:nvSpPr>
        <p:spPr/>
        <p:txBody>
          <a:bodyPr/>
          <a:lstStyle>
            <a:lvl1pPr>
              <a:defRPr>
                <a:solidFill>
                  <a:srgbClr val="59CBE8"/>
                </a:solidFill>
              </a:defRPr>
            </a:lvl1pPr>
          </a:lstStyle>
          <a:p>
            <a:pPr lvl="0"/>
            <a:fld id="{B9CE9C45-F1F5-411C-80FE-A00930584D94}" type="slidenum">
              <a:t>‹#›</a:t>
            </a:fld>
            <a:endParaRPr lang="en-US"/>
          </a:p>
        </p:txBody>
      </p:sp>
      <p:sp>
        <p:nvSpPr>
          <p:cNvPr id="5" name="Text Placeholder 7">
            <a:extLst>
              <a:ext uri="{FF2B5EF4-FFF2-40B4-BE49-F238E27FC236}">
                <a16:creationId xmlns:a16="http://schemas.microsoft.com/office/drawing/2014/main" id="{A6D10D40-2B0C-A8B7-E20F-4B4DF8E31E28}"/>
              </a:ext>
            </a:extLst>
          </p:cNvPr>
          <p:cNvSpPr txBox="1">
            <a:spLocks noGrp="1"/>
          </p:cNvSpPr>
          <p:nvPr>
            <p:ph type="body" idx="4294967295"/>
          </p:nvPr>
        </p:nvSpPr>
        <p:spPr>
          <a:xfrm>
            <a:off x="6905173" y="1825627"/>
            <a:ext cx="4927262"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160863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p:cSld name="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13627937-5F0A-D312-9276-2CA8239153F9}"/>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3C043E35-79EA-6414-F351-47D79AEED5D1}"/>
              </a:ext>
            </a:extLst>
          </p:cNvPr>
          <p:cNvPicPr>
            <a:picLocks noChangeAspect="1"/>
          </p:cNvPicPr>
          <p:nvPr/>
        </p:nvPicPr>
        <p:blipFill>
          <a:blip r:embed="rId3"/>
          <a:srcRect l="44353" t="41308" r="41308" b="44537"/>
          <a:stretch>
            <a:fillRect/>
          </a:stretch>
        </p:blipFill>
        <p:spPr>
          <a:xfrm>
            <a:off x="10425147"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2ED638F3-931C-BE83-2E8A-4546D1343FC3}"/>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23FBBF0D-D9D1-71DE-B5DE-8C857670163E}"/>
              </a:ext>
            </a:extLst>
          </p:cNvPr>
          <p:cNvSpPr txBox="1">
            <a:spLocks noGrp="1"/>
          </p:cNvSpPr>
          <p:nvPr>
            <p:ph type="body" idx="4294967295"/>
          </p:nvPr>
        </p:nvSpPr>
        <p:spPr>
          <a:xfrm>
            <a:off x="7459656" y="4775655"/>
            <a:ext cx="4180792" cy="783320"/>
          </a:xfrm>
        </p:spPr>
        <p:txBody>
          <a:bodyPr>
            <a:normAutofit/>
          </a:bodyPr>
          <a:lstStyle>
            <a:lvl1pPr marL="0" indent="0" defTabSz="685745">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1507534794"/>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p:cSld name="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587D5D7B-1FA6-0406-2CDB-D217207EAD61}"/>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526B935A-7AD7-FF33-85C1-E0E79BF4D16D}"/>
              </a:ext>
            </a:extLst>
          </p:cNvPr>
          <p:cNvPicPr>
            <a:picLocks noChangeAspect="1"/>
          </p:cNvPicPr>
          <p:nvPr/>
        </p:nvPicPr>
        <p:blipFill>
          <a:blip r:embed="rId3"/>
          <a:srcRect/>
          <a:stretch>
            <a:fillRect/>
          </a:stretch>
        </p:blipFill>
        <p:spPr>
          <a:xfrm>
            <a:off x="10425147"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E9FCF94D-8E64-4F23-CFBA-9B0B2855F2A1}"/>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0A1D2C0A-1BB3-B970-7A3A-22FBD74B2F60}"/>
              </a:ext>
            </a:extLst>
          </p:cNvPr>
          <p:cNvSpPr txBox="1">
            <a:spLocks noGrp="1"/>
          </p:cNvSpPr>
          <p:nvPr>
            <p:ph type="body" idx="4294967295"/>
          </p:nvPr>
        </p:nvSpPr>
        <p:spPr>
          <a:xfrm>
            <a:off x="7459656" y="4775655"/>
            <a:ext cx="4180792" cy="783320"/>
          </a:xfrm>
        </p:spPr>
        <p:txBody>
          <a:bodyPr>
            <a:normAutofit/>
          </a:bodyPr>
          <a:lstStyle>
            <a:lvl1pPr marL="0" indent="0" defTabSz="685745">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215577490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p:cSld name="6_Title and Content">
    <p:spTree>
      <p:nvGrpSpPr>
        <p:cNvPr id="1" name=""/>
        <p:cNvGrpSpPr/>
        <p:nvPr/>
      </p:nvGrpSpPr>
      <p:grpSpPr>
        <a:xfrm>
          <a:off x="0" y="0"/>
          <a:ext cx="0" cy="0"/>
          <a:chOff x="0" y="0"/>
          <a:chExt cx="0" cy="0"/>
        </a:xfrm>
      </p:grpSpPr>
      <p:pic>
        <p:nvPicPr>
          <p:cNvPr id="2" name="Picture 8">
            <a:extLst>
              <a:ext uri="{FF2B5EF4-FFF2-40B4-BE49-F238E27FC236}">
                <a16:creationId xmlns:a16="http://schemas.microsoft.com/office/drawing/2014/main" id="{6FC682DB-494C-89C4-84BD-9BC68E5B8F3A}"/>
              </a:ext>
            </a:extLst>
          </p:cNvPr>
          <p:cNvPicPr>
            <a:picLocks noChangeAspect="1"/>
          </p:cNvPicPr>
          <p:nvPr/>
        </p:nvPicPr>
        <p:blipFill>
          <a:blip r:embed="rId2"/>
          <a:srcRect t="12181" r="12170"/>
          <a:stretch>
            <a:fillRect/>
          </a:stretch>
        </p:blipFill>
        <p:spPr>
          <a:xfrm>
            <a:off x="1527" y="0"/>
            <a:ext cx="12190479" cy="6858000"/>
          </a:xfrm>
          <a:prstGeom prst="rect">
            <a:avLst/>
          </a:prstGeom>
          <a:noFill/>
          <a:ln cap="flat">
            <a:noFill/>
          </a:ln>
        </p:spPr>
      </p:pic>
      <p:sp>
        <p:nvSpPr>
          <p:cNvPr id="3" name="Title 1">
            <a:extLst>
              <a:ext uri="{FF2B5EF4-FFF2-40B4-BE49-F238E27FC236}">
                <a16:creationId xmlns:a16="http://schemas.microsoft.com/office/drawing/2014/main" id="{5B43CCA5-BA83-4B64-B1A4-B7CB246D9461}"/>
              </a:ext>
            </a:extLst>
          </p:cNvPr>
          <p:cNvSpPr txBox="1">
            <a:spLocks noGrp="1"/>
          </p:cNvSpPr>
          <p:nvPr>
            <p:ph type="title"/>
          </p:nvPr>
        </p:nvSpPr>
        <p:spPr/>
        <p:txBody>
          <a:bodyPr/>
          <a:lstStyle>
            <a:lvl1pPr>
              <a:defRPr/>
            </a:lvl1pPr>
          </a:lstStyle>
          <a:p>
            <a:pPr lvl="0"/>
            <a:r>
              <a:rPr lang="en-US"/>
              <a:t>Click to edit Master title style</a:t>
            </a:r>
          </a:p>
        </p:txBody>
      </p:sp>
      <p:sp>
        <p:nvSpPr>
          <p:cNvPr id="4" name="Slide Number Placeholder 5">
            <a:extLst>
              <a:ext uri="{FF2B5EF4-FFF2-40B4-BE49-F238E27FC236}">
                <a16:creationId xmlns:a16="http://schemas.microsoft.com/office/drawing/2014/main" id="{0A896C22-6009-F63F-9ACC-7D861A5CF693}"/>
              </a:ext>
            </a:extLst>
          </p:cNvPr>
          <p:cNvSpPr txBox="1">
            <a:spLocks noGrp="1"/>
          </p:cNvSpPr>
          <p:nvPr>
            <p:ph type="sldNum" sz="quarter" idx="8"/>
          </p:nvPr>
        </p:nvSpPr>
        <p:spPr/>
        <p:txBody>
          <a:bodyPr/>
          <a:lstStyle>
            <a:lvl1pPr>
              <a:defRPr/>
            </a:lvl1pPr>
          </a:lstStyle>
          <a:p>
            <a:pPr lvl="0"/>
            <a:fld id="{E041DD0F-FBBB-4C9D-83E5-C145401C521C}" type="slidenum">
              <a:t>‹#›</a:t>
            </a:fld>
            <a:endParaRPr lang="en-US"/>
          </a:p>
        </p:txBody>
      </p:sp>
      <p:sp>
        <p:nvSpPr>
          <p:cNvPr id="5" name="Text Placeholder 10">
            <a:extLst>
              <a:ext uri="{FF2B5EF4-FFF2-40B4-BE49-F238E27FC236}">
                <a16:creationId xmlns:a16="http://schemas.microsoft.com/office/drawing/2014/main" id="{0DFA9FD6-1FE7-B228-4647-9DCD419F86B4}"/>
              </a:ext>
            </a:extLst>
          </p:cNvPr>
          <p:cNvSpPr txBox="1">
            <a:spLocks noGrp="1"/>
          </p:cNvSpPr>
          <p:nvPr>
            <p:ph type="body" idx="4294967295"/>
          </p:nvPr>
        </p:nvSpPr>
        <p:spPr>
          <a:xfrm>
            <a:off x="838203" y="1825627"/>
            <a:ext cx="10515600"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397115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Quotation 5">
    <p:spTree>
      <p:nvGrpSpPr>
        <p:cNvPr id="1" name=""/>
        <p:cNvGrpSpPr/>
        <p:nvPr/>
      </p:nvGrpSpPr>
      <p:grpSpPr>
        <a:xfrm>
          <a:off x="0" y="0"/>
          <a:ext cx="0" cy="0"/>
          <a:chOff x="0" y="0"/>
          <a:chExt cx="0" cy="0"/>
        </a:xfrm>
      </p:grpSpPr>
      <p:sp>
        <p:nvSpPr>
          <p:cNvPr id="2" name="Google Shape;481;p47">
            <a:extLst>
              <a:ext uri="{FF2B5EF4-FFF2-40B4-BE49-F238E27FC236}">
                <a16:creationId xmlns:a16="http://schemas.microsoft.com/office/drawing/2014/main" id="{949DA62B-6923-0C58-7733-E976846E8838}"/>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82;p47">
            <a:extLst>
              <a:ext uri="{FF2B5EF4-FFF2-40B4-BE49-F238E27FC236}">
                <a16:creationId xmlns:a16="http://schemas.microsoft.com/office/drawing/2014/main" id="{A4BC01A3-06F5-9BDF-C45B-52D8A06E81C6}"/>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83;p47">
            <a:extLst>
              <a:ext uri="{FF2B5EF4-FFF2-40B4-BE49-F238E27FC236}">
                <a16:creationId xmlns:a16="http://schemas.microsoft.com/office/drawing/2014/main" id="{0762F826-14EA-2F62-0A7B-72F9DBE3B4FF}"/>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84;p47">
            <a:extLst>
              <a:ext uri="{FF2B5EF4-FFF2-40B4-BE49-F238E27FC236}">
                <a16:creationId xmlns:a16="http://schemas.microsoft.com/office/drawing/2014/main" id="{E53029DE-EA85-822A-F136-62E29CBEE8AA}"/>
              </a:ext>
            </a:extLst>
          </p:cNvPr>
          <p:cNvSpPr txBox="1">
            <a:spLocks noGrp="1"/>
          </p:cNvSpPr>
          <p:nvPr>
            <p:ph type="sldNum" sz="quarter" idx="8"/>
          </p:nvPr>
        </p:nvSpPr>
        <p:spPr/>
        <p:txBody>
          <a:bodyPr/>
          <a:lstStyle>
            <a:lvl1pPr>
              <a:defRPr>
                <a:solidFill>
                  <a:srgbClr val="AEB3B7"/>
                </a:solidFill>
              </a:defRPr>
            </a:lvl1pPr>
          </a:lstStyle>
          <a:p>
            <a:pPr lvl="0"/>
            <a:fld id="{324F81E4-C5FF-4B31-AD75-174CE7F062FA}" type="slidenum">
              <a:t>‹#›</a:t>
            </a:fld>
            <a:endParaRPr lang="en-US"/>
          </a:p>
        </p:txBody>
      </p:sp>
      <p:cxnSp>
        <p:nvCxnSpPr>
          <p:cNvPr id="6" name="Google Shape;485;p47">
            <a:extLst>
              <a:ext uri="{FF2B5EF4-FFF2-40B4-BE49-F238E27FC236}">
                <a16:creationId xmlns:a16="http://schemas.microsoft.com/office/drawing/2014/main" id="{BEC5AE1D-5509-194E-82C5-F2D69D6C300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86;p47">
            <a:extLst>
              <a:ext uri="{FF2B5EF4-FFF2-40B4-BE49-F238E27FC236}">
                <a16:creationId xmlns:a16="http://schemas.microsoft.com/office/drawing/2014/main" id="{6D322215-1D2B-D866-AA14-8FA9F6FC359B}"/>
              </a:ext>
            </a:extLst>
          </p:cNvPr>
          <p:cNvSpPr txBox="1">
            <a:spLocks noGrp="1"/>
          </p:cNvSpPr>
          <p:nvPr>
            <p:ph type="ftr" sz="quarter" idx="9"/>
          </p:nvPr>
        </p:nvSpPr>
        <p:spPr/>
        <p:txBody>
          <a:bodyPr/>
          <a:lstStyle>
            <a:lvl1pPr>
              <a:defRPr/>
            </a:lvl1pPr>
          </a:lstStyle>
          <a:p>
            <a:pPr lvl="0"/>
            <a:endParaRPr lang="en-US"/>
          </a:p>
        </p:txBody>
      </p:sp>
      <p:grpSp>
        <p:nvGrpSpPr>
          <p:cNvPr id="8" name="Google Shape;487;p47">
            <a:extLst>
              <a:ext uri="{FF2B5EF4-FFF2-40B4-BE49-F238E27FC236}">
                <a16:creationId xmlns:a16="http://schemas.microsoft.com/office/drawing/2014/main" id="{28597602-D0ED-44EE-57CA-9959B2E6743C}"/>
              </a:ext>
            </a:extLst>
          </p:cNvPr>
          <p:cNvGrpSpPr/>
          <p:nvPr/>
        </p:nvGrpSpPr>
        <p:grpSpPr>
          <a:xfrm>
            <a:off x="7191545" y="0"/>
            <a:ext cx="5000460" cy="1425988"/>
            <a:chOff x="7191545" y="0"/>
            <a:chExt cx="5000460" cy="1425988"/>
          </a:xfrm>
        </p:grpSpPr>
        <p:pic>
          <p:nvPicPr>
            <p:cNvPr id="9" name="Google Shape;488;p47">
              <a:extLst>
                <a:ext uri="{FF2B5EF4-FFF2-40B4-BE49-F238E27FC236}">
                  <a16:creationId xmlns:a16="http://schemas.microsoft.com/office/drawing/2014/main" id="{0A3E515A-BED0-0909-F4CB-F8594A9743B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89;p47">
              <a:extLst>
                <a:ext uri="{FF2B5EF4-FFF2-40B4-BE49-F238E27FC236}">
                  <a16:creationId xmlns:a16="http://schemas.microsoft.com/office/drawing/2014/main" id="{887A796B-1216-F9DD-9567-D5C47ABBBD11}"/>
                </a:ext>
              </a:extLst>
            </p:cNvPr>
            <p:cNvGrpSpPr/>
            <p:nvPr/>
          </p:nvGrpSpPr>
          <p:grpSpPr>
            <a:xfrm>
              <a:off x="7191545" y="0"/>
              <a:ext cx="5000460" cy="1425988"/>
              <a:chOff x="7191545" y="0"/>
              <a:chExt cx="5000460" cy="1425988"/>
            </a:xfrm>
          </p:grpSpPr>
          <p:sp>
            <p:nvSpPr>
              <p:cNvPr id="11" name="Google Shape;490;p47">
                <a:extLst>
                  <a:ext uri="{FF2B5EF4-FFF2-40B4-BE49-F238E27FC236}">
                    <a16:creationId xmlns:a16="http://schemas.microsoft.com/office/drawing/2014/main" id="{21C05160-B108-6340-F6B8-7ACF8E9700ED}"/>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91;p47">
                <a:extLst>
                  <a:ext uri="{FF2B5EF4-FFF2-40B4-BE49-F238E27FC236}">
                    <a16:creationId xmlns:a16="http://schemas.microsoft.com/office/drawing/2014/main" id="{E6D422BC-0726-BC1B-7E7B-C6B318DDD60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92;p47" descr="Open quotation mark with solid fill">
            <a:extLst>
              <a:ext uri="{FF2B5EF4-FFF2-40B4-BE49-F238E27FC236}">
                <a16:creationId xmlns:a16="http://schemas.microsoft.com/office/drawing/2014/main" id="{828EAA01-D95B-6C8F-C5DF-A08017D5C598}"/>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928589729"/>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p:cSld name="Blue Graphic Right">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E123E797-3427-81A9-E061-A2EE04F98E0C}"/>
              </a:ext>
            </a:extLst>
          </p:cNvPr>
          <p:cNvPicPr>
            <a:picLocks noChangeAspect="1"/>
          </p:cNvPicPr>
          <p:nvPr/>
        </p:nvPicPr>
        <p:blipFill>
          <a:blip r:embed="rId2"/>
          <a:stretch>
            <a:fillRect/>
          </a:stretch>
        </p:blipFill>
        <p:spPr>
          <a:xfrm>
            <a:off x="0" y="0"/>
            <a:ext cx="12188952" cy="6858000"/>
          </a:xfrm>
          <a:prstGeom prst="rect">
            <a:avLst/>
          </a:prstGeom>
          <a:noFill/>
          <a:ln cap="flat">
            <a:noFill/>
          </a:ln>
        </p:spPr>
      </p:pic>
      <p:sp>
        <p:nvSpPr>
          <p:cNvPr id="3" name="Title 1">
            <a:extLst>
              <a:ext uri="{FF2B5EF4-FFF2-40B4-BE49-F238E27FC236}">
                <a16:creationId xmlns:a16="http://schemas.microsoft.com/office/drawing/2014/main" id="{BC822BD5-DB43-8E52-7B38-4C2F5D997A9A}"/>
              </a:ext>
            </a:extLst>
          </p:cNvPr>
          <p:cNvSpPr txBox="1">
            <a:spLocks noGrp="1"/>
          </p:cNvSpPr>
          <p:nvPr>
            <p:ph type="title"/>
          </p:nvPr>
        </p:nvSpPr>
        <p:spPr>
          <a:xfrm>
            <a:off x="838203" y="365129"/>
            <a:ext cx="6085112" cy="1325559"/>
          </a:xfrm>
        </p:spPr>
        <p:txBody>
          <a:bodyPr/>
          <a:lstStyle>
            <a:lvl1pPr>
              <a:defRPr/>
            </a:lvl1pPr>
          </a:lstStyle>
          <a:p>
            <a:pPr lvl="0"/>
            <a:r>
              <a:rPr lang="en-US"/>
              <a:t>Click to edit Master title style</a:t>
            </a:r>
          </a:p>
        </p:txBody>
      </p:sp>
      <p:sp>
        <p:nvSpPr>
          <p:cNvPr id="4" name="Text Placeholder 8">
            <a:extLst>
              <a:ext uri="{FF2B5EF4-FFF2-40B4-BE49-F238E27FC236}">
                <a16:creationId xmlns:a16="http://schemas.microsoft.com/office/drawing/2014/main" id="{44840B64-779D-7133-D0C6-1EFBB690CD6A}"/>
              </a:ext>
            </a:extLst>
          </p:cNvPr>
          <p:cNvSpPr txBox="1">
            <a:spLocks noGrp="1"/>
          </p:cNvSpPr>
          <p:nvPr>
            <p:ph type="body" idx="4294967295"/>
          </p:nvPr>
        </p:nvSpPr>
        <p:spPr>
          <a:xfrm>
            <a:off x="838203" y="1825627"/>
            <a:ext cx="6085112"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5">
            <a:extLst>
              <a:ext uri="{FF2B5EF4-FFF2-40B4-BE49-F238E27FC236}">
                <a16:creationId xmlns:a16="http://schemas.microsoft.com/office/drawing/2014/main" id="{7386CAB4-7450-6010-BF37-2727A3E664E8}"/>
              </a:ext>
            </a:extLst>
          </p:cNvPr>
          <p:cNvSpPr txBox="1">
            <a:spLocks noGrp="1"/>
          </p:cNvSpPr>
          <p:nvPr>
            <p:ph type="sldNum" sz="quarter" idx="8"/>
          </p:nvPr>
        </p:nvSpPr>
        <p:spPr>
          <a:xfrm>
            <a:off x="9292772" y="6464295"/>
            <a:ext cx="2539663" cy="181801"/>
          </a:xfrm>
        </p:spPr>
        <p:txBody>
          <a:bodyPr/>
          <a:lstStyle>
            <a:lvl1pPr>
              <a:defRPr>
                <a:solidFill>
                  <a:srgbClr val="79818A"/>
                </a:solidFill>
              </a:defRPr>
            </a:lvl1pPr>
          </a:lstStyle>
          <a:p>
            <a:pPr lvl="0"/>
            <a:fld id="{559EE37A-FD8C-4769-8662-E0D743DBEA6E}" type="slidenum">
              <a:t>‹#›</a:t>
            </a:fld>
            <a:endParaRPr lang="en-US"/>
          </a:p>
        </p:txBody>
      </p:sp>
    </p:spTree>
    <p:extLst>
      <p:ext uri="{BB962C8B-B14F-4D97-AF65-F5344CB8AC3E}">
        <p14:creationId xmlns:p14="http://schemas.microsoft.com/office/powerpoint/2010/main" val="300962103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p:cSld name="3 Closing Slide">
    <p:spTree>
      <p:nvGrpSpPr>
        <p:cNvPr id="1" name=""/>
        <p:cNvGrpSpPr/>
        <p:nvPr/>
      </p:nvGrpSpPr>
      <p:grpSpPr>
        <a:xfrm>
          <a:off x="0" y="0"/>
          <a:ext cx="0" cy="0"/>
          <a:chOff x="0" y="0"/>
          <a:chExt cx="0" cy="0"/>
        </a:xfrm>
      </p:grpSpPr>
      <p:pic>
        <p:nvPicPr>
          <p:cNvPr id="2" name="Picture 13">
            <a:extLst>
              <a:ext uri="{FF2B5EF4-FFF2-40B4-BE49-F238E27FC236}">
                <a16:creationId xmlns:a16="http://schemas.microsoft.com/office/drawing/2014/main" id="{5DFFF88A-9AEA-B772-95AD-35DAB2325820}"/>
              </a:ext>
            </a:extLst>
          </p:cNvPr>
          <p:cNvPicPr>
            <a:picLocks noChangeAspect="1"/>
          </p:cNvPicPr>
          <p:nvPr/>
        </p:nvPicPr>
        <p:blipFill>
          <a:blip r:embed="rId2"/>
          <a:stretch>
            <a:fillRect/>
          </a:stretch>
        </p:blipFill>
        <p:spPr>
          <a:xfrm>
            <a:off x="1527" y="0"/>
            <a:ext cx="12188952" cy="6858000"/>
          </a:xfrm>
          <a:prstGeom prst="rect">
            <a:avLst/>
          </a:prstGeom>
          <a:noFill/>
          <a:ln cap="flat">
            <a:noFill/>
          </a:ln>
        </p:spPr>
      </p:pic>
      <p:pic>
        <p:nvPicPr>
          <p:cNvPr id="3" name="Picture 14">
            <a:extLst>
              <a:ext uri="{FF2B5EF4-FFF2-40B4-BE49-F238E27FC236}">
                <a16:creationId xmlns:a16="http://schemas.microsoft.com/office/drawing/2014/main" id="{0BBB59EC-7F7D-4478-6F2F-428D56B6EFC4}"/>
              </a:ext>
            </a:extLst>
          </p:cNvPr>
          <p:cNvPicPr>
            <a:picLocks noChangeAspect="1"/>
          </p:cNvPicPr>
          <p:nvPr/>
        </p:nvPicPr>
        <p:blipFill>
          <a:blip r:embed="rId3"/>
          <a:stretch>
            <a:fillRect/>
          </a:stretch>
        </p:blipFill>
        <p:spPr>
          <a:xfrm>
            <a:off x="5185224" y="2949954"/>
            <a:ext cx="1821548" cy="958090"/>
          </a:xfrm>
          <a:prstGeom prst="rect">
            <a:avLst/>
          </a:prstGeom>
          <a:noFill/>
          <a:ln cap="flat">
            <a:noFill/>
          </a:ln>
        </p:spPr>
      </p:pic>
    </p:spTree>
    <p:extLst>
      <p:ext uri="{BB962C8B-B14F-4D97-AF65-F5344CB8AC3E}">
        <p14:creationId xmlns:p14="http://schemas.microsoft.com/office/powerpoint/2010/main" val="3254129057"/>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p:cSld name="2_Title Slide">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2249AA23-FCE6-A438-EFA1-E8981D44E883}"/>
              </a:ext>
            </a:extLst>
          </p:cNvPr>
          <p:cNvPicPr>
            <a:picLocks noChangeAspect="1"/>
          </p:cNvPicPr>
          <p:nvPr/>
        </p:nvPicPr>
        <p:blipFill>
          <a:blip r:embed="rId2"/>
          <a:stretch>
            <a:fillRect/>
          </a:stretch>
        </p:blipFill>
        <p:spPr>
          <a:xfrm>
            <a:off x="1527" y="859"/>
            <a:ext cx="12188952" cy="6856280"/>
          </a:xfrm>
          <a:prstGeom prst="rect">
            <a:avLst/>
          </a:prstGeom>
          <a:noFill/>
          <a:ln cap="flat">
            <a:noFill/>
          </a:ln>
        </p:spPr>
      </p:pic>
      <p:pic>
        <p:nvPicPr>
          <p:cNvPr id="3" name="Picture 11">
            <a:extLst>
              <a:ext uri="{FF2B5EF4-FFF2-40B4-BE49-F238E27FC236}">
                <a16:creationId xmlns:a16="http://schemas.microsoft.com/office/drawing/2014/main" id="{02B0A0AF-42E4-9220-04F8-9E9692C1472C}"/>
              </a:ext>
            </a:extLst>
          </p:cNvPr>
          <p:cNvPicPr>
            <a:picLocks noChangeAspect="1"/>
          </p:cNvPicPr>
          <p:nvPr/>
        </p:nvPicPr>
        <p:blipFill>
          <a:blip r:embed="rId3"/>
          <a:stretch>
            <a:fillRect/>
          </a:stretch>
        </p:blipFill>
        <p:spPr>
          <a:xfrm>
            <a:off x="10802520" y="5915006"/>
            <a:ext cx="938787" cy="493776"/>
          </a:xfrm>
          <a:prstGeom prst="rect">
            <a:avLst/>
          </a:prstGeom>
          <a:noFill/>
          <a:ln cap="flat">
            <a:noFill/>
          </a:ln>
        </p:spPr>
      </p:pic>
      <p:sp>
        <p:nvSpPr>
          <p:cNvPr id="4" name="Text Placeholder 8">
            <a:extLst>
              <a:ext uri="{FF2B5EF4-FFF2-40B4-BE49-F238E27FC236}">
                <a16:creationId xmlns:a16="http://schemas.microsoft.com/office/drawing/2014/main" id="{99B65051-3B7B-0321-A533-8507DED01787}"/>
              </a:ext>
            </a:extLst>
          </p:cNvPr>
          <p:cNvSpPr txBox="1">
            <a:spLocks noGrp="1"/>
          </p:cNvSpPr>
          <p:nvPr>
            <p:ph type="body" idx="4294967295"/>
          </p:nvPr>
        </p:nvSpPr>
        <p:spPr>
          <a:xfrm>
            <a:off x="7459666" y="3429000"/>
            <a:ext cx="4180792" cy="1102857"/>
          </a:xfrm>
        </p:spPr>
        <p:txBody>
          <a:bodyPr/>
          <a:lstStyle>
            <a:lvl1pPr marL="0" indent="0">
              <a:spcBef>
                <a:spcPts val="0"/>
              </a:spcBef>
              <a:buNone/>
              <a:defRPr sz="4000">
                <a:solidFill>
                  <a:srgbClr val="79818A"/>
                </a:solidFill>
              </a:defRPr>
            </a:lvl1pPr>
            <a:lvl2pPr marL="0" lvl="0" indent="0">
              <a:spcBef>
                <a:spcPts val="0"/>
              </a:spcBef>
              <a:buNone/>
              <a:defRPr sz="4000">
                <a:solidFill>
                  <a:srgbClr val="79818A"/>
                </a:solidFill>
              </a:defRPr>
            </a:lvl2pPr>
          </a:lstStyle>
          <a:p>
            <a:pPr lvl="0"/>
            <a:r>
              <a:rPr lang="en-US"/>
              <a:t>Presentation </a:t>
            </a:r>
          </a:p>
          <a:p>
            <a:pPr lvl="0"/>
            <a:r>
              <a:rPr lang="en-US"/>
              <a:t>Title</a:t>
            </a:r>
          </a:p>
        </p:txBody>
      </p:sp>
      <p:sp>
        <p:nvSpPr>
          <p:cNvPr id="5" name="Text Placeholder 10">
            <a:extLst>
              <a:ext uri="{FF2B5EF4-FFF2-40B4-BE49-F238E27FC236}">
                <a16:creationId xmlns:a16="http://schemas.microsoft.com/office/drawing/2014/main" id="{EFFB201F-FE6B-542B-9C27-126CAD5F717D}"/>
              </a:ext>
            </a:extLst>
          </p:cNvPr>
          <p:cNvSpPr txBox="1">
            <a:spLocks noGrp="1"/>
          </p:cNvSpPr>
          <p:nvPr>
            <p:ph type="body" idx="4294967295"/>
          </p:nvPr>
        </p:nvSpPr>
        <p:spPr>
          <a:xfrm>
            <a:off x="7459656" y="4775655"/>
            <a:ext cx="4180792" cy="783320"/>
          </a:xfrm>
        </p:spPr>
        <p:txBody>
          <a:bodyPr>
            <a:normAutofit/>
          </a:bodyPr>
          <a:lstStyle>
            <a:lvl1pPr marL="0" indent="0">
              <a:buNone/>
              <a:defRPr sz="2000">
                <a:solidFill>
                  <a:srgbClr val="FFFFFF"/>
                </a:solidFill>
              </a:defRPr>
            </a:lvl1pPr>
            <a:lvl2pPr marL="0" lvl="0" indent="0">
              <a:spcBef>
                <a:spcPts val="1000"/>
              </a:spcBef>
              <a:buNone/>
              <a:defRPr>
                <a:solidFill>
                  <a:srgbClr val="FFFFFF"/>
                </a:solidFill>
              </a:defRPr>
            </a:lvl2pPr>
          </a:lstStyle>
          <a:p>
            <a:pPr lvl="0"/>
            <a:r>
              <a:rPr lang="en-US"/>
              <a:t>Presentation Subtitle</a:t>
            </a:r>
          </a:p>
          <a:p>
            <a:pPr lvl="0"/>
            <a:r>
              <a:rPr lang="en-US"/>
              <a:t>Presentation Date</a:t>
            </a:r>
          </a:p>
        </p:txBody>
      </p:sp>
    </p:spTree>
    <p:extLst>
      <p:ext uri="{BB962C8B-B14F-4D97-AF65-F5344CB8AC3E}">
        <p14:creationId xmlns:p14="http://schemas.microsoft.com/office/powerpoint/2010/main" val="282484026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p:cSld name="Breaker 4">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293473A5-F55D-E20C-6A02-97C3032BA3B4}"/>
              </a:ext>
            </a:extLst>
          </p:cNvPr>
          <p:cNvPicPr>
            <a:picLocks noChangeAspect="1"/>
          </p:cNvPicPr>
          <p:nvPr/>
        </p:nvPicPr>
        <p:blipFill>
          <a:blip r:embed="rId2"/>
          <a:stretch>
            <a:fillRect/>
          </a:stretch>
        </p:blipFill>
        <p:spPr>
          <a:xfrm>
            <a:off x="1527" y="91"/>
            <a:ext cx="12188952" cy="6857807"/>
          </a:xfrm>
          <a:prstGeom prst="rect">
            <a:avLst/>
          </a:prstGeom>
          <a:noFill/>
          <a:ln cap="flat">
            <a:noFill/>
          </a:ln>
        </p:spPr>
      </p:pic>
      <p:pic>
        <p:nvPicPr>
          <p:cNvPr id="3" name="Picture 9">
            <a:extLst>
              <a:ext uri="{FF2B5EF4-FFF2-40B4-BE49-F238E27FC236}">
                <a16:creationId xmlns:a16="http://schemas.microsoft.com/office/drawing/2014/main" id="{536751AA-A3B0-1387-BA51-CABDF11AAA27}"/>
              </a:ext>
            </a:extLst>
          </p:cNvPr>
          <p:cNvPicPr>
            <a:picLocks noChangeAspect="1"/>
          </p:cNvPicPr>
          <p:nvPr/>
        </p:nvPicPr>
        <p:blipFill>
          <a:blip r:embed="rId3"/>
          <a:srcRect l="44353" t="41308" r="41308" b="44537"/>
          <a:stretch>
            <a:fillRect/>
          </a:stretch>
        </p:blipFill>
        <p:spPr>
          <a:xfrm>
            <a:off x="10425147" y="5894633"/>
            <a:ext cx="1312776" cy="562273"/>
          </a:xfrm>
          <a:prstGeom prst="rect">
            <a:avLst/>
          </a:prstGeom>
          <a:noFill/>
          <a:ln cap="flat">
            <a:noFill/>
          </a:ln>
        </p:spPr>
      </p:pic>
      <p:sp>
        <p:nvSpPr>
          <p:cNvPr id="4" name="Text Placeholder 8">
            <a:extLst>
              <a:ext uri="{FF2B5EF4-FFF2-40B4-BE49-F238E27FC236}">
                <a16:creationId xmlns:a16="http://schemas.microsoft.com/office/drawing/2014/main" id="{424DFEA0-F496-F2BE-1FA2-409B69A0C6D0}"/>
              </a:ext>
            </a:extLst>
          </p:cNvPr>
          <p:cNvSpPr txBox="1">
            <a:spLocks noGrp="1"/>
          </p:cNvSpPr>
          <p:nvPr>
            <p:ph type="body" idx="4294967295"/>
          </p:nvPr>
        </p:nvSpPr>
        <p:spPr>
          <a:xfrm>
            <a:off x="7459666" y="3429000"/>
            <a:ext cx="4180792" cy="1102857"/>
          </a:xfrm>
        </p:spPr>
        <p:txBody>
          <a:bodyPr/>
          <a:lstStyle>
            <a:lvl1pPr marL="0" indent="0">
              <a:spcBef>
                <a:spcPts val="0"/>
              </a:spcBef>
              <a:buNone/>
              <a:defRPr sz="3600">
                <a:solidFill>
                  <a:srgbClr val="79818A"/>
                </a:solidFill>
              </a:defRPr>
            </a:lvl1pPr>
          </a:lstStyle>
          <a:p>
            <a:pPr lvl="0"/>
            <a:r>
              <a:rPr lang="en-US"/>
              <a:t>Section </a:t>
            </a:r>
            <a:br>
              <a:rPr lang="en-US"/>
            </a:br>
            <a:r>
              <a:rPr lang="en-US"/>
              <a:t>Heading</a:t>
            </a:r>
          </a:p>
        </p:txBody>
      </p:sp>
      <p:sp>
        <p:nvSpPr>
          <p:cNvPr id="5" name="Text Placeholder 10">
            <a:extLst>
              <a:ext uri="{FF2B5EF4-FFF2-40B4-BE49-F238E27FC236}">
                <a16:creationId xmlns:a16="http://schemas.microsoft.com/office/drawing/2014/main" id="{8B59AA8C-3E06-077E-7DF8-8FE18DEA71D3}"/>
              </a:ext>
            </a:extLst>
          </p:cNvPr>
          <p:cNvSpPr txBox="1">
            <a:spLocks noGrp="1"/>
          </p:cNvSpPr>
          <p:nvPr>
            <p:ph type="body" idx="4294967295"/>
          </p:nvPr>
        </p:nvSpPr>
        <p:spPr>
          <a:xfrm>
            <a:off x="7459656" y="4775655"/>
            <a:ext cx="4180792" cy="783320"/>
          </a:xfrm>
        </p:spPr>
        <p:txBody>
          <a:bodyPr>
            <a:normAutofit/>
          </a:bodyPr>
          <a:lstStyle>
            <a:lvl1pPr marL="0" indent="0" defTabSz="685745">
              <a:lnSpc>
                <a:spcPct val="90000"/>
              </a:lnSpc>
              <a:spcBef>
                <a:spcPts val="750"/>
              </a:spcBef>
              <a:spcAft>
                <a:spcPts val="0"/>
              </a:spcAft>
              <a:buNone/>
              <a:defRPr sz="1800">
                <a:solidFill>
                  <a:srgbClr val="F3F6FB"/>
                </a:solidFill>
              </a:defRPr>
            </a:lvl1pPr>
          </a:lstStyle>
          <a:p>
            <a:pPr lvl="0"/>
            <a:r>
              <a:rPr lang="en-US"/>
              <a:t>Section Subheading</a:t>
            </a:r>
          </a:p>
        </p:txBody>
      </p:sp>
    </p:spTree>
    <p:extLst>
      <p:ext uri="{BB962C8B-B14F-4D97-AF65-F5344CB8AC3E}">
        <p14:creationId xmlns:p14="http://schemas.microsoft.com/office/powerpoint/2010/main" val="3721231292"/>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p:cSld name="6_Title and Content">
    <p:spTree>
      <p:nvGrpSpPr>
        <p:cNvPr id="1" name=""/>
        <p:cNvGrpSpPr/>
        <p:nvPr/>
      </p:nvGrpSpPr>
      <p:grpSpPr>
        <a:xfrm>
          <a:off x="0" y="0"/>
          <a:ext cx="0" cy="0"/>
          <a:chOff x="0" y="0"/>
          <a:chExt cx="0" cy="0"/>
        </a:xfrm>
      </p:grpSpPr>
      <p:pic>
        <p:nvPicPr>
          <p:cNvPr id="2" name="Picture 8">
            <a:extLst>
              <a:ext uri="{FF2B5EF4-FFF2-40B4-BE49-F238E27FC236}">
                <a16:creationId xmlns:a16="http://schemas.microsoft.com/office/drawing/2014/main" id="{7890BB13-1449-5916-EF7B-4245DA108AFA}"/>
              </a:ext>
            </a:extLst>
          </p:cNvPr>
          <p:cNvPicPr>
            <a:picLocks noChangeAspect="1"/>
          </p:cNvPicPr>
          <p:nvPr/>
        </p:nvPicPr>
        <p:blipFill>
          <a:blip r:embed="rId2"/>
          <a:srcRect t="12181" r="12170"/>
          <a:stretch>
            <a:fillRect/>
          </a:stretch>
        </p:blipFill>
        <p:spPr>
          <a:xfrm>
            <a:off x="1527" y="0"/>
            <a:ext cx="12190479" cy="6858000"/>
          </a:xfrm>
          <a:prstGeom prst="rect">
            <a:avLst/>
          </a:prstGeom>
          <a:noFill/>
          <a:ln cap="flat">
            <a:noFill/>
          </a:ln>
        </p:spPr>
      </p:pic>
      <p:sp>
        <p:nvSpPr>
          <p:cNvPr id="3" name="Title 1">
            <a:extLst>
              <a:ext uri="{FF2B5EF4-FFF2-40B4-BE49-F238E27FC236}">
                <a16:creationId xmlns:a16="http://schemas.microsoft.com/office/drawing/2014/main" id="{51605336-057D-541E-C203-CC72EDB5705F}"/>
              </a:ext>
            </a:extLst>
          </p:cNvPr>
          <p:cNvSpPr txBox="1">
            <a:spLocks noGrp="1"/>
          </p:cNvSpPr>
          <p:nvPr>
            <p:ph type="title"/>
          </p:nvPr>
        </p:nvSpPr>
        <p:spPr/>
        <p:txBody>
          <a:bodyPr/>
          <a:lstStyle>
            <a:lvl1pPr>
              <a:defRPr/>
            </a:lvl1pPr>
          </a:lstStyle>
          <a:p>
            <a:pPr lvl="0"/>
            <a:r>
              <a:rPr lang="en-US"/>
              <a:t>Click to edit Master title style</a:t>
            </a:r>
          </a:p>
        </p:txBody>
      </p:sp>
      <p:sp>
        <p:nvSpPr>
          <p:cNvPr id="4" name="Slide Number Placeholder 5">
            <a:extLst>
              <a:ext uri="{FF2B5EF4-FFF2-40B4-BE49-F238E27FC236}">
                <a16:creationId xmlns:a16="http://schemas.microsoft.com/office/drawing/2014/main" id="{652348A3-008C-BCA1-AA1F-C76C496F9B61}"/>
              </a:ext>
            </a:extLst>
          </p:cNvPr>
          <p:cNvSpPr txBox="1">
            <a:spLocks noGrp="1"/>
          </p:cNvSpPr>
          <p:nvPr>
            <p:ph type="sldNum" sz="quarter" idx="8"/>
          </p:nvPr>
        </p:nvSpPr>
        <p:spPr/>
        <p:txBody>
          <a:bodyPr/>
          <a:lstStyle>
            <a:lvl1pPr>
              <a:defRPr/>
            </a:lvl1pPr>
          </a:lstStyle>
          <a:p>
            <a:pPr lvl="0"/>
            <a:fld id="{97C199C6-190F-4E04-B13C-A0CE01FFB5B5}" type="slidenum">
              <a:t>‹#›</a:t>
            </a:fld>
            <a:endParaRPr lang="en-US"/>
          </a:p>
        </p:txBody>
      </p:sp>
      <p:sp>
        <p:nvSpPr>
          <p:cNvPr id="5" name="Text Placeholder 10">
            <a:extLst>
              <a:ext uri="{FF2B5EF4-FFF2-40B4-BE49-F238E27FC236}">
                <a16:creationId xmlns:a16="http://schemas.microsoft.com/office/drawing/2014/main" id="{D12E5925-2646-2C6F-6ACA-E1EA90D95B5A}"/>
              </a:ext>
            </a:extLst>
          </p:cNvPr>
          <p:cNvSpPr txBox="1">
            <a:spLocks noGrp="1"/>
          </p:cNvSpPr>
          <p:nvPr>
            <p:ph type="body" idx="4294967295"/>
          </p:nvPr>
        </p:nvSpPr>
        <p:spPr>
          <a:xfrm>
            <a:off x="838203" y="1825627"/>
            <a:ext cx="10515600" cy="4016373"/>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6805536"/>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p:cSld name="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D4B0FA93-9DB9-7893-15C3-312648571E6D}"/>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B39A462E-6BA7-91FD-487B-D93E00A2CF3C}"/>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2E236468-B299-1F72-826E-1DFD5E50FC25}"/>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5FABFAC5-256D-4392-88D1-E29A6A65A259}" type="datetime1">
              <a:rPr lang="en-US"/>
              <a:pPr lvl="0"/>
              <a:t>5/28/2025</a:t>
            </a:fld>
            <a:endParaRPr lang="en-US"/>
          </a:p>
        </p:txBody>
      </p:sp>
      <p:sp>
        <p:nvSpPr>
          <p:cNvPr id="5" name="Footer Placeholder 4">
            <a:extLst>
              <a:ext uri="{FF2B5EF4-FFF2-40B4-BE49-F238E27FC236}">
                <a16:creationId xmlns:a16="http://schemas.microsoft.com/office/drawing/2014/main" id="{8CB0B37A-06C9-1D5F-D205-CCD2BA73787B}"/>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FD89DBDF-592A-F86C-5EB4-D0FD8E5EB174}"/>
              </a:ext>
            </a:extLst>
          </p:cNvPr>
          <p:cNvSpPr txBox="1">
            <a:spLocks noGrp="1"/>
          </p:cNvSpPr>
          <p:nvPr>
            <p:ph type="sldNum" sz="quarter" idx="8"/>
          </p:nvPr>
        </p:nvSpPr>
        <p:spPr/>
        <p:txBody>
          <a:bodyPr/>
          <a:lstStyle>
            <a:lvl1pPr>
              <a:defRPr/>
            </a:lvl1pPr>
          </a:lstStyle>
          <a:p>
            <a:pPr lvl="0"/>
            <a:fld id="{277275CE-E539-46CD-886A-C2C5E43AF838}" type="slidenum">
              <a:t>‹#›</a:t>
            </a:fld>
            <a:endParaRPr lang="en-US"/>
          </a:p>
        </p:txBody>
      </p:sp>
      <p:sp>
        <p:nvSpPr>
          <p:cNvPr id="7" name="Rectangle 12">
            <a:extLst>
              <a:ext uri="{FF2B5EF4-FFF2-40B4-BE49-F238E27FC236}">
                <a16:creationId xmlns:a16="http://schemas.microsoft.com/office/drawing/2014/main" id="{2E199E38-7AF5-31DC-EE3C-73C39F6EC5F2}"/>
              </a:ext>
            </a:extLst>
          </p:cNvPr>
          <p:cNvSpPr/>
          <p:nvPr/>
        </p:nvSpPr>
        <p:spPr>
          <a:xfrm rot="10799991">
            <a:off x="-28" y="2000223"/>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67C7AA61-9B26-16B4-D2F1-0B347E219C79}"/>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B39BA29C-621C-5F97-58BD-6FCD19CCC218}"/>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29690D2E-5106-DE9D-EA91-F447805DE0C4}"/>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242688721"/>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p:cSld name="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507B8F-48C5-661C-4581-00B2E911A923}"/>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5F2ECF6B-F7E4-A578-C4C2-341553B4CB43}"/>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852B5E20-C137-BD2B-F6D7-D11294BC2C6D}"/>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8D4EBC29-2B9F-912E-2326-5D8F12E0AFC0}"/>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397DE6D6-7253-55D5-3466-D9BBF6E44C62}"/>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72774338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59CD7C37-A5A1-C596-0E20-BA5138B27D35}"/>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64761DCF-A9AA-4C2D-1E99-C11F0E58C3CC}"/>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59CBA9E9-503C-3C7F-CD7C-6B7CD9B81FA2}"/>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5C2B8597-A4BC-902D-BF4F-23DBC55EA3AD}"/>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74859157-A22A-5AC4-BBDA-AF7659D5DB51}"/>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43520660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78D8DFBC-85BC-E9F4-5519-C3A41539783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E92D0773-A73E-6088-38F3-6F95E378D300}"/>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AED3992B-2639-B495-E385-BD23C4961B31}"/>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A2B079E3-BBBD-FCE3-6A32-4377B91A5B5C}"/>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F52BE883-475C-DC88-EDCF-467DD9D9A25C}"/>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DF9A758B-F40F-7FF5-FEA1-344A5A069B61}"/>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274518469"/>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p:cSld name="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12E6CB37-7DC8-4182-7057-C0A44201FDA4}"/>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12E6CB37-7DC8-4182-7057-C0A44201FDA4}"/>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10C836F6-3DA9-CD0E-A6AB-9B32C5A77B6E}"/>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190717E4-D0F9-6C3B-910C-C9F2866FD725}"/>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190717E4-D0F9-6C3B-910C-C9F2866FD725}"/>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CA92BFFC-DFA3-71CD-35DF-ABC6A31DEF9F}"/>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C4C5E024-3D4C-0B9F-EDF9-BD6C587B518A}"/>
              </a:ext>
            </a:extLst>
          </p:cNvPr>
          <p:cNvSpPr txBox="1">
            <a:spLocks noGrp="1"/>
          </p:cNvSpPr>
          <p:nvPr>
            <p:ph idx="4294967295"/>
          </p:nvPr>
        </p:nvSpPr>
        <p:spPr>
          <a:xfrm>
            <a:off x="218111" y="917198"/>
            <a:ext cx="11715722" cy="4958672"/>
          </a:xfrm>
        </p:spPr>
        <p:txBody>
          <a:bodyPr/>
          <a:lstStyle>
            <a:lvl1pPr marL="380993" indent="-380993">
              <a:buFont typeface="Wingdings" pitchFamily="2"/>
              <a:buChar char="§"/>
              <a:defRPr sz="1867" b="1"/>
            </a:lvl1pPr>
            <a:lvl2pPr marL="609584" indent="-296329">
              <a:buChar char="̶"/>
              <a:defRPr sz="1867"/>
            </a:lvl2pPr>
            <a:lvl3pPr marL="922839" indent="-313255">
              <a:defRPr sz="1867"/>
            </a:lvl3pPr>
            <a:lvl4pPr marL="1219169" indent="-296329">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EABE786D-38AE-8FB1-12FD-F9F3F297D319}"/>
              </a:ext>
            </a:extLst>
          </p:cNvPr>
          <p:cNvSpPr txBox="1">
            <a:spLocks noGrp="1"/>
          </p:cNvSpPr>
          <p:nvPr>
            <p:ph type="body" idx="4294967295"/>
          </p:nvPr>
        </p:nvSpPr>
        <p:spPr>
          <a:xfrm>
            <a:off x="3858932"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293335A5-2A55-8166-AFDA-159D91EBB8B6}"/>
              </a:ext>
            </a:extLst>
          </p:cNvPr>
          <p:cNvSpPr txBox="1">
            <a:spLocks noGrp="1"/>
          </p:cNvSpPr>
          <p:nvPr>
            <p:ph type="sldNum" sz="quarter" idx="8"/>
          </p:nvPr>
        </p:nvSpPr>
        <p:spPr/>
        <p:txBody>
          <a:bodyPr/>
          <a:lstStyle>
            <a:lvl1pPr>
              <a:defRPr sz="1467">
                <a:solidFill>
                  <a:srgbClr val="FFFFFF"/>
                </a:solidFill>
              </a:defRPr>
            </a:lvl1pPr>
          </a:lstStyle>
          <a:p>
            <a:pPr lvl="0"/>
            <a:fld id="{EBBDC9A0-33A4-437F-925C-FF618D579CC4}"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3AF19A92-230A-4810-C61F-2CF02AB056B4}"/>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342121252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Quotation 6">
    <p:spTree>
      <p:nvGrpSpPr>
        <p:cNvPr id="1" name=""/>
        <p:cNvGrpSpPr/>
        <p:nvPr/>
      </p:nvGrpSpPr>
      <p:grpSpPr>
        <a:xfrm>
          <a:off x="0" y="0"/>
          <a:ext cx="0" cy="0"/>
          <a:chOff x="0" y="0"/>
          <a:chExt cx="0" cy="0"/>
        </a:xfrm>
      </p:grpSpPr>
      <p:sp>
        <p:nvSpPr>
          <p:cNvPr id="2" name="Google Shape;494;p48">
            <a:extLst>
              <a:ext uri="{FF2B5EF4-FFF2-40B4-BE49-F238E27FC236}">
                <a16:creationId xmlns:a16="http://schemas.microsoft.com/office/drawing/2014/main" id="{FB5F0ADA-CBCF-F4EA-3887-9CBD596BB1E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95;p48">
            <a:extLst>
              <a:ext uri="{FF2B5EF4-FFF2-40B4-BE49-F238E27FC236}">
                <a16:creationId xmlns:a16="http://schemas.microsoft.com/office/drawing/2014/main" id="{1C17E877-BED9-9FE7-5927-EBB1CC71A1F3}"/>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96;p48">
            <a:extLst>
              <a:ext uri="{FF2B5EF4-FFF2-40B4-BE49-F238E27FC236}">
                <a16:creationId xmlns:a16="http://schemas.microsoft.com/office/drawing/2014/main" id="{DD839336-F1ED-F15D-5E94-E3A4508C9DBC}"/>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97;p48">
            <a:extLst>
              <a:ext uri="{FF2B5EF4-FFF2-40B4-BE49-F238E27FC236}">
                <a16:creationId xmlns:a16="http://schemas.microsoft.com/office/drawing/2014/main" id="{8EAF66C2-3BEB-3F7A-A3D0-440DC4FA8E60}"/>
              </a:ext>
            </a:extLst>
          </p:cNvPr>
          <p:cNvSpPr txBox="1">
            <a:spLocks noGrp="1"/>
          </p:cNvSpPr>
          <p:nvPr>
            <p:ph type="sldNum" sz="quarter" idx="8"/>
          </p:nvPr>
        </p:nvSpPr>
        <p:spPr/>
        <p:txBody>
          <a:bodyPr/>
          <a:lstStyle>
            <a:lvl1pPr>
              <a:defRPr>
                <a:solidFill>
                  <a:srgbClr val="AEB3B7"/>
                </a:solidFill>
              </a:defRPr>
            </a:lvl1pPr>
          </a:lstStyle>
          <a:p>
            <a:pPr lvl="0"/>
            <a:fld id="{01CE3A5C-C4A7-4B6E-A1CC-6F6E9B351F16}" type="slidenum">
              <a:t>‹#›</a:t>
            </a:fld>
            <a:endParaRPr lang="en-US"/>
          </a:p>
        </p:txBody>
      </p:sp>
      <p:cxnSp>
        <p:nvCxnSpPr>
          <p:cNvPr id="6" name="Google Shape;498;p48">
            <a:extLst>
              <a:ext uri="{FF2B5EF4-FFF2-40B4-BE49-F238E27FC236}">
                <a16:creationId xmlns:a16="http://schemas.microsoft.com/office/drawing/2014/main" id="{507CCE2D-C3C5-7B0C-4D5B-28350AA67E4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99;p48">
            <a:extLst>
              <a:ext uri="{FF2B5EF4-FFF2-40B4-BE49-F238E27FC236}">
                <a16:creationId xmlns:a16="http://schemas.microsoft.com/office/drawing/2014/main" id="{569191E9-92AD-8313-E746-5C7D5A2248D0}"/>
              </a:ext>
            </a:extLst>
          </p:cNvPr>
          <p:cNvSpPr txBox="1">
            <a:spLocks noGrp="1"/>
          </p:cNvSpPr>
          <p:nvPr>
            <p:ph type="ftr" sz="quarter" idx="9"/>
          </p:nvPr>
        </p:nvSpPr>
        <p:spPr/>
        <p:txBody>
          <a:bodyPr/>
          <a:lstStyle>
            <a:lvl1pPr>
              <a:defRPr/>
            </a:lvl1pPr>
          </a:lstStyle>
          <a:p>
            <a:pPr lvl="0"/>
            <a:endParaRPr lang="en-US"/>
          </a:p>
        </p:txBody>
      </p:sp>
      <p:grpSp>
        <p:nvGrpSpPr>
          <p:cNvPr id="8" name="Google Shape;500;p48">
            <a:extLst>
              <a:ext uri="{FF2B5EF4-FFF2-40B4-BE49-F238E27FC236}">
                <a16:creationId xmlns:a16="http://schemas.microsoft.com/office/drawing/2014/main" id="{43E29C7D-CC62-DB70-C55F-7CC85D57EF6C}"/>
              </a:ext>
            </a:extLst>
          </p:cNvPr>
          <p:cNvGrpSpPr/>
          <p:nvPr/>
        </p:nvGrpSpPr>
        <p:grpSpPr>
          <a:xfrm>
            <a:off x="7191545" y="0"/>
            <a:ext cx="5000460" cy="1425988"/>
            <a:chOff x="7191545" y="0"/>
            <a:chExt cx="5000460" cy="1425988"/>
          </a:xfrm>
        </p:grpSpPr>
        <p:pic>
          <p:nvPicPr>
            <p:cNvPr id="9" name="Google Shape;501;p48">
              <a:extLst>
                <a:ext uri="{FF2B5EF4-FFF2-40B4-BE49-F238E27FC236}">
                  <a16:creationId xmlns:a16="http://schemas.microsoft.com/office/drawing/2014/main" id="{0BA1F44D-91F2-F3F5-18D6-144BA7B3A34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502;p48">
              <a:extLst>
                <a:ext uri="{FF2B5EF4-FFF2-40B4-BE49-F238E27FC236}">
                  <a16:creationId xmlns:a16="http://schemas.microsoft.com/office/drawing/2014/main" id="{8C73C069-F834-7A97-A687-81B18FD056F7}"/>
                </a:ext>
              </a:extLst>
            </p:cNvPr>
            <p:cNvGrpSpPr/>
            <p:nvPr/>
          </p:nvGrpSpPr>
          <p:grpSpPr>
            <a:xfrm>
              <a:off x="7191545" y="0"/>
              <a:ext cx="5000460" cy="1425988"/>
              <a:chOff x="7191545" y="0"/>
              <a:chExt cx="5000460" cy="1425988"/>
            </a:xfrm>
          </p:grpSpPr>
          <p:sp>
            <p:nvSpPr>
              <p:cNvPr id="11" name="Google Shape;503;p48">
                <a:extLst>
                  <a:ext uri="{FF2B5EF4-FFF2-40B4-BE49-F238E27FC236}">
                    <a16:creationId xmlns:a16="http://schemas.microsoft.com/office/drawing/2014/main" id="{B63F25C0-FA17-EC8B-5270-64373DC58EB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504;p48">
                <a:extLst>
                  <a:ext uri="{FF2B5EF4-FFF2-40B4-BE49-F238E27FC236}">
                    <a16:creationId xmlns:a16="http://schemas.microsoft.com/office/drawing/2014/main" id="{78372546-9D71-C0A9-39F0-BDE1FA2D1F3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505;p48" descr="Open quotation mark with solid fill">
            <a:extLst>
              <a:ext uri="{FF2B5EF4-FFF2-40B4-BE49-F238E27FC236}">
                <a16:creationId xmlns:a16="http://schemas.microsoft.com/office/drawing/2014/main" id="{E8FFE3BF-5D11-9265-5D0A-A783C1EF619D}"/>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8221447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p:cSld name="2_Title and Content">
    <p:spTree>
      <p:nvGrpSpPr>
        <p:cNvPr id="1" name=""/>
        <p:cNvGrpSpPr/>
        <p:nvPr/>
      </p:nvGrpSpPr>
      <p:grpSpPr>
        <a:xfrm>
          <a:off x="0" y="0"/>
          <a:ext cx="0" cy="0"/>
          <a:chOff x="0" y="0"/>
          <a:chExt cx="0" cy="0"/>
        </a:xfrm>
      </p:grpSpPr>
      <p:grpSp>
        <p:nvGrpSpPr>
          <p:cNvPr id="2" name="Google Shape;76;p44">
            <a:extLst>
              <a:ext uri="{FF2B5EF4-FFF2-40B4-BE49-F238E27FC236}">
                <a16:creationId xmlns:a16="http://schemas.microsoft.com/office/drawing/2014/main" id="{3939729A-2AEB-906F-3DD8-67C3A253E1EA}"/>
              </a:ext>
            </a:extLst>
          </p:cNvPr>
          <p:cNvGrpSpPr/>
          <p:nvPr/>
        </p:nvGrpSpPr>
        <p:grpSpPr>
          <a:xfrm>
            <a:off x="7191545" y="0"/>
            <a:ext cx="5000460" cy="1425988"/>
            <a:chOff x="7191545" y="0"/>
            <a:chExt cx="5000460" cy="1425988"/>
          </a:xfrm>
        </p:grpSpPr>
        <p:pic>
          <p:nvPicPr>
            <p:cNvPr id="3" name="Google Shape;77;p44">
              <a:extLst>
                <a:ext uri="{FF2B5EF4-FFF2-40B4-BE49-F238E27FC236}">
                  <a16:creationId xmlns:a16="http://schemas.microsoft.com/office/drawing/2014/main" id="{9DD69BB5-3667-F514-4F69-E572F2D1FCA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78;p44">
              <a:extLst>
                <a:ext uri="{FF2B5EF4-FFF2-40B4-BE49-F238E27FC236}">
                  <a16:creationId xmlns:a16="http://schemas.microsoft.com/office/drawing/2014/main" id="{7EECAE32-8FD0-399E-3D75-1C15627CC8BE}"/>
                </a:ext>
              </a:extLst>
            </p:cNvPr>
            <p:cNvGrpSpPr/>
            <p:nvPr/>
          </p:nvGrpSpPr>
          <p:grpSpPr>
            <a:xfrm>
              <a:off x="7191545" y="0"/>
              <a:ext cx="5000460" cy="1425988"/>
              <a:chOff x="7191545" y="0"/>
              <a:chExt cx="5000460" cy="1425988"/>
            </a:xfrm>
          </p:grpSpPr>
          <p:sp>
            <p:nvSpPr>
              <p:cNvPr id="5" name="Google Shape;79;p44">
                <a:extLst>
                  <a:ext uri="{FF2B5EF4-FFF2-40B4-BE49-F238E27FC236}">
                    <a16:creationId xmlns:a16="http://schemas.microsoft.com/office/drawing/2014/main" id="{36705804-DB1B-6292-CB6D-A69BC818906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0;p44">
                <a:extLst>
                  <a:ext uri="{FF2B5EF4-FFF2-40B4-BE49-F238E27FC236}">
                    <a16:creationId xmlns:a16="http://schemas.microsoft.com/office/drawing/2014/main" id="{10C9D784-2128-725B-5399-D2B2CC0F00BB}"/>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1;p44">
            <a:extLst>
              <a:ext uri="{FF2B5EF4-FFF2-40B4-BE49-F238E27FC236}">
                <a16:creationId xmlns:a16="http://schemas.microsoft.com/office/drawing/2014/main" id="{21485B3A-53C8-57EB-6851-DACF920C8D98}"/>
              </a:ext>
            </a:extLst>
          </p:cNvPr>
          <p:cNvSpPr txBox="1">
            <a:spLocks noGrp="1"/>
          </p:cNvSpPr>
          <p:nvPr>
            <p:ph type="title"/>
          </p:nvPr>
        </p:nvSpPr>
        <p:spPr/>
        <p:txBody>
          <a:bodyPr lIns="91421" tIns="45701" rIns="91421" bIns="45701"/>
          <a:lstStyle>
            <a:lvl1pPr>
              <a:defRPr/>
            </a:lvl1pPr>
          </a:lstStyle>
          <a:p>
            <a:pPr lvl="0"/>
            <a:endParaRPr lang="en-US"/>
          </a:p>
        </p:txBody>
      </p:sp>
      <p:sp>
        <p:nvSpPr>
          <p:cNvPr id="8" name="Google Shape;82;p44">
            <a:extLst>
              <a:ext uri="{FF2B5EF4-FFF2-40B4-BE49-F238E27FC236}">
                <a16:creationId xmlns:a16="http://schemas.microsoft.com/office/drawing/2014/main" id="{9D33EE54-F035-72B0-B33B-FAA6A73174CF}"/>
              </a:ext>
            </a:extLst>
          </p:cNvPr>
          <p:cNvSpPr txBox="1">
            <a:spLocks noGrp="1"/>
          </p:cNvSpPr>
          <p:nvPr>
            <p:ph type="body" idx="4294967295"/>
          </p:nvPr>
        </p:nvSpPr>
        <p:spPr/>
        <p:txBody>
          <a:bodyPr lIns="91421" tIns="45701" rIns="91421" bIns="45701"/>
          <a:lstStyle>
            <a:lvl1pPr marL="457200" indent="-342900">
              <a:spcAft>
                <a:spcPts val="0"/>
              </a:spcAft>
              <a:buSzPts val="1800"/>
              <a:defRPr/>
            </a:lvl1pPr>
          </a:lstStyle>
          <a:p>
            <a:pPr lvl="0"/>
            <a:endParaRPr lang="en-US"/>
          </a:p>
        </p:txBody>
      </p:sp>
      <p:sp>
        <p:nvSpPr>
          <p:cNvPr id="9" name="Google Shape;83;p44">
            <a:extLst>
              <a:ext uri="{FF2B5EF4-FFF2-40B4-BE49-F238E27FC236}">
                <a16:creationId xmlns:a16="http://schemas.microsoft.com/office/drawing/2014/main" id="{9F8FC54C-9018-8689-A647-50269E95B7A7}"/>
              </a:ext>
            </a:extLst>
          </p:cNvPr>
          <p:cNvSpPr txBox="1">
            <a:spLocks noGrp="1"/>
          </p:cNvSpPr>
          <p:nvPr>
            <p:ph type="sldNum" sz="quarter" idx="8"/>
          </p:nvPr>
        </p:nvSpPr>
        <p:spPr/>
        <p:txBody>
          <a:bodyPr lIns="91421" tIns="45701" rIns="91421" bIns="45701"/>
          <a:lstStyle>
            <a:lvl1pPr>
              <a:defRPr>
                <a:solidFill>
                  <a:srgbClr val="AEB3B7"/>
                </a:solidFill>
                <a:ea typeface="Calibri"/>
                <a:cs typeface="Calibri"/>
              </a:defRPr>
            </a:lvl1pPr>
          </a:lstStyle>
          <a:p>
            <a:pPr lvl="0"/>
            <a:fld id="{BF1C8FCA-88DC-4765-87F9-E93892CC751B}" type="slidenum">
              <a:t>‹#›</a:t>
            </a:fld>
            <a:endParaRPr lang="en-US"/>
          </a:p>
        </p:txBody>
      </p:sp>
      <p:cxnSp>
        <p:nvCxnSpPr>
          <p:cNvPr id="10" name="Google Shape;84;p44">
            <a:extLst>
              <a:ext uri="{FF2B5EF4-FFF2-40B4-BE49-F238E27FC236}">
                <a16:creationId xmlns:a16="http://schemas.microsoft.com/office/drawing/2014/main" id="{83EE5E9D-C83B-B482-5BFB-7C8ECAE8F17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85;p44">
            <a:extLst>
              <a:ext uri="{FF2B5EF4-FFF2-40B4-BE49-F238E27FC236}">
                <a16:creationId xmlns:a16="http://schemas.microsoft.com/office/drawing/2014/main" id="{84EA2640-18EB-35FB-B5BE-2B014B541FC9}"/>
              </a:ext>
            </a:extLst>
          </p:cNvPr>
          <p:cNvSpPr txBox="1">
            <a:spLocks noGrp="1"/>
          </p:cNvSpPr>
          <p:nvPr>
            <p:ph type="ftr" sz="quarter" idx="9"/>
          </p:nvPr>
        </p:nvSpPr>
        <p:spPr/>
        <p:txBody>
          <a:bodyPr lIns="91421" tIns="45701" rIns="91421" bIns="45701" anchorCtr="1"/>
          <a:lstStyle>
            <a:lvl1pPr algn="ctr">
              <a:defRPr/>
            </a:lvl1pPr>
          </a:lstStyle>
          <a:p>
            <a:pPr lvl="0"/>
            <a:endParaRPr lang="en-US"/>
          </a:p>
        </p:txBody>
      </p:sp>
    </p:spTree>
    <p:extLst>
      <p:ext uri="{BB962C8B-B14F-4D97-AF65-F5344CB8AC3E}">
        <p14:creationId xmlns:p14="http://schemas.microsoft.com/office/powerpoint/2010/main" val="2930968081"/>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p:cSld name="1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C1245C4C-C00C-FA8A-93D1-1EFDF9E45BB6}"/>
              </a:ext>
            </a:extLst>
          </p:cNvPr>
          <p:cNvSpPr txBox="1">
            <a:spLocks noGrp="1"/>
          </p:cNvSpPr>
          <p:nvPr>
            <p:ph type="body" idx="4294967295"/>
          </p:nvPr>
        </p:nvSpPr>
        <p:spPr>
          <a:xfrm>
            <a:off x="457200" y="1146255"/>
            <a:ext cx="2350172" cy="2971800"/>
          </a:xfrm>
        </p:spPr>
        <p:txBody>
          <a:bodyPr lIns="91421" tIns="45701" rIns="91421" bIns="45701"/>
          <a:lstStyle>
            <a:lvl1pPr marL="457200">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4C1C62CE-02EA-031F-7D6E-51146BC14A3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0B1354E8-60A7-BEBF-9277-8ABB87C9AA5A}"/>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BEE9299D-7299-200B-2E3D-EF0A3BFE1DD9}"/>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F44345D0-4087-FEDD-073B-B21031C2357B}"/>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B0A84E7E-9A15-C72B-6E6C-7497214F61C9}"/>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08031928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p:cSld name="1_Photo Slide">
    <p:spTree>
      <p:nvGrpSpPr>
        <p:cNvPr id="1" name=""/>
        <p:cNvGrpSpPr/>
        <p:nvPr/>
      </p:nvGrpSpPr>
      <p:grpSpPr>
        <a:xfrm>
          <a:off x="0" y="0"/>
          <a:ext cx="0" cy="0"/>
          <a:chOff x="0" y="0"/>
          <a:chExt cx="0" cy="0"/>
        </a:xfrm>
      </p:grpSpPr>
      <p:sp>
        <p:nvSpPr>
          <p:cNvPr id="2" name="Google Shape;87;p41">
            <a:extLst>
              <a:ext uri="{FF2B5EF4-FFF2-40B4-BE49-F238E27FC236}">
                <a16:creationId xmlns:a16="http://schemas.microsoft.com/office/drawing/2014/main" id="{56EA1F2C-F460-45C9-D986-8105032DA4B6}"/>
              </a:ext>
            </a:extLst>
          </p:cNvPr>
          <p:cNvSpPr txBox="1">
            <a:spLocks noGrp="1"/>
          </p:cNvSpPr>
          <p:nvPr>
            <p:ph type="body" idx="4294967295"/>
          </p:nvPr>
        </p:nvSpPr>
        <p:spPr>
          <a:xfrm>
            <a:off x="457200" y="1146255"/>
            <a:ext cx="2350172" cy="2971800"/>
          </a:xfrm>
        </p:spPr>
        <p:txBody>
          <a:bodyPr lIns="91421" tIns="45701" rIns="91421" bIns="45701"/>
          <a:lstStyle>
            <a:lvl1pPr marL="457200">
              <a:spcAft>
                <a:spcPts val="0"/>
              </a:spcAft>
              <a:buNone/>
              <a:defRPr/>
            </a:lvl1pPr>
          </a:lstStyle>
          <a:p>
            <a:pPr lvl="0"/>
            <a:endParaRPr lang="en-US"/>
          </a:p>
        </p:txBody>
      </p:sp>
      <p:cxnSp>
        <p:nvCxnSpPr>
          <p:cNvPr id="3" name="Google Shape;88;p41">
            <a:extLst>
              <a:ext uri="{FF2B5EF4-FFF2-40B4-BE49-F238E27FC236}">
                <a16:creationId xmlns:a16="http://schemas.microsoft.com/office/drawing/2014/main" id="{4E0F6830-C952-5BD8-5F7D-70EE4A3162D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89;p41">
            <a:extLst>
              <a:ext uri="{FF2B5EF4-FFF2-40B4-BE49-F238E27FC236}">
                <a16:creationId xmlns:a16="http://schemas.microsoft.com/office/drawing/2014/main" id="{5A34EF82-9CB8-016C-4F59-6E1873357013}"/>
              </a:ext>
            </a:extLst>
          </p:cNvPr>
          <p:cNvGrpSpPr/>
          <p:nvPr/>
        </p:nvGrpSpPr>
        <p:grpSpPr>
          <a:xfrm>
            <a:off x="0" y="5379424"/>
            <a:ext cx="2807363" cy="753895"/>
            <a:chOff x="0" y="5379424"/>
            <a:chExt cx="2807363" cy="753895"/>
          </a:xfrm>
        </p:grpSpPr>
        <p:sp>
          <p:nvSpPr>
            <p:cNvPr id="5" name="Google Shape;90;p41">
              <a:extLst>
                <a:ext uri="{FF2B5EF4-FFF2-40B4-BE49-F238E27FC236}">
                  <a16:creationId xmlns:a16="http://schemas.microsoft.com/office/drawing/2014/main" id="{BBEFD608-B951-AA7C-87BD-FE0410DBE667}"/>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91;p41">
              <a:extLst>
                <a:ext uri="{FF2B5EF4-FFF2-40B4-BE49-F238E27FC236}">
                  <a16:creationId xmlns:a16="http://schemas.microsoft.com/office/drawing/2014/main" id="{A932510B-3DBF-2D9F-78B3-952D86F902E3}"/>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93;p41">
            <a:extLst>
              <a:ext uri="{FF2B5EF4-FFF2-40B4-BE49-F238E27FC236}">
                <a16:creationId xmlns:a16="http://schemas.microsoft.com/office/drawing/2014/main" id="{0685F2F5-F06A-6ADC-3C92-F6BCFC8103ED}"/>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751082030"/>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p:cSld name="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7035621-A423-462A-2EC6-E688C90EB824}"/>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62E00CBF-4753-19D1-73A0-E8321057F584}"/>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322CE3DC-B122-3449-E8B0-1648103CFEA1}"/>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3A1AD879-732B-9E81-E6FD-8DD49873A2AD}"/>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B2542141-5891-DAEB-DEEA-82CC0EC72C32}"/>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3F1B00D6-07A8-408D-AED6-9B4709024392}"/>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5795D174-9DF7-8D26-CD1A-836C57B6F68B}"/>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6B4DCE9B-B236-9A8E-3060-BED935D0BAE9}"/>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84EC9C50-38B2-4063-A023-4D979E162C14}" type="slidenum">
              <a:t>‹#›</a:t>
            </a:fld>
            <a:endParaRPr lang="en-US"/>
          </a:p>
        </p:txBody>
      </p:sp>
      <p:pic>
        <p:nvPicPr>
          <p:cNvPr id="10" name="Picture 11">
            <a:extLst>
              <a:ext uri="{FF2B5EF4-FFF2-40B4-BE49-F238E27FC236}">
                <a16:creationId xmlns:a16="http://schemas.microsoft.com/office/drawing/2014/main" id="{A77CB6BC-1A8F-150B-411D-1D7AFD3C7964}"/>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80985366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p:cSld name="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EA840E2-0E2F-2D07-E5AC-A2FBE174C879}"/>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C7DC0113-F5B1-94E0-6D3F-A93377003EAC}"/>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D6221C6C-24B7-8A56-4855-7A8F02E4CE4E}"/>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B4E6A501-6944-B263-B648-6188C7863CAF}"/>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DCBD1BD9-AAF8-CAFB-1D78-503A5F464CF4}"/>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C2ADA102-AE96-53A3-357A-2223590697F2}"/>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E51CA074-08DF-6C6D-0FEE-75AEADB9BB57}"/>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2AFF0EF8-0392-242D-3A46-4941FB3C73A7}"/>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C950BABB-6878-4F5B-BE64-F65338823EFE}" type="slidenum">
              <a:t>‹#›</a:t>
            </a:fld>
            <a:endParaRPr lang="en-US"/>
          </a:p>
        </p:txBody>
      </p:sp>
      <p:pic>
        <p:nvPicPr>
          <p:cNvPr id="10" name="Picture 11">
            <a:extLst>
              <a:ext uri="{FF2B5EF4-FFF2-40B4-BE49-F238E27FC236}">
                <a16:creationId xmlns:a16="http://schemas.microsoft.com/office/drawing/2014/main" id="{8640718B-EF89-D6BE-2E40-A2CECB361F59}"/>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399149102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A3D8FB6-ED9D-DC25-69E7-CE11AEFDF367}"/>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3F25C900-C0AB-C147-807C-E565F7DB48D0}"/>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r>
              <a:rPr lang="en-US"/>
              <a:t>Click to edit Master title style</a:t>
            </a:r>
          </a:p>
        </p:txBody>
      </p:sp>
      <p:sp>
        <p:nvSpPr>
          <p:cNvPr id="4" name="Subtitle 2">
            <a:extLst>
              <a:ext uri="{FF2B5EF4-FFF2-40B4-BE49-F238E27FC236}">
                <a16:creationId xmlns:a16="http://schemas.microsoft.com/office/drawing/2014/main" id="{15737BF0-D8F2-3F0A-B902-B620541D9DFF}"/>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sp>
        <p:nvSpPr>
          <p:cNvPr id="5" name="Picture Placeholder 21">
            <a:extLst>
              <a:ext uri="{FF2B5EF4-FFF2-40B4-BE49-F238E27FC236}">
                <a16:creationId xmlns:a16="http://schemas.microsoft.com/office/drawing/2014/main" id="{3EF61451-A164-A489-83B4-E48375023376}"/>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grpSp>
        <p:nvGrpSpPr>
          <p:cNvPr id="6" name="Group 26">
            <a:extLst>
              <a:ext uri="{FF2B5EF4-FFF2-40B4-BE49-F238E27FC236}">
                <a16:creationId xmlns:a16="http://schemas.microsoft.com/office/drawing/2014/main" id="{499D96B4-F95B-7A1C-2122-3A820DA6D88D}"/>
              </a:ext>
            </a:extLst>
          </p:cNvPr>
          <p:cNvGrpSpPr/>
          <p:nvPr/>
        </p:nvGrpSpPr>
        <p:grpSpPr>
          <a:xfrm>
            <a:off x="0" y="5020348"/>
            <a:ext cx="12191996" cy="1837651"/>
            <a:chOff x="0" y="5020348"/>
            <a:chExt cx="12191996" cy="1837651"/>
          </a:xfrm>
        </p:grpSpPr>
        <p:sp>
          <p:nvSpPr>
            <p:cNvPr id="7" name="Freeform 27">
              <a:extLst>
                <a:ext uri="{FF2B5EF4-FFF2-40B4-BE49-F238E27FC236}">
                  <a16:creationId xmlns:a16="http://schemas.microsoft.com/office/drawing/2014/main" id="{3A400AB0-A959-3D88-A8BD-6814E06A631E}"/>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8" name="Freeform 28">
              <a:extLst>
                <a:ext uri="{FF2B5EF4-FFF2-40B4-BE49-F238E27FC236}">
                  <a16:creationId xmlns:a16="http://schemas.microsoft.com/office/drawing/2014/main" id="{B6112D7E-805B-CA18-72B3-B5FF8467FBA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9" name="Picture 29">
              <a:extLst>
                <a:ext uri="{FF2B5EF4-FFF2-40B4-BE49-F238E27FC236}">
                  <a16:creationId xmlns:a16="http://schemas.microsoft.com/office/drawing/2014/main" id="{D9D6D43B-AB01-F058-B9AE-64E41E27CA1F}"/>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5700252"/>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15DD48EF-A013-E034-4F3E-AA3A772228BE}"/>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Click to edit Master text styles</a:t>
            </a:r>
          </a:p>
        </p:txBody>
      </p:sp>
      <p:cxnSp>
        <p:nvCxnSpPr>
          <p:cNvPr id="3" name="Straight Connector 5">
            <a:extLst>
              <a:ext uri="{FF2B5EF4-FFF2-40B4-BE49-F238E27FC236}">
                <a16:creationId xmlns:a16="http://schemas.microsoft.com/office/drawing/2014/main" id="{07259C27-D306-D9E6-21A9-FADB24362B19}"/>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2C3DF07D-6DD1-2121-8563-45BA959AC69B}"/>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0CFDDC1F-C179-C69D-9707-FDF9D9115C52}"/>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Freeform 19">
              <a:extLst>
                <a:ext uri="{FF2B5EF4-FFF2-40B4-BE49-F238E27FC236}">
                  <a16:creationId xmlns:a16="http://schemas.microsoft.com/office/drawing/2014/main" id="{85C038DD-ABE2-BC8B-6635-C75ABE30D050}"/>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grpSp>
      <p:sp>
        <p:nvSpPr>
          <p:cNvPr id="7" name="Picture Placeholder 6">
            <a:extLst>
              <a:ext uri="{FF2B5EF4-FFF2-40B4-BE49-F238E27FC236}">
                <a16:creationId xmlns:a16="http://schemas.microsoft.com/office/drawing/2014/main" id="{5EAFC453-0318-A933-78EC-CCE51E9EB93A}"/>
              </a:ext>
            </a:extLst>
          </p:cNvPr>
          <p:cNvSpPr txBox="1">
            <a:spLocks noGrp="1"/>
          </p:cNvSpPr>
          <p:nvPr>
            <p:ph type="pic" idx="4294967295"/>
          </p:nvPr>
        </p:nvSpPr>
        <p:spPr>
          <a:xfrm>
            <a:off x="2807363" y="457200"/>
            <a:ext cx="8915400" cy="5943600"/>
          </a:xfrm>
        </p:spPr>
        <p:txBody>
          <a:bodyPr/>
          <a:lstStyle>
            <a:lvl1pPr>
              <a:defRPr/>
            </a:lvl1pPr>
          </a:lstStyle>
          <a:p>
            <a:pPr lvl="0"/>
            <a:endParaRPr lang="en-US"/>
          </a:p>
        </p:txBody>
      </p:sp>
      <p:pic>
        <p:nvPicPr>
          <p:cNvPr id="8" name="Picture 14">
            <a:extLst>
              <a:ext uri="{FF2B5EF4-FFF2-40B4-BE49-F238E27FC236}">
                <a16:creationId xmlns:a16="http://schemas.microsoft.com/office/drawing/2014/main" id="{883ACD17-57B9-F611-E690-61A8745815A4}"/>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57166646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p:cSld name="16_Title and Bullets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883FB7-D635-6625-1457-0DBE8E0E4E40}"/>
              </a:ext>
            </a:extLst>
          </p:cNvPr>
          <p:cNvSpPr txBox="1">
            <a:spLocks noGrp="1"/>
          </p:cNvSpPr>
          <p:nvPr>
            <p:ph type="title"/>
          </p:nvPr>
        </p:nvSpPr>
        <p:spPr>
          <a:xfrm>
            <a:off x="848992" y="783841"/>
            <a:ext cx="1017775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3" name="Rectangle 9">
            <a:extLst>
              <a:ext uri="{FF2B5EF4-FFF2-40B4-BE49-F238E27FC236}">
                <a16:creationId xmlns:a16="http://schemas.microsoft.com/office/drawing/2014/main" id="{63B507D9-7F0B-42D2-B360-46A903AE476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Rectangle 10">
            <a:extLst>
              <a:ext uri="{FF2B5EF4-FFF2-40B4-BE49-F238E27FC236}">
                <a16:creationId xmlns:a16="http://schemas.microsoft.com/office/drawing/2014/main" id="{27A921E3-A981-D855-C1ED-1EB9E713AE44}"/>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ext Placeholder 4">
            <a:extLst>
              <a:ext uri="{FF2B5EF4-FFF2-40B4-BE49-F238E27FC236}">
                <a16:creationId xmlns:a16="http://schemas.microsoft.com/office/drawing/2014/main" id="{81A0F8E0-B99A-DF2E-BC8A-12A1308BEAB4}"/>
              </a:ext>
            </a:extLst>
          </p:cNvPr>
          <p:cNvSpPr txBox="1">
            <a:spLocks noGrp="1"/>
          </p:cNvSpPr>
          <p:nvPr>
            <p:ph type="body" idx="4294967295"/>
          </p:nvPr>
        </p:nvSpPr>
        <p:spPr>
          <a:xfrm>
            <a:off x="848782" y="1615022"/>
            <a:ext cx="10176933" cy="3812115"/>
          </a:xfrm>
        </p:spPr>
        <p:txBody>
          <a:bodyPr/>
          <a:lstStyle>
            <a:lvl1pPr marL="380993" indent="-380993">
              <a:defRPr sz="2133">
                <a:latin typeface="Verdana"/>
                <a:ea typeface="Verdana"/>
                <a:cs typeface="Verdana"/>
              </a:defRPr>
            </a:lvl1pPr>
            <a:lvl2pPr marL="380993" lvl="0" indent="-380993">
              <a:spcBef>
                <a:spcPts val="1000"/>
              </a:spcBef>
              <a:buClr>
                <a:srgbClr val="F5668F"/>
              </a:buClr>
              <a:defRPr sz="2133">
                <a:latin typeface="Verdana"/>
                <a:ea typeface="Verdana"/>
                <a:cs typeface="Verdana"/>
              </a:defRPr>
            </a:lvl2pPr>
          </a:lstStyle>
          <a:p>
            <a:pPr lvl="0"/>
            <a:r>
              <a:rPr lang="en-US"/>
              <a:t>Copy goes here</a:t>
            </a:r>
          </a:p>
          <a:p>
            <a:pPr lvl="0"/>
            <a:endParaRPr lang="en-US"/>
          </a:p>
        </p:txBody>
      </p:sp>
      <p:pic>
        <p:nvPicPr>
          <p:cNvPr id="6" name="Picture 6">
            <a:extLst>
              <a:ext uri="{FF2B5EF4-FFF2-40B4-BE49-F238E27FC236}">
                <a16:creationId xmlns:a16="http://schemas.microsoft.com/office/drawing/2014/main" id="{CCD376BC-B40E-8D52-E045-2EBE7CC0651B}"/>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3349765156"/>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p:cSld name="43_Title and Conten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D75CF159-BB3E-6563-55A3-F231BE283093}"/>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pic>
        <p:nvPicPr>
          <p:cNvPr id="3" name="Picture 10">
            <a:extLst>
              <a:ext uri="{FF2B5EF4-FFF2-40B4-BE49-F238E27FC236}">
                <a16:creationId xmlns:a16="http://schemas.microsoft.com/office/drawing/2014/main" id="{28B89D8B-F1E1-8251-C422-10FF1D961CF0}"/>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
        <p:nvSpPr>
          <p:cNvPr id="4" name="Rectangle 11">
            <a:extLst>
              <a:ext uri="{FF2B5EF4-FFF2-40B4-BE49-F238E27FC236}">
                <a16:creationId xmlns:a16="http://schemas.microsoft.com/office/drawing/2014/main" id="{64277D68-37D8-C1E2-AC32-AC79A0DE005D}"/>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5" name="Title 1">
            <a:extLst>
              <a:ext uri="{FF2B5EF4-FFF2-40B4-BE49-F238E27FC236}">
                <a16:creationId xmlns:a16="http://schemas.microsoft.com/office/drawing/2014/main" id="{02216E86-BA75-C3DC-61BA-7FDE542CE479}"/>
              </a:ext>
            </a:extLst>
          </p:cNvPr>
          <p:cNvSpPr txBox="1">
            <a:spLocks noGrp="1"/>
          </p:cNvSpPr>
          <p:nvPr>
            <p:ph type="title"/>
          </p:nvPr>
        </p:nvSpPr>
        <p:spPr>
          <a:xfrm>
            <a:off x="848992" y="806857"/>
            <a:ext cx="10156176"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sp>
        <p:nvSpPr>
          <p:cNvPr id="6" name="Text Placeholder 15">
            <a:extLst>
              <a:ext uri="{FF2B5EF4-FFF2-40B4-BE49-F238E27FC236}">
                <a16:creationId xmlns:a16="http://schemas.microsoft.com/office/drawing/2014/main" id="{A017A3D7-B5A0-795A-BCB9-D5125AE9F73C}"/>
              </a:ext>
            </a:extLst>
          </p:cNvPr>
          <p:cNvSpPr txBox="1">
            <a:spLocks noGrp="1"/>
          </p:cNvSpPr>
          <p:nvPr>
            <p:ph type="body" idx="4294967295"/>
          </p:nvPr>
        </p:nvSpPr>
        <p:spPr>
          <a:xfrm>
            <a:off x="848992" y="1637854"/>
            <a:ext cx="10156176" cy="4117159"/>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Tree>
    <p:extLst>
      <p:ext uri="{BB962C8B-B14F-4D97-AF65-F5344CB8AC3E}">
        <p14:creationId xmlns:p14="http://schemas.microsoft.com/office/powerpoint/2010/main" val="6220337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p:cSld name="16_Two Section | Picture and Copy Layout">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1E3AD4A8-0D87-4544-16B4-27CFAF80C387}"/>
              </a:ext>
            </a:extLst>
          </p:cNvPr>
          <p:cNvSpPr/>
          <p:nvPr/>
        </p:nvSpPr>
        <p:spPr>
          <a:xfrm>
            <a:off x="0" y="6313118"/>
            <a:ext cx="12191996" cy="544881"/>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3" name="Rectangle 11">
            <a:extLst>
              <a:ext uri="{FF2B5EF4-FFF2-40B4-BE49-F238E27FC236}">
                <a16:creationId xmlns:a16="http://schemas.microsoft.com/office/drawing/2014/main" id="{62846F1F-AF6A-7937-75BA-545F845F3B0A}"/>
              </a:ext>
            </a:extLst>
          </p:cNvPr>
          <p:cNvSpPr/>
          <p:nvPr/>
        </p:nvSpPr>
        <p:spPr>
          <a:xfrm>
            <a:off x="0" y="6301514"/>
            <a:ext cx="12191996" cy="45720"/>
          </a:xfrm>
          <a:prstGeom prst="rect">
            <a:avLst/>
          </a:prstGeom>
          <a:solidFill>
            <a:srgbClr val="A4D65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351" b="0" i="0" u="none" strike="noStrike" kern="1200" cap="none" spc="0" baseline="0">
              <a:solidFill>
                <a:srgbClr val="FFFFFF"/>
              </a:solidFill>
              <a:uFillTx/>
              <a:latin typeface="Calibri"/>
            </a:endParaRPr>
          </a:p>
        </p:txBody>
      </p:sp>
      <p:sp>
        <p:nvSpPr>
          <p:cNvPr id="4" name="Content Placeholder 2">
            <a:extLst>
              <a:ext uri="{FF2B5EF4-FFF2-40B4-BE49-F238E27FC236}">
                <a16:creationId xmlns:a16="http://schemas.microsoft.com/office/drawing/2014/main" id="{CE7755C8-1D22-9C00-8C16-393184966B53}"/>
              </a:ext>
            </a:extLst>
          </p:cNvPr>
          <p:cNvSpPr txBox="1">
            <a:spLocks noGrp="1"/>
          </p:cNvSpPr>
          <p:nvPr>
            <p:ph idx="4294967295"/>
          </p:nvPr>
        </p:nvSpPr>
        <p:spPr>
          <a:xfrm>
            <a:off x="1186836" y="1294452"/>
            <a:ext cx="3983336" cy="3788084"/>
          </a:xfrm>
        </p:spPr>
        <p:txBody>
          <a:bodyPr/>
          <a:lstStyle>
            <a:lvl1pPr marL="0" indent="0">
              <a:buNone/>
              <a:defRPr sz="1200" i="1">
                <a:solidFill>
                  <a:srgbClr val="003B5C"/>
                </a:solidFill>
                <a:latin typeface="Verdana"/>
                <a:ea typeface="Verdana"/>
                <a:cs typeface="Verdana"/>
              </a:defRPr>
            </a:lvl1pPr>
          </a:lstStyle>
          <a:p>
            <a:pPr lvl="0"/>
            <a:r>
              <a:rPr lang="en-US"/>
              <a:t>*Insert Image Here</a:t>
            </a:r>
          </a:p>
        </p:txBody>
      </p:sp>
      <p:sp>
        <p:nvSpPr>
          <p:cNvPr id="5" name="Content Placeholder 3">
            <a:extLst>
              <a:ext uri="{FF2B5EF4-FFF2-40B4-BE49-F238E27FC236}">
                <a16:creationId xmlns:a16="http://schemas.microsoft.com/office/drawing/2014/main" id="{84C12714-1948-EC00-629B-9F65DA62DDAC}"/>
              </a:ext>
            </a:extLst>
          </p:cNvPr>
          <p:cNvSpPr txBox="1">
            <a:spLocks noGrp="1"/>
          </p:cNvSpPr>
          <p:nvPr>
            <p:ph idx="4294967295"/>
          </p:nvPr>
        </p:nvSpPr>
        <p:spPr>
          <a:xfrm>
            <a:off x="5549393" y="1997122"/>
            <a:ext cx="5466557" cy="3085414"/>
          </a:xfrm>
        </p:spPr>
        <p:txBody>
          <a:bodyPr/>
          <a:lstStyle>
            <a:lvl1pPr marL="0" indent="0" defTabSz="914372">
              <a:lnSpc>
                <a:spcPct val="90000"/>
              </a:lnSpc>
              <a:spcAft>
                <a:spcPts val="0"/>
              </a:spcAft>
              <a:buNone/>
              <a:defRPr sz="2133">
                <a:latin typeface="Verdana"/>
                <a:ea typeface="Verdana"/>
                <a:cs typeface="Verdana"/>
              </a:defRPr>
            </a:lvl1pPr>
          </a:lstStyle>
          <a:p>
            <a:pPr lvl="0"/>
            <a:r>
              <a:rPr lang="en-US"/>
              <a:t>Copy goes here. </a:t>
            </a:r>
          </a:p>
        </p:txBody>
      </p:sp>
      <p:sp>
        <p:nvSpPr>
          <p:cNvPr id="6" name="Title 16">
            <a:extLst>
              <a:ext uri="{FF2B5EF4-FFF2-40B4-BE49-F238E27FC236}">
                <a16:creationId xmlns:a16="http://schemas.microsoft.com/office/drawing/2014/main" id="{D05D5AB3-3472-5778-21C8-9404466D28C5}"/>
              </a:ext>
            </a:extLst>
          </p:cNvPr>
          <p:cNvSpPr txBox="1">
            <a:spLocks noGrp="1"/>
          </p:cNvSpPr>
          <p:nvPr>
            <p:ph type="title"/>
          </p:nvPr>
        </p:nvSpPr>
        <p:spPr>
          <a:xfrm>
            <a:off x="5549393" y="1154521"/>
            <a:ext cx="5466557" cy="830997"/>
          </a:xfrm>
        </p:spPr>
        <p:txBody>
          <a:bodyPr anchor="b">
            <a:spAutoFit/>
          </a:bodyPr>
          <a:lstStyle>
            <a:lvl1pPr>
              <a:defRPr sz="4800">
                <a:solidFill>
                  <a:srgbClr val="003B5C"/>
                </a:solidFill>
                <a:latin typeface="Verdana"/>
                <a:ea typeface="Verdana"/>
                <a:cs typeface="Verdana"/>
              </a:defRPr>
            </a:lvl1pPr>
          </a:lstStyle>
          <a:p>
            <a:pPr lvl="0"/>
            <a:r>
              <a:rPr lang="en-US"/>
              <a:t>Headline</a:t>
            </a:r>
          </a:p>
        </p:txBody>
      </p:sp>
      <p:pic>
        <p:nvPicPr>
          <p:cNvPr id="7" name="Picture 7">
            <a:extLst>
              <a:ext uri="{FF2B5EF4-FFF2-40B4-BE49-F238E27FC236}">
                <a16:creationId xmlns:a16="http://schemas.microsoft.com/office/drawing/2014/main" id="{6BB95E2D-108E-B1C2-7B0E-0E311AB1EADB}"/>
              </a:ext>
            </a:extLst>
          </p:cNvPr>
          <p:cNvPicPr>
            <a:picLocks noChangeAspect="1"/>
          </p:cNvPicPr>
          <p:nvPr/>
        </p:nvPicPr>
        <p:blipFill>
          <a:blip r:embed="rId2"/>
          <a:srcRect/>
          <a:stretch>
            <a:fillRect/>
          </a:stretch>
        </p:blipFill>
        <p:spPr>
          <a:xfrm>
            <a:off x="7132667" y="6364406"/>
            <a:ext cx="5059329" cy="493593"/>
          </a:xfrm>
          <a:prstGeom prst="rect">
            <a:avLst/>
          </a:prstGeom>
          <a:noFill/>
          <a:ln cap="flat">
            <a:noFill/>
          </a:ln>
        </p:spPr>
      </p:pic>
    </p:spTree>
    <p:extLst>
      <p:ext uri="{BB962C8B-B14F-4D97-AF65-F5344CB8AC3E}">
        <p14:creationId xmlns:p14="http://schemas.microsoft.com/office/powerpoint/2010/main" val="159034350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Two Content 4">
    <p:spTree>
      <p:nvGrpSpPr>
        <p:cNvPr id="1" name=""/>
        <p:cNvGrpSpPr/>
        <p:nvPr/>
      </p:nvGrpSpPr>
      <p:grpSpPr>
        <a:xfrm>
          <a:off x="0" y="0"/>
          <a:ext cx="0" cy="0"/>
          <a:chOff x="0" y="0"/>
          <a:chExt cx="0" cy="0"/>
        </a:xfrm>
      </p:grpSpPr>
      <p:sp>
        <p:nvSpPr>
          <p:cNvPr id="2" name="Google Shape;507;p49">
            <a:extLst>
              <a:ext uri="{FF2B5EF4-FFF2-40B4-BE49-F238E27FC236}">
                <a16:creationId xmlns:a16="http://schemas.microsoft.com/office/drawing/2014/main" id="{01F81901-FB64-0760-5EFC-68E434DC2BD7}"/>
              </a:ext>
            </a:extLst>
          </p:cNvPr>
          <p:cNvSpPr txBox="1">
            <a:spLocks noGrp="1"/>
          </p:cNvSpPr>
          <p:nvPr>
            <p:ph type="title"/>
          </p:nvPr>
        </p:nvSpPr>
        <p:spPr/>
        <p:txBody>
          <a:bodyPr/>
          <a:lstStyle>
            <a:lvl1pPr>
              <a:defRPr/>
            </a:lvl1pPr>
          </a:lstStyle>
          <a:p>
            <a:pPr lvl="0"/>
            <a:endParaRPr lang="en-US"/>
          </a:p>
        </p:txBody>
      </p:sp>
      <p:sp>
        <p:nvSpPr>
          <p:cNvPr id="3" name="Google Shape;508;p49">
            <a:extLst>
              <a:ext uri="{FF2B5EF4-FFF2-40B4-BE49-F238E27FC236}">
                <a16:creationId xmlns:a16="http://schemas.microsoft.com/office/drawing/2014/main" id="{78C030D9-F13B-F381-8901-1D255973E257}"/>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509;p49">
            <a:extLst>
              <a:ext uri="{FF2B5EF4-FFF2-40B4-BE49-F238E27FC236}">
                <a16:creationId xmlns:a16="http://schemas.microsoft.com/office/drawing/2014/main" id="{0D81C863-BF4B-79C1-A461-53C91B2B1292}"/>
              </a:ext>
            </a:extLst>
          </p:cNvPr>
          <p:cNvGrpSpPr/>
          <p:nvPr/>
        </p:nvGrpSpPr>
        <p:grpSpPr>
          <a:xfrm>
            <a:off x="7191545" y="0"/>
            <a:ext cx="5000460" cy="1425988"/>
            <a:chOff x="7191545" y="0"/>
            <a:chExt cx="5000460" cy="1425988"/>
          </a:xfrm>
        </p:grpSpPr>
        <p:pic>
          <p:nvPicPr>
            <p:cNvPr id="5" name="Google Shape;510;p49">
              <a:extLst>
                <a:ext uri="{FF2B5EF4-FFF2-40B4-BE49-F238E27FC236}">
                  <a16:creationId xmlns:a16="http://schemas.microsoft.com/office/drawing/2014/main" id="{00C5582D-4EB1-2B46-EC18-948C49E0F08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511;p49">
              <a:extLst>
                <a:ext uri="{FF2B5EF4-FFF2-40B4-BE49-F238E27FC236}">
                  <a16:creationId xmlns:a16="http://schemas.microsoft.com/office/drawing/2014/main" id="{F806C743-BBD4-2F67-4F5E-5BBA2828891F}"/>
                </a:ext>
              </a:extLst>
            </p:cNvPr>
            <p:cNvGrpSpPr/>
            <p:nvPr/>
          </p:nvGrpSpPr>
          <p:grpSpPr>
            <a:xfrm>
              <a:off x="7191545" y="0"/>
              <a:ext cx="5000460" cy="1425988"/>
              <a:chOff x="7191545" y="0"/>
              <a:chExt cx="5000460" cy="1425988"/>
            </a:xfrm>
          </p:grpSpPr>
          <p:sp>
            <p:nvSpPr>
              <p:cNvPr id="7" name="Google Shape;512;p49">
                <a:extLst>
                  <a:ext uri="{FF2B5EF4-FFF2-40B4-BE49-F238E27FC236}">
                    <a16:creationId xmlns:a16="http://schemas.microsoft.com/office/drawing/2014/main" id="{72B8E3B8-C0BD-C18C-8E77-717FDD9F222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513;p49">
                <a:extLst>
                  <a:ext uri="{FF2B5EF4-FFF2-40B4-BE49-F238E27FC236}">
                    <a16:creationId xmlns:a16="http://schemas.microsoft.com/office/drawing/2014/main" id="{E92EABBD-59F2-BB50-5950-93ACA60EE6D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514;p49">
            <a:extLst>
              <a:ext uri="{FF2B5EF4-FFF2-40B4-BE49-F238E27FC236}">
                <a16:creationId xmlns:a16="http://schemas.microsoft.com/office/drawing/2014/main" id="{5771C0C4-C5BE-9004-D0CE-406845A60F8E}"/>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515;p49">
            <a:extLst>
              <a:ext uri="{FF2B5EF4-FFF2-40B4-BE49-F238E27FC236}">
                <a16:creationId xmlns:a16="http://schemas.microsoft.com/office/drawing/2014/main" id="{18B0DE4B-1E7C-F6ED-186B-256A8F0572B4}"/>
              </a:ext>
            </a:extLst>
          </p:cNvPr>
          <p:cNvSpPr txBox="1">
            <a:spLocks noGrp="1"/>
          </p:cNvSpPr>
          <p:nvPr>
            <p:ph type="sldNum" sz="quarter" idx="8"/>
          </p:nvPr>
        </p:nvSpPr>
        <p:spPr>
          <a:xfrm>
            <a:off x="8839193" y="6356351"/>
            <a:ext cx="2743200" cy="365129"/>
          </a:xfrm>
        </p:spPr>
        <p:txBody>
          <a:bodyPr/>
          <a:lstStyle>
            <a:lvl1pPr>
              <a:defRPr/>
            </a:lvl1pPr>
          </a:lstStyle>
          <a:p>
            <a:pPr lvl="0"/>
            <a:fld id="{DD2375C8-3B5D-4181-B751-6AAB4135175A}" type="slidenum">
              <a:t>‹#›</a:t>
            </a:fld>
            <a:endParaRPr lang="en-US"/>
          </a:p>
        </p:txBody>
      </p:sp>
      <p:cxnSp>
        <p:nvCxnSpPr>
          <p:cNvPr id="11" name="Google Shape;516;p49">
            <a:extLst>
              <a:ext uri="{FF2B5EF4-FFF2-40B4-BE49-F238E27FC236}">
                <a16:creationId xmlns:a16="http://schemas.microsoft.com/office/drawing/2014/main" id="{E88E84FD-CAFA-FD9D-4DB9-EAA5020E268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517;p49">
            <a:extLst>
              <a:ext uri="{FF2B5EF4-FFF2-40B4-BE49-F238E27FC236}">
                <a16:creationId xmlns:a16="http://schemas.microsoft.com/office/drawing/2014/main" id="{34263820-5099-BFDD-0463-7C431160A610}"/>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633628058"/>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B50C1DEC-936B-D3FA-7C99-CAFFEE9771EE}"/>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982A47D3-2550-43D3-44C9-8CAAD267B5F4}"/>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72D81BCF-4EC0-9A63-0628-72F7FD6A4704}"/>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EB5F48F9-4022-16EE-C65F-22D9C14B6E72}"/>
              </a:ext>
            </a:extLst>
          </p:cNvPr>
          <p:cNvSpPr txBox="1">
            <a:spLocks noGrp="1"/>
          </p:cNvSpPr>
          <p:nvPr>
            <p:ph type="sldNum" sz="quarter" idx="8"/>
          </p:nvPr>
        </p:nvSpPr>
        <p:spPr/>
        <p:txBody>
          <a:bodyPr/>
          <a:lstStyle>
            <a:lvl1pPr>
              <a:defRPr>
                <a:solidFill>
                  <a:srgbClr val="AFB3B9"/>
                </a:solidFill>
              </a:defRPr>
            </a:lvl1pPr>
          </a:lstStyle>
          <a:p>
            <a:pPr lvl="0"/>
            <a:fld id="{51B833CF-067C-454F-A73E-BC80A8A16D3B}" type="slidenum">
              <a:t>‹#›</a:t>
            </a:fld>
            <a:endParaRPr lang="en-US"/>
          </a:p>
        </p:txBody>
      </p:sp>
      <p:cxnSp>
        <p:nvCxnSpPr>
          <p:cNvPr id="6" name="Straight Connector 7">
            <a:extLst>
              <a:ext uri="{FF2B5EF4-FFF2-40B4-BE49-F238E27FC236}">
                <a16:creationId xmlns:a16="http://schemas.microsoft.com/office/drawing/2014/main" id="{6E55CC60-B12B-B89D-D2B5-15E0B3CBE962}"/>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F070431B-5B41-18EA-3D27-B81643C8501C}"/>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D6359A07-0202-DBDE-7A6F-430424777B22}"/>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CA355E0A-D53F-795A-2545-F4FEF8F55A5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FDCC6C0F-192E-5FE0-ECA5-7DC31171BFC4}"/>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4D70E7FF-7F99-72C1-35F7-50B45E5C2EC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019C7182-7485-329A-2D2E-06B9A35CA7AA}"/>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AA087476-3B52-30B6-876D-B64432317B9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215663566"/>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p:cSld name="45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9DA267EA-504B-DD83-8612-2B2660104F76}"/>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384584EA-4047-27F4-4E4C-B61325099260}"/>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4" name="Freeform 38">
              <a:extLst>
                <a:ext uri="{FF2B5EF4-FFF2-40B4-BE49-F238E27FC236}">
                  <a16:creationId xmlns:a16="http://schemas.microsoft.com/office/drawing/2014/main" id="{66950E67-C082-3C7C-C33E-CEB213AADA13}"/>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sp>
        <p:nvSpPr>
          <p:cNvPr id="5" name="Rectangle 3">
            <a:extLst>
              <a:ext uri="{FF2B5EF4-FFF2-40B4-BE49-F238E27FC236}">
                <a16:creationId xmlns:a16="http://schemas.microsoft.com/office/drawing/2014/main" id="{2CC115E2-DE19-A7FB-5748-409957499D47}"/>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6" name="Content Placeholder 2">
            <a:extLst>
              <a:ext uri="{FF2B5EF4-FFF2-40B4-BE49-F238E27FC236}">
                <a16:creationId xmlns:a16="http://schemas.microsoft.com/office/drawing/2014/main" id="{C6B6CBB9-5A13-15B8-0351-53A52703D2AC}"/>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Click to edit Master text styles</a:t>
            </a:r>
          </a:p>
        </p:txBody>
      </p:sp>
      <p:sp>
        <p:nvSpPr>
          <p:cNvPr id="7" name="Title 11">
            <a:extLst>
              <a:ext uri="{FF2B5EF4-FFF2-40B4-BE49-F238E27FC236}">
                <a16:creationId xmlns:a16="http://schemas.microsoft.com/office/drawing/2014/main" id="{74E828B7-98B1-8BD8-BF95-1DA721A0FD41}"/>
              </a:ext>
            </a:extLst>
          </p:cNvPr>
          <p:cNvSpPr txBox="1">
            <a:spLocks noGrp="1"/>
          </p:cNvSpPr>
          <p:nvPr>
            <p:ph type="title"/>
          </p:nvPr>
        </p:nvSpPr>
        <p:spPr>
          <a:xfrm>
            <a:off x="1219196" y="1887486"/>
            <a:ext cx="5582649" cy="1078260"/>
          </a:xfrm>
        </p:spPr>
        <p:txBody>
          <a:bodyPr/>
          <a:lstStyle>
            <a:lvl1pPr>
              <a:defRPr sz="6000"/>
            </a:lvl1pPr>
          </a:lstStyle>
          <a:p>
            <a:pPr lvl="0"/>
            <a:r>
              <a:rPr lang="en-US"/>
              <a:t>Thank you</a:t>
            </a:r>
          </a:p>
        </p:txBody>
      </p:sp>
      <p:pic>
        <p:nvPicPr>
          <p:cNvPr id="8" name="Picture 32">
            <a:extLst>
              <a:ext uri="{FF2B5EF4-FFF2-40B4-BE49-F238E27FC236}">
                <a16:creationId xmlns:a16="http://schemas.microsoft.com/office/drawing/2014/main" id="{C3CBD0FB-2AEB-42D7-15BD-181400E668EE}"/>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9" name="Picture Placeholder 16">
            <a:extLst>
              <a:ext uri="{FF2B5EF4-FFF2-40B4-BE49-F238E27FC236}">
                <a16:creationId xmlns:a16="http://schemas.microsoft.com/office/drawing/2014/main" id="{CD60AB36-4113-3CF3-D716-AC73389996A3}"/>
              </a:ext>
            </a:extLst>
          </p:cNvPr>
          <p:cNvSpPr txBox="1">
            <a:spLocks noGrp="1"/>
          </p:cNvSpPr>
          <p:nvPr>
            <p:ph type="pic" idx="4294967295"/>
          </p:nvPr>
        </p:nvSpPr>
        <p:spPr>
          <a:xfrm>
            <a:off x="7118686" y="233912"/>
            <a:ext cx="5073319" cy="5943600"/>
          </a:xfrm>
        </p:spPr>
        <p:txBody>
          <a:bodyPr/>
          <a:lstStyle>
            <a:lvl1pPr>
              <a:defRPr/>
            </a:lvl1pPr>
          </a:lstStyle>
          <a:p>
            <a:pPr lvl="0"/>
            <a:endParaRPr lang="en-US"/>
          </a:p>
        </p:txBody>
      </p:sp>
    </p:spTree>
    <p:extLst>
      <p:ext uri="{BB962C8B-B14F-4D97-AF65-F5344CB8AC3E}">
        <p14:creationId xmlns:p14="http://schemas.microsoft.com/office/powerpoint/2010/main" val="2830281163"/>
      </p:ext>
    </p:extLst>
  </p:cSld>
  <p:clrMapOvr>
    <a:masterClrMapping/>
  </p:clrMapOvr>
  <p:hf sldNum="0" hdr="0" ftr="0" dt="0"/>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08E737DC-ED48-A154-54A2-F488C318DD0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65DA9E6D-B2C3-55C3-377F-C2FC75382AB0}"/>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7B6F9A26-8A56-9A97-4AE2-8AAABE675DE9}"/>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D6D27F50-91FE-9B6F-F685-49B39117ACDC}"/>
              </a:ext>
            </a:extLst>
          </p:cNvPr>
          <p:cNvSpPr txBox="1">
            <a:spLocks noGrp="1"/>
          </p:cNvSpPr>
          <p:nvPr>
            <p:ph type="sldNum" sz="quarter" idx="8"/>
          </p:nvPr>
        </p:nvSpPr>
        <p:spPr/>
        <p:txBody>
          <a:bodyPr/>
          <a:lstStyle>
            <a:lvl1pPr>
              <a:defRPr>
                <a:solidFill>
                  <a:srgbClr val="AFB3B9"/>
                </a:solidFill>
              </a:defRPr>
            </a:lvl1pPr>
          </a:lstStyle>
          <a:p>
            <a:pPr lvl="0"/>
            <a:fld id="{F152CB2D-7850-40AD-B31A-569447D7CBD7}" type="slidenum">
              <a:t>‹#›</a:t>
            </a:fld>
            <a:endParaRPr lang="en-US"/>
          </a:p>
        </p:txBody>
      </p:sp>
      <p:cxnSp>
        <p:nvCxnSpPr>
          <p:cNvPr id="6" name="Straight Connector 7">
            <a:extLst>
              <a:ext uri="{FF2B5EF4-FFF2-40B4-BE49-F238E27FC236}">
                <a16:creationId xmlns:a16="http://schemas.microsoft.com/office/drawing/2014/main" id="{322B8F6E-B542-487B-6FA5-33C5CF7176C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E9C26AB3-8682-C814-1E92-DE436CB8EC5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EBC7CFCD-DC56-5037-F9FB-DA5A6A66A5EA}"/>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67268308-CE08-6B8E-57EF-39453AFA12B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6094412F-7B17-3983-0DE7-615CAF57D06F}"/>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0154EDA8-201A-8FBA-CAD1-31E827931CB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514D47EF-19FF-9215-81FE-0597C5E8071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2A58924A-6E47-C1ED-C09E-85017FE1CD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132284364"/>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AE2F88C5-A4DC-16FA-74B8-7CF6B5E7261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06241290-AE4A-BBB5-7745-6BF79BDAF5BA}"/>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9A754BBE-8550-24C9-FAB1-52ED00CA25DF}"/>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3C0B9AEC-CBF6-A64D-CF8C-348FD8E3EFA3}"/>
              </a:ext>
            </a:extLst>
          </p:cNvPr>
          <p:cNvSpPr txBox="1">
            <a:spLocks noGrp="1"/>
          </p:cNvSpPr>
          <p:nvPr>
            <p:ph type="sldNum" sz="quarter" idx="8"/>
          </p:nvPr>
        </p:nvSpPr>
        <p:spPr/>
        <p:txBody>
          <a:bodyPr/>
          <a:lstStyle>
            <a:lvl1pPr>
              <a:defRPr>
                <a:solidFill>
                  <a:srgbClr val="AFB3B9"/>
                </a:solidFill>
              </a:defRPr>
            </a:lvl1pPr>
          </a:lstStyle>
          <a:p>
            <a:pPr lvl="0"/>
            <a:fld id="{AC711EE1-CD2C-4519-B2CB-BD72A83604AC}" type="slidenum">
              <a:t>‹#›</a:t>
            </a:fld>
            <a:endParaRPr lang="en-US"/>
          </a:p>
        </p:txBody>
      </p:sp>
      <p:cxnSp>
        <p:nvCxnSpPr>
          <p:cNvPr id="6" name="Straight Connector 7">
            <a:extLst>
              <a:ext uri="{FF2B5EF4-FFF2-40B4-BE49-F238E27FC236}">
                <a16:creationId xmlns:a16="http://schemas.microsoft.com/office/drawing/2014/main" id="{F83D4E68-DE99-19E6-40DE-C9AD8851299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BAD79EE7-4F8D-7F46-5B8B-B1F204F8E21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0C997D5A-60C4-AE4C-5983-52FC63AC7660}"/>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DEE5863-BA81-4A82-75BB-5CF4DC96441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34AD1F9F-2ED0-673F-5A03-35452E775C12}"/>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545F887E-1E04-967F-3844-8898E193DDB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6355662D-08EA-34B3-E761-B3EC57312E9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074E9006-1FDF-FBB7-3C50-A8571BDAAC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51286879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D2D1BB60-5A08-5E91-8EF3-E100291C4FF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CE604EB-23CE-7068-C6CB-F51E3FABA7E3}"/>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6D6D2F94-4F6B-07C8-462F-41BDD8862FA7}"/>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F6D63015-8C7A-42C9-DC39-869AFDFCE81D}"/>
              </a:ext>
            </a:extLst>
          </p:cNvPr>
          <p:cNvSpPr txBox="1">
            <a:spLocks noGrp="1"/>
          </p:cNvSpPr>
          <p:nvPr>
            <p:ph type="sldNum" sz="quarter" idx="8"/>
          </p:nvPr>
        </p:nvSpPr>
        <p:spPr/>
        <p:txBody>
          <a:bodyPr/>
          <a:lstStyle>
            <a:lvl1pPr>
              <a:defRPr>
                <a:solidFill>
                  <a:srgbClr val="AFB3B9"/>
                </a:solidFill>
              </a:defRPr>
            </a:lvl1pPr>
          </a:lstStyle>
          <a:p>
            <a:pPr lvl="0"/>
            <a:fld id="{6D588EAF-8620-483A-BED1-CE4029949A61}" type="slidenum">
              <a:t>‹#›</a:t>
            </a:fld>
            <a:endParaRPr lang="en-US"/>
          </a:p>
        </p:txBody>
      </p:sp>
      <p:cxnSp>
        <p:nvCxnSpPr>
          <p:cNvPr id="6" name="Straight Connector 7">
            <a:extLst>
              <a:ext uri="{FF2B5EF4-FFF2-40B4-BE49-F238E27FC236}">
                <a16:creationId xmlns:a16="http://schemas.microsoft.com/office/drawing/2014/main" id="{6FD82185-3118-E124-AD72-BA12885E94D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01496055-0293-A235-3667-C3A07A3559E8}"/>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BCFA7A52-908B-4A5C-E949-A6206ECE3713}"/>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9B839108-0623-B8ED-1AF8-F7F4C085C20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884DBB91-FB91-87B0-2E8B-4EB29D4CB17A}"/>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417C5331-F4B5-FC19-1FB9-6B49A11BEA21}"/>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62D19D46-3557-7ECD-3846-DB7C61825A7B}"/>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48BB9954-CB5C-06D3-7C80-4B3F20CD38C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32874932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CEA0F121-343C-06B4-C1E7-D6B552174CB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DD01B46-5E9F-E0C5-9A33-62BA9A319F0E}"/>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AE913C14-CEFD-D012-365E-0DC84D176CC5}"/>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3CAD3F9A-ED73-890E-A15F-CF8C7CAA045F}"/>
              </a:ext>
            </a:extLst>
          </p:cNvPr>
          <p:cNvSpPr txBox="1">
            <a:spLocks noGrp="1"/>
          </p:cNvSpPr>
          <p:nvPr>
            <p:ph type="sldNum" sz="quarter" idx="8"/>
          </p:nvPr>
        </p:nvSpPr>
        <p:spPr/>
        <p:txBody>
          <a:bodyPr/>
          <a:lstStyle>
            <a:lvl1pPr>
              <a:defRPr>
                <a:solidFill>
                  <a:srgbClr val="AFB3B9"/>
                </a:solidFill>
              </a:defRPr>
            </a:lvl1pPr>
          </a:lstStyle>
          <a:p>
            <a:pPr lvl="0"/>
            <a:fld id="{06F3D172-DE04-4B63-82A6-755E1AFFCA20}" type="slidenum">
              <a:t>‹#›</a:t>
            </a:fld>
            <a:endParaRPr lang="en-US"/>
          </a:p>
        </p:txBody>
      </p:sp>
      <p:cxnSp>
        <p:nvCxnSpPr>
          <p:cNvPr id="6" name="Straight Connector 7">
            <a:extLst>
              <a:ext uri="{FF2B5EF4-FFF2-40B4-BE49-F238E27FC236}">
                <a16:creationId xmlns:a16="http://schemas.microsoft.com/office/drawing/2014/main" id="{52A40D50-303F-8687-E979-7ED6A2F1C0A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91FD71F2-D6B1-52C5-54AC-B86D939454E9}"/>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2B8DD4F0-3AEF-B2CD-D02F-CF6B1C6B3054}"/>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EA2B064E-9224-2B3C-1624-2918C252CD0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52FE5851-1E59-1616-FFDD-94A7F175007C}"/>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4483BD81-D43F-88EB-D292-651DC9656E3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B6C95264-C072-6988-035F-2BEF7EC09DB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A1617742-66C2-7756-B3C4-756BD17FFD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09916930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0F3147EA-EC96-EF31-26C9-AEF6F2A59C7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7CF7FC8B-3A82-5035-F416-3C1920BB3844}"/>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EC352930-38D9-1015-FA6A-39A2698A50ED}"/>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3AE58F1F-2D44-0B40-5430-2D7E2652C5BC}"/>
              </a:ext>
            </a:extLst>
          </p:cNvPr>
          <p:cNvSpPr txBox="1">
            <a:spLocks noGrp="1"/>
          </p:cNvSpPr>
          <p:nvPr>
            <p:ph type="sldNum" sz="quarter" idx="8"/>
          </p:nvPr>
        </p:nvSpPr>
        <p:spPr/>
        <p:txBody>
          <a:bodyPr/>
          <a:lstStyle>
            <a:lvl1pPr>
              <a:defRPr>
                <a:solidFill>
                  <a:srgbClr val="AFB3B9"/>
                </a:solidFill>
              </a:defRPr>
            </a:lvl1pPr>
          </a:lstStyle>
          <a:p>
            <a:pPr lvl="0"/>
            <a:fld id="{B392A416-6F04-473B-AF21-F3105CFF1702}" type="slidenum">
              <a:t>‹#›</a:t>
            </a:fld>
            <a:endParaRPr lang="en-US"/>
          </a:p>
        </p:txBody>
      </p:sp>
      <p:cxnSp>
        <p:nvCxnSpPr>
          <p:cNvPr id="6" name="Straight Connector 7">
            <a:extLst>
              <a:ext uri="{FF2B5EF4-FFF2-40B4-BE49-F238E27FC236}">
                <a16:creationId xmlns:a16="http://schemas.microsoft.com/office/drawing/2014/main" id="{9BEDD3B5-8E06-4165-C00E-077CCB3A77CA}"/>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C8E465FC-FBD3-2B6C-61C3-EDF68B669BBD}"/>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6A839AAD-50B4-B3B1-0233-08AA415BFAEB}"/>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AC48DDA7-99A5-862A-1948-AFAE65D8063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458EB5BE-A03B-7DB2-8416-61CFD47EDEC5}"/>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2B9086DE-5D14-185F-894F-22E37B56CCC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C6D9EDFA-DB45-9AD2-BA0C-1E45C709D4D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E909624D-F8AF-2DEC-682C-1AFEE2AF750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55306568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D79DBC50-9336-006A-A991-C665F363715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CAB93BF-6F90-B598-EE9F-8238FB2DA7B0}"/>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0E0487E2-A97E-34BC-65BF-8101D266E6DA}"/>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AB8015ED-5ECB-ABB9-8F2C-3BE2851D655C}"/>
              </a:ext>
            </a:extLst>
          </p:cNvPr>
          <p:cNvSpPr txBox="1">
            <a:spLocks noGrp="1"/>
          </p:cNvSpPr>
          <p:nvPr>
            <p:ph type="sldNum" sz="quarter" idx="8"/>
          </p:nvPr>
        </p:nvSpPr>
        <p:spPr/>
        <p:txBody>
          <a:bodyPr/>
          <a:lstStyle>
            <a:lvl1pPr>
              <a:defRPr>
                <a:solidFill>
                  <a:srgbClr val="AFB3B9"/>
                </a:solidFill>
              </a:defRPr>
            </a:lvl1pPr>
          </a:lstStyle>
          <a:p>
            <a:pPr lvl="0"/>
            <a:fld id="{D4040E66-AB20-46AA-BBC1-3BBAFE584E5E}" type="slidenum">
              <a:t>‹#›</a:t>
            </a:fld>
            <a:endParaRPr lang="en-US"/>
          </a:p>
        </p:txBody>
      </p:sp>
      <p:cxnSp>
        <p:nvCxnSpPr>
          <p:cNvPr id="6" name="Straight Connector 7">
            <a:extLst>
              <a:ext uri="{FF2B5EF4-FFF2-40B4-BE49-F238E27FC236}">
                <a16:creationId xmlns:a16="http://schemas.microsoft.com/office/drawing/2014/main" id="{5ABA962F-BC7B-9C78-9629-92BC6E65187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6E27016F-5C52-C53D-BFB6-958174A3EEA9}"/>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4A54F753-CFCE-6DB4-4237-390BD0B5ECAD}"/>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50A8F5A3-3856-E2EA-EF01-42FE79E1946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6D81D5C3-8329-B70F-C4AB-778DA335E84A}"/>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6DF9016B-9FBB-41FE-6E01-724F781334E8}"/>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E034C0D3-65A4-D395-0194-80460052D0C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8C3C6B38-DAE2-80A4-88A8-4221E46F635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252036609"/>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307D7180-7203-D522-E32B-BAED810C3B57}"/>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2752FC81-F86E-6671-FF32-3EF24521B3B0}"/>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0CF2AB81-7F5B-7517-F0AA-09FD89789A60}"/>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41FFC96F-7D8F-611E-54AC-A00C0974962D}"/>
              </a:ext>
            </a:extLst>
          </p:cNvPr>
          <p:cNvSpPr txBox="1">
            <a:spLocks noGrp="1"/>
          </p:cNvSpPr>
          <p:nvPr>
            <p:ph type="sldNum" sz="quarter" idx="8"/>
          </p:nvPr>
        </p:nvSpPr>
        <p:spPr/>
        <p:txBody>
          <a:bodyPr/>
          <a:lstStyle>
            <a:lvl1pPr>
              <a:defRPr>
                <a:solidFill>
                  <a:srgbClr val="AFB3B9"/>
                </a:solidFill>
              </a:defRPr>
            </a:lvl1pPr>
          </a:lstStyle>
          <a:p>
            <a:pPr lvl="0"/>
            <a:fld id="{CD9EBC15-D7C0-475C-A377-62C11E1694FA}" type="slidenum">
              <a:t>‹#›</a:t>
            </a:fld>
            <a:endParaRPr lang="en-US"/>
          </a:p>
        </p:txBody>
      </p:sp>
      <p:cxnSp>
        <p:nvCxnSpPr>
          <p:cNvPr id="6" name="Straight Connector 7">
            <a:extLst>
              <a:ext uri="{FF2B5EF4-FFF2-40B4-BE49-F238E27FC236}">
                <a16:creationId xmlns:a16="http://schemas.microsoft.com/office/drawing/2014/main" id="{645046B9-CF98-349E-D813-C7ED13799E5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AD470C3C-FAC5-B975-F706-16DE46B18C3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5D923441-2159-677D-53BB-5D5DD7C6E50A}"/>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B21B13F7-5D16-C83F-2DA7-17D06378EF1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B45B641E-6A09-4461-CFDF-8BE065BF9B46}"/>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912667AE-3262-D2AF-6FE6-F484C7CE7875}"/>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5A290426-D8CB-7FB7-C57A-CCB14BE1931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68C48F05-B318-827C-B7E2-8CD978BAC93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815412178"/>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p:cSld name="29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05194569-4CEE-BEB8-331C-CFC097E8E1A9}"/>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96538787-F248-8524-91BD-2C294C8A3D9E}"/>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F94E4017-D348-B9BD-B1A5-FDE24CB657B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8ECA4858-9CE0-7290-2F8A-47D0CC035C6C}"/>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AAEEAE57-D15E-D21D-BF65-3C934EC3E9E6}"/>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29709D32-313E-E5D9-05EE-EFE0A031EEC5}"/>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AC3C20E1-80C0-20CB-72EA-F56244CEECB0}"/>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70807601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Comparison 3">
    <p:spTree>
      <p:nvGrpSpPr>
        <p:cNvPr id="1" name=""/>
        <p:cNvGrpSpPr/>
        <p:nvPr/>
      </p:nvGrpSpPr>
      <p:grpSpPr>
        <a:xfrm>
          <a:off x="0" y="0"/>
          <a:ext cx="0" cy="0"/>
          <a:chOff x="0" y="0"/>
          <a:chExt cx="0" cy="0"/>
        </a:xfrm>
      </p:grpSpPr>
      <p:grpSp>
        <p:nvGrpSpPr>
          <p:cNvPr id="2" name="Google Shape;519;p50">
            <a:extLst>
              <a:ext uri="{FF2B5EF4-FFF2-40B4-BE49-F238E27FC236}">
                <a16:creationId xmlns:a16="http://schemas.microsoft.com/office/drawing/2014/main" id="{2541F701-C9EA-6DAA-EDF5-E322D1D7E4C2}"/>
              </a:ext>
            </a:extLst>
          </p:cNvPr>
          <p:cNvGrpSpPr/>
          <p:nvPr/>
        </p:nvGrpSpPr>
        <p:grpSpPr>
          <a:xfrm>
            <a:off x="7191545" y="0"/>
            <a:ext cx="5000460" cy="1425988"/>
            <a:chOff x="7191545" y="0"/>
            <a:chExt cx="5000460" cy="1425988"/>
          </a:xfrm>
        </p:grpSpPr>
        <p:pic>
          <p:nvPicPr>
            <p:cNvPr id="3" name="Google Shape;520;p50">
              <a:extLst>
                <a:ext uri="{FF2B5EF4-FFF2-40B4-BE49-F238E27FC236}">
                  <a16:creationId xmlns:a16="http://schemas.microsoft.com/office/drawing/2014/main" id="{E6DE3375-5A22-38D7-5AE5-7D9616BE7025}"/>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21;p50">
              <a:extLst>
                <a:ext uri="{FF2B5EF4-FFF2-40B4-BE49-F238E27FC236}">
                  <a16:creationId xmlns:a16="http://schemas.microsoft.com/office/drawing/2014/main" id="{6303AB87-0651-41D2-0C36-C6CFC89A14A2}"/>
                </a:ext>
              </a:extLst>
            </p:cNvPr>
            <p:cNvGrpSpPr/>
            <p:nvPr/>
          </p:nvGrpSpPr>
          <p:grpSpPr>
            <a:xfrm>
              <a:off x="7191545" y="0"/>
              <a:ext cx="5000460" cy="1425988"/>
              <a:chOff x="7191545" y="0"/>
              <a:chExt cx="5000460" cy="1425988"/>
            </a:xfrm>
          </p:grpSpPr>
          <p:sp>
            <p:nvSpPr>
              <p:cNvPr id="5" name="Google Shape;522;p50">
                <a:extLst>
                  <a:ext uri="{FF2B5EF4-FFF2-40B4-BE49-F238E27FC236}">
                    <a16:creationId xmlns:a16="http://schemas.microsoft.com/office/drawing/2014/main" id="{A6B26B15-2C5D-4067-40EB-B556B46FB2E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23;p50">
                <a:extLst>
                  <a:ext uri="{FF2B5EF4-FFF2-40B4-BE49-F238E27FC236}">
                    <a16:creationId xmlns:a16="http://schemas.microsoft.com/office/drawing/2014/main" id="{0D921AA3-8BAB-AA8A-C0EA-CC2193BA385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24;p50">
            <a:extLst>
              <a:ext uri="{FF2B5EF4-FFF2-40B4-BE49-F238E27FC236}">
                <a16:creationId xmlns:a16="http://schemas.microsoft.com/office/drawing/2014/main" id="{F527197B-1EFE-A439-10BF-EB7557AEC593}"/>
              </a:ext>
            </a:extLst>
          </p:cNvPr>
          <p:cNvSpPr txBox="1">
            <a:spLocks noGrp="1"/>
          </p:cNvSpPr>
          <p:nvPr>
            <p:ph type="title"/>
          </p:nvPr>
        </p:nvSpPr>
        <p:spPr/>
        <p:txBody>
          <a:bodyPr/>
          <a:lstStyle>
            <a:lvl1pPr>
              <a:defRPr/>
            </a:lvl1pPr>
          </a:lstStyle>
          <a:p>
            <a:pPr lvl="0"/>
            <a:endParaRPr lang="en-US"/>
          </a:p>
        </p:txBody>
      </p:sp>
      <p:sp>
        <p:nvSpPr>
          <p:cNvPr id="8" name="Google Shape;525;p50">
            <a:extLst>
              <a:ext uri="{FF2B5EF4-FFF2-40B4-BE49-F238E27FC236}">
                <a16:creationId xmlns:a16="http://schemas.microsoft.com/office/drawing/2014/main" id="{41EBA18D-B3EB-32BA-FA5A-948A139FD61F}"/>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526;p50">
            <a:extLst>
              <a:ext uri="{FF2B5EF4-FFF2-40B4-BE49-F238E27FC236}">
                <a16:creationId xmlns:a16="http://schemas.microsoft.com/office/drawing/2014/main" id="{3B23D98F-D80D-974B-2C78-4AB11CDA2578}"/>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527;p50">
            <a:extLst>
              <a:ext uri="{FF2B5EF4-FFF2-40B4-BE49-F238E27FC236}">
                <a16:creationId xmlns:a16="http://schemas.microsoft.com/office/drawing/2014/main" id="{9AE28A80-BB4E-7B22-6AAF-8A32AFF9EA46}"/>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528;p50">
            <a:extLst>
              <a:ext uri="{FF2B5EF4-FFF2-40B4-BE49-F238E27FC236}">
                <a16:creationId xmlns:a16="http://schemas.microsoft.com/office/drawing/2014/main" id="{8C08B51D-46C3-D21D-F596-BA304645EA31}"/>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529;p50">
            <a:extLst>
              <a:ext uri="{FF2B5EF4-FFF2-40B4-BE49-F238E27FC236}">
                <a16:creationId xmlns:a16="http://schemas.microsoft.com/office/drawing/2014/main" id="{6C681E94-DD74-8E56-98D1-659219EEBE28}"/>
              </a:ext>
            </a:extLst>
          </p:cNvPr>
          <p:cNvSpPr txBox="1">
            <a:spLocks noGrp="1"/>
          </p:cNvSpPr>
          <p:nvPr>
            <p:ph type="sldNum" sz="quarter" idx="8"/>
          </p:nvPr>
        </p:nvSpPr>
        <p:spPr/>
        <p:txBody>
          <a:bodyPr/>
          <a:lstStyle>
            <a:lvl1pPr>
              <a:defRPr/>
            </a:lvl1pPr>
          </a:lstStyle>
          <a:p>
            <a:pPr lvl="0"/>
            <a:fld id="{2461E00E-7DE3-471A-84E2-0D16D85F102A}" type="slidenum">
              <a:t>‹#›</a:t>
            </a:fld>
            <a:endParaRPr lang="en-US"/>
          </a:p>
        </p:txBody>
      </p:sp>
      <p:cxnSp>
        <p:nvCxnSpPr>
          <p:cNvPr id="13" name="Google Shape;530;p50">
            <a:extLst>
              <a:ext uri="{FF2B5EF4-FFF2-40B4-BE49-F238E27FC236}">
                <a16:creationId xmlns:a16="http://schemas.microsoft.com/office/drawing/2014/main" id="{D294195F-1DFF-DD62-87C1-FB689AD7ABE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531;p50">
            <a:extLst>
              <a:ext uri="{FF2B5EF4-FFF2-40B4-BE49-F238E27FC236}">
                <a16:creationId xmlns:a16="http://schemas.microsoft.com/office/drawing/2014/main" id="{A5A9ABB9-652B-2471-8F4D-90DDDABE328C}"/>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49696106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p:cSld name="27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76624A68-0FFE-2EF3-B4FC-C868627E8B5D}"/>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72C27395-EE46-3CD5-32C9-AC9409C9696A}"/>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D265C062-4A31-F4E4-A32F-56D48AC2299E}"/>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039FB473-4B33-A047-968D-81B79D9FD4CA}"/>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030799C2-C3D2-ECE0-1CD8-4B4D21F04818}"/>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C13405EE-012F-D1D1-EDD3-BB4AED88250C}"/>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84A46EC7-BADB-CF4A-6C0F-069EBBFB217B}"/>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77922433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CF2E509F-3083-AE62-8D07-A28B6B6996B6}"/>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F9E74664-7A0D-9862-F5B2-D283A36DDBA6}"/>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031E5987-A4B6-4E12-99D5-BA55B2D69685}"/>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4B5F68A9-8AD2-A835-1F0B-005C34CF42D3}"/>
              </a:ext>
            </a:extLst>
          </p:cNvPr>
          <p:cNvSpPr txBox="1">
            <a:spLocks noGrp="1"/>
          </p:cNvSpPr>
          <p:nvPr>
            <p:ph type="sldNum" sz="quarter" idx="8"/>
          </p:nvPr>
        </p:nvSpPr>
        <p:spPr/>
        <p:txBody>
          <a:bodyPr/>
          <a:lstStyle>
            <a:lvl1pPr>
              <a:defRPr>
                <a:solidFill>
                  <a:srgbClr val="AFB3B9"/>
                </a:solidFill>
              </a:defRPr>
            </a:lvl1pPr>
          </a:lstStyle>
          <a:p>
            <a:pPr lvl="0"/>
            <a:fld id="{9B6666BA-4DE7-4CD7-B1FB-C783A41A34AB}" type="slidenum">
              <a:t>‹#›</a:t>
            </a:fld>
            <a:endParaRPr lang="en-US"/>
          </a:p>
        </p:txBody>
      </p:sp>
      <p:cxnSp>
        <p:nvCxnSpPr>
          <p:cNvPr id="6" name="Straight Connector 7">
            <a:extLst>
              <a:ext uri="{FF2B5EF4-FFF2-40B4-BE49-F238E27FC236}">
                <a16:creationId xmlns:a16="http://schemas.microsoft.com/office/drawing/2014/main" id="{FA9EDA16-EB4E-933E-C9D3-C056838F615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AE9DE37D-D02D-B0DF-FCB6-BBB9F826AD5B}"/>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3C45304D-ED2D-48A0-8C06-326967089EE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776AF916-F692-7BC3-4AC7-FF06EF61B5A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B2081069-4752-3E12-F5C0-9C4677C00187}"/>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19048F9A-FCAB-53CE-DA3A-B0B5125CBF9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E908E6B7-0EFA-2F64-96C5-ED5D3306597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EC906266-D845-DC3C-38A6-8C3606AF7D3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421939997"/>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p:cSld name="26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E272F5CC-F61F-3778-D9E1-9F11CD217B80}"/>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2E633848-9E3A-636A-43C5-8ED3F847E289}"/>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F322860B-A8AF-4FDF-2AC6-319E3B333E51}"/>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C894690D-948B-E0CD-3DC1-4074BB19C00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78225BFE-97DA-EDC1-8E64-4D524CCB542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2ED69710-AB2F-E305-7203-301FEC0FE06E}"/>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F21F0B40-E994-B5BB-93C7-18397A9D1E2D}"/>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78482468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p:cSld name="25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E8C12095-A0C4-B825-6FAE-5D2B8E38133C}"/>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D54A0314-3187-F0E1-98F5-2460A0258A0C}"/>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B95AE5B5-4FD6-FC56-0573-F367DE5EE342}"/>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3C723A86-7D2A-B658-201B-379FF0D6F008}"/>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2EB161B7-0BE1-397D-32BD-B63B81A86153}"/>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3A77D380-9D82-DCF3-E91B-93064B03F4F2}"/>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AC7D83E7-FB0C-84FF-A8F5-CF93CF6C8710}"/>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759833367"/>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586775DC-942A-C81E-5A0C-AA10B9BF8D2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B6976F0D-636A-DE1C-8A20-C7F812284BB3}"/>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B6572DC6-5790-7FE6-4BEB-9FF801AB9D11}"/>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747BC69C-6260-FF32-F540-6589BF47F461}"/>
              </a:ext>
            </a:extLst>
          </p:cNvPr>
          <p:cNvSpPr txBox="1">
            <a:spLocks noGrp="1"/>
          </p:cNvSpPr>
          <p:nvPr>
            <p:ph type="sldNum" sz="quarter" idx="8"/>
          </p:nvPr>
        </p:nvSpPr>
        <p:spPr/>
        <p:txBody>
          <a:bodyPr/>
          <a:lstStyle>
            <a:lvl1pPr>
              <a:defRPr>
                <a:solidFill>
                  <a:srgbClr val="AFB3B9"/>
                </a:solidFill>
              </a:defRPr>
            </a:lvl1pPr>
          </a:lstStyle>
          <a:p>
            <a:pPr lvl="0"/>
            <a:fld id="{60601C6C-DCEE-48CD-9CEB-2D9469B245DD}" type="slidenum">
              <a:t>‹#›</a:t>
            </a:fld>
            <a:endParaRPr lang="en-US"/>
          </a:p>
        </p:txBody>
      </p:sp>
      <p:cxnSp>
        <p:nvCxnSpPr>
          <p:cNvPr id="6" name="Straight Connector 7">
            <a:extLst>
              <a:ext uri="{FF2B5EF4-FFF2-40B4-BE49-F238E27FC236}">
                <a16:creationId xmlns:a16="http://schemas.microsoft.com/office/drawing/2014/main" id="{AE604FE3-C621-4A99-B3E3-B79C8C217C13}"/>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ADA5CE0F-FFA3-209F-E733-45C99968D5B3}"/>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703E961E-9192-3301-E539-F9F47941A7B5}"/>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11619816-5DE5-1224-7D47-3C1D58D6960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88B5F89-D343-2783-E164-11AA24C2DAEA}"/>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9629E7FC-C099-9F5A-0B46-FCD51575574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638C3940-E0A1-0838-4083-8EFB7C68FD6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39AF44CD-AC7B-6EBB-CF7B-871867866F7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982681148"/>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obj" preserve="1">
  <p:cSld name="11_Title Slide">
    <p:bg>
      <p:bgPr>
        <a:solidFill>
          <a:srgbClr val="FFFFFF"/>
        </a:solidFill>
        <a:effectLst/>
      </p:bgPr>
    </p:bg>
    <p:spTree>
      <p:nvGrpSpPr>
        <p:cNvPr id="1" name=""/>
        <p:cNvGrpSpPr/>
        <p:nvPr/>
      </p:nvGrpSpPr>
      <p:grpSpPr>
        <a:xfrm>
          <a:off x="0" y="0"/>
          <a:ext cx="0" cy="0"/>
          <a:chOff x="0" y="0"/>
          <a:chExt cx="0" cy="0"/>
        </a:xfrm>
      </p:grpSpPr>
      <p:sp>
        <p:nvSpPr>
          <p:cNvPr id="2" name="bg object 16">
            <a:extLst>
              <a:ext uri="{FF2B5EF4-FFF2-40B4-BE49-F238E27FC236}">
                <a16:creationId xmlns:a16="http://schemas.microsoft.com/office/drawing/2014/main" id="{EBF519AA-104A-4652-0826-9A8B4AC03A1C}"/>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 f4 0 f2"/>
              <a:gd name="f8" fmla="+- f3 0 f2"/>
              <a:gd name="f9" fmla="*/ f8 1 12192000"/>
              <a:gd name="f10" fmla="*/ f7 1 6858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3" name="bg object 17">
            <a:extLst>
              <a:ext uri="{FF2B5EF4-FFF2-40B4-BE49-F238E27FC236}">
                <a16:creationId xmlns:a16="http://schemas.microsoft.com/office/drawing/2014/main" id="{332A5F2C-F0EE-F8A3-F86F-9FB1EFA62608}"/>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 f4 0 f2"/>
              <a:gd name="f148" fmla="+- f3 0 f2"/>
              <a:gd name="f149" fmla="*/ f148 1 7111365"/>
              <a:gd name="f150" fmla="*/ f147 1 1757679"/>
              <a:gd name="f151" fmla="*/ f2 1 f149"/>
              <a:gd name="f152" fmla="*/ f3 1 f149"/>
              <a:gd name="f153" fmla="*/ f2 1 f150"/>
              <a:gd name="f154" fmla="*/ f4 1 f150"/>
              <a:gd name="f155" fmla="*/ f151 f145 1"/>
              <a:gd name="f156" fmla="*/ f152 f145 1"/>
              <a:gd name="f157" fmla="*/ f154 f146 1"/>
              <a:gd name="f158" fmla="*/ f153 f146 1"/>
            </a:gdLst>
            <a:ahLst/>
            <a:cxnLst>
              <a:cxn ang="3cd4">
                <a:pos x="hc" y="t"/>
              </a:cxn>
              <a:cxn ang="0">
                <a:pos x="r" y="vc"/>
              </a:cxn>
              <a:cxn ang="cd4">
                <a:pos x="hc" y="b"/>
              </a:cxn>
              <a:cxn ang="cd2">
                <a:pos x="l" y="vc"/>
              </a:cxn>
            </a:cxnLst>
            <a:rect l="f155" t="f158" r="f156" b="f157"/>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4" name="bg object 18">
            <a:extLst>
              <a:ext uri="{FF2B5EF4-FFF2-40B4-BE49-F238E27FC236}">
                <a16:creationId xmlns:a16="http://schemas.microsoft.com/office/drawing/2014/main" id="{EF6E8BEF-48A7-E739-0EA4-C27D47E01452}"/>
              </a:ext>
            </a:extLst>
          </p:cNvPr>
          <p:cNvPicPr>
            <a:picLocks noChangeAspect="1"/>
          </p:cNvPicPr>
          <p:nvPr/>
        </p:nvPicPr>
        <p:blipFill>
          <a:blip r:embed="rId2"/>
          <a:stretch>
            <a:fillRect/>
          </a:stretch>
        </p:blipFill>
        <p:spPr>
          <a:xfrm>
            <a:off x="0" y="5041901"/>
            <a:ext cx="12191996" cy="1816098"/>
          </a:xfrm>
          <a:prstGeom prst="rect">
            <a:avLst/>
          </a:prstGeom>
          <a:noFill/>
          <a:ln cap="flat">
            <a:noFill/>
          </a:ln>
        </p:spPr>
      </p:pic>
      <p:sp>
        <p:nvSpPr>
          <p:cNvPr id="5" name="bg object 19">
            <a:extLst>
              <a:ext uri="{FF2B5EF4-FFF2-40B4-BE49-F238E27FC236}">
                <a16:creationId xmlns:a16="http://schemas.microsoft.com/office/drawing/2014/main" id="{A375D481-5CC5-DA79-B83D-E7257ED4E514}"/>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 f4 0 f2"/>
              <a:gd name="f474" fmla="+- f3 0 f2"/>
              <a:gd name="f475" fmla="*/ f474 1 12192000"/>
              <a:gd name="f476" fmla="*/ f473 1 1838325"/>
              <a:gd name="f477" fmla="*/ f2 1 f475"/>
              <a:gd name="f478" fmla="*/ f3 1 f475"/>
              <a:gd name="f479" fmla="*/ f2 1 f476"/>
              <a:gd name="f480" fmla="*/ f4 1 f476"/>
              <a:gd name="f481" fmla="*/ f477 f471 1"/>
              <a:gd name="f482" fmla="*/ f478 f471 1"/>
              <a:gd name="f483" fmla="*/ f480 f472 1"/>
              <a:gd name="f484" fmla="*/ f479 f472 1"/>
            </a:gdLst>
            <a:ahLst/>
            <a:cxnLst>
              <a:cxn ang="3cd4">
                <a:pos x="hc" y="t"/>
              </a:cxn>
              <a:cxn ang="0">
                <a:pos x="r" y="vc"/>
              </a:cxn>
              <a:cxn ang="cd4">
                <a:pos x="hc" y="b"/>
              </a:cxn>
              <a:cxn ang="cd2">
                <a:pos x="l" y="vc"/>
              </a:cxn>
            </a:cxnLst>
            <a:rect l="f481" t="f484" r="f482" b="f483"/>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6" name="bg object 20">
            <a:extLst>
              <a:ext uri="{FF2B5EF4-FFF2-40B4-BE49-F238E27FC236}">
                <a16:creationId xmlns:a16="http://schemas.microsoft.com/office/drawing/2014/main" id="{97E3F474-2352-40B9-27B2-43961783303F}"/>
              </a:ext>
            </a:extLst>
          </p:cNvPr>
          <p:cNvPicPr>
            <a:picLocks noChangeAspect="1"/>
          </p:cNvPicPr>
          <p:nvPr/>
        </p:nvPicPr>
        <p:blipFill>
          <a:blip r:embed="rId3"/>
          <a:stretch>
            <a:fillRect/>
          </a:stretch>
        </p:blipFill>
        <p:spPr>
          <a:xfrm>
            <a:off x="313959" y="5564124"/>
            <a:ext cx="2025386" cy="911355"/>
          </a:xfrm>
          <a:prstGeom prst="rect">
            <a:avLst/>
          </a:prstGeom>
          <a:noFill/>
          <a:ln cap="flat">
            <a:noFill/>
          </a:ln>
        </p:spPr>
      </p:pic>
      <p:sp>
        <p:nvSpPr>
          <p:cNvPr id="7" name="bg object 21">
            <a:extLst>
              <a:ext uri="{FF2B5EF4-FFF2-40B4-BE49-F238E27FC236}">
                <a16:creationId xmlns:a16="http://schemas.microsoft.com/office/drawing/2014/main" id="{5432AA05-D1EB-A1E6-E6E0-833FFCF53744}"/>
              </a:ext>
            </a:extLst>
          </p:cNvPr>
          <p:cNvSpPr/>
          <p:nvPr/>
        </p:nvSpPr>
        <p:spPr>
          <a:xfrm>
            <a:off x="1520190" y="2812538"/>
            <a:ext cx="2286000" cy="0"/>
          </a:xfrm>
          <a:custGeom>
            <a:avLst/>
            <a:gdLst>
              <a:gd name="f0" fmla="val w"/>
              <a:gd name="f1" fmla="val h"/>
              <a:gd name="f2" fmla="val ss"/>
              <a:gd name="f3" fmla="val 0"/>
              <a:gd name="f4" fmla="val 2286000"/>
              <a:gd name="f5" fmla="abs f0"/>
              <a:gd name="f6" fmla="abs f1"/>
              <a:gd name="f7" fmla="abs f2"/>
              <a:gd name="f8" fmla="*/ f0 1 2286000"/>
              <a:gd name="f9" fmla="val f3"/>
              <a:gd name="f10" fmla="+- f3 0 f3"/>
              <a:gd name="f11" fmla="+- f4 0 f3"/>
              <a:gd name="f12" fmla="?: f5 f0 1"/>
              <a:gd name="f13" fmla="?: f6 f1 1"/>
              <a:gd name="f14" fmla="?: f7 f2 1"/>
              <a:gd name="f15" fmla="*/ f11 1 2286000"/>
              <a:gd name="f16" fmla="*/ f10 1 0"/>
              <a:gd name="f17" fmla="*/ f12 1 2286000"/>
              <a:gd name="f18" fmla="*/ f13 1 21600"/>
              <a:gd name="f19" fmla="*/ 21600 f13 1"/>
              <a:gd name="f20" fmla="*/ 0 1 f15"/>
              <a:gd name="f21" fmla="*/ 2286000 1 f15"/>
              <a:gd name="f22" fmla="*/ 0 1 f16"/>
              <a:gd name="f23" fmla="*/ 1 1 f16"/>
              <a:gd name="f24" fmla="min f18 f17"/>
              <a:gd name="f25" fmla="*/ f19 1 f14"/>
              <a:gd name="f26" fmla="*/ f20 f8 1"/>
              <a:gd name="f27" fmla="*/ f21 f8 1"/>
              <a:gd name="f28" fmla="val f25"/>
              <a:gd name="f29" fmla="*/ f3 f24 1"/>
              <a:gd name="f30" fmla="+- f28 0 f9"/>
              <a:gd name="f31" fmla="*/ f30 1 0"/>
              <a:gd name="f32" fmla="*/ f23 f31 1"/>
              <a:gd name="f33" fmla="*/ f22 f31 1"/>
              <a:gd name="f34" fmla="*/ f33 f24 1"/>
              <a:gd name="f35" fmla="*/ f32 f24 1"/>
            </a:gdLst>
            <a:ahLst/>
            <a:cxnLst>
              <a:cxn ang="3cd4">
                <a:pos x="hc" y="t"/>
              </a:cxn>
              <a:cxn ang="0">
                <a:pos x="r" y="vc"/>
              </a:cxn>
              <a:cxn ang="cd4">
                <a:pos x="hc" y="b"/>
              </a:cxn>
              <a:cxn ang="cd2">
                <a:pos x="l" y="vc"/>
              </a:cxn>
            </a:cxnLst>
            <a:rect l="f26" t="f34" r="f27" b="f35"/>
            <a:pathLst>
              <a:path w="2286000">
                <a:moveTo>
                  <a:pt x="f3" y="f29"/>
                </a:moveTo>
                <a:lnTo>
                  <a:pt x="f4" y="f29"/>
                </a:lnTo>
              </a:path>
            </a:pathLst>
          </a:custGeom>
          <a:noFill/>
          <a:ln w="32004" cap="flat">
            <a:solidFill>
              <a:srgbClr val="F58366"/>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Holder 2">
            <a:extLst>
              <a:ext uri="{FF2B5EF4-FFF2-40B4-BE49-F238E27FC236}">
                <a16:creationId xmlns:a16="http://schemas.microsoft.com/office/drawing/2014/main" id="{A7F6B9BD-5D15-9AD0-7018-A2D7685393AF}"/>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Holder 3">
            <a:extLst>
              <a:ext uri="{FF2B5EF4-FFF2-40B4-BE49-F238E27FC236}">
                <a16:creationId xmlns:a16="http://schemas.microsoft.com/office/drawing/2014/main" id="{C893F7B8-F28F-5C64-319D-E437A93C194A}"/>
              </a:ext>
            </a:extLst>
          </p:cNvPr>
          <p:cNvSpPr txBox="1">
            <a:spLocks noGrp="1"/>
          </p:cNvSpPr>
          <p:nvPr>
            <p:ph type="subTitle" idx="4294967295"/>
          </p:nvPr>
        </p:nvSpPr>
        <p:spPr>
          <a:xfrm>
            <a:off x="1828800" y="3840480"/>
            <a:ext cx="8534396" cy="369335"/>
          </a:xfrm>
        </p:spPr>
        <p:txBody>
          <a:bodyPr lIns="0" tIns="0" rIns="0" bIns="0">
            <a:spAutoFit/>
          </a:bodyPr>
          <a:lstStyle>
            <a:lvl1pPr>
              <a:defRPr/>
            </a:lvl1pPr>
          </a:lstStyle>
          <a:p>
            <a:pPr lvl="0"/>
            <a:endParaRPr lang="en-US"/>
          </a:p>
        </p:txBody>
      </p:sp>
      <p:sp>
        <p:nvSpPr>
          <p:cNvPr id="10" name="Holder 4">
            <a:extLst>
              <a:ext uri="{FF2B5EF4-FFF2-40B4-BE49-F238E27FC236}">
                <a16:creationId xmlns:a16="http://schemas.microsoft.com/office/drawing/2014/main" id="{AB622B02-6A16-1F24-4DF3-560E217D1B92}"/>
              </a:ext>
            </a:extLst>
          </p:cNvPr>
          <p:cNvSpPr txBox="1">
            <a:spLocks noGrp="1"/>
          </p:cNvSpPr>
          <p:nvPr>
            <p:ph type="ftr" sz="quarter" idx="9"/>
          </p:nvPr>
        </p:nvSpPr>
        <p:spPr/>
        <p:txBody>
          <a:bodyPr lIns="0" tIns="0" rIns="0" bIns="0" anchorCtr="1"/>
          <a:lstStyle>
            <a:lvl1pPr algn="ctr">
              <a:defRPr/>
            </a:lvl1pPr>
          </a:lstStyle>
          <a:p>
            <a:pPr lvl="0"/>
            <a:endParaRPr lang="en-US"/>
          </a:p>
        </p:txBody>
      </p:sp>
      <p:sp>
        <p:nvSpPr>
          <p:cNvPr id="11" name="Holder 5">
            <a:extLst>
              <a:ext uri="{FF2B5EF4-FFF2-40B4-BE49-F238E27FC236}">
                <a16:creationId xmlns:a16="http://schemas.microsoft.com/office/drawing/2014/main" id="{D661B212-67AD-07D5-8A59-F6C6DAF51468}"/>
              </a:ext>
            </a:extLst>
          </p:cNvPr>
          <p:cNvSpPr txBox="1">
            <a:spLocks noGrp="1"/>
          </p:cNvSpPr>
          <p:nvPr>
            <p:ph type="dt" sz="quarter" idx="7"/>
          </p:nvPr>
        </p:nvSpPr>
        <p:spPr>
          <a:xfrm>
            <a:off x="0" y="0"/>
            <a:ext cx="0" cy="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39699"/>
                </a:solidFill>
                <a:uFillTx/>
                <a:latin typeface="Calibri"/>
              </a:defRPr>
            </a:lvl1pPr>
          </a:lstStyle>
          <a:p>
            <a:pPr lvl="0"/>
            <a:fld id="{48028696-29B3-4179-9D02-31A5465165A3}" type="datetime1">
              <a:rPr lang="en-US"/>
              <a:pPr lvl="0"/>
              <a:t>5/28/2025</a:t>
            </a:fld>
            <a:endParaRPr lang="en-US"/>
          </a:p>
        </p:txBody>
      </p:sp>
      <p:sp>
        <p:nvSpPr>
          <p:cNvPr id="12" name="Holder 6">
            <a:extLst>
              <a:ext uri="{FF2B5EF4-FFF2-40B4-BE49-F238E27FC236}">
                <a16:creationId xmlns:a16="http://schemas.microsoft.com/office/drawing/2014/main" id="{8562F99B-0745-52DD-B395-B6078E4A5AD0}"/>
              </a:ext>
            </a:extLst>
          </p:cNvPr>
          <p:cNvSpPr txBox="1">
            <a:spLocks noGrp="1"/>
          </p:cNvSpPr>
          <p:nvPr>
            <p:ph type="sldNum" sz="quarter" idx="8"/>
          </p:nvPr>
        </p:nvSpPr>
        <p:spPr/>
        <p:txBody>
          <a:bodyPr lIns="0" tIns="0" rIns="0" bIns="0"/>
          <a:lstStyle>
            <a:lvl1pPr marL="38103">
              <a:lnSpc>
                <a:spcPts val="1425"/>
              </a:lnSpc>
              <a:defRPr spc="-5">
                <a:solidFill>
                  <a:srgbClr val="929599"/>
                </a:solidFill>
                <a:latin typeface="Arial"/>
                <a:cs typeface="Arial"/>
              </a:defRPr>
            </a:lvl1pPr>
          </a:lstStyle>
          <a:p>
            <a:pPr lvl="0"/>
            <a:fld id="{1F6B3550-6428-43F6-9E9E-5B08601668D5}" type="slidenum">
              <a:t>‹#›</a:t>
            </a:fld>
            <a:endParaRPr lang="en-US"/>
          </a:p>
        </p:txBody>
      </p:sp>
    </p:spTree>
    <p:extLst>
      <p:ext uri="{BB962C8B-B14F-4D97-AF65-F5344CB8AC3E}">
        <p14:creationId xmlns:p14="http://schemas.microsoft.com/office/powerpoint/2010/main" val="20738033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p:cSld name="5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2FF2F005-23F6-62C6-4C37-8DB1E8CFACE9}"/>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FA4376C6-DF22-C106-0598-AB5F3C794AE0}"/>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1D1BE8E0-0ECF-3B79-0A3D-DDE4725E0F1F}"/>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C520C9FC-7EED-7EB0-33B3-85C371ABBC2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5149E095-F693-BCDD-2B41-7B4ED1938994}"/>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F4E40B74-883B-C7C3-CB15-5CE1E4869CD5}"/>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4F1D342B-7325-D7A4-A86B-20D9710AA289}"/>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32373513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p:cSld name="24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9043871D-4B93-61BB-A2E2-0654F9DCDBF7}"/>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2CF14722-B3C6-AF4A-DF7C-9F532226A6C6}"/>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D94621FB-6209-7A07-E3FF-A14CE4E6C845}"/>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1D9C3D0E-E542-DC13-2791-809E5A30C44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C6D2E481-FAEF-A393-43A4-11152B9BDDCB}"/>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9BD49F75-F305-FB2E-34CD-EA4E29E1F0CA}"/>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1944ABE1-F9E8-4213-39BF-C9F1AC3E6BC4}"/>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93598595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720355AC-B992-A60F-0F9D-021C094B223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A56008F-2595-4CD8-19AD-93FFA8707E1B}"/>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8D337BB-822D-9226-C3F3-B92D0706DB0E}"/>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0388681C-0A99-2676-1CF1-BEF05820A2AF}"/>
              </a:ext>
            </a:extLst>
          </p:cNvPr>
          <p:cNvSpPr txBox="1">
            <a:spLocks noGrp="1"/>
          </p:cNvSpPr>
          <p:nvPr>
            <p:ph type="sldNum" sz="quarter" idx="8"/>
          </p:nvPr>
        </p:nvSpPr>
        <p:spPr/>
        <p:txBody>
          <a:bodyPr/>
          <a:lstStyle>
            <a:lvl1pPr>
              <a:defRPr>
                <a:solidFill>
                  <a:srgbClr val="AFB3B9"/>
                </a:solidFill>
              </a:defRPr>
            </a:lvl1pPr>
          </a:lstStyle>
          <a:p>
            <a:pPr lvl="0"/>
            <a:fld id="{A34FCB11-B5F2-4F49-AF00-363A4DC83ACC}" type="slidenum">
              <a:t>‹#›</a:t>
            </a:fld>
            <a:endParaRPr lang="en-US"/>
          </a:p>
        </p:txBody>
      </p:sp>
      <p:cxnSp>
        <p:nvCxnSpPr>
          <p:cNvPr id="6" name="Straight Connector 7">
            <a:extLst>
              <a:ext uri="{FF2B5EF4-FFF2-40B4-BE49-F238E27FC236}">
                <a16:creationId xmlns:a16="http://schemas.microsoft.com/office/drawing/2014/main" id="{14E80282-39DE-2D6C-6AAB-19D9A67AB0C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2B39A1AD-5BB5-917C-B20F-B7F629866F86}"/>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AB2B8877-9277-EAB8-AAF6-58FD1FBEC628}"/>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45A50845-20CC-9B21-835F-7D7D2736F141}"/>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9FE9638F-7482-1269-A8FC-06C4643FCE41}"/>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28E443C5-8963-F95D-C175-4727BE43058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AE51ADB7-D6C6-18C9-F3BF-27C944206B78}"/>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60423346-EBB2-17A8-4F16-C0130E7013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074499605"/>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p:cSld name="23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B4C1D399-C6A6-D7EA-9CDC-0DC230A63AD4}"/>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470C30E0-5948-D393-A536-E3C16289D43C}"/>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3030FE5F-E5A9-24F4-1726-C2CED48403D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E3E378D3-1F0F-B6A5-25DB-0E88532F4253}"/>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8FC806FA-7724-E87F-4E8D-39E565BBE88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12E582D4-2858-10DB-8B17-B88E977CF90B}"/>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6F560248-98E0-29F3-6003-68371783400A}"/>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88250450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Title Only 3">
    <p:spTree>
      <p:nvGrpSpPr>
        <p:cNvPr id="1" name=""/>
        <p:cNvGrpSpPr/>
        <p:nvPr/>
      </p:nvGrpSpPr>
      <p:grpSpPr>
        <a:xfrm>
          <a:off x="0" y="0"/>
          <a:ext cx="0" cy="0"/>
          <a:chOff x="0" y="0"/>
          <a:chExt cx="0" cy="0"/>
        </a:xfrm>
      </p:grpSpPr>
      <p:grpSp>
        <p:nvGrpSpPr>
          <p:cNvPr id="2" name="Google Shape;533;p51">
            <a:extLst>
              <a:ext uri="{FF2B5EF4-FFF2-40B4-BE49-F238E27FC236}">
                <a16:creationId xmlns:a16="http://schemas.microsoft.com/office/drawing/2014/main" id="{84B748D5-5FC2-4FDE-A463-40A3FBD75B91}"/>
              </a:ext>
            </a:extLst>
          </p:cNvPr>
          <p:cNvGrpSpPr/>
          <p:nvPr/>
        </p:nvGrpSpPr>
        <p:grpSpPr>
          <a:xfrm>
            <a:off x="7191545" y="0"/>
            <a:ext cx="5000460" cy="1425988"/>
            <a:chOff x="7191545" y="0"/>
            <a:chExt cx="5000460" cy="1425988"/>
          </a:xfrm>
        </p:grpSpPr>
        <p:pic>
          <p:nvPicPr>
            <p:cNvPr id="3" name="Google Shape;534;p51">
              <a:extLst>
                <a:ext uri="{FF2B5EF4-FFF2-40B4-BE49-F238E27FC236}">
                  <a16:creationId xmlns:a16="http://schemas.microsoft.com/office/drawing/2014/main" id="{D735842C-F6A9-6659-F955-7A083C43FEC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35;p51">
              <a:extLst>
                <a:ext uri="{FF2B5EF4-FFF2-40B4-BE49-F238E27FC236}">
                  <a16:creationId xmlns:a16="http://schemas.microsoft.com/office/drawing/2014/main" id="{D9135540-865C-6DEA-274A-2FF50353E3A3}"/>
                </a:ext>
              </a:extLst>
            </p:cNvPr>
            <p:cNvGrpSpPr/>
            <p:nvPr/>
          </p:nvGrpSpPr>
          <p:grpSpPr>
            <a:xfrm>
              <a:off x="7191545" y="0"/>
              <a:ext cx="5000460" cy="1425988"/>
              <a:chOff x="7191545" y="0"/>
              <a:chExt cx="5000460" cy="1425988"/>
            </a:xfrm>
          </p:grpSpPr>
          <p:sp>
            <p:nvSpPr>
              <p:cNvPr id="5" name="Google Shape;536;p51">
                <a:extLst>
                  <a:ext uri="{FF2B5EF4-FFF2-40B4-BE49-F238E27FC236}">
                    <a16:creationId xmlns:a16="http://schemas.microsoft.com/office/drawing/2014/main" id="{26A67563-C49D-8B41-6C83-7309BC528C41}"/>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37;p51">
                <a:extLst>
                  <a:ext uri="{FF2B5EF4-FFF2-40B4-BE49-F238E27FC236}">
                    <a16:creationId xmlns:a16="http://schemas.microsoft.com/office/drawing/2014/main" id="{731E96E3-CF3C-415E-6DCA-C1BD2E7E6D0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38;p51">
            <a:extLst>
              <a:ext uri="{FF2B5EF4-FFF2-40B4-BE49-F238E27FC236}">
                <a16:creationId xmlns:a16="http://schemas.microsoft.com/office/drawing/2014/main" id="{716E0BBC-2516-DF51-892B-2834C877D6E9}"/>
              </a:ext>
            </a:extLst>
          </p:cNvPr>
          <p:cNvSpPr txBox="1">
            <a:spLocks noGrp="1"/>
          </p:cNvSpPr>
          <p:nvPr>
            <p:ph type="title"/>
          </p:nvPr>
        </p:nvSpPr>
        <p:spPr/>
        <p:txBody>
          <a:bodyPr/>
          <a:lstStyle>
            <a:lvl1pPr>
              <a:defRPr/>
            </a:lvl1pPr>
          </a:lstStyle>
          <a:p>
            <a:pPr lvl="0"/>
            <a:endParaRPr lang="en-US"/>
          </a:p>
        </p:txBody>
      </p:sp>
      <p:sp>
        <p:nvSpPr>
          <p:cNvPr id="8" name="Google Shape;539;p51">
            <a:extLst>
              <a:ext uri="{FF2B5EF4-FFF2-40B4-BE49-F238E27FC236}">
                <a16:creationId xmlns:a16="http://schemas.microsoft.com/office/drawing/2014/main" id="{06A841FB-698E-80EA-62F1-6BBBCFCDC68D}"/>
              </a:ext>
            </a:extLst>
          </p:cNvPr>
          <p:cNvSpPr txBox="1">
            <a:spLocks noGrp="1"/>
          </p:cNvSpPr>
          <p:nvPr>
            <p:ph type="sldNum" sz="quarter" idx="8"/>
          </p:nvPr>
        </p:nvSpPr>
        <p:spPr/>
        <p:txBody>
          <a:bodyPr/>
          <a:lstStyle>
            <a:lvl1pPr>
              <a:defRPr/>
            </a:lvl1pPr>
          </a:lstStyle>
          <a:p>
            <a:pPr lvl="0"/>
            <a:fld id="{E1201B27-6DF8-4784-9412-53B720BF9FBD}" type="slidenum">
              <a:t>‹#›</a:t>
            </a:fld>
            <a:endParaRPr lang="en-US"/>
          </a:p>
        </p:txBody>
      </p:sp>
      <p:cxnSp>
        <p:nvCxnSpPr>
          <p:cNvPr id="9" name="Google Shape;540;p51">
            <a:extLst>
              <a:ext uri="{FF2B5EF4-FFF2-40B4-BE49-F238E27FC236}">
                <a16:creationId xmlns:a16="http://schemas.microsoft.com/office/drawing/2014/main" id="{47E673CB-80B4-0890-B023-125445B8319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541;p51">
            <a:extLst>
              <a:ext uri="{FF2B5EF4-FFF2-40B4-BE49-F238E27FC236}">
                <a16:creationId xmlns:a16="http://schemas.microsoft.com/office/drawing/2014/main" id="{7A5E3A4A-2A6B-068B-B394-CB0DA25A0F94}"/>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05230933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D585BBD3-4198-93CA-C510-1866B370B23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D8A178A2-A515-4446-DEAD-B066C6698F22}"/>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621F6590-F98A-3D15-F0EA-9E121AABA18A}"/>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CDFD552D-2BC6-F024-09D8-9371A1A66AE3}"/>
              </a:ext>
            </a:extLst>
          </p:cNvPr>
          <p:cNvSpPr txBox="1">
            <a:spLocks noGrp="1"/>
          </p:cNvSpPr>
          <p:nvPr>
            <p:ph type="sldNum" sz="quarter" idx="8"/>
          </p:nvPr>
        </p:nvSpPr>
        <p:spPr/>
        <p:txBody>
          <a:bodyPr/>
          <a:lstStyle>
            <a:lvl1pPr>
              <a:defRPr>
                <a:solidFill>
                  <a:srgbClr val="AFB3B9"/>
                </a:solidFill>
              </a:defRPr>
            </a:lvl1pPr>
          </a:lstStyle>
          <a:p>
            <a:pPr lvl="0"/>
            <a:fld id="{8C37F85E-1F56-48C6-9CDF-B01130C3EEBA}" type="slidenum">
              <a:t>‹#›</a:t>
            </a:fld>
            <a:endParaRPr lang="en-US"/>
          </a:p>
        </p:txBody>
      </p:sp>
      <p:cxnSp>
        <p:nvCxnSpPr>
          <p:cNvPr id="6" name="Straight Connector 7">
            <a:extLst>
              <a:ext uri="{FF2B5EF4-FFF2-40B4-BE49-F238E27FC236}">
                <a16:creationId xmlns:a16="http://schemas.microsoft.com/office/drawing/2014/main" id="{D946C5DC-6D97-5CDC-6738-C17E839E766B}"/>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1D4C4130-9845-5E80-4A97-6E661715426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EE7A137C-309E-D381-A9FC-367D87C99D3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29726184-EF1F-96AA-2E39-43FF1CAF359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ADB9F9AD-A25D-B2BD-5D03-8C9F8682E1A0}"/>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38BD2D54-D74F-709C-B082-99EF96A845A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8B58F44F-4260-1B2A-3F1A-D4807BA44357}"/>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D6B4714F-716F-78CE-00D1-313579EC1ED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42664905"/>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p:cSld name="13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0F6E5099-FAFE-ACCE-0C70-3AD13325022C}"/>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73DE04A1-8EDC-E271-7308-5010CD53622B}"/>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569726EA-643B-2B6E-54F6-ABCDB03B73DA}"/>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FDA4E756-5003-8F7B-3DFF-3DE54A755F84}"/>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7683E37B-660C-E757-A6CB-7D59B146B0C3}"/>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56CB2DCB-2147-A20D-790A-7E46D20BE8BC}"/>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0141C08D-F6C4-A2F5-FA3B-5483A6C9E097}"/>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99288253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700CD1C4-785B-4700-AE25-838D442145CA}"/>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E74517F6-EAEC-D322-D3A4-B948BBBCC02F}"/>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3313921B-D0BC-C31B-8202-90CA23CA616F}"/>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4C19249C-C382-C4C6-9BA3-1B74BC560249}"/>
              </a:ext>
            </a:extLst>
          </p:cNvPr>
          <p:cNvSpPr txBox="1">
            <a:spLocks noGrp="1"/>
          </p:cNvSpPr>
          <p:nvPr>
            <p:ph type="sldNum" sz="quarter" idx="8"/>
          </p:nvPr>
        </p:nvSpPr>
        <p:spPr/>
        <p:txBody>
          <a:bodyPr/>
          <a:lstStyle>
            <a:lvl1pPr>
              <a:defRPr>
                <a:solidFill>
                  <a:srgbClr val="AFB3B9"/>
                </a:solidFill>
              </a:defRPr>
            </a:lvl1pPr>
          </a:lstStyle>
          <a:p>
            <a:pPr lvl="0"/>
            <a:fld id="{08CEBA73-A2C7-4C38-A318-A0A864404374}" type="slidenum">
              <a:t>‹#›</a:t>
            </a:fld>
            <a:endParaRPr lang="en-US"/>
          </a:p>
        </p:txBody>
      </p:sp>
      <p:cxnSp>
        <p:nvCxnSpPr>
          <p:cNvPr id="6" name="Straight Connector 7">
            <a:extLst>
              <a:ext uri="{FF2B5EF4-FFF2-40B4-BE49-F238E27FC236}">
                <a16:creationId xmlns:a16="http://schemas.microsoft.com/office/drawing/2014/main" id="{D1548A4D-B0E6-7D65-9EEF-B8E9FAB6B864}"/>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2111A2FF-68FE-D390-E51E-3D8E74F0E5A8}"/>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6E403447-D0AB-A1CB-7056-8F32D7B2554C}"/>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1DA2AB1F-E144-7726-4B87-E368980DC69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6F4713DA-B442-61DA-C202-0D6F3EBF4AE2}"/>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C40430F6-F248-04EA-A562-050D13038F50}"/>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4355314B-267A-8BD8-F6BC-859CCF11F53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3F99C035-896E-0868-F799-CEEC37014AB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55007424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3AA0499C-3005-1717-8AEE-816DCFB5522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CC155DA2-E3E5-6A7C-82B7-187B8BBDFBE1}"/>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58F048BC-1F1A-737D-D7D4-91AD595C6236}"/>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4889EAD2-14AE-1044-EFBA-98433F0852D4}"/>
              </a:ext>
            </a:extLst>
          </p:cNvPr>
          <p:cNvSpPr txBox="1">
            <a:spLocks noGrp="1"/>
          </p:cNvSpPr>
          <p:nvPr>
            <p:ph type="sldNum" sz="quarter" idx="8"/>
          </p:nvPr>
        </p:nvSpPr>
        <p:spPr/>
        <p:txBody>
          <a:bodyPr/>
          <a:lstStyle>
            <a:lvl1pPr>
              <a:defRPr>
                <a:solidFill>
                  <a:srgbClr val="AFB3B9"/>
                </a:solidFill>
              </a:defRPr>
            </a:lvl1pPr>
          </a:lstStyle>
          <a:p>
            <a:pPr lvl="0"/>
            <a:fld id="{AA0C452A-AB79-4542-8E15-9D5990709573}" type="slidenum">
              <a:t>‹#›</a:t>
            </a:fld>
            <a:endParaRPr lang="en-US"/>
          </a:p>
        </p:txBody>
      </p:sp>
      <p:cxnSp>
        <p:nvCxnSpPr>
          <p:cNvPr id="6" name="Straight Connector 7">
            <a:extLst>
              <a:ext uri="{FF2B5EF4-FFF2-40B4-BE49-F238E27FC236}">
                <a16:creationId xmlns:a16="http://schemas.microsoft.com/office/drawing/2014/main" id="{DAA97EE9-DF54-07B6-763E-8B08C944769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BF13B96B-ACD5-C6E4-A4D9-376EF6E35BF1}"/>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01545EC8-67ED-FCB6-4D68-DF22FC538786}"/>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81614A27-C431-AE75-BC26-C046A8C80AF7}"/>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DA64B228-0336-6E04-890E-623035396D39}"/>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4317871D-EEFD-00F6-8C1B-FF91CDD1BD2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B0DA52A2-0014-5534-677D-C180912997D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7776B570-67C0-A950-F339-9FA2F387F3F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16676466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p:cSld name="12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131266C1-09B2-D7C8-4A97-B611BD716B95}"/>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D59DC226-A3BC-0745-37DD-2A13E6E924BA}"/>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EB5ECC80-668E-D0CD-DB55-44993E8B77C8}"/>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0F71B8D5-74BA-3DEF-841B-86D40146E7FA}"/>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9016548C-E7CD-FDA0-0920-FDFD2556492A}"/>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663826A2-EEF5-D8F0-496E-83F58F43193A}"/>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79FF7E09-AB96-F4D5-55CF-28935FE34003}"/>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492356316"/>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p:cSld name="11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D87EF45A-31C3-D8B3-3FEA-0CDC762119F5}"/>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6F402011-98C9-03A6-72C4-62ED628F5070}"/>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CB5D322D-A0DC-BB5B-804B-B14043F2AFE6}"/>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5E3BCA9A-3653-7C92-841A-1679FF40414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56705EA1-2EE2-4488-A180-ADB93FD42E33}"/>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ABB6C7FC-7C1F-C65A-90AF-DD2CFF8357D6}"/>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EBE5D44C-E0F4-ABC5-1B3F-5A558FA6883D}"/>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46272200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AD6FB6C3-3D46-921D-DA94-662A6DBFCE6D}"/>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1C740FF8-25A2-68DB-81F7-79F74F4A456B}"/>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0FD62BD1-0FE2-CA88-1ECC-63BA8B5B9F53}"/>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BE9B154B-D63E-40E4-48E0-981F63E4DB0E}"/>
              </a:ext>
            </a:extLst>
          </p:cNvPr>
          <p:cNvSpPr txBox="1">
            <a:spLocks noGrp="1"/>
          </p:cNvSpPr>
          <p:nvPr>
            <p:ph type="sldNum" sz="quarter" idx="8"/>
          </p:nvPr>
        </p:nvSpPr>
        <p:spPr/>
        <p:txBody>
          <a:bodyPr/>
          <a:lstStyle>
            <a:lvl1pPr>
              <a:defRPr>
                <a:solidFill>
                  <a:srgbClr val="AFB3B9"/>
                </a:solidFill>
              </a:defRPr>
            </a:lvl1pPr>
          </a:lstStyle>
          <a:p>
            <a:pPr lvl="0"/>
            <a:fld id="{7E005A5B-8495-4A7B-84B2-F983DA676651}" type="slidenum">
              <a:t>‹#›</a:t>
            </a:fld>
            <a:endParaRPr lang="en-US"/>
          </a:p>
        </p:txBody>
      </p:sp>
      <p:cxnSp>
        <p:nvCxnSpPr>
          <p:cNvPr id="6" name="Straight Connector 7">
            <a:extLst>
              <a:ext uri="{FF2B5EF4-FFF2-40B4-BE49-F238E27FC236}">
                <a16:creationId xmlns:a16="http://schemas.microsoft.com/office/drawing/2014/main" id="{328B4242-C03A-8252-A17B-3384F00E8155}"/>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54C97B82-02F3-B29A-7493-E71A5CC52510}"/>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C6A69DD4-700B-D4FE-5562-6C49D7C1439F}"/>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29643FEE-856B-7063-68F0-53448D84C62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CAEC03D9-83B8-0B51-3283-4CE6B54DF290}"/>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1FB62BFA-01CA-E6EC-3CC1-4C740FFC570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CB9780C9-2E2E-CA62-58D6-021286F8F58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17C5096C-B7A7-78D3-0A53-BA55DCAEF30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86171744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p:cSld name="22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A8D93AA7-CF80-6F91-FA05-210A1DDC7058}"/>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5BE9FC2B-6504-8014-C1BB-862F40C90045}"/>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EBCC0D8C-D326-5917-2248-DE8711F52FBB}"/>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FC274216-62D7-4A5F-A3FB-85418C88F4B9}"/>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8A93011B-FBE4-7A67-0C3B-EECAB28E8068}"/>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CECE5AF4-BD47-87F6-AD65-DD9BDD5A8993}"/>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EEF14CA-C247-4C20-B984-54DA148F1D4F}"/>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240323188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B77CB97C-6357-9F49-4429-78111C99DE11}"/>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30B5A243-67FB-FE4B-9898-677B7231D6E2}"/>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13866971-6A56-B720-9B17-B01FE3CD056A}"/>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D8806257-3274-2ACD-51AE-057537A46C52}"/>
              </a:ext>
            </a:extLst>
          </p:cNvPr>
          <p:cNvSpPr txBox="1">
            <a:spLocks noGrp="1"/>
          </p:cNvSpPr>
          <p:nvPr>
            <p:ph type="sldNum" sz="quarter" idx="8"/>
          </p:nvPr>
        </p:nvSpPr>
        <p:spPr/>
        <p:txBody>
          <a:bodyPr/>
          <a:lstStyle>
            <a:lvl1pPr>
              <a:defRPr>
                <a:solidFill>
                  <a:srgbClr val="AFB3B9"/>
                </a:solidFill>
              </a:defRPr>
            </a:lvl1pPr>
          </a:lstStyle>
          <a:p>
            <a:pPr lvl="0"/>
            <a:fld id="{BDE4A193-8C31-4B43-B75A-E6495400CEA6}" type="slidenum">
              <a:t>‹#›</a:t>
            </a:fld>
            <a:endParaRPr lang="en-US"/>
          </a:p>
        </p:txBody>
      </p:sp>
      <p:cxnSp>
        <p:nvCxnSpPr>
          <p:cNvPr id="6" name="Straight Connector 7">
            <a:extLst>
              <a:ext uri="{FF2B5EF4-FFF2-40B4-BE49-F238E27FC236}">
                <a16:creationId xmlns:a16="http://schemas.microsoft.com/office/drawing/2014/main" id="{494FE8F2-428F-15A7-05D9-4FB68A63DDC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FDBB6E55-7354-9AD6-9ECD-9F9A22739992}"/>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EF2EB4C9-B0BC-3648-F03C-D4391BD6AC8F}"/>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FF40F7BA-B341-5FEF-7062-0B0531E02DD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54DAE182-E768-C6B6-EC75-AE79A96AE33F}"/>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B958893E-E36A-4179-DA7E-9F8E6391EF2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F0F5C39B-BF87-83ED-11C6-1851E1C55A8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A65AA77D-EA73-F0A2-AB18-414B270E972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841037000"/>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p:cSld name="16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CD163C2E-F4B9-5592-EFFE-C4C62973FD2F}"/>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C8EA5886-2B9C-6CAB-92B3-487476CF2401}"/>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EECF2664-A7E6-DAAD-0EFE-0D6DD93DA7E5}"/>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15CAAACD-4304-D5AB-74DE-166EFFDB9C34}"/>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0E9AAA31-C849-5A7E-6D54-9938D0DE701E}"/>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C16D65DA-4C0A-FF29-F0FF-CA4E32E9D91D}"/>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A121874C-7B19-EBB7-486C-8E41CE78F118}"/>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67202114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End 3">
    <p:spTree>
      <p:nvGrpSpPr>
        <p:cNvPr id="1" name=""/>
        <p:cNvGrpSpPr/>
        <p:nvPr/>
      </p:nvGrpSpPr>
      <p:grpSpPr>
        <a:xfrm>
          <a:off x="0" y="0"/>
          <a:ext cx="0" cy="0"/>
          <a:chOff x="0" y="0"/>
          <a:chExt cx="0" cy="0"/>
        </a:xfrm>
      </p:grpSpPr>
      <p:grpSp>
        <p:nvGrpSpPr>
          <p:cNvPr id="2" name="Google Shape;543;p52">
            <a:extLst>
              <a:ext uri="{FF2B5EF4-FFF2-40B4-BE49-F238E27FC236}">
                <a16:creationId xmlns:a16="http://schemas.microsoft.com/office/drawing/2014/main" id="{D3D44C31-8C2D-2F8A-7389-76E186A36A62}"/>
              </a:ext>
            </a:extLst>
          </p:cNvPr>
          <p:cNvGrpSpPr/>
          <p:nvPr/>
        </p:nvGrpSpPr>
        <p:grpSpPr>
          <a:xfrm>
            <a:off x="0" y="0"/>
            <a:ext cx="12191996" cy="2148830"/>
            <a:chOff x="0" y="0"/>
            <a:chExt cx="12191996" cy="2148830"/>
          </a:xfrm>
        </p:grpSpPr>
        <p:sp>
          <p:nvSpPr>
            <p:cNvPr id="3" name="Google Shape;544;p52">
              <a:extLst>
                <a:ext uri="{FF2B5EF4-FFF2-40B4-BE49-F238E27FC236}">
                  <a16:creationId xmlns:a16="http://schemas.microsoft.com/office/drawing/2014/main" id="{A954A991-B6C8-EEA2-715B-CD09B410295C}"/>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545;p52">
              <a:extLst>
                <a:ext uri="{FF2B5EF4-FFF2-40B4-BE49-F238E27FC236}">
                  <a16:creationId xmlns:a16="http://schemas.microsoft.com/office/drawing/2014/main" id="{32D3E5F7-3A2B-B5B4-BA9F-557674764F1A}"/>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546;p52">
            <a:extLst>
              <a:ext uri="{FF2B5EF4-FFF2-40B4-BE49-F238E27FC236}">
                <a16:creationId xmlns:a16="http://schemas.microsoft.com/office/drawing/2014/main" id="{9D6DA510-855A-3F88-F3F4-4ACB0D68BF8B}"/>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547;p52">
            <a:extLst>
              <a:ext uri="{FF2B5EF4-FFF2-40B4-BE49-F238E27FC236}">
                <a16:creationId xmlns:a16="http://schemas.microsoft.com/office/drawing/2014/main" id="{E7B16B0F-BBD4-446A-AFFC-FEFA9925DFFE}"/>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548;p52">
            <a:extLst>
              <a:ext uri="{FF2B5EF4-FFF2-40B4-BE49-F238E27FC236}">
                <a16:creationId xmlns:a16="http://schemas.microsoft.com/office/drawing/2014/main" id="{BAEB5D36-9DD0-2BC3-254A-B63A8C607BC6}"/>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549;p52">
            <a:extLst>
              <a:ext uri="{FF2B5EF4-FFF2-40B4-BE49-F238E27FC236}">
                <a16:creationId xmlns:a16="http://schemas.microsoft.com/office/drawing/2014/main" id="{F366EC2C-579A-2400-5DCB-9BDF3FB6BD50}"/>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70469995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p:cSld name="20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7AD0F40B-755A-6355-75BC-56D5BDCB5C8C}"/>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2F287898-44C4-0ECA-799C-10FDA9E4FE0B}"/>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56E51E20-E865-3C0F-CCA0-42A47338D18C}"/>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DF8E092A-D6D5-11DF-D3EF-CA64F300C22A}"/>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23513494-186A-0B6E-EED8-8CC8CC33A232}"/>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2764E175-79E1-C531-E1CE-80676AFAAB15}"/>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C801D795-1132-9721-17BA-23E9A28634B9}"/>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3508333341"/>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p:cSld name="29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02DD90C8-253B-CB80-9E83-E1D3499BAA89}"/>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1DB2A6D9-B6AD-9AA2-BF36-D05A58C63745}"/>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3FA16793-7378-57D9-9007-1477BAD5626A}"/>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DC9381DD-E4CD-4218-9D81-08F2B2036612}" type="datetime1">
              <a:rPr lang="en-US"/>
              <a:pPr lvl="0"/>
              <a:t>5/28/2025</a:t>
            </a:fld>
            <a:endParaRPr lang="en-US"/>
          </a:p>
        </p:txBody>
      </p:sp>
      <p:sp>
        <p:nvSpPr>
          <p:cNvPr id="5" name="Footer Placeholder 4">
            <a:extLst>
              <a:ext uri="{FF2B5EF4-FFF2-40B4-BE49-F238E27FC236}">
                <a16:creationId xmlns:a16="http://schemas.microsoft.com/office/drawing/2014/main" id="{0FDB909C-1558-2D97-FC63-F75CAA02943B}"/>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E26136C4-EE7F-93D0-1665-F98F012D635D}"/>
              </a:ext>
            </a:extLst>
          </p:cNvPr>
          <p:cNvSpPr txBox="1">
            <a:spLocks noGrp="1"/>
          </p:cNvSpPr>
          <p:nvPr>
            <p:ph type="sldNum" sz="quarter" idx="8"/>
          </p:nvPr>
        </p:nvSpPr>
        <p:spPr/>
        <p:txBody>
          <a:bodyPr/>
          <a:lstStyle>
            <a:lvl1pPr>
              <a:defRPr/>
            </a:lvl1pPr>
          </a:lstStyle>
          <a:p>
            <a:pPr lvl="0"/>
            <a:fld id="{BCABFB5F-FCE6-4277-9183-9C088944DB7E}" type="slidenum">
              <a:t>‹#›</a:t>
            </a:fld>
            <a:endParaRPr lang="en-US"/>
          </a:p>
        </p:txBody>
      </p:sp>
      <p:sp>
        <p:nvSpPr>
          <p:cNvPr id="7" name="Rectangle 12">
            <a:extLst>
              <a:ext uri="{FF2B5EF4-FFF2-40B4-BE49-F238E27FC236}">
                <a16:creationId xmlns:a16="http://schemas.microsoft.com/office/drawing/2014/main" id="{686CB25F-68A4-3685-B8C0-386FCD9C144F}"/>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2E51D960-4F8F-AB55-65FC-BCBB87F6A09E}"/>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F7463F11-DFB6-9AB2-6E4E-D40ABEF91462}"/>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730163D7-B4A3-9FFF-029C-2B619E754456}"/>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123106499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p:cSld name="28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06A02373-4223-0200-3FE5-B71E4543DC6D}"/>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35CA8EEA-0CE6-D1D7-4E40-15F6D65F0469}"/>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E832B1C5-B756-CEA0-A770-F64A79E60079}"/>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424FB75F-0027-45D5-806D-7AC678B7A64C}" type="datetime1">
              <a:rPr lang="en-US"/>
              <a:pPr lvl="0"/>
              <a:t>5/28/2025</a:t>
            </a:fld>
            <a:endParaRPr lang="en-US"/>
          </a:p>
        </p:txBody>
      </p:sp>
      <p:sp>
        <p:nvSpPr>
          <p:cNvPr id="5" name="Footer Placeholder 4">
            <a:extLst>
              <a:ext uri="{FF2B5EF4-FFF2-40B4-BE49-F238E27FC236}">
                <a16:creationId xmlns:a16="http://schemas.microsoft.com/office/drawing/2014/main" id="{AF900339-400D-F112-4178-E5E8DEBAFD9C}"/>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3E28659D-1045-9F57-6CEE-75ED97879E5A}"/>
              </a:ext>
            </a:extLst>
          </p:cNvPr>
          <p:cNvSpPr txBox="1">
            <a:spLocks noGrp="1"/>
          </p:cNvSpPr>
          <p:nvPr>
            <p:ph type="sldNum" sz="quarter" idx="8"/>
          </p:nvPr>
        </p:nvSpPr>
        <p:spPr/>
        <p:txBody>
          <a:bodyPr/>
          <a:lstStyle>
            <a:lvl1pPr>
              <a:defRPr/>
            </a:lvl1pPr>
          </a:lstStyle>
          <a:p>
            <a:pPr lvl="0"/>
            <a:fld id="{51F89E62-E9C0-402F-8521-0C683AA4AEBA}" type="slidenum">
              <a:t>‹#›</a:t>
            </a:fld>
            <a:endParaRPr lang="en-US"/>
          </a:p>
        </p:txBody>
      </p:sp>
      <p:sp>
        <p:nvSpPr>
          <p:cNvPr id="7" name="Rectangle 12">
            <a:extLst>
              <a:ext uri="{FF2B5EF4-FFF2-40B4-BE49-F238E27FC236}">
                <a16:creationId xmlns:a16="http://schemas.microsoft.com/office/drawing/2014/main" id="{E372297D-5593-2CEE-82B1-903C3DEA6196}"/>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4DDFD49D-9C30-144E-25AC-4F38D533B860}"/>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8D778A30-80B1-E5CB-5D67-56688FF5455B}"/>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23CEC99A-5F1F-FC34-A4F5-93AA5E481FD8}"/>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350223742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p:cSld name="27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35472487-3BA9-CB9F-65A3-44D401A0898E}"/>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56508DA5-C051-A478-F4F5-F73EDA2C915B}"/>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049A87E7-B1B7-E5F4-E5A2-1698C3334A99}"/>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B24C7AC6-7326-4DFD-A3A9-47CC6454886A}" type="datetime1">
              <a:rPr lang="en-US"/>
              <a:pPr lvl="0"/>
              <a:t>5/28/2025</a:t>
            </a:fld>
            <a:endParaRPr lang="en-US"/>
          </a:p>
        </p:txBody>
      </p:sp>
      <p:sp>
        <p:nvSpPr>
          <p:cNvPr id="5" name="Footer Placeholder 4">
            <a:extLst>
              <a:ext uri="{FF2B5EF4-FFF2-40B4-BE49-F238E27FC236}">
                <a16:creationId xmlns:a16="http://schemas.microsoft.com/office/drawing/2014/main" id="{042C9A69-8FC1-8D89-FE6C-6362A4C79D83}"/>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C15878A5-C305-4229-7AAB-7174A97C2CD3}"/>
              </a:ext>
            </a:extLst>
          </p:cNvPr>
          <p:cNvSpPr txBox="1">
            <a:spLocks noGrp="1"/>
          </p:cNvSpPr>
          <p:nvPr>
            <p:ph type="sldNum" sz="quarter" idx="8"/>
          </p:nvPr>
        </p:nvSpPr>
        <p:spPr/>
        <p:txBody>
          <a:bodyPr/>
          <a:lstStyle>
            <a:lvl1pPr>
              <a:defRPr/>
            </a:lvl1pPr>
          </a:lstStyle>
          <a:p>
            <a:pPr lvl="0"/>
            <a:fld id="{822592C6-7A19-4765-963A-B309B1C9EB30}" type="slidenum">
              <a:t>‹#›</a:t>
            </a:fld>
            <a:endParaRPr lang="en-US"/>
          </a:p>
        </p:txBody>
      </p:sp>
      <p:sp>
        <p:nvSpPr>
          <p:cNvPr id="7" name="Rectangle 12">
            <a:extLst>
              <a:ext uri="{FF2B5EF4-FFF2-40B4-BE49-F238E27FC236}">
                <a16:creationId xmlns:a16="http://schemas.microsoft.com/office/drawing/2014/main" id="{86A15EFF-E99E-E7A2-D97D-3E7EA32B2D3F}"/>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31F5EB36-C5C2-2D46-DDAF-AB3CDD9DA86F}"/>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D0825058-523A-7E81-A39F-01545E96BA2D}"/>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051BB19C-6310-6B4D-ECBC-BF54F6DDDB8F}"/>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1824330863"/>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p:cSld name="26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926A359C-A35B-07EC-CE6A-546F358A6F88}"/>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244F613F-D33C-2901-4367-392BC294FC2A}"/>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EB75F612-6655-C9B3-B3EF-DC6308053176}"/>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D35D0209-B315-4BDA-AF03-A52F2AB0C4CE}" type="datetime1">
              <a:rPr lang="en-US"/>
              <a:pPr lvl="0"/>
              <a:t>5/28/2025</a:t>
            </a:fld>
            <a:endParaRPr lang="en-US"/>
          </a:p>
        </p:txBody>
      </p:sp>
      <p:sp>
        <p:nvSpPr>
          <p:cNvPr id="5" name="Footer Placeholder 4">
            <a:extLst>
              <a:ext uri="{FF2B5EF4-FFF2-40B4-BE49-F238E27FC236}">
                <a16:creationId xmlns:a16="http://schemas.microsoft.com/office/drawing/2014/main" id="{D9615A70-3974-29AA-74A9-3FA3532A350D}"/>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ABBC4A2B-3AA3-0D9D-B18D-0AB14C086DDC}"/>
              </a:ext>
            </a:extLst>
          </p:cNvPr>
          <p:cNvSpPr txBox="1">
            <a:spLocks noGrp="1"/>
          </p:cNvSpPr>
          <p:nvPr>
            <p:ph type="sldNum" sz="quarter" idx="8"/>
          </p:nvPr>
        </p:nvSpPr>
        <p:spPr/>
        <p:txBody>
          <a:bodyPr/>
          <a:lstStyle>
            <a:lvl1pPr>
              <a:defRPr/>
            </a:lvl1pPr>
          </a:lstStyle>
          <a:p>
            <a:pPr lvl="0"/>
            <a:fld id="{E62223EF-9BE1-4903-9B67-CF9247D0D269}" type="slidenum">
              <a:t>‹#›</a:t>
            </a:fld>
            <a:endParaRPr lang="en-US"/>
          </a:p>
        </p:txBody>
      </p:sp>
      <p:sp>
        <p:nvSpPr>
          <p:cNvPr id="7" name="Rectangle 12">
            <a:extLst>
              <a:ext uri="{FF2B5EF4-FFF2-40B4-BE49-F238E27FC236}">
                <a16:creationId xmlns:a16="http://schemas.microsoft.com/office/drawing/2014/main" id="{2117BDED-7851-CD0A-CE5D-ED78EAC3EFA3}"/>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0A053672-2EDD-B0F0-F183-5CBF3184A4F7}"/>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CBDD8AA9-D986-2B35-942E-E915A79192FA}"/>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05F96163-A79D-97AB-4524-ECA3C750DC82}"/>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302686721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p:cSld name="25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FE674877-AF9F-D586-7CD1-446C98585D50}"/>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5482098F-8523-3B56-3D74-8B4284793AC7}"/>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3FCCD572-DE2C-388D-8A79-19DDF2C29D7B}"/>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681399C2-DA32-4C6C-9287-6619CC714347}" type="datetime1">
              <a:rPr lang="en-US"/>
              <a:pPr lvl="0"/>
              <a:t>5/28/2025</a:t>
            </a:fld>
            <a:endParaRPr lang="en-US"/>
          </a:p>
        </p:txBody>
      </p:sp>
      <p:sp>
        <p:nvSpPr>
          <p:cNvPr id="5" name="Footer Placeholder 4">
            <a:extLst>
              <a:ext uri="{FF2B5EF4-FFF2-40B4-BE49-F238E27FC236}">
                <a16:creationId xmlns:a16="http://schemas.microsoft.com/office/drawing/2014/main" id="{CC50760C-4109-FEEB-5B65-B8F3DBBE5741}"/>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AA6C93B6-6F23-EF59-E155-129CD5026FDC}"/>
              </a:ext>
            </a:extLst>
          </p:cNvPr>
          <p:cNvSpPr txBox="1">
            <a:spLocks noGrp="1"/>
          </p:cNvSpPr>
          <p:nvPr>
            <p:ph type="sldNum" sz="quarter" idx="8"/>
          </p:nvPr>
        </p:nvSpPr>
        <p:spPr/>
        <p:txBody>
          <a:bodyPr/>
          <a:lstStyle>
            <a:lvl1pPr>
              <a:defRPr/>
            </a:lvl1pPr>
          </a:lstStyle>
          <a:p>
            <a:pPr lvl="0"/>
            <a:fld id="{F3025DF3-E4E2-42DC-8921-A2B53D3F193C}" type="slidenum">
              <a:t>‹#›</a:t>
            </a:fld>
            <a:endParaRPr lang="en-US"/>
          </a:p>
        </p:txBody>
      </p:sp>
      <p:sp>
        <p:nvSpPr>
          <p:cNvPr id="7" name="Rectangle 12">
            <a:extLst>
              <a:ext uri="{FF2B5EF4-FFF2-40B4-BE49-F238E27FC236}">
                <a16:creationId xmlns:a16="http://schemas.microsoft.com/office/drawing/2014/main" id="{E70ACCF0-A736-3A82-DB5B-49EE262948A4}"/>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39705A1B-8064-9BFC-CC5C-4BF8F2DEF0F9}"/>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EBF3E88D-9AEE-32C1-AD80-5C04E6C72E2A}"/>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FE82D21D-A369-113F-355A-F83094547CFA}"/>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12954394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p:cSld name="24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64884CFE-0CBB-FD17-6DE3-7D4F314C6724}"/>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2C478CCA-E57B-8F7A-5E4B-59279925999A}"/>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CC90F542-480E-0777-BF3C-2A0A6CB70D66}"/>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DDE544D8-DCC1-46C4-9816-E9F8D8E42B38}" type="datetime1">
              <a:rPr lang="en-US"/>
              <a:pPr lvl="0"/>
              <a:t>5/28/2025</a:t>
            </a:fld>
            <a:endParaRPr lang="en-US"/>
          </a:p>
        </p:txBody>
      </p:sp>
      <p:sp>
        <p:nvSpPr>
          <p:cNvPr id="5" name="Footer Placeholder 4">
            <a:extLst>
              <a:ext uri="{FF2B5EF4-FFF2-40B4-BE49-F238E27FC236}">
                <a16:creationId xmlns:a16="http://schemas.microsoft.com/office/drawing/2014/main" id="{6DFA5D9C-C877-DB5A-30EC-D66A1F3C3833}"/>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1787429E-4B82-FAA3-8F23-ABC7687B691D}"/>
              </a:ext>
            </a:extLst>
          </p:cNvPr>
          <p:cNvSpPr txBox="1">
            <a:spLocks noGrp="1"/>
          </p:cNvSpPr>
          <p:nvPr>
            <p:ph type="sldNum" sz="quarter" idx="8"/>
          </p:nvPr>
        </p:nvSpPr>
        <p:spPr/>
        <p:txBody>
          <a:bodyPr/>
          <a:lstStyle>
            <a:lvl1pPr>
              <a:defRPr/>
            </a:lvl1pPr>
          </a:lstStyle>
          <a:p>
            <a:pPr lvl="0"/>
            <a:fld id="{3575A065-8206-4D5B-A3B8-FDCBEC01D04C}" type="slidenum">
              <a:t>‹#›</a:t>
            </a:fld>
            <a:endParaRPr lang="en-US"/>
          </a:p>
        </p:txBody>
      </p:sp>
      <p:sp>
        <p:nvSpPr>
          <p:cNvPr id="7" name="Rectangle 12">
            <a:extLst>
              <a:ext uri="{FF2B5EF4-FFF2-40B4-BE49-F238E27FC236}">
                <a16:creationId xmlns:a16="http://schemas.microsoft.com/office/drawing/2014/main" id="{3A1ABDBB-2C37-9AD9-BBAA-CCA65830C51D}"/>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C26F4D9F-159F-D74D-48C6-7FC1D3A06F81}"/>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EE94A148-460F-7859-838D-D8BC9CBFF377}"/>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0AE91CE6-8EF8-050D-BD96-5921FD7A2C19}"/>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2116841105"/>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p:cSld name="2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77E8B2A3-94DA-76A7-A33B-F221A3F06AC7}"/>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B7738927-0B29-FB5A-CF62-C39D1F7A6054}"/>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9E272461-C784-EC67-C50B-4BDCD7F259B3}"/>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B0A10449-0A78-4A8B-9DD4-DF044699FE04}" type="datetime1">
              <a:rPr lang="en-US"/>
              <a:pPr lvl="0"/>
              <a:t>5/28/2025</a:t>
            </a:fld>
            <a:endParaRPr lang="en-US"/>
          </a:p>
        </p:txBody>
      </p:sp>
      <p:sp>
        <p:nvSpPr>
          <p:cNvPr id="5" name="Footer Placeholder 4">
            <a:extLst>
              <a:ext uri="{FF2B5EF4-FFF2-40B4-BE49-F238E27FC236}">
                <a16:creationId xmlns:a16="http://schemas.microsoft.com/office/drawing/2014/main" id="{B18E2F29-5D8B-D874-435D-29CEB5AAB4F0}"/>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C24A7BC3-2C65-6919-5F7E-B88108F59683}"/>
              </a:ext>
            </a:extLst>
          </p:cNvPr>
          <p:cNvSpPr txBox="1">
            <a:spLocks noGrp="1"/>
          </p:cNvSpPr>
          <p:nvPr>
            <p:ph type="sldNum" sz="quarter" idx="8"/>
          </p:nvPr>
        </p:nvSpPr>
        <p:spPr/>
        <p:txBody>
          <a:bodyPr/>
          <a:lstStyle>
            <a:lvl1pPr>
              <a:defRPr/>
            </a:lvl1pPr>
          </a:lstStyle>
          <a:p>
            <a:pPr lvl="0"/>
            <a:fld id="{1B672EF7-14A3-406E-BBBE-C2E3FA4A4F21}" type="slidenum">
              <a:t>‹#›</a:t>
            </a:fld>
            <a:endParaRPr lang="en-US"/>
          </a:p>
        </p:txBody>
      </p:sp>
      <p:sp>
        <p:nvSpPr>
          <p:cNvPr id="7" name="Rectangle 12">
            <a:extLst>
              <a:ext uri="{FF2B5EF4-FFF2-40B4-BE49-F238E27FC236}">
                <a16:creationId xmlns:a16="http://schemas.microsoft.com/office/drawing/2014/main" id="{E30D0910-9AFE-BF21-9BB1-494AD046835D}"/>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FE1CBE08-B327-FD5C-F7E4-DF82F6B04918}"/>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9BC693D8-2348-02A9-0754-E700FBC98735}"/>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87DBCFAC-DCFE-1BF8-E5AF-9B35B6C28AEB}"/>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3206718940"/>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p:cSld name="22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02912935-C6CD-3E5D-B618-8DE86C372A41}"/>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B585888D-5698-56B0-2049-6C337C9A51E5}"/>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48596760-C3A4-D248-9A44-CE4332DF838F}"/>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A2D798DE-7E5A-455F-8199-F4BC3DE73CA2}" type="datetime1">
              <a:rPr lang="en-US"/>
              <a:pPr lvl="0"/>
              <a:t>5/28/2025</a:t>
            </a:fld>
            <a:endParaRPr lang="en-US"/>
          </a:p>
        </p:txBody>
      </p:sp>
      <p:sp>
        <p:nvSpPr>
          <p:cNvPr id="5" name="Footer Placeholder 4">
            <a:extLst>
              <a:ext uri="{FF2B5EF4-FFF2-40B4-BE49-F238E27FC236}">
                <a16:creationId xmlns:a16="http://schemas.microsoft.com/office/drawing/2014/main" id="{4031A09F-3FFD-D245-A5D4-00B944C61589}"/>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CC98CBCE-84C2-3119-4526-82777F63A179}"/>
              </a:ext>
            </a:extLst>
          </p:cNvPr>
          <p:cNvSpPr txBox="1">
            <a:spLocks noGrp="1"/>
          </p:cNvSpPr>
          <p:nvPr>
            <p:ph type="sldNum" sz="quarter" idx="8"/>
          </p:nvPr>
        </p:nvSpPr>
        <p:spPr/>
        <p:txBody>
          <a:bodyPr/>
          <a:lstStyle>
            <a:lvl1pPr>
              <a:defRPr/>
            </a:lvl1pPr>
          </a:lstStyle>
          <a:p>
            <a:pPr lvl="0"/>
            <a:fld id="{5FD83028-D799-4E57-BDBC-DBA144615186}" type="slidenum">
              <a:t>‹#›</a:t>
            </a:fld>
            <a:endParaRPr lang="en-US"/>
          </a:p>
        </p:txBody>
      </p:sp>
      <p:sp>
        <p:nvSpPr>
          <p:cNvPr id="7" name="Rectangle 12">
            <a:extLst>
              <a:ext uri="{FF2B5EF4-FFF2-40B4-BE49-F238E27FC236}">
                <a16:creationId xmlns:a16="http://schemas.microsoft.com/office/drawing/2014/main" id="{88ABFBF9-DD7D-B4E9-E1C5-76622B026015}"/>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1149C6B9-9F61-804C-648B-3630FD25B1F3}"/>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C9F25607-B0AB-9642-36FC-BD4A01D3E931}"/>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ECA4D1C8-C73F-57AC-FF70-16496468F2ED}"/>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54966861"/>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p:cSld name="19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1D63943A-A8D2-95BB-6FAB-C7A6ABE60B97}"/>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649752D6-5144-41E1-1B02-8D66F2E00F89}"/>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59233B21-2FA5-772B-3F9D-C45CE2DBD793}"/>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EE7F6C1D-E508-6689-E20A-4EA1CFBC89B6}"/>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19184361-675A-CDC4-DABC-227911394424}"/>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A8C44F55-A095-81DE-7413-87867F3B1C2D}"/>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38B8F69B-4D4C-5B0E-5E7D-4384DA315061}"/>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408758916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Blank 2">
    <p:spTree>
      <p:nvGrpSpPr>
        <p:cNvPr id="1" name=""/>
        <p:cNvGrpSpPr/>
        <p:nvPr/>
      </p:nvGrpSpPr>
      <p:grpSpPr>
        <a:xfrm>
          <a:off x="0" y="0"/>
          <a:ext cx="0" cy="0"/>
          <a:chOff x="0" y="0"/>
          <a:chExt cx="0" cy="0"/>
        </a:xfrm>
      </p:grpSpPr>
      <p:sp>
        <p:nvSpPr>
          <p:cNvPr id="2" name="Google Shape;552;p53">
            <a:extLst>
              <a:ext uri="{FF2B5EF4-FFF2-40B4-BE49-F238E27FC236}">
                <a16:creationId xmlns:a16="http://schemas.microsoft.com/office/drawing/2014/main" id="{CDE6A52C-489F-6330-B1E0-B948E4E997F9}"/>
              </a:ext>
            </a:extLst>
          </p:cNvPr>
          <p:cNvSpPr txBox="1">
            <a:spLocks noGrp="1"/>
          </p:cNvSpPr>
          <p:nvPr>
            <p:ph type="sldNum" sz="quarter" idx="8"/>
          </p:nvPr>
        </p:nvSpPr>
        <p:spPr/>
        <p:txBody>
          <a:bodyPr/>
          <a:lstStyle>
            <a:lvl1pPr>
              <a:defRPr/>
            </a:lvl1pPr>
          </a:lstStyle>
          <a:p>
            <a:pPr lvl="0"/>
            <a:fld id="{BFA2EC6C-8506-4593-B733-315D498E036A}" type="slidenum">
              <a:t>‹#›</a:t>
            </a:fld>
            <a:endParaRPr lang="en-US"/>
          </a:p>
        </p:txBody>
      </p:sp>
      <p:cxnSp>
        <p:nvCxnSpPr>
          <p:cNvPr id="3" name="Google Shape;553;p53">
            <a:extLst>
              <a:ext uri="{FF2B5EF4-FFF2-40B4-BE49-F238E27FC236}">
                <a16:creationId xmlns:a16="http://schemas.microsoft.com/office/drawing/2014/main" id="{51CDF043-3EE0-2D1B-4C8E-854194B94DC5}"/>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554;p53">
            <a:extLst>
              <a:ext uri="{FF2B5EF4-FFF2-40B4-BE49-F238E27FC236}">
                <a16:creationId xmlns:a16="http://schemas.microsoft.com/office/drawing/2014/main" id="{2CFE93AC-3376-E81F-3CCA-E7537A17C98F}"/>
              </a:ext>
            </a:extLst>
          </p:cNvPr>
          <p:cNvSpPr txBox="1">
            <a:spLocks noGrp="1"/>
          </p:cNvSpPr>
          <p:nvPr>
            <p:ph type="ftr" sz="quarter" idx="9"/>
          </p:nvPr>
        </p:nvSpPr>
        <p:spPr/>
        <p:txBody>
          <a:bodyPr/>
          <a:lstStyle>
            <a:lvl1pPr>
              <a:defRPr/>
            </a:lvl1pPr>
          </a:lstStyle>
          <a:p>
            <a:pPr lvl="0"/>
            <a:endParaRPr lang="en-US"/>
          </a:p>
        </p:txBody>
      </p:sp>
      <p:grpSp>
        <p:nvGrpSpPr>
          <p:cNvPr id="5" name="Google Shape;555;p53">
            <a:extLst>
              <a:ext uri="{FF2B5EF4-FFF2-40B4-BE49-F238E27FC236}">
                <a16:creationId xmlns:a16="http://schemas.microsoft.com/office/drawing/2014/main" id="{2789755E-33FB-44E4-2D67-2A9D0C1D9527}"/>
              </a:ext>
            </a:extLst>
          </p:cNvPr>
          <p:cNvGrpSpPr/>
          <p:nvPr/>
        </p:nvGrpSpPr>
        <p:grpSpPr>
          <a:xfrm>
            <a:off x="7191545" y="0"/>
            <a:ext cx="5000460" cy="1425988"/>
            <a:chOff x="7191545" y="0"/>
            <a:chExt cx="5000460" cy="1425988"/>
          </a:xfrm>
        </p:grpSpPr>
        <p:pic>
          <p:nvPicPr>
            <p:cNvPr id="6" name="Google Shape;556;p53">
              <a:extLst>
                <a:ext uri="{FF2B5EF4-FFF2-40B4-BE49-F238E27FC236}">
                  <a16:creationId xmlns:a16="http://schemas.microsoft.com/office/drawing/2014/main" id="{F9B90B75-BCBC-C25A-3D9F-7F5F9E8BC11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557;p53">
              <a:extLst>
                <a:ext uri="{FF2B5EF4-FFF2-40B4-BE49-F238E27FC236}">
                  <a16:creationId xmlns:a16="http://schemas.microsoft.com/office/drawing/2014/main" id="{61770D19-0ADB-D1D6-BF27-C8360CA37230}"/>
                </a:ext>
              </a:extLst>
            </p:cNvPr>
            <p:cNvGrpSpPr/>
            <p:nvPr/>
          </p:nvGrpSpPr>
          <p:grpSpPr>
            <a:xfrm>
              <a:off x="7191545" y="0"/>
              <a:ext cx="5000460" cy="1425988"/>
              <a:chOff x="7191545" y="0"/>
              <a:chExt cx="5000460" cy="1425988"/>
            </a:xfrm>
          </p:grpSpPr>
          <p:sp>
            <p:nvSpPr>
              <p:cNvPr id="8" name="Google Shape;558;p53">
                <a:extLst>
                  <a:ext uri="{FF2B5EF4-FFF2-40B4-BE49-F238E27FC236}">
                    <a16:creationId xmlns:a16="http://schemas.microsoft.com/office/drawing/2014/main" id="{5BE133AC-B2DF-111F-88D8-D418D38FEE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559;p53">
                <a:extLst>
                  <a:ext uri="{FF2B5EF4-FFF2-40B4-BE49-F238E27FC236}">
                    <a16:creationId xmlns:a16="http://schemas.microsoft.com/office/drawing/2014/main" id="{C963FC55-C7A5-6770-26C1-F2411A97258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95734594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82D073EE-94B2-90FD-DFC3-920341EFC03E}"/>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Title 1">
            <a:extLst>
              <a:ext uri="{FF2B5EF4-FFF2-40B4-BE49-F238E27FC236}">
                <a16:creationId xmlns:a16="http://schemas.microsoft.com/office/drawing/2014/main" id="{598F415D-C20E-5919-DD4C-2766FE0375E1}"/>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BE79F7C3-F1E5-15C4-EEED-8E17A8823990}"/>
              </a:ext>
            </a:extLst>
          </p:cNvPr>
          <p:cNvSpPr txBox="1">
            <a:spLocks noGrp="1"/>
          </p:cNvSpPr>
          <p:nvPr>
            <p:ph idx="1"/>
          </p:nvPr>
        </p:nvSpPr>
        <p:spPr>
          <a:xfrm>
            <a:off x="1427360" y="5007455"/>
            <a:ext cx="10155042" cy="825191"/>
          </a:xfrm>
        </p:spPr>
        <p:txBody>
          <a:bodyPr/>
          <a:lstStyle>
            <a:lvl1pPr marL="0" indent="0">
              <a:buNone/>
              <a:defRPr/>
            </a:lvl1pPr>
          </a:lstStyle>
          <a:p>
            <a:pPr lvl="0"/>
            <a:r>
              <a:rPr lang="en-US"/>
              <a:t>Click to edit Master text styles</a:t>
            </a:r>
          </a:p>
        </p:txBody>
      </p:sp>
      <p:sp>
        <p:nvSpPr>
          <p:cNvPr id="5" name="Slide Number Placeholder 6">
            <a:extLst>
              <a:ext uri="{FF2B5EF4-FFF2-40B4-BE49-F238E27FC236}">
                <a16:creationId xmlns:a16="http://schemas.microsoft.com/office/drawing/2014/main" id="{0712B31B-2736-3157-198E-1646D64C24D6}"/>
              </a:ext>
            </a:extLst>
          </p:cNvPr>
          <p:cNvSpPr txBox="1">
            <a:spLocks noGrp="1"/>
          </p:cNvSpPr>
          <p:nvPr>
            <p:ph type="sldNum" sz="quarter" idx="8"/>
          </p:nvPr>
        </p:nvSpPr>
        <p:spPr/>
        <p:txBody>
          <a:bodyPr/>
          <a:lstStyle>
            <a:lvl1pPr>
              <a:defRPr>
                <a:solidFill>
                  <a:srgbClr val="AFB3B9"/>
                </a:solidFill>
              </a:defRPr>
            </a:lvl1pPr>
          </a:lstStyle>
          <a:p>
            <a:pPr lvl="0"/>
            <a:fld id="{E7797B67-168D-4457-8A3A-405E5DA5D480}" type="slidenum">
              <a:t>‹#›</a:t>
            </a:fld>
            <a:endParaRPr lang="en-US"/>
          </a:p>
        </p:txBody>
      </p:sp>
      <p:cxnSp>
        <p:nvCxnSpPr>
          <p:cNvPr id="6" name="Straight Connector 7">
            <a:extLst>
              <a:ext uri="{FF2B5EF4-FFF2-40B4-BE49-F238E27FC236}">
                <a16:creationId xmlns:a16="http://schemas.microsoft.com/office/drawing/2014/main" id="{3B4FEB26-9125-415C-3971-EF698ECD6759}"/>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159EABF1-D44B-C300-3E0A-BF3B9A9F2D32}"/>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BF30865C-1964-9F1F-BADD-A5F993ADDAC0}"/>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77B21F91-6D9A-FE3F-EEC0-8FF4D8E14632}"/>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13365883-DF06-8E76-25A7-7D77D1DF0BF9}"/>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08A462A4-2B45-61C1-F97D-DB90FE9788A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Freeform 36">
                <a:extLst>
                  <a:ext uri="{FF2B5EF4-FFF2-40B4-BE49-F238E27FC236}">
                    <a16:creationId xmlns:a16="http://schemas.microsoft.com/office/drawing/2014/main" id="{8EE6DFB0-5435-5A17-4A22-8F9CE5AC5DD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grpSp>
      <p:pic>
        <p:nvPicPr>
          <p:cNvPr id="13" name="Graphic 8" descr="Open quotation mark with solid fill">
            <a:extLst>
              <a:ext uri="{FF2B5EF4-FFF2-40B4-BE49-F238E27FC236}">
                <a16:creationId xmlns:a16="http://schemas.microsoft.com/office/drawing/2014/main" id="{9AA108D1-9A3F-8580-CB64-745FE96599E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36127295"/>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preserve="1">
  <p:cSld name="5_Title Slide">
    <p:spTree>
      <p:nvGrpSpPr>
        <p:cNvPr id="1" name=""/>
        <p:cNvGrpSpPr/>
        <p:nvPr/>
      </p:nvGrpSpPr>
      <p:grpSpPr>
        <a:xfrm>
          <a:off x="0" y="0"/>
          <a:ext cx="0" cy="0"/>
          <a:chOff x="0" y="0"/>
          <a:chExt cx="0" cy="0"/>
        </a:xfrm>
      </p:grpSpPr>
      <p:graphicFrame>
        <p:nvGraphicFramePr>
          <p:cNvPr id="2" name="Object 7" hidden="1">
            <a:extLst>
              <a:ext uri="{FF2B5EF4-FFF2-40B4-BE49-F238E27FC236}">
                <a16:creationId xmlns:a16="http://schemas.microsoft.com/office/drawing/2014/main" id="{C51E9481-826F-E372-9147-93AB6C791F48}"/>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7" hidden="1">
                        <a:extLst>
                          <a:ext uri="{FF2B5EF4-FFF2-40B4-BE49-F238E27FC236}">
                            <a16:creationId xmlns:a16="http://schemas.microsoft.com/office/drawing/2014/main" id="{C51E9481-826F-E372-9147-93AB6C791F48}"/>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6">
            <a:extLst>
              <a:ext uri="{FF2B5EF4-FFF2-40B4-BE49-F238E27FC236}">
                <a16:creationId xmlns:a16="http://schemas.microsoft.com/office/drawing/2014/main" id="{F0A46599-74F0-ED4E-F215-98BC32C1A7D8}"/>
              </a:ext>
            </a:extLst>
          </p:cNvPr>
          <p:cNvSpPr/>
          <p:nvPr/>
        </p:nvSpPr>
        <p:spPr>
          <a:xfrm>
            <a:off x="-21168" y="6629400"/>
            <a:ext cx="12213165" cy="228600"/>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4" name="Picture 13">
            <a:extLst>
              <a:ext uri="{FF2B5EF4-FFF2-40B4-BE49-F238E27FC236}">
                <a16:creationId xmlns:a16="http://schemas.microsoft.com/office/drawing/2014/main" id="{C36BE109-A984-B5CA-8275-290CE4557F2B}"/>
              </a:ext>
            </a:extLst>
          </p:cNvPr>
          <p:cNvPicPr>
            <a:picLocks noChangeAspect="1"/>
          </p:cNvPicPr>
          <p:nvPr/>
        </p:nvPicPr>
        <p:blipFill>
          <a:blip r:embed="rId4"/>
          <a:srcRect/>
          <a:stretch>
            <a:fillRect/>
          </a:stretch>
        </p:blipFill>
        <p:spPr>
          <a:xfrm>
            <a:off x="7945971" y="408517"/>
            <a:ext cx="3706282" cy="1813986"/>
          </a:xfrm>
          <a:prstGeom prst="rect">
            <a:avLst/>
          </a:prstGeom>
          <a:noFill/>
          <a:ln cap="flat">
            <a:noFill/>
          </a:ln>
        </p:spPr>
      </p:pic>
      <p:grpSp>
        <p:nvGrpSpPr>
          <p:cNvPr id="5" name="Group 11">
            <a:extLst>
              <a:ext uri="{FF2B5EF4-FFF2-40B4-BE49-F238E27FC236}">
                <a16:creationId xmlns:a16="http://schemas.microsoft.com/office/drawing/2014/main" id="{69033631-5905-022A-D21B-F9CAF7C63965}"/>
              </a:ext>
            </a:extLst>
          </p:cNvPr>
          <p:cNvGrpSpPr/>
          <p:nvPr/>
        </p:nvGrpSpPr>
        <p:grpSpPr>
          <a:xfrm>
            <a:off x="0" y="0"/>
            <a:ext cx="1862669" cy="6629400"/>
            <a:chOff x="0" y="0"/>
            <a:chExt cx="1862669" cy="6629400"/>
          </a:xfrm>
        </p:grpSpPr>
        <p:sp>
          <p:nvSpPr>
            <p:cNvPr id="6" name="Rectangle 9">
              <a:extLst>
                <a:ext uri="{FF2B5EF4-FFF2-40B4-BE49-F238E27FC236}">
                  <a16:creationId xmlns:a16="http://schemas.microsoft.com/office/drawing/2014/main" id="{FF1ED7C7-D8C4-4E3F-776C-6110CF523144}"/>
                </a:ext>
              </a:extLst>
            </p:cNvPr>
            <p:cNvSpPr/>
            <p:nvPr/>
          </p:nvSpPr>
          <p:spPr>
            <a:xfrm>
              <a:off x="0" y="0"/>
              <a:ext cx="1782229" cy="6629400"/>
            </a:xfrm>
            <a:prstGeom prst="rect">
              <a:avLst/>
            </a:prstGeom>
            <a:solidFill>
              <a:srgbClr val="80000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7" name="Picture 7">
              <a:extLst>
                <a:ext uri="{FF2B5EF4-FFF2-40B4-BE49-F238E27FC236}">
                  <a16:creationId xmlns:a16="http://schemas.microsoft.com/office/drawing/2014/main" id="{ADED9076-1272-F428-C3BA-A17D10A64BD2}"/>
                </a:ext>
              </a:extLst>
            </p:cNvPr>
            <p:cNvPicPr>
              <a:picLocks noChangeAspect="1"/>
            </p:cNvPicPr>
            <p:nvPr/>
          </p:nvPicPr>
          <p:blipFill>
            <a:blip r:embed="rId5"/>
            <a:srcRect l="7219" t="16937" r="72250" b="20589"/>
            <a:stretch>
              <a:fillRect/>
            </a:stretch>
          </p:blipFill>
          <p:spPr>
            <a:xfrm>
              <a:off x="0" y="0"/>
              <a:ext cx="1862669" cy="6629400"/>
            </a:xfrm>
            <a:prstGeom prst="rect">
              <a:avLst/>
            </a:prstGeom>
            <a:solidFill>
              <a:srgbClr val="79818A"/>
            </a:solidFill>
            <a:ln cap="flat">
              <a:noFill/>
            </a:ln>
          </p:spPr>
        </p:pic>
      </p:grpSp>
      <p:sp>
        <p:nvSpPr>
          <p:cNvPr id="8" name="Subtitle 2">
            <a:extLst>
              <a:ext uri="{FF2B5EF4-FFF2-40B4-BE49-F238E27FC236}">
                <a16:creationId xmlns:a16="http://schemas.microsoft.com/office/drawing/2014/main" id="{892D79CD-D9D0-2782-51CF-1BBC51C98DC4}"/>
              </a:ext>
            </a:extLst>
          </p:cNvPr>
          <p:cNvSpPr txBox="1">
            <a:spLocks noGrp="1"/>
          </p:cNvSpPr>
          <p:nvPr>
            <p:ph type="subTitle" idx="4294967295"/>
          </p:nvPr>
        </p:nvSpPr>
        <p:spPr>
          <a:xfrm>
            <a:off x="3147492" y="4195760"/>
            <a:ext cx="5488512" cy="365760"/>
          </a:xfrm>
        </p:spPr>
        <p:txBody>
          <a:bodyPr/>
          <a:lstStyle>
            <a:lvl1pPr>
              <a:defRPr sz="1867"/>
            </a:lvl1pPr>
          </a:lstStyle>
          <a:p>
            <a:pPr lvl="0"/>
            <a:r>
              <a:rPr lang="en-US"/>
              <a:t>Click to edit Master subtitle style</a:t>
            </a:r>
          </a:p>
        </p:txBody>
      </p:sp>
      <p:sp>
        <p:nvSpPr>
          <p:cNvPr id="9" name="Title 1">
            <a:extLst>
              <a:ext uri="{FF2B5EF4-FFF2-40B4-BE49-F238E27FC236}">
                <a16:creationId xmlns:a16="http://schemas.microsoft.com/office/drawing/2014/main" id="{7F61041A-4192-F039-E010-AE4CA3CE98EA}"/>
              </a:ext>
            </a:extLst>
          </p:cNvPr>
          <p:cNvSpPr txBox="1">
            <a:spLocks noGrp="1"/>
          </p:cNvSpPr>
          <p:nvPr>
            <p:ph type="title"/>
          </p:nvPr>
        </p:nvSpPr>
        <p:spPr>
          <a:xfrm>
            <a:off x="1621871" y="1806433"/>
            <a:ext cx="10189826" cy="2278209"/>
          </a:xfrm>
        </p:spPr>
        <p:txBody>
          <a:bodyPr anchor="b"/>
          <a:lstStyle>
            <a:lvl1pPr>
              <a:defRPr sz="5334">
                <a:solidFill>
                  <a:srgbClr val="79818A"/>
                </a:solidFill>
              </a:defRPr>
            </a:lvl1pPr>
          </a:lstStyle>
          <a:p>
            <a:pPr lvl="0"/>
            <a:r>
              <a:rPr lang="en-US"/>
              <a:t>Click to edit Master title style</a:t>
            </a:r>
          </a:p>
        </p:txBody>
      </p:sp>
      <p:sp>
        <p:nvSpPr>
          <p:cNvPr id="10" name="Text Placeholder 3">
            <a:extLst>
              <a:ext uri="{FF2B5EF4-FFF2-40B4-BE49-F238E27FC236}">
                <a16:creationId xmlns:a16="http://schemas.microsoft.com/office/drawing/2014/main" id="{57EE542C-E91B-8CE0-64AB-DF3A8492FB82}"/>
              </a:ext>
            </a:extLst>
          </p:cNvPr>
          <p:cNvSpPr txBox="1">
            <a:spLocks noGrp="1"/>
          </p:cNvSpPr>
          <p:nvPr>
            <p:ph type="body" idx="4294967295"/>
          </p:nvPr>
        </p:nvSpPr>
        <p:spPr>
          <a:xfrm>
            <a:off x="3147483" y="4600575"/>
            <a:ext cx="5486400" cy="365760"/>
          </a:xfrm>
        </p:spPr>
        <p:txBody>
          <a:bodyPr/>
          <a:lstStyle>
            <a:lvl1pPr>
              <a:defRPr sz="1867"/>
            </a:lvl1pPr>
          </a:lstStyle>
          <a:p>
            <a:pPr lvl="0"/>
            <a:r>
              <a:rPr lang="en-US"/>
              <a:t>Edit Master text styles</a:t>
            </a:r>
          </a:p>
        </p:txBody>
      </p:sp>
      <p:sp>
        <p:nvSpPr>
          <p:cNvPr id="11" name="Text Placeholder 4">
            <a:extLst>
              <a:ext uri="{FF2B5EF4-FFF2-40B4-BE49-F238E27FC236}">
                <a16:creationId xmlns:a16="http://schemas.microsoft.com/office/drawing/2014/main" id="{64A54643-5065-1F73-9892-FDA4DCE3091A}"/>
              </a:ext>
            </a:extLst>
          </p:cNvPr>
          <p:cNvSpPr txBox="1">
            <a:spLocks noGrp="1"/>
          </p:cNvSpPr>
          <p:nvPr>
            <p:ph type="body" idx="4294967295"/>
          </p:nvPr>
        </p:nvSpPr>
        <p:spPr>
          <a:xfrm>
            <a:off x="3147483" y="5005389"/>
            <a:ext cx="5486400" cy="365760"/>
          </a:xfr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877621502"/>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preserve="1">
  <p:cSld name="5_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7935418D-E3E8-BA3D-6CCD-549788AE0ADD}"/>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7935418D-E3E8-BA3D-6CCD-549788AE0ADD}"/>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33083470-F641-656A-861A-29BA5F76B202}"/>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F45230DD-B55C-54E7-67D4-76AFF03FD2A9}"/>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F45230DD-B55C-54E7-67D4-76AFF03FD2A9}"/>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B95433B6-22FB-4787-1503-F21D568F42B1}"/>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CD3E7CA1-A636-CFA2-6B7E-3622D625AF15}"/>
              </a:ext>
            </a:extLst>
          </p:cNvPr>
          <p:cNvSpPr txBox="1">
            <a:spLocks noGrp="1"/>
          </p:cNvSpPr>
          <p:nvPr>
            <p:ph idx="4294967295"/>
          </p:nvPr>
        </p:nvSpPr>
        <p:spPr>
          <a:xfrm>
            <a:off x="218111" y="917198"/>
            <a:ext cx="11715722" cy="4958672"/>
          </a:xfrm>
        </p:spPr>
        <p:txBody>
          <a:bodyPr/>
          <a:lstStyle>
            <a:lvl1pPr marL="381012" indent="-381012">
              <a:buFont typeface="Wingdings" pitchFamily="2"/>
              <a:buChar char="§"/>
              <a:defRPr sz="1867" b="1"/>
            </a:lvl1pPr>
            <a:lvl2pPr marL="609612" indent="-296338">
              <a:buChar char="̶"/>
              <a:defRPr sz="1867"/>
            </a:lvl2pPr>
            <a:lvl3pPr marL="922885" indent="-313273">
              <a:defRPr sz="1867"/>
            </a:lvl3pPr>
            <a:lvl4pPr marL="1219233" indent="-296338">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781A0C41-F535-DCB8-CEA4-56BF59FEBF19}"/>
              </a:ext>
            </a:extLst>
          </p:cNvPr>
          <p:cNvSpPr txBox="1">
            <a:spLocks noGrp="1"/>
          </p:cNvSpPr>
          <p:nvPr>
            <p:ph type="body" idx="4294967295"/>
          </p:nvPr>
        </p:nvSpPr>
        <p:spPr>
          <a:xfrm>
            <a:off x="3858941"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8E1F4E01-2A6C-A822-3C0B-C55FF877A9FA}"/>
              </a:ext>
            </a:extLst>
          </p:cNvPr>
          <p:cNvSpPr txBox="1">
            <a:spLocks noGrp="1"/>
          </p:cNvSpPr>
          <p:nvPr>
            <p:ph type="sldNum" sz="quarter" idx="8"/>
          </p:nvPr>
        </p:nvSpPr>
        <p:spPr/>
        <p:txBody>
          <a:bodyPr/>
          <a:lstStyle>
            <a:lvl1pPr>
              <a:defRPr sz="1467">
                <a:solidFill>
                  <a:srgbClr val="FFFFFF"/>
                </a:solidFill>
              </a:defRPr>
            </a:lvl1pPr>
          </a:lstStyle>
          <a:p>
            <a:pPr lvl="0"/>
            <a:fld id="{0AB5583C-EB87-4888-8FE6-52C20A0FFE7F}"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99036464-93AF-A673-843A-78D4F369E606}"/>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396098126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preserve="1">
  <p:cSld name="1_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0C55AC4E-D74E-FDB2-09C8-7828FF448DA1}"/>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0C55AC4E-D74E-FDB2-09C8-7828FF448DA1}"/>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8E2D75A4-4985-77C4-62ED-BAC71C5BAC06}"/>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C57671F0-33D5-AF4A-1D5A-4B274BB93BA2}"/>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C57671F0-33D5-AF4A-1D5A-4B274BB93BA2}"/>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F2151B93-295D-C038-7BD2-0F548D996E2A}"/>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C9EB52F4-40F7-8567-F964-29CC64A0BFE8}"/>
              </a:ext>
            </a:extLst>
          </p:cNvPr>
          <p:cNvSpPr txBox="1">
            <a:spLocks noGrp="1"/>
          </p:cNvSpPr>
          <p:nvPr>
            <p:ph idx="4294967295"/>
          </p:nvPr>
        </p:nvSpPr>
        <p:spPr>
          <a:xfrm>
            <a:off x="218111" y="917198"/>
            <a:ext cx="11715722" cy="4958672"/>
          </a:xfrm>
        </p:spPr>
        <p:txBody>
          <a:bodyPr/>
          <a:lstStyle>
            <a:lvl1pPr marL="380993" indent="-380993">
              <a:buFont typeface="Wingdings" pitchFamily="2"/>
              <a:buChar char="§"/>
              <a:defRPr sz="1867" b="1"/>
            </a:lvl1pPr>
            <a:lvl2pPr marL="609584" indent="-296329">
              <a:buChar char="̶"/>
              <a:defRPr sz="1867"/>
            </a:lvl2pPr>
            <a:lvl3pPr marL="922839" indent="-313255">
              <a:defRPr sz="1867"/>
            </a:lvl3pPr>
            <a:lvl4pPr marL="1219169" indent="-296329">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343F8356-7E3B-27A8-10DA-BE045BCF1E3F}"/>
              </a:ext>
            </a:extLst>
          </p:cNvPr>
          <p:cNvSpPr txBox="1">
            <a:spLocks noGrp="1"/>
          </p:cNvSpPr>
          <p:nvPr>
            <p:ph type="body" idx="4294967295"/>
          </p:nvPr>
        </p:nvSpPr>
        <p:spPr>
          <a:xfrm>
            <a:off x="3858932"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C0562D1C-088E-9F3C-480A-905B27A596B0}"/>
              </a:ext>
            </a:extLst>
          </p:cNvPr>
          <p:cNvSpPr txBox="1">
            <a:spLocks noGrp="1"/>
          </p:cNvSpPr>
          <p:nvPr>
            <p:ph type="sldNum" sz="quarter" idx="8"/>
          </p:nvPr>
        </p:nvSpPr>
        <p:spPr/>
        <p:txBody>
          <a:bodyPr/>
          <a:lstStyle>
            <a:lvl1pPr>
              <a:defRPr sz="1467">
                <a:solidFill>
                  <a:srgbClr val="FFFFFF"/>
                </a:solidFill>
              </a:defRPr>
            </a:lvl1pPr>
          </a:lstStyle>
          <a:p>
            <a:pPr lvl="0"/>
            <a:fld id="{1A05ED93-2F70-4D85-AA45-3DD6AAA465AE}"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DF3E8318-F476-83F2-EF2C-60B56C09C44A}"/>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781887733"/>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preserve="1">
  <p:cSld name="8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92BD13C-6B70-DF95-F76F-08B9A311CE18}"/>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2164ADBA-536B-EBB0-F698-BB6997C96036}"/>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F06E2022-3A29-1B86-6365-929358C6E632}"/>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0832400C-5737-C412-1D31-C9CBAF70DF78}"/>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E9B4B4B7-D56F-7EF8-41F1-6A79FD481602}"/>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6EB25328-7268-A2FA-7C06-4A507EFA3DD8}"/>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CD74CA87-21A8-5E79-0416-6CB9B9A77109}"/>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EB606DEE-9D35-68D9-E821-2A9E089A6A52}"/>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1CE0637B-2845-406A-A7E1-1CF1D85AE90E}" type="slidenum">
              <a:t>‹#›</a:t>
            </a:fld>
            <a:endParaRPr lang="en-US"/>
          </a:p>
        </p:txBody>
      </p:sp>
      <p:pic>
        <p:nvPicPr>
          <p:cNvPr id="10" name="Picture 11">
            <a:extLst>
              <a:ext uri="{FF2B5EF4-FFF2-40B4-BE49-F238E27FC236}">
                <a16:creationId xmlns:a16="http://schemas.microsoft.com/office/drawing/2014/main" id="{6ADB741D-4BB3-2E6D-D364-E79C3FA76E60}"/>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2834168750"/>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rgbClr val="FFFFFF"/>
        </a:solidFill>
        <a:effectLst/>
      </p:bgPr>
    </p:bg>
    <p:spTree>
      <p:nvGrpSpPr>
        <p:cNvPr id="1" name=""/>
        <p:cNvGrpSpPr/>
        <p:nvPr/>
      </p:nvGrpSpPr>
      <p:grpSpPr>
        <a:xfrm>
          <a:off x="0" y="0"/>
          <a:ext cx="0" cy="0"/>
          <a:chOff x="0" y="0"/>
          <a:chExt cx="0" cy="0"/>
        </a:xfrm>
      </p:grpSpPr>
      <p:sp>
        <p:nvSpPr>
          <p:cNvPr id="2" name="bg object 16">
            <a:extLst>
              <a:ext uri="{FF2B5EF4-FFF2-40B4-BE49-F238E27FC236}">
                <a16:creationId xmlns:a16="http://schemas.microsoft.com/office/drawing/2014/main" id="{EAD91C66-5B4B-2BCC-951D-D305767A740E}"/>
              </a:ext>
            </a:extLst>
          </p:cNvPr>
          <p:cNvSpPr/>
          <p:nvPr/>
        </p:nvSpPr>
        <p:spPr>
          <a:xfrm>
            <a:off x="0" y="0"/>
            <a:ext cx="12191996" cy="6858000"/>
          </a:xfrm>
          <a:custGeom>
            <a:avLst/>
            <a:gdLst>
              <a:gd name="f0" fmla="val w"/>
              <a:gd name="f1" fmla="val h"/>
              <a:gd name="f2" fmla="val 0"/>
              <a:gd name="f3" fmla="val 12192000"/>
              <a:gd name="f4" fmla="val 6858000"/>
              <a:gd name="f5" fmla="*/ f0 1 12192000"/>
              <a:gd name="f6" fmla="*/ f1 1 6858000"/>
              <a:gd name="f7" fmla="+- f4 0 f2"/>
              <a:gd name="f8" fmla="+- f3 0 f2"/>
              <a:gd name="f9" fmla="*/ f8 1 12192000"/>
              <a:gd name="f10" fmla="*/ f7 1 6858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92000" h="6858000">
                <a:moveTo>
                  <a:pt x="f3" y="f2"/>
                </a:moveTo>
                <a:lnTo>
                  <a:pt x="f2" y="f2"/>
                </a:lnTo>
                <a:lnTo>
                  <a:pt x="f2" y="f4"/>
                </a:lnTo>
                <a:lnTo>
                  <a:pt x="f3" y="f4"/>
                </a:lnTo>
                <a:lnTo>
                  <a:pt x="f3" y="f2"/>
                </a:lnTo>
                <a:close/>
              </a:path>
            </a:pathLst>
          </a:custGeom>
          <a:solidFill>
            <a:srgbClr val="F3F6F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3" name="bg object 17">
            <a:extLst>
              <a:ext uri="{FF2B5EF4-FFF2-40B4-BE49-F238E27FC236}">
                <a16:creationId xmlns:a16="http://schemas.microsoft.com/office/drawing/2014/main" id="{F8C8E4E1-A5A7-0D47-D2E6-C5BB97F0B2A5}"/>
              </a:ext>
            </a:extLst>
          </p:cNvPr>
          <p:cNvSpPr/>
          <p:nvPr/>
        </p:nvSpPr>
        <p:spPr>
          <a:xfrm>
            <a:off x="0" y="5100852"/>
            <a:ext cx="7111361" cy="1757677"/>
          </a:xfrm>
          <a:custGeom>
            <a:avLst/>
            <a:gdLst>
              <a:gd name="f0" fmla="val w"/>
              <a:gd name="f1" fmla="val h"/>
              <a:gd name="f2" fmla="val 0"/>
              <a:gd name="f3" fmla="val 7111365"/>
              <a:gd name="f4" fmla="val 1757679"/>
              <a:gd name="f5" fmla="val 612238"/>
              <a:gd name="f6" fmla="val 72"/>
              <a:gd name="f7" fmla="val 558414"/>
              <a:gd name="f8" fmla="val 504455"/>
              <a:gd name="f9" fmla="val 346"/>
              <a:gd name="f10" fmla="val 450360"/>
              <a:gd name="f11" fmla="val 1116"/>
              <a:gd name="f12" fmla="val 396127"/>
              <a:gd name="f13" fmla="val 2315"/>
              <a:gd name="f14" fmla="val 341757"/>
              <a:gd name="f15" fmla="val 3949"/>
              <a:gd name="f16" fmla="val 292962"/>
              <a:gd name="f17" fmla="val 5809"/>
              <a:gd name="f18" fmla="val 244267"/>
              <a:gd name="f19" fmla="val 8061"/>
              <a:gd name="f20" fmla="val 195669"/>
              <a:gd name="f21" fmla="val 10711"/>
              <a:gd name="f22" fmla="val 147165"/>
              <a:gd name="f23" fmla="val 13764"/>
              <a:gd name="f24" fmla="val 98753"/>
              <a:gd name="f25" fmla="val 17223"/>
              <a:gd name="f26" fmla="val 50431"/>
              <a:gd name="f27" fmla="val 21096"/>
              <a:gd name="f28" fmla="val 25666"/>
              <a:gd name="f29" fmla="val 1757146"/>
              <a:gd name="f30" fmla="val 7110983"/>
              <a:gd name="f31" fmla="val 6700405"/>
              <a:gd name="f32" fmla="val 1636344"/>
              <a:gd name="f33" fmla="val 6607186"/>
              <a:gd name="f34" fmla="val 1607300"/>
              <a:gd name="f35" fmla="val 6467358"/>
              <a:gd name="f36" fmla="val 1562910"/>
              <a:gd name="f37" fmla="val 6327483"/>
              <a:gd name="f38" fmla="val 1517588"/>
              <a:gd name="f39" fmla="val 6187509"/>
              <a:gd name="f40" fmla="val 1471399"/>
              <a:gd name="f41" fmla="val 6000630"/>
              <a:gd name="f42" fmla="val 1408578"/>
              <a:gd name="f43" fmla="val 5766459"/>
              <a:gd name="f44" fmla="val 1328280"/>
              <a:gd name="f45" fmla="val 5484294"/>
              <a:gd name="f46" fmla="val 1229723"/>
              <a:gd name="f47" fmla="val 4285873"/>
              <a:gd name="f48" fmla="val 804446"/>
              <a:gd name="f49" fmla="val 3990553"/>
              <a:gd name="f50" fmla="val 701631"/>
              <a:gd name="f51" fmla="val 3741532"/>
              <a:gd name="f52" fmla="val 616526"/>
              <a:gd name="f53" fmla="val 3543643"/>
              <a:gd name="f54" fmla="val 550199"/>
              <a:gd name="f55" fmla="val 3449272"/>
              <a:gd name="f56" fmla="val 519263"/>
              <a:gd name="f57" fmla="val 3354639"/>
              <a:gd name="f58" fmla="val 488840"/>
              <a:gd name="f59" fmla="val 3259736"/>
              <a:gd name="f60" fmla="val 458969"/>
              <a:gd name="f61" fmla="val 3164554"/>
              <a:gd name="f62" fmla="val 429687"/>
              <a:gd name="f63" fmla="val 3069083"/>
              <a:gd name="f64" fmla="val 401033"/>
              <a:gd name="f65" fmla="val 2973315"/>
              <a:gd name="f66" fmla="val 373045"/>
              <a:gd name="f67" fmla="val 2877241"/>
              <a:gd name="f68" fmla="val 345760"/>
              <a:gd name="f69" fmla="val 2780851"/>
              <a:gd name="f70" fmla="val 319217"/>
              <a:gd name="f71" fmla="val 2684137"/>
              <a:gd name="f72" fmla="val 293454"/>
              <a:gd name="f73" fmla="val 2587089"/>
              <a:gd name="f74" fmla="val 268509"/>
              <a:gd name="f75" fmla="val 2489699"/>
              <a:gd name="f76" fmla="val 244419"/>
              <a:gd name="f77" fmla="val 2391957"/>
              <a:gd name="f78" fmla="val 221224"/>
              <a:gd name="f79" fmla="val 2293855"/>
              <a:gd name="f80" fmla="val 198961"/>
              <a:gd name="f81" fmla="val 2244665"/>
              <a:gd name="f82" fmla="val 188191"/>
              <a:gd name="f83" fmla="val 2195383"/>
              <a:gd name="f84" fmla="val 177668"/>
              <a:gd name="f85" fmla="val 2146005"/>
              <a:gd name="f86" fmla="val 167398"/>
              <a:gd name="f87" fmla="val 2096532"/>
              <a:gd name="f88" fmla="val 157384"/>
              <a:gd name="f89" fmla="val 2046962"/>
              <a:gd name="f90" fmla="val 147632"/>
              <a:gd name="f91" fmla="val 1997294"/>
              <a:gd name="f92" fmla="val 138146"/>
              <a:gd name="f93" fmla="val 1947526"/>
              <a:gd name="f94" fmla="val 128931"/>
              <a:gd name="f95" fmla="val 1897659"/>
              <a:gd name="f96" fmla="val 119992"/>
              <a:gd name="f97" fmla="val 1847690"/>
              <a:gd name="f98" fmla="val 111333"/>
              <a:gd name="f99" fmla="val 1797618"/>
              <a:gd name="f100" fmla="val 102960"/>
              <a:gd name="f101" fmla="val 1747443"/>
              <a:gd name="f102" fmla="val 94877"/>
              <a:gd name="f103" fmla="val 1697163"/>
              <a:gd name="f104" fmla="val 87089"/>
              <a:gd name="f105" fmla="val 1646777"/>
              <a:gd name="f106" fmla="val 79601"/>
              <a:gd name="f107" fmla="val 1596283"/>
              <a:gd name="f108" fmla="val 72417"/>
              <a:gd name="f109" fmla="val 1545682"/>
              <a:gd name="f110" fmla="val 65542"/>
              <a:gd name="f111" fmla="val 1494971"/>
              <a:gd name="f112" fmla="val 58981"/>
              <a:gd name="f113" fmla="val 1444150"/>
              <a:gd name="f114" fmla="val 52739"/>
              <a:gd name="f115" fmla="val 1393217"/>
              <a:gd name="f116" fmla="val 46821"/>
              <a:gd name="f117" fmla="val 1342172"/>
              <a:gd name="f118" fmla="val 41230"/>
              <a:gd name="f119" fmla="val 1291013"/>
              <a:gd name="f120" fmla="val 35972"/>
              <a:gd name="f121" fmla="val 1239738"/>
              <a:gd name="f122" fmla="val 31052"/>
              <a:gd name="f123" fmla="val 1188348"/>
              <a:gd name="f124" fmla="val 26475"/>
              <a:gd name="f125" fmla="val 1136840"/>
              <a:gd name="f126" fmla="val 22245"/>
              <a:gd name="f127" fmla="val 1085214"/>
              <a:gd name="f128" fmla="val 18367"/>
              <a:gd name="f129" fmla="val 1033469"/>
              <a:gd name="f130" fmla="val 14845"/>
              <a:gd name="f131" fmla="val 981602"/>
              <a:gd name="f132" fmla="val 11685"/>
              <a:gd name="f133" fmla="val 929614"/>
              <a:gd name="f134" fmla="val 8891"/>
              <a:gd name="f135" fmla="val 877504"/>
              <a:gd name="f136" fmla="val 6469"/>
              <a:gd name="f137" fmla="val 825269"/>
              <a:gd name="f138" fmla="val 4422"/>
              <a:gd name="f139" fmla="val 772909"/>
              <a:gd name="f140" fmla="val 2755"/>
              <a:gd name="f141" fmla="val 719484"/>
              <a:gd name="f142" fmla="val 1455"/>
              <a:gd name="f143" fmla="val 665927"/>
              <a:gd name="f144" fmla="val 559"/>
              <a:gd name="f145" fmla="*/ f0 1 7111365"/>
              <a:gd name="f146" fmla="*/ f1 1 1757679"/>
              <a:gd name="f147" fmla="+- f4 0 f2"/>
              <a:gd name="f148" fmla="+- f3 0 f2"/>
              <a:gd name="f149" fmla="*/ f148 1 7111365"/>
              <a:gd name="f150" fmla="*/ f147 1 1757679"/>
              <a:gd name="f151" fmla="*/ f2 1 f149"/>
              <a:gd name="f152" fmla="*/ f3 1 f149"/>
              <a:gd name="f153" fmla="*/ f2 1 f150"/>
              <a:gd name="f154" fmla="*/ f4 1 f150"/>
              <a:gd name="f155" fmla="*/ f151 f145 1"/>
              <a:gd name="f156" fmla="*/ f152 f145 1"/>
              <a:gd name="f157" fmla="*/ f154 f146 1"/>
              <a:gd name="f158" fmla="*/ f153 f146 1"/>
            </a:gdLst>
            <a:ahLst/>
            <a:cxnLst>
              <a:cxn ang="3cd4">
                <a:pos x="hc" y="t"/>
              </a:cxn>
              <a:cxn ang="0">
                <a:pos x="r" y="vc"/>
              </a:cxn>
              <a:cxn ang="cd4">
                <a:pos x="hc" y="b"/>
              </a:cxn>
              <a:cxn ang="cd2">
                <a:pos x="l" y="vc"/>
              </a:cxn>
            </a:cxnLst>
            <a:rect l="f155" t="f158" r="f156" b="f157"/>
            <a:pathLst>
              <a:path w="7111365" h="1757679">
                <a:moveTo>
                  <a:pt x="f5" y="f6"/>
                </a:moveTo>
                <a:lnTo>
                  <a:pt x="f7" y="f2"/>
                </a:lnTo>
                <a:lnTo>
                  <a:pt x="f8" y="f9"/>
                </a:lnTo>
                <a:lnTo>
                  <a:pt x="f10" y="f11"/>
                </a:lnTo>
                <a:lnTo>
                  <a:pt x="f12" y="f13"/>
                </a:lnTo>
                <a:lnTo>
                  <a:pt x="f14" y="f15"/>
                </a:lnTo>
                <a:lnTo>
                  <a:pt x="f16" y="f17"/>
                </a:lnTo>
                <a:lnTo>
                  <a:pt x="f18" y="f19"/>
                </a:lnTo>
                <a:lnTo>
                  <a:pt x="f20" y="f21"/>
                </a:lnTo>
                <a:lnTo>
                  <a:pt x="f22" y="f23"/>
                </a:lnTo>
                <a:lnTo>
                  <a:pt x="f24" y="f25"/>
                </a:lnTo>
                <a:lnTo>
                  <a:pt x="f26" y="f27"/>
                </a:lnTo>
                <a:lnTo>
                  <a:pt x="f2" y="f28"/>
                </a:lnTo>
                <a:lnTo>
                  <a:pt x="f2" y="f29"/>
                </a:lnTo>
                <a:lnTo>
                  <a:pt x="f30" y="f29"/>
                </a:lnTo>
                <a:lnTo>
                  <a:pt x="f31" y="f32"/>
                </a:lnTo>
                <a:lnTo>
                  <a:pt x="f33" y="f34"/>
                </a:lnTo>
                <a:lnTo>
                  <a:pt x="f35" y="f36"/>
                </a:lnTo>
                <a:lnTo>
                  <a:pt x="f37" y="f38"/>
                </a:lnTo>
                <a:lnTo>
                  <a:pt x="f39" y="f40"/>
                </a:lnTo>
                <a:lnTo>
                  <a:pt x="f41" y="f42"/>
                </a:lnTo>
                <a:lnTo>
                  <a:pt x="f43" y="f44"/>
                </a:lnTo>
                <a:lnTo>
                  <a:pt x="f45" y="f46"/>
                </a:lnTo>
                <a:lnTo>
                  <a:pt x="f47" y="f48"/>
                </a:lnTo>
                <a:lnTo>
                  <a:pt x="f49" y="f50"/>
                </a:lnTo>
                <a:lnTo>
                  <a:pt x="f51" y="f52"/>
                </a:ln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115" y="f116"/>
                </a:lnTo>
                <a:lnTo>
                  <a:pt x="f117" y="f118"/>
                </a:lnTo>
                <a:lnTo>
                  <a:pt x="f119" y="f120"/>
                </a:lnTo>
                <a:lnTo>
                  <a:pt x="f121" y="f122"/>
                </a:lnTo>
                <a:lnTo>
                  <a:pt x="f123" y="f124"/>
                </a:lnTo>
                <a:lnTo>
                  <a:pt x="f125" y="f126"/>
                </a:lnTo>
                <a:lnTo>
                  <a:pt x="f127" y="f128"/>
                </a:lnTo>
                <a:lnTo>
                  <a:pt x="f129" y="f130"/>
                </a:lnTo>
                <a:lnTo>
                  <a:pt x="f131" y="f132"/>
                </a:lnTo>
                <a:lnTo>
                  <a:pt x="f133" y="f134"/>
                </a:lnTo>
                <a:lnTo>
                  <a:pt x="f135" y="f136"/>
                </a:lnTo>
                <a:lnTo>
                  <a:pt x="f137" y="f138"/>
                </a:lnTo>
                <a:lnTo>
                  <a:pt x="f139" y="f140"/>
                </a:lnTo>
                <a:lnTo>
                  <a:pt x="f141" y="f142"/>
                </a:lnTo>
                <a:lnTo>
                  <a:pt x="f143" y="f144"/>
                </a:lnTo>
                <a:lnTo>
                  <a:pt x="f5" y="f6"/>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4" name="bg object 18">
            <a:extLst>
              <a:ext uri="{FF2B5EF4-FFF2-40B4-BE49-F238E27FC236}">
                <a16:creationId xmlns:a16="http://schemas.microsoft.com/office/drawing/2014/main" id="{F5D9EF11-CDEF-7C1F-0C97-763B12B4F093}"/>
              </a:ext>
            </a:extLst>
          </p:cNvPr>
          <p:cNvPicPr>
            <a:picLocks noChangeAspect="1"/>
          </p:cNvPicPr>
          <p:nvPr/>
        </p:nvPicPr>
        <p:blipFill>
          <a:blip r:embed="rId2"/>
          <a:stretch>
            <a:fillRect/>
          </a:stretch>
        </p:blipFill>
        <p:spPr>
          <a:xfrm>
            <a:off x="0" y="5041901"/>
            <a:ext cx="12191996" cy="1816098"/>
          </a:xfrm>
          <a:prstGeom prst="rect">
            <a:avLst/>
          </a:prstGeom>
          <a:noFill/>
          <a:ln cap="flat">
            <a:noFill/>
          </a:ln>
        </p:spPr>
      </p:pic>
      <p:sp>
        <p:nvSpPr>
          <p:cNvPr id="5" name="bg object 19">
            <a:extLst>
              <a:ext uri="{FF2B5EF4-FFF2-40B4-BE49-F238E27FC236}">
                <a16:creationId xmlns:a16="http://schemas.microsoft.com/office/drawing/2014/main" id="{A5D57704-58C0-FC32-923F-CF43E1138F62}"/>
              </a:ext>
            </a:extLst>
          </p:cNvPr>
          <p:cNvSpPr/>
          <p:nvPr/>
        </p:nvSpPr>
        <p:spPr>
          <a:xfrm>
            <a:off x="0" y="5020056"/>
            <a:ext cx="12191996" cy="1838328"/>
          </a:xfrm>
          <a:custGeom>
            <a:avLst/>
            <a:gdLst>
              <a:gd name="f0" fmla="val w"/>
              <a:gd name="f1" fmla="val h"/>
              <a:gd name="f2" fmla="val 0"/>
              <a:gd name="f3" fmla="val 12192000"/>
              <a:gd name="f4" fmla="val 1838325"/>
              <a:gd name="f5" fmla="val 682693"/>
              <a:gd name="f6" fmla="val 631977"/>
              <a:gd name="f7" fmla="val 191"/>
              <a:gd name="f8" fmla="val 584149"/>
              <a:gd name="f9" fmla="val 737"/>
              <a:gd name="f10" fmla="val 536385"/>
              <a:gd name="f11" fmla="val 1641"/>
              <a:gd name="f12" fmla="val 488688"/>
              <a:gd name="f13" fmla="val 2908"/>
              <a:gd name="f14" fmla="val 441056"/>
              <a:gd name="f15" fmla="val 4541"/>
              <a:gd name="f16" fmla="val 393493"/>
              <a:gd name="f17" fmla="val 6547"/>
              <a:gd name="f18" fmla="val 345998"/>
              <a:gd name="f19" fmla="val 8929"/>
              <a:gd name="f20" fmla="val 38164"/>
              <a:gd name="f21" fmla="val 105627"/>
              <a:gd name="f22" fmla="val 50435"/>
              <a:gd name="f23" fmla="val 101057"/>
              <a:gd name="f24" fmla="val 98761"/>
              <a:gd name="f25" fmla="val 97184"/>
              <a:gd name="f26" fmla="val 147175"/>
              <a:gd name="f27" fmla="val 93724"/>
              <a:gd name="f28" fmla="val 195680"/>
              <a:gd name="f29" fmla="val 90672"/>
              <a:gd name="f30" fmla="val 244280"/>
              <a:gd name="f31" fmla="val 88022"/>
              <a:gd name="f32" fmla="val 292975"/>
              <a:gd name="f33" fmla="val 85770"/>
              <a:gd name="f34" fmla="val 341769"/>
              <a:gd name="f35" fmla="val 83910"/>
              <a:gd name="f36" fmla="val 394500"/>
              <a:gd name="f37" fmla="val 82318"/>
              <a:gd name="f38" fmla="val 447099"/>
              <a:gd name="f39" fmla="val 81134"/>
              <a:gd name="f40" fmla="val 499569"/>
              <a:gd name="f41" fmla="val 80355"/>
              <a:gd name="f42" fmla="val 551910"/>
              <a:gd name="f43" fmla="val 79975"/>
              <a:gd name="f44" fmla="val 604123"/>
              <a:gd name="f45" fmla="val 79990"/>
              <a:gd name="f46" fmla="val 656210"/>
              <a:gd name="f47" fmla="val 80395"/>
              <a:gd name="f48" fmla="val 708172"/>
              <a:gd name="f49" fmla="val 81187"/>
              <a:gd name="f50" fmla="val 760009"/>
              <a:gd name="f51" fmla="val 82360"/>
              <a:gd name="f52" fmla="val 811723"/>
              <a:gd name="f53" fmla="val 83909"/>
              <a:gd name="f54" fmla="val 863315"/>
              <a:gd name="f55" fmla="val 85830"/>
              <a:gd name="f56" fmla="val 914785"/>
              <a:gd name="f57" fmla="val 88119"/>
              <a:gd name="f58" fmla="val 966136"/>
              <a:gd name="f59" fmla="val 90771"/>
              <a:gd name="f60" fmla="val 1017368"/>
              <a:gd name="f61" fmla="val 93782"/>
              <a:gd name="f62" fmla="val 1068481"/>
              <a:gd name="f63" fmla="val 97146"/>
              <a:gd name="f64" fmla="val 1119478"/>
              <a:gd name="f65" fmla="val 100859"/>
              <a:gd name="f66" fmla="val 1170360"/>
              <a:gd name="f67" fmla="val 104917"/>
              <a:gd name="f68" fmla="val 1221127"/>
              <a:gd name="f69" fmla="val 109315"/>
              <a:gd name="f70" fmla="val 1271780"/>
              <a:gd name="f71" fmla="val 114049"/>
              <a:gd name="f72" fmla="val 1322321"/>
              <a:gd name="f73" fmla="val 119113"/>
              <a:gd name="f74" fmla="val 1372750"/>
              <a:gd name="f75" fmla="val 124504"/>
              <a:gd name="f76" fmla="val 1423070"/>
              <a:gd name="f77" fmla="val 130217"/>
              <a:gd name="f78" fmla="val 1473280"/>
              <a:gd name="f79" fmla="val 136247"/>
              <a:gd name="f80" fmla="val 1523382"/>
              <a:gd name="f81" fmla="val 142589"/>
              <a:gd name="f82" fmla="val 1573377"/>
              <a:gd name="f83" fmla="val 149239"/>
              <a:gd name="f84" fmla="val 1623266"/>
              <a:gd name="f85" fmla="val 156193"/>
              <a:gd name="f86" fmla="val 1673051"/>
              <a:gd name="f87" fmla="val 163446"/>
              <a:gd name="f88" fmla="val 1722731"/>
              <a:gd name="f89" fmla="val 170993"/>
              <a:gd name="f90" fmla="val 1772309"/>
              <a:gd name="f91" fmla="val 178830"/>
              <a:gd name="f92" fmla="val 1821786"/>
              <a:gd name="f93" fmla="val 186951"/>
              <a:gd name="f94" fmla="val 1871162"/>
              <a:gd name="f95" fmla="val 195354"/>
              <a:gd name="f96" fmla="val 1920438"/>
              <a:gd name="f97" fmla="val 204032"/>
              <a:gd name="f98" fmla="val 1969617"/>
              <a:gd name="f99" fmla="val 212982"/>
              <a:gd name="f100" fmla="val 2018698"/>
              <a:gd name="f101" fmla="val 222199"/>
              <a:gd name="f102" fmla="val 2067683"/>
              <a:gd name="f103" fmla="val 231677"/>
              <a:gd name="f104" fmla="val 2116573"/>
              <a:gd name="f105" fmla="val 241414"/>
              <a:gd name="f106" fmla="val 2165369"/>
              <a:gd name="f107" fmla="val 251404"/>
              <a:gd name="f108" fmla="val 2214072"/>
              <a:gd name="f109" fmla="val 261642"/>
              <a:gd name="f110" fmla="val 2262683"/>
              <a:gd name="f111" fmla="val 272124"/>
              <a:gd name="f112" fmla="val 2359634"/>
              <a:gd name="f113" fmla="val 293801"/>
              <a:gd name="f114" fmla="val 2456232"/>
              <a:gd name="f115" fmla="val 316400"/>
              <a:gd name="f116" fmla="val 2552484"/>
              <a:gd name="f117" fmla="val 339883"/>
              <a:gd name="f118" fmla="val 2648399"/>
              <a:gd name="f119" fmla="val 364213"/>
              <a:gd name="f120" fmla="val 2743986"/>
              <a:gd name="f121" fmla="val 389354"/>
              <a:gd name="f122" fmla="val 2839253"/>
              <a:gd name="f123" fmla="val 415270"/>
              <a:gd name="f124" fmla="val 2934210"/>
              <a:gd name="f125" fmla="val 441923"/>
              <a:gd name="f126" fmla="val 3028865"/>
              <a:gd name="f127" fmla="val 469277"/>
              <a:gd name="f128" fmla="val 3123226"/>
              <a:gd name="f129" fmla="val 497296"/>
              <a:gd name="f130" fmla="val 3217303"/>
              <a:gd name="f131" fmla="val 525943"/>
              <a:gd name="f132" fmla="val 3311104"/>
              <a:gd name="f133" fmla="val 555181"/>
              <a:gd name="f134" fmla="val 3404637"/>
              <a:gd name="f135" fmla="val 584973"/>
              <a:gd name="f136" fmla="val 3497912"/>
              <a:gd name="f137" fmla="val 615284"/>
              <a:gd name="f138" fmla="val 3590937"/>
              <a:gd name="f139" fmla="val 646075"/>
              <a:gd name="f140" fmla="val 3791774"/>
              <a:gd name="f141" fmla="val 713748"/>
              <a:gd name="f142" fmla="val 4040254"/>
              <a:gd name="f143" fmla="val 799025"/>
              <a:gd name="f144" fmla="val 4334988"/>
              <a:gd name="f145" fmla="val 901968"/>
              <a:gd name="f146" fmla="val 5625866"/>
              <a:gd name="f147" fmla="val 1359840"/>
              <a:gd name="f148" fmla="val 5907371"/>
              <a:gd name="f149" fmla="val 1457295"/>
              <a:gd name="f150" fmla="val 6094441"/>
              <a:gd name="f151" fmla="val 1520802"/>
              <a:gd name="f152" fmla="val 6281177"/>
              <a:gd name="f153" fmla="val 1582959"/>
              <a:gd name="f154" fmla="val 6421085"/>
              <a:gd name="f155" fmla="val 1628599"/>
              <a:gd name="f156" fmla="val 6560929"/>
              <a:gd name="f157" fmla="val 1673327"/>
              <a:gd name="f158" fmla="val 6700761"/>
              <a:gd name="f159" fmla="val 1717079"/>
              <a:gd name="f160" fmla="val 7111365"/>
              <a:gd name="f161" fmla="val 1837945"/>
              <a:gd name="f162" fmla="val 1008838"/>
              <a:gd name="f163" fmla="val 12147976"/>
              <a:gd name="f164" fmla="val 1027873"/>
              <a:gd name="f165" fmla="val 12103695"/>
              <a:gd name="f166" fmla="val 1046580"/>
              <a:gd name="f167" fmla="val 12059162"/>
              <a:gd name="f168" fmla="val 1064960"/>
              <a:gd name="f169" fmla="val 12014382"/>
              <a:gd name="f170" fmla="val 1083015"/>
              <a:gd name="f171" fmla="val 11969360"/>
              <a:gd name="f172" fmla="val 1100744"/>
              <a:gd name="f173" fmla="val 11924100"/>
              <a:gd name="f174" fmla="val 1118147"/>
              <a:gd name="f175" fmla="val 11878609"/>
              <a:gd name="f176" fmla="val 1135227"/>
              <a:gd name="f177" fmla="val 11832891"/>
              <a:gd name="f178" fmla="val 1151982"/>
              <a:gd name="f179" fmla="val 11786951"/>
              <a:gd name="f180" fmla="val 1168414"/>
              <a:gd name="f181" fmla="val 11740793"/>
              <a:gd name="f182" fmla="val 1184523"/>
              <a:gd name="f183" fmla="val 11694424"/>
              <a:gd name="f184" fmla="val 1200309"/>
              <a:gd name="f185" fmla="val 11647847"/>
              <a:gd name="f186" fmla="val 1215774"/>
              <a:gd name="f187" fmla="val 11601068"/>
              <a:gd name="f188" fmla="val 1230917"/>
              <a:gd name="f189" fmla="val 11554093"/>
              <a:gd name="f190" fmla="val 1245740"/>
              <a:gd name="f191" fmla="val 11506925"/>
              <a:gd name="f192" fmla="val 1260242"/>
              <a:gd name="f193" fmla="val 11459569"/>
              <a:gd name="f194" fmla="val 1274425"/>
              <a:gd name="f195" fmla="val 11412032"/>
              <a:gd name="f196" fmla="val 1288288"/>
              <a:gd name="f197" fmla="val 11364318"/>
              <a:gd name="f198" fmla="val 1301833"/>
              <a:gd name="f199" fmla="val 11316431"/>
              <a:gd name="f200" fmla="val 1315060"/>
              <a:gd name="f201" fmla="val 11268377"/>
              <a:gd name="f202" fmla="val 1327969"/>
              <a:gd name="f203" fmla="val 11220161"/>
              <a:gd name="f204" fmla="val 1340561"/>
              <a:gd name="f205" fmla="val 11171788"/>
              <a:gd name="f206" fmla="val 1352836"/>
              <a:gd name="f207" fmla="val 11123263"/>
              <a:gd name="f208" fmla="val 1364796"/>
              <a:gd name="f209" fmla="val 11074590"/>
              <a:gd name="f210" fmla="val 1376440"/>
              <a:gd name="f211" fmla="val 11025776"/>
              <a:gd name="f212" fmla="val 1387769"/>
              <a:gd name="f213" fmla="val 10976824"/>
              <a:gd name="f214" fmla="val 1398783"/>
              <a:gd name="f215" fmla="val 10927740"/>
              <a:gd name="f216" fmla="val 1409484"/>
              <a:gd name="f217" fmla="val 10878528"/>
              <a:gd name="f218" fmla="val 1419872"/>
              <a:gd name="f219" fmla="val 10829194"/>
              <a:gd name="f220" fmla="val 1429946"/>
              <a:gd name="f221" fmla="val 10779744"/>
              <a:gd name="f222" fmla="val 1439709"/>
              <a:gd name="f223" fmla="val 10730180"/>
              <a:gd name="f224" fmla="val 1449159"/>
              <a:gd name="f225" fmla="val 10680510"/>
              <a:gd name="f226" fmla="val 1458299"/>
              <a:gd name="f227" fmla="val 10630737"/>
              <a:gd name="f228" fmla="val 1467128"/>
              <a:gd name="f229" fmla="val 10580867"/>
              <a:gd name="f230" fmla="val 1475646"/>
              <a:gd name="f231" fmla="val 10530905"/>
              <a:gd name="f232" fmla="val 1483856"/>
              <a:gd name="f233" fmla="val 10480855"/>
              <a:gd name="f234" fmla="val 1491756"/>
              <a:gd name="f235" fmla="val 10430723"/>
              <a:gd name="f236" fmla="val 1499347"/>
              <a:gd name="f237" fmla="val 10380514"/>
              <a:gd name="f238" fmla="val 1506631"/>
              <a:gd name="f239" fmla="val 10330232"/>
              <a:gd name="f240" fmla="val 1513607"/>
              <a:gd name="f241" fmla="val 10279883"/>
              <a:gd name="f242" fmla="val 1520276"/>
              <a:gd name="f243" fmla="val 10229472"/>
              <a:gd name="f244" fmla="val 1526638"/>
              <a:gd name="f245" fmla="val 10179004"/>
              <a:gd name="f246" fmla="val 1532695"/>
              <a:gd name="f247" fmla="val 10128483"/>
              <a:gd name="f248" fmla="val 1538447"/>
              <a:gd name="f249" fmla="val 10077914"/>
              <a:gd name="f250" fmla="val 1543893"/>
              <a:gd name="f251" fmla="val 10027304"/>
              <a:gd name="f252" fmla="val 1549036"/>
              <a:gd name="f253" fmla="val 9976655"/>
              <a:gd name="f254" fmla="val 1553875"/>
              <a:gd name="f255" fmla="val 9925975"/>
              <a:gd name="f256" fmla="val 1558410"/>
              <a:gd name="f257" fmla="val 9875267"/>
              <a:gd name="f258" fmla="val 1562643"/>
              <a:gd name="f259" fmla="val 9824537"/>
              <a:gd name="f260" fmla="val 1566574"/>
              <a:gd name="f261" fmla="val 9773789"/>
              <a:gd name="f262" fmla="val 1570203"/>
              <a:gd name="f263" fmla="val 9723029"/>
              <a:gd name="f264" fmla="val 1573531"/>
              <a:gd name="f265" fmla="val 9672261"/>
              <a:gd name="f266" fmla="val 1576558"/>
              <a:gd name="f267" fmla="val 9621491"/>
              <a:gd name="f268" fmla="val 1579285"/>
              <a:gd name="f269" fmla="val 9570724"/>
              <a:gd name="f270" fmla="val 1581713"/>
              <a:gd name="f271" fmla="val 9519964"/>
              <a:gd name="f272" fmla="val 1583842"/>
              <a:gd name="f273" fmla="val 9469216"/>
              <a:gd name="f274" fmla="val 1585673"/>
              <a:gd name="f275" fmla="val 9418487"/>
              <a:gd name="f276" fmla="val 1587206"/>
              <a:gd name="f277" fmla="val 9367779"/>
              <a:gd name="f278" fmla="val 1588441"/>
              <a:gd name="f279" fmla="val 9317099"/>
              <a:gd name="f280" fmla="val 1589380"/>
              <a:gd name="f281" fmla="val 9266452"/>
              <a:gd name="f282" fmla="val 1590022"/>
              <a:gd name="f283" fmla="val 9215842"/>
              <a:gd name="f284" fmla="val 1590369"/>
              <a:gd name="f285" fmla="val 9165275"/>
              <a:gd name="f286" fmla="val 1590420"/>
              <a:gd name="f287" fmla="val 9114755"/>
              <a:gd name="f288" fmla="val 1590177"/>
              <a:gd name="f289" fmla="val 9064287"/>
              <a:gd name="f290" fmla="val 1589639"/>
              <a:gd name="f291" fmla="val 9013877"/>
              <a:gd name="f292" fmla="val 1588808"/>
              <a:gd name="f293" fmla="val 8963530"/>
              <a:gd name="f294" fmla="val 1587684"/>
              <a:gd name="f295" fmla="val 8913250"/>
              <a:gd name="f296" fmla="val 1586267"/>
              <a:gd name="f297" fmla="val 8863042"/>
              <a:gd name="f298" fmla="val 1584559"/>
              <a:gd name="f299" fmla="val 8812912"/>
              <a:gd name="f300" fmla="val 1582559"/>
              <a:gd name="f301" fmla="val 8762864"/>
              <a:gd name="f302" fmla="val 1580267"/>
              <a:gd name="f303" fmla="val 8712904"/>
              <a:gd name="f304" fmla="val 1577686"/>
              <a:gd name="f305" fmla="val 8663036"/>
              <a:gd name="f306" fmla="val 1574814"/>
              <a:gd name="f307" fmla="val 8613265"/>
              <a:gd name="f308" fmla="val 1571654"/>
              <a:gd name="f309" fmla="val 8563597"/>
              <a:gd name="f310" fmla="val 1568204"/>
              <a:gd name="f311" fmla="val 8514036"/>
              <a:gd name="f312" fmla="val 1564466"/>
              <a:gd name="f313" fmla="val 8464588"/>
              <a:gd name="f314" fmla="val 1560440"/>
              <a:gd name="f315" fmla="val 8415256"/>
              <a:gd name="f316" fmla="val 1556128"/>
              <a:gd name="f317" fmla="val 8366048"/>
              <a:gd name="f318" fmla="val 1551528"/>
              <a:gd name="f319" fmla="val 8316966"/>
              <a:gd name="f320" fmla="val 1546642"/>
              <a:gd name="f321" fmla="val 8268017"/>
              <a:gd name="f322" fmla="val 1541471"/>
              <a:gd name="f323" fmla="val 8219205"/>
              <a:gd name="f324" fmla="val 1536015"/>
              <a:gd name="f325" fmla="val 8170536"/>
              <a:gd name="f326" fmla="val 1530274"/>
              <a:gd name="f327" fmla="val 8122014"/>
              <a:gd name="f328" fmla="val 1524249"/>
              <a:gd name="f329" fmla="val 8073644"/>
              <a:gd name="f330" fmla="val 1517940"/>
              <a:gd name="f331" fmla="val 8025431"/>
              <a:gd name="f332" fmla="val 1511349"/>
              <a:gd name="f333" fmla="val 7977381"/>
              <a:gd name="f334" fmla="val 1504475"/>
              <a:gd name="f335" fmla="val 7929498"/>
              <a:gd name="f336" fmla="val 1497319"/>
              <a:gd name="f337" fmla="val 7881788"/>
              <a:gd name="f338" fmla="val 1489882"/>
              <a:gd name="f339" fmla="val 7834254"/>
              <a:gd name="f340" fmla="val 1482164"/>
              <a:gd name="f341" fmla="val 7786903"/>
              <a:gd name="f342" fmla="val 1474166"/>
              <a:gd name="f343" fmla="val 7738126"/>
              <a:gd name="f344" fmla="val 1465660"/>
              <a:gd name="f345" fmla="val 7640491"/>
              <a:gd name="f346" fmla="val 1448021"/>
              <a:gd name="f347" fmla="val 7542751"/>
              <a:gd name="f348" fmla="val 1429573"/>
              <a:gd name="f349" fmla="val 7444910"/>
              <a:gd name="f350" fmla="val 1410348"/>
              <a:gd name="f351" fmla="val 7346973"/>
              <a:gd name="f352" fmla="val 1390379"/>
              <a:gd name="f353" fmla="val 7248943"/>
              <a:gd name="f354" fmla="val 1369697"/>
              <a:gd name="f355" fmla="val 7150826"/>
              <a:gd name="f356" fmla="val 1348335"/>
              <a:gd name="f357" fmla="val 7052624"/>
              <a:gd name="f358" fmla="val 1326325"/>
              <a:gd name="f359" fmla="val 6954344"/>
              <a:gd name="f360" fmla="val 1303699"/>
              <a:gd name="f361" fmla="val 6855988"/>
              <a:gd name="f362" fmla="val 1280488"/>
              <a:gd name="f363" fmla="val 6757561"/>
              <a:gd name="f364" fmla="val 1256726"/>
              <a:gd name="f365" fmla="val 6609797"/>
              <a:gd name="f366" fmla="val 1220118"/>
              <a:gd name="f367" fmla="val 6461898"/>
              <a:gd name="f368" fmla="val 1182449"/>
              <a:gd name="f369" fmla="val 6313878"/>
              <a:gd name="f370" fmla="val 1143828"/>
              <a:gd name="f371" fmla="val 6116354"/>
              <a:gd name="f372" fmla="val 1091037"/>
              <a:gd name="f373" fmla="val 5918674"/>
              <a:gd name="f374" fmla="val 1037003"/>
              <a:gd name="f375" fmla="val 5671408"/>
              <a:gd name="f376" fmla="val 968101"/>
              <a:gd name="f377" fmla="val 4632326"/>
              <a:gd name="f378" fmla="val 673191"/>
              <a:gd name="f379" fmla="val 4335739"/>
              <a:gd name="f380" fmla="val 590761"/>
              <a:gd name="f381" fmla="val 4138197"/>
              <a:gd name="f382" fmla="val 537088"/>
              <a:gd name="f383" fmla="val 3940841"/>
              <a:gd name="f384" fmla="val 484740"/>
              <a:gd name="f385" fmla="val 3792966"/>
              <a:gd name="f386" fmla="val 446503"/>
              <a:gd name="f387" fmla="val 3645230"/>
              <a:gd name="f388" fmla="val 409263"/>
              <a:gd name="f389" fmla="val 3497647"/>
              <a:gd name="f390" fmla="val 373130"/>
              <a:gd name="f391" fmla="val 3399350"/>
              <a:gd name="f392" fmla="val 349710"/>
              <a:gd name="f393" fmla="val 3301131"/>
              <a:gd name="f394" fmla="val 326862"/>
              <a:gd name="f395" fmla="val 3202995"/>
              <a:gd name="f396" fmla="val 304617"/>
              <a:gd name="f397" fmla="val 3104947"/>
              <a:gd name="f398" fmla="val 283009"/>
              <a:gd name="f399" fmla="val 3006989"/>
              <a:gd name="f400" fmla="val 262069"/>
              <a:gd name="f401" fmla="val 2909128"/>
              <a:gd name="f402" fmla="val 241830"/>
              <a:gd name="f403" fmla="val 2811366"/>
              <a:gd name="f404" fmla="val 222323"/>
              <a:gd name="f405" fmla="val 2713708"/>
              <a:gd name="f406" fmla="val 203581"/>
              <a:gd name="f407" fmla="val 2616159"/>
              <a:gd name="f408" fmla="val 185635"/>
              <a:gd name="f409" fmla="val 2518722"/>
              <a:gd name="f410" fmla="val 168518"/>
              <a:gd name="f411" fmla="val 2421402"/>
              <a:gd name="f412" fmla="val 152263"/>
              <a:gd name="f413" fmla="val 2324204"/>
              <a:gd name="f414" fmla="val 136900"/>
              <a:gd name="f415" fmla="val 2227131"/>
              <a:gd name="f416" fmla="val 122463"/>
              <a:gd name="f417" fmla="val 2130188"/>
              <a:gd name="f418" fmla="val 108983"/>
              <a:gd name="f419" fmla="val 2033378"/>
              <a:gd name="f420" fmla="val 96492"/>
              <a:gd name="f421" fmla="val 1936708"/>
              <a:gd name="f422" fmla="val 85023"/>
              <a:gd name="f423" fmla="val 1888425"/>
              <a:gd name="f424" fmla="val 79682"/>
              <a:gd name="f425" fmla="val 1840179"/>
              <a:gd name="f426" fmla="val 74608"/>
              <a:gd name="f427" fmla="val 1791970"/>
              <a:gd name="f428" fmla="val 69805"/>
              <a:gd name="f429" fmla="val 1743798"/>
              <a:gd name="f430" fmla="val 65278"/>
              <a:gd name="f431" fmla="val 1695663"/>
              <a:gd name="f432" fmla="val 61030"/>
              <a:gd name="f433" fmla="val 1647567"/>
              <a:gd name="f434" fmla="val 57066"/>
              <a:gd name="f435" fmla="val 1599510"/>
              <a:gd name="f436" fmla="val 53390"/>
              <a:gd name="f437" fmla="val 1551492"/>
              <a:gd name="f438" fmla="val 50004"/>
              <a:gd name="f439" fmla="val 1503514"/>
              <a:gd name="f440" fmla="val 46915"/>
              <a:gd name="f441" fmla="val 1451727"/>
              <a:gd name="f442" fmla="val 41426"/>
              <a:gd name="f443" fmla="val 1400000"/>
              <a:gd name="f444" fmla="val 36255"/>
              <a:gd name="f445" fmla="val 1348336"/>
              <a:gd name="f446" fmla="val 31407"/>
              <a:gd name="f447" fmla="val 1296735"/>
              <a:gd name="f448" fmla="val 26886"/>
              <a:gd name="f449" fmla="val 1245197"/>
              <a:gd name="f450" fmla="val 22697"/>
              <a:gd name="f451" fmla="val 1193723"/>
              <a:gd name="f452" fmla="val 18846"/>
              <a:gd name="f453" fmla="val 1142315"/>
              <a:gd name="f454" fmla="val 15337"/>
              <a:gd name="f455" fmla="val 1090973"/>
              <a:gd name="f456" fmla="val 12176"/>
              <a:gd name="f457" fmla="val 1039697"/>
              <a:gd name="f458" fmla="val 9368"/>
              <a:gd name="f459" fmla="val 988488"/>
              <a:gd name="f460" fmla="val 6917"/>
              <a:gd name="f461" fmla="val 937348"/>
              <a:gd name="f462" fmla="val 4828"/>
              <a:gd name="f463" fmla="val 886276"/>
              <a:gd name="f464" fmla="val 3107"/>
              <a:gd name="f465" fmla="val 835274"/>
              <a:gd name="f466" fmla="val 1759"/>
              <a:gd name="f467" fmla="val 784343"/>
              <a:gd name="f468" fmla="val 788"/>
              <a:gd name="f469" fmla="val 733482"/>
              <a:gd name="f470" fmla="val 200"/>
              <a:gd name="f471" fmla="*/ f0 1 12192000"/>
              <a:gd name="f472" fmla="*/ f1 1 1838325"/>
              <a:gd name="f473" fmla="+- f4 0 f2"/>
              <a:gd name="f474" fmla="+- f3 0 f2"/>
              <a:gd name="f475" fmla="*/ f474 1 12192000"/>
              <a:gd name="f476" fmla="*/ f473 1 1838325"/>
              <a:gd name="f477" fmla="*/ f2 1 f475"/>
              <a:gd name="f478" fmla="*/ f3 1 f475"/>
              <a:gd name="f479" fmla="*/ f2 1 f476"/>
              <a:gd name="f480" fmla="*/ f4 1 f476"/>
              <a:gd name="f481" fmla="*/ f477 f471 1"/>
              <a:gd name="f482" fmla="*/ f478 f471 1"/>
              <a:gd name="f483" fmla="*/ f480 f472 1"/>
              <a:gd name="f484" fmla="*/ f479 f472 1"/>
            </a:gdLst>
            <a:ahLst/>
            <a:cxnLst>
              <a:cxn ang="3cd4">
                <a:pos x="hc" y="t"/>
              </a:cxn>
              <a:cxn ang="0">
                <a:pos x="r" y="vc"/>
              </a:cxn>
              <a:cxn ang="cd4">
                <a:pos x="hc" y="b"/>
              </a:cxn>
              <a:cxn ang="cd2">
                <a:pos x="l" y="vc"/>
              </a:cxn>
            </a:cxnLst>
            <a:rect l="f481" t="f484" r="f482" b="f483"/>
            <a:pathLst>
              <a:path w="12192000" h="1838325">
                <a:moveTo>
                  <a:pt x="f5" y="f2"/>
                </a:moveTo>
                <a:lnTo>
                  <a:pt x="f6" y="f7"/>
                </a:lnTo>
                <a:lnTo>
                  <a:pt x="f8" y="f9"/>
                </a:lnTo>
                <a:lnTo>
                  <a:pt x="f10" y="f11"/>
                </a:lnTo>
                <a:lnTo>
                  <a:pt x="f12" y="f13"/>
                </a:lnTo>
                <a:lnTo>
                  <a:pt x="f14" y="f15"/>
                </a:lnTo>
                <a:lnTo>
                  <a:pt x="f16" y="f17"/>
                </a:lnTo>
                <a:lnTo>
                  <a:pt x="f18" y="f19"/>
                </a:lnTo>
                <a:lnTo>
                  <a:pt x="f2" y="f20"/>
                </a:lnTo>
                <a:lnTo>
                  <a:pt x="f2"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135"/>
                </a:lnTo>
                <a:lnTo>
                  <a:pt x="f136" y="f137"/>
                </a:lnTo>
                <a:lnTo>
                  <a:pt x="f138" y="f139"/>
                </a:lnTo>
                <a:lnTo>
                  <a:pt x="f140" y="f141"/>
                </a:lnTo>
                <a:lnTo>
                  <a:pt x="f142" y="f143"/>
                </a:lnTo>
                <a:lnTo>
                  <a:pt x="f144" y="f145"/>
                </a:lnTo>
                <a:lnTo>
                  <a:pt x="f146" y="f147"/>
                </a:lnTo>
                <a:lnTo>
                  <a:pt x="f148" y="f149"/>
                </a:lnTo>
                <a:lnTo>
                  <a:pt x="f150" y="f151"/>
                </a:lnTo>
                <a:lnTo>
                  <a:pt x="f152" y="f153"/>
                </a:lnTo>
                <a:lnTo>
                  <a:pt x="f154" y="f155"/>
                </a:lnTo>
                <a:lnTo>
                  <a:pt x="f156" y="f157"/>
                </a:lnTo>
                <a:lnTo>
                  <a:pt x="f158" y="f159"/>
                </a:lnTo>
                <a:lnTo>
                  <a:pt x="f160" y="f161"/>
                </a:lnTo>
                <a:lnTo>
                  <a:pt x="f3" y="f161"/>
                </a:lnTo>
                <a:lnTo>
                  <a:pt x="f3" y="f162"/>
                </a:lnTo>
                <a:lnTo>
                  <a:pt x="f163" y="f164"/>
                </a:lnTo>
                <a:lnTo>
                  <a:pt x="f165" y="f166"/>
                </a:lnTo>
                <a:lnTo>
                  <a:pt x="f167" y="f168"/>
                </a:lnTo>
                <a:lnTo>
                  <a:pt x="f169" y="f170"/>
                </a:lnTo>
                <a:lnTo>
                  <a:pt x="f171" y="f172"/>
                </a:lnTo>
                <a:lnTo>
                  <a:pt x="f173" y="f174"/>
                </a:lnTo>
                <a:lnTo>
                  <a:pt x="f175" y="f176"/>
                </a:lnTo>
                <a:lnTo>
                  <a:pt x="f177" y="f178"/>
                </a:lnTo>
                <a:lnTo>
                  <a:pt x="f179" y="f180"/>
                </a:lnTo>
                <a:lnTo>
                  <a:pt x="f181" y="f182"/>
                </a:lnTo>
                <a:lnTo>
                  <a:pt x="f183" y="f184"/>
                </a:lnTo>
                <a:lnTo>
                  <a:pt x="f185" y="f186"/>
                </a:lnTo>
                <a:lnTo>
                  <a:pt x="f187" y="f188"/>
                </a:lnTo>
                <a:lnTo>
                  <a:pt x="f189" y="f190"/>
                </a:lnTo>
                <a:lnTo>
                  <a:pt x="f191" y="f192"/>
                </a:lnTo>
                <a:lnTo>
                  <a:pt x="f193" y="f194"/>
                </a:lnTo>
                <a:lnTo>
                  <a:pt x="f195" y="f196"/>
                </a:lnTo>
                <a:lnTo>
                  <a:pt x="f197" y="f198"/>
                </a:lnTo>
                <a:lnTo>
                  <a:pt x="f199" y="f200"/>
                </a:lnTo>
                <a:lnTo>
                  <a:pt x="f201" y="f202"/>
                </a:lnTo>
                <a:lnTo>
                  <a:pt x="f203" y="f204"/>
                </a:lnTo>
                <a:lnTo>
                  <a:pt x="f205" y="f206"/>
                </a:lnTo>
                <a:lnTo>
                  <a:pt x="f207" y="f208"/>
                </a:lnTo>
                <a:lnTo>
                  <a:pt x="f209" y="f210"/>
                </a:lnTo>
                <a:lnTo>
                  <a:pt x="f211" y="f212"/>
                </a:lnTo>
                <a:lnTo>
                  <a:pt x="f213" y="f214"/>
                </a:lnTo>
                <a:lnTo>
                  <a:pt x="f215" y="f216"/>
                </a:lnTo>
                <a:lnTo>
                  <a:pt x="f217" y="f218"/>
                </a:lnTo>
                <a:lnTo>
                  <a:pt x="f219" y="f220"/>
                </a:lnTo>
                <a:lnTo>
                  <a:pt x="f221" y="f222"/>
                </a:lnTo>
                <a:lnTo>
                  <a:pt x="f223" y="f224"/>
                </a:lnTo>
                <a:lnTo>
                  <a:pt x="f225" y="f226"/>
                </a:lnTo>
                <a:lnTo>
                  <a:pt x="f227" y="f228"/>
                </a:lnTo>
                <a:lnTo>
                  <a:pt x="f229" y="f230"/>
                </a:lnTo>
                <a:lnTo>
                  <a:pt x="f231" y="f232"/>
                </a:lnTo>
                <a:lnTo>
                  <a:pt x="f233" y="f234"/>
                </a:lnTo>
                <a:lnTo>
                  <a:pt x="f235" y="f236"/>
                </a:lnTo>
                <a:lnTo>
                  <a:pt x="f237" y="f238"/>
                </a:lnTo>
                <a:lnTo>
                  <a:pt x="f239" y="f240"/>
                </a:lnTo>
                <a:lnTo>
                  <a:pt x="f241" y="f242"/>
                </a:lnTo>
                <a:lnTo>
                  <a:pt x="f243" y="f244"/>
                </a:lnTo>
                <a:lnTo>
                  <a:pt x="f245" y="f246"/>
                </a:lnTo>
                <a:lnTo>
                  <a:pt x="f247" y="f248"/>
                </a:lnTo>
                <a:lnTo>
                  <a:pt x="f249" y="f250"/>
                </a:lnTo>
                <a:lnTo>
                  <a:pt x="f251" y="f252"/>
                </a:lnTo>
                <a:lnTo>
                  <a:pt x="f253" y="f254"/>
                </a:lnTo>
                <a:lnTo>
                  <a:pt x="f255" y="f256"/>
                </a:lnTo>
                <a:lnTo>
                  <a:pt x="f257" y="f258"/>
                </a:lnTo>
                <a:lnTo>
                  <a:pt x="f259" y="f260"/>
                </a:lnTo>
                <a:lnTo>
                  <a:pt x="f261" y="f262"/>
                </a:lnTo>
                <a:lnTo>
                  <a:pt x="f263" y="f264"/>
                </a:lnTo>
                <a:lnTo>
                  <a:pt x="f265" y="f266"/>
                </a:lnTo>
                <a:lnTo>
                  <a:pt x="f267" y="f268"/>
                </a:lnTo>
                <a:lnTo>
                  <a:pt x="f269" y="f270"/>
                </a:lnTo>
                <a:lnTo>
                  <a:pt x="f271" y="f272"/>
                </a:lnTo>
                <a:lnTo>
                  <a:pt x="f273" y="f274"/>
                </a:lnTo>
                <a:lnTo>
                  <a:pt x="f275" y="f276"/>
                </a:lnTo>
                <a:lnTo>
                  <a:pt x="f277" y="f278"/>
                </a:lnTo>
                <a:lnTo>
                  <a:pt x="f279" y="f280"/>
                </a:lnTo>
                <a:lnTo>
                  <a:pt x="f281" y="f282"/>
                </a:lnTo>
                <a:lnTo>
                  <a:pt x="f283" y="f284"/>
                </a:lnTo>
                <a:lnTo>
                  <a:pt x="f285" y="f286"/>
                </a:lnTo>
                <a:lnTo>
                  <a:pt x="f287" y="f288"/>
                </a:lnTo>
                <a:lnTo>
                  <a:pt x="f289" y="f290"/>
                </a:lnTo>
                <a:lnTo>
                  <a:pt x="f291" y="f292"/>
                </a:lnTo>
                <a:lnTo>
                  <a:pt x="f293" y="f294"/>
                </a:lnTo>
                <a:lnTo>
                  <a:pt x="f295" y="f296"/>
                </a:lnTo>
                <a:lnTo>
                  <a:pt x="f297" y="f298"/>
                </a:lnTo>
                <a:lnTo>
                  <a:pt x="f299" y="f300"/>
                </a:lnTo>
                <a:lnTo>
                  <a:pt x="f301" y="f302"/>
                </a:lnTo>
                <a:lnTo>
                  <a:pt x="f303" y="f304"/>
                </a:lnTo>
                <a:lnTo>
                  <a:pt x="f305" y="f306"/>
                </a:lnTo>
                <a:lnTo>
                  <a:pt x="f307" y="f308"/>
                </a:lnTo>
                <a:lnTo>
                  <a:pt x="f309" y="f310"/>
                </a:lnTo>
                <a:lnTo>
                  <a:pt x="f311" y="f312"/>
                </a:lnTo>
                <a:lnTo>
                  <a:pt x="f313" y="f314"/>
                </a:lnTo>
                <a:lnTo>
                  <a:pt x="f315" y="f316"/>
                </a:lnTo>
                <a:lnTo>
                  <a:pt x="f317" y="f318"/>
                </a:lnTo>
                <a:lnTo>
                  <a:pt x="f319" y="f320"/>
                </a:lnTo>
                <a:lnTo>
                  <a:pt x="f321" y="f322"/>
                </a:lnTo>
                <a:lnTo>
                  <a:pt x="f323" y="f324"/>
                </a:lnTo>
                <a:lnTo>
                  <a:pt x="f325" y="f326"/>
                </a:lnTo>
                <a:lnTo>
                  <a:pt x="f327" y="f328"/>
                </a:lnTo>
                <a:lnTo>
                  <a:pt x="f329" y="f330"/>
                </a:lnTo>
                <a:lnTo>
                  <a:pt x="f331" y="f332"/>
                </a:lnTo>
                <a:lnTo>
                  <a:pt x="f333" y="f334"/>
                </a:lnTo>
                <a:lnTo>
                  <a:pt x="f335" y="f336"/>
                </a:lnTo>
                <a:lnTo>
                  <a:pt x="f337" y="f338"/>
                </a:lnTo>
                <a:lnTo>
                  <a:pt x="f339" y="f340"/>
                </a:lnTo>
                <a:lnTo>
                  <a:pt x="f341" y="f342"/>
                </a:lnTo>
                <a:lnTo>
                  <a:pt x="f343" y="f344"/>
                </a:lnTo>
                <a:lnTo>
                  <a:pt x="f345" y="f346"/>
                </a:lnTo>
                <a:lnTo>
                  <a:pt x="f347" y="f348"/>
                </a:lnTo>
                <a:lnTo>
                  <a:pt x="f349" y="f350"/>
                </a:lnTo>
                <a:lnTo>
                  <a:pt x="f351" y="f352"/>
                </a:lnTo>
                <a:lnTo>
                  <a:pt x="f353" y="f354"/>
                </a:lnTo>
                <a:lnTo>
                  <a:pt x="f355" y="f356"/>
                </a:lnTo>
                <a:lnTo>
                  <a:pt x="f357" y="f358"/>
                </a:lnTo>
                <a:lnTo>
                  <a:pt x="f359" y="f360"/>
                </a:lnTo>
                <a:lnTo>
                  <a:pt x="f361" y="f362"/>
                </a:lnTo>
                <a:lnTo>
                  <a:pt x="f363" y="f364"/>
                </a:lnTo>
                <a:lnTo>
                  <a:pt x="f365" y="f366"/>
                </a:lnTo>
                <a:lnTo>
                  <a:pt x="f367" y="f368"/>
                </a:lnTo>
                <a:lnTo>
                  <a:pt x="f369" y="f370"/>
                </a:lnTo>
                <a:lnTo>
                  <a:pt x="f371" y="f372"/>
                </a:lnTo>
                <a:lnTo>
                  <a:pt x="f373" y="f374"/>
                </a:lnTo>
                <a:lnTo>
                  <a:pt x="f375" y="f376"/>
                </a:lnTo>
                <a:lnTo>
                  <a:pt x="f377" y="f378"/>
                </a:lnTo>
                <a:lnTo>
                  <a:pt x="f379" y="f380"/>
                </a:lnTo>
                <a:lnTo>
                  <a:pt x="f381" y="f382"/>
                </a:lnTo>
                <a:lnTo>
                  <a:pt x="f383" y="f384"/>
                </a:lnTo>
                <a:lnTo>
                  <a:pt x="f385" y="f386"/>
                </a:lnTo>
                <a:lnTo>
                  <a:pt x="f387" y="f388"/>
                </a:lnTo>
                <a:lnTo>
                  <a:pt x="f389" y="f390"/>
                </a:lnTo>
                <a:lnTo>
                  <a:pt x="f391" y="f392"/>
                </a:lnTo>
                <a:lnTo>
                  <a:pt x="f393" y="f394"/>
                </a:lnTo>
                <a:lnTo>
                  <a:pt x="f395" y="f396"/>
                </a:lnTo>
                <a:lnTo>
                  <a:pt x="f397" y="f398"/>
                </a:lnTo>
                <a:lnTo>
                  <a:pt x="f399" y="f400"/>
                </a:lnTo>
                <a:lnTo>
                  <a:pt x="f401" y="f402"/>
                </a:lnTo>
                <a:lnTo>
                  <a:pt x="f403" y="f404"/>
                </a:lnTo>
                <a:lnTo>
                  <a:pt x="f405" y="f406"/>
                </a:lnTo>
                <a:lnTo>
                  <a:pt x="f407" y="f408"/>
                </a:lnTo>
                <a:lnTo>
                  <a:pt x="f409" y="f410"/>
                </a:lnTo>
                <a:lnTo>
                  <a:pt x="f411" y="f412"/>
                </a:lnTo>
                <a:lnTo>
                  <a:pt x="f413" y="f414"/>
                </a:lnTo>
                <a:lnTo>
                  <a:pt x="f415" y="f416"/>
                </a:lnTo>
                <a:lnTo>
                  <a:pt x="f417" y="f418"/>
                </a:lnTo>
                <a:lnTo>
                  <a:pt x="f419" y="f420"/>
                </a:lnTo>
                <a:lnTo>
                  <a:pt x="f421" y="f422"/>
                </a:lnTo>
                <a:lnTo>
                  <a:pt x="f423" y="f424"/>
                </a:lnTo>
                <a:lnTo>
                  <a:pt x="f425" y="f426"/>
                </a:lnTo>
                <a:lnTo>
                  <a:pt x="f427" y="f428"/>
                </a:lnTo>
                <a:lnTo>
                  <a:pt x="f429" y="f430"/>
                </a:lnTo>
                <a:lnTo>
                  <a:pt x="f431" y="f432"/>
                </a:lnTo>
                <a:lnTo>
                  <a:pt x="f433" y="f434"/>
                </a:lnTo>
                <a:lnTo>
                  <a:pt x="f435" y="f436"/>
                </a:lnTo>
                <a:lnTo>
                  <a:pt x="f437" y="f438"/>
                </a:lnTo>
                <a:lnTo>
                  <a:pt x="f439" y="f440"/>
                </a:lnTo>
                <a:lnTo>
                  <a:pt x="f441" y="f442"/>
                </a:lnTo>
                <a:lnTo>
                  <a:pt x="f443" y="f444"/>
                </a:lnTo>
                <a:lnTo>
                  <a:pt x="f445" y="f446"/>
                </a:lnTo>
                <a:lnTo>
                  <a:pt x="f447" y="f448"/>
                </a:lnTo>
                <a:lnTo>
                  <a:pt x="f449" y="f450"/>
                </a:lnTo>
                <a:lnTo>
                  <a:pt x="f451" y="f452"/>
                </a:lnTo>
                <a:lnTo>
                  <a:pt x="f453" y="f454"/>
                </a:lnTo>
                <a:lnTo>
                  <a:pt x="f455" y="f456"/>
                </a:lnTo>
                <a:lnTo>
                  <a:pt x="f457" y="f458"/>
                </a:lnTo>
                <a:lnTo>
                  <a:pt x="f459" y="f460"/>
                </a:lnTo>
                <a:lnTo>
                  <a:pt x="f461" y="f462"/>
                </a:lnTo>
                <a:lnTo>
                  <a:pt x="f463" y="f464"/>
                </a:lnTo>
                <a:lnTo>
                  <a:pt x="f465" y="f466"/>
                </a:lnTo>
                <a:lnTo>
                  <a:pt x="f467" y="f468"/>
                </a:lnTo>
                <a:lnTo>
                  <a:pt x="f469" y="f470"/>
                </a:lnTo>
                <a:lnTo>
                  <a:pt x="f5" y="f2"/>
                </a:lnTo>
                <a:close/>
              </a:path>
            </a:pathLst>
          </a:custGeom>
          <a:solidFill>
            <a:srgbClr val="1C488A"/>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6" name="bg object 20">
            <a:extLst>
              <a:ext uri="{FF2B5EF4-FFF2-40B4-BE49-F238E27FC236}">
                <a16:creationId xmlns:a16="http://schemas.microsoft.com/office/drawing/2014/main" id="{C23C3005-E785-E64F-66BE-F30CB1F92580}"/>
              </a:ext>
            </a:extLst>
          </p:cNvPr>
          <p:cNvPicPr>
            <a:picLocks noChangeAspect="1"/>
          </p:cNvPicPr>
          <p:nvPr/>
        </p:nvPicPr>
        <p:blipFill>
          <a:blip r:embed="rId3"/>
          <a:stretch>
            <a:fillRect/>
          </a:stretch>
        </p:blipFill>
        <p:spPr>
          <a:xfrm>
            <a:off x="313959" y="5564124"/>
            <a:ext cx="2025386" cy="911355"/>
          </a:xfrm>
          <a:prstGeom prst="rect">
            <a:avLst/>
          </a:prstGeom>
          <a:noFill/>
          <a:ln cap="flat">
            <a:noFill/>
          </a:ln>
        </p:spPr>
      </p:pic>
      <p:sp>
        <p:nvSpPr>
          <p:cNvPr id="7" name="bg object 21">
            <a:extLst>
              <a:ext uri="{FF2B5EF4-FFF2-40B4-BE49-F238E27FC236}">
                <a16:creationId xmlns:a16="http://schemas.microsoft.com/office/drawing/2014/main" id="{7EAA7644-0348-3C1E-8999-13953C796287}"/>
              </a:ext>
            </a:extLst>
          </p:cNvPr>
          <p:cNvSpPr/>
          <p:nvPr/>
        </p:nvSpPr>
        <p:spPr>
          <a:xfrm>
            <a:off x="1520190" y="2812538"/>
            <a:ext cx="2286000" cy="0"/>
          </a:xfrm>
          <a:custGeom>
            <a:avLst/>
            <a:gdLst>
              <a:gd name="f0" fmla="val w"/>
              <a:gd name="f1" fmla="val h"/>
              <a:gd name="f2" fmla="val ss"/>
              <a:gd name="f3" fmla="val 0"/>
              <a:gd name="f4" fmla="val 2286000"/>
              <a:gd name="f5" fmla="abs f0"/>
              <a:gd name="f6" fmla="abs f1"/>
              <a:gd name="f7" fmla="abs f2"/>
              <a:gd name="f8" fmla="*/ f0 1 2286000"/>
              <a:gd name="f9" fmla="val f3"/>
              <a:gd name="f10" fmla="+- f3 0 f3"/>
              <a:gd name="f11" fmla="+- f4 0 f3"/>
              <a:gd name="f12" fmla="?: f5 f0 1"/>
              <a:gd name="f13" fmla="?: f6 f1 1"/>
              <a:gd name="f14" fmla="?: f7 f2 1"/>
              <a:gd name="f15" fmla="*/ f11 1 2286000"/>
              <a:gd name="f16" fmla="*/ f10 1 0"/>
              <a:gd name="f17" fmla="*/ f12 1 2286000"/>
              <a:gd name="f18" fmla="*/ f13 1 21600"/>
              <a:gd name="f19" fmla="*/ 21600 f13 1"/>
              <a:gd name="f20" fmla="*/ 0 1 f15"/>
              <a:gd name="f21" fmla="*/ 2286000 1 f15"/>
              <a:gd name="f22" fmla="*/ 0 1 f16"/>
              <a:gd name="f23" fmla="*/ 1 1 f16"/>
              <a:gd name="f24" fmla="min f18 f17"/>
              <a:gd name="f25" fmla="*/ f19 1 f14"/>
              <a:gd name="f26" fmla="*/ f20 f8 1"/>
              <a:gd name="f27" fmla="*/ f21 f8 1"/>
              <a:gd name="f28" fmla="val f25"/>
              <a:gd name="f29" fmla="*/ f3 f24 1"/>
              <a:gd name="f30" fmla="+- f28 0 f9"/>
              <a:gd name="f31" fmla="*/ f30 1 0"/>
              <a:gd name="f32" fmla="*/ f23 f31 1"/>
              <a:gd name="f33" fmla="*/ f22 f31 1"/>
              <a:gd name="f34" fmla="*/ f33 f24 1"/>
              <a:gd name="f35" fmla="*/ f32 f24 1"/>
            </a:gdLst>
            <a:ahLst/>
            <a:cxnLst>
              <a:cxn ang="3cd4">
                <a:pos x="hc" y="t"/>
              </a:cxn>
              <a:cxn ang="0">
                <a:pos x="r" y="vc"/>
              </a:cxn>
              <a:cxn ang="cd4">
                <a:pos x="hc" y="b"/>
              </a:cxn>
              <a:cxn ang="cd2">
                <a:pos x="l" y="vc"/>
              </a:cxn>
            </a:cxnLst>
            <a:rect l="f26" t="f34" r="f27" b="f35"/>
            <a:pathLst>
              <a:path w="2286000">
                <a:moveTo>
                  <a:pt x="f3" y="f29"/>
                </a:moveTo>
                <a:lnTo>
                  <a:pt x="f4" y="f29"/>
                </a:lnTo>
              </a:path>
            </a:pathLst>
          </a:custGeom>
          <a:noFill/>
          <a:ln w="32004" cap="flat">
            <a:solidFill>
              <a:srgbClr val="F58366"/>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8" name="Holder 2">
            <a:extLst>
              <a:ext uri="{FF2B5EF4-FFF2-40B4-BE49-F238E27FC236}">
                <a16:creationId xmlns:a16="http://schemas.microsoft.com/office/drawing/2014/main" id="{35076307-130A-726E-7330-8B5D7FDDC833}"/>
              </a:ext>
            </a:extLst>
          </p:cNvPr>
          <p:cNvSpPr txBox="1">
            <a:spLocks noGrp="1"/>
          </p:cNvSpPr>
          <p:nvPr>
            <p:ph type="title"/>
          </p:nvPr>
        </p:nvSpPr>
        <p:spPr>
          <a:xfrm>
            <a:off x="471693" y="493922"/>
            <a:ext cx="11248619" cy="574042"/>
          </a:xfrm>
        </p:spPr>
        <p:txBody>
          <a:bodyPr lIns="0" tIns="0" rIns="0" bIns="0">
            <a:spAutoFit/>
          </a:bodyPr>
          <a:lstStyle>
            <a:lvl1pPr>
              <a:defRPr b="0">
                <a:solidFill>
                  <a:srgbClr val="444C55"/>
                </a:solidFill>
              </a:defRPr>
            </a:lvl1pPr>
          </a:lstStyle>
          <a:p>
            <a:pPr lvl="0"/>
            <a:endParaRPr lang="en-US"/>
          </a:p>
        </p:txBody>
      </p:sp>
      <p:sp>
        <p:nvSpPr>
          <p:cNvPr id="9" name="Holder 3">
            <a:extLst>
              <a:ext uri="{FF2B5EF4-FFF2-40B4-BE49-F238E27FC236}">
                <a16:creationId xmlns:a16="http://schemas.microsoft.com/office/drawing/2014/main" id="{35720E54-0F7A-8F61-6594-5671908BDA0E}"/>
              </a:ext>
            </a:extLst>
          </p:cNvPr>
          <p:cNvSpPr txBox="1">
            <a:spLocks noGrp="1"/>
          </p:cNvSpPr>
          <p:nvPr>
            <p:ph type="subTitle" idx="4294967295"/>
          </p:nvPr>
        </p:nvSpPr>
        <p:spPr>
          <a:xfrm>
            <a:off x="1828800" y="3840480"/>
            <a:ext cx="8534396" cy="1714500"/>
          </a:xfrm>
        </p:spPr>
        <p:txBody>
          <a:bodyPr lIns="0" tIns="0" rIns="0" bIns="0">
            <a:spAutoFit/>
          </a:bodyPr>
          <a:lstStyle>
            <a:lvl1pPr>
              <a:defRPr/>
            </a:lvl1pPr>
          </a:lstStyle>
          <a:p>
            <a:pPr lvl="0"/>
            <a:endParaRPr lang="en-US"/>
          </a:p>
        </p:txBody>
      </p:sp>
      <p:sp>
        <p:nvSpPr>
          <p:cNvPr id="10" name="Holder 4">
            <a:extLst>
              <a:ext uri="{FF2B5EF4-FFF2-40B4-BE49-F238E27FC236}">
                <a16:creationId xmlns:a16="http://schemas.microsoft.com/office/drawing/2014/main" id="{2F10C6B6-260B-8B47-1436-3997344380C6}"/>
              </a:ext>
            </a:extLst>
          </p:cNvPr>
          <p:cNvSpPr txBox="1">
            <a:spLocks noGrp="1"/>
          </p:cNvSpPr>
          <p:nvPr>
            <p:ph type="ftr" sz="quarter" idx="9"/>
          </p:nvPr>
        </p:nvSpPr>
        <p:spPr/>
        <p:txBody>
          <a:bodyPr lIns="0" tIns="0" rIns="0" bIns="0" anchorCtr="1"/>
          <a:lstStyle>
            <a:lvl1pPr algn="ctr">
              <a:defRPr/>
            </a:lvl1pPr>
          </a:lstStyle>
          <a:p>
            <a:pPr lvl="0"/>
            <a:endParaRPr lang="en-US"/>
          </a:p>
        </p:txBody>
      </p:sp>
      <p:sp>
        <p:nvSpPr>
          <p:cNvPr id="11" name="Holder 5">
            <a:extLst>
              <a:ext uri="{FF2B5EF4-FFF2-40B4-BE49-F238E27FC236}">
                <a16:creationId xmlns:a16="http://schemas.microsoft.com/office/drawing/2014/main" id="{8FDBD953-E303-E702-49C3-600B0D7C0223}"/>
              </a:ext>
            </a:extLst>
          </p:cNvPr>
          <p:cNvSpPr txBox="1">
            <a:spLocks noGrp="1"/>
          </p:cNvSpPr>
          <p:nvPr>
            <p:ph type="dt" sz="quarter" idx="7"/>
          </p:nvPr>
        </p:nvSpPr>
        <p:spPr>
          <a:xfrm>
            <a:off x="0" y="0"/>
            <a:ext cx="0" cy="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939699"/>
                </a:solidFill>
                <a:uFillTx/>
                <a:latin typeface="Calibri"/>
              </a:defRPr>
            </a:lvl1pPr>
          </a:lstStyle>
          <a:p>
            <a:pPr lvl="0"/>
            <a:fld id="{54E26786-2315-48FF-AE98-6C610E6AB8B6}" type="datetime1">
              <a:rPr lang="en-US"/>
              <a:pPr lvl="0"/>
              <a:t>5/28/2025</a:t>
            </a:fld>
            <a:endParaRPr lang="en-US"/>
          </a:p>
        </p:txBody>
      </p:sp>
      <p:sp>
        <p:nvSpPr>
          <p:cNvPr id="12" name="Holder 6">
            <a:extLst>
              <a:ext uri="{FF2B5EF4-FFF2-40B4-BE49-F238E27FC236}">
                <a16:creationId xmlns:a16="http://schemas.microsoft.com/office/drawing/2014/main" id="{06734B11-9A0B-09D6-E42E-B8F8F569250D}"/>
              </a:ext>
            </a:extLst>
          </p:cNvPr>
          <p:cNvSpPr txBox="1">
            <a:spLocks noGrp="1"/>
          </p:cNvSpPr>
          <p:nvPr>
            <p:ph type="sldNum" sz="quarter" idx="8"/>
          </p:nvPr>
        </p:nvSpPr>
        <p:spPr/>
        <p:txBody>
          <a:bodyPr lIns="0" tIns="0" rIns="0" bIns="0"/>
          <a:lstStyle>
            <a:lvl1pPr marL="38103">
              <a:lnSpc>
                <a:spcPts val="1425"/>
              </a:lnSpc>
              <a:defRPr spc="-5">
                <a:solidFill>
                  <a:srgbClr val="929599"/>
                </a:solidFill>
                <a:latin typeface="Arial"/>
                <a:cs typeface="Arial"/>
              </a:defRPr>
            </a:lvl1pPr>
          </a:lstStyle>
          <a:p>
            <a:pPr lvl="0"/>
            <a:fld id="{DA73A09C-DBB9-4F4D-BC17-1DDAB8FA73EF}" type="slidenum">
              <a:t>‹#›</a:t>
            </a:fld>
            <a:endParaRPr lang="en-US"/>
          </a:p>
        </p:txBody>
      </p:sp>
    </p:spTree>
    <p:extLst>
      <p:ext uri="{BB962C8B-B14F-4D97-AF65-F5344CB8AC3E}">
        <p14:creationId xmlns:p14="http://schemas.microsoft.com/office/powerpoint/2010/main" val="373557852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p:cSld name="10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ABC6781C-A492-7A4A-2117-A6EC2D0CB924}"/>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6727E854-603A-F6FC-144F-D4FC22090019}"/>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EC79B9C4-EB03-BB76-1C15-3A8543434E89}"/>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8917C8F6-9A74-4D2D-A4D1-DC906461289D}" type="datetime1">
              <a:rPr lang="en-US"/>
              <a:pPr lvl="0"/>
              <a:t>5/28/2025</a:t>
            </a:fld>
            <a:endParaRPr lang="en-US"/>
          </a:p>
        </p:txBody>
      </p:sp>
      <p:sp>
        <p:nvSpPr>
          <p:cNvPr id="5" name="Footer Placeholder 4">
            <a:extLst>
              <a:ext uri="{FF2B5EF4-FFF2-40B4-BE49-F238E27FC236}">
                <a16:creationId xmlns:a16="http://schemas.microsoft.com/office/drawing/2014/main" id="{E4385427-8FCB-D4B8-2CD4-29DCF045C96B}"/>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F77134FD-E0FB-EB19-2DD5-A5A45D508FE6}"/>
              </a:ext>
            </a:extLst>
          </p:cNvPr>
          <p:cNvSpPr txBox="1">
            <a:spLocks noGrp="1"/>
          </p:cNvSpPr>
          <p:nvPr>
            <p:ph type="sldNum" sz="quarter" idx="8"/>
          </p:nvPr>
        </p:nvSpPr>
        <p:spPr/>
        <p:txBody>
          <a:bodyPr/>
          <a:lstStyle>
            <a:lvl1pPr>
              <a:defRPr/>
            </a:lvl1pPr>
          </a:lstStyle>
          <a:p>
            <a:pPr lvl="0"/>
            <a:fld id="{FCB0AC7A-7E23-481C-9F41-178E6B4EA33D}" type="slidenum">
              <a:t>‹#›</a:t>
            </a:fld>
            <a:endParaRPr lang="en-US"/>
          </a:p>
        </p:txBody>
      </p:sp>
      <p:sp>
        <p:nvSpPr>
          <p:cNvPr id="7" name="Rectangle 12">
            <a:extLst>
              <a:ext uri="{FF2B5EF4-FFF2-40B4-BE49-F238E27FC236}">
                <a16:creationId xmlns:a16="http://schemas.microsoft.com/office/drawing/2014/main" id="{168B6FB2-FC54-4AB6-7499-113C9BE09421}"/>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8DB4250B-98DE-B720-2D92-2359C76E71B3}"/>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C417041B-7105-DEB5-8975-870CB844455F}"/>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30A1092C-B6A7-7C32-4570-AF63B7425379}"/>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583954498"/>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p:cSld name="11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42709B17-8B74-5200-1AE9-5224ABB3E80F}"/>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B07C83E7-F4D9-EBCC-20BD-70F986C271DD}"/>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15C5514B-6319-B782-D5DE-D5F0FFA20F61}"/>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AFD32F3A-296E-46EA-B86A-9B1BF5328E35}" type="datetime1">
              <a:rPr lang="en-US"/>
              <a:pPr lvl="0"/>
              <a:t>5/28/2025</a:t>
            </a:fld>
            <a:endParaRPr lang="en-US"/>
          </a:p>
        </p:txBody>
      </p:sp>
      <p:sp>
        <p:nvSpPr>
          <p:cNvPr id="5" name="Footer Placeholder 4">
            <a:extLst>
              <a:ext uri="{FF2B5EF4-FFF2-40B4-BE49-F238E27FC236}">
                <a16:creationId xmlns:a16="http://schemas.microsoft.com/office/drawing/2014/main" id="{8A70550E-0359-869D-3C6D-9B6130231410}"/>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6855D143-D451-1CD8-8E24-6C0235296E01}"/>
              </a:ext>
            </a:extLst>
          </p:cNvPr>
          <p:cNvSpPr txBox="1">
            <a:spLocks noGrp="1"/>
          </p:cNvSpPr>
          <p:nvPr>
            <p:ph type="sldNum" sz="quarter" idx="8"/>
          </p:nvPr>
        </p:nvSpPr>
        <p:spPr/>
        <p:txBody>
          <a:bodyPr/>
          <a:lstStyle>
            <a:lvl1pPr>
              <a:defRPr/>
            </a:lvl1pPr>
          </a:lstStyle>
          <a:p>
            <a:pPr lvl="0"/>
            <a:fld id="{948A056E-5CC8-4F61-B56D-AF86F9AAE7B8}" type="slidenum">
              <a:t>‹#›</a:t>
            </a:fld>
            <a:endParaRPr lang="en-US"/>
          </a:p>
        </p:txBody>
      </p:sp>
      <p:sp>
        <p:nvSpPr>
          <p:cNvPr id="7" name="Rectangle 12">
            <a:extLst>
              <a:ext uri="{FF2B5EF4-FFF2-40B4-BE49-F238E27FC236}">
                <a16:creationId xmlns:a16="http://schemas.microsoft.com/office/drawing/2014/main" id="{87701415-A6DF-DB8B-D5F6-D9F50940E9E3}"/>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609C304D-3A2C-FE6E-0DA1-61383181E5E7}"/>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F8220553-7898-E3CD-6243-EDE22A278641}"/>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C510D03A-16C5-9D7B-1E53-FD9262EC98C8}"/>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981224060"/>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p:cSld name="13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BF71FBC7-6453-3F0C-371B-73933F00546F}"/>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667C3B74-95FC-B872-50A6-DCE6A04D263E}"/>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8F324D09-3F85-F535-01EE-88C7CE1AF833}"/>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56C26305-D956-4373-A58A-1B3FA9BD20C9}" type="datetime1">
              <a:rPr lang="en-US"/>
              <a:pPr lvl="0"/>
              <a:t>5/28/2025</a:t>
            </a:fld>
            <a:endParaRPr lang="en-US"/>
          </a:p>
        </p:txBody>
      </p:sp>
      <p:sp>
        <p:nvSpPr>
          <p:cNvPr id="5" name="Footer Placeholder 4">
            <a:extLst>
              <a:ext uri="{FF2B5EF4-FFF2-40B4-BE49-F238E27FC236}">
                <a16:creationId xmlns:a16="http://schemas.microsoft.com/office/drawing/2014/main" id="{668BD641-1A27-3FFB-3836-9ECF279CA0F0}"/>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A29BE074-470C-6463-AE7E-D1029FA5FCC9}"/>
              </a:ext>
            </a:extLst>
          </p:cNvPr>
          <p:cNvSpPr txBox="1">
            <a:spLocks noGrp="1"/>
          </p:cNvSpPr>
          <p:nvPr>
            <p:ph type="sldNum" sz="quarter" idx="8"/>
          </p:nvPr>
        </p:nvSpPr>
        <p:spPr/>
        <p:txBody>
          <a:bodyPr/>
          <a:lstStyle>
            <a:lvl1pPr>
              <a:defRPr/>
            </a:lvl1pPr>
          </a:lstStyle>
          <a:p>
            <a:pPr lvl="0"/>
            <a:fld id="{B67E9F02-F99E-48BB-B9A0-B9070CAF6CA8}" type="slidenum">
              <a:t>‹#›</a:t>
            </a:fld>
            <a:endParaRPr lang="en-US"/>
          </a:p>
        </p:txBody>
      </p:sp>
      <p:sp>
        <p:nvSpPr>
          <p:cNvPr id="7" name="Rectangle 12">
            <a:extLst>
              <a:ext uri="{FF2B5EF4-FFF2-40B4-BE49-F238E27FC236}">
                <a16:creationId xmlns:a16="http://schemas.microsoft.com/office/drawing/2014/main" id="{2B5DC289-0BCA-0936-7752-8E352554A285}"/>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6820477F-9C3C-7029-8A31-65ED14CA6AFC}"/>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1A0CBB3B-67DE-DFCE-21D7-5BE2C3EFE353}"/>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709BE931-1B23-C1C0-EB1A-6D14DD7D2A33}"/>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62715736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p:cSld name="21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B64DE370-090A-F662-3438-E2F91AA03849}"/>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BEF1207C-74A9-D04E-0A19-ACAA1D1AA9C2}"/>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DD074255-E4D5-906F-A440-6E59901416D7}"/>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7DF41549-0055-4E91-BC69-3E23D0547648}" type="datetime1">
              <a:rPr lang="en-US"/>
              <a:pPr lvl="0"/>
              <a:t>5/28/2025</a:t>
            </a:fld>
            <a:endParaRPr lang="en-US"/>
          </a:p>
        </p:txBody>
      </p:sp>
      <p:sp>
        <p:nvSpPr>
          <p:cNvPr id="5" name="Footer Placeholder 4">
            <a:extLst>
              <a:ext uri="{FF2B5EF4-FFF2-40B4-BE49-F238E27FC236}">
                <a16:creationId xmlns:a16="http://schemas.microsoft.com/office/drawing/2014/main" id="{636478F2-FF20-F845-CDAF-3CCB909A0DF2}"/>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43DA7476-CF77-FC32-153D-EB328DE201BF}"/>
              </a:ext>
            </a:extLst>
          </p:cNvPr>
          <p:cNvSpPr txBox="1">
            <a:spLocks noGrp="1"/>
          </p:cNvSpPr>
          <p:nvPr>
            <p:ph type="sldNum" sz="quarter" idx="8"/>
          </p:nvPr>
        </p:nvSpPr>
        <p:spPr/>
        <p:txBody>
          <a:bodyPr/>
          <a:lstStyle>
            <a:lvl1pPr>
              <a:defRPr/>
            </a:lvl1pPr>
          </a:lstStyle>
          <a:p>
            <a:pPr lvl="0"/>
            <a:fld id="{861AFF7A-2AD7-4787-BBE7-B0E79B5E6C44}" type="slidenum">
              <a:t>‹#›</a:t>
            </a:fld>
            <a:endParaRPr lang="en-US"/>
          </a:p>
        </p:txBody>
      </p:sp>
      <p:sp>
        <p:nvSpPr>
          <p:cNvPr id="7" name="Rectangle 12">
            <a:extLst>
              <a:ext uri="{FF2B5EF4-FFF2-40B4-BE49-F238E27FC236}">
                <a16:creationId xmlns:a16="http://schemas.microsoft.com/office/drawing/2014/main" id="{831E916D-697F-694D-A57C-98FFB4980F0F}"/>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ED53C71E-95B9-11D7-C96F-A5B9C5DEF41C}"/>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4667B7FE-3F34-E19A-4316-A009260F7F2F}"/>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4D6DA7C1-CAD9-2732-79E1-64C19F9BFA9B}"/>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65547331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Cover B">
    <p:spTree>
      <p:nvGrpSpPr>
        <p:cNvPr id="1" name=""/>
        <p:cNvGrpSpPr/>
        <p:nvPr/>
      </p:nvGrpSpPr>
      <p:grpSpPr>
        <a:xfrm>
          <a:off x="0" y="0"/>
          <a:ext cx="0" cy="0"/>
          <a:chOff x="0" y="0"/>
          <a:chExt cx="0" cy="0"/>
        </a:xfrm>
      </p:grpSpPr>
      <p:sp>
        <p:nvSpPr>
          <p:cNvPr id="2" name="Google Shape;561;p54">
            <a:extLst>
              <a:ext uri="{FF2B5EF4-FFF2-40B4-BE49-F238E27FC236}">
                <a16:creationId xmlns:a16="http://schemas.microsoft.com/office/drawing/2014/main" id="{113DDFC7-7A3D-80CC-B096-5517C193DE8A}"/>
              </a:ext>
            </a:extLst>
          </p:cNvPr>
          <p:cNvSpPr txBox="1">
            <a:spLocks noGrp="1"/>
          </p:cNvSpPr>
          <p:nvPr>
            <p:ph type="title"/>
          </p:nvPr>
        </p:nvSpPr>
        <p:spPr>
          <a:xfrm>
            <a:off x="513344" y="2633536"/>
            <a:ext cx="5194432" cy="2387598"/>
          </a:xfrm>
        </p:spPr>
        <p:txBody>
          <a:bodyPr anchor="b"/>
          <a:lstStyle>
            <a:lvl1pPr>
              <a:defRPr sz="4000">
                <a:solidFill>
                  <a:srgbClr val="444C55"/>
                </a:solidFill>
              </a:defRPr>
            </a:lvl1pPr>
          </a:lstStyle>
          <a:p>
            <a:pPr lvl="0"/>
            <a:endParaRPr lang="en-US"/>
          </a:p>
        </p:txBody>
      </p:sp>
      <p:sp>
        <p:nvSpPr>
          <p:cNvPr id="3" name="Google Shape;562;p54">
            <a:extLst>
              <a:ext uri="{FF2B5EF4-FFF2-40B4-BE49-F238E27FC236}">
                <a16:creationId xmlns:a16="http://schemas.microsoft.com/office/drawing/2014/main" id="{552BD2CD-99E8-D6D7-6A9A-69D2A6564AE1}"/>
              </a:ext>
            </a:extLst>
          </p:cNvPr>
          <p:cNvSpPr txBox="1">
            <a:spLocks noGrp="1"/>
          </p:cNvSpPr>
          <p:nvPr>
            <p:ph type="subTitle" idx="4294967295"/>
          </p:nvPr>
        </p:nvSpPr>
        <p:spPr>
          <a:xfrm>
            <a:off x="513344" y="5400327"/>
            <a:ext cx="5194432" cy="986564"/>
          </a:xfrm>
        </p:spPr>
        <p:txBody>
          <a:bodyPr/>
          <a:lstStyle>
            <a:lvl1pPr>
              <a:buNone/>
              <a:defRPr/>
            </a:lvl1pPr>
          </a:lstStyle>
          <a:p>
            <a:pPr lvl="0"/>
            <a:endParaRPr lang="en-US"/>
          </a:p>
        </p:txBody>
      </p:sp>
      <p:grpSp>
        <p:nvGrpSpPr>
          <p:cNvPr id="4" name="Google Shape;563;p54">
            <a:extLst>
              <a:ext uri="{FF2B5EF4-FFF2-40B4-BE49-F238E27FC236}">
                <a16:creationId xmlns:a16="http://schemas.microsoft.com/office/drawing/2014/main" id="{E26A5DFA-E350-1697-A4AC-8AFE4CA1AE1C}"/>
              </a:ext>
            </a:extLst>
          </p:cNvPr>
          <p:cNvGrpSpPr/>
          <p:nvPr/>
        </p:nvGrpSpPr>
        <p:grpSpPr>
          <a:xfrm>
            <a:off x="0" y="0"/>
            <a:ext cx="6418722" cy="1509820"/>
            <a:chOff x="0" y="0"/>
            <a:chExt cx="6418722" cy="1509820"/>
          </a:xfrm>
        </p:grpSpPr>
        <p:sp>
          <p:nvSpPr>
            <p:cNvPr id="5" name="Google Shape;564;p54">
              <a:extLst>
                <a:ext uri="{FF2B5EF4-FFF2-40B4-BE49-F238E27FC236}">
                  <a16:creationId xmlns:a16="http://schemas.microsoft.com/office/drawing/2014/main" id="{2C050344-A120-E7B4-E6E5-AB8BA8A9A3D7}"/>
                </a:ext>
              </a:extLst>
            </p:cNvPr>
            <p:cNvSpPr/>
            <p:nvPr/>
          </p:nvSpPr>
          <p:spPr>
            <a:xfrm flipH="1">
              <a:off x="0" y="0"/>
              <a:ext cx="6418722" cy="1509820"/>
            </a:xfrm>
            <a:custGeom>
              <a:avLst/>
              <a:gdLst>
                <a:gd name="f0" fmla="val w"/>
                <a:gd name="f1" fmla="val h"/>
                <a:gd name="f2" fmla="val 0"/>
                <a:gd name="f3" fmla="val 4669459"/>
                <a:gd name="f4" fmla="val 1098357"/>
                <a:gd name="f5" fmla="val 393099"/>
                <a:gd name="f6" fmla="val 485580"/>
                <a:gd name="f7" fmla="val 28411"/>
                <a:gd name="f8" fmla="val 1068094"/>
                <a:gd name="f9" fmla="val 214503"/>
                <a:gd name="f10" fmla="val 1643165"/>
                <a:gd name="f11" fmla="val 412971"/>
                <a:gd name="f12" fmla="val 2241464"/>
                <a:gd name="f13" fmla="val 572540"/>
                <a:gd name="f14" fmla="val 3009808"/>
                <a:gd name="f15" fmla="val 777487"/>
                <a:gd name="f16" fmla="val 3848273"/>
                <a:gd name="f17" fmla="val 856360"/>
                <a:gd name="f18" fmla="val 4645823"/>
                <a:gd name="f19" fmla="val 731027"/>
                <a:gd name="f20" fmla="val 726784"/>
                <a:gd name="f21" fmla="val 1079503"/>
                <a:gd name="f22" fmla="val 4627787"/>
                <a:gd name="f23" fmla="val 1083679"/>
                <a:gd name="f24" fmla="val 3105555"/>
                <a:gd name="f25" fmla="val 1189027"/>
                <a:gd name="f26" fmla="val 1909512"/>
                <a:gd name="f27" fmla="val 709765"/>
                <a:gd name="f28" fmla="val 568062"/>
                <a:gd name="f29" fmla="val 207626"/>
                <a:gd name="f30" fmla="*/ f0 1 4669459"/>
                <a:gd name="f31" fmla="*/ f1 1 1098357"/>
                <a:gd name="f32" fmla="+- f4 0 f2"/>
                <a:gd name="f33" fmla="+- f3 0 f2"/>
                <a:gd name="f34" fmla="*/ f33 1 4669459"/>
                <a:gd name="f35" fmla="*/ f32 1 1098357"/>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4669459" h="1098357">
                  <a:moveTo>
                    <a:pt x="f2" y="f2"/>
                  </a:moveTo>
                  <a:lnTo>
                    <a:pt x="f5" y="f2"/>
                  </a:lnTo>
                  <a:lnTo>
                    <a:pt x="f6" y="f7"/>
                  </a:lnTo>
                  <a:cubicBezTo>
                    <a:pt x="f8" y="f9"/>
                    <a:pt x="f10" y="f11"/>
                    <a:pt x="f12" y="f13"/>
                  </a:cubicBezTo>
                  <a:cubicBezTo>
                    <a:pt x="f14" y="f15"/>
                    <a:pt x="f16" y="f17"/>
                    <a:pt x="f18" y="f19"/>
                  </a:cubicBezTo>
                  <a:lnTo>
                    <a:pt x="f3" y="f20"/>
                  </a:lnTo>
                  <a:lnTo>
                    <a:pt x="f3" y="f21"/>
                  </a:lnTo>
                  <a:lnTo>
                    <a:pt x="f22" y="f23"/>
                  </a:lnTo>
                  <a:cubicBezTo>
                    <a:pt x="f24" y="f25"/>
                    <a:pt x="f26" y="f27"/>
                    <a:pt x="f28" y="f29"/>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65;p54">
              <a:extLst>
                <a:ext uri="{FF2B5EF4-FFF2-40B4-BE49-F238E27FC236}">
                  <a16:creationId xmlns:a16="http://schemas.microsoft.com/office/drawing/2014/main" id="{513A1DFC-AA9B-9DB2-7618-4FDA9EFD123A}"/>
                </a:ext>
              </a:extLst>
            </p:cNvPr>
            <p:cNvSpPr/>
            <p:nvPr/>
          </p:nvSpPr>
          <p:spPr>
            <a:xfrm flipH="1">
              <a:off x="0" y="0"/>
              <a:ext cx="6244227" cy="1352022"/>
            </a:xfrm>
            <a:custGeom>
              <a:avLst/>
              <a:gdLst>
                <a:gd name="f0" fmla="val w"/>
                <a:gd name="f1" fmla="val h"/>
                <a:gd name="f2" fmla="val 0"/>
                <a:gd name="f3" fmla="val 4542519"/>
                <a:gd name="f4" fmla="val 983565"/>
                <a:gd name="f5" fmla="val 957397"/>
                <a:gd name="f6" fmla="val 4542518"/>
                <a:gd name="f7" fmla="val 957403"/>
                <a:gd name="f8" fmla="val 4510552"/>
                <a:gd name="f9" fmla="val 961138"/>
                <a:gd name="f10" fmla="val 2991282"/>
                <a:gd name="f11" fmla="val 1091409"/>
                <a:gd name="f12" fmla="val 1788278"/>
                <a:gd name="f13" fmla="val 632191"/>
                <a:gd name="f14" fmla="val 439600"/>
                <a:gd name="f15" fmla="val 152515"/>
                <a:gd name="f16" fmla="*/ f0 1 4542519"/>
                <a:gd name="f17" fmla="*/ f1 1 983565"/>
                <a:gd name="f18" fmla="+- f4 0 f2"/>
                <a:gd name="f19" fmla="+- f3 0 f2"/>
                <a:gd name="f20" fmla="*/ f19 1 4542519"/>
                <a:gd name="f21" fmla="*/ f18 1 9835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42519" h="983565">
                  <a:moveTo>
                    <a:pt x="f2" y="f2"/>
                  </a:moveTo>
                  <a:lnTo>
                    <a:pt x="f3" y="f2"/>
                  </a:lnTo>
                  <a:lnTo>
                    <a:pt x="f3" y="f5"/>
                  </a:lnTo>
                  <a:lnTo>
                    <a:pt x="f6" y="f7"/>
                  </a:lnTo>
                  <a:lnTo>
                    <a:pt x="f8" y="f9"/>
                  </a:lnTo>
                  <a:cubicBezTo>
                    <a:pt x="f10" y="f11"/>
                    <a:pt x="f12" y="f13"/>
                    <a:pt x="f14" y="f15"/>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pic>
        <p:nvPicPr>
          <p:cNvPr id="7" name="Google Shape;566;p54">
            <a:extLst>
              <a:ext uri="{FF2B5EF4-FFF2-40B4-BE49-F238E27FC236}">
                <a16:creationId xmlns:a16="http://schemas.microsoft.com/office/drawing/2014/main" id="{3064ADB3-9DD4-546F-E659-451067766736}"/>
              </a:ext>
            </a:extLst>
          </p:cNvPr>
          <p:cNvPicPr>
            <a:picLocks noChangeAspect="1"/>
          </p:cNvPicPr>
          <p:nvPr/>
        </p:nvPicPr>
        <p:blipFill>
          <a:blip r:embed="rId2">
            <a:alphaModFix/>
          </a:blip>
          <a:srcRect/>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286882093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p:cSld name="15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823F1C59-DE3E-CDEB-13A9-2F6F4CEC799B}"/>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D7F4B008-44DA-6CAA-C72A-5E1CDC8B93BB}"/>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DFFB5354-AB6D-1890-95DA-E8F1567605EB}"/>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BAB3541E-B4BF-4611-930D-1D6D1954742F}" type="datetime1">
              <a:rPr lang="en-US"/>
              <a:pPr lvl="0"/>
              <a:t>5/28/2025</a:t>
            </a:fld>
            <a:endParaRPr lang="en-US"/>
          </a:p>
        </p:txBody>
      </p:sp>
      <p:sp>
        <p:nvSpPr>
          <p:cNvPr id="5" name="Footer Placeholder 4">
            <a:extLst>
              <a:ext uri="{FF2B5EF4-FFF2-40B4-BE49-F238E27FC236}">
                <a16:creationId xmlns:a16="http://schemas.microsoft.com/office/drawing/2014/main" id="{AE759FFE-2A6B-BEBB-5F56-D57F77EE0F9E}"/>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876057CB-9201-28E0-9BC4-DADA6ABF96F3}"/>
              </a:ext>
            </a:extLst>
          </p:cNvPr>
          <p:cNvSpPr txBox="1">
            <a:spLocks noGrp="1"/>
          </p:cNvSpPr>
          <p:nvPr>
            <p:ph type="sldNum" sz="quarter" idx="8"/>
          </p:nvPr>
        </p:nvSpPr>
        <p:spPr/>
        <p:txBody>
          <a:bodyPr/>
          <a:lstStyle>
            <a:lvl1pPr>
              <a:defRPr/>
            </a:lvl1pPr>
          </a:lstStyle>
          <a:p>
            <a:pPr lvl="0"/>
            <a:fld id="{C96E3BB9-D42C-43E1-A92B-D38D18922D0D}" type="slidenum">
              <a:t>‹#›</a:t>
            </a:fld>
            <a:endParaRPr lang="en-US"/>
          </a:p>
        </p:txBody>
      </p:sp>
      <p:sp>
        <p:nvSpPr>
          <p:cNvPr id="7" name="Rectangle 12">
            <a:extLst>
              <a:ext uri="{FF2B5EF4-FFF2-40B4-BE49-F238E27FC236}">
                <a16:creationId xmlns:a16="http://schemas.microsoft.com/office/drawing/2014/main" id="{0C61C21D-0F89-FF75-20FA-12B7B1271691}"/>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7940D813-8370-096D-8109-5C17275D3995}"/>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26746334-2644-CC6C-6453-E0DA7B69F2FD}"/>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11E7F3B0-51DC-39F7-9D36-E64065C0FD14}"/>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424965940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p:cSld name="16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CC97B162-E1E5-8631-5B38-BD76EA0DC1FE}"/>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A20D6986-D6E2-75C1-1666-9C0C672A55EE}"/>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4B8764B3-EAB2-13BF-3980-3D05EE8870FD}"/>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85602093-3724-4FCB-9787-B83371DBCC35}" type="datetime1">
              <a:rPr lang="en-US"/>
              <a:pPr lvl="0"/>
              <a:t>5/28/2025</a:t>
            </a:fld>
            <a:endParaRPr lang="en-US"/>
          </a:p>
        </p:txBody>
      </p:sp>
      <p:sp>
        <p:nvSpPr>
          <p:cNvPr id="5" name="Footer Placeholder 4">
            <a:extLst>
              <a:ext uri="{FF2B5EF4-FFF2-40B4-BE49-F238E27FC236}">
                <a16:creationId xmlns:a16="http://schemas.microsoft.com/office/drawing/2014/main" id="{BCD65BA7-0799-B4C3-EBC5-F6582B765528}"/>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BA8AB45A-5B6D-C6BB-6476-A5CCF6F81DC9}"/>
              </a:ext>
            </a:extLst>
          </p:cNvPr>
          <p:cNvSpPr txBox="1">
            <a:spLocks noGrp="1"/>
          </p:cNvSpPr>
          <p:nvPr>
            <p:ph type="sldNum" sz="quarter" idx="8"/>
          </p:nvPr>
        </p:nvSpPr>
        <p:spPr/>
        <p:txBody>
          <a:bodyPr/>
          <a:lstStyle>
            <a:lvl1pPr>
              <a:defRPr/>
            </a:lvl1pPr>
          </a:lstStyle>
          <a:p>
            <a:pPr lvl="0"/>
            <a:fld id="{F845F99C-D643-4C63-9055-A57D8BF79C09}" type="slidenum">
              <a:t>‹#›</a:t>
            </a:fld>
            <a:endParaRPr lang="en-US"/>
          </a:p>
        </p:txBody>
      </p:sp>
      <p:sp>
        <p:nvSpPr>
          <p:cNvPr id="7" name="Rectangle 12">
            <a:extLst>
              <a:ext uri="{FF2B5EF4-FFF2-40B4-BE49-F238E27FC236}">
                <a16:creationId xmlns:a16="http://schemas.microsoft.com/office/drawing/2014/main" id="{B021EE3A-76C6-D4CF-D149-63595D085A5D}"/>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65884128-2A90-E1CB-DC9C-9B0E116D3009}"/>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CFF2D115-9BC0-B41D-DFFA-8D8B1CFB099D}"/>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6D0F9653-A67B-5352-9BA2-9361214F5044}"/>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18936455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p:cSld name="17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A21CCC1C-BE19-C856-AC63-493D82B689E2}"/>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4EF62FFC-1D5F-DFD1-67E5-FDBD6868FFD4}"/>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4ACDDD15-E6BD-AE1C-306B-4AD31A32F7AA}"/>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A5445820-A4B8-429C-A229-5E509CDD4331}" type="datetime1">
              <a:rPr lang="en-US"/>
              <a:pPr lvl="0"/>
              <a:t>5/28/2025</a:t>
            </a:fld>
            <a:endParaRPr lang="en-US"/>
          </a:p>
        </p:txBody>
      </p:sp>
      <p:sp>
        <p:nvSpPr>
          <p:cNvPr id="5" name="Footer Placeholder 4">
            <a:extLst>
              <a:ext uri="{FF2B5EF4-FFF2-40B4-BE49-F238E27FC236}">
                <a16:creationId xmlns:a16="http://schemas.microsoft.com/office/drawing/2014/main" id="{CF3D6F50-1EF7-33E5-3FC7-3CAD8AA0E1A1}"/>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75989783-37B1-4CAA-33F9-3BA4BB67C511}"/>
              </a:ext>
            </a:extLst>
          </p:cNvPr>
          <p:cNvSpPr txBox="1">
            <a:spLocks noGrp="1"/>
          </p:cNvSpPr>
          <p:nvPr>
            <p:ph type="sldNum" sz="quarter" idx="8"/>
          </p:nvPr>
        </p:nvSpPr>
        <p:spPr/>
        <p:txBody>
          <a:bodyPr/>
          <a:lstStyle>
            <a:lvl1pPr>
              <a:defRPr/>
            </a:lvl1pPr>
          </a:lstStyle>
          <a:p>
            <a:pPr lvl="0"/>
            <a:fld id="{F84C38E7-3AF2-4927-8444-2635C2E8B8A9}" type="slidenum">
              <a:t>‹#›</a:t>
            </a:fld>
            <a:endParaRPr lang="en-US"/>
          </a:p>
        </p:txBody>
      </p:sp>
      <p:sp>
        <p:nvSpPr>
          <p:cNvPr id="7" name="Rectangle 12">
            <a:extLst>
              <a:ext uri="{FF2B5EF4-FFF2-40B4-BE49-F238E27FC236}">
                <a16:creationId xmlns:a16="http://schemas.microsoft.com/office/drawing/2014/main" id="{3690AEFF-B725-1D7B-9898-E12F436AABFA}"/>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441A40D0-2FF3-0BE1-6729-83EAF50A00A6}"/>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316158BF-9A30-8E1A-05A8-5403F85EDAA2}"/>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B3D7B499-9B65-FCDE-3000-2996347C7766}"/>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325724626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p:cSld name="18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BA7C561B-C8F8-B1EA-F21E-BBF7A935FBAB}"/>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84C514E9-3A81-A845-9269-3C6F3E964715}"/>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4F06BAE0-1B95-7432-0B60-C7B83C10D249}"/>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0699C2F6-3B3A-4CC9-A073-1435728FF6D9}" type="datetime1">
              <a:rPr lang="en-US"/>
              <a:pPr lvl="0"/>
              <a:t>5/28/2025</a:t>
            </a:fld>
            <a:endParaRPr lang="en-US"/>
          </a:p>
        </p:txBody>
      </p:sp>
      <p:sp>
        <p:nvSpPr>
          <p:cNvPr id="5" name="Footer Placeholder 4">
            <a:extLst>
              <a:ext uri="{FF2B5EF4-FFF2-40B4-BE49-F238E27FC236}">
                <a16:creationId xmlns:a16="http://schemas.microsoft.com/office/drawing/2014/main" id="{87A964D8-F06F-6DBA-77C8-1A3DC35A6655}"/>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CBAF0530-4A84-8A51-9834-DE4D2B91394C}"/>
              </a:ext>
            </a:extLst>
          </p:cNvPr>
          <p:cNvSpPr txBox="1">
            <a:spLocks noGrp="1"/>
          </p:cNvSpPr>
          <p:nvPr>
            <p:ph type="sldNum" sz="quarter" idx="8"/>
          </p:nvPr>
        </p:nvSpPr>
        <p:spPr/>
        <p:txBody>
          <a:bodyPr/>
          <a:lstStyle>
            <a:lvl1pPr>
              <a:defRPr/>
            </a:lvl1pPr>
          </a:lstStyle>
          <a:p>
            <a:pPr lvl="0"/>
            <a:fld id="{B2FEBE38-1DEE-43B2-B6AA-39AB0BB7DB9A}" type="slidenum">
              <a:t>‹#›</a:t>
            </a:fld>
            <a:endParaRPr lang="en-US"/>
          </a:p>
        </p:txBody>
      </p:sp>
      <p:sp>
        <p:nvSpPr>
          <p:cNvPr id="7" name="Rectangle 12">
            <a:extLst>
              <a:ext uri="{FF2B5EF4-FFF2-40B4-BE49-F238E27FC236}">
                <a16:creationId xmlns:a16="http://schemas.microsoft.com/office/drawing/2014/main" id="{B348442F-262A-B675-E62A-ED54F59B1CB0}"/>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F2FF799F-EA31-DC24-5BD7-7EC47649577E}"/>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86CF0A4D-4F4B-3E66-59BB-AE1CE2F68E6A}"/>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F58F0873-25B5-3ED2-6E2F-C2369A4346B2}"/>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2509103661"/>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preserve="1">
  <p:cSld name="7_Title Slide">
    <p:spTree>
      <p:nvGrpSpPr>
        <p:cNvPr id="1" name=""/>
        <p:cNvGrpSpPr/>
        <p:nvPr/>
      </p:nvGrpSpPr>
      <p:grpSpPr>
        <a:xfrm>
          <a:off x="0" y="0"/>
          <a:ext cx="0" cy="0"/>
          <a:chOff x="0" y="0"/>
          <a:chExt cx="0" cy="0"/>
        </a:xfrm>
      </p:grpSpPr>
      <p:graphicFrame>
        <p:nvGraphicFramePr>
          <p:cNvPr id="2" name="Object 7" hidden="1">
            <a:extLst>
              <a:ext uri="{FF2B5EF4-FFF2-40B4-BE49-F238E27FC236}">
                <a16:creationId xmlns:a16="http://schemas.microsoft.com/office/drawing/2014/main" id="{C188097A-E63B-B664-1EC5-FC135A1E8DAA}"/>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7" hidden="1">
                        <a:extLst>
                          <a:ext uri="{FF2B5EF4-FFF2-40B4-BE49-F238E27FC236}">
                            <a16:creationId xmlns:a16="http://schemas.microsoft.com/office/drawing/2014/main" id="{C188097A-E63B-B664-1EC5-FC135A1E8DAA}"/>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6">
            <a:extLst>
              <a:ext uri="{FF2B5EF4-FFF2-40B4-BE49-F238E27FC236}">
                <a16:creationId xmlns:a16="http://schemas.microsoft.com/office/drawing/2014/main" id="{A177F6A7-DB23-78D1-32EC-0121F1201D13}"/>
              </a:ext>
            </a:extLst>
          </p:cNvPr>
          <p:cNvSpPr/>
          <p:nvPr/>
        </p:nvSpPr>
        <p:spPr>
          <a:xfrm>
            <a:off x="-21168" y="6629400"/>
            <a:ext cx="12213165" cy="228600"/>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4" name="Picture 13">
            <a:extLst>
              <a:ext uri="{FF2B5EF4-FFF2-40B4-BE49-F238E27FC236}">
                <a16:creationId xmlns:a16="http://schemas.microsoft.com/office/drawing/2014/main" id="{B40BBC2E-A1DD-3754-B984-C91780FBF019}"/>
              </a:ext>
            </a:extLst>
          </p:cNvPr>
          <p:cNvPicPr>
            <a:picLocks noChangeAspect="1"/>
          </p:cNvPicPr>
          <p:nvPr/>
        </p:nvPicPr>
        <p:blipFill>
          <a:blip r:embed="rId4"/>
          <a:srcRect/>
          <a:stretch>
            <a:fillRect/>
          </a:stretch>
        </p:blipFill>
        <p:spPr>
          <a:xfrm>
            <a:off x="7945971" y="408517"/>
            <a:ext cx="3706282" cy="1813986"/>
          </a:xfrm>
          <a:prstGeom prst="rect">
            <a:avLst/>
          </a:prstGeom>
          <a:noFill/>
          <a:ln cap="flat">
            <a:noFill/>
          </a:ln>
        </p:spPr>
      </p:pic>
      <p:grpSp>
        <p:nvGrpSpPr>
          <p:cNvPr id="5" name="Group 11">
            <a:extLst>
              <a:ext uri="{FF2B5EF4-FFF2-40B4-BE49-F238E27FC236}">
                <a16:creationId xmlns:a16="http://schemas.microsoft.com/office/drawing/2014/main" id="{072B8110-3615-92E3-E5AC-0495E6F0214E}"/>
              </a:ext>
            </a:extLst>
          </p:cNvPr>
          <p:cNvGrpSpPr/>
          <p:nvPr/>
        </p:nvGrpSpPr>
        <p:grpSpPr>
          <a:xfrm>
            <a:off x="0" y="0"/>
            <a:ext cx="1862669" cy="6629400"/>
            <a:chOff x="0" y="0"/>
            <a:chExt cx="1862669" cy="6629400"/>
          </a:xfrm>
        </p:grpSpPr>
        <p:sp>
          <p:nvSpPr>
            <p:cNvPr id="6" name="Rectangle 9">
              <a:extLst>
                <a:ext uri="{FF2B5EF4-FFF2-40B4-BE49-F238E27FC236}">
                  <a16:creationId xmlns:a16="http://schemas.microsoft.com/office/drawing/2014/main" id="{CC1B70E4-CF6D-EC71-5DFE-D63DD7DFD63E}"/>
                </a:ext>
              </a:extLst>
            </p:cNvPr>
            <p:cNvSpPr/>
            <p:nvPr/>
          </p:nvSpPr>
          <p:spPr>
            <a:xfrm>
              <a:off x="0" y="0"/>
              <a:ext cx="1782229" cy="6629400"/>
            </a:xfrm>
            <a:prstGeom prst="rect">
              <a:avLst/>
            </a:prstGeom>
            <a:solidFill>
              <a:srgbClr val="80000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pic>
          <p:nvPicPr>
            <p:cNvPr id="7" name="Picture 7">
              <a:extLst>
                <a:ext uri="{FF2B5EF4-FFF2-40B4-BE49-F238E27FC236}">
                  <a16:creationId xmlns:a16="http://schemas.microsoft.com/office/drawing/2014/main" id="{68516BFA-F316-6675-B853-95A08DD2DC45}"/>
                </a:ext>
              </a:extLst>
            </p:cNvPr>
            <p:cNvPicPr>
              <a:picLocks noChangeAspect="1"/>
            </p:cNvPicPr>
            <p:nvPr/>
          </p:nvPicPr>
          <p:blipFill>
            <a:blip r:embed="rId5"/>
            <a:srcRect l="7219" t="16937" r="72250" b="20589"/>
            <a:stretch>
              <a:fillRect/>
            </a:stretch>
          </p:blipFill>
          <p:spPr>
            <a:xfrm>
              <a:off x="0" y="0"/>
              <a:ext cx="1862669" cy="6629400"/>
            </a:xfrm>
            <a:prstGeom prst="rect">
              <a:avLst/>
            </a:prstGeom>
            <a:solidFill>
              <a:srgbClr val="79818A"/>
            </a:solidFill>
            <a:ln cap="flat">
              <a:noFill/>
            </a:ln>
          </p:spPr>
        </p:pic>
      </p:grpSp>
      <p:sp>
        <p:nvSpPr>
          <p:cNvPr id="8" name="Subtitle 2">
            <a:extLst>
              <a:ext uri="{FF2B5EF4-FFF2-40B4-BE49-F238E27FC236}">
                <a16:creationId xmlns:a16="http://schemas.microsoft.com/office/drawing/2014/main" id="{FE3C6ADE-809E-F13F-BF75-45E48B7038EA}"/>
              </a:ext>
            </a:extLst>
          </p:cNvPr>
          <p:cNvSpPr txBox="1">
            <a:spLocks noGrp="1"/>
          </p:cNvSpPr>
          <p:nvPr>
            <p:ph type="subTitle" idx="4294967295"/>
          </p:nvPr>
        </p:nvSpPr>
        <p:spPr>
          <a:xfrm>
            <a:off x="3147492" y="4195760"/>
            <a:ext cx="5488512" cy="365760"/>
          </a:xfrm>
        </p:spPr>
        <p:txBody>
          <a:bodyPr/>
          <a:lstStyle>
            <a:lvl1pPr>
              <a:defRPr sz="1867"/>
            </a:lvl1pPr>
          </a:lstStyle>
          <a:p>
            <a:pPr lvl="0"/>
            <a:r>
              <a:rPr lang="en-US"/>
              <a:t>Click to edit Master subtitle style</a:t>
            </a:r>
          </a:p>
        </p:txBody>
      </p:sp>
      <p:sp>
        <p:nvSpPr>
          <p:cNvPr id="9" name="Title 1">
            <a:extLst>
              <a:ext uri="{FF2B5EF4-FFF2-40B4-BE49-F238E27FC236}">
                <a16:creationId xmlns:a16="http://schemas.microsoft.com/office/drawing/2014/main" id="{CDC053FC-7CEC-4747-1634-CDD5ADD58DEE}"/>
              </a:ext>
            </a:extLst>
          </p:cNvPr>
          <p:cNvSpPr txBox="1">
            <a:spLocks noGrp="1"/>
          </p:cNvSpPr>
          <p:nvPr>
            <p:ph type="title"/>
          </p:nvPr>
        </p:nvSpPr>
        <p:spPr>
          <a:xfrm>
            <a:off x="1621871" y="1806424"/>
            <a:ext cx="10189826" cy="2278209"/>
          </a:xfrm>
        </p:spPr>
        <p:txBody>
          <a:bodyPr anchor="b"/>
          <a:lstStyle>
            <a:lvl1pPr>
              <a:defRPr sz="5333">
                <a:solidFill>
                  <a:srgbClr val="79818A"/>
                </a:solidFill>
              </a:defRPr>
            </a:lvl1pPr>
          </a:lstStyle>
          <a:p>
            <a:pPr lvl="0"/>
            <a:r>
              <a:rPr lang="en-US"/>
              <a:t>Click to edit Master title style</a:t>
            </a:r>
          </a:p>
        </p:txBody>
      </p:sp>
      <p:sp>
        <p:nvSpPr>
          <p:cNvPr id="10" name="Text Placeholder 3">
            <a:extLst>
              <a:ext uri="{FF2B5EF4-FFF2-40B4-BE49-F238E27FC236}">
                <a16:creationId xmlns:a16="http://schemas.microsoft.com/office/drawing/2014/main" id="{6969ABE8-06C8-FEDC-11EB-8047DF2F9923}"/>
              </a:ext>
            </a:extLst>
          </p:cNvPr>
          <p:cNvSpPr txBox="1">
            <a:spLocks noGrp="1"/>
          </p:cNvSpPr>
          <p:nvPr>
            <p:ph type="body" idx="4294967295"/>
          </p:nvPr>
        </p:nvSpPr>
        <p:spPr>
          <a:xfrm>
            <a:off x="3147483" y="4600575"/>
            <a:ext cx="5486400" cy="365760"/>
          </a:xfrm>
        </p:spPr>
        <p:txBody>
          <a:bodyPr/>
          <a:lstStyle>
            <a:lvl1pPr>
              <a:defRPr sz="1867"/>
            </a:lvl1pPr>
          </a:lstStyle>
          <a:p>
            <a:pPr lvl="0"/>
            <a:r>
              <a:rPr lang="en-US"/>
              <a:t>Edit Master text styles</a:t>
            </a:r>
          </a:p>
        </p:txBody>
      </p:sp>
      <p:sp>
        <p:nvSpPr>
          <p:cNvPr id="11" name="Text Placeholder 4">
            <a:extLst>
              <a:ext uri="{FF2B5EF4-FFF2-40B4-BE49-F238E27FC236}">
                <a16:creationId xmlns:a16="http://schemas.microsoft.com/office/drawing/2014/main" id="{D85E4A20-BD5D-AE72-0718-761E72925FDD}"/>
              </a:ext>
            </a:extLst>
          </p:cNvPr>
          <p:cNvSpPr txBox="1">
            <a:spLocks noGrp="1"/>
          </p:cNvSpPr>
          <p:nvPr>
            <p:ph type="body" idx="4294967295"/>
          </p:nvPr>
        </p:nvSpPr>
        <p:spPr>
          <a:xfrm>
            <a:off x="3147483" y="5005389"/>
            <a:ext cx="5486400" cy="365760"/>
          </a:xfr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4246770385"/>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preserve="1">
  <p:cSld name="4_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02926A6A-739B-A7DB-7834-D9F355F4E334}"/>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02926A6A-739B-A7DB-7834-D9F355F4E334}"/>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C14EBA41-7383-53D7-714F-B97E7F43B368}"/>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714D3383-D727-084C-52B8-27F6CE711183}"/>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714D3383-D727-084C-52B8-27F6CE711183}"/>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AC55DFB7-4420-56F3-C5E5-8564C6480B4A}"/>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51F3D4BB-DAF2-AB25-1DB5-226C50357A21}"/>
              </a:ext>
            </a:extLst>
          </p:cNvPr>
          <p:cNvSpPr txBox="1">
            <a:spLocks noGrp="1"/>
          </p:cNvSpPr>
          <p:nvPr>
            <p:ph idx="4294967295"/>
          </p:nvPr>
        </p:nvSpPr>
        <p:spPr>
          <a:xfrm>
            <a:off x="218111" y="917198"/>
            <a:ext cx="11715722" cy="4958672"/>
          </a:xfrm>
        </p:spPr>
        <p:txBody>
          <a:bodyPr/>
          <a:lstStyle>
            <a:lvl1pPr marL="380993" indent="-380993">
              <a:buFont typeface="Wingdings" pitchFamily="2"/>
              <a:buChar char="§"/>
              <a:defRPr sz="1867" b="1"/>
            </a:lvl1pPr>
            <a:lvl2pPr marL="609584" indent="-296329">
              <a:buChar char="̶"/>
              <a:defRPr sz="1867"/>
            </a:lvl2pPr>
            <a:lvl3pPr marL="922839" indent="-313255">
              <a:defRPr sz="1867"/>
            </a:lvl3pPr>
            <a:lvl4pPr marL="1219169" indent="-296329">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3A68A679-20EB-9CD4-9A8F-B62620E4DBFE}"/>
              </a:ext>
            </a:extLst>
          </p:cNvPr>
          <p:cNvSpPr txBox="1">
            <a:spLocks noGrp="1"/>
          </p:cNvSpPr>
          <p:nvPr>
            <p:ph type="body" idx="4294967295"/>
          </p:nvPr>
        </p:nvSpPr>
        <p:spPr>
          <a:xfrm>
            <a:off x="3858932"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1BFD4CB7-4E00-3D6B-257B-ECCF8DE66129}"/>
              </a:ext>
            </a:extLst>
          </p:cNvPr>
          <p:cNvSpPr txBox="1">
            <a:spLocks noGrp="1"/>
          </p:cNvSpPr>
          <p:nvPr>
            <p:ph type="sldNum" sz="quarter" idx="8"/>
          </p:nvPr>
        </p:nvSpPr>
        <p:spPr/>
        <p:txBody>
          <a:bodyPr/>
          <a:lstStyle>
            <a:lvl1pPr>
              <a:defRPr sz="1467">
                <a:solidFill>
                  <a:srgbClr val="FFFFFF"/>
                </a:solidFill>
              </a:defRPr>
            </a:lvl1pPr>
          </a:lstStyle>
          <a:p>
            <a:pPr lvl="0"/>
            <a:fld id="{95089A01-6062-4766-885C-D2C893BCDAB4}"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6F1E5F5A-D85B-1D39-7761-9887730BDF65}"/>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647149986"/>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p:cSld name="19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F1E4693B-1D78-31F1-F4EA-C491C52EBDF8}"/>
              </a:ext>
            </a:extLst>
          </p:cNvPr>
          <p:cNvSpPr txBox="1">
            <a:spLocks noGrp="1"/>
          </p:cNvSpPr>
          <p:nvPr>
            <p:ph type="body" idx="4294967295"/>
          </p:nvPr>
        </p:nvSpPr>
        <p:spPr>
          <a:xfrm>
            <a:off x="2826556" y="5400857"/>
            <a:ext cx="8178613" cy="379658"/>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C1092F37-DE74-4C12-DE9A-4E95C4D811A9}"/>
              </a:ext>
            </a:extLst>
          </p:cNvPr>
          <p:cNvSpPr txBox="1">
            <a:spLocks noGrp="1"/>
          </p:cNvSpPr>
          <p:nvPr>
            <p:ph type="title"/>
          </p:nvPr>
        </p:nvSpPr>
        <p:spPr>
          <a:xfrm>
            <a:off x="2826556" y="1807156"/>
            <a:ext cx="8178613" cy="1629460"/>
          </a:xfrm>
        </p:spPr>
        <p:txBody>
          <a:bodyPr anchor="b"/>
          <a:lstStyle>
            <a:lvl1pPr>
              <a:defRPr sz="5334">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C0F8E523-BC9E-BA06-35E8-E15F75CECC88}"/>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526ED253-3009-4D6C-9DE0-28BD7181EE49}" type="datetime1">
              <a:rPr lang="en-US"/>
              <a:pPr lvl="0"/>
              <a:t>5/28/2025</a:t>
            </a:fld>
            <a:endParaRPr lang="en-US"/>
          </a:p>
        </p:txBody>
      </p:sp>
      <p:sp>
        <p:nvSpPr>
          <p:cNvPr id="5" name="Footer Placeholder 4">
            <a:extLst>
              <a:ext uri="{FF2B5EF4-FFF2-40B4-BE49-F238E27FC236}">
                <a16:creationId xmlns:a16="http://schemas.microsoft.com/office/drawing/2014/main" id="{4972E405-F227-4380-D069-C2E1862C08DD}"/>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3FE11FBB-38D4-4292-DD51-F5DC97E89CF0}"/>
              </a:ext>
            </a:extLst>
          </p:cNvPr>
          <p:cNvSpPr txBox="1">
            <a:spLocks noGrp="1"/>
          </p:cNvSpPr>
          <p:nvPr>
            <p:ph type="sldNum" sz="quarter" idx="8"/>
          </p:nvPr>
        </p:nvSpPr>
        <p:spPr/>
        <p:txBody>
          <a:bodyPr/>
          <a:lstStyle>
            <a:lvl1pPr>
              <a:defRPr/>
            </a:lvl1pPr>
          </a:lstStyle>
          <a:p>
            <a:pPr lvl="0"/>
            <a:fld id="{26B7B3CA-DA5C-47B4-8DCD-CE11AA9D4ED6}" type="slidenum">
              <a:t>‹#›</a:t>
            </a:fld>
            <a:endParaRPr lang="en-US"/>
          </a:p>
        </p:txBody>
      </p:sp>
      <p:sp>
        <p:nvSpPr>
          <p:cNvPr id="7" name="Rectangle 12">
            <a:extLst>
              <a:ext uri="{FF2B5EF4-FFF2-40B4-BE49-F238E27FC236}">
                <a16:creationId xmlns:a16="http://schemas.microsoft.com/office/drawing/2014/main" id="{E229E08E-A7D5-C639-ECCF-3E5FEA61D208}"/>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0F272D25-771C-3DB7-2B74-9564FED14349}"/>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56D45812-E144-5BBB-6454-10D982EEBDC5}"/>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68B68776-6C44-B0F5-D842-8790BA0A19BD}"/>
              </a:ext>
            </a:extLst>
          </p:cNvPr>
          <p:cNvPicPr>
            <a:picLocks noChangeAspect="1"/>
          </p:cNvPicPr>
          <p:nvPr/>
        </p:nvPicPr>
        <p:blipFill>
          <a:blip r:embed="rId2"/>
          <a:srcRect/>
          <a:stretch>
            <a:fillRect/>
          </a:stretch>
        </p:blipFill>
        <p:spPr>
          <a:xfrm>
            <a:off x="2829839" y="4178332"/>
            <a:ext cx="4395959" cy="1140165"/>
          </a:xfrm>
          <a:prstGeom prst="rect">
            <a:avLst/>
          </a:prstGeom>
          <a:noFill/>
          <a:ln cap="flat">
            <a:noFill/>
          </a:ln>
        </p:spPr>
      </p:pic>
    </p:spTree>
    <p:extLst>
      <p:ext uri="{BB962C8B-B14F-4D97-AF65-F5344CB8AC3E}">
        <p14:creationId xmlns:p14="http://schemas.microsoft.com/office/powerpoint/2010/main" val="135485760"/>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preserve="1">
  <p:cSld name="3_Table of Content">
    <p:spTree>
      <p:nvGrpSpPr>
        <p:cNvPr id="1" name=""/>
        <p:cNvGrpSpPr/>
        <p:nvPr/>
      </p:nvGrpSpPr>
      <p:grpSpPr>
        <a:xfrm>
          <a:off x="0" y="0"/>
          <a:ext cx="0" cy="0"/>
          <a:chOff x="0" y="0"/>
          <a:chExt cx="0" cy="0"/>
        </a:xfrm>
      </p:grpSpPr>
      <p:graphicFrame>
        <p:nvGraphicFramePr>
          <p:cNvPr id="2" name="Object 2" hidden="1">
            <a:extLst>
              <a:ext uri="{FF2B5EF4-FFF2-40B4-BE49-F238E27FC236}">
                <a16:creationId xmlns:a16="http://schemas.microsoft.com/office/drawing/2014/main" id="{42B3FD9A-3AE1-DCF0-4D82-D018FBC388A3}"/>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2" imgW="12700" imgH="12700" progId="">
                  <p:embed/>
                </p:oleObj>
              </mc:Choice>
              <mc:Fallback>
                <p:oleObj r:id="rId2" imgW="12700" imgH="12700" progId="">
                  <p:embed/>
                  <p:pic>
                    <p:nvPicPr>
                      <p:cNvPr id="2" name="Object 2" hidden="1">
                        <a:extLst>
                          <a:ext uri="{FF2B5EF4-FFF2-40B4-BE49-F238E27FC236}">
                            <a16:creationId xmlns:a16="http://schemas.microsoft.com/office/drawing/2014/main" id="{42B3FD9A-3AE1-DCF0-4D82-D018FBC388A3}"/>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3" name="Rectangle 7">
            <a:extLst>
              <a:ext uri="{FF2B5EF4-FFF2-40B4-BE49-F238E27FC236}">
                <a16:creationId xmlns:a16="http://schemas.microsoft.com/office/drawing/2014/main" id="{5183B204-F70F-981B-2E79-4BDB0606779C}"/>
              </a:ext>
            </a:extLst>
          </p:cNvPr>
          <p:cNvSpPr/>
          <p:nvPr/>
        </p:nvSpPr>
        <p:spPr>
          <a:xfrm>
            <a:off x="-10579" y="6620932"/>
            <a:ext cx="12213165" cy="237067"/>
          </a:xfrm>
          <a:prstGeom prst="rect">
            <a:avLst/>
          </a:prstGeom>
          <a:solidFill>
            <a:srgbClr val="76767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graphicFrame>
        <p:nvGraphicFramePr>
          <p:cNvPr id="4" name="Object 7" hidden="1">
            <a:extLst>
              <a:ext uri="{FF2B5EF4-FFF2-40B4-BE49-F238E27FC236}">
                <a16:creationId xmlns:a16="http://schemas.microsoft.com/office/drawing/2014/main" id="{8B32AC06-B05C-CA59-1D1D-9F4AD87B32B6}"/>
              </a:ext>
            </a:extLst>
          </p:cNvPr>
          <p:cNvGraphicFramePr/>
          <p:nvPr/>
        </p:nvGraphicFramePr>
        <p:xfrm>
          <a:off x="2121" y="2121"/>
          <a:ext cx="2112" cy="2112"/>
        </p:xfrm>
        <a:graphic>
          <a:graphicData uri="http://schemas.openxmlformats.org/presentationml/2006/ole">
            <mc:AlternateContent xmlns:mc="http://schemas.openxmlformats.org/markup-compatibility/2006">
              <mc:Choice xmlns:v="urn:schemas-microsoft-com:vml" Requires="v">
                <p:oleObj r:id="rId4" imgW="12700" imgH="12700" progId="">
                  <p:embed/>
                </p:oleObj>
              </mc:Choice>
              <mc:Fallback>
                <p:oleObj r:id="rId4" imgW="12700" imgH="12700" progId="">
                  <p:embed/>
                  <p:pic>
                    <p:nvPicPr>
                      <p:cNvPr id="4" name="Object 7" hidden="1">
                        <a:extLst>
                          <a:ext uri="{FF2B5EF4-FFF2-40B4-BE49-F238E27FC236}">
                            <a16:creationId xmlns:a16="http://schemas.microsoft.com/office/drawing/2014/main" id="{8B32AC06-B05C-CA59-1D1D-9F4AD87B32B6}"/>
                          </a:ext>
                        </a:extLst>
                      </p:cNvPr>
                      <p:cNvPicPr/>
                      <p:nvPr/>
                    </p:nvPicPr>
                    <p:blipFill>
                      <a:blip r:embed="rId3"/>
                      <a:stretch>
                        <a:fillRect/>
                      </a:stretch>
                    </p:blipFill>
                    <p:spPr>
                      <a:xfrm>
                        <a:off x="2121" y="2121"/>
                        <a:ext cx="2112" cy="2112"/>
                      </a:xfrm>
                      <a:prstGeom prst="rect">
                        <a:avLst/>
                      </a:prstGeom>
                    </p:spPr>
                  </p:pic>
                </p:oleObj>
              </mc:Fallback>
            </mc:AlternateContent>
          </a:graphicData>
        </a:graphic>
      </p:graphicFrame>
      <p:sp>
        <p:nvSpPr>
          <p:cNvPr id="5" name="Title 1">
            <a:extLst>
              <a:ext uri="{FF2B5EF4-FFF2-40B4-BE49-F238E27FC236}">
                <a16:creationId xmlns:a16="http://schemas.microsoft.com/office/drawing/2014/main" id="{AD721915-DAFB-97B7-BD33-256EDAA69E1E}"/>
              </a:ext>
            </a:extLst>
          </p:cNvPr>
          <p:cNvSpPr txBox="1">
            <a:spLocks noGrp="1"/>
          </p:cNvSpPr>
          <p:nvPr>
            <p:ph type="title"/>
          </p:nvPr>
        </p:nvSpPr>
        <p:spPr>
          <a:xfrm>
            <a:off x="218111" y="224841"/>
            <a:ext cx="11715722" cy="569323"/>
          </a:xfrm>
        </p:spPr>
        <p:txBody>
          <a:bodyPr/>
          <a:lstStyle>
            <a:lvl1pPr>
              <a:defRPr sz="2933">
                <a:solidFill>
                  <a:srgbClr val="79818A"/>
                </a:solidFill>
              </a:defRPr>
            </a:lvl1pPr>
          </a:lstStyle>
          <a:p>
            <a:pPr lvl="0"/>
            <a:r>
              <a:rPr lang="en-US"/>
              <a:t>Click to edit Master title style</a:t>
            </a:r>
          </a:p>
        </p:txBody>
      </p:sp>
      <p:sp>
        <p:nvSpPr>
          <p:cNvPr id="6" name="Content Placeholder 2">
            <a:extLst>
              <a:ext uri="{FF2B5EF4-FFF2-40B4-BE49-F238E27FC236}">
                <a16:creationId xmlns:a16="http://schemas.microsoft.com/office/drawing/2014/main" id="{A4D056C0-3A3F-D1E7-4F11-51C7901BB0A9}"/>
              </a:ext>
            </a:extLst>
          </p:cNvPr>
          <p:cNvSpPr txBox="1">
            <a:spLocks noGrp="1"/>
          </p:cNvSpPr>
          <p:nvPr>
            <p:ph idx="4294967295"/>
          </p:nvPr>
        </p:nvSpPr>
        <p:spPr>
          <a:xfrm>
            <a:off x="218111" y="917198"/>
            <a:ext cx="11715722" cy="4958672"/>
          </a:xfrm>
        </p:spPr>
        <p:txBody>
          <a:bodyPr/>
          <a:lstStyle>
            <a:lvl1pPr marL="381012" indent="-381012">
              <a:buFont typeface="Wingdings" pitchFamily="2"/>
              <a:buChar char="§"/>
              <a:defRPr sz="1867" b="1"/>
            </a:lvl1pPr>
            <a:lvl2pPr marL="609612" indent="-296338">
              <a:buChar char="̶"/>
              <a:defRPr sz="1867"/>
            </a:lvl2pPr>
            <a:lvl3pPr marL="922885" indent="-313273">
              <a:defRPr sz="1867"/>
            </a:lvl3pPr>
            <a:lvl4pPr marL="1219233" indent="-296338">
              <a:buFont typeface="Wingdings" pitchFamily="2"/>
              <a:buChar char="ü"/>
              <a:defRPr sz="1867"/>
            </a:lvl4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481969E-6255-3F28-B3F6-8A4DD0C3FC8F}"/>
              </a:ext>
            </a:extLst>
          </p:cNvPr>
          <p:cNvSpPr txBox="1">
            <a:spLocks noGrp="1"/>
          </p:cNvSpPr>
          <p:nvPr>
            <p:ph type="body" idx="4294967295"/>
          </p:nvPr>
        </p:nvSpPr>
        <p:spPr>
          <a:xfrm>
            <a:off x="3858941" y="5969002"/>
            <a:ext cx="8074901" cy="649818"/>
          </a:xfrm>
        </p:spPr>
        <p:txBody>
          <a:bodyPr anchor="b"/>
          <a:lstStyle>
            <a:lvl1pPr>
              <a:defRPr sz="1333"/>
            </a:lvl1pPr>
          </a:lstStyle>
          <a:p>
            <a:pPr lvl="0"/>
            <a:r>
              <a:rPr lang="en-US"/>
              <a:t>Edit Master text styles</a:t>
            </a:r>
          </a:p>
        </p:txBody>
      </p:sp>
      <p:sp>
        <p:nvSpPr>
          <p:cNvPr id="8" name="Slide Number Placeholder 3">
            <a:extLst>
              <a:ext uri="{FF2B5EF4-FFF2-40B4-BE49-F238E27FC236}">
                <a16:creationId xmlns:a16="http://schemas.microsoft.com/office/drawing/2014/main" id="{0B87569D-0474-3586-F030-F24142A09781}"/>
              </a:ext>
            </a:extLst>
          </p:cNvPr>
          <p:cNvSpPr txBox="1">
            <a:spLocks noGrp="1"/>
          </p:cNvSpPr>
          <p:nvPr>
            <p:ph type="sldNum" sz="quarter" idx="8"/>
          </p:nvPr>
        </p:nvSpPr>
        <p:spPr/>
        <p:txBody>
          <a:bodyPr/>
          <a:lstStyle>
            <a:lvl1pPr>
              <a:defRPr sz="1467">
                <a:solidFill>
                  <a:srgbClr val="FFFFFF"/>
                </a:solidFill>
              </a:defRPr>
            </a:lvl1pPr>
          </a:lstStyle>
          <a:p>
            <a:pPr lvl="0"/>
            <a:fld id="{CDF13F7F-0334-4243-9430-CB16F81110FC}" type="slidenum">
              <a:t>‹#›</a:t>
            </a:fld>
            <a:endParaRPr lang="en-US"/>
          </a:p>
        </p:txBody>
      </p:sp>
      <p:pic>
        <p:nvPicPr>
          <p:cNvPr id="9" name="Picture 3" descr="M:\Marketing Communication and Referral Access\Luis\newbrand\UCM_logo\master\horizontal\UCM_Logo_Master_Brand_Horizontal_Tagline_rgb.jpg">
            <a:extLst>
              <a:ext uri="{FF2B5EF4-FFF2-40B4-BE49-F238E27FC236}">
                <a16:creationId xmlns:a16="http://schemas.microsoft.com/office/drawing/2014/main" id="{5E5D593F-A02F-50DC-D274-9DAD2EE92886}"/>
              </a:ext>
            </a:extLst>
          </p:cNvPr>
          <p:cNvPicPr>
            <a:picLocks noChangeAspect="1"/>
          </p:cNvPicPr>
          <p:nvPr/>
        </p:nvPicPr>
        <p:blipFill>
          <a:blip r:embed="rId5"/>
          <a:srcRect/>
          <a:stretch>
            <a:fillRect/>
          </a:stretch>
        </p:blipFill>
        <p:spPr>
          <a:xfrm>
            <a:off x="101598" y="5969002"/>
            <a:ext cx="3704344" cy="651930"/>
          </a:xfrm>
          <a:prstGeom prst="rect">
            <a:avLst/>
          </a:prstGeom>
          <a:noFill/>
          <a:ln cap="flat">
            <a:noFill/>
          </a:ln>
        </p:spPr>
      </p:pic>
    </p:spTree>
    <p:extLst>
      <p:ext uri="{BB962C8B-B14F-4D97-AF65-F5344CB8AC3E}">
        <p14:creationId xmlns:p14="http://schemas.microsoft.com/office/powerpoint/2010/main" val="2714941013"/>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preserve="1">
  <p:cSld name="1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8A9A700-BDDE-6175-C825-335F7A9B7D8D}"/>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E8FF83B5-47DC-C3F6-FD10-42C6FE1A235A}"/>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60CADD65-46A0-CEBB-D0B2-A5AB2BEA6989}"/>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95BA1521-3542-E939-8DF9-CDA167D12D5A}"/>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18D2D433-7175-72DD-D284-27FD83D6B9A2}"/>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1B6F0ECC-2019-808E-F064-B6493FA38440}"/>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DC6A3EE6-5A6F-EBF2-08F1-E7DD5B665539}"/>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2BE0998A-D979-6099-23F3-F22FBEED4C17}"/>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E85F87FD-9E87-4801-829C-994EFA042E3E}" type="slidenum">
              <a:t>‹#›</a:t>
            </a:fld>
            <a:endParaRPr lang="en-US"/>
          </a:p>
        </p:txBody>
      </p:sp>
      <p:pic>
        <p:nvPicPr>
          <p:cNvPr id="10" name="Picture 11">
            <a:extLst>
              <a:ext uri="{FF2B5EF4-FFF2-40B4-BE49-F238E27FC236}">
                <a16:creationId xmlns:a16="http://schemas.microsoft.com/office/drawing/2014/main" id="{4B08E7FE-ECEC-C0F2-7F89-25605F516EE2}"/>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215780336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preserve="1">
  <p:cSld name="7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27546E6-86E1-58E2-038F-5424B8C04C96}"/>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DE925786-45C7-3AFC-211B-4330BD2BBF77}"/>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1F16AD91-8DCA-EF28-6183-2CEEBEE19C2B}"/>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AA8C3A7D-836F-B2D1-C13C-2A5ABE3133C2}"/>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8B2CB81E-1E3D-9CB0-5B21-4AFC96389AF7}"/>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9D8899A3-9D3C-442D-1C00-30FAB464BA2E}"/>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E5F647E2-6441-FCEF-420B-5D4BCC2FC2E9}"/>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5635F8DC-F41F-7743-AC5C-F39EA8E7756F}"/>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FD8D65AE-0DAF-42F8-B643-1205CCB10325}" type="slidenum">
              <a:t>‹#›</a:t>
            </a:fld>
            <a:endParaRPr lang="en-US"/>
          </a:p>
        </p:txBody>
      </p:sp>
      <p:pic>
        <p:nvPicPr>
          <p:cNvPr id="10" name="Picture 11">
            <a:extLst>
              <a:ext uri="{FF2B5EF4-FFF2-40B4-BE49-F238E27FC236}">
                <a16:creationId xmlns:a16="http://schemas.microsoft.com/office/drawing/2014/main" id="{C25D3990-EC57-2939-5AE2-8327AC878893}"/>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194835591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Cover 5">
    <p:spTree>
      <p:nvGrpSpPr>
        <p:cNvPr id="1" name=""/>
        <p:cNvGrpSpPr/>
        <p:nvPr/>
      </p:nvGrpSpPr>
      <p:grpSpPr>
        <a:xfrm>
          <a:off x="0" y="0"/>
          <a:ext cx="0" cy="0"/>
          <a:chOff x="0" y="0"/>
          <a:chExt cx="0" cy="0"/>
        </a:xfrm>
      </p:grpSpPr>
      <p:sp>
        <p:nvSpPr>
          <p:cNvPr id="2" name="Google Shape;456;p44">
            <a:extLst>
              <a:ext uri="{FF2B5EF4-FFF2-40B4-BE49-F238E27FC236}">
                <a16:creationId xmlns:a16="http://schemas.microsoft.com/office/drawing/2014/main" id="{6257F9D7-0399-C450-ADE2-B98165AB9CCD}"/>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57;p44">
            <a:extLst>
              <a:ext uri="{FF2B5EF4-FFF2-40B4-BE49-F238E27FC236}">
                <a16:creationId xmlns:a16="http://schemas.microsoft.com/office/drawing/2014/main" id="{172D27C7-C832-A336-7134-A2F9C7C800D8}"/>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458;p44">
            <a:extLst>
              <a:ext uri="{FF2B5EF4-FFF2-40B4-BE49-F238E27FC236}">
                <a16:creationId xmlns:a16="http://schemas.microsoft.com/office/drawing/2014/main" id="{50B35128-F94C-A8FE-79A6-64068067ED66}"/>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460;p44">
            <a:extLst>
              <a:ext uri="{FF2B5EF4-FFF2-40B4-BE49-F238E27FC236}">
                <a16:creationId xmlns:a16="http://schemas.microsoft.com/office/drawing/2014/main" id="{15B1579E-5332-9B56-2744-CC3906AA4BB9}"/>
              </a:ext>
            </a:extLst>
          </p:cNvPr>
          <p:cNvGrpSpPr/>
          <p:nvPr/>
        </p:nvGrpSpPr>
        <p:grpSpPr>
          <a:xfrm>
            <a:off x="0" y="5020348"/>
            <a:ext cx="12191996" cy="1837651"/>
            <a:chOff x="0" y="5020348"/>
            <a:chExt cx="12191996" cy="1837651"/>
          </a:xfrm>
        </p:grpSpPr>
        <p:sp>
          <p:nvSpPr>
            <p:cNvPr id="6" name="Google Shape;461;p44">
              <a:extLst>
                <a:ext uri="{FF2B5EF4-FFF2-40B4-BE49-F238E27FC236}">
                  <a16:creationId xmlns:a16="http://schemas.microsoft.com/office/drawing/2014/main" id="{D40DA7DD-FB93-A071-C138-0D05DDFE6072}"/>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462;p44">
              <a:extLst>
                <a:ext uri="{FF2B5EF4-FFF2-40B4-BE49-F238E27FC236}">
                  <a16:creationId xmlns:a16="http://schemas.microsoft.com/office/drawing/2014/main" id="{CF2237D6-7928-EE42-FA59-E960FC75EDED}"/>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463;p44">
              <a:extLst>
                <a:ext uri="{FF2B5EF4-FFF2-40B4-BE49-F238E27FC236}">
                  <a16:creationId xmlns:a16="http://schemas.microsoft.com/office/drawing/2014/main" id="{8EA13F40-F809-2FE4-61D0-1563BDD2B33F}"/>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581542000"/>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preserve="1">
  <p:cSld name="6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D2F7425-0276-0E14-2327-E236CF1D7D3F}"/>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7122C948-197B-A659-5DCC-7E08E1ED30D5}"/>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5418491B-9BA4-6959-EC5D-93533D9C43FA}"/>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C817985B-589E-69A2-940E-00AD6080C625}"/>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78"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F4A77481-8230-A857-3EB1-E1DD85285220}"/>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EC592D4F-C4CF-3182-B0E3-B46185EE542E}"/>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6B7E466B-5DC9-96F8-4E41-423DB97DABDF}"/>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9AA767E2-58F2-2106-8EBD-1C352BF9129F}"/>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D39746C5-56F9-4EEC-BD65-F2F376A03496}" type="slidenum">
              <a:t>‹#›</a:t>
            </a:fld>
            <a:endParaRPr lang="en-US"/>
          </a:p>
        </p:txBody>
      </p:sp>
      <p:pic>
        <p:nvPicPr>
          <p:cNvPr id="10" name="Picture 11">
            <a:extLst>
              <a:ext uri="{FF2B5EF4-FFF2-40B4-BE49-F238E27FC236}">
                <a16:creationId xmlns:a16="http://schemas.microsoft.com/office/drawing/2014/main" id="{F4155C48-0609-6421-6EEF-48E0ABC52AD6}"/>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121697046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p:cSld name="28_Divider">
    <p:bg>
      <p:bgPr>
        <a:solidFill>
          <a:srgbClr val="F3F6FB"/>
        </a:solidFill>
        <a:effectLst/>
      </p:bgPr>
    </p:bg>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B8E62B1B-F625-FF93-06AC-BE1591FF9A92}"/>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51B934BF-4336-F0C9-033C-F066D67895D7}"/>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Freeform 19">
              <a:extLst>
                <a:ext uri="{FF2B5EF4-FFF2-40B4-BE49-F238E27FC236}">
                  <a16:creationId xmlns:a16="http://schemas.microsoft.com/office/drawing/2014/main" id="{9ADDCCAC-AB85-6E9E-FFC4-B8F9B46EFCF6}"/>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5" name="Freeform 14">
              <a:extLst>
                <a:ext uri="{FF2B5EF4-FFF2-40B4-BE49-F238E27FC236}">
                  <a16:creationId xmlns:a16="http://schemas.microsoft.com/office/drawing/2014/main" id="{A340998A-1643-768C-8C5F-F3814C84C58F}"/>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6" name="Picture 20">
              <a:extLst>
                <a:ext uri="{FF2B5EF4-FFF2-40B4-BE49-F238E27FC236}">
                  <a16:creationId xmlns:a16="http://schemas.microsoft.com/office/drawing/2014/main" id="{66775FBF-41DC-F9A6-20E5-5F67DC029B10}"/>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7EDD9F5C-BB48-A159-AD97-899E127AEE94}"/>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32C51CB-EAD3-AE1E-60B4-59AF8921DA32}"/>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spTree>
    <p:extLst>
      <p:ext uri="{BB962C8B-B14F-4D97-AF65-F5344CB8AC3E}">
        <p14:creationId xmlns:p14="http://schemas.microsoft.com/office/powerpoint/2010/main" val="181912605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p:cSld name="20_Title Slide_Yale Blue">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10ACCD45-4023-31BE-0C45-EAC1C9A92C13}"/>
              </a:ext>
            </a:extLst>
          </p:cNvPr>
          <p:cNvSpPr txBox="1">
            <a:spLocks noGrp="1"/>
          </p:cNvSpPr>
          <p:nvPr>
            <p:ph type="body" idx="4294967295"/>
          </p:nvPr>
        </p:nvSpPr>
        <p:spPr>
          <a:xfrm>
            <a:off x="2826556" y="5400857"/>
            <a:ext cx="8178613" cy="381643"/>
          </a:xfrm>
        </p:spPr>
        <p:txBody>
          <a:bodyPr>
            <a:spAutoFit/>
          </a:bodyPr>
          <a:lstStyle>
            <a:lvl1pPr marL="0" indent="0" algn="r">
              <a:buNone/>
              <a:defRPr sz="1867">
                <a:solidFill>
                  <a:srgbClr val="616364"/>
                </a:solidFill>
                <a:latin typeface="Verdana"/>
                <a:ea typeface="Verdana"/>
                <a:cs typeface="Verdana"/>
              </a:defRPr>
            </a:lvl1pPr>
          </a:lstStyle>
          <a:p>
            <a:pPr lvl="0"/>
            <a:r>
              <a:rPr lang="en-US"/>
              <a:t>Date | Presenter Information (14 pt)</a:t>
            </a:r>
          </a:p>
        </p:txBody>
      </p:sp>
      <p:sp>
        <p:nvSpPr>
          <p:cNvPr id="3" name="Title 1">
            <a:extLst>
              <a:ext uri="{FF2B5EF4-FFF2-40B4-BE49-F238E27FC236}">
                <a16:creationId xmlns:a16="http://schemas.microsoft.com/office/drawing/2014/main" id="{48A4FEFD-FCBB-A04E-EF31-EDC709ED839B}"/>
              </a:ext>
            </a:extLst>
          </p:cNvPr>
          <p:cNvSpPr txBox="1">
            <a:spLocks noGrp="1"/>
          </p:cNvSpPr>
          <p:nvPr>
            <p:ph type="title"/>
          </p:nvPr>
        </p:nvSpPr>
        <p:spPr>
          <a:xfrm>
            <a:off x="2826556" y="1807147"/>
            <a:ext cx="8178613" cy="1629460"/>
          </a:xfrm>
        </p:spPr>
        <p:txBody>
          <a:bodyPr anchor="b"/>
          <a:lstStyle>
            <a:lvl1pPr>
              <a:defRPr sz="5333">
                <a:solidFill>
                  <a:srgbClr val="00314C"/>
                </a:solidFill>
                <a:latin typeface="Verdana"/>
                <a:ea typeface="Verdana"/>
                <a:cs typeface="Verdana"/>
              </a:defRPr>
            </a:lvl1pPr>
          </a:lstStyle>
          <a:p>
            <a:pPr lvl="0"/>
            <a:r>
              <a:rPr lang="en-US"/>
              <a:t>Presentation Title (40pt)</a:t>
            </a:r>
          </a:p>
        </p:txBody>
      </p:sp>
      <p:sp>
        <p:nvSpPr>
          <p:cNvPr id="4" name="Date Placeholder 3">
            <a:extLst>
              <a:ext uri="{FF2B5EF4-FFF2-40B4-BE49-F238E27FC236}">
                <a16:creationId xmlns:a16="http://schemas.microsoft.com/office/drawing/2014/main" id="{993C514C-1BA4-1837-DA7B-0C0EDA3D9539}"/>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Calibri"/>
              </a:defRPr>
            </a:lvl1pPr>
          </a:lstStyle>
          <a:p>
            <a:pPr lvl="0"/>
            <a:fld id="{03AEC0B0-404E-4A97-B50E-7CB4421C1B90}" type="datetime1">
              <a:rPr lang="en-US"/>
              <a:pPr lvl="0"/>
              <a:t>5/28/2025</a:t>
            </a:fld>
            <a:endParaRPr lang="en-US"/>
          </a:p>
        </p:txBody>
      </p:sp>
      <p:sp>
        <p:nvSpPr>
          <p:cNvPr id="5" name="Footer Placeholder 4">
            <a:extLst>
              <a:ext uri="{FF2B5EF4-FFF2-40B4-BE49-F238E27FC236}">
                <a16:creationId xmlns:a16="http://schemas.microsoft.com/office/drawing/2014/main" id="{094BC730-8054-FC17-D12E-C0066B7C5976}"/>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5E400B83-4CBD-F061-57B9-B4CCB5777BFB}"/>
              </a:ext>
            </a:extLst>
          </p:cNvPr>
          <p:cNvSpPr txBox="1">
            <a:spLocks noGrp="1"/>
          </p:cNvSpPr>
          <p:nvPr>
            <p:ph type="sldNum" sz="quarter" idx="8"/>
          </p:nvPr>
        </p:nvSpPr>
        <p:spPr/>
        <p:txBody>
          <a:bodyPr/>
          <a:lstStyle>
            <a:lvl1pPr>
              <a:defRPr/>
            </a:lvl1pPr>
          </a:lstStyle>
          <a:p>
            <a:pPr lvl="0"/>
            <a:fld id="{B5F8909F-2F02-432B-B20B-9E1CA943BE44}" type="slidenum">
              <a:t>‹#›</a:t>
            </a:fld>
            <a:endParaRPr lang="en-US"/>
          </a:p>
        </p:txBody>
      </p:sp>
      <p:sp>
        <p:nvSpPr>
          <p:cNvPr id="7" name="Rectangle 12">
            <a:extLst>
              <a:ext uri="{FF2B5EF4-FFF2-40B4-BE49-F238E27FC236}">
                <a16:creationId xmlns:a16="http://schemas.microsoft.com/office/drawing/2014/main" id="{40840A4B-F58B-7AEA-7DFF-8BB95B9F3F87}"/>
              </a:ext>
            </a:extLst>
          </p:cNvPr>
          <p:cNvSpPr/>
          <p:nvPr/>
        </p:nvSpPr>
        <p:spPr>
          <a:xfrm rot="10799991">
            <a:off x="-19" y="2000232"/>
            <a:ext cx="2785070" cy="2042851"/>
          </a:xfrm>
          <a:custGeom>
            <a:avLst/>
            <a:gdLst>
              <a:gd name="f0" fmla="val 10800000"/>
              <a:gd name="f1" fmla="val 5400000"/>
              <a:gd name="f2" fmla="val 180"/>
              <a:gd name="f3" fmla="val w"/>
              <a:gd name="f4" fmla="val h"/>
              <a:gd name="f5" fmla="val 0"/>
              <a:gd name="f6" fmla="val 10293751"/>
              <a:gd name="f7" fmla="val 1031873"/>
              <a:gd name="f8" fmla="val 3579068"/>
              <a:gd name="f9" fmla="val 1"/>
              <a:gd name="f10" fmla="val 1031872"/>
              <a:gd name="f11" fmla="+- 0 0 -90"/>
              <a:gd name="f12" fmla="*/ f3 1 10293751"/>
              <a:gd name="f13" fmla="*/ f4 1 1031873"/>
              <a:gd name="f14" fmla="+- f7 0 f5"/>
              <a:gd name="f15" fmla="+- f6 0 f5"/>
              <a:gd name="f16" fmla="*/ f11 f0 1"/>
              <a:gd name="f17" fmla="*/ f15 1 10293751"/>
              <a:gd name="f18" fmla="*/ f14 1 1031873"/>
              <a:gd name="f19" fmla="*/ 10293751 f15 1"/>
              <a:gd name="f20" fmla="*/ 0 f15 1"/>
              <a:gd name="f21" fmla="*/ 0 f14 1"/>
              <a:gd name="f22" fmla="*/ 1 f14 1"/>
              <a:gd name="f23" fmla="*/ 1031873 f14 1"/>
              <a:gd name="f24" fmla="*/ 1031872 f14 1"/>
              <a:gd name="f25" fmla="*/ 3579068 f15 1"/>
              <a:gd name="f26" fmla="*/ f16 1 f2"/>
              <a:gd name="f27" fmla="*/ f19 1 10293751"/>
              <a:gd name="f28" fmla="*/ f20 1 10293751"/>
              <a:gd name="f29" fmla="*/ f21 1 1031873"/>
              <a:gd name="f30" fmla="*/ f22 1 1031873"/>
              <a:gd name="f31" fmla="*/ f23 1 1031873"/>
              <a:gd name="f32" fmla="*/ f24 1 1031873"/>
              <a:gd name="f33" fmla="*/ f25 1 10293751"/>
              <a:gd name="f34" fmla="*/ f5 1 f17"/>
              <a:gd name="f35" fmla="*/ f6 1 f17"/>
              <a:gd name="f36" fmla="*/ f5 1 f18"/>
              <a:gd name="f37" fmla="*/ f7 1 f18"/>
              <a:gd name="f38" fmla="+- f26 0 f1"/>
              <a:gd name="f39" fmla="*/ f33 1 f17"/>
              <a:gd name="f40" fmla="*/ f29 1 f18"/>
              <a:gd name="f41" fmla="*/ f27 1 f17"/>
              <a:gd name="f42" fmla="*/ f30 1 f18"/>
              <a:gd name="f43" fmla="*/ f31 1 f18"/>
              <a:gd name="f44" fmla="*/ f28 1 f17"/>
              <a:gd name="f45" fmla="*/ f32 1 f18"/>
              <a:gd name="f46" fmla="*/ f34 f12 1"/>
              <a:gd name="f47" fmla="*/ f35 f12 1"/>
              <a:gd name="f48" fmla="*/ f37 f13 1"/>
              <a:gd name="f49" fmla="*/ f36 f13 1"/>
              <a:gd name="f50" fmla="*/ f39 f12 1"/>
              <a:gd name="f51" fmla="*/ f40 f13 1"/>
              <a:gd name="f52" fmla="*/ f41 f12 1"/>
              <a:gd name="f53" fmla="*/ f42 f13 1"/>
              <a:gd name="f54" fmla="*/ f43 f13 1"/>
              <a:gd name="f55" fmla="*/ f44 f12 1"/>
              <a:gd name="f56" fmla="*/ f45 f13 1"/>
            </a:gdLst>
            <a:ahLst/>
            <a:cxnLst>
              <a:cxn ang="3cd4">
                <a:pos x="hc" y="t"/>
              </a:cxn>
              <a:cxn ang="0">
                <a:pos x="r" y="vc"/>
              </a:cxn>
              <a:cxn ang="cd4">
                <a:pos x="hc" y="b"/>
              </a:cxn>
              <a:cxn ang="cd2">
                <a:pos x="l" y="vc"/>
              </a:cxn>
              <a:cxn ang="f38">
                <a:pos x="f50" y="f51"/>
              </a:cxn>
              <a:cxn ang="f38">
                <a:pos x="f52" y="f53"/>
              </a:cxn>
              <a:cxn ang="f38">
                <a:pos x="f52" y="f54"/>
              </a:cxn>
              <a:cxn ang="f38">
                <a:pos x="f55" y="f56"/>
              </a:cxn>
              <a:cxn ang="f38">
                <a:pos x="f50" y="f51"/>
              </a:cxn>
            </a:cxnLst>
            <a:rect l="f46" t="f49" r="f47" b="f48"/>
            <a:pathLst>
              <a:path w="10293751" h="1031873">
                <a:moveTo>
                  <a:pt x="f8" y="f5"/>
                </a:moveTo>
                <a:lnTo>
                  <a:pt x="f6" y="f9"/>
                </a:lnTo>
                <a:lnTo>
                  <a:pt x="f6" y="f7"/>
                </a:lnTo>
                <a:lnTo>
                  <a:pt x="f5" y="f10"/>
                </a:lnTo>
                <a:lnTo>
                  <a:pt x="f8" y="f5"/>
                </a:lnTo>
                <a:close/>
              </a:path>
            </a:pathLst>
          </a:cu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8" name="Rectangle 8">
            <a:extLst>
              <a:ext uri="{FF2B5EF4-FFF2-40B4-BE49-F238E27FC236}">
                <a16:creationId xmlns:a16="http://schemas.microsoft.com/office/drawing/2014/main" id="{C2838D9A-5CA2-C467-94C5-A42F1FDCE02C}"/>
              </a:ext>
            </a:extLst>
          </p:cNvPr>
          <p:cNvSpPr/>
          <p:nvPr/>
        </p:nvSpPr>
        <p:spPr>
          <a:xfrm>
            <a:off x="0" y="6115049"/>
            <a:ext cx="12191996" cy="742950"/>
          </a:xfrm>
          <a:prstGeom prst="rect">
            <a:avLst/>
          </a:prstGeom>
          <a:solidFill>
            <a:srgbClr val="003B5C"/>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Calibri"/>
            </a:endParaRPr>
          </a:p>
        </p:txBody>
      </p:sp>
      <p:sp>
        <p:nvSpPr>
          <p:cNvPr id="9" name="Text Placeholder 11">
            <a:extLst>
              <a:ext uri="{FF2B5EF4-FFF2-40B4-BE49-F238E27FC236}">
                <a16:creationId xmlns:a16="http://schemas.microsoft.com/office/drawing/2014/main" id="{B5D4050C-7D5E-948C-A90E-181007906C75}"/>
              </a:ext>
            </a:extLst>
          </p:cNvPr>
          <p:cNvSpPr txBox="1">
            <a:spLocks noGrp="1"/>
          </p:cNvSpPr>
          <p:nvPr>
            <p:ph type="body" idx="4294967295"/>
          </p:nvPr>
        </p:nvSpPr>
        <p:spPr>
          <a:xfrm>
            <a:off x="2826556" y="3447397"/>
            <a:ext cx="8178613" cy="713314"/>
          </a:xfrm>
        </p:spPr>
        <p:txBody>
          <a:bodyPr/>
          <a:lstStyle>
            <a:lvl1pPr marL="0" indent="0">
              <a:buNone/>
              <a:defRPr sz="3200">
                <a:solidFill>
                  <a:srgbClr val="00314C"/>
                </a:solidFill>
                <a:latin typeface="Verdana"/>
                <a:ea typeface="Verdana"/>
                <a:cs typeface="Verdana"/>
              </a:defRPr>
            </a:lvl1pPr>
          </a:lstStyle>
          <a:p>
            <a:pPr lvl="0"/>
            <a:r>
              <a:rPr lang="en-US"/>
              <a:t>Subtitle (24)</a:t>
            </a:r>
          </a:p>
        </p:txBody>
      </p:sp>
      <p:pic>
        <p:nvPicPr>
          <p:cNvPr id="10" name="Picture 12">
            <a:extLst>
              <a:ext uri="{FF2B5EF4-FFF2-40B4-BE49-F238E27FC236}">
                <a16:creationId xmlns:a16="http://schemas.microsoft.com/office/drawing/2014/main" id="{81D321A9-A5EB-8394-EECF-8DF3D93AAB91}"/>
              </a:ext>
            </a:extLst>
          </p:cNvPr>
          <p:cNvPicPr>
            <a:picLocks noChangeAspect="1"/>
          </p:cNvPicPr>
          <p:nvPr/>
        </p:nvPicPr>
        <p:blipFill>
          <a:blip r:embed="rId2"/>
          <a:srcRect/>
          <a:stretch>
            <a:fillRect/>
          </a:stretch>
        </p:blipFill>
        <p:spPr>
          <a:xfrm>
            <a:off x="2829830" y="4178332"/>
            <a:ext cx="4395959" cy="1140165"/>
          </a:xfrm>
          <a:prstGeom prst="rect">
            <a:avLst/>
          </a:prstGeom>
          <a:noFill/>
          <a:ln cap="flat">
            <a:noFill/>
          </a:ln>
        </p:spPr>
      </p:pic>
    </p:spTree>
    <p:extLst>
      <p:ext uri="{BB962C8B-B14F-4D97-AF65-F5344CB8AC3E}">
        <p14:creationId xmlns:p14="http://schemas.microsoft.com/office/powerpoint/2010/main" val="4231077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preserve="1">
  <p:cSld name="4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1EF2293-7396-893B-24A3-10B7BD569F05}"/>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2DCF08C4-7FDD-5BC2-F30A-25528B883FEF}"/>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354FBF26-1791-CA8E-98D5-67B3051961C6}"/>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D78BAF49-C4D5-511F-4CC2-2603C730F0D2}"/>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C2019036-2B8B-4C21-AB37-D00392CBEB71}"/>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DF810125-F642-795D-8600-DDF94D0DA8FE}"/>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4A3C3CEA-8490-BB65-13C6-ED8055957320}"/>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99132E42-12DF-59DC-C3F3-904682D8BD30}"/>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BD2982DB-456B-4AE6-92A7-4B33DB150EEB}" type="slidenum">
              <a:t>‹#›</a:t>
            </a:fld>
            <a:endParaRPr lang="en-US"/>
          </a:p>
        </p:txBody>
      </p:sp>
      <p:pic>
        <p:nvPicPr>
          <p:cNvPr id="10" name="Picture 11">
            <a:extLst>
              <a:ext uri="{FF2B5EF4-FFF2-40B4-BE49-F238E27FC236}">
                <a16:creationId xmlns:a16="http://schemas.microsoft.com/office/drawing/2014/main" id="{CF6D4844-383D-8811-43D5-347320D149F3}"/>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1086921675"/>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preserve="1">
  <p:cSld name="5_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3CA08CF-51EA-B93C-25AE-7752F57991E0}"/>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Shape">
            <a:extLst>
              <a:ext uri="{FF2B5EF4-FFF2-40B4-BE49-F238E27FC236}">
                <a16:creationId xmlns:a16="http://schemas.microsoft.com/office/drawing/2014/main" id="{BD40BCA0-D775-A955-D692-460CAD522944}"/>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FC69EC28-E4F3-DE2A-09FE-4C7D019273E4}"/>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1F8142E0-6B59-DBF0-2427-9E2699BFCEE4}"/>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D9AF9C83-1078-2008-1AC6-E048F8BC71AB}"/>
              </a:ext>
            </a:extLst>
          </p:cNvPr>
          <p:cNvSpPr txBox="1">
            <a:spLocks noGrp="1"/>
          </p:cNvSpPr>
          <p:nvPr>
            <p:ph type="title"/>
          </p:nvPr>
        </p:nvSpPr>
        <p:spPr>
          <a:xfrm>
            <a:off x="304796" y="170060"/>
            <a:ext cx="11430000" cy="1143000"/>
          </a:xfrm>
        </p:spPr>
        <p:txBody>
          <a:bodyPr/>
          <a:lstStyle>
            <a:lvl1pPr>
              <a:defRPr sz="3200">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43F2E841-AD2B-4B55-5E79-BA901D5CAFDE}"/>
              </a:ext>
            </a:extLst>
          </p:cNvPr>
          <p:cNvSpPr txBox="1">
            <a:spLocks noGrp="1"/>
          </p:cNvSpPr>
          <p:nvPr>
            <p:ph type="body" idx="4294967295"/>
          </p:nvPr>
        </p:nvSpPr>
        <p:spPr>
          <a:xfrm>
            <a:off x="332183" y="953344"/>
            <a:ext cx="11430109" cy="415923"/>
          </a:xfrm>
        </p:spPr>
        <p:txBody>
          <a:bodyPr>
            <a:normAutofit/>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A2F66367-B5BA-6146-4E1E-82452DE6C606}"/>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036A99C1-2473-7806-A25F-85C01F8DE515}"/>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968121AF-C8C7-458D-9D3D-84F13F30D025}" type="slidenum">
              <a:t>‹#›</a:t>
            </a:fld>
            <a:endParaRPr lang="en-US"/>
          </a:p>
        </p:txBody>
      </p:sp>
      <p:pic>
        <p:nvPicPr>
          <p:cNvPr id="10" name="Picture 11">
            <a:extLst>
              <a:ext uri="{FF2B5EF4-FFF2-40B4-BE49-F238E27FC236}">
                <a16:creationId xmlns:a16="http://schemas.microsoft.com/office/drawing/2014/main" id="{E074DA66-EB60-889D-4803-CDB75DAFD1AA}"/>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1676689263"/>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p:cSld name="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A27C338-9681-C174-F3CB-112BFAB08016}"/>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Title 1">
            <a:extLst>
              <a:ext uri="{FF2B5EF4-FFF2-40B4-BE49-F238E27FC236}">
                <a16:creationId xmlns:a16="http://schemas.microsoft.com/office/drawing/2014/main" id="{B811C2DC-DA08-A51D-4ED9-42FA6664FA73}"/>
              </a:ext>
            </a:extLst>
          </p:cNvPr>
          <p:cNvSpPr txBox="1">
            <a:spLocks noGrp="1"/>
          </p:cNvSpPr>
          <p:nvPr>
            <p:ph type="title"/>
          </p:nvPr>
        </p:nvSpPr>
        <p:spPr>
          <a:xfrm>
            <a:off x="1413314" y="1561328"/>
            <a:ext cx="5194432" cy="1826340"/>
          </a:xfrm>
        </p:spPr>
        <p:txBody>
          <a:bodyPr anchor="b"/>
          <a:lstStyle>
            <a:lvl1pPr>
              <a:defRPr sz="4000"/>
            </a:lvl1pPr>
          </a:lstStyle>
          <a:p>
            <a:pPr lvl="0"/>
            <a:r>
              <a:rPr lang="en-US"/>
              <a:t>Click to edit Master title style</a:t>
            </a:r>
          </a:p>
        </p:txBody>
      </p:sp>
      <p:sp>
        <p:nvSpPr>
          <p:cNvPr id="4" name="Subtitle 2">
            <a:extLst>
              <a:ext uri="{FF2B5EF4-FFF2-40B4-BE49-F238E27FC236}">
                <a16:creationId xmlns:a16="http://schemas.microsoft.com/office/drawing/2014/main" id="{4024F4CB-4733-2332-41E9-C9822C7887B6}"/>
              </a:ext>
            </a:extLst>
          </p:cNvPr>
          <p:cNvSpPr txBox="1">
            <a:spLocks noGrp="1"/>
          </p:cNvSpPr>
          <p:nvPr>
            <p:ph type="subTitle" idx="4294967295"/>
          </p:nvPr>
        </p:nvSpPr>
        <p:spPr>
          <a:xfrm>
            <a:off x="1413314" y="3766861"/>
            <a:ext cx="5194432" cy="986564"/>
          </a:xfrm>
        </p:spPr>
        <p:txBody>
          <a:bodyPr/>
          <a:lstStyle>
            <a:lvl1pPr marL="0" indent="0">
              <a:buNone/>
              <a:defRPr/>
            </a:lvl1pPr>
          </a:lstStyle>
          <a:p>
            <a:pPr lvl="0"/>
            <a:r>
              <a:rPr lang="en-US"/>
              <a:t>Click to edit Master subtitle style</a:t>
            </a:r>
          </a:p>
        </p:txBody>
      </p:sp>
      <p:cxnSp>
        <p:nvCxnSpPr>
          <p:cNvPr id="5" name="Straight Connector 17">
            <a:extLst>
              <a:ext uri="{FF2B5EF4-FFF2-40B4-BE49-F238E27FC236}">
                <a16:creationId xmlns:a16="http://schemas.microsoft.com/office/drawing/2014/main" id="{9F602190-9659-0B35-72E6-554911524217}"/>
              </a:ext>
            </a:extLst>
          </p:cNvPr>
          <p:cNvCxnSpPr/>
          <p:nvPr/>
        </p:nvCxnSpPr>
        <p:spPr>
          <a:xfrm>
            <a:off x="1520052" y="3507985"/>
            <a:ext cx="2286000" cy="0"/>
          </a:xfrm>
          <a:prstGeom prst="straightConnector1">
            <a:avLst/>
          </a:prstGeom>
          <a:noFill/>
          <a:ln w="31747" cap="flat">
            <a:solidFill>
              <a:srgbClr val="F58366"/>
            </a:solidFill>
            <a:prstDash val="solid"/>
            <a:miter/>
          </a:ln>
        </p:spPr>
      </p:cxnSp>
      <p:sp>
        <p:nvSpPr>
          <p:cNvPr id="6" name="Picture Placeholder 21">
            <a:extLst>
              <a:ext uri="{FF2B5EF4-FFF2-40B4-BE49-F238E27FC236}">
                <a16:creationId xmlns:a16="http://schemas.microsoft.com/office/drawing/2014/main" id="{A343A59A-E383-7A82-90B9-33C558B39A82}"/>
              </a:ext>
            </a:extLst>
          </p:cNvPr>
          <p:cNvSpPr txBox="1">
            <a:spLocks noGrp="1"/>
          </p:cNvSpPr>
          <p:nvPr>
            <p:ph type="pic" idx="4294967295"/>
          </p:nvPr>
        </p:nvSpPr>
        <p:spPr>
          <a:xfrm>
            <a:off x="7118686" y="233912"/>
            <a:ext cx="5073319" cy="5943600"/>
          </a:xfrm>
        </p:spPr>
        <p:txBody>
          <a:bodyPr>
            <a:noAutofit/>
          </a:bodyPr>
          <a:lstStyle>
            <a:lvl1pPr>
              <a:defRPr/>
            </a:lvl1pPr>
          </a:lstStyle>
          <a:p>
            <a:pPr lvl="0"/>
            <a:r>
              <a:rPr lang="en-US"/>
              <a:t>Click icon to add picture</a:t>
            </a:r>
          </a:p>
        </p:txBody>
      </p:sp>
      <p:grpSp>
        <p:nvGrpSpPr>
          <p:cNvPr id="7" name="Group 26">
            <a:extLst>
              <a:ext uri="{FF2B5EF4-FFF2-40B4-BE49-F238E27FC236}">
                <a16:creationId xmlns:a16="http://schemas.microsoft.com/office/drawing/2014/main" id="{8305B513-5BF6-8633-E2DE-CA2EB5AAD580}"/>
              </a:ext>
            </a:extLst>
          </p:cNvPr>
          <p:cNvGrpSpPr/>
          <p:nvPr/>
        </p:nvGrpSpPr>
        <p:grpSpPr>
          <a:xfrm>
            <a:off x="0" y="5020348"/>
            <a:ext cx="12191996" cy="1837651"/>
            <a:chOff x="0" y="5020348"/>
            <a:chExt cx="12191996" cy="1837651"/>
          </a:xfrm>
        </p:grpSpPr>
        <p:sp>
          <p:nvSpPr>
            <p:cNvPr id="8" name="Freeform 27">
              <a:extLst>
                <a:ext uri="{FF2B5EF4-FFF2-40B4-BE49-F238E27FC236}">
                  <a16:creationId xmlns:a16="http://schemas.microsoft.com/office/drawing/2014/main" id="{F9A0498C-F64B-FA49-8A7C-F85463C90910}"/>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9" name="Freeform 28">
              <a:extLst>
                <a:ext uri="{FF2B5EF4-FFF2-40B4-BE49-F238E27FC236}">
                  <a16:creationId xmlns:a16="http://schemas.microsoft.com/office/drawing/2014/main" id="{05EC4F72-A94B-9DFC-129F-9436F2D1C7D2}"/>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pic>
          <p:nvPicPr>
            <p:cNvPr id="10" name="Picture 29">
              <a:extLst>
                <a:ext uri="{FF2B5EF4-FFF2-40B4-BE49-F238E27FC236}">
                  <a16:creationId xmlns:a16="http://schemas.microsoft.com/office/drawing/2014/main" id="{D976EF56-4DF1-50A7-1115-E091C2448553}"/>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14035476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p:cSld name="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E75D4ED1-3759-9DAD-EA90-676F8309A5C5}"/>
              </a:ext>
            </a:extLst>
          </p:cNvPr>
          <p:cNvGrpSpPr/>
          <p:nvPr/>
        </p:nvGrpSpPr>
        <p:grpSpPr>
          <a:xfrm>
            <a:off x="0" y="5020348"/>
            <a:ext cx="12191996" cy="1837660"/>
            <a:chOff x="0" y="5020348"/>
            <a:chExt cx="12191996" cy="1837660"/>
          </a:xfrm>
        </p:grpSpPr>
        <p:sp>
          <p:nvSpPr>
            <p:cNvPr id="3" name="Freeform 25">
              <a:extLst>
                <a:ext uri="{FF2B5EF4-FFF2-40B4-BE49-F238E27FC236}">
                  <a16:creationId xmlns:a16="http://schemas.microsoft.com/office/drawing/2014/main" id="{20E54414-7919-53CE-3F7F-9ED637ABDACB}"/>
                </a:ext>
              </a:extLst>
            </p:cNvPr>
            <p:cNvSpPr/>
            <p:nvPr/>
          </p:nvSpPr>
          <p:spPr>
            <a:xfrm>
              <a:off x="0" y="5100276"/>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4" name="Freeform 19">
              <a:extLst>
                <a:ext uri="{FF2B5EF4-FFF2-40B4-BE49-F238E27FC236}">
                  <a16:creationId xmlns:a16="http://schemas.microsoft.com/office/drawing/2014/main" id="{8A42A534-103F-2937-D6AA-7B786F54DB37}"/>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5" name="Freeform 14">
              <a:extLst>
                <a:ext uri="{FF2B5EF4-FFF2-40B4-BE49-F238E27FC236}">
                  <a16:creationId xmlns:a16="http://schemas.microsoft.com/office/drawing/2014/main" id="{AD43E368-1889-3226-C61C-DB63B3761620}"/>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pic>
          <p:nvPicPr>
            <p:cNvPr id="6" name="Picture 20">
              <a:extLst>
                <a:ext uri="{FF2B5EF4-FFF2-40B4-BE49-F238E27FC236}">
                  <a16:creationId xmlns:a16="http://schemas.microsoft.com/office/drawing/2014/main" id="{F4A7CA81-85D7-ABE3-3B6B-3D9D01F8A99D}"/>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7E50271D-724A-7F6B-5617-FB51C430493D}"/>
              </a:ext>
            </a:extLst>
          </p:cNvPr>
          <p:cNvSpPr txBox="1">
            <a:spLocks noGrp="1"/>
          </p:cNvSpPr>
          <p:nvPr>
            <p:ph type="title"/>
          </p:nvPr>
        </p:nvSpPr>
        <p:spPr>
          <a:xfrm>
            <a:off x="1413314"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51CF4B2D-869F-A6F8-7FF6-9C07029480B4}"/>
              </a:ext>
            </a:extLst>
          </p:cNvPr>
          <p:cNvSpPr txBox="1">
            <a:spLocks noGrp="1"/>
          </p:cNvSpPr>
          <p:nvPr>
            <p:ph type="subTitle" idx="4294967295"/>
          </p:nvPr>
        </p:nvSpPr>
        <p:spPr>
          <a:xfrm>
            <a:off x="1413314" y="3081637"/>
            <a:ext cx="9365376" cy="986564"/>
          </a:xfrm>
        </p:spPr>
        <p:txBody>
          <a:bodyPr/>
          <a:lstStyle>
            <a:lvl1pPr marL="0" indent="0">
              <a:buNone/>
              <a:defRPr/>
            </a:lvl1pPr>
          </a:lstStyle>
          <a:p>
            <a:pPr lvl="0"/>
            <a:r>
              <a:rPr lang="en-US"/>
              <a:t>Click to edit Master subtitle style</a:t>
            </a:r>
          </a:p>
        </p:txBody>
      </p:sp>
      <p:cxnSp>
        <p:nvCxnSpPr>
          <p:cNvPr id="9" name="Straight Connector 32">
            <a:extLst>
              <a:ext uri="{FF2B5EF4-FFF2-40B4-BE49-F238E27FC236}">
                <a16:creationId xmlns:a16="http://schemas.microsoft.com/office/drawing/2014/main" id="{2C761835-94F0-049F-FC34-57203D3885DE}"/>
              </a:ext>
            </a:extLst>
          </p:cNvPr>
          <p:cNvCxnSpPr/>
          <p:nvPr/>
        </p:nvCxnSpPr>
        <p:spPr>
          <a:xfrm>
            <a:off x="1520052" y="2811816"/>
            <a:ext cx="2286000" cy="0"/>
          </a:xfrm>
          <a:prstGeom prst="straightConnector1">
            <a:avLst/>
          </a:prstGeom>
          <a:noFill/>
          <a:ln w="31747" cap="flat">
            <a:solidFill>
              <a:srgbClr val="F58366"/>
            </a:solidFill>
            <a:prstDash val="solid"/>
            <a:miter/>
          </a:ln>
        </p:spPr>
      </p:cxnSp>
    </p:spTree>
    <p:extLst>
      <p:ext uri="{BB962C8B-B14F-4D97-AF65-F5344CB8AC3E}">
        <p14:creationId xmlns:p14="http://schemas.microsoft.com/office/powerpoint/2010/main" val="3784766032"/>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p:cSld name="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A234A534-611C-536D-1496-1BFA20A9CC41}"/>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Edit Master text styles</a:t>
            </a:r>
          </a:p>
        </p:txBody>
      </p:sp>
      <p:cxnSp>
        <p:nvCxnSpPr>
          <p:cNvPr id="3" name="Straight Connector 5">
            <a:extLst>
              <a:ext uri="{FF2B5EF4-FFF2-40B4-BE49-F238E27FC236}">
                <a16:creationId xmlns:a16="http://schemas.microsoft.com/office/drawing/2014/main" id="{DB01C05F-7F8A-F2C4-D6E2-45A95678BF62}"/>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3E1EEC7F-F220-25B5-2956-8BC3296067B5}"/>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045205BC-9133-8DE6-CA07-AB5D13EE51C5}"/>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6" name="Freeform 19">
              <a:extLst>
                <a:ext uri="{FF2B5EF4-FFF2-40B4-BE49-F238E27FC236}">
                  <a16:creationId xmlns:a16="http://schemas.microsoft.com/office/drawing/2014/main" id="{A33630A9-AEBF-75C8-0FF3-CECB169C26F7}"/>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grpSp>
      <p:sp>
        <p:nvSpPr>
          <p:cNvPr id="7" name="Picture Placeholder 6">
            <a:extLst>
              <a:ext uri="{FF2B5EF4-FFF2-40B4-BE49-F238E27FC236}">
                <a16:creationId xmlns:a16="http://schemas.microsoft.com/office/drawing/2014/main" id="{66E6C03D-DCB6-A606-3C83-642B47FCE501}"/>
              </a:ext>
            </a:extLst>
          </p:cNvPr>
          <p:cNvSpPr txBox="1">
            <a:spLocks noGrp="1"/>
          </p:cNvSpPr>
          <p:nvPr>
            <p:ph type="pic" idx="4294967295"/>
          </p:nvPr>
        </p:nvSpPr>
        <p:spPr>
          <a:xfrm>
            <a:off x="2807363" y="457200"/>
            <a:ext cx="8915400" cy="5943600"/>
          </a:xfrm>
        </p:spPr>
        <p:txBody>
          <a:bodyPr/>
          <a:lstStyle>
            <a:lvl1pPr>
              <a:defRPr/>
            </a:lvl1pPr>
          </a:lstStyle>
          <a:p>
            <a:pPr lvl="0"/>
            <a:r>
              <a:rPr lang="en-US"/>
              <a:t>Click icon to add picture</a:t>
            </a:r>
          </a:p>
        </p:txBody>
      </p:sp>
      <p:pic>
        <p:nvPicPr>
          <p:cNvPr id="8" name="Picture 14">
            <a:extLst>
              <a:ext uri="{FF2B5EF4-FFF2-40B4-BE49-F238E27FC236}">
                <a16:creationId xmlns:a16="http://schemas.microsoft.com/office/drawing/2014/main" id="{9D97F12E-47C4-F440-0643-28BEB66950C4}"/>
              </a:ext>
            </a:extLst>
          </p:cNvPr>
          <p:cNvPicPr>
            <a:picLocks noChangeAspect="1"/>
          </p:cNvPicPr>
          <p:nvPr/>
        </p:nvPicPr>
        <p:blipFill>
          <a:blip r:embed="rId2"/>
          <a:srcRect/>
          <a:stretch>
            <a:fillRect/>
          </a:stretch>
        </p:blipFill>
        <p:spPr>
          <a:xfrm>
            <a:off x="513353" y="4385535"/>
            <a:ext cx="2025313" cy="911940"/>
          </a:xfrm>
          <a:prstGeom prst="rect">
            <a:avLst/>
          </a:prstGeom>
          <a:noFill/>
          <a:ln cap="flat">
            <a:noFill/>
          </a:ln>
        </p:spPr>
      </p:pic>
    </p:spTree>
    <p:extLst>
      <p:ext uri="{BB962C8B-B14F-4D97-AF65-F5344CB8AC3E}">
        <p14:creationId xmlns:p14="http://schemas.microsoft.com/office/powerpoint/2010/main" val="409556666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FF7B3AE4-ABD9-7939-E7FB-81D60BA001C3}"/>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Title 1">
            <a:extLst>
              <a:ext uri="{FF2B5EF4-FFF2-40B4-BE49-F238E27FC236}">
                <a16:creationId xmlns:a16="http://schemas.microsoft.com/office/drawing/2014/main" id="{A92CD0CC-D383-127C-55C4-B66A8B15EDB4}"/>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C34011CC-6CC0-6168-9D0D-8D186CDE2489}"/>
              </a:ext>
            </a:extLst>
          </p:cNvPr>
          <p:cNvSpPr txBox="1">
            <a:spLocks noGrp="1"/>
          </p:cNvSpPr>
          <p:nvPr>
            <p:ph idx="1"/>
          </p:nvPr>
        </p:nvSpPr>
        <p:spPr>
          <a:xfrm>
            <a:off x="1427360" y="5007455"/>
            <a:ext cx="10155042" cy="825191"/>
          </a:xfrm>
        </p:spPr>
        <p:txBody>
          <a:bodyPr/>
          <a:lstStyle>
            <a:lvl1pPr marL="0" indent="0">
              <a:buNone/>
              <a:defRPr/>
            </a:lvl1pPr>
          </a:lstStyle>
          <a:p>
            <a:pPr lvl="0"/>
            <a:r>
              <a:rPr lang="en-US"/>
              <a:t>Edit Master text styles</a:t>
            </a:r>
          </a:p>
        </p:txBody>
      </p:sp>
      <p:sp>
        <p:nvSpPr>
          <p:cNvPr id="5" name="Slide Number Placeholder 6">
            <a:extLst>
              <a:ext uri="{FF2B5EF4-FFF2-40B4-BE49-F238E27FC236}">
                <a16:creationId xmlns:a16="http://schemas.microsoft.com/office/drawing/2014/main" id="{F1005057-2267-2079-B586-8A10B27751DA}"/>
              </a:ext>
            </a:extLst>
          </p:cNvPr>
          <p:cNvSpPr txBox="1">
            <a:spLocks noGrp="1"/>
          </p:cNvSpPr>
          <p:nvPr>
            <p:ph type="sldNum" sz="quarter" idx="8"/>
          </p:nvPr>
        </p:nvSpPr>
        <p:spPr/>
        <p:txBody>
          <a:bodyPr/>
          <a:lstStyle>
            <a:lvl1pPr>
              <a:defRPr>
                <a:solidFill>
                  <a:srgbClr val="AFB3B9"/>
                </a:solidFill>
              </a:defRPr>
            </a:lvl1pPr>
          </a:lstStyle>
          <a:p>
            <a:pPr lvl="0"/>
            <a:fld id="{1534E1B4-1950-4622-BBA2-59897CC6392E}" type="slidenum">
              <a:t>‹#›</a:t>
            </a:fld>
            <a:endParaRPr lang="en-US"/>
          </a:p>
        </p:txBody>
      </p:sp>
      <p:cxnSp>
        <p:nvCxnSpPr>
          <p:cNvPr id="6" name="Straight Connector 7">
            <a:extLst>
              <a:ext uri="{FF2B5EF4-FFF2-40B4-BE49-F238E27FC236}">
                <a16:creationId xmlns:a16="http://schemas.microsoft.com/office/drawing/2014/main" id="{8389F618-A86F-E856-7806-B79E25A45930}"/>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46E1F971-54FD-9A3F-C3CE-19BA65513FF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D18E82B3-EB01-F20F-044F-00C1166E956E}"/>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D023E48B-596D-FD3D-2829-BF9A1445478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95A7E789-9B79-109D-1492-188F30CBAC3D}"/>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02AA4838-0241-C0D6-B871-5B531CE973CD}"/>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2" name="Freeform 36">
                <a:extLst>
                  <a:ext uri="{FF2B5EF4-FFF2-40B4-BE49-F238E27FC236}">
                    <a16:creationId xmlns:a16="http://schemas.microsoft.com/office/drawing/2014/main" id="{37EC33C9-C8C6-073A-05B9-72E8F29779D1}"/>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pic>
        <p:nvPicPr>
          <p:cNvPr id="13" name="Graphic 8" descr="Open quotation mark with solid fill">
            <a:extLst>
              <a:ext uri="{FF2B5EF4-FFF2-40B4-BE49-F238E27FC236}">
                <a16:creationId xmlns:a16="http://schemas.microsoft.com/office/drawing/2014/main" id="{71060A44-0ED2-3678-6DCF-97279087043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820289614"/>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211C250F-1847-429E-196C-B3F1658A12E8}"/>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406FDA1A-C02B-A08E-DCDB-94820B7BE3F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33E61AF2-3F6C-0759-D63B-508F2681B1AE}"/>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BE028F5E-F1D5-FE76-FAA1-1AE7056C356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6" name="Freeform 67">
                <a:extLst>
                  <a:ext uri="{FF2B5EF4-FFF2-40B4-BE49-F238E27FC236}">
                    <a16:creationId xmlns:a16="http://schemas.microsoft.com/office/drawing/2014/main" id="{1F873B87-DB71-8858-4099-11AC2269F8AE}"/>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sp>
        <p:nvSpPr>
          <p:cNvPr id="7" name="Title 1">
            <a:extLst>
              <a:ext uri="{FF2B5EF4-FFF2-40B4-BE49-F238E27FC236}">
                <a16:creationId xmlns:a16="http://schemas.microsoft.com/office/drawing/2014/main" id="{A91D3897-99AA-7689-301E-ED34400A5B54}"/>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31F9661A-D4B8-313D-41F4-3D2C2BF6BCC0}"/>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71454284-2285-20AA-CA13-97F72B3768B7}"/>
              </a:ext>
            </a:extLst>
          </p:cNvPr>
          <p:cNvSpPr txBox="1">
            <a:spLocks noGrp="1"/>
          </p:cNvSpPr>
          <p:nvPr>
            <p:ph type="sldNum" sz="quarter" idx="8"/>
          </p:nvPr>
        </p:nvSpPr>
        <p:spPr/>
        <p:txBody>
          <a:bodyPr/>
          <a:lstStyle>
            <a:lvl1pPr>
              <a:defRPr>
                <a:solidFill>
                  <a:srgbClr val="AFB3B9"/>
                </a:solidFill>
              </a:defRPr>
            </a:lvl1pPr>
          </a:lstStyle>
          <a:p>
            <a:pPr lvl="0"/>
            <a:fld id="{C200B2F1-76B0-494A-8CD8-B1FA9E6449D4}" type="slidenum">
              <a:t>‹#›</a:t>
            </a:fld>
            <a:endParaRPr lang="en-US"/>
          </a:p>
        </p:txBody>
      </p:sp>
      <p:cxnSp>
        <p:nvCxnSpPr>
          <p:cNvPr id="10" name="Straight Connector 7">
            <a:extLst>
              <a:ext uri="{FF2B5EF4-FFF2-40B4-BE49-F238E27FC236}">
                <a16:creationId xmlns:a16="http://schemas.microsoft.com/office/drawing/2014/main" id="{4CA33CCF-67F3-5088-21FF-E89680432760}"/>
              </a:ext>
            </a:extLst>
          </p:cNvPr>
          <p:cNvCxnSpPr/>
          <p:nvPr/>
        </p:nvCxnSpPr>
        <p:spPr>
          <a:xfrm>
            <a:off x="609603" y="6335713"/>
            <a:ext cx="10972800" cy="0"/>
          </a:xfrm>
          <a:prstGeom prst="straightConnector1">
            <a:avLst/>
          </a:prstGeom>
          <a:noFill/>
          <a:ln w="6345" cap="flat">
            <a:solidFill>
              <a:srgbClr val="AFB3B9"/>
            </a:solidFill>
            <a:prstDash val="solid"/>
            <a:miter/>
          </a:ln>
        </p:spPr>
      </p:cxnSp>
      <p:cxnSp>
        <p:nvCxnSpPr>
          <p:cNvPr id="11" name="Straight Connector 9">
            <a:extLst>
              <a:ext uri="{FF2B5EF4-FFF2-40B4-BE49-F238E27FC236}">
                <a16:creationId xmlns:a16="http://schemas.microsoft.com/office/drawing/2014/main" id="{5AF512C0-AF3E-BA2E-4422-5AE03C91352E}"/>
              </a:ext>
            </a:extLst>
          </p:cNvPr>
          <p:cNvCxnSpPr/>
          <p:nvPr/>
        </p:nvCxnSpPr>
        <p:spPr>
          <a:xfrm>
            <a:off x="704316" y="1425988"/>
            <a:ext cx="1097280" cy="0"/>
          </a:xfrm>
          <a:prstGeom prst="straightConnector1">
            <a:avLst/>
          </a:prstGeom>
          <a:noFill/>
          <a:ln w="31747" cap="flat">
            <a:solidFill>
              <a:srgbClr val="F58366"/>
            </a:solidFill>
            <a:prstDash val="solid"/>
            <a:miter/>
          </a:ln>
        </p:spPr>
      </p:cxnSp>
      <p:sp>
        <p:nvSpPr>
          <p:cNvPr id="12" name="Footer Placeholder 5">
            <a:extLst>
              <a:ext uri="{FF2B5EF4-FFF2-40B4-BE49-F238E27FC236}">
                <a16:creationId xmlns:a16="http://schemas.microsoft.com/office/drawing/2014/main" id="{A8D85EDD-E226-995E-D8C4-BF7818A2DE4C}"/>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0650862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Title and Content 3">
    <p:spTree>
      <p:nvGrpSpPr>
        <p:cNvPr id="1" name=""/>
        <p:cNvGrpSpPr/>
        <p:nvPr/>
      </p:nvGrpSpPr>
      <p:grpSpPr>
        <a:xfrm>
          <a:off x="0" y="0"/>
          <a:ext cx="0" cy="0"/>
          <a:chOff x="0" y="0"/>
          <a:chExt cx="0" cy="0"/>
        </a:xfrm>
      </p:grpSpPr>
      <p:grpSp>
        <p:nvGrpSpPr>
          <p:cNvPr id="2" name="Google Shape;81;p8">
            <a:extLst>
              <a:ext uri="{FF2B5EF4-FFF2-40B4-BE49-F238E27FC236}">
                <a16:creationId xmlns:a16="http://schemas.microsoft.com/office/drawing/2014/main" id="{C806DAEE-C837-C2DF-B909-7AFB998A00C5}"/>
              </a:ext>
            </a:extLst>
          </p:cNvPr>
          <p:cNvGrpSpPr/>
          <p:nvPr/>
        </p:nvGrpSpPr>
        <p:grpSpPr>
          <a:xfrm>
            <a:off x="7191545" y="0"/>
            <a:ext cx="5000460" cy="1425988"/>
            <a:chOff x="7191545" y="0"/>
            <a:chExt cx="5000460" cy="1425988"/>
          </a:xfrm>
        </p:grpSpPr>
        <p:pic>
          <p:nvPicPr>
            <p:cNvPr id="3" name="Google Shape;82;p8">
              <a:extLst>
                <a:ext uri="{FF2B5EF4-FFF2-40B4-BE49-F238E27FC236}">
                  <a16:creationId xmlns:a16="http://schemas.microsoft.com/office/drawing/2014/main" id="{A9139FB8-4BCC-A8AB-8EF6-D1E1DC3E32D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83;p8">
              <a:extLst>
                <a:ext uri="{FF2B5EF4-FFF2-40B4-BE49-F238E27FC236}">
                  <a16:creationId xmlns:a16="http://schemas.microsoft.com/office/drawing/2014/main" id="{7C64B8BC-4FB3-9DA4-4A0F-2D191F3150CE}"/>
                </a:ext>
              </a:extLst>
            </p:cNvPr>
            <p:cNvGrpSpPr/>
            <p:nvPr/>
          </p:nvGrpSpPr>
          <p:grpSpPr>
            <a:xfrm>
              <a:off x="7191545" y="0"/>
              <a:ext cx="5000460" cy="1425988"/>
              <a:chOff x="7191545" y="0"/>
              <a:chExt cx="5000460" cy="1425988"/>
            </a:xfrm>
          </p:grpSpPr>
          <p:sp>
            <p:nvSpPr>
              <p:cNvPr id="5" name="Google Shape;84;p8">
                <a:extLst>
                  <a:ext uri="{FF2B5EF4-FFF2-40B4-BE49-F238E27FC236}">
                    <a16:creationId xmlns:a16="http://schemas.microsoft.com/office/drawing/2014/main" id="{0DA56E4D-7559-0385-EB3B-023006C18E82}"/>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85;p8">
                <a:extLst>
                  <a:ext uri="{FF2B5EF4-FFF2-40B4-BE49-F238E27FC236}">
                    <a16:creationId xmlns:a16="http://schemas.microsoft.com/office/drawing/2014/main" id="{AFFEAA14-C651-2322-3702-C401F72B16F8}"/>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86;p8">
            <a:extLst>
              <a:ext uri="{FF2B5EF4-FFF2-40B4-BE49-F238E27FC236}">
                <a16:creationId xmlns:a16="http://schemas.microsoft.com/office/drawing/2014/main" id="{3119E003-D432-BDEB-2F9D-015E8486803F}"/>
              </a:ext>
            </a:extLst>
          </p:cNvPr>
          <p:cNvSpPr txBox="1">
            <a:spLocks noGrp="1"/>
          </p:cNvSpPr>
          <p:nvPr>
            <p:ph type="title"/>
          </p:nvPr>
        </p:nvSpPr>
        <p:spPr/>
        <p:txBody>
          <a:bodyPr/>
          <a:lstStyle>
            <a:lvl1pPr>
              <a:defRPr/>
            </a:lvl1pPr>
          </a:lstStyle>
          <a:p>
            <a:pPr lvl="0"/>
            <a:endParaRPr lang="en-US"/>
          </a:p>
        </p:txBody>
      </p:sp>
      <p:sp>
        <p:nvSpPr>
          <p:cNvPr id="8" name="Google Shape;87;p8">
            <a:extLst>
              <a:ext uri="{FF2B5EF4-FFF2-40B4-BE49-F238E27FC236}">
                <a16:creationId xmlns:a16="http://schemas.microsoft.com/office/drawing/2014/main" id="{2B736D99-3502-E447-48AE-9A79402EE672}"/>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88;p8">
            <a:extLst>
              <a:ext uri="{FF2B5EF4-FFF2-40B4-BE49-F238E27FC236}">
                <a16:creationId xmlns:a16="http://schemas.microsoft.com/office/drawing/2014/main" id="{EEAE568F-08E6-70EB-09D6-DFC1F28F3A1B}"/>
              </a:ext>
            </a:extLst>
          </p:cNvPr>
          <p:cNvSpPr txBox="1">
            <a:spLocks noGrp="1"/>
          </p:cNvSpPr>
          <p:nvPr>
            <p:ph type="sldNum" sz="quarter" idx="8"/>
          </p:nvPr>
        </p:nvSpPr>
        <p:spPr/>
        <p:txBody>
          <a:bodyPr/>
          <a:lstStyle>
            <a:lvl1pPr>
              <a:defRPr>
                <a:solidFill>
                  <a:srgbClr val="AEB3B7"/>
                </a:solidFill>
              </a:defRPr>
            </a:lvl1pPr>
          </a:lstStyle>
          <a:p>
            <a:pPr lvl="0"/>
            <a:fld id="{E5715C09-AF71-4BF0-BAE4-6CEFCAC87B34}" type="slidenum">
              <a:t>‹#›</a:t>
            </a:fld>
            <a:endParaRPr lang="en-US"/>
          </a:p>
        </p:txBody>
      </p:sp>
      <p:cxnSp>
        <p:nvCxnSpPr>
          <p:cNvPr id="10" name="Google Shape;89;p8">
            <a:extLst>
              <a:ext uri="{FF2B5EF4-FFF2-40B4-BE49-F238E27FC236}">
                <a16:creationId xmlns:a16="http://schemas.microsoft.com/office/drawing/2014/main" id="{9D95A54E-0E44-C14A-0683-78281B0A236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90;p8">
            <a:extLst>
              <a:ext uri="{FF2B5EF4-FFF2-40B4-BE49-F238E27FC236}">
                <a16:creationId xmlns:a16="http://schemas.microsoft.com/office/drawing/2014/main" id="{A7986472-FFDC-1316-6441-5E41C18AC37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9322291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Divider 6">
    <p:spTree>
      <p:nvGrpSpPr>
        <p:cNvPr id="1" name=""/>
        <p:cNvGrpSpPr/>
        <p:nvPr/>
      </p:nvGrpSpPr>
      <p:grpSpPr>
        <a:xfrm>
          <a:off x="0" y="0"/>
          <a:ext cx="0" cy="0"/>
          <a:chOff x="0" y="0"/>
          <a:chExt cx="0" cy="0"/>
        </a:xfrm>
      </p:grpSpPr>
      <p:grpSp>
        <p:nvGrpSpPr>
          <p:cNvPr id="2" name="Google Shape;465;p45">
            <a:extLst>
              <a:ext uri="{FF2B5EF4-FFF2-40B4-BE49-F238E27FC236}">
                <a16:creationId xmlns:a16="http://schemas.microsoft.com/office/drawing/2014/main" id="{C9E9C31C-3D1F-7B66-5A7F-A6331EE2F230}"/>
              </a:ext>
            </a:extLst>
          </p:cNvPr>
          <p:cNvGrpSpPr/>
          <p:nvPr/>
        </p:nvGrpSpPr>
        <p:grpSpPr>
          <a:xfrm>
            <a:off x="0" y="5020348"/>
            <a:ext cx="12191996" cy="1837651"/>
            <a:chOff x="0" y="5020348"/>
            <a:chExt cx="12191996" cy="1837651"/>
          </a:xfrm>
        </p:grpSpPr>
        <p:sp>
          <p:nvSpPr>
            <p:cNvPr id="3" name="Google Shape;466;p45">
              <a:extLst>
                <a:ext uri="{FF2B5EF4-FFF2-40B4-BE49-F238E27FC236}">
                  <a16:creationId xmlns:a16="http://schemas.microsoft.com/office/drawing/2014/main" id="{A5DFA366-3A98-7F4C-AD93-C05B0CEF6108}"/>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467;p45">
              <a:extLst>
                <a:ext uri="{FF2B5EF4-FFF2-40B4-BE49-F238E27FC236}">
                  <a16:creationId xmlns:a16="http://schemas.microsoft.com/office/drawing/2014/main" id="{8C8BFEED-4429-A5A5-83BF-BE8246FC5B4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468;p45">
              <a:extLst>
                <a:ext uri="{FF2B5EF4-FFF2-40B4-BE49-F238E27FC236}">
                  <a16:creationId xmlns:a16="http://schemas.microsoft.com/office/drawing/2014/main" id="{4681053B-8F0F-5573-F70A-09EBEAA798A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469;p45">
              <a:extLst>
                <a:ext uri="{FF2B5EF4-FFF2-40B4-BE49-F238E27FC236}">
                  <a16:creationId xmlns:a16="http://schemas.microsoft.com/office/drawing/2014/main" id="{7BE8301C-402B-89BB-6D7D-958EC79F8BE8}"/>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470;p45">
            <a:extLst>
              <a:ext uri="{FF2B5EF4-FFF2-40B4-BE49-F238E27FC236}">
                <a16:creationId xmlns:a16="http://schemas.microsoft.com/office/drawing/2014/main" id="{8EA05E84-2D8B-5403-FD0B-CE9527252756}"/>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471;p45">
            <a:extLst>
              <a:ext uri="{FF2B5EF4-FFF2-40B4-BE49-F238E27FC236}">
                <a16:creationId xmlns:a16="http://schemas.microsoft.com/office/drawing/2014/main" id="{E46F4A71-2E4F-64D9-BC6D-E3262D356334}"/>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205011092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A83E66-1B32-38CA-B314-38A759CE5320}"/>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FC4D20C9-AFD8-8972-7758-DF43058E3927}"/>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2D9FD7E7-CE09-FDC7-3B0E-6CD1BB64E7FE}"/>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4AA6428D-135E-5371-4E29-823DAB33E32A}"/>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F29DE5FB-C254-91ED-9687-E201800ED97A}"/>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3168960A-E8DE-9684-AD95-F81E898C68CE}"/>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8" name="Freeform 39">
                <a:extLst>
                  <a:ext uri="{FF2B5EF4-FFF2-40B4-BE49-F238E27FC236}">
                    <a16:creationId xmlns:a16="http://schemas.microsoft.com/office/drawing/2014/main" id="{D0522C4C-85A1-B9EE-D1D2-2D191867BA90}"/>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sp>
        <p:nvSpPr>
          <p:cNvPr id="9" name="Content Placeholder 3">
            <a:extLst>
              <a:ext uri="{FF2B5EF4-FFF2-40B4-BE49-F238E27FC236}">
                <a16:creationId xmlns:a16="http://schemas.microsoft.com/office/drawing/2014/main" id="{3614ECFF-0B5E-5666-ADD8-59BCD1468E04}"/>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D742FE0F-87BE-103C-6EDD-5F853A147DD0}"/>
              </a:ext>
            </a:extLst>
          </p:cNvPr>
          <p:cNvSpPr txBox="1">
            <a:spLocks noGrp="1"/>
          </p:cNvSpPr>
          <p:nvPr>
            <p:ph type="sldNum" sz="quarter" idx="8"/>
          </p:nvPr>
        </p:nvSpPr>
        <p:spPr/>
        <p:txBody>
          <a:bodyPr/>
          <a:lstStyle>
            <a:lvl1pPr>
              <a:defRPr/>
            </a:lvl1pPr>
          </a:lstStyle>
          <a:p>
            <a:pPr lvl="0"/>
            <a:fld id="{8DBFAD51-43E1-4AC9-9D98-AF8BD44232DC}" type="slidenum">
              <a:t>‹#›</a:t>
            </a:fld>
            <a:endParaRPr lang="en-US"/>
          </a:p>
        </p:txBody>
      </p:sp>
      <p:cxnSp>
        <p:nvCxnSpPr>
          <p:cNvPr id="11" name="Straight Connector 6">
            <a:extLst>
              <a:ext uri="{FF2B5EF4-FFF2-40B4-BE49-F238E27FC236}">
                <a16:creationId xmlns:a16="http://schemas.microsoft.com/office/drawing/2014/main" id="{0DAC5B66-E52E-7792-A413-BA7BE514A4D7}"/>
              </a:ext>
            </a:extLst>
          </p:cNvPr>
          <p:cNvCxnSpPr/>
          <p:nvPr/>
        </p:nvCxnSpPr>
        <p:spPr>
          <a:xfrm>
            <a:off x="609603" y="6335713"/>
            <a:ext cx="10972800" cy="0"/>
          </a:xfrm>
          <a:prstGeom prst="straightConnector1">
            <a:avLst/>
          </a:prstGeom>
          <a:noFill/>
          <a:ln w="6345" cap="flat">
            <a:solidFill>
              <a:srgbClr val="AFB3B9"/>
            </a:solidFill>
            <a:prstDash val="solid"/>
            <a:miter/>
          </a:ln>
        </p:spPr>
      </p:cxnSp>
      <p:cxnSp>
        <p:nvCxnSpPr>
          <p:cNvPr id="12" name="Straight Connector 10">
            <a:extLst>
              <a:ext uri="{FF2B5EF4-FFF2-40B4-BE49-F238E27FC236}">
                <a16:creationId xmlns:a16="http://schemas.microsoft.com/office/drawing/2014/main" id="{4DEEA672-B324-9FF9-D01A-78C100B6A056}"/>
              </a:ext>
            </a:extLst>
          </p:cNvPr>
          <p:cNvCxnSpPr/>
          <p:nvPr/>
        </p:nvCxnSpPr>
        <p:spPr>
          <a:xfrm>
            <a:off x="704316" y="1425988"/>
            <a:ext cx="1097280" cy="0"/>
          </a:xfrm>
          <a:prstGeom prst="straightConnector1">
            <a:avLst/>
          </a:prstGeom>
          <a:noFill/>
          <a:ln w="31747" cap="flat">
            <a:solidFill>
              <a:srgbClr val="F58366"/>
            </a:solidFill>
            <a:prstDash val="solid"/>
            <a:miter/>
          </a:ln>
        </p:spPr>
      </p:cxnSp>
      <p:sp>
        <p:nvSpPr>
          <p:cNvPr id="13" name="Footer Placeholder 4">
            <a:extLst>
              <a:ext uri="{FF2B5EF4-FFF2-40B4-BE49-F238E27FC236}">
                <a16:creationId xmlns:a16="http://schemas.microsoft.com/office/drawing/2014/main" id="{F058FF58-EA23-4CB3-4103-C2A1F8657ABA}"/>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552134390"/>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3EB1CB5E-212A-08A9-771B-96369115F9D0}"/>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69EC6FED-CD97-C3B1-E4F8-45B3021F8BA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485AF021-EAF7-FF9F-3FA6-8490F84BD6D4}"/>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6A438400-23A3-0F7C-043C-733279D201E4}"/>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6" name="Freeform 28">
                <a:extLst>
                  <a:ext uri="{FF2B5EF4-FFF2-40B4-BE49-F238E27FC236}">
                    <a16:creationId xmlns:a16="http://schemas.microsoft.com/office/drawing/2014/main" id="{0B51EC39-5FBF-10CC-8246-13145373F675}"/>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sp>
        <p:nvSpPr>
          <p:cNvPr id="7" name="Title 1">
            <a:extLst>
              <a:ext uri="{FF2B5EF4-FFF2-40B4-BE49-F238E27FC236}">
                <a16:creationId xmlns:a16="http://schemas.microsoft.com/office/drawing/2014/main" id="{FFF6BDB3-D6A0-A607-97DA-0E38B2480500}"/>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46FFA911-C99B-9DA5-7660-A13863187496}"/>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Edit Master text styles</a:t>
            </a:r>
          </a:p>
        </p:txBody>
      </p:sp>
      <p:sp>
        <p:nvSpPr>
          <p:cNvPr id="9" name="Content Placeholder 3">
            <a:extLst>
              <a:ext uri="{FF2B5EF4-FFF2-40B4-BE49-F238E27FC236}">
                <a16:creationId xmlns:a16="http://schemas.microsoft.com/office/drawing/2014/main" id="{76C1065A-7825-560D-1993-87EE5083D895}"/>
              </a:ext>
            </a:extLst>
          </p:cNvPr>
          <p:cNvSpPr txBox="1">
            <a:spLocks noGrp="1"/>
          </p:cNvSpPr>
          <p:nvPr>
            <p:ph idx="2"/>
          </p:nvPr>
        </p:nvSpPr>
        <p:spPr>
          <a:xfrm>
            <a:off x="609603" y="2505071"/>
            <a:ext cx="538797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D979EC92-3E56-126B-E77D-38E2231CEF8A}"/>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Edit Master text styles</a:t>
            </a:r>
          </a:p>
        </p:txBody>
      </p:sp>
      <p:sp>
        <p:nvSpPr>
          <p:cNvPr id="11" name="Content Placeholder 5">
            <a:extLst>
              <a:ext uri="{FF2B5EF4-FFF2-40B4-BE49-F238E27FC236}">
                <a16:creationId xmlns:a16="http://schemas.microsoft.com/office/drawing/2014/main" id="{D0789FB5-C521-F3B1-B276-526C214DED6C}"/>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BA6C8D97-3F63-2E2B-D710-598137CEA460}"/>
              </a:ext>
            </a:extLst>
          </p:cNvPr>
          <p:cNvSpPr txBox="1">
            <a:spLocks noGrp="1"/>
          </p:cNvSpPr>
          <p:nvPr>
            <p:ph type="sldNum" sz="quarter" idx="8"/>
          </p:nvPr>
        </p:nvSpPr>
        <p:spPr/>
        <p:txBody>
          <a:bodyPr/>
          <a:lstStyle>
            <a:lvl1pPr>
              <a:defRPr/>
            </a:lvl1pPr>
          </a:lstStyle>
          <a:p>
            <a:pPr lvl="0"/>
            <a:fld id="{96301803-D66F-480F-9C9A-E67F109E8793}" type="slidenum">
              <a:t>‹#›</a:t>
            </a:fld>
            <a:endParaRPr lang="en-US"/>
          </a:p>
        </p:txBody>
      </p:sp>
      <p:cxnSp>
        <p:nvCxnSpPr>
          <p:cNvPr id="13" name="Straight Connector 8">
            <a:extLst>
              <a:ext uri="{FF2B5EF4-FFF2-40B4-BE49-F238E27FC236}">
                <a16:creationId xmlns:a16="http://schemas.microsoft.com/office/drawing/2014/main" id="{283AC304-0F80-1960-D17E-0E6F6FF4256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CEFDCE0E-4D08-589E-9E7B-E3CB84775694}"/>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3989251843"/>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64602EC8-6939-054E-B502-462A3FBEB325}"/>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1027A0B2-DF57-CAD2-9332-172158CBB9C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CC808A22-24DE-B009-6E11-306A839BC3B4}"/>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3E6C8AB3-252F-2A29-97C3-BF58F260FE79}"/>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6" name="Freeform 25">
                <a:extLst>
                  <a:ext uri="{FF2B5EF4-FFF2-40B4-BE49-F238E27FC236}">
                    <a16:creationId xmlns:a16="http://schemas.microsoft.com/office/drawing/2014/main" id="{CF3ED255-221C-170E-F9E1-AA363BBCFBF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sp>
        <p:nvSpPr>
          <p:cNvPr id="7" name="Title 1">
            <a:extLst>
              <a:ext uri="{FF2B5EF4-FFF2-40B4-BE49-F238E27FC236}">
                <a16:creationId xmlns:a16="http://schemas.microsoft.com/office/drawing/2014/main" id="{D115877B-1F98-5C60-1C94-EA65D248D4B1}"/>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8E2E15C5-F32B-C552-3F70-CB07973BF136}"/>
              </a:ext>
            </a:extLst>
          </p:cNvPr>
          <p:cNvSpPr txBox="1">
            <a:spLocks noGrp="1"/>
          </p:cNvSpPr>
          <p:nvPr>
            <p:ph type="sldNum" sz="quarter" idx="8"/>
          </p:nvPr>
        </p:nvSpPr>
        <p:spPr/>
        <p:txBody>
          <a:bodyPr/>
          <a:lstStyle>
            <a:lvl1pPr>
              <a:defRPr/>
            </a:lvl1pPr>
          </a:lstStyle>
          <a:p>
            <a:pPr lvl="0"/>
            <a:fld id="{52A1F78B-31B0-452E-8142-2A9A9E34844A}" type="slidenum">
              <a:t>‹#›</a:t>
            </a:fld>
            <a:endParaRPr lang="en-US"/>
          </a:p>
        </p:txBody>
      </p:sp>
      <p:cxnSp>
        <p:nvCxnSpPr>
          <p:cNvPr id="9" name="Straight Connector 6">
            <a:extLst>
              <a:ext uri="{FF2B5EF4-FFF2-40B4-BE49-F238E27FC236}">
                <a16:creationId xmlns:a16="http://schemas.microsoft.com/office/drawing/2014/main" id="{A0C55133-00F6-9104-A035-52C5A22ECF14}"/>
              </a:ext>
            </a:extLst>
          </p:cNvPr>
          <p:cNvCxnSpPr/>
          <p:nvPr/>
        </p:nvCxnSpPr>
        <p:spPr>
          <a:xfrm>
            <a:off x="609603" y="6335713"/>
            <a:ext cx="10972800" cy="0"/>
          </a:xfrm>
          <a:prstGeom prst="straightConnector1">
            <a:avLst/>
          </a:prstGeom>
          <a:noFill/>
          <a:ln w="6345" cap="flat">
            <a:solidFill>
              <a:srgbClr val="AFB3B9"/>
            </a:solidFill>
            <a:prstDash val="solid"/>
            <a:miter/>
          </a:ln>
        </p:spPr>
      </p:cxnSp>
      <p:cxnSp>
        <p:nvCxnSpPr>
          <p:cNvPr id="10" name="Straight Connector 7">
            <a:extLst>
              <a:ext uri="{FF2B5EF4-FFF2-40B4-BE49-F238E27FC236}">
                <a16:creationId xmlns:a16="http://schemas.microsoft.com/office/drawing/2014/main" id="{43F345FD-B3B7-39EE-2C32-56FAE390D1C7}"/>
              </a:ext>
            </a:extLst>
          </p:cNvPr>
          <p:cNvCxnSpPr/>
          <p:nvPr/>
        </p:nvCxnSpPr>
        <p:spPr>
          <a:xfrm>
            <a:off x="707297" y="1425988"/>
            <a:ext cx="1097280" cy="0"/>
          </a:xfrm>
          <a:prstGeom prst="straightConnector1">
            <a:avLst/>
          </a:prstGeom>
          <a:noFill/>
          <a:ln w="31747" cap="flat">
            <a:solidFill>
              <a:srgbClr val="F58366"/>
            </a:solidFill>
            <a:prstDash val="solid"/>
            <a:miter/>
          </a:ln>
        </p:spPr>
      </p:cxnSp>
      <p:sp>
        <p:nvSpPr>
          <p:cNvPr id="11" name="Footer Placeholder 2">
            <a:extLst>
              <a:ext uri="{FF2B5EF4-FFF2-40B4-BE49-F238E27FC236}">
                <a16:creationId xmlns:a16="http://schemas.microsoft.com/office/drawing/2014/main" id="{D5CB0A36-B7F2-A85C-DE4A-130CDA4FE920}"/>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774691984"/>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p:cSld name="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EA98DD68-9EE3-35E6-09A2-02E4C04AD5DE}"/>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88910B2A-9889-B712-1A34-E9203F10D642}"/>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4" name="Freeform 38">
              <a:extLst>
                <a:ext uri="{FF2B5EF4-FFF2-40B4-BE49-F238E27FC236}">
                  <a16:creationId xmlns:a16="http://schemas.microsoft.com/office/drawing/2014/main" id="{99D39E81-96BC-5474-B607-7DF79784DB03}"/>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sp>
        <p:nvSpPr>
          <p:cNvPr id="5" name="Rectangle 3">
            <a:extLst>
              <a:ext uri="{FF2B5EF4-FFF2-40B4-BE49-F238E27FC236}">
                <a16:creationId xmlns:a16="http://schemas.microsoft.com/office/drawing/2014/main" id="{095B7EC8-3DE7-6DD4-C760-D3528166E4A3}"/>
              </a:ext>
            </a:extLst>
          </p:cNvPr>
          <p:cNvSpPr/>
          <p:nvPr/>
        </p:nvSpPr>
        <p:spPr>
          <a:xfrm>
            <a:off x="902366" y="1517702"/>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cxnSp>
        <p:nvCxnSpPr>
          <p:cNvPr id="6" name="Straight Connector 12">
            <a:extLst>
              <a:ext uri="{FF2B5EF4-FFF2-40B4-BE49-F238E27FC236}">
                <a16:creationId xmlns:a16="http://schemas.microsoft.com/office/drawing/2014/main" id="{7B465BD4-44B3-F5BE-AF62-D30330250637}"/>
              </a:ext>
            </a:extLst>
          </p:cNvPr>
          <p:cNvCxnSpPr/>
          <p:nvPr/>
        </p:nvCxnSpPr>
        <p:spPr>
          <a:xfrm>
            <a:off x="1325944" y="3080083"/>
            <a:ext cx="685397" cy="0"/>
          </a:xfrm>
          <a:prstGeom prst="straightConnector1">
            <a:avLst/>
          </a:prstGeom>
          <a:noFill/>
          <a:ln w="31747" cap="flat">
            <a:solidFill>
              <a:srgbClr val="F58366"/>
            </a:solidFill>
            <a:prstDash val="solid"/>
            <a:miter/>
          </a:ln>
        </p:spPr>
      </p:cxnSp>
      <p:sp>
        <p:nvSpPr>
          <p:cNvPr id="7" name="Content Placeholder 2">
            <a:extLst>
              <a:ext uri="{FF2B5EF4-FFF2-40B4-BE49-F238E27FC236}">
                <a16:creationId xmlns:a16="http://schemas.microsoft.com/office/drawing/2014/main" id="{D984300D-21EB-CFDD-08F7-4440E02A0BBF}"/>
              </a:ext>
            </a:extLst>
          </p:cNvPr>
          <p:cNvSpPr txBox="1">
            <a:spLocks noGrp="1"/>
          </p:cNvSpPr>
          <p:nvPr>
            <p:ph idx="4294967295"/>
          </p:nvPr>
        </p:nvSpPr>
        <p:spPr>
          <a:xfrm>
            <a:off x="1219206" y="3429000"/>
            <a:ext cx="5582649" cy="1413561"/>
          </a:xfrm>
        </p:spPr>
        <p:txBody>
          <a:bodyPr/>
          <a:lstStyle>
            <a:lvl1pPr marL="0" indent="0">
              <a:buNone/>
              <a:defRPr sz="2000"/>
            </a:lvl1pPr>
          </a:lstStyle>
          <a:p>
            <a:pPr lvl="0"/>
            <a:r>
              <a:rPr lang="en-US"/>
              <a:t>Edit Master text styles</a:t>
            </a:r>
          </a:p>
        </p:txBody>
      </p:sp>
      <p:sp>
        <p:nvSpPr>
          <p:cNvPr id="8" name="Title 11">
            <a:extLst>
              <a:ext uri="{FF2B5EF4-FFF2-40B4-BE49-F238E27FC236}">
                <a16:creationId xmlns:a16="http://schemas.microsoft.com/office/drawing/2014/main" id="{B6E74409-861F-37D6-505E-313C0FBBC332}"/>
              </a:ext>
            </a:extLst>
          </p:cNvPr>
          <p:cNvSpPr txBox="1">
            <a:spLocks noGrp="1"/>
          </p:cNvSpPr>
          <p:nvPr>
            <p:ph type="title"/>
          </p:nvPr>
        </p:nvSpPr>
        <p:spPr>
          <a:xfrm>
            <a:off x="1219196" y="1887486"/>
            <a:ext cx="5582649" cy="1078260"/>
          </a:xfrm>
        </p:spPr>
        <p:txBody>
          <a:bodyPr/>
          <a:lstStyle>
            <a:lvl1pPr>
              <a:defRPr sz="6000"/>
            </a:lvl1pPr>
          </a:lstStyle>
          <a:p>
            <a:pPr lvl="0"/>
            <a:r>
              <a:rPr lang="en-US"/>
              <a:t>Click to edit Master title style</a:t>
            </a:r>
          </a:p>
        </p:txBody>
      </p:sp>
      <p:pic>
        <p:nvPicPr>
          <p:cNvPr id="9" name="Picture 32">
            <a:extLst>
              <a:ext uri="{FF2B5EF4-FFF2-40B4-BE49-F238E27FC236}">
                <a16:creationId xmlns:a16="http://schemas.microsoft.com/office/drawing/2014/main" id="{36218155-99BB-5AC9-56B1-80AF0EF94566}"/>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10" name="Picture Placeholder 16">
            <a:extLst>
              <a:ext uri="{FF2B5EF4-FFF2-40B4-BE49-F238E27FC236}">
                <a16:creationId xmlns:a16="http://schemas.microsoft.com/office/drawing/2014/main" id="{DAC4C380-1F98-F92A-FBED-4F60B5DCD66F}"/>
              </a:ext>
            </a:extLst>
          </p:cNvPr>
          <p:cNvSpPr txBox="1">
            <a:spLocks noGrp="1"/>
          </p:cNvSpPr>
          <p:nvPr>
            <p:ph type="pic" idx="4294967295"/>
          </p:nvPr>
        </p:nvSpPr>
        <p:spPr>
          <a:xfrm>
            <a:off x="7118686" y="233912"/>
            <a:ext cx="5073319" cy="5943600"/>
          </a:xfrm>
        </p:spPr>
        <p:txBody>
          <a:bodyPr>
            <a:noAutofit/>
          </a:bodyPr>
          <a:lstStyle>
            <a:lvl1pPr>
              <a:defRPr/>
            </a:lvl1pPr>
          </a:lstStyle>
          <a:p>
            <a:pPr lvl="0"/>
            <a:r>
              <a:rPr lang="en-US"/>
              <a:t>Click icon to add picture</a:t>
            </a:r>
          </a:p>
        </p:txBody>
      </p:sp>
    </p:spTree>
    <p:extLst>
      <p:ext uri="{BB962C8B-B14F-4D97-AF65-F5344CB8AC3E}">
        <p14:creationId xmlns:p14="http://schemas.microsoft.com/office/powerpoint/2010/main" val="245828338"/>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93FC6D6C-B078-77B1-ABED-6556C47F267E}"/>
              </a:ext>
            </a:extLst>
          </p:cNvPr>
          <p:cNvSpPr txBox="1">
            <a:spLocks noGrp="1"/>
          </p:cNvSpPr>
          <p:nvPr>
            <p:ph type="sldNum" sz="quarter" idx="8"/>
          </p:nvPr>
        </p:nvSpPr>
        <p:spPr/>
        <p:txBody>
          <a:bodyPr/>
          <a:lstStyle>
            <a:lvl1pPr>
              <a:defRPr/>
            </a:lvl1pPr>
          </a:lstStyle>
          <a:p>
            <a:pPr lvl="0"/>
            <a:fld id="{823AF210-C25F-48A7-B87C-499E2465F761}" type="slidenum">
              <a:t>‹#›</a:t>
            </a:fld>
            <a:endParaRPr lang="en-US"/>
          </a:p>
        </p:txBody>
      </p:sp>
      <p:cxnSp>
        <p:nvCxnSpPr>
          <p:cNvPr id="3" name="Straight Connector 3">
            <a:extLst>
              <a:ext uri="{FF2B5EF4-FFF2-40B4-BE49-F238E27FC236}">
                <a16:creationId xmlns:a16="http://schemas.microsoft.com/office/drawing/2014/main" id="{73BD7A71-0D29-AF94-9C80-48BCB3E429BF}"/>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16CD4A3A-E612-D19F-184B-832935B680D7}"/>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65CE4982-F30D-E2E1-2857-04EA76A3D0EA}"/>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B68A73B4-5B18-9602-935D-C73DAACEE5D5}"/>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3395EA57-4372-E186-1E69-50B62525B313}"/>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2AC5F6B3-0C5D-60E5-6738-0781E52AFD43}"/>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9" name="Freeform 9">
                <a:extLst>
                  <a:ext uri="{FF2B5EF4-FFF2-40B4-BE49-F238E27FC236}">
                    <a16:creationId xmlns:a16="http://schemas.microsoft.com/office/drawing/2014/main" id="{5BF1E7C0-F4BD-7178-51A6-A963551DC61D}"/>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spTree>
    <p:extLst>
      <p:ext uri="{BB962C8B-B14F-4D97-AF65-F5344CB8AC3E}">
        <p14:creationId xmlns:p14="http://schemas.microsoft.com/office/powerpoint/2010/main" val="2067033"/>
      </p:ext>
    </p:extLst>
  </p:cSld>
  <p:clrMapOvr>
    <a:masterClrMapping/>
  </p:clrMapOvr>
  <p:hf sldNum="0" hdr="0" ftr="0" dt="0"/>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11869C-D2F4-E1F9-F66C-7845198B5A2B}"/>
              </a:ext>
            </a:extLst>
          </p:cNvPr>
          <p:cNvSpPr txBox="1">
            <a:spLocks noGrp="1"/>
          </p:cNvSpPr>
          <p:nvPr>
            <p:ph type="title"/>
          </p:nvPr>
        </p:nvSpPr>
        <p:spPr>
          <a:xfrm>
            <a:off x="513353" y="2633536"/>
            <a:ext cx="5194432" cy="2387598"/>
          </a:xfrm>
        </p:spPr>
        <p:txBody>
          <a:bodyPr anchor="b"/>
          <a:lstStyle>
            <a:lvl1pPr>
              <a:defRPr sz="4000"/>
            </a:lvl1pPr>
          </a:lstStyle>
          <a:p>
            <a:pPr lvl="0"/>
            <a:r>
              <a:rPr lang="en-US"/>
              <a:t>Click to edit Master title style</a:t>
            </a:r>
          </a:p>
        </p:txBody>
      </p:sp>
      <p:sp>
        <p:nvSpPr>
          <p:cNvPr id="3" name="Subtitle 2">
            <a:extLst>
              <a:ext uri="{FF2B5EF4-FFF2-40B4-BE49-F238E27FC236}">
                <a16:creationId xmlns:a16="http://schemas.microsoft.com/office/drawing/2014/main" id="{15BDE71A-25EE-F782-556E-2CA710E871C4}"/>
              </a:ext>
            </a:extLst>
          </p:cNvPr>
          <p:cNvSpPr txBox="1">
            <a:spLocks noGrp="1"/>
          </p:cNvSpPr>
          <p:nvPr>
            <p:ph type="subTitle" idx="4294967295"/>
          </p:nvPr>
        </p:nvSpPr>
        <p:spPr>
          <a:xfrm>
            <a:off x="513353" y="5400327"/>
            <a:ext cx="5194432" cy="986564"/>
          </a:xfrm>
        </p:spPr>
        <p:txBody>
          <a:bodyPr/>
          <a:lstStyle>
            <a:lvl1pPr marL="0" indent="0">
              <a:buNone/>
              <a:defRPr/>
            </a:lvl1pPr>
          </a:lstStyle>
          <a:p>
            <a:pPr lvl="0"/>
            <a:r>
              <a:rPr lang="en-US"/>
              <a:t>Click to edit Master subtitle style</a:t>
            </a:r>
          </a:p>
        </p:txBody>
      </p:sp>
      <p:cxnSp>
        <p:nvCxnSpPr>
          <p:cNvPr id="4" name="Straight Connector 14">
            <a:extLst>
              <a:ext uri="{FF2B5EF4-FFF2-40B4-BE49-F238E27FC236}">
                <a16:creationId xmlns:a16="http://schemas.microsoft.com/office/drawing/2014/main" id="{F295E966-2CE3-C613-93D3-BB3B609CB88F}"/>
              </a:ext>
            </a:extLst>
          </p:cNvPr>
          <p:cNvCxnSpPr/>
          <p:nvPr/>
        </p:nvCxnSpPr>
        <p:spPr>
          <a:xfrm>
            <a:off x="620091" y="5141451"/>
            <a:ext cx="2286000" cy="0"/>
          </a:xfrm>
          <a:prstGeom prst="straightConnector1">
            <a:avLst/>
          </a:prstGeom>
          <a:noFill/>
          <a:ln w="31747" cap="flat">
            <a:solidFill>
              <a:srgbClr val="F58366"/>
            </a:solidFill>
            <a:prstDash val="solid"/>
            <a:miter/>
          </a:ln>
        </p:spPr>
      </p:cxnSp>
      <p:grpSp>
        <p:nvGrpSpPr>
          <p:cNvPr id="5" name="Group 27">
            <a:extLst>
              <a:ext uri="{FF2B5EF4-FFF2-40B4-BE49-F238E27FC236}">
                <a16:creationId xmlns:a16="http://schemas.microsoft.com/office/drawing/2014/main" id="{FF51299F-5274-FB14-CFEC-F14867C55D2E}"/>
              </a:ext>
            </a:extLst>
          </p:cNvPr>
          <p:cNvGrpSpPr/>
          <p:nvPr/>
        </p:nvGrpSpPr>
        <p:grpSpPr>
          <a:xfrm>
            <a:off x="0" y="0"/>
            <a:ext cx="6418722" cy="1509820"/>
            <a:chOff x="0" y="0"/>
            <a:chExt cx="6418722" cy="1509820"/>
          </a:xfrm>
        </p:grpSpPr>
        <p:sp>
          <p:nvSpPr>
            <p:cNvPr id="6" name="Freeform 29">
              <a:extLst>
                <a:ext uri="{FF2B5EF4-FFF2-40B4-BE49-F238E27FC236}">
                  <a16:creationId xmlns:a16="http://schemas.microsoft.com/office/drawing/2014/main" id="{E3D251E6-B840-9751-66E1-2F163BE6AAB9}"/>
                </a:ext>
              </a:extLst>
            </p:cNvPr>
            <p:cNvSpPr/>
            <p:nvPr/>
          </p:nvSpPr>
          <p:spPr>
            <a:xfrm flipH="1">
              <a:off x="0" y="0"/>
              <a:ext cx="6418722" cy="1509820"/>
            </a:xfrm>
            <a:custGeom>
              <a:avLst/>
              <a:gdLst>
                <a:gd name="f0" fmla="val 10800000"/>
                <a:gd name="f1" fmla="val 5400000"/>
                <a:gd name="f2" fmla="val 180"/>
                <a:gd name="f3" fmla="val w"/>
                <a:gd name="f4" fmla="val h"/>
                <a:gd name="f5" fmla="val 0"/>
                <a:gd name="f6" fmla="val 4669459"/>
                <a:gd name="f7" fmla="val 1098357"/>
                <a:gd name="f8" fmla="val 393099"/>
                <a:gd name="f9" fmla="val 485580"/>
                <a:gd name="f10" fmla="val 28411"/>
                <a:gd name="f11" fmla="val 1068094"/>
                <a:gd name="f12" fmla="val 214503"/>
                <a:gd name="f13" fmla="val 1643165"/>
                <a:gd name="f14" fmla="val 412971"/>
                <a:gd name="f15" fmla="val 2241464"/>
                <a:gd name="f16" fmla="val 572540"/>
                <a:gd name="f17" fmla="val 3009808"/>
                <a:gd name="f18" fmla="val 777487"/>
                <a:gd name="f19" fmla="val 3848273"/>
                <a:gd name="f20" fmla="val 856360"/>
                <a:gd name="f21" fmla="val 4645823"/>
                <a:gd name="f22" fmla="val 731027"/>
                <a:gd name="f23" fmla="val 726784"/>
                <a:gd name="f24" fmla="val 1079503"/>
                <a:gd name="f25" fmla="val 4627787"/>
                <a:gd name="f26" fmla="val 1083679"/>
                <a:gd name="f27" fmla="val 3105555"/>
                <a:gd name="f28" fmla="val 1189027"/>
                <a:gd name="f29" fmla="val 1909512"/>
                <a:gd name="f30" fmla="val 709765"/>
                <a:gd name="f31" fmla="val 568062"/>
                <a:gd name="f32" fmla="val 207626"/>
                <a:gd name="f33" fmla="+- 0 0 -90"/>
                <a:gd name="f34" fmla="*/ f3 1 4669459"/>
                <a:gd name="f35" fmla="*/ f4 1 1098357"/>
                <a:gd name="f36" fmla="+- f7 0 f5"/>
                <a:gd name="f37" fmla="+- f6 0 f5"/>
                <a:gd name="f38" fmla="*/ f33 f0 1"/>
                <a:gd name="f39" fmla="*/ f37 1 4669459"/>
                <a:gd name="f40" fmla="*/ f36 1 1098357"/>
                <a:gd name="f41" fmla="*/ 0 f37 1"/>
                <a:gd name="f42" fmla="*/ 0 f36 1"/>
                <a:gd name="f43" fmla="*/ 393099 f37 1"/>
                <a:gd name="f44" fmla="*/ 485580 f37 1"/>
                <a:gd name="f45" fmla="*/ 28411 f36 1"/>
                <a:gd name="f46" fmla="*/ 2241464 f37 1"/>
                <a:gd name="f47" fmla="*/ 572540 f36 1"/>
                <a:gd name="f48" fmla="*/ 4645823 f37 1"/>
                <a:gd name="f49" fmla="*/ 731027 f36 1"/>
                <a:gd name="f50" fmla="*/ 4669459 f37 1"/>
                <a:gd name="f51" fmla="*/ 726784 f36 1"/>
                <a:gd name="f52" fmla="*/ 1079503 f36 1"/>
                <a:gd name="f53" fmla="*/ 4627787 f37 1"/>
                <a:gd name="f54" fmla="*/ 1083679 f36 1"/>
                <a:gd name="f55" fmla="*/ 568062 f37 1"/>
                <a:gd name="f56" fmla="*/ 207626 f36 1"/>
                <a:gd name="f57" fmla="*/ f38 1 f2"/>
                <a:gd name="f58" fmla="*/ f41 1 4669459"/>
                <a:gd name="f59" fmla="*/ f42 1 1098357"/>
                <a:gd name="f60" fmla="*/ f43 1 4669459"/>
                <a:gd name="f61" fmla="*/ f44 1 4669459"/>
                <a:gd name="f62" fmla="*/ f45 1 1098357"/>
                <a:gd name="f63" fmla="*/ f46 1 4669459"/>
                <a:gd name="f64" fmla="*/ f47 1 1098357"/>
                <a:gd name="f65" fmla="*/ f48 1 4669459"/>
                <a:gd name="f66" fmla="*/ f49 1 1098357"/>
                <a:gd name="f67" fmla="*/ f50 1 4669459"/>
                <a:gd name="f68" fmla="*/ f51 1 1098357"/>
                <a:gd name="f69" fmla="*/ f52 1 1098357"/>
                <a:gd name="f70" fmla="*/ f53 1 4669459"/>
                <a:gd name="f71" fmla="*/ f54 1 1098357"/>
                <a:gd name="f72" fmla="*/ f55 1 4669459"/>
                <a:gd name="f73" fmla="*/ f56 1 1098357"/>
                <a:gd name="f74" fmla="*/ f5 1 f39"/>
                <a:gd name="f75" fmla="*/ f6 1 f39"/>
                <a:gd name="f76" fmla="*/ f5 1 f40"/>
                <a:gd name="f77" fmla="*/ f7 1 f40"/>
                <a:gd name="f78" fmla="+- f57 0 f1"/>
                <a:gd name="f79" fmla="*/ f58 1 f39"/>
                <a:gd name="f80" fmla="*/ f59 1 f40"/>
                <a:gd name="f81" fmla="*/ f60 1 f39"/>
                <a:gd name="f82" fmla="*/ f61 1 f39"/>
                <a:gd name="f83" fmla="*/ f62 1 f40"/>
                <a:gd name="f84" fmla="*/ f63 1 f39"/>
                <a:gd name="f85" fmla="*/ f64 1 f40"/>
                <a:gd name="f86" fmla="*/ f65 1 f39"/>
                <a:gd name="f87" fmla="*/ f66 1 f40"/>
                <a:gd name="f88" fmla="*/ f67 1 f39"/>
                <a:gd name="f89" fmla="*/ f68 1 f40"/>
                <a:gd name="f90" fmla="*/ f69 1 f40"/>
                <a:gd name="f91" fmla="*/ f70 1 f39"/>
                <a:gd name="f92" fmla="*/ f71 1 f40"/>
                <a:gd name="f93" fmla="*/ f72 1 f39"/>
                <a:gd name="f94" fmla="*/ f73 1 f40"/>
                <a:gd name="f95" fmla="*/ f74 f34 1"/>
                <a:gd name="f96" fmla="*/ f75 f34 1"/>
                <a:gd name="f97" fmla="*/ f77 f35 1"/>
                <a:gd name="f98" fmla="*/ f76 f35 1"/>
                <a:gd name="f99" fmla="*/ f79 f34 1"/>
                <a:gd name="f100" fmla="*/ f80 f35 1"/>
                <a:gd name="f101" fmla="*/ f81 f34 1"/>
                <a:gd name="f102" fmla="*/ f82 f34 1"/>
                <a:gd name="f103" fmla="*/ f83 f35 1"/>
                <a:gd name="f104" fmla="*/ f84 f34 1"/>
                <a:gd name="f105" fmla="*/ f85 f35 1"/>
                <a:gd name="f106" fmla="*/ f86 f34 1"/>
                <a:gd name="f107" fmla="*/ f87 f35 1"/>
                <a:gd name="f108" fmla="*/ f88 f34 1"/>
                <a:gd name="f109" fmla="*/ f89 f35 1"/>
                <a:gd name="f110" fmla="*/ f90 f35 1"/>
                <a:gd name="f111" fmla="*/ f91 f34 1"/>
                <a:gd name="f112" fmla="*/ f92 f35 1"/>
                <a:gd name="f113" fmla="*/ f93 f34 1"/>
                <a:gd name="f114" fmla="*/ f94 f35 1"/>
              </a:gdLst>
              <a:ahLst/>
              <a:cxnLst>
                <a:cxn ang="3cd4">
                  <a:pos x="hc" y="t"/>
                </a:cxn>
                <a:cxn ang="0">
                  <a:pos x="r" y="vc"/>
                </a:cxn>
                <a:cxn ang="cd4">
                  <a:pos x="hc" y="b"/>
                </a:cxn>
                <a:cxn ang="cd2">
                  <a:pos x="l" y="vc"/>
                </a:cxn>
                <a:cxn ang="f78">
                  <a:pos x="f99" y="f100"/>
                </a:cxn>
                <a:cxn ang="f78">
                  <a:pos x="f101" y="f100"/>
                </a:cxn>
                <a:cxn ang="f78">
                  <a:pos x="f102" y="f103"/>
                </a:cxn>
                <a:cxn ang="f78">
                  <a:pos x="f104" y="f105"/>
                </a:cxn>
                <a:cxn ang="f78">
                  <a:pos x="f106" y="f107"/>
                </a:cxn>
                <a:cxn ang="f78">
                  <a:pos x="f108" y="f109"/>
                </a:cxn>
                <a:cxn ang="f78">
                  <a:pos x="f108" y="f110"/>
                </a:cxn>
                <a:cxn ang="f78">
                  <a:pos x="f111" y="f112"/>
                </a:cxn>
                <a:cxn ang="f78">
                  <a:pos x="f113" y="f114"/>
                </a:cxn>
              </a:cxnLst>
              <a:rect l="f95" t="f98" r="f96" b="f97"/>
              <a:pathLst>
                <a:path w="4669459" h="1098357">
                  <a:moveTo>
                    <a:pt x="f5" y="f5"/>
                  </a:moveTo>
                  <a:lnTo>
                    <a:pt x="f8" y="f5"/>
                  </a:lnTo>
                  <a:lnTo>
                    <a:pt x="f9" y="f10"/>
                  </a:lnTo>
                  <a:cubicBezTo>
                    <a:pt x="f11" y="f12"/>
                    <a:pt x="f13" y="f14"/>
                    <a:pt x="f15" y="f16"/>
                  </a:cubicBezTo>
                  <a:cubicBezTo>
                    <a:pt x="f17" y="f18"/>
                    <a:pt x="f19" y="f20"/>
                    <a:pt x="f21" y="f22"/>
                  </a:cubicBezTo>
                  <a:lnTo>
                    <a:pt x="f6" y="f23"/>
                  </a:lnTo>
                  <a:lnTo>
                    <a:pt x="f6" y="f24"/>
                  </a:lnTo>
                  <a:lnTo>
                    <a:pt x="f25" y="f26"/>
                  </a:lnTo>
                  <a:cubicBezTo>
                    <a:pt x="f27" y="f28"/>
                    <a:pt x="f29" y="f30"/>
                    <a:pt x="f31" y="f32"/>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7" name="Freeform 30">
              <a:extLst>
                <a:ext uri="{FF2B5EF4-FFF2-40B4-BE49-F238E27FC236}">
                  <a16:creationId xmlns:a16="http://schemas.microsoft.com/office/drawing/2014/main" id="{EDEEB3D6-BA49-95C2-A65E-0B5137B36AF9}"/>
                </a:ext>
              </a:extLst>
            </p:cNvPr>
            <p:cNvSpPr/>
            <p:nvPr/>
          </p:nvSpPr>
          <p:spPr>
            <a:xfrm flipH="1">
              <a:off x="0" y="0"/>
              <a:ext cx="6244227" cy="1352022"/>
            </a:xfrm>
            <a:custGeom>
              <a:avLst/>
              <a:gdLst>
                <a:gd name="f0" fmla="val 10800000"/>
                <a:gd name="f1" fmla="val 5400000"/>
                <a:gd name="f2" fmla="val 180"/>
                <a:gd name="f3" fmla="val w"/>
                <a:gd name="f4" fmla="val h"/>
                <a:gd name="f5" fmla="val 0"/>
                <a:gd name="f6" fmla="val 4542519"/>
                <a:gd name="f7" fmla="val 983565"/>
                <a:gd name="f8" fmla="val 957397"/>
                <a:gd name="f9" fmla="val 4542518"/>
                <a:gd name="f10" fmla="val 957403"/>
                <a:gd name="f11" fmla="val 4510552"/>
                <a:gd name="f12" fmla="val 961138"/>
                <a:gd name="f13" fmla="val 2991282"/>
                <a:gd name="f14" fmla="val 1091409"/>
                <a:gd name="f15" fmla="val 1788278"/>
                <a:gd name="f16" fmla="val 632191"/>
                <a:gd name="f17" fmla="val 439600"/>
                <a:gd name="f18" fmla="val 152515"/>
                <a:gd name="f19" fmla="+- 0 0 -90"/>
                <a:gd name="f20" fmla="*/ f3 1 4542519"/>
                <a:gd name="f21" fmla="*/ f4 1 983565"/>
                <a:gd name="f22" fmla="+- f7 0 f5"/>
                <a:gd name="f23" fmla="+- f6 0 f5"/>
                <a:gd name="f24" fmla="*/ f19 f0 1"/>
                <a:gd name="f25" fmla="*/ f23 1 4542519"/>
                <a:gd name="f26" fmla="*/ f22 1 983565"/>
                <a:gd name="f27" fmla="*/ 0 f23 1"/>
                <a:gd name="f28" fmla="*/ 0 f22 1"/>
                <a:gd name="f29" fmla="*/ 4542519 f23 1"/>
                <a:gd name="f30" fmla="*/ 957397 f22 1"/>
                <a:gd name="f31" fmla="*/ 4542518 f23 1"/>
                <a:gd name="f32" fmla="*/ 957403 f22 1"/>
                <a:gd name="f33" fmla="*/ 4510552 f23 1"/>
                <a:gd name="f34" fmla="*/ 961138 f22 1"/>
                <a:gd name="f35" fmla="*/ 439600 f23 1"/>
                <a:gd name="f36" fmla="*/ 152515 f22 1"/>
                <a:gd name="f37" fmla="*/ f24 1 f2"/>
                <a:gd name="f38" fmla="*/ f27 1 4542519"/>
                <a:gd name="f39" fmla="*/ f28 1 983565"/>
                <a:gd name="f40" fmla="*/ f29 1 4542519"/>
                <a:gd name="f41" fmla="*/ f30 1 983565"/>
                <a:gd name="f42" fmla="*/ f31 1 4542519"/>
                <a:gd name="f43" fmla="*/ f32 1 983565"/>
                <a:gd name="f44" fmla="*/ f33 1 4542519"/>
                <a:gd name="f45" fmla="*/ f34 1 983565"/>
                <a:gd name="f46" fmla="*/ f35 1 4542519"/>
                <a:gd name="f47" fmla="*/ f36 1 983565"/>
                <a:gd name="f48" fmla="*/ f5 1 f25"/>
                <a:gd name="f49" fmla="*/ f6 1 f25"/>
                <a:gd name="f50" fmla="*/ f5 1 f26"/>
                <a:gd name="f51" fmla="*/ f7 1 f26"/>
                <a:gd name="f52" fmla="+- f37 0 f1"/>
                <a:gd name="f53" fmla="*/ f38 1 f25"/>
                <a:gd name="f54" fmla="*/ f39 1 f26"/>
                <a:gd name="f55" fmla="*/ f40 1 f25"/>
                <a:gd name="f56" fmla="*/ f41 1 f26"/>
                <a:gd name="f57" fmla="*/ f42 1 f25"/>
                <a:gd name="f58" fmla="*/ f43 1 f26"/>
                <a:gd name="f59" fmla="*/ f44 1 f25"/>
                <a:gd name="f60" fmla="*/ f45 1 f26"/>
                <a:gd name="f61" fmla="*/ f46 1 f25"/>
                <a:gd name="f62" fmla="*/ f47 1 f26"/>
                <a:gd name="f63" fmla="*/ f48 f20 1"/>
                <a:gd name="f64" fmla="*/ f49 f20 1"/>
                <a:gd name="f65" fmla="*/ f51 f21 1"/>
                <a:gd name="f66" fmla="*/ f50 f21 1"/>
                <a:gd name="f67" fmla="*/ f53 f20 1"/>
                <a:gd name="f68" fmla="*/ f54 f21 1"/>
                <a:gd name="f69" fmla="*/ f55 f20 1"/>
                <a:gd name="f70" fmla="*/ f56 f21 1"/>
                <a:gd name="f71" fmla="*/ f57 f20 1"/>
                <a:gd name="f72" fmla="*/ f58 f21 1"/>
                <a:gd name="f73" fmla="*/ f59 f20 1"/>
                <a:gd name="f74" fmla="*/ f60 f21 1"/>
                <a:gd name="f75" fmla="*/ f61 f20 1"/>
                <a:gd name="f76" fmla="*/ f62 f21 1"/>
              </a:gdLst>
              <a:ahLst/>
              <a:cxnLst>
                <a:cxn ang="3cd4">
                  <a:pos x="hc" y="t"/>
                </a:cxn>
                <a:cxn ang="0">
                  <a:pos x="r" y="vc"/>
                </a:cxn>
                <a:cxn ang="cd4">
                  <a:pos x="hc" y="b"/>
                </a:cxn>
                <a:cxn ang="cd2">
                  <a:pos x="l" y="vc"/>
                </a:cxn>
                <a:cxn ang="f52">
                  <a:pos x="f67" y="f68"/>
                </a:cxn>
                <a:cxn ang="f52">
                  <a:pos x="f69" y="f68"/>
                </a:cxn>
                <a:cxn ang="f52">
                  <a:pos x="f69" y="f70"/>
                </a:cxn>
                <a:cxn ang="f52">
                  <a:pos x="f71" y="f72"/>
                </a:cxn>
                <a:cxn ang="f52">
                  <a:pos x="f73" y="f74"/>
                </a:cxn>
                <a:cxn ang="f52">
                  <a:pos x="f75" y="f76"/>
                </a:cxn>
              </a:cxnLst>
              <a:rect l="f63" t="f66" r="f64" b="f65"/>
              <a:pathLst>
                <a:path w="4542519" h="983565">
                  <a:moveTo>
                    <a:pt x="f5" y="f5"/>
                  </a:moveTo>
                  <a:lnTo>
                    <a:pt x="f6" y="f5"/>
                  </a:lnTo>
                  <a:lnTo>
                    <a:pt x="f6" y="f8"/>
                  </a:lnTo>
                  <a:lnTo>
                    <a:pt x="f9" y="f10"/>
                  </a:lnTo>
                  <a:lnTo>
                    <a:pt x="f11" y="f12"/>
                  </a:lnTo>
                  <a:cubicBezTo>
                    <a:pt x="f13" y="f14"/>
                    <a:pt x="f15" y="f16"/>
                    <a:pt x="f17" y="f18"/>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pic>
        <p:nvPicPr>
          <p:cNvPr id="8" name="Picture 28">
            <a:extLst>
              <a:ext uri="{FF2B5EF4-FFF2-40B4-BE49-F238E27FC236}">
                <a16:creationId xmlns:a16="http://schemas.microsoft.com/office/drawing/2014/main" id="{AEC25543-CF02-092C-D6BF-9335C395FB01}"/>
              </a:ext>
            </a:extLst>
          </p:cNvPr>
          <p:cNvPicPr>
            <a:picLocks noChangeAspect="1"/>
          </p:cNvPicPr>
          <p:nvPr/>
        </p:nvPicPr>
        <p:blipFill>
          <a:blip r:embed="rId2"/>
          <a:stretch>
            <a:fillRect/>
          </a:stretch>
        </p:blipFill>
        <p:spPr>
          <a:xfrm>
            <a:off x="513353" y="136529"/>
            <a:ext cx="1945203" cy="879972"/>
          </a:xfrm>
          <a:prstGeom prst="rect">
            <a:avLst/>
          </a:prstGeom>
          <a:noFill/>
          <a:ln cap="flat">
            <a:noFill/>
          </a:ln>
        </p:spPr>
      </p:pic>
    </p:spTree>
    <p:extLst>
      <p:ext uri="{BB962C8B-B14F-4D97-AF65-F5344CB8AC3E}">
        <p14:creationId xmlns:p14="http://schemas.microsoft.com/office/powerpoint/2010/main" val="319622390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D4A05C-45E8-3312-D6F9-D520535B0227}"/>
              </a:ext>
            </a:extLst>
          </p:cNvPr>
          <p:cNvSpPr txBox="1">
            <a:spLocks noGrp="1"/>
          </p:cNvSpPr>
          <p:nvPr>
            <p:ph type="ctrTitle"/>
          </p:nvPr>
        </p:nvSpPr>
        <p:spPr>
          <a:xfrm>
            <a:off x="914400" y="2130442"/>
            <a:ext cx="10363196" cy="1470026"/>
          </a:xfrm>
        </p:spPr>
        <p:txBody>
          <a:bodyPr/>
          <a:lstStyle>
            <a:lvl1pPr>
              <a:defRPr/>
            </a:lvl1pPr>
          </a:lstStyle>
          <a:p>
            <a:pPr lvl="0"/>
            <a:r>
              <a:rPr lang="en-US"/>
              <a:t>Click to edit Master title style</a:t>
            </a:r>
          </a:p>
        </p:txBody>
      </p:sp>
      <p:sp>
        <p:nvSpPr>
          <p:cNvPr id="3" name="Subtitle 2">
            <a:extLst>
              <a:ext uri="{FF2B5EF4-FFF2-40B4-BE49-F238E27FC236}">
                <a16:creationId xmlns:a16="http://schemas.microsoft.com/office/drawing/2014/main" id="{5C3E25A2-6406-207D-23E5-B7DDCA7E6006}"/>
              </a:ext>
            </a:extLst>
          </p:cNvPr>
          <p:cNvSpPr txBox="1">
            <a:spLocks noGrp="1"/>
          </p:cNvSpPr>
          <p:nvPr>
            <p:ph type="subTitle" idx="1"/>
          </p:nvPr>
        </p:nvSpPr>
        <p:spPr>
          <a:xfrm>
            <a:off x="1828800" y="3886200"/>
            <a:ext cx="8534396" cy="1752603"/>
          </a:xfrm>
        </p:spPr>
        <p:txBody>
          <a:bodyPr anchorCtr="1"/>
          <a:lstStyle>
            <a:lvl1pPr marL="0" indent="0" algn="ctr">
              <a:buNone/>
              <a:defRPr>
                <a:solidFill>
                  <a:srgbClr val="939699"/>
                </a:solidFill>
              </a:defRPr>
            </a:lvl1pPr>
          </a:lstStyle>
          <a:p>
            <a:pPr lvl="0"/>
            <a:r>
              <a:rPr lang="en-US"/>
              <a:t>Click to edit Master subtitle style</a:t>
            </a:r>
          </a:p>
        </p:txBody>
      </p:sp>
      <p:sp>
        <p:nvSpPr>
          <p:cNvPr id="4" name="Date Placeholder 3">
            <a:extLst>
              <a:ext uri="{FF2B5EF4-FFF2-40B4-BE49-F238E27FC236}">
                <a16:creationId xmlns:a16="http://schemas.microsoft.com/office/drawing/2014/main" id="{B863AEF0-1EDF-7009-906A-74CF67F89018}"/>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Arial"/>
                <a:ea typeface="ＭＳ Ｐゴシック" pitchFamily="34"/>
              </a:defRPr>
            </a:lvl1pPr>
          </a:lstStyle>
          <a:p>
            <a:pPr lvl="0"/>
            <a:fld id="{69CAB9C8-9AD3-4E45-AEFA-ACD68C1BB602}" type="datetime1">
              <a:rPr lang="en-US"/>
              <a:pPr lvl="0"/>
              <a:t>5/28/2025</a:t>
            </a:fld>
            <a:endParaRPr lang="en-US"/>
          </a:p>
        </p:txBody>
      </p:sp>
      <p:sp>
        <p:nvSpPr>
          <p:cNvPr id="5" name="Footer Placeholder 4">
            <a:extLst>
              <a:ext uri="{FF2B5EF4-FFF2-40B4-BE49-F238E27FC236}">
                <a16:creationId xmlns:a16="http://schemas.microsoft.com/office/drawing/2014/main" id="{0512725C-E7D8-E601-2B04-FE92508DC9AA}"/>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93A4E355-9956-F6F8-75BB-AB8121A33F0D}"/>
              </a:ext>
            </a:extLst>
          </p:cNvPr>
          <p:cNvSpPr txBox="1">
            <a:spLocks noGrp="1"/>
          </p:cNvSpPr>
          <p:nvPr>
            <p:ph type="sldNum" sz="quarter" idx="8"/>
          </p:nvPr>
        </p:nvSpPr>
        <p:spPr/>
        <p:txBody>
          <a:bodyPr/>
          <a:lstStyle>
            <a:lvl1pPr>
              <a:defRPr/>
            </a:lvl1pPr>
          </a:lstStyle>
          <a:p>
            <a:pPr lvl="0"/>
            <a:fld id="{269F17B0-A8EA-45E8-8F6B-8054DDF590DB}" type="slidenum">
              <a:t>‹#›</a:t>
            </a:fld>
            <a:endParaRPr lang="en-US"/>
          </a:p>
        </p:txBody>
      </p:sp>
    </p:spTree>
    <p:extLst>
      <p:ext uri="{BB962C8B-B14F-4D97-AF65-F5344CB8AC3E}">
        <p14:creationId xmlns:p14="http://schemas.microsoft.com/office/powerpoint/2010/main" val="4205862027"/>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B18928-281B-7AE7-AF9A-95B500493148}"/>
              </a:ext>
            </a:extLst>
          </p:cNvPr>
          <p:cNvSpPr txBox="1">
            <a:spLocks noGrp="1"/>
          </p:cNvSpPr>
          <p:nvPr>
            <p:ph type="title"/>
          </p:nvPr>
        </p:nvSpPr>
        <p:spPr>
          <a:xfrm>
            <a:off x="963082" y="4406923"/>
            <a:ext cx="10363196" cy="1362071"/>
          </a:xfrm>
        </p:spPr>
        <p:txBody>
          <a:bodyPr anchor="t"/>
          <a:lstStyle>
            <a:lvl1pPr>
              <a:defRPr sz="4000" b="1" cap="all"/>
            </a:lvl1pPr>
          </a:lstStyle>
          <a:p>
            <a:pPr lvl="0"/>
            <a:r>
              <a:rPr lang="en-US"/>
              <a:t>Click to edit Master title style</a:t>
            </a:r>
          </a:p>
        </p:txBody>
      </p:sp>
      <p:sp>
        <p:nvSpPr>
          <p:cNvPr id="3" name="Text Placeholder 2">
            <a:extLst>
              <a:ext uri="{FF2B5EF4-FFF2-40B4-BE49-F238E27FC236}">
                <a16:creationId xmlns:a16="http://schemas.microsoft.com/office/drawing/2014/main" id="{9FA40198-2EF2-F2DF-ED23-6355D1EE4BE6}"/>
              </a:ext>
            </a:extLst>
          </p:cNvPr>
          <p:cNvSpPr txBox="1">
            <a:spLocks noGrp="1"/>
          </p:cNvSpPr>
          <p:nvPr>
            <p:ph type="body" idx="1"/>
          </p:nvPr>
        </p:nvSpPr>
        <p:spPr>
          <a:xfrm>
            <a:off x="963082" y="2906713"/>
            <a:ext cx="10363196" cy="1500182"/>
          </a:xfrm>
        </p:spPr>
        <p:txBody>
          <a:bodyPr anchor="b"/>
          <a:lstStyle>
            <a:lvl1pPr marL="0" indent="0">
              <a:buNone/>
              <a:defRPr sz="2000">
                <a:solidFill>
                  <a:srgbClr val="939699"/>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6A906B2-B036-E2D0-B78F-F8FD97585923}"/>
              </a:ext>
            </a:extLst>
          </p:cNvPr>
          <p:cNvSpPr txBox="1">
            <a:spLocks noGrp="1"/>
          </p:cNvSpPr>
          <p:nvPr>
            <p:ph type="dt" sz="quarter" idx="7"/>
          </p:nvPr>
        </p:nvSpPr>
        <p:spPr>
          <a:xfrm>
            <a:off x="0" y="0"/>
            <a:ext cx="0" cy="0"/>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444C55"/>
                </a:solidFill>
                <a:uFillTx/>
                <a:latin typeface="Arial"/>
                <a:ea typeface="ＭＳ Ｐゴシック" pitchFamily="34"/>
              </a:defRPr>
            </a:lvl1pPr>
          </a:lstStyle>
          <a:p>
            <a:pPr lvl="0"/>
            <a:fld id="{927A9C8A-F31A-4DFD-9A7B-EB9CF76885DA}" type="datetime1">
              <a:rPr lang="en-US"/>
              <a:pPr lvl="0"/>
              <a:t>5/28/2025</a:t>
            </a:fld>
            <a:endParaRPr lang="en-US"/>
          </a:p>
        </p:txBody>
      </p:sp>
      <p:sp>
        <p:nvSpPr>
          <p:cNvPr id="5" name="Footer Placeholder 4">
            <a:extLst>
              <a:ext uri="{FF2B5EF4-FFF2-40B4-BE49-F238E27FC236}">
                <a16:creationId xmlns:a16="http://schemas.microsoft.com/office/drawing/2014/main" id="{B4CC753C-1978-812F-35AB-69F167D96E1A}"/>
              </a:ext>
            </a:extLst>
          </p:cNvPr>
          <p:cNvSpPr txBox="1">
            <a:spLocks noGrp="1"/>
          </p:cNvSpPr>
          <p:nvPr>
            <p:ph type="ftr" sz="quarter" idx="9"/>
          </p:nvPr>
        </p:nvSpPr>
        <p:spPr/>
        <p:txBody>
          <a:bodyPr anchorCtr="1"/>
          <a:lstStyle>
            <a:lvl1pPr algn="ctr">
              <a:defRPr/>
            </a:lvl1pPr>
          </a:lstStyle>
          <a:p>
            <a:pPr lvl="0"/>
            <a:endParaRPr lang="en-US"/>
          </a:p>
        </p:txBody>
      </p:sp>
      <p:sp>
        <p:nvSpPr>
          <p:cNvPr id="6" name="Slide Number Placeholder 5">
            <a:extLst>
              <a:ext uri="{FF2B5EF4-FFF2-40B4-BE49-F238E27FC236}">
                <a16:creationId xmlns:a16="http://schemas.microsoft.com/office/drawing/2014/main" id="{170ECBCD-5DB1-8957-98D2-2167AE4AE0AB}"/>
              </a:ext>
            </a:extLst>
          </p:cNvPr>
          <p:cNvSpPr txBox="1">
            <a:spLocks noGrp="1"/>
          </p:cNvSpPr>
          <p:nvPr>
            <p:ph type="sldNum" sz="quarter" idx="8"/>
          </p:nvPr>
        </p:nvSpPr>
        <p:spPr/>
        <p:txBody>
          <a:bodyPr/>
          <a:lstStyle>
            <a:lvl1pPr>
              <a:defRPr/>
            </a:lvl1pPr>
          </a:lstStyle>
          <a:p>
            <a:pPr lvl="0"/>
            <a:fld id="{339928C1-1EDB-4E5B-8329-260ADE05EECE}" type="slidenum">
              <a:t>‹#›</a:t>
            </a:fld>
            <a:endParaRPr lang="en-US"/>
          </a:p>
        </p:txBody>
      </p:sp>
    </p:spTree>
    <p:extLst>
      <p:ext uri="{BB962C8B-B14F-4D97-AF65-F5344CB8AC3E}">
        <p14:creationId xmlns:p14="http://schemas.microsoft.com/office/powerpoint/2010/main" val="355181819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p:cSld name="EVERYDAY CONTENT ONLY">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7E06FC5-F717-A182-1BF2-75B3735D4FBD}"/>
              </a:ext>
            </a:extLst>
          </p:cNvPr>
          <p:cNvSpPr/>
          <p:nvPr/>
        </p:nvSpPr>
        <p:spPr>
          <a:xfrm>
            <a:off x="0" y="0"/>
            <a:ext cx="12191996" cy="1313060"/>
          </a:xfrm>
          <a:prstGeom prst="rect">
            <a:avLst/>
          </a:prstGeom>
          <a:gradFill>
            <a:gsLst>
              <a:gs pos="0">
                <a:srgbClr val="1C498B"/>
              </a:gs>
              <a:gs pos="100000">
                <a:srgbClr val="79818A"/>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Shape">
            <a:extLst>
              <a:ext uri="{FF2B5EF4-FFF2-40B4-BE49-F238E27FC236}">
                <a16:creationId xmlns:a16="http://schemas.microsoft.com/office/drawing/2014/main" id="{F4BB3729-E666-6D52-246E-7E924BA75AD5}"/>
              </a:ext>
            </a:extLst>
          </p:cNvPr>
          <p:cNvSpPr/>
          <p:nvPr/>
        </p:nvSpPr>
        <p:spPr>
          <a:xfrm>
            <a:off x="6863641" y="16267"/>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4" name="Content Placeholder 2">
            <a:extLst>
              <a:ext uri="{FF2B5EF4-FFF2-40B4-BE49-F238E27FC236}">
                <a16:creationId xmlns:a16="http://schemas.microsoft.com/office/drawing/2014/main" id="{1829C921-78D8-21F9-F86F-8BEE2946DF33}"/>
              </a:ext>
            </a:extLst>
          </p:cNvPr>
          <p:cNvSpPr txBox="1">
            <a:spLocks noGrp="1"/>
          </p:cNvSpPr>
          <p:nvPr>
            <p:ph idx="4294967295"/>
          </p:nvPr>
        </p:nvSpPr>
        <p:spPr>
          <a:xfrm>
            <a:off x="508543" y="1707788"/>
            <a:ext cx="11203667" cy="4648571"/>
          </a:xfrm>
        </p:spPr>
        <p:txBody>
          <a:bodyPr/>
          <a:lstStyle>
            <a:lvl1pPr>
              <a:defRPr>
                <a:solidFill>
                  <a:srgbClr val="4C555F"/>
                </a:solidFill>
              </a:defRPr>
            </a:lvl1pPr>
            <a:lvl2pPr>
              <a:defRPr>
                <a:solidFill>
                  <a:srgbClr val="4C555F"/>
                </a:solidFill>
              </a:defRPr>
            </a:lvl2pPr>
            <a:lvl3pPr>
              <a:defRPr>
                <a:solidFill>
                  <a:srgbClr val="4C555F"/>
                </a:solidFill>
              </a:defRPr>
            </a:lvl3pPr>
            <a:lvl4pPr>
              <a:defRPr>
                <a:solidFill>
                  <a:srgbClr val="4C555F"/>
                </a:solidFill>
              </a:defRPr>
            </a:lvl4pPr>
            <a:lvl5pPr>
              <a:defRPr>
                <a:solidFill>
                  <a:srgbClr val="4C555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hape">
            <a:extLst>
              <a:ext uri="{FF2B5EF4-FFF2-40B4-BE49-F238E27FC236}">
                <a16:creationId xmlns:a16="http://schemas.microsoft.com/office/drawing/2014/main" id="{877AFDCA-9921-CB9A-8C87-716E709843BF}"/>
              </a:ext>
            </a:extLst>
          </p:cNvPr>
          <p:cNvSpPr/>
          <p:nvPr/>
        </p:nvSpPr>
        <p:spPr>
          <a:xfrm>
            <a:off x="6863641" y="519644"/>
            <a:ext cx="5328355" cy="812270"/>
          </a:xfrm>
          <a:custGeom>
            <a:avLst/>
            <a:gdLst>
              <a:gd name="f0" fmla="val 10800000"/>
              <a:gd name="f1" fmla="val 5400000"/>
              <a:gd name="f2" fmla="val 180"/>
              <a:gd name="f3" fmla="val w"/>
              <a:gd name="f4" fmla="val h"/>
              <a:gd name="f5" fmla="val 0"/>
              <a:gd name="f6" fmla="val 21600"/>
              <a:gd name="f7" fmla="val 20619"/>
              <a:gd name="f8" fmla="val 7043"/>
              <a:gd name="f9" fmla="val 1599"/>
              <a:gd name="f10" fmla="val 10431"/>
              <a:gd name="f11" fmla="val 3359"/>
              <a:gd name="f12" fmla="val 12009"/>
              <a:gd name="f13" fmla="val 5125"/>
              <a:gd name="f14" fmla="val 11638"/>
              <a:gd name="f15" fmla="val 8965"/>
              <a:gd name="f16" fmla="val 10834"/>
              <a:gd name="f17" fmla="val 12429"/>
              <a:gd name="f18" fmla="val 1037"/>
              <a:gd name="f19" fmla="val 16255"/>
              <a:gd name="f20" fmla="val 77"/>
              <a:gd name="f21" fmla="val 18093"/>
              <a:gd name="f22" fmla="+- 0 0 385"/>
              <a:gd name="f23" fmla="val 19927"/>
              <a:gd name="f24" fmla="val 1227"/>
              <a:gd name="f25" fmla="val 21590"/>
              <a:gd name="f26" fmla="val 4766"/>
              <a:gd name="f27" fmla="val 14041"/>
              <a:gd name="f28" fmla="val 19718"/>
              <a:gd name="f29" fmla="val 9870"/>
              <a:gd name="f30" fmla="val 17612"/>
              <a:gd name="f31" fmla="val 8157"/>
              <a:gd name="f32" fmla="val 15523"/>
              <a:gd name="f33" fmla="val 9097"/>
              <a:gd name="f34" fmla="val 12138"/>
              <a:gd name="f35" fmla="val 10620"/>
              <a:gd name="f36" fmla="val 9076"/>
              <a:gd name="f37" fmla="val 19001"/>
              <a:gd name="f38" fmla="val 5674"/>
              <a:gd name="f39" fmla="val 20410"/>
              <a:gd name="f40" fmla="val 3728"/>
              <a:gd name="f41" fmla="val 21215"/>
              <a:gd name="f42" fmla="val 1770"/>
              <a:gd name="f43" fmla="val 19679"/>
              <a:gd name="f44" fmla="val 15961"/>
              <a:gd name="f45" fmla="+- 0 0 -90"/>
              <a:gd name="f46" fmla="+- 0 0 -180"/>
              <a:gd name="f47" fmla="+- 0 0 -270"/>
              <a:gd name="f48" fmla="+- 0 0 -360"/>
              <a:gd name="f49" fmla="*/ f3 1 21600"/>
              <a:gd name="f50" fmla="*/ f4 1 20619"/>
              <a:gd name="f51" fmla="+- f7 0 f5"/>
              <a:gd name="f52" fmla="+- f6 0 f5"/>
              <a:gd name="f53" fmla="*/ f45 f0 1"/>
              <a:gd name="f54" fmla="*/ f46 f0 1"/>
              <a:gd name="f55" fmla="*/ f47 f0 1"/>
              <a:gd name="f56" fmla="*/ f48 f0 1"/>
              <a:gd name="f57" fmla="*/ f51 1 2"/>
              <a:gd name="f58" fmla="*/ f52 1 2"/>
              <a:gd name="f59" fmla="*/ f52 1 21600"/>
              <a:gd name="f60" fmla="*/ f51 1 20619"/>
              <a:gd name="f61" fmla="*/ f53 1 f2"/>
              <a:gd name="f62" fmla="*/ f54 1 f2"/>
              <a:gd name="f63" fmla="*/ f55 1 f2"/>
              <a:gd name="f64" fmla="*/ f56 1 f2"/>
              <a:gd name="f65" fmla="*/ f58 1 f59"/>
              <a:gd name="f66" fmla="*/ f57 1 f60"/>
              <a:gd name="f67" fmla="*/ 0 1 f59"/>
              <a:gd name="f68" fmla="*/ f6 1 f59"/>
              <a:gd name="f69" fmla="*/ 0 1 f60"/>
              <a:gd name="f70" fmla="*/ f7 1 f60"/>
              <a:gd name="f71" fmla="+- f61 0 f1"/>
              <a:gd name="f72" fmla="+- f62 0 f1"/>
              <a:gd name="f73" fmla="+- f63 0 f1"/>
              <a:gd name="f74" fmla="+- f64 0 f1"/>
              <a:gd name="f75" fmla="*/ f67 f49 1"/>
              <a:gd name="f76" fmla="*/ f68 f49 1"/>
              <a:gd name="f77" fmla="*/ f70 f50 1"/>
              <a:gd name="f78" fmla="*/ f69 f50 1"/>
              <a:gd name="f79" fmla="*/ f65 f49 1"/>
              <a:gd name="f80" fmla="*/ f66 f50 1"/>
            </a:gdLst>
            <a:ahLst/>
            <a:cxnLst>
              <a:cxn ang="3cd4">
                <a:pos x="hc" y="t"/>
              </a:cxn>
              <a:cxn ang="0">
                <a:pos x="r" y="vc"/>
              </a:cxn>
              <a:cxn ang="cd4">
                <a:pos x="hc" y="b"/>
              </a:cxn>
              <a:cxn ang="cd2">
                <a:pos x="l" y="vc"/>
              </a:cxn>
              <a:cxn ang="f71">
                <a:pos x="f79" y="f80"/>
              </a:cxn>
              <a:cxn ang="f72">
                <a:pos x="f79" y="f80"/>
              </a:cxn>
              <a:cxn ang="f73">
                <a:pos x="f79" y="f80"/>
              </a:cxn>
              <a:cxn ang="f74">
                <a:pos x="f79" y="f80"/>
              </a:cxn>
            </a:cxnLst>
            <a:rect l="f75" t="f78" r="f76" b="f77"/>
            <a:pathLst>
              <a:path w="21600" h="20619">
                <a:moveTo>
                  <a:pt x="f5" y="f8"/>
                </a:moveTo>
                <a:cubicBezTo>
                  <a:pt x="f9" y="f10"/>
                  <a:pt x="f11" y="f12"/>
                  <a:pt x="f13" y="f14"/>
                </a:cubicBezTo>
                <a:cubicBezTo>
                  <a:pt x="f15" y="f16"/>
                  <a:pt x="f17" y="f18"/>
                  <a:pt x="f19" y="f20"/>
                </a:cubicBezTo>
                <a:cubicBezTo>
                  <a:pt x="f21" y="f22"/>
                  <a:pt x="f23" y="f24"/>
                  <a:pt x="f25" y="f26"/>
                </a:cubicBezTo>
                <a:lnTo>
                  <a:pt x="f6" y="f27"/>
                </a:lnTo>
                <a:cubicBezTo>
                  <a:pt x="f28" y="f29"/>
                  <a:pt x="f30" y="f31"/>
                  <a:pt x="f32" y="f33"/>
                </a:cubicBezTo>
                <a:cubicBezTo>
                  <a:pt x="f34" y="f35"/>
                  <a:pt x="f36" y="f37"/>
                  <a:pt x="f38" y="f39"/>
                </a:cubicBezTo>
                <a:cubicBezTo>
                  <a:pt x="f40" y="f41"/>
                  <a:pt x="f42" y="f43"/>
                  <a:pt x="f5" y="f44"/>
                </a:cubicBezTo>
                <a:lnTo>
                  <a:pt x="f5" y="f8"/>
                </a:lnTo>
                <a:close/>
              </a:path>
            </a:pathLst>
          </a:custGeom>
          <a:gradFill>
            <a:gsLst>
              <a:gs pos="0">
                <a:srgbClr val="1C498B">
                  <a:alpha val="0"/>
                </a:srgbClr>
              </a:gs>
              <a:gs pos="100000">
                <a:srgbClr val="1C498B">
                  <a:alpha val="63000"/>
                </a:srgbClr>
              </a:gs>
            </a:gsLst>
            <a:lin ang="0"/>
          </a:gradFill>
          <a:ln cap="flat">
            <a:noFill/>
            <a:prstDash val="solid"/>
          </a:ln>
        </p:spPr>
        <p:txBody>
          <a:bodyPr vert="horz" wrap="square" lIns="0" tIns="0" rIns="0" bIns="0" anchor="ctr" anchorCtr="1" compatLnSpc="1">
            <a:noAutofit/>
          </a:bodyPr>
          <a:lstStyle/>
          <a:p>
            <a:pPr marL="0" marR="0" lvl="0" indent="0" algn="ctr" defTabSz="412751" rtl="0" fontAlgn="auto" hangingPunct="0">
              <a:lnSpc>
                <a:spcPct val="100000"/>
              </a:lnSpc>
              <a:spcBef>
                <a:spcPts val="0"/>
              </a:spcBef>
              <a:spcAft>
                <a:spcPts val="0"/>
              </a:spcAft>
              <a:buNone/>
              <a:tabLst/>
              <a:defRPr sz="2400" b="0" i="0" u="none" strike="noStrike" kern="0" cap="none" spc="0" baseline="0">
                <a:solidFill>
                  <a:srgbClr val="FFFFFF"/>
                </a:solidFill>
                <a:uFillTx/>
                <a:latin typeface="Helvetica Neue Medium"/>
                <a:ea typeface="Helvetica Neue Medium"/>
                <a:cs typeface="Helvetica Neue Medium"/>
              </a:defRPr>
            </a:pPr>
            <a:endParaRPr lang="en-US" sz="1525" b="0" i="0" u="none" strike="noStrike" kern="0" cap="none" spc="0" baseline="0">
              <a:solidFill>
                <a:srgbClr val="FFFFFF"/>
              </a:solidFill>
              <a:uFillTx/>
              <a:latin typeface="Helvetica Neue Medium"/>
              <a:ea typeface="Helvetica Neue Medium"/>
              <a:cs typeface="Helvetica Neue Medium"/>
            </a:endParaRPr>
          </a:p>
        </p:txBody>
      </p:sp>
      <p:sp>
        <p:nvSpPr>
          <p:cNvPr id="6" name="Title 1">
            <a:extLst>
              <a:ext uri="{FF2B5EF4-FFF2-40B4-BE49-F238E27FC236}">
                <a16:creationId xmlns:a16="http://schemas.microsoft.com/office/drawing/2014/main" id="{66800465-4822-CD79-2B88-750160BC689C}"/>
              </a:ext>
            </a:extLst>
          </p:cNvPr>
          <p:cNvSpPr txBox="1">
            <a:spLocks noGrp="1"/>
          </p:cNvSpPr>
          <p:nvPr>
            <p:ph type="title"/>
          </p:nvPr>
        </p:nvSpPr>
        <p:spPr>
          <a:xfrm>
            <a:off x="304796" y="170060"/>
            <a:ext cx="11430000" cy="1143000"/>
          </a:xfrm>
        </p:spPr>
        <p:txBody>
          <a:bodyPr>
            <a:noAutofit/>
          </a:bodyPr>
          <a:lstStyle>
            <a:lvl1pPr>
              <a:defRPr sz="3200" b="1">
                <a:solidFill>
                  <a:srgbClr val="FFFFFF"/>
                </a:solidFill>
              </a:defRPr>
            </a:lvl1pPr>
          </a:lstStyle>
          <a:p>
            <a:pPr lvl="0"/>
            <a:r>
              <a:rPr lang="en-US"/>
              <a:t>Click to edit Master title style</a:t>
            </a:r>
          </a:p>
        </p:txBody>
      </p:sp>
      <p:sp>
        <p:nvSpPr>
          <p:cNvPr id="7" name="Text Placeholder 4">
            <a:extLst>
              <a:ext uri="{FF2B5EF4-FFF2-40B4-BE49-F238E27FC236}">
                <a16:creationId xmlns:a16="http://schemas.microsoft.com/office/drawing/2014/main" id="{B9FE74DD-8A26-A50C-7CE2-5C50699F664D}"/>
              </a:ext>
            </a:extLst>
          </p:cNvPr>
          <p:cNvSpPr txBox="1">
            <a:spLocks noGrp="1"/>
          </p:cNvSpPr>
          <p:nvPr>
            <p:ph type="body" idx="4294967295"/>
          </p:nvPr>
        </p:nvSpPr>
        <p:spPr>
          <a:xfrm>
            <a:off x="332183" y="953344"/>
            <a:ext cx="11430109" cy="415923"/>
          </a:xfrm>
        </p:spPr>
        <p:txBody>
          <a:bodyPr/>
          <a:lstStyle>
            <a:lvl1pPr marL="0" indent="0">
              <a:buNone/>
              <a:defRPr sz="1400">
                <a:solidFill>
                  <a:srgbClr val="FFFFFF"/>
                </a:solidFill>
              </a:defRPr>
            </a:lvl1pPr>
          </a:lstStyle>
          <a:p>
            <a:pPr lvl="0"/>
            <a:r>
              <a:rPr lang="en-US"/>
              <a:t>Subtitle</a:t>
            </a:r>
          </a:p>
        </p:txBody>
      </p:sp>
      <p:cxnSp>
        <p:nvCxnSpPr>
          <p:cNvPr id="8" name="Straight Connector 15">
            <a:extLst>
              <a:ext uri="{FF2B5EF4-FFF2-40B4-BE49-F238E27FC236}">
                <a16:creationId xmlns:a16="http://schemas.microsoft.com/office/drawing/2014/main" id="{28E7B6ED-6644-7AC5-26EB-AC2E2E9A69A8}"/>
              </a:ext>
            </a:extLst>
          </p:cNvPr>
          <p:cNvCxnSpPr/>
          <p:nvPr/>
        </p:nvCxnSpPr>
        <p:spPr>
          <a:xfrm>
            <a:off x="11311722" y="6447269"/>
            <a:ext cx="0" cy="267883"/>
          </a:xfrm>
          <a:prstGeom prst="straightConnector1">
            <a:avLst/>
          </a:prstGeom>
          <a:noFill/>
          <a:ln w="6345" cap="flat">
            <a:solidFill>
              <a:srgbClr val="7F7F7F"/>
            </a:solidFill>
            <a:prstDash val="solid"/>
            <a:miter/>
          </a:ln>
        </p:spPr>
      </p:cxnSp>
      <p:sp>
        <p:nvSpPr>
          <p:cNvPr id="9" name="Slide Number Placeholder 6">
            <a:extLst>
              <a:ext uri="{FF2B5EF4-FFF2-40B4-BE49-F238E27FC236}">
                <a16:creationId xmlns:a16="http://schemas.microsoft.com/office/drawing/2014/main" id="{AFA978B7-232D-6A8D-3071-AEEAA2AF961A}"/>
              </a:ext>
            </a:extLst>
          </p:cNvPr>
          <p:cNvSpPr txBox="1">
            <a:spLocks noGrp="1"/>
          </p:cNvSpPr>
          <p:nvPr>
            <p:ph type="sldNum" sz="quarter" idx="8"/>
          </p:nvPr>
        </p:nvSpPr>
        <p:spPr>
          <a:xfrm>
            <a:off x="11202597" y="6454530"/>
            <a:ext cx="559704" cy="319171"/>
          </a:xfrm>
        </p:spPr>
        <p:txBody>
          <a:bodyPr/>
          <a:lstStyle>
            <a:lvl1pPr>
              <a:defRPr sz="1000">
                <a:solidFill>
                  <a:srgbClr val="7F7F7F"/>
                </a:solidFill>
              </a:defRPr>
            </a:lvl1pPr>
          </a:lstStyle>
          <a:p>
            <a:pPr lvl="0"/>
            <a:fld id="{1A19AF75-B5E1-48D9-A40E-F337654465B5}" type="slidenum">
              <a:t>‹#›</a:t>
            </a:fld>
            <a:endParaRPr lang="en-US"/>
          </a:p>
        </p:txBody>
      </p:sp>
      <p:pic>
        <p:nvPicPr>
          <p:cNvPr id="10" name="Picture 11">
            <a:extLst>
              <a:ext uri="{FF2B5EF4-FFF2-40B4-BE49-F238E27FC236}">
                <a16:creationId xmlns:a16="http://schemas.microsoft.com/office/drawing/2014/main" id="{94121248-C49D-6D07-0CE6-2D3B56F7E650}"/>
              </a:ext>
            </a:extLst>
          </p:cNvPr>
          <p:cNvPicPr>
            <a:picLocks noChangeAspect="1"/>
          </p:cNvPicPr>
          <p:nvPr/>
        </p:nvPicPr>
        <p:blipFill>
          <a:blip r:embed="rId2"/>
          <a:stretch>
            <a:fillRect/>
          </a:stretch>
        </p:blipFill>
        <p:spPr>
          <a:xfrm>
            <a:off x="9596463" y="6492240"/>
            <a:ext cx="1606134" cy="229240"/>
          </a:xfrm>
          <a:prstGeom prst="rect">
            <a:avLst/>
          </a:prstGeom>
          <a:noFill/>
          <a:ln cap="flat">
            <a:noFill/>
          </a:ln>
        </p:spPr>
      </p:pic>
    </p:spTree>
    <p:extLst>
      <p:ext uri="{BB962C8B-B14F-4D97-AF65-F5344CB8AC3E}">
        <p14:creationId xmlns:p14="http://schemas.microsoft.com/office/powerpoint/2010/main" val="566564991"/>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p:cSld name="1_Cover">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F269579-96F4-FC86-BD61-957677073991}"/>
              </a:ext>
            </a:extLst>
          </p:cNvPr>
          <p:cNvSpPr/>
          <p:nvPr/>
        </p:nvSpPr>
        <p:spPr>
          <a:xfrm>
            <a:off x="902366" y="1294415"/>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Title 1">
            <a:extLst>
              <a:ext uri="{FF2B5EF4-FFF2-40B4-BE49-F238E27FC236}">
                <a16:creationId xmlns:a16="http://schemas.microsoft.com/office/drawing/2014/main" id="{98927120-ACAD-A5AD-034D-066FB1CC4C1A}"/>
              </a:ext>
            </a:extLst>
          </p:cNvPr>
          <p:cNvSpPr txBox="1">
            <a:spLocks noGrp="1"/>
          </p:cNvSpPr>
          <p:nvPr>
            <p:ph type="title"/>
          </p:nvPr>
        </p:nvSpPr>
        <p:spPr>
          <a:xfrm>
            <a:off x="1413305" y="1561328"/>
            <a:ext cx="5194432" cy="1826340"/>
          </a:xfrm>
        </p:spPr>
        <p:txBody>
          <a:bodyPr anchor="b"/>
          <a:lstStyle>
            <a:lvl1pPr>
              <a:defRPr sz="4000"/>
            </a:lvl1pPr>
          </a:lstStyle>
          <a:p>
            <a:pPr lvl="0"/>
            <a:r>
              <a:rPr lang="en-US"/>
              <a:t>Click to edit Master title style</a:t>
            </a:r>
          </a:p>
        </p:txBody>
      </p:sp>
      <p:sp>
        <p:nvSpPr>
          <p:cNvPr id="4" name="Subtitle 2">
            <a:extLst>
              <a:ext uri="{FF2B5EF4-FFF2-40B4-BE49-F238E27FC236}">
                <a16:creationId xmlns:a16="http://schemas.microsoft.com/office/drawing/2014/main" id="{99065890-AD73-7835-34EB-25EF0FA64F9C}"/>
              </a:ext>
            </a:extLst>
          </p:cNvPr>
          <p:cNvSpPr txBox="1">
            <a:spLocks noGrp="1"/>
          </p:cNvSpPr>
          <p:nvPr>
            <p:ph type="subTitle" idx="4294967295"/>
          </p:nvPr>
        </p:nvSpPr>
        <p:spPr>
          <a:xfrm>
            <a:off x="1413305" y="3766861"/>
            <a:ext cx="5194432" cy="986564"/>
          </a:xfrm>
        </p:spPr>
        <p:txBody>
          <a:bodyPr/>
          <a:lstStyle>
            <a:lvl1pPr marL="0" indent="0">
              <a:buNone/>
              <a:defRPr/>
            </a:lvl1pPr>
          </a:lstStyle>
          <a:p>
            <a:pPr lvl="0"/>
            <a:r>
              <a:rPr lang="en-US"/>
              <a:t>Click to edit Master subtitle style</a:t>
            </a:r>
          </a:p>
        </p:txBody>
      </p:sp>
      <p:cxnSp>
        <p:nvCxnSpPr>
          <p:cNvPr id="5" name="Straight Connector 17">
            <a:extLst>
              <a:ext uri="{FF2B5EF4-FFF2-40B4-BE49-F238E27FC236}">
                <a16:creationId xmlns:a16="http://schemas.microsoft.com/office/drawing/2014/main" id="{3D1A291A-C650-0288-EDA5-888939C1A51A}"/>
              </a:ext>
            </a:extLst>
          </p:cNvPr>
          <p:cNvCxnSpPr/>
          <p:nvPr/>
        </p:nvCxnSpPr>
        <p:spPr>
          <a:xfrm>
            <a:off x="1520052" y="3507985"/>
            <a:ext cx="2286000" cy="0"/>
          </a:xfrm>
          <a:prstGeom prst="straightConnector1">
            <a:avLst/>
          </a:prstGeom>
          <a:noFill/>
          <a:ln w="31747" cap="flat">
            <a:solidFill>
              <a:srgbClr val="F58366"/>
            </a:solidFill>
            <a:prstDash val="solid"/>
            <a:miter/>
          </a:ln>
        </p:spPr>
      </p:cxnSp>
      <p:sp>
        <p:nvSpPr>
          <p:cNvPr id="6" name="Picture Placeholder 21">
            <a:extLst>
              <a:ext uri="{FF2B5EF4-FFF2-40B4-BE49-F238E27FC236}">
                <a16:creationId xmlns:a16="http://schemas.microsoft.com/office/drawing/2014/main" id="{16CB2319-C939-92DD-B039-DEFA4B1817EC}"/>
              </a:ext>
            </a:extLst>
          </p:cNvPr>
          <p:cNvSpPr txBox="1">
            <a:spLocks noGrp="1"/>
          </p:cNvSpPr>
          <p:nvPr>
            <p:ph type="pic" idx="4294967295"/>
          </p:nvPr>
        </p:nvSpPr>
        <p:spPr>
          <a:xfrm>
            <a:off x="7118686" y="233912"/>
            <a:ext cx="5073319" cy="5943600"/>
          </a:xfrm>
        </p:spPr>
        <p:txBody>
          <a:bodyPr>
            <a:noAutofit/>
          </a:bodyPr>
          <a:lstStyle>
            <a:lvl1pPr>
              <a:defRPr/>
            </a:lvl1pPr>
          </a:lstStyle>
          <a:p>
            <a:pPr lvl="0"/>
            <a:r>
              <a:rPr lang="en-US"/>
              <a:t>Click icon to add picture</a:t>
            </a:r>
          </a:p>
        </p:txBody>
      </p:sp>
      <p:grpSp>
        <p:nvGrpSpPr>
          <p:cNvPr id="7" name="Group 26">
            <a:extLst>
              <a:ext uri="{FF2B5EF4-FFF2-40B4-BE49-F238E27FC236}">
                <a16:creationId xmlns:a16="http://schemas.microsoft.com/office/drawing/2014/main" id="{E2572D84-C698-C96C-723D-E2323C81F17D}"/>
              </a:ext>
            </a:extLst>
          </p:cNvPr>
          <p:cNvGrpSpPr/>
          <p:nvPr/>
        </p:nvGrpSpPr>
        <p:grpSpPr>
          <a:xfrm>
            <a:off x="0" y="5020348"/>
            <a:ext cx="12191996" cy="1837651"/>
            <a:chOff x="0" y="5020348"/>
            <a:chExt cx="12191996" cy="1837651"/>
          </a:xfrm>
        </p:grpSpPr>
        <p:sp>
          <p:nvSpPr>
            <p:cNvPr id="8" name="Freeform 27">
              <a:extLst>
                <a:ext uri="{FF2B5EF4-FFF2-40B4-BE49-F238E27FC236}">
                  <a16:creationId xmlns:a16="http://schemas.microsoft.com/office/drawing/2014/main" id="{2807956E-BF83-D935-5AE7-3B0CA3FDA5E4}"/>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9" name="Freeform 28">
              <a:extLst>
                <a:ext uri="{FF2B5EF4-FFF2-40B4-BE49-F238E27FC236}">
                  <a16:creationId xmlns:a16="http://schemas.microsoft.com/office/drawing/2014/main" id="{82FFF612-9E4A-8786-9B66-2B5F11CB5A52}"/>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pic>
          <p:nvPicPr>
            <p:cNvPr id="10" name="Picture 29">
              <a:extLst>
                <a:ext uri="{FF2B5EF4-FFF2-40B4-BE49-F238E27FC236}">
                  <a16:creationId xmlns:a16="http://schemas.microsoft.com/office/drawing/2014/main" id="{2D442C44-C2B7-01B9-DA45-323FC5BD3029}"/>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49605998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Photo Slide 5">
    <p:spTree>
      <p:nvGrpSpPr>
        <p:cNvPr id="1" name=""/>
        <p:cNvGrpSpPr/>
        <p:nvPr/>
      </p:nvGrpSpPr>
      <p:grpSpPr>
        <a:xfrm>
          <a:off x="0" y="0"/>
          <a:ext cx="0" cy="0"/>
          <a:chOff x="0" y="0"/>
          <a:chExt cx="0" cy="0"/>
        </a:xfrm>
      </p:grpSpPr>
      <p:sp>
        <p:nvSpPr>
          <p:cNvPr id="2" name="Google Shape;473;p46">
            <a:extLst>
              <a:ext uri="{FF2B5EF4-FFF2-40B4-BE49-F238E27FC236}">
                <a16:creationId xmlns:a16="http://schemas.microsoft.com/office/drawing/2014/main" id="{58A22D3D-82FF-22CD-4987-D5898DBCF3BB}"/>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474;p46">
            <a:extLst>
              <a:ext uri="{FF2B5EF4-FFF2-40B4-BE49-F238E27FC236}">
                <a16:creationId xmlns:a16="http://schemas.microsoft.com/office/drawing/2014/main" id="{DEEDDA87-5EFE-85AD-4E53-AABB38334C1C}"/>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475;p46">
            <a:extLst>
              <a:ext uri="{FF2B5EF4-FFF2-40B4-BE49-F238E27FC236}">
                <a16:creationId xmlns:a16="http://schemas.microsoft.com/office/drawing/2014/main" id="{775B2098-0119-2B56-942C-40A1A37C999F}"/>
              </a:ext>
            </a:extLst>
          </p:cNvPr>
          <p:cNvGrpSpPr/>
          <p:nvPr/>
        </p:nvGrpSpPr>
        <p:grpSpPr>
          <a:xfrm>
            <a:off x="0" y="5379424"/>
            <a:ext cx="2807363" cy="753895"/>
            <a:chOff x="0" y="5379424"/>
            <a:chExt cx="2807363" cy="753895"/>
          </a:xfrm>
        </p:grpSpPr>
        <p:sp>
          <p:nvSpPr>
            <p:cNvPr id="5" name="Google Shape;476;p46">
              <a:extLst>
                <a:ext uri="{FF2B5EF4-FFF2-40B4-BE49-F238E27FC236}">
                  <a16:creationId xmlns:a16="http://schemas.microsoft.com/office/drawing/2014/main" id="{74D1592A-8417-1429-513D-389406C561E8}"/>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477;p46">
              <a:extLst>
                <a:ext uri="{FF2B5EF4-FFF2-40B4-BE49-F238E27FC236}">
                  <a16:creationId xmlns:a16="http://schemas.microsoft.com/office/drawing/2014/main" id="{E4251717-F039-BA17-E295-D59C4F9CC3AB}"/>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479;p46">
            <a:extLst>
              <a:ext uri="{FF2B5EF4-FFF2-40B4-BE49-F238E27FC236}">
                <a16:creationId xmlns:a16="http://schemas.microsoft.com/office/drawing/2014/main" id="{ED5240B3-5252-AC85-C520-6F6696F2A73C}"/>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72836085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p:cSld name="1_Divider">
    <p:spTree>
      <p:nvGrpSpPr>
        <p:cNvPr id="1" name=""/>
        <p:cNvGrpSpPr/>
        <p:nvPr/>
      </p:nvGrpSpPr>
      <p:grpSpPr>
        <a:xfrm>
          <a:off x="0" y="0"/>
          <a:ext cx="0" cy="0"/>
          <a:chOff x="0" y="0"/>
          <a:chExt cx="0" cy="0"/>
        </a:xfrm>
      </p:grpSpPr>
      <p:grpSp>
        <p:nvGrpSpPr>
          <p:cNvPr id="2" name="Group 9">
            <a:extLst>
              <a:ext uri="{FF2B5EF4-FFF2-40B4-BE49-F238E27FC236}">
                <a16:creationId xmlns:a16="http://schemas.microsoft.com/office/drawing/2014/main" id="{DFC1FA19-D358-4913-E460-A1F7FF550902}"/>
              </a:ext>
            </a:extLst>
          </p:cNvPr>
          <p:cNvGrpSpPr/>
          <p:nvPr/>
        </p:nvGrpSpPr>
        <p:grpSpPr>
          <a:xfrm>
            <a:off x="0" y="5020348"/>
            <a:ext cx="12191996" cy="1837651"/>
            <a:chOff x="0" y="5020348"/>
            <a:chExt cx="12191996" cy="1837651"/>
          </a:xfrm>
        </p:grpSpPr>
        <p:sp>
          <p:nvSpPr>
            <p:cNvPr id="3" name="Freeform 25">
              <a:extLst>
                <a:ext uri="{FF2B5EF4-FFF2-40B4-BE49-F238E27FC236}">
                  <a16:creationId xmlns:a16="http://schemas.microsoft.com/office/drawing/2014/main" id="{27668B1B-9BFE-80A4-26F0-E5B15B2857C5}"/>
                </a:ext>
              </a:extLst>
            </p:cNvPr>
            <p:cNvSpPr/>
            <p:nvPr/>
          </p:nvSpPr>
          <p:spPr>
            <a:xfrm>
              <a:off x="0" y="5100267"/>
              <a:ext cx="7111371" cy="1757732"/>
            </a:xfrm>
            <a:custGeom>
              <a:avLst/>
              <a:gdLst>
                <a:gd name="f0" fmla="val 10800000"/>
                <a:gd name="f1" fmla="val 5400000"/>
                <a:gd name="f2" fmla="val 180"/>
                <a:gd name="f3" fmla="val w"/>
                <a:gd name="f4" fmla="val h"/>
                <a:gd name="f5" fmla="val 0"/>
                <a:gd name="f6" fmla="val 7111369"/>
                <a:gd name="f7" fmla="val 1757730"/>
                <a:gd name="f8" fmla="val 772954"/>
                <a:gd name="f9" fmla="val 2778"/>
                <a:gd name="f10" fmla="val 1769038"/>
                <a:gd name="f11" fmla="val 30799"/>
                <a:gd name="f12" fmla="val 2696750"/>
                <a:gd name="f13" fmla="val 267531"/>
                <a:gd name="f14" fmla="val 3590934"/>
                <a:gd name="f15" fmla="val 566046"/>
                <a:gd name="f16" fmla="val 4684008"/>
                <a:gd name="f17" fmla="val 930921"/>
                <a:gd name="f18" fmla="val 5690778"/>
                <a:gd name="f19" fmla="val 1324625"/>
                <a:gd name="f20" fmla="val 6700767"/>
                <a:gd name="f21" fmla="val 1636882"/>
                <a:gd name="f22" fmla="val 25690"/>
                <a:gd name="f23" fmla="val 2197"/>
                <a:gd name="f24" fmla="val 25414"/>
                <a:gd name="f25" fmla="val 114653"/>
                <a:gd name="f26" fmla="val 14905"/>
                <a:gd name="f27" fmla="val 227801"/>
                <a:gd name="f28" fmla="val 7857"/>
                <a:gd name="f29" fmla="val 341773"/>
                <a:gd name="f30" fmla="val 3976"/>
                <a:gd name="f31" fmla="val 486963"/>
                <a:gd name="f32" fmla="+- 0 0 968"/>
                <a:gd name="f33" fmla="val 630656"/>
                <a:gd name="f34" fmla="+- 0 0 1224"/>
                <a:gd name="f35" fmla="+- 0 0 -90"/>
                <a:gd name="f36" fmla="*/ f3 1 7111369"/>
                <a:gd name="f37" fmla="*/ f4 1 1757730"/>
                <a:gd name="f38" fmla="+- f7 0 f5"/>
                <a:gd name="f39" fmla="+- f6 0 f5"/>
                <a:gd name="f40" fmla="*/ f35 f0 1"/>
                <a:gd name="f41" fmla="*/ f39 1 7111369"/>
                <a:gd name="f42" fmla="*/ f38 1 1757730"/>
                <a:gd name="f43" fmla="*/ 772954 f39 1"/>
                <a:gd name="f44" fmla="*/ 2778 f38 1"/>
                <a:gd name="f45" fmla="*/ 3590934 f39 1"/>
                <a:gd name="f46" fmla="*/ 566046 f38 1"/>
                <a:gd name="f47" fmla="*/ 6700767 f39 1"/>
                <a:gd name="f48" fmla="*/ 1636882 f38 1"/>
                <a:gd name="f49" fmla="*/ 7111369 f39 1"/>
                <a:gd name="f50" fmla="*/ 1757730 f38 1"/>
                <a:gd name="f51" fmla="*/ 0 f39 1"/>
                <a:gd name="f52" fmla="*/ 25690 f38 1"/>
                <a:gd name="f53" fmla="*/ 2197 f39 1"/>
                <a:gd name="f54" fmla="*/ 25414 f38 1"/>
                <a:gd name="f55" fmla="*/ 341773 f39 1"/>
                <a:gd name="f56" fmla="*/ 3976 f38 1"/>
                <a:gd name="f57" fmla="*/ f40 1 f2"/>
                <a:gd name="f58" fmla="*/ f43 1 7111369"/>
                <a:gd name="f59" fmla="*/ f44 1 1757730"/>
                <a:gd name="f60" fmla="*/ f45 1 7111369"/>
                <a:gd name="f61" fmla="*/ f46 1 1757730"/>
                <a:gd name="f62" fmla="*/ f47 1 7111369"/>
                <a:gd name="f63" fmla="*/ f48 1 1757730"/>
                <a:gd name="f64" fmla="*/ f49 1 7111369"/>
                <a:gd name="f65" fmla="*/ f50 1 1757730"/>
                <a:gd name="f66" fmla="*/ f51 1 7111369"/>
                <a:gd name="f67" fmla="*/ f52 1 1757730"/>
                <a:gd name="f68" fmla="*/ f53 1 7111369"/>
                <a:gd name="f69" fmla="*/ f54 1 1757730"/>
                <a:gd name="f70" fmla="*/ f55 1 7111369"/>
                <a:gd name="f71" fmla="*/ f56 1 1757730"/>
                <a:gd name="f72" fmla="*/ f5 1 f41"/>
                <a:gd name="f73" fmla="*/ f6 1 f41"/>
                <a:gd name="f74" fmla="*/ f5 1 f42"/>
                <a:gd name="f75" fmla="*/ f7 1 f42"/>
                <a:gd name="f76" fmla="+- f57 0 f1"/>
                <a:gd name="f77" fmla="*/ f58 1 f41"/>
                <a:gd name="f78" fmla="*/ f59 1 f42"/>
                <a:gd name="f79" fmla="*/ f60 1 f41"/>
                <a:gd name="f80" fmla="*/ f61 1 f42"/>
                <a:gd name="f81" fmla="*/ f62 1 f41"/>
                <a:gd name="f82" fmla="*/ f63 1 f42"/>
                <a:gd name="f83" fmla="*/ f64 1 f41"/>
                <a:gd name="f84" fmla="*/ f65 1 f42"/>
                <a:gd name="f85" fmla="*/ f66 1 f41"/>
                <a:gd name="f86" fmla="*/ f67 1 f42"/>
                <a:gd name="f87" fmla="*/ f68 1 f41"/>
                <a:gd name="f88" fmla="*/ f69 1 f42"/>
                <a:gd name="f89" fmla="*/ f70 1 f41"/>
                <a:gd name="f90" fmla="*/ f71 1 f42"/>
                <a:gd name="f91" fmla="*/ f72 f36 1"/>
                <a:gd name="f92" fmla="*/ f73 f36 1"/>
                <a:gd name="f93" fmla="*/ f75 f37 1"/>
                <a:gd name="f94" fmla="*/ f74 f37 1"/>
                <a:gd name="f95" fmla="*/ f77 f36 1"/>
                <a:gd name="f96" fmla="*/ f78 f37 1"/>
                <a:gd name="f97" fmla="*/ f79 f36 1"/>
                <a:gd name="f98" fmla="*/ f80 f37 1"/>
                <a:gd name="f99" fmla="*/ f81 f36 1"/>
                <a:gd name="f100" fmla="*/ f82 f37 1"/>
                <a:gd name="f101" fmla="*/ f83 f36 1"/>
                <a:gd name="f102" fmla="*/ f84 f37 1"/>
                <a:gd name="f103" fmla="*/ f85 f36 1"/>
                <a:gd name="f104" fmla="*/ f86 f37 1"/>
                <a:gd name="f105" fmla="*/ f87 f36 1"/>
                <a:gd name="f106" fmla="*/ f88 f37 1"/>
                <a:gd name="f107" fmla="*/ f89 f36 1"/>
                <a:gd name="f108" fmla="*/ f90 f37 1"/>
              </a:gdLst>
              <a:ahLst/>
              <a:cxnLst>
                <a:cxn ang="3cd4">
                  <a:pos x="hc" y="t"/>
                </a:cxn>
                <a:cxn ang="0">
                  <a:pos x="r" y="vc"/>
                </a:cxn>
                <a:cxn ang="cd4">
                  <a:pos x="hc" y="b"/>
                </a:cxn>
                <a:cxn ang="cd2">
                  <a:pos x="l" y="vc"/>
                </a:cxn>
                <a:cxn ang="f76">
                  <a:pos x="f95" y="f96"/>
                </a:cxn>
                <a:cxn ang="f76">
                  <a:pos x="f97" y="f98"/>
                </a:cxn>
                <a:cxn ang="f76">
                  <a:pos x="f99" y="f100"/>
                </a:cxn>
                <a:cxn ang="f76">
                  <a:pos x="f101" y="f102"/>
                </a:cxn>
                <a:cxn ang="f76">
                  <a:pos x="f103" y="f102"/>
                </a:cxn>
                <a:cxn ang="f76">
                  <a:pos x="f103" y="f104"/>
                </a:cxn>
                <a:cxn ang="f76">
                  <a:pos x="f105" y="f106"/>
                </a:cxn>
                <a:cxn ang="f76">
                  <a:pos x="f107" y="f108"/>
                </a:cxn>
                <a:cxn ang="f76">
                  <a:pos x="f95" y="f96"/>
                </a:cxn>
              </a:cxnLst>
              <a:rect l="f91" t="f94" r="f92" b="f93"/>
              <a:pathLst>
                <a:path w="7111369" h="1757730">
                  <a:moveTo>
                    <a:pt x="f8" y="f9"/>
                  </a:moveTo>
                  <a:cubicBezTo>
                    <a:pt x="f10" y="f11"/>
                    <a:pt x="f12" y="f13"/>
                    <a:pt x="f14" y="f15"/>
                  </a:cubicBezTo>
                  <a:cubicBezTo>
                    <a:pt x="f16" y="f17"/>
                    <a:pt x="f18" y="f19"/>
                    <a:pt x="f20" y="f21"/>
                  </a:cubicBezTo>
                  <a:lnTo>
                    <a:pt x="f6" y="f7"/>
                  </a:lnTo>
                  <a:lnTo>
                    <a:pt x="f5" y="f7"/>
                  </a:lnTo>
                  <a:lnTo>
                    <a:pt x="f5" y="f22"/>
                  </a:lnTo>
                  <a:lnTo>
                    <a:pt x="f23" y="f24"/>
                  </a:lnTo>
                  <a:cubicBezTo>
                    <a:pt x="f25" y="f26"/>
                    <a:pt x="f27" y="f28"/>
                    <a:pt x="f29" y="f30"/>
                  </a:cubicBezTo>
                  <a:cubicBezTo>
                    <a:pt x="f31" y="f32"/>
                    <a:pt x="f33" y="f34"/>
                    <a:pt x="f8" y="f9"/>
                  </a:cubicBezTo>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4" name="Freeform 19">
              <a:extLst>
                <a:ext uri="{FF2B5EF4-FFF2-40B4-BE49-F238E27FC236}">
                  <a16:creationId xmlns:a16="http://schemas.microsoft.com/office/drawing/2014/main" id="{A1560CB2-6A97-93BB-EED6-EFA29695F5A5}"/>
                </a:ext>
              </a:extLst>
            </p:cNvPr>
            <p:cNvSpPr/>
            <p:nvPr/>
          </p:nvSpPr>
          <p:spPr>
            <a:xfrm>
              <a:off x="0" y="5038947"/>
              <a:ext cx="12191996" cy="1819052"/>
            </a:xfrm>
            <a:custGeom>
              <a:avLst/>
              <a:gdLst>
                <a:gd name="f0" fmla="val 10800000"/>
                <a:gd name="f1" fmla="val 5400000"/>
                <a:gd name="f2" fmla="val 180"/>
                <a:gd name="f3" fmla="val w"/>
                <a:gd name="f4" fmla="val h"/>
                <a:gd name="f5" fmla="val 0"/>
                <a:gd name="f6" fmla="val 12192000"/>
                <a:gd name="f7" fmla="val 1819056"/>
                <a:gd name="f8" fmla="val 1590347"/>
                <a:gd name="f9" fmla="val 12188220"/>
                <a:gd name="f10" fmla="val 11380834"/>
                <a:gd name="f11" fmla="val 11595183"/>
                <a:gd name="f12" fmla="val 1770580"/>
                <a:gd name="f13" fmla="val 11796947"/>
                <a:gd name="f14" fmla="val 1720044"/>
                <a:gd name="f15" fmla="val 11996151"/>
                <a:gd name="f16" fmla="val 1660154"/>
                <a:gd name="f17" fmla="val 758403"/>
                <a:gd name="f18" fmla="val 2043"/>
                <a:gd name="f19" fmla="val 1686489"/>
                <a:gd name="f20" fmla="val 25125"/>
                <a:gd name="f21" fmla="val 2647016"/>
                <a:gd name="f22" fmla="val 241445"/>
                <a:gd name="f23" fmla="val 3624304"/>
                <a:gd name="f24" fmla="val 526182"/>
                <a:gd name="f25" fmla="val 4845769"/>
                <a:gd name="f26" fmla="val 882033"/>
                <a:gd name="f27" fmla="val 6018540"/>
                <a:gd name="f28" fmla="val 1319108"/>
                <a:gd name="f29" fmla="val 7255331"/>
                <a:gd name="f30" fmla="val 1648964"/>
                <a:gd name="f31" fmla="val 7453869"/>
                <a:gd name="f32" fmla="val 1701922"/>
                <a:gd name="f33" fmla="val 7655427"/>
                <a:gd name="f34" fmla="val 1749451"/>
                <a:gd name="f35" fmla="val 7859208"/>
                <a:gd name="f36" fmla="val 1790989"/>
                <a:gd name="f37" fmla="val 8008547"/>
                <a:gd name="f38" fmla="val 6697152"/>
                <a:gd name="f39" fmla="val 6692612"/>
                <a:gd name="f40" fmla="val 1817638"/>
                <a:gd name="f41" fmla="val 5687256"/>
                <a:gd name="f42" fmla="val 1488590"/>
                <a:gd name="f43" fmla="val 4686470"/>
                <a:gd name="f44" fmla="val 1078099"/>
                <a:gd name="f45" fmla="val 3598861"/>
                <a:gd name="f46" fmla="val 695028"/>
                <a:gd name="f47" fmla="val 2581993"/>
                <a:gd name="f48" fmla="val 336916"/>
                <a:gd name="f49" fmla="val 1520053"/>
                <a:gd name="f50" fmla="val 58744"/>
                <a:gd name="f51" fmla="val 357248"/>
                <a:gd name="f52" fmla="val 79163"/>
                <a:gd name="f53" fmla="val 243154"/>
                <a:gd name="f54" fmla="val 81169"/>
                <a:gd name="f55" fmla="val 129832"/>
                <a:gd name="f56" fmla="val 86358"/>
                <a:gd name="f57" fmla="val 17144"/>
                <a:gd name="f58" fmla="val 95022"/>
                <a:gd name="f59" fmla="val 96893"/>
                <a:gd name="f60" fmla="val 29948"/>
                <a:gd name="f61" fmla="val 15757"/>
                <a:gd name="f62" fmla="val 27869"/>
                <a:gd name="f63" fmla="val 130823"/>
                <a:gd name="f64" fmla="val 16482"/>
                <a:gd name="f65" fmla="val 246476"/>
                <a:gd name="f66" fmla="val 8725"/>
                <a:gd name="f67" fmla="val 362684"/>
                <a:gd name="f68" fmla="val 4345"/>
                <a:gd name="f69" fmla="val 493898"/>
                <a:gd name="f70" fmla="+- 0 0 608"/>
                <a:gd name="f71" fmla="val 625820"/>
                <a:gd name="f72" fmla="+- 0 0 1255"/>
                <a:gd name="f73" fmla="+- 0 0 -90"/>
                <a:gd name="f74" fmla="*/ f3 1 12192000"/>
                <a:gd name="f75" fmla="*/ f4 1 1819056"/>
                <a:gd name="f76" fmla="+- f7 0 f5"/>
                <a:gd name="f77" fmla="+- f6 0 f5"/>
                <a:gd name="f78" fmla="*/ f73 f0 1"/>
                <a:gd name="f79" fmla="*/ f77 1 12192000"/>
                <a:gd name="f80" fmla="*/ f76 1 1819056"/>
                <a:gd name="f81" fmla="*/ 12192000 f77 1"/>
                <a:gd name="f82" fmla="*/ 1590347 f76 1"/>
                <a:gd name="f83" fmla="*/ 12188220 f77 1"/>
                <a:gd name="f84" fmla="*/ 1819056 f76 1"/>
                <a:gd name="f85" fmla="*/ 11380834 f77 1"/>
                <a:gd name="f86" fmla="*/ 11595183 f77 1"/>
                <a:gd name="f87" fmla="*/ 1770580 f76 1"/>
                <a:gd name="f88" fmla="*/ 758403 f77 1"/>
                <a:gd name="f89" fmla="*/ 2043 f76 1"/>
                <a:gd name="f90" fmla="*/ 3624304 f77 1"/>
                <a:gd name="f91" fmla="*/ 526182 f76 1"/>
                <a:gd name="f92" fmla="*/ 7255331 f77 1"/>
                <a:gd name="f93" fmla="*/ 1648964 f76 1"/>
                <a:gd name="f94" fmla="*/ 7859208 f77 1"/>
                <a:gd name="f95" fmla="*/ 1790989 f76 1"/>
                <a:gd name="f96" fmla="*/ 8008547 f77 1"/>
                <a:gd name="f97" fmla="*/ 6697152 f77 1"/>
                <a:gd name="f98" fmla="*/ 6692612 f77 1"/>
                <a:gd name="f99" fmla="*/ 1817638 f76 1"/>
                <a:gd name="f100" fmla="*/ 3598861 f77 1"/>
                <a:gd name="f101" fmla="*/ 695028 f76 1"/>
                <a:gd name="f102" fmla="*/ 357248 f77 1"/>
                <a:gd name="f103" fmla="*/ 79163 f76 1"/>
                <a:gd name="f104" fmla="*/ 17144 f77 1"/>
                <a:gd name="f105" fmla="*/ 95022 f76 1"/>
                <a:gd name="f106" fmla="*/ 0 f77 1"/>
                <a:gd name="f107" fmla="*/ 96893 f76 1"/>
                <a:gd name="f108" fmla="*/ 29948 f76 1"/>
                <a:gd name="f109" fmla="*/ 15757 f77 1"/>
                <a:gd name="f110" fmla="*/ 27869 f76 1"/>
                <a:gd name="f111" fmla="*/ 362684 f77 1"/>
                <a:gd name="f112" fmla="*/ 4345 f76 1"/>
                <a:gd name="f113" fmla="*/ f78 1 f2"/>
                <a:gd name="f114" fmla="*/ f81 1 12192000"/>
                <a:gd name="f115" fmla="*/ f82 1 1819056"/>
                <a:gd name="f116" fmla="*/ f83 1 12192000"/>
                <a:gd name="f117" fmla="*/ f84 1 1819056"/>
                <a:gd name="f118" fmla="*/ f85 1 12192000"/>
                <a:gd name="f119" fmla="*/ f86 1 12192000"/>
                <a:gd name="f120" fmla="*/ f87 1 1819056"/>
                <a:gd name="f121" fmla="*/ f88 1 12192000"/>
                <a:gd name="f122" fmla="*/ f89 1 1819056"/>
                <a:gd name="f123" fmla="*/ f90 1 12192000"/>
                <a:gd name="f124" fmla="*/ f91 1 1819056"/>
                <a:gd name="f125" fmla="*/ f92 1 12192000"/>
                <a:gd name="f126" fmla="*/ f93 1 1819056"/>
                <a:gd name="f127" fmla="*/ f94 1 12192000"/>
                <a:gd name="f128" fmla="*/ f95 1 1819056"/>
                <a:gd name="f129" fmla="*/ f96 1 12192000"/>
                <a:gd name="f130" fmla="*/ f97 1 12192000"/>
                <a:gd name="f131" fmla="*/ f98 1 12192000"/>
                <a:gd name="f132" fmla="*/ f99 1 1819056"/>
                <a:gd name="f133" fmla="*/ f100 1 12192000"/>
                <a:gd name="f134" fmla="*/ f101 1 1819056"/>
                <a:gd name="f135" fmla="*/ f102 1 12192000"/>
                <a:gd name="f136" fmla="*/ f103 1 1819056"/>
                <a:gd name="f137" fmla="*/ f104 1 12192000"/>
                <a:gd name="f138" fmla="*/ f105 1 1819056"/>
                <a:gd name="f139" fmla="*/ f106 1 12192000"/>
                <a:gd name="f140" fmla="*/ f107 1 1819056"/>
                <a:gd name="f141" fmla="*/ f108 1 1819056"/>
                <a:gd name="f142" fmla="*/ f109 1 12192000"/>
                <a:gd name="f143" fmla="*/ f110 1 1819056"/>
                <a:gd name="f144" fmla="*/ f111 1 12192000"/>
                <a:gd name="f145" fmla="*/ f112 1 1819056"/>
                <a:gd name="f146" fmla="*/ f5 1 f79"/>
                <a:gd name="f147" fmla="*/ f6 1 f79"/>
                <a:gd name="f148" fmla="*/ f5 1 f80"/>
                <a:gd name="f149" fmla="*/ f7 1 f80"/>
                <a:gd name="f150" fmla="+- f113 0 f1"/>
                <a:gd name="f151" fmla="*/ f114 1 f79"/>
                <a:gd name="f152" fmla="*/ f115 1 f80"/>
                <a:gd name="f153" fmla="*/ f116 1 f79"/>
                <a:gd name="f154" fmla="*/ f117 1 f80"/>
                <a:gd name="f155" fmla="*/ f118 1 f79"/>
                <a:gd name="f156" fmla="*/ f119 1 f79"/>
                <a:gd name="f157" fmla="*/ f120 1 f80"/>
                <a:gd name="f158" fmla="*/ f121 1 f79"/>
                <a:gd name="f159" fmla="*/ f122 1 f80"/>
                <a:gd name="f160" fmla="*/ f123 1 f79"/>
                <a:gd name="f161" fmla="*/ f124 1 f80"/>
                <a:gd name="f162" fmla="*/ f125 1 f79"/>
                <a:gd name="f163" fmla="*/ f126 1 f80"/>
                <a:gd name="f164" fmla="*/ f127 1 f79"/>
                <a:gd name="f165" fmla="*/ f128 1 f80"/>
                <a:gd name="f166" fmla="*/ f129 1 f79"/>
                <a:gd name="f167" fmla="*/ f130 1 f79"/>
                <a:gd name="f168" fmla="*/ f131 1 f79"/>
                <a:gd name="f169" fmla="*/ f132 1 f80"/>
                <a:gd name="f170" fmla="*/ f133 1 f79"/>
                <a:gd name="f171" fmla="*/ f134 1 f80"/>
                <a:gd name="f172" fmla="*/ f135 1 f79"/>
                <a:gd name="f173" fmla="*/ f136 1 f80"/>
                <a:gd name="f174" fmla="*/ f137 1 f79"/>
                <a:gd name="f175" fmla="*/ f138 1 f80"/>
                <a:gd name="f176" fmla="*/ f139 1 f79"/>
                <a:gd name="f177" fmla="*/ f140 1 f80"/>
                <a:gd name="f178" fmla="*/ f141 1 f80"/>
                <a:gd name="f179" fmla="*/ f142 1 f79"/>
                <a:gd name="f180" fmla="*/ f143 1 f80"/>
                <a:gd name="f181" fmla="*/ f144 1 f79"/>
                <a:gd name="f182" fmla="*/ f145 1 f80"/>
                <a:gd name="f183" fmla="*/ f146 f74 1"/>
                <a:gd name="f184" fmla="*/ f147 f74 1"/>
                <a:gd name="f185" fmla="*/ f149 f75 1"/>
                <a:gd name="f186" fmla="*/ f148 f75 1"/>
                <a:gd name="f187" fmla="*/ f151 f74 1"/>
                <a:gd name="f188" fmla="*/ f152 f75 1"/>
                <a:gd name="f189" fmla="*/ f153 f74 1"/>
                <a:gd name="f190" fmla="*/ f154 f75 1"/>
                <a:gd name="f191" fmla="*/ f155 f74 1"/>
                <a:gd name="f192" fmla="*/ f156 f74 1"/>
                <a:gd name="f193" fmla="*/ f157 f75 1"/>
                <a:gd name="f194" fmla="*/ f158 f74 1"/>
                <a:gd name="f195" fmla="*/ f159 f75 1"/>
                <a:gd name="f196" fmla="*/ f160 f74 1"/>
                <a:gd name="f197" fmla="*/ f161 f75 1"/>
                <a:gd name="f198" fmla="*/ f162 f74 1"/>
                <a:gd name="f199" fmla="*/ f163 f75 1"/>
                <a:gd name="f200" fmla="*/ f164 f74 1"/>
                <a:gd name="f201" fmla="*/ f165 f75 1"/>
                <a:gd name="f202" fmla="*/ f166 f74 1"/>
                <a:gd name="f203" fmla="*/ f167 f74 1"/>
                <a:gd name="f204" fmla="*/ f168 f74 1"/>
                <a:gd name="f205" fmla="*/ f169 f75 1"/>
                <a:gd name="f206" fmla="*/ f170 f74 1"/>
                <a:gd name="f207" fmla="*/ f171 f75 1"/>
                <a:gd name="f208" fmla="*/ f172 f74 1"/>
                <a:gd name="f209" fmla="*/ f173 f75 1"/>
                <a:gd name="f210" fmla="*/ f174 f74 1"/>
                <a:gd name="f211" fmla="*/ f175 f75 1"/>
                <a:gd name="f212" fmla="*/ f176 f74 1"/>
                <a:gd name="f213" fmla="*/ f177 f75 1"/>
                <a:gd name="f214" fmla="*/ f178 f75 1"/>
                <a:gd name="f215" fmla="*/ f179 f74 1"/>
                <a:gd name="f216" fmla="*/ f180 f75 1"/>
                <a:gd name="f217" fmla="*/ f181 f74 1"/>
                <a:gd name="f218" fmla="*/ f182 f75 1"/>
              </a:gdLst>
              <a:ahLst/>
              <a:cxnLst>
                <a:cxn ang="3cd4">
                  <a:pos x="hc" y="t"/>
                </a:cxn>
                <a:cxn ang="0">
                  <a:pos x="r" y="vc"/>
                </a:cxn>
                <a:cxn ang="cd4">
                  <a:pos x="hc" y="b"/>
                </a:cxn>
                <a:cxn ang="cd2">
                  <a:pos x="l" y="vc"/>
                </a:cxn>
                <a:cxn ang="f150">
                  <a:pos x="f187" y="f188"/>
                </a:cxn>
                <a:cxn ang="f150">
                  <a:pos x="f189" y="f190"/>
                </a:cxn>
                <a:cxn ang="f150">
                  <a:pos x="f191" y="f190"/>
                </a:cxn>
                <a:cxn ang="f150">
                  <a:pos x="f192" y="f193"/>
                </a:cxn>
                <a:cxn ang="f150">
                  <a:pos x="f187" y="f188"/>
                </a:cxn>
                <a:cxn ang="f150">
                  <a:pos x="f194" y="f195"/>
                </a:cxn>
                <a:cxn ang="f150">
                  <a:pos x="f196" y="f197"/>
                </a:cxn>
                <a:cxn ang="f150">
                  <a:pos x="f198" y="f199"/>
                </a:cxn>
                <a:cxn ang="f150">
                  <a:pos x="f200" y="f201"/>
                </a:cxn>
                <a:cxn ang="f150">
                  <a:pos x="f202" y="f190"/>
                </a:cxn>
                <a:cxn ang="f150">
                  <a:pos x="f203" y="f190"/>
                </a:cxn>
                <a:cxn ang="f150">
                  <a:pos x="f204" y="f205"/>
                </a:cxn>
                <a:cxn ang="f150">
                  <a:pos x="f206" y="f207"/>
                </a:cxn>
                <a:cxn ang="f150">
                  <a:pos x="f208" y="f209"/>
                </a:cxn>
                <a:cxn ang="f150">
                  <a:pos x="f210" y="f211"/>
                </a:cxn>
                <a:cxn ang="f150">
                  <a:pos x="f212" y="f213"/>
                </a:cxn>
                <a:cxn ang="f150">
                  <a:pos x="f212" y="f214"/>
                </a:cxn>
                <a:cxn ang="f150">
                  <a:pos x="f215" y="f216"/>
                </a:cxn>
                <a:cxn ang="f150">
                  <a:pos x="f217" y="f218"/>
                </a:cxn>
                <a:cxn ang="f150">
                  <a:pos x="f194" y="f195"/>
                </a:cxn>
              </a:cxnLst>
              <a:rect l="f183" t="f186" r="f184" b="f185"/>
              <a:pathLst>
                <a:path w="12192000" h="1819056">
                  <a:moveTo>
                    <a:pt x="f6" y="f8"/>
                  </a:moveTo>
                  <a:lnTo>
                    <a:pt x="f9" y="f7"/>
                  </a:lnTo>
                  <a:lnTo>
                    <a:pt x="f10" y="f7"/>
                  </a:lnTo>
                  <a:lnTo>
                    <a:pt x="f11" y="f12"/>
                  </a:lnTo>
                  <a:cubicBezTo>
                    <a:pt x="f13" y="f14"/>
                    <a:pt x="f15" y="f16"/>
                    <a:pt x="f6" y="f8"/>
                  </a:cubicBezTo>
                  <a:close/>
                  <a:moveTo>
                    <a:pt x="f17" y="f18"/>
                  </a:moveTo>
                  <a:cubicBezTo>
                    <a:pt x="f19" y="f20"/>
                    <a:pt x="f21" y="f22"/>
                    <a:pt x="f23" y="f24"/>
                  </a:cubicBezTo>
                  <a:cubicBezTo>
                    <a:pt x="f25" y="f26"/>
                    <a:pt x="f27" y="f28"/>
                    <a:pt x="f29" y="f30"/>
                  </a:cubicBezTo>
                  <a:cubicBezTo>
                    <a:pt x="f31" y="f32"/>
                    <a:pt x="f33" y="f34"/>
                    <a:pt x="f35" y="f36"/>
                  </a:cubicBezTo>
                  <a:lnTo>
                    <a:pt x="f37" y="f7"/>
                  </a:lnTo>
                  <a:lnTo>
                    <a:pt x="f38" y="f7"/>
                  </a:lnTo>
                  <a:lnTo>
                    <a:pt x="f39" y="f40"/>
                  </a:lnTo>
                  <a:cubicBezTo>
                    <a:pt x="f41" y="f42"/>
                    <a:pt x="f43" y="f44"/>
                    <a:pt x="f45" y="f46"/>
                  </a:cubicBezTo>
                  <a:cubicBezTo>
                    <a:pt x="f47" y="f48"/>
                    <a:pt x="f49" y="f50"/>
                    <a:pt x="f51" y="f52"/>
                  </a:cubicBezTo>
                  <a:cubicBezTo>
                    <a:pt x="f53" y="f54"/>
                    <a:pt x="f55" y="f56"/>
                    <a:pt x="f57" y="f58"/>
                  </a:cubicBezTo>
                  <a:lnTo>
                    <a:pt x="f5" y="f59"/>
                  </a:lnTo>
                  <a:lnTo>
                    <a:pt x="f5" y="f60"/>
                  </a:lnTo>
                  <a:lnTo>
                    <a:pt x="f61" y="f62"/>
                  </a:lnTo>
                  <a:cubicBezTo>
                    <a:pt x="f63" y="f64"/>
                    <a:pt x="f65" y="f66"/>
                    <a:pt x="f67" y="f68"/>
                  </a:cubicBezTo>
                  <a:cubicBezTo>
                    <a:pt x="f69" y="f70"/>
                    <a:pt x="f71" y="f72"/>
                    <a:pt x="f17" y="f18"/>
                  </a:cubicBez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5" name="Freeform 14">
              <a:extLst>
                <a:ext uri="{FF2B5EF4-FFF2-40B4-BE49-F238E27FC236}">
                  <a16:creationId xmlns:a16="http://schemas.microsoft.com/office/drawing/2014/main" id="{7B329C05-339A-B1FF-4B28-94343099B75C}"/>
                </a:ext>
              </a:extLst>
            </p:cNvPr>
            <p:cNvSpPr/>
            <p:nvPr/>
          </p:nvSpPr>
          <p:spPr>
            <a:xfrm>
              <a:off x="0" y="5020348"/>
              <a:ext cx="12191996" cy="1837651"/>
            </a:xfrm>
            <a:custGeom>
              <a:avLst/>
              <a:gdLst>
                <a:gd name="f0" fmla="val 10800000"/>
                <a:gd name="f1" fmla="val 5400000"/>
                <a:gd name="f2" fmla="val 180"/>
                <a:gd name="f3" fmla="val w"/>
                <a:gd name="f4" fmla="val h"/>
                <a:gd name="f5" fmla="val 0"/>
                <a:gd name="f6" fmla="val 12192000"/>
                <a:gd name="f7" fmla="val 1837653"/>
                <a:gd name="f8" fmla="val 631978"/>
                <a:gd name="f9" fmla="val 192"/>
                <a:gd name="f10" fmla="val 919158"/>
                <a:gd name="f11" fmla="+- 0 0 2016"/>
                <a:gd name="f12" fmla="val 1209873"/>
                <a:gd name="f13" fmla="val 14922"/>
                <a:gd name="f14" fmla="val 1503520"/>
                <a:gd name="f15" fmla="val 46905"/>
                <a:gd name="f16" fmla="val 3549714"/>
                <a:gd name="f17" fmla="val 172355"/>
                <a:gd name="f18" fmla="val 5706358"/>
                <a:gd name="f19" fmla="val 1115591"/>
                <a:gd name="f20" fmla="val 7786904"/>
                <a:gd name="f21" fmla="val 1473930"/>
                <a:gd name="f22" fmla="val 9204661"/>
                <a:gd name="f23" fmla="val 1718045"/>
                <a:gd name="f24" fmla="val 10875183"/>
                <a:gd name="f25" fmla="val 1584536"/>
                <a:gd name="f26" fmla="val 1008678"/>
                <a:gd name="f27" fmla="val 1399189"/>
                <a:gd name="f28" fmla="val 1684971"/>
                <a:gd name="f29" fmla="val 7111369"/>
                <a:gd name="f30" fmla="val 6700767"/>
                <a:gd name="f31" fmla="val 1716805"/>
                <a:gd name="f32" fmla="val 5690778"/>
                <a:gd name="f33" fmla="val 1404548"/>
                <a:gd name="f34" fmla="val 4684008"/>
                <a:gd name="f35" fmla="val 1010844"/>
                <a:gd name="f36" fmla="val 3590934"/>
                <a:gd name="f37" fmla="val 645969"/>
                <a:gd name="f38" fmla="val 2569009"/>
                <a:gd name="f39" fmla="val 304809"/>
                <a:gd name="f40" fmla="val 1503293"/>
                <a:gd name="f41" fmla="val 44345"/>
                <a:gd name="f42" fmla="val 341773"/>
                <a:gd name="f43" fmla="val 83899"/>
                <a:gd name="f44" fmla="val 227801"/>
                <a:gd name="f45" fmla="val 87780"/>
                <a:gd name="f46" fmla="val 114653"/>
                <a:gd name="f47" fmla="val 94828"/>
                <a:gd name="f48" fmla="val 2197"/>
                <a:gd name="f49" fmla="val 105337"/>
                <a:gd name="f50" fmla="val 105613"/>
                <a:gd name="f51" fmla="val 38154"/>
                <a:gd name="f52" fmla="val 346000"/>
                <a:gd name="f53" fmla="val 8933"/>
                <a:gd name="f54" fmla="val 440918"/>
                <a:gd name="f55" fmla="val 3791"/>
                <a:gd name="f56" fmla="val 536252"/>
                <a:gd name="f57" fmla="val 928"/>
                <a:gd name="f58" fmla="+- 0 0 -90"/>
                <a:gd name="f59" fmla="*/ f3 1 12192000"/>
                <a:gd name="f60" fmla="*/ f4 1 1837653"/>
                <a:gd name="f61" fmla="+- f7 0 f5"/>
                <a:gd name="f62" fmla="+- f6 0 f5"/>
                <a:gd name="f63" fmla="*/ f58 f0 1"/>
                <a:gd name="f64" fmla="*/ f62 1 12192000"/>
                <a:gd name="f65" fmla="*/ f61 1 1837653"/>
                <a:gd name="f66" fmla="*/ 631978 f62 1"/>
                <a:gd name="f67" fmla="*/ 192 f61 1"/>
                <a:gd name="f68" fmla="*/ 1503520 f62 1"/>
                <a:gd name="f69" fmla="*/ 46905 f61 1"/>
                <a:gd name="f70" fmla="*/ 7786904 f62 1"/>
                <a:gd name="f71" fmla="*/ 1473930 f61 1"/>
                <a:gd name="f72" fmla="*/ 12192000 f62 1"/>
                <a:gd name="f73" fmla="*/ 1008678 f61 1"/>
                <a:gd name="f74" fmla="*/ 1399189 f61 1"/>
                <a:gd name="f75" fmla="*/ 1684971 f61 1"/>
                <a:gd name="f76" fmla="*/ 1837653 f61 1"/>
                <a:gd name="f77" fmla="*/ 7111369 f62 1"/>
                <a:gd name="f78" fmla="*/ 6700767 f62 1"/>
                <a:gd name="f79" fmla="*/ 1716805 f61 1"/>
                <a:gd name="f80" fmla="*/ 3590934 f62 1"/>
                <a:gd name="f81" fmla="*/ 645969 f61 1"/>
                <a:gd name="f82" fmla="*/ 341773 f62 1"/>
                <a:gd name="f83" fmla="*/ 83899 f61 1"/>
                <a:gd name="f84" fmla="*/ 2197 f62 1"/>
                <a:gd name="f85" fmla="*/ 105337 f61 1"/>
                <a:gd name="f86" fmla="*/ 0 f62 1"/>
                <a:gd name="f87" fmla="*/ 105613 f61 1"/>
                <a:gd name="f88" fmla="*/ 38154 f61 1"/>
                <a:gd name="f89" fmla="*/ 346000 f62 1"/>
                <a:gd name="f90" fmla="*/ 8933 f61 1"/>
                <a:gd name="f91" fmla="*/ f63 1 f2"/>
                <a:gd name="f92" fmla="*/ f66 1 12192000"/>
                <a:gd name="f93" fmla="*/ f67 1 1837653"/>
                <a:gd name="f94" fmla="*/ f68 1 12192000"/>
                <a:gd name="f95" fmla="*/ f69 1 1837653"/>
                <a:gd name="f96" fmla="*/ f70 1 12192000"/>
                <a:gd name="f97" fmla="*/ f71 1 1837653"/>
                <a:gd name="f98" fmla="*/ f72 1 12192000"/>
                <a:gd name="f99" fmla="*/ f73 1 1837653"/>
                <a:gd name="f100" fmla="*/ f74 1 1837653"/>
                <a:gd name="f101" fmla="*/ f75 1 1837653"/>
                <a:gd name="f102" fmla="*/ f76 1 1837653"/>
                <a:gd name="f103" fmla="*/ f77 1 12192000"/>
                <a:gd name="f104" fmla="*/ f78 1 12192000"/>
                <a:gd name="f105" fmla="*/ f79 1 1837653"/>
                <a:gd name="f106" fmla="*/ f80 1 12192000"/>
                <a:gd name="f107" fmla="*/ f81 1 1837653"/>
                <a:gd name="f108" fmla="*/ f82 1 12192000"/>
                <a:gd name="f109" fmla="*/ f83 1 1837653"/>
                <a:gd name="f110" fmla="*/ f84 1 12192000"/>
                <a:gd name="f111" fmla="*/ f85 1 1837653"/>
                <a:gd name="f112" fmla="*/ f86 1 12192000"/>
                <a:gd name="f113" fmla="*/ f87 1 1837653"/>
                <a:gd name="f114" fmla="*/ f88 1 1837653"/>
                <a:gd name="f115" fmla="*/ f89 1 12192000"/>
                <a:gd name="f116" fmla="*/ f90 1 1837653"/>
                <a:gd name="f117" fmla="*/ f5 1 f64"/>
                <a:gd name="f118" fmla="*/ f6 1 f64"/>
                <a:gd name="f119" fmla="*/ f5 1 f65"/>
                <a:gd name="f120" fmla="*/ f7 1 f65"/>
                <a:gd name="f121" fmla="+- f91 0 f1"/>
                <a:gd name="f122" fmla="*/ f92 1 f64"/>
                <a:gd name="f123" fmla="*/ f93 1 f65"/>
                <a:gd name="f124" fmla="*/ f94 1 f64"/>
                <a:gd name="f125" fmla="*/ f95 1 f65"/>
                <a:gd name="f126" fmla="*/ f96 1 f64"/>
                <a:gd name="f127" fmla="*/ f97 1 f65"/>
                <a:gd name="f128" fmla="*/ f98 1 f64"/>
                <a:gd name="f129" fmla="*/ f99 1 f65"/>
                <a:gd name="f130" fmla="*/ f100 1 f65"/>
                <a:gd name="f131" fmla="*/ f101 1 f65"/>
                <a:gd name="f132" fmla="*/ f102 1 f65"/>
                <a:gd name="f133" fmla="*/ f103 1 f64"/>
                <a:gd name="f134" fmla="*/ f104 1 f64"/>
                <a:gd name="f135" fmla="*/ f105 1 f65"/>
                <a:gd name="f136" fmla="*/ f106 1 f64"/>
                <a:gd name="f137" fmla="*/ f107 1 f65"/>
                <a:gd name="f138" fmla="*/ f108 1 f64"/>
                <a:gd name="f139" fmla="*/ f109 1 f65"/>
                <a:gd name="f140" fmla="*/ f110 1 f64"/>
                <a:gd name="f141" fmla="*/ f111 1 f65"/>
                <a:gd name="f142" fmla="*/ f112 1 f64"/>
                <a:gd name="f143" fmla="*/ f113 1 f65"/>
                <a:gd name="f144" fmla="*/ f114 1 f65"/>
                <a:gd name="f145" fmla="*/ f115 1 f64"/>
                <a:gd name="f146" fmla="*/ f116 1 f65"/>
                <a:gd name="f147" fmla="*/ f117 f59 1"/>
                <a:gd name="f148" fmla="*/ f118 f59 1"/>
                <a:gd name="f149" fmla="*/ f120 f60 1"/>
                <a:gd name="f150" fmla="*/ f119 f60 1"/>
                <a:gd name="f151" fmla="*/ f122 f59 1"/>
                <a:gd name="f152" fmla="*/ f123 f60 1"/>
                <a:gd name="f153" fmla="*/ f124 f59 1"/>
                <a:gd name="f154" fmla="*/ f125 f60 1"/>
                <a:gd name="f155" fmla="*/ f126 f59 1"/>
                <a:gd name="f156" fmla="*/ f127 f60 1"/>
                <a:gd name="f157" fmla="*/ f128 f59 1"/>
                <a:gd name="f158" fmla="*/ f129 f60 1"/>
                <a:gd name="f159" fmla="*/ f130 f60 1"/>
                <a:gd name="f160" fmla="*/ f131 f60 1"/>
                <a:gd name="f161" fmla="*/ f132 f60 1"/>
                <a:gd name="f162" fmla="*/ f133 f59 1"/>
                <a:gd name="f163" fmla="*/ f134 f59 1"/>
                <a:gd name="f164" fmla="*/ f135 f60 1"/>
                <a:gd name="f165" fmla="*/ f136 f59 1"/>
                <a:gd name="f166" fmla="*/ f137 f60 1"/>
                <a:gd name="f167" fmla="*/ f138 f59 1"/>
                <a:gd name="f168" fmla="*/ f139 f60 1"/>
                <a:gd name="f169" fmla="*/ f140 f59 1"/>
                <a:gd name="f170" fmla="*/ f141 f60 1"/>
                <a:gd name="f171" fmla="*/ f142 f59 1"/>
                <a:gd name="f172" fmla="*/ f143 f60 1"/>
                <a:gd name="f173" fmla="*/ f144 f60 1"/>
                <a:gd name="f174" fmla="*/ f145 f59 1"/>
                <a:gd name="f175" fmla="*/ f146 f60 1"/>
              </a:gdLst>
              <a:ahLst/>
              <a:cxnLst>
                <a:cxn ang="3cd4">
                  <a:pos x="hc" y="t"/>
                </a:cxn>
                <a:cxn ang="0">
                  <a:pos x="r" y="vc"/>
                </a:cxn>
                <a:cxn ang="cd4">
                  <a:pos x="hc" y="b"/>
                </a:cxn>
                <a:cxn ang="cd2">
                  <a:pos x="l" y="vc"/>
                </a:cxn>
                <a:cxn ang="f121">
                  <a:pos x="f151" y="f152"/>
                </a:cxn>
                <a:cxn ang="f121">
                  <a:pos x="f153" y="f154"/>
                </a:cxn>
                <a:cxn ang="f121">
                  <a:pos x="f155" y="f156"/>
                </a:cxn>
                <a:cxn ang="f121">
                  <a:pos x="f157" y="f158"/>
                </a:cxn>
                <a:cxn ang="f121">
                  <a:pos x="f157" y="f159"/>
                </a:cxn>
                <a:cxn ang="f121">
                  <a:pos x="f157" y="f160"/>
                </a:cxn>
                <a:cxn ang="f121">
                  <a:pos x="f157" y="f161"/>
                </a:cxn>
                <a:cxn ang="f121">
                  <a:pos x="f162" y="f161"/>
                </a:cxn>
                <a:cxn ang="f121">
                  <a:pos x="f163" y="f164"/>
                </a:cxn>
                <a:cxn ang="f121">
                  <a:pos x="f165" y="f166"/>
                </a:cxn>
                <a:cxn ang="f121">
                  <a:pos x="f167" y="f168"/>
                </a:cxn>
                <a:cxn ang="f121">
                  <a:pos x="f169" y="f170"/>
                </a:cxn>
                <a:cxn ang="f121">
                  <a:pos x="f171" y="f172"/>
                </a:cxn>
                <a:cxn ang="f121">
                  <a:pos x="f171" y="f173"/>
                </a:cxn>
                <a:cxn ang="f121">
                  <a:pos x="f174" y="f175"/>
                </a:cxn>
                <a:cxn ang="f121">
                  <a:pos x="f151" y="f152"/>
                </a:cxn>
              </a:cxnLst>
              <a:rect l="f147" t="f150" r="f148" b="f149"/>
              <a:pathLst>
                <a:path w="12192000" h="1837653">
                  <a:moveTo>
                    <a:pt x="f8" y="f9"/>
                  </a:moveTo>
                  <a:cubicBezTo>
                    <a:pt x="f10" y="f11"/>
                    <a:pt x="f12" y="f13"/>
                    <a:pt x="f14" y="f15"/>
                  </a:cubicBezTo>
                  <a:cubicBezTo>
                    <a:pt x="f16" y="f17"/>
                    <a:pt x="f18" y="f19"/>
                    <a:pt x="f20" y="f21"/>
                  </a:cubicBezTo>
                  <a:cubicBezTo>
                    <a:pt x="f22" y="f23"/>
                    <a:pt x="f24" y="f25"/>
                    <a:pt x="f6" y="f26"/>
                  </a:cubicBezTo>
                  <a:lnTo>
                    <a:pt x="f6" y="f27"/>
                  </a:lnTo>
                  <a:lnTo>
                    <a:pt x="f6" y="f28"/>
                  </a:lnTo>
                  <a:lnTo>
                    <a:pt x="f6" y="f7"/>
                  </a:lnTo>
                  <a:lnTo>
                    <a:pt x="f29" y="f7"/>
                  </a:lnTo>
                  <a:lnTo>
                    <a:pt x="f30" y="f31"/>
                  </a:lnTo>
                  <a:cubicBezTo>
                    <a:pt x="f32" y="f33"/>
                    <a:pt x="f34" y="f35"/>
                    <a:pt x="f36" y="f37"/>
                  </a:cubicBezTo>
                  <a:cubicBezTo>
                    <a:pt x="f38" y="f39"/>
                    <a:pt x="f40" y="f41"/>
                    <a:pt x="f42" y="f43"/>
                  </a:cubicBezTo>
                  <a:cubicBezTo>
                    <a:pt x="f44" y="f45"/>
                    <a:pt x="f46" y="f47"/>
                    <a:pt x="f48" y="f49"/>
                  </a:cubicBezTo>
                  <a:lnTo>
                    <a:pt x="f5" y="f50"/>
                  </a:lnTo>
                  <a:lnTo>
                    <a:pt x="f5" y="f51"/>
                  </a:lnTo>
                  <a:lnTo>
                    <a:pt x="f52" y="f53"/>
                  </a:lnTo>
                  <a:cubicBezTo>
                    <a:pt x="f54" y="f55"/>
                    <a:pt x="f56" y="f57"/>
                    <a:pt x="f8" y="f9"/>
                  </a:cubicBez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pic>
          <p:nvPicPr>
            <p:cNvPr id="6" name="Picture 20">
              <a:extLst>
                <a:ext uri="{FF2B5EF4-FFF2-40B4-BE49-F238E27FC236}">
                  <a16:creationId xmlns:a16="http://schemas.microsoft.com/office/drawing/2014/main" id="{957FDBC8-60F2-3CDD-CD2C-3E6CAFDF406C}"/>
                </a:ext>
              </a:extLst>
            </p:cNvPr>
            <p:cNvPicPr>
              <a:picLocks noChangeAspect="1"/>
            </p:cNvPicPr>
            <p:nvPr/>
          </p:nvPicPr>
          <p:blipFill>
            <a:blip r:embed="rId2"/>
            <a:srcRect/>
            <a:stretch>
              <a:fillRect/>
            </a:stretch>
          </p:blipFill>
          <p:spPr>
            <a:xfrm>
              <a:off x="313291" y="5563584"/>
              <a:ext cx="2025313" cy="911940"/>
            </a:xfrm>
            <a:prstGeom prst="rect">
              <a:avLst/>
            </a:prstGeom>
            <a:noFill/>
            <a:ln cap="flat">
              <a:noFill/>
            </a:ln>
          </p:spPr>
        </p:pic>
      </p:grpSp>
      <p:sp>
        <p:nvSpPr>
          <p:cNvPr id="7" name="Title 10">
            <a:extLst>
              <a:ext uri="{FF2B5EF4-FFF2-40B4-BE49-F238E27FC236}">
                <a16:creationId xmlns:a16="http://schemas.microsoft.com/office/drawing/2014/main" id="{3A6F2CC1-2908-E6F2-4CB4-90B20B2FBE7C}"/>
              </a:ext>
            </a:extLst>
          </p:cNvPr>
          <p:cNvSpPr txBox="1">
            <a:spLocks noGrp="1"/>
          </p:cNvSpPr>
          <p:nvPr>
            <p:ph type="title"/>
          </p:nvPr>
        </p:nvSpPr>
        <p:spPr>
          <a:xfrm>
            <a:off x="1413305" y="701747"/>
            <a:ext cx="9365376" cy="2014679"/>
          </a:xfrm>
        </p:spPr>
        <p:txBody>
          <a:bodyPr anchor="b"/>
          <a:lstStyle>
            <a:lvl1pPr>
              <a:defRPr/>
            </a:lvl1pPr>
          </a:lstStyle>
          <a:p>
            <a:pPr lvl="0"/>
            <a:r>
              <a:rPr lang="en-US"/>
              <a:t>Click to edit Master title style</a:t>
            </a:r>
          </a:p>
        </p:txBody>
      </p:sp>
      <p:sp>
        <p:nvSpPr>
          <p:cNvPr id="8" name="Subtitle 2">
            <a:extLst>
              <a:ext uri="{FF2B5EF4-FFF2-40B4-BE49-F238E27FC236}">
                <a16:creationId xmlns:a16="http://schemas.microsoft.com/office/drawing/2014/main" id="{DF116E38-997D-60C0-FE6E-29D6FE1FA1C1}"/>
              </a:ext>
            </a:extLst>
          </p:cNvPr>
          <p:cNvSpPr txBox="1">
            <a:spLocks noGrp="1"/>
          </p:cNvSpPr>
          <p:nvPr>
            <p:ph type="subTitle" idx="4294967295"/>
          </p:nvPr>
        </p:nvSpPr>
        <p:spPr>
          <a:xfrm>
            <a:off x="1413305" y="3081637"/>
            <a:ext cx="9365376" cy="986564"/>
          </a:xfrm>
        </p:spPr>
        <p:txBody>
          <a:bodyPr/>
          <a:lstStyle>
            <a:lvl1pPr marL="0" indent="0">
              <a:buNone/>
              <a:defRPr/>
            </a:lvl1pPr>
          </a:lstStyle>
          <a:p>
            <a:pPr lvl="0"/>
            <a:r>
              <a:rPr lang="en-US"/>
              <a:t>Click to edit Master subtitle style</a:t>
            </a:r>
          </a:p>
        </p:txBody>
      </p:sp>
      <p:cxnSp>
        <p:nvCxnSpPr>
          <p:cNvPr id="9" name="Straight Connector 32">
            <a:extLst>
              <a:ext uri="{FF2B5EF4-FFF2-40B4-BE49-F238E27FC236}">
                <a16:creationId xmlns:a16="http://schemas.microsoft.com/office/drawing/2014/main" id="{10F1D66F-1E81-7694-DB60-8166C32B4907}"/>
              </a:ext>
            </a:extLst>
          </p:cNvPr>
          <p:cNvCxnSpPr/>
          <p:nvPr/>
        </p:nvCxnSpPr>
        <p:spPr>
          <a:xfrm>
            <a:off x="1520052" y="2811816"/>
            <a:ext cx="2286000" cy="0"/>
          </a:xfrm>
          <a:prstGeom prst="straightConnector1">
            <a:avLst/>
          </a:prstGeom>
          <a:noFill/>
          <a:ln w="31747" cap="flat">
            <a:solidFill>
              <a:srgbClr val="F58366"/>
            </a:solidFill>
            <a:prstDash val="solid"/>
            <a:miter/>
          </a:ln>
        </p:spPr>
      </p:cxnSp>
    </p:spTree>
    <p:extLst>
      <p:ext uri="{BB962C8B-B14F-4D97-AF65-F5344CB8AC3E}">
        <p14:creationId xmlns:p14="http://schemas.microsoft.com/office/powerpoint/2010/main" val="4065151114"/>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p:cSld name="1_Photo Slide">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E118F68D-3911-B007-3518-74C9E3DDE2A4}"/>
              </a:ext>
            </a:extLst>
          </p:cNvPr>
          <p:cNvSpPr txBox="1">
            <a:spLocks noGrp="1"/>
          </p:cNvSpPr>
          <p:nvPr>
            <p:ph type="body" idx="4294967295"/>
          </p:nvPr>
        </p:nvSpPr>
        <p:spPr>
          <a:xfrm>
            <a:off x="457200" y="1146255"/>
            <a:ext cx="2350172" cy="2971800"/>
          </a:xfrm>
        </p:spPr>
        <p:txBody>
          <a:bodyPr/>
          <a:lstStyle>
            <a:lvl1pPr marL="0" indent="0">
              <a:buNone/>
              <a:defRPr/>
            </a:lvl1pPr>
          </a:lstStyle>
          <a:p>
            <a:pPr lvl="0"/>
            <a:r>
              <a:rPr lang="en-US"/>
              <a:t>Edit Master text styles</a:t>
            </a:r>
          </a:p>
        </p:txBody>
      </p:sp>
      <p:cxnSp>
        <p:nvCxnSpPr>
          <p:cNvPr id="3" name="Straight Connector 5">
            <a:extLst>
              <a:ext uri="{FF2B5EF4-FFF2-40B4-BE49-F238E27FC236}">
                <a16:creationId xmlns:a16="http://schemas.microsoft.com/office/drawing/2014/main" id="{88821454-6412-CED3-8D69-B631D2DF639F}"/>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roup 2">
            <a:extLst>
              <a:ext uri="{FF2B5EF4-FFF2-40B4-BE49-F238E27FC236}">
                <a16:creationId xmlns:a16="http://schemas.microsoft.com/office/drawing/2014/main" id="{E9026EC2-DCD1-A689-B0B2-F0099E768C0E}"/>
              </a:ext>
            </a:extLst>
          </p:cNvPr>
          <p:cNvGrpSpPr/>
          <p:nvPr/>
        </p:nvGrpSpPr>
        <p:grpSpPr>
          <a:xfrm>
            <a:off x="0" y="5379424"/>
            <a:ext cx="2807363" cy="753895"/>
            <a:chOff x="0" y="5379424"/>
            <a:chExt cx="2807363" cy="753895"/>
          </a:xfrm>
        </p:grpSpPr>
        <p:sp>
          <p:nvSpPr>
            <p:cNvPr id="5" name="Freeform 21">
              <a:extLst>
                <a:ext uri="{FF2B5EF4-FFF2-40B4-BE49-F238E27FC236}">
                  <a16:creationId xmlns:a16="http://schemas.microsoft.com/office/drawing/2014/main" id="{8BCC4F86-47BC-6AF7-0560-BD4259D4B0A1}"/>
                </a:ext>
              </a:extLst>
            </p:cNvPr>
            <p:cNvSpPr/>
            <p:nvPr/>
          </p:nvSpPr>
          <p:spPr>
            <a:xfrm>
              <a:off x="0" y="5532513"/>
              <a:ext cx="2807363" cy="600806"/>
            </a:xfrm>
            <a:custGeom>
              <a:avLst/>
              <a:gdLst>
                <a:gd name="f0" fmla="val 10800000"/>
                <a:gd name="f1" fmla="val 5400000"/>
                <a:gd name="f2" fmla="val 180"/>
                <a:gd name="f3" fmla="val w"/>
                <a:gd name="f4" fmla="val h"/>
                <a:gd name="f5" fmla="val 0"/>
                <a:gd name="f6" fmla="val 2807368"/>
                <a:gd name="f7" fmla="val 600807"/>
                <a:gd name="f8" fmla="val 429971"/>
                <a:gd name="f9" fmla="val 123998"/>
                <a:gd name="f10" fmla="val 1184765"/>
                <a:gd name="f11" fmla="val 325331"/>
                <a:gd name="f12" fmla="val 2014184"/>
                <a:gd name="f13" fmla="val 392492"/>
                <a:gd name="f14" fmla="val 2790212"/>
                <a:gd name="f15" fmla="val 235402"/>
                <a:gd name="f16" fmla="val 231522"/>
                <a:gd name="f17" fmla="val 566106"/>
                <a:gd name="f18" fmla="val 2593885"/>
                <a:gd name="f19" fmla="val 587498"/>
                <a:gd name="f20" fmla="val 1673646"/>
                <a:gd name="f21" fmla="val 651184"/>
                <a:gd name="f22" fmla="val 884869"/>
                <a:gd name="f23" fmla="val 479260"/>
                <a:gd name="f24" fmla="val 100844"/>
                <a:gd name="f25" fmla="val 222653"/>
                <a:gd name="f26" fmla="val 188389"/>
                <a:gd name="f27" fmla="+- 0 0 -90"/>
                <a:gd name="f28" fmla="*/ f3 1 2807368"/>
                <a:gd name="f29" fmla="*/ f4 1 600807"/>
                <a:gd name="f30" fmla="+- f7 0 f5"/>
                <a:gd name="f31" fmla="+- f6 0 f5"/>
                <a:gd name="f32" fmla="*/ f27 f0 1"/>
                <a:gd name="f33" fmla="*/ f31 1 2807368"/>
                <a:gd name="f34" fmla="*/ f30 1 600807"/>
                <a:gd name="f35" fmla="*/ 0 f31 1"/>
                <a:gd name="f36" fmla="*/ 0 f30 1"/>
                <a:gd name="f37" fmla="*/ 429971 f31 1"/>
                <a:gd name="f38" fmla="*/ 123998 f30 1"/>
                <a:gd name="f39" fmla="*/ 2790212 f31 1"/>
                <a:gd name="f40" fmla="*/ 235402 f30 1"/>
                <a:gd name="f41" fmla="*/ 2807368 f31 1"/>
                <a:gd name="f42" fmla="*/ 231522 f30 1"/>
                <a:gd name="f43" fmla="*/ 566106 f30 1"/>
                <a:gd name="f44" fmla="*/ 2593885 f31 1"/>
                <a:gd name="f45" fmla="*/ 587498 f30 1"/>
                <a:gd name="f46" fmla="*/ 100844 f31 1"/>
                <a:gd name="f47" fmla="*/ 222653 f30 1"/>
                <a:gd name="f48" fmla="*/ 188389 f30 1"/>
                <a:gd name="f49" fmla="*/ f32 1 f2"/>
                <a:gd name="f50" fmla="*/ f35 1 2807368"/>
                <a:gd name="f51" fmla="*/ f36 1 600807"/>
                <a:gd name="f52" fmla="*/ f37 1 2807368"/>
                <a:gd name="f53" fmla="*/ f38 1 600807"/>
                <a:gd name="f54" fmla="*/ f39 1 2807368"/>
                <a:gd name="f55" fmla="*/ f40 1 600807"/>
                <a:gd name="f56" fmla="*/ f41 1 2807368"/>
                <a:gd name="f57" fmla="*/ f42 1 600807"/>
                <a:gd name="f58" fmla="*/ f43 1 600807"/>
                <a:gd name="f59" fmla="*/ f44 1 2807368"/>
                <a:gd name="f60" fmla="*/ f45 1 600807"/>
                <a:gd name="f61" fmla="*/ f46 1 2807368"/>
                <a:gd name="f62" fmla="*/ f47 1 600807"/>
                <a:gd name="f63" fmla="*/ f48 1 600807"/>
                <a:gd name="f64" fmla="*/ f5 1 f33"/>
                <a:gd name="f65" fmla="*/ f6 1 f33"/>
                <a:gd name="f66" fmla="*/ f5 1 f34"/>
                <a:gd name="f67" fmla="*/ f7 1 f34"/>
                <a:gd name="f68" fmla="+- f49 0 f1"/>
                <a:gd name="f69" fmla="*/ f50 1 f33"/>
                <a:gd name="f70" fmla="*/ f51 1 f34"/>
                <a:gd name="f71" fmla="*/ f52 1 f33"/>
                <a:gd name="f72" fmla="*/ f53 1 f34"/>
                <a:gd name="f73" fmla="*/ f54 1 f33"/>
                <a:gd name="f74" fmla="*/ f55 1 f34"/>
                <a:gd name="f75" fmla="*/ f56 1 f33"/>
                <a:gd name="f76" fmla="*/ f57 1 f34"/>
                <a:gd name="f77" fmla="*/ f58 1 f34"/>
                <a:gd name="f78" fmla="*/ f59 1 f33"/>
                <a:gd name="f79" fmla="*/ f60 1 f34"/>
                <a:gd name="f80" fmla="*/ f61 1 f33"/>
                <a:gd name="f81" fmla="*/ f62 1 f34"/>
                <a:gd name="f82" fmla="*/ f63 1 f34"/>
                <a:gd name="f83" fmla="*/ f64 f28 1"/>
                <a:gd name="f84" fmla="*/ f65 f28 1"/>
                <a:gd name="f85" fmla="*/ f67 f29 1"/>
                <a:gd name="f86" fmla="*/ f66 f29 1"/>
                <a:gd name="f87" fmla="*/ f69 f28 1"/>
                <a:gd name="f88" fmla="*/ f70 f29 1"/>
                <a:gd name="f89" fmla="*/ f71 f28 1"/>
                <a:gd name="f90" fmla="*/ f72 f29 1"/>
                <a:gd name="f91" fmla="*/ f73 f28 1"/>
                <a:gd name="f92" fmla="*/ f74 f29 1"/>
                <a:gd name="f93" fmla="*/ f75 f28 1"/>
                <a:gd name="f94" fmla="*/ f76 f29 1"/>
                <a:gd name="f95" fmla="*/ f77 f29 1"/>
                <a:gd name="f96" fmla="*/ f78 f28 1"/>
                <a:gd name="f97" fmla="*/ f79 f29 1"/>
                <a:gd name="f98" fmla="*/ f80 f28 1"/>
                <a:gd name="f99" fmla="*/ f81 f29 1"/>
                <a:gd name="f100" fmla="*/ f82 f29 1"/>
              </a:gdLst>
              <a:ahLst/>
              <a:cxnLst>
                <a:cxn ang="3cd4">
                  <a:pos x="hc" y="t"/>
                </a:cxn>
                <a:cxn ang="0">
                  <a:pos x="r" y="vc"/>
                </a:cxn>
                <a:cxn ang="cd4">
                  <a:pos x="hc" y="b"/>
                </a:cxn>
                <a:cxn ang="cd2">
                  <a:pos x="l" y="vc"/>
                </a:cxn>
                <a:cxn ang="f68">
                  <a:pos x="f87" y="f88"/>
                </a:cxn>
                <a:cxn ang="f68">
                  <a:pos x="f89" y="f90"/>
                </a:cxn>
                <a:cxn ang="f68">
                  <a:pos x="f91" y="f92"/>
                </a:cxn>
                <a:cxn ang="f68">
                  <a:pos x="f93" y="f94"/>
                </a:cxn>
                <a:cxn ang="f68">
                  <a:pos x="f93" y="f95"/>
                </a:cxn>
                <a:cxn ang="f68">
                  <a:pos x="f96" y="f97"/>
                </a:cxn>
                <a:cxn ang="f68">
                  <a:pos x="f98" y="f99"/>
                </a:cxn>
                <a:cxn ang="f68">
                  <a:pos x="f87" y="f100"/>
                </a:cxn>
              </a:cxnLst>
              <a:rect l="f83" t="f86" r="f84" b="f85"/>
              <a:pathLst>
                <a:path w="2807368" h="600807">
                  <a:moveTo>
                    <a:pt x="f5" y="f5"/>
                  </a:moveTo>
                  <a:lnTo>
                    <a:pt x="f8" y="f9"/>
                  </a:lnTo>
                  <a:cubicBezTo>
                    <a:pt x="f10" y="f11"/>
                    <a:pt x="f12" y="f13"/>
                    <a:pt x="f14" y="f15"/>
                  </a:cubicBezTo>
                  <a:lnTo>
                    <a:pt x="f6" y="f16"/>
                  </a:lnTo>
                  <a:lnTo>
                    <a:pt x="f6" y="f17"/>
                  </a:lnTo>
                  <a:lnTo>
                    <a:pt x="f18" y="f19"/>
                  </a:lnTo>
                  <a:cubicBezTo>
                    <a:pt x="f20" y="f21"/>
                    <a:pt x="f22" y="f23"/>
                    <a:pt x="f24" y="f25"/>
                  </a:cubicBezTo>
                  <a:lnTo>
                    <a:pt x="f5" y="f26"/>
                  </a:lnTo>
                  <a:close/>
                </a:path>
              </a:pathLst>
            </a:custGeom>
            <a:gradFill>
              <a:gsLst>
                <a:gs pos="0">
                  <a:srgbClr val="F58366"/>
                </a:gs>
                <a:gs pos="100000">
                  <a:srgbClr val="F04115"/>
                </a:gs>
              </a:gsLst>
              <a:lin ang="0"/>
            </a:gra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6" name="Freeform 19">
              <a:extLst>
                <a:ext uri="{FF2B5EF4-FFF2-40B4-BE49-F238E27FC236}">
                  <a16:creationId xmlns:a16="http://schemas.microsoft.com/office/drawing/2014/main" id="{2D3F9684-4A31-1E02-455C-EB828BB3001B}"/>
                </a:ext>
              </a:extLst>
            </p:cNvPr>
            <p:cNvSpPr/>
            <p:nvPr/>
          </p:nvSpPr>
          <p:spPr>
            <a:xfrm>
              <a:off x="0" y="5379424"/>
              <a:ext cx="2807363" cy="649800"/>
            </a:xfrm>
            <a:custGeom>
              <a:avLst/>
              <a:gdLst>
                <a:gd name="f0" fmla="val 10800000"/>
                <a:gd name="f1" fmla="val 5400000"/>
                <a:gd name="f2" fmla="val 180"/>
                <a:gd name="f3" fmla="val w"/>
                <a:gd name="f4" fmla="val h"/>
                <a:gd name="f5" fmla="val 0"/>
                <a:gd name="f6" fmla="val 2807368"/>
                <a:gd name="f7" fmla="val 649803"/>
                <a:gd name="f8" fmla="val 282676"/>
                <a:gd name="f9" fmla="val 70799"/>
                <a:gd name="f10" fmla="val 435964"/>
                <a:gd name="f11" fmla="val 106085"/>
                <a:gd name="f12" fmla="val 588770"/>
                <a:gd name="f13" fmla="val 137629"/>
                <a:gd name="f14" fmla="val 740881"/>
                <a:gd name="f15" fmla="val 163828"/>
                <a:gd name="f16" fmla="val 1362800"/>
                <a:gd name="f17" fmla="val 270912"/>
                <a:gd name="f18" fmla="val 2067879"/>
                <a:gd name="f19" fmla="val 253759"/>
                <a:gd name="f20" fmla="val 2706471"/>
                <a:gd name="f21" fmla="val 96397"/>
                <a:gd name="f22" fmla="val 67250"/>
                <a:gd name="f23" fmla="val 605551"/>
                <a:gd name="f24" fmla="val 2602685"/>
                <a:gd name="f25" fmla="val 629466"/>
                <a:gd name="f26" fmla="val 1684237"/>
                <a:gd name="f27" fmla="val 708219"/>
                <a:gd name="f28" fmla="val 893252"/>
                <a:gd name="f29" fmla="val 549395"/>
                <a:gd name="f30" fmla="val 105614"/>
                <a:gd name="f31" fmla="val 305882"/>
                <a:gd name="f32" fmla="val 271926"/>
                <a:gd name="f33" fmla="+- 0 0 -90"/>
                <a:gd name="f34" fmla="*/ f3 1 2807368"/>
                <a:gd name="f35" fmla="*/ f4 1 649803"/>
                <a:gd name="f36" fmla="+- f7 0 f5"/>
                <a:gd name="f37" fmla="+- f6 0 f5"/>
                <a:gd name="f38" fmla="*/ f33 f0 1"/>
                <a:gd name="f39" fmla="*/ f37 1 2807368"/>
                <a:gd name="f40" fmla="*/ f36 1 649803"/>
                <a:gd name="f41" fmla="*/ 0 f37 1"/>
                <a:gd name="f42" fmla="*/ 0 f36 1"/>
                <a:gd name="f43" fmla="*/ 282676 f37 1"/>
                <a:gd name="f44" fmla="*/ 70799 f36 1"/>
                <a:gd name="f45" fmla="*/ 740881 f37 1"/>
                <a:gd name="f46" fmla="*/ 163828 f36 1"/>
                <a:gd name="f47" fmla="*/ 2706471 f37 1"/>
                <a:gd name="f48" fmla="*/ 96397 f36 1"/>
                <a:gd name="f49" fmla="*/ 2807368 f37 1"/>
                <a:gd name="f50" fmla="*/ 67250 f36 1"/>
                <a:gd name="f51" fmla="*/ 605551 f36 1"/>
                <a:gd name="f52" fmla="*/ 2602685 f37 1"/>
                <a:gd name="f53" fmla="*/ 629466 f36 1"/>
                <a:gd name="f54" fmla="*/ 105614 f37 1"/>
                <a:gd name="f55" fmla="*/ 305882 f36 1"/>
                <a:gd name="f56" fmla="*/ 271926 f36 1"/>
                <a:gd name="f57" fmla="*/ f38 1 f2"/>
                <a:gd name="f58" fmla="*/ f41 1 2807368"/>
                <a:gd name="f59" fmla="*/ f42 1 649803"/>
                <a:gd name="f60" fmla="*/ f43 1 2807368"/>
                <a:gd name="f61" fmla="*/ f44 1 649803"/>
                <a:gd name="f62" fmla="*/ f45 1 2807368"/>
                <a:gd name="f63" fmla="*/ f46 1 649803"/>
                <a:gd name="f64" fmla="*/ f47 1 2807368"/>
                <a:gd name="f65" fmla="*/ f48 1 649803"/>
                <a:gd name="f66" fmla="*/ f49 1 2807368"/>
                <a:gd name="f67" fmla="*/ f50 1 649803"/>
                <a:gd name="f68" fmla="*/ f51 1 649803"/>
                <a:gd name="f69" fmla="*/ f52 1 2807368"/>
                <a:gd name="f70" fmla="*/ f53 1 649803"/>
                <a:gd name="f71" fmla="*/ f54 1 2807368"/>
                <a:gd name="f72" fmla="*/ f55 1 649803"/>
                <a:gd name="f73" fmla="*/ f56 1 649803"/>
                <a:gd name="f74" fmla="*/ f5 1 f39"/>
                <a:gd name="f75" fmla="*/ f6 1 f39"/>
                <a:gd name="f76" fmla="*/ f5 1 f40"/>
                <a:gd name="f77" fmla="*/ f7 1 f40"/>
                <a:gd name="f78" fmla="+- f57 0 f1"/>
                <a:gd name="f79" fmla="*/ f58 1 f39"/>
                <a:gd name="f80" fmla="*/ f59 1 f40"/>
                <a:gd name="f81" fmla="*/ f60 1 f39"/>
                <a:gd name="f82" fmla="*/ f61 1 f40"/>
                <a:gd name="f83" fmla="*/ f62 1 f39"/>
                <a:gd name="f84" fmla="*/ f63 1 f40"/>
                <a:gd name="f85" fmla="*/ f64 1 f39"/>
                <a:gd name="f86" fmla="*/ f65 1 f40"/>
                <a:gd name="f87" fmla="*/ f66 1 f39"/>
                <a:gd name="f88" fmla="*/ f67 1 f40"/>
                <a:gd name="f89" fmla="*/ f68 1 f40"/>
                <a:gd name="f90" fmla="*/ f69 1 f39"/>
                <a:gd name="f91" fmla="*/ f70 1 f40"/>
                <a:gd name="f92" fmla="*/ f71 1 f39"/>
                <a:gd name="f93" fmla="*/ f72 1 f40"/>
                <a:gd name="f94" fmla="*/ f73 1 f40"/>
                <a:gd name="f95" fmla="*/ f74 f34 1"/>
                <a:gd name="f96" fmla="*/ f75 f34 1"/>
                <a:gd name="f97" fmla="*/ f77 f35 1"/>
                <a:gd name="f98" fmla="*/ f76 f35 1"/>
                <a:gd name="f99" fmla="*/ f79 f34 1"/>
                <a:gd name="f100" fmla="*/ f80 f35 1"/>
                <a:gd name="f101" fmla="*/ f81 f34 1"/>
                <a:gd name="f102" fmla="*/ f82 f35 1"/>
                <a:gd name="f103" fmla="*/ f83 f34 1"/>
                <a:gd name="f104" fmla="*/ f84 f35 1"/>
                <a:gd name="f105" fmla="*/ f85 f34 1"/>
                <a:gd name="f106" fmla="*/ f86 f35 1"/>
                <a:gd name="f107" fmla="*/ f87 f34 1"/>
                <a:gd name="f108" fmla="*/ f88 f35 1"/>
                <a:gd name="f109" fmla="*/ f89 f35 1"/>
                <a:gd name="f110" fmla="*/ f90 f34 1"/>
                <a:gd name="f111" fmla="*/ f91 f35 1"/>
                <a:gd name="f112" fmla="*/ f92 f34 1"/>
                <a:gd name="f113" fmla="*/ f93 f35 1"/>
                <a:gd name="f114" fmla="*/ f94 f35 1"/>
              </a:gdLst>
              <a:ahLst/>
              <a:cxnLst>
                <a:cxn ang="3cd4">
                  <a:pos x="hc" y="t"/>
                </a:cxn>
                <a:cxn ang="0">
                  <a:pos x="r" y="vc"/>
                </a:cxn>
                <a:cxn ang="cd4">
                  <a:pos x="hc" y="b"/>
                </a:cxn>
                <a:cxn ang="cd2">
                  <a:pos x="l" y="vc"/>
                </a:cxn>
                <a:cxn ang="f78">
                  <a:pos x="f99" y="f100"/>
                </a:cxn>
                <a:cxn ang="f78">
                  <a:pos x="f101" y="f102"/>
                </a:cxn>
                <a:cxn ang="f78">
                  <a:pos x="f103" y="f104"/>
                </a:cxn>
                <a:cxn ang="f78">
                  <a:pos x="f105" y="f106"/>
                </a:cxn>
                <a:cxn ang="f78">
                  <a:pos x="f107" y="f108"/>
                </a:cxn>
                <a:cxn ang="f78">
                  <a:pos x="f107" y="f109"/>
                </a:cxn>
                <a:cxn ang="f78">
                  <a:pos x="f110" y="f111"/>
                </a:cxn>
                <a:cxn ang="f78">
                  <a:pos x="f112" y="f113"/>
                </a:cxn>
                <a:cxn ang="f78">
                  <a:pos x="f99" y="f114"/>
                </a:cxn>
              </a:cxnLst>
              <a:rect l="f95" t="f98" r="f96" b="f97"/>
              <a:pathLst>
                <a:path w="2807368" h="649803">
                  <a:moveTo>
                    <a:pt x="f5" y="f5"/>
                  </a:moveTo>
                  <a:lnTo>
                    <a:pt x="f8" y="f9"/>
                  </a:lnTo>
                  <a:cubicBezTo>
                    <a:pt x="f10" y="f11"/>
                    <a:pt x="f12" y="f13"/>
                    <a:pt x="f14" y="f15"/>
                  </a:cubicBezTo>
                  <a:cubicBezTo>
                    <a:pt x="f16" y="f17"/>
                    <a:pt x="f18" y="f19"/>
                    <a:pt x="f20" y="f21"/>
                  </a:cubicBezTo>
                  <a:lnTo>
                    <a:pt x="f6" y="f22"/>
                  </a:lnTo>
                  <a:lnTo>
                    <a:pt x="f6" y="f23"/>
                  </a:lnTo>
                  <a:lnTo>
                    <a:pt x="f24" y="f25"/>
                  </a:lnTo>
                  <a:cubicBezTo>
                    <a:pt x="f26" y="f27"/>
                    <a:pt x="f28" y="f29"/>
                    <a:pt x="f30" y="f31"/>
                  </a:cubicBezTo>
                  <a:lnTo>
                    <a:pt x="f5" y="f32"/>
                  </a:lnTo>
                  <a:close/>
                </a:path>
              </a:pathLst>
            </a:custGeom>
            <a:solidFill>
              <a:srgbClr val="1C498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grpSp>
      <p:sp>
        <p:nvSpPr>
          <p:cNvPr id="7" name="Picture Placeholder 6">
            <a:extLst>
              <a:ext uri="{FF2B5EF4-FFF2-40B4-BE49-F238E27FC236}">
                <a16:creationId xmlns:a16="http://schemas.microsoft.com/office/drawing/2014/main" id="{93336A6C-EA87-5B0E-21FE-AFDB5DB0BDD1}"/>
              </a:ext>
            </a:extLst>
          </p:cNvPr>
          <p:cNvSpPr txBox="1">
            <a:spLocks noGrp="1"/>
          </p:cNvSpPr>
          <p:nvPr>
            <p:ph type="pic" idx="4294967295"/>
          </p:nvPr>
        </p:nvSpPr>
        <p:spPr>
          <a:xfrm>
            <a:off x="2807363" y="457200"/>
            <a:ext cx="8915400" cy="5943600"/>
          </a:xfrm>
        </p:spPr>
        <p:txBody>
          <a:bodyPr/>
          <a:lstStyle>
            <a:lvl1pPr>
              <a:defRPr/>
            </a:lvl1pPr>
          </a:lstStyle>
          <a:p>
            <a:pPr lvl="0"/>
            <a:r>
              <a:rPr lang="en-US"/>
              <a:t>Click icon to add picture</a:t>
            </a:r>
          </a:p>
        </p:txBody>
      </p:sp>
      <p:pic>
        <p:nvPicPr>
          <p:cNvPr id="8" name="Picture 14">
            <a:extLst>
              <a:ext uri="{FF2B5EF4-FFF2-40B4-BE49-F238E27FC236}">
                <a16:creationId xmlns:a16="http://schemas.microsoft.com/office/drawing/2014/main" id="{E5716D3B-3F02-3F14-8D79-1BCB90D63601}"/>
              </a:ext>
            </a:extLst>
          </p:cNvPr>
          <p:cNvPicPr>
            <a:picLocks noChangeAspect="1"/>
          </p:cNvPicPr>
          <p:nvPr/>
        </p:nvPicPr>
        <p:blipFill>
          <a:blip r:embed="rId2"/>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03788637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906CA36A-4449-6975-CF62-15DAD4073AD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Title 1">
            <a:extLst>
              <a:ext uri="{FF2B5EF4-FFF2-40B4-BE49-F238E27FC236}">
                <a16:creationId xmlns:a16="http://schemas.microsoft.com/office/drawing/2014/main" id="{C38DE425-A6EE-94A8-0679-89FF885C3737}"/>
              </a:ext>
            </a:extLst>
          </p:cNvPr>
          <p:cNvSpPr txBox="1">
            <a:spLocks noGrp="1"/>
          </p:cNvSpPr>
          <p:nvPr>
            <p:ph type="title"/>
          </p:nvPr>
        </p:nvSpPr>
        <p:spPr>
          <a:xfrm>
            <a:off x="1427360" y="1377232"/>
            <a:ext cx="10155042" cy="3506934"/>
          </a:xfrm>
        </p:spPr>
        <p:txBody>
          <a:bodyPr lIns="274320" tIns="274320" rIns="274320" bIns="274320"/>
          <a:lstStyle>
            <a:lvl1pPr>
              <a:defRPr/>
            </a:lvl1pPr>
          </a:lstStyle>
          <a:p>
            <a:pPr lvl="0"/>
            <a:r>
              <a:rPr lang="en-US"/>
              <a:t>Click to edit Master title style</a:t>
            </a:r>
          </a:p>
        </p:txBody>
      </p:sp>
      <p:sp>
        <p:nvSpPr>
          <p:cNvPr id="4" name="Content Placeholder 2">
            <a:extLst>
              <a:ext uri="{FF2B5EF4-FFF2-40B4-BE49-F238E27FC236}">
                <a16:creationId xmlns:a16="http://schemas.microsoft.com/office/drawing/2014/main" id="{FEB7454B-6770-74D8-3897-6F12AB5DF67C}"/>
              </a:ext>
            </a:extLst>
          </p:cNvPr>
          <p:cNvSpPr txBox="1">
            <a:spLocks noGrp="1"/>
          </p:cNvSpPr>
          <p:nvPr>
            <p:ph idx="1"/>
          </p:nvPr>
        </p:nvSpPr>
        <p:spPr>
          <a:xfrm>
            <a:off x="1427360" y="5007455"/>
            <a:ext cx="10155042" cy="825191"/>
          </a:xfrm>
        </p:spPr>
        <p:txBody>
          <a:bodyPr/>
          <a:lstStyle>
            <a:lvl1pPr marL="0" indent="0">
              <a:buNone/>
              <a:defRPr/>
            </a:lvl1pPr>
          </a:lstStyle>
          <a:p>
            <a:pPr lvl="0"/>
            <a:r>
              <a:rPr lang="en-US"/>
              <a:t>Edit Master text styles</a:t>
            </a:r>
          </a:p>
        </p:txBody>
      </p:sp>
      <p:sp>
        <p:nvSpPr>
          <p:cNvPr id="5" name="Slide Number Placeholder 6">
            <a:extLst>
              <a:ext uri="{FF2B5EF4-FFF2-40B4-BE49-F238E27FC236}">
                <a16:creationId xmlns:a16="http://schemas.microsoft.com/office/drawing/2014/main" id="{5E5FB553-D627-1C7A-4AEA-D5493F22B66B}"/>
              </a:ext>
            </a:extLst>
          </p:cNvPr>
          <p:cNvSpPr txBox="1">
            <a:spLocks noGrp="1"/>
          </p:cNvSpPr>
          <p:nvPr>
            <p:ph type="sldNum" sz="quarter" idx="8"/>
          </p:nvPr>
        </p:nvSpPr>
        <p:spPr/>
        <p:txBody>
          <a:bodyPr/>
          <a:lstStyle>
            <a:lvl1pPr>
              <a:defRPr>
                <a:solidFill>
                  <a:srgbClr val="AFB3B9"/>
                </a:solidFill>
              </a:defRPr>
            </a:lvl1pPr>
          </a:lstStyle>
          <a:p>
            <a:pPr lvl="0"/>
            <a:fld id="{2C2E115E-7478-4D32-8D7F-8D7852E1310B}" type="slidenum">
              <a:t>‹#›</a:t>
            </a:fld>
            <a:endParaRPr lang="en-US"/>
          </a:p>
        </p:txBody>
      </p:sp>
      <p:cxnSp>
        <p:nvCxnSpPr>
          <p:cNvPr id="6" name="Straight Connector 7">
            <a:extLst>
              <a:ext uri="{FF2B5EF4-FFF2-40B4-BE49-F238E27FC236}">
                <a16:creationId xmlns:a16="http://schemas.microsoft.com/office/drawing/2014/main" id="{04240527-C61A-C10F-2506-89FC3151EA56}"/>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7" name="Footer Placeholder 5">
            <a:extLst>
              <a:ext uri="{FF2B5EF4-FFF2-40B4-BE49-F238E27FC236}">
                <a16:creationId xmlns:a16="http://schemas.microsoft.com/office/drawing/2014/main" id="{61F5C5F5-E290-51FA-F176-EA16C7AFBE04}"/>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8" name="Group 32">
            <a:extLst>
              <a:ext uri="{FF2B5EF4-FFF2-40B4-BE49-F238E27FC236}">
                <a16:creationId xmlns:a16="http://schemas.microsoft.com/office/drawing/2014/main" id="{DDAB436F-6399-4E2D-DF31-A13C13A1FAF9}"/>
              </a:ext>
            </a:extLst>
          </p:cNvPr>
          <p:cNvGrpSpPr/>
          <p:nvPr/>
        </p:nvGrpSpPr>
        <p:grpSpPr>
          <a:xfrm>
            <a:off x="7191545" y="0"/>
            <a:ext cx="5000460" cy="1425988"/>
            <a:chOff x="7191545" y="0"/>
            <a:chExt cx="5000460" cy="1425988"/>
          </a:xfrm>
        </p:grpSpPr>
        <p:pic>
          <p:nvPicPr>
            <p:cNvPr id="9" name="Picture 33">
              <a:extLst>
                <a:ext uri="{FF2B5EF4-FFF2-40B4-BE49-F238E27FC236}">
                  <a16:creationId xmlns:a16="http://schemas.microsoft.com/office/drawing/2014/main" id="{D3655631-332F-51DA-AEA1-D16BE0C184CB}"/>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10" name="Group 34">
              <a:extLst>
                <a:ext uri="{FF2B5EF4-FFF2-40B4-BE49-F238E27FC236}">
                  <a16:creationId xmlns:a16="http://schemas.microsoft.com/office/drawing/2014/main" id="{EDF85FB4-EA5C-A3C4-46AE-B94FD2BF3BDC}"/>
                </a:ext>
              </a:extLst>
            </p:cNvPr>
            <p:cNvGrpSpPr/>
            <p:nvPr/>
          </p:nvGrpSpPr>
          <p:grpSpPr>
            <a:xfrm>
              <a:off x="7191545" y="0"/>
              <a:ext cx="5000460" cy="1425988"/>
              <a:chOff x="7191545" y="0"/>
              <a:chExt cx="5000460" cy="1425988"/>
            </a:xfrm>
          </p:grpSpPr>
          <p:sp>
            <p:nvSpPr>
              <p:cNvPr id="11" name="Freeform 35">
                <a:extLst>
                  <a:ext uri="{FF2B5EF4-FFF2-40B4-BE49-F238E27FC236}">
                    <a16:creationId xmlns:a16="http://schemas.microsoft.com/office/drawing/2014/main" id="{580E69E4-73B5-D797-CC8E-D9CDFD26527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2" name="Freeform 36">
                <a:extLst>
                  <a:ext uri="{FF2B5EF4-FFF2-40B4-BE49-F238E27FC236}">
                    <a16:creationId xmlns:a16="http://schemas.microsoft.com/office/drawing/2014/main" id="{4D4B7AE9-E4F9-DD02-8C7B-0ED749A8BBC2}"/>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pic>
        <p:nvPicPr>
          <p:cNvPr id="13" name="Graphic 8" descr="Open quotation mark with solid fill">
            <a:extLst>
              <a:ext uri="{FF2B5EF4-FFF2-40B4-BE49-F238E27FC236}">
                <a16:creationId xmlns:a16="http://schemas.microsoft.com/office/drawing/2014/main" id="{89BF00C3-EA2C-9EB0-533A-A8FB442A60A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76837967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2" name="Group 63">
            <a:extLst>
              <a:ext uri="{FF2B5EF4-FFF2-40B4-BE49-F238E27FC236}">
                <a16:creationId xmlns:a16="http://schemas.microsoft.com/office/drawing/2014/main" id="{86A2F049-14A1-D3F2-934F-538F772663B2}"/>
              </a:ext>
            </a:extLst>
          </p:cNvPr>
          <p:cNvGrpSpPr/>
          <p:nvPr/>
        </p:nvGrpSpPr>
        <p:grpSpPr>
          <a:xfrm>
            <a:off x="7191545" y="0"/>
            <a:ext cx="5000460" cy="1425988"/>
            <a:chOff x="7191545" y="0"/>
            <a:chExt cx="5000460" cy="1425988"/>
          </a:xfrm>
        </p:grpSpPr>
        <p:pic>
          <p:nvPicPr>
            <p:cNvPr id="3" name="Picture 64">
              <a:extLst>
                <a:ext uri="{FF2B5EF4-FFF2-40B4-BE49-F238E27FC236}">
                  <a16:creationId xmlns:a16="http://schemas.microsoft.com/office/drawing/2014/main" id="{6435D458-DF2B-3F39-0DA2-A862E48ED9C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65">
              <a:extLst>
                <a:ext uri="{FF2B5EF4-FFF2-40B4-BE49-F238E27FC236}">
                  <a16:creationId xmlns:a16="http://schemas.microsoft.com/office/drawing/2014/main" id="{9EA76256-873D-C5EB-D80E-E59CB9900C8D}"/>
                </a:ext>
              </a:extLst>
            </p:cNvPr>
            <p:cNvGrpSpPr/>
            <p:nvPr/>
          </p:nvGrpSpPr>
          <p:grpSpPr>
            <a:xfrm>
              <a:off x="7191545" y="0"/>
              <a:ext cx="5000460" cy="1425988"/>
              <a:chOff x="7191545" y="0"/>
              <a:chExt cx="5000460" cy="1425988"/>
            </a:xfrm>
          </p:grpSpPr>
          <p:sp>
            <p:nvSpPr>
              <p:cNvPr id="5" name="Freeform 66">
                <a:extLst>
                  <a:ext uri="{FF2B5EF4-FFF2-40B4-BE49-F238E27FC236}">
                    <a16:creationId xmlns:a16="http://schemas.microsoft.com/office/drawing/2014/main" id="{4D9D42B1-58D7-9DE8-D856-66429A788966}"/>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6" name="Freeform 67">
                <a:extLst>
                  <a:ext uri="{FF2B5EF4-FFF2-40B4-BE49-F238E27FC236}">
                    <a16:creationId xmlns:a16="http://schemas.microsoft.com/office/drawing/2014/main" id="{AA7A0C37-7FE5-3DAF-90AB-5B548047009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sp>
        <p:nvSpPr>
          <p:cNvPr id="7" name="Title 1">
            <a:extLst>
              <a:ext uri="{FF2B5EF4-FFF2-40B4-BE49-F238E27FC236}">
                <a16:creationId xmlns:a16="http://schemas.microsoft.com/office/drawing/2014/main" id="{DEAA6027-6FD2-1D14-D990-77B6F9993E61}"/>
              </a:ext>
            </a:extLst>
          </p:cNvPr>
          <p:cNvSpPr txBox="1">
            <a:spLocks noGrp="1"/>
          </p:cNvSpPr>
          <p:nvPr>
            <p:ph type="title"/>
          </p:nvPr>
        </p:nvSpPr>
        <p:spPr/>
        <p:txBody>
          <a:bodyPr/>
          <a:lstStyle>
            <a:lvl1pPr>
              <a:defRPr/>
            </a:lvl1pPr>
          </a:lstStyle>
          <a:p>
            <a:pPr lvl="0"/>
            <a:r>
              <a:rPr lang="en-US"/>
              <a:t>Click to edit Master title style</a:t>
            </a:r>
          </a:p>
        </p:txBody>
      </p:sp>
      <p:sp>
        <p:nvSpPr>
          <p:cNvPr id="8" name="Content Placeholder 2">
            <a:extLst>
              <a:ext uri="{FF2B5EF4-FFF2-40B4-BE49-F238E27FC236}">
                <a16:creationId xmlns:a16="http://schemas.microsoft.com/office/drawing/2014/main" id="{81430966-6F19-0591-236C-51B57AF94035}"/>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6">
            <a:extLst>
              <a:ext uri="{FF2B5EF4-FFF2-40B4-BE49-F238E27FC236}">
                <a16:creationId xmlns:a16="http://schemas.microsoft.com/office/drawing/2014/main" id="{F3C4A9FA-7CA1-FF65-B93A-53705110AAB6}"/>
              </a:ext>
            </a:extLst>
          </p:cNvPr>
          <p:cNvSpPr txBox="1">
            <a:spLocks noGrp="1"/>
          </p:cNvSpPr>
          <p:nvPr>
            <p:ph type="sldNum" sz="quarter" idx="8"/>
          </p:nvPr>
        </p:nvSpPr>
        <p:spPr/>
        <p:txBody>
          <a:bodyPr/>
          <a:lstStyle>
            <a:lvl1pPr>
              <a:defRPr>
                <a:solidFill>
                  <a:srgbClr val="AFB3B9"/>
                </a:solidFill>
              </a:defRPr>
            </a:lvl1pPr>
          </a:lstStyle>
          <a:p>
            <a:pPr lvl="0"/>
            <a:fld id="{7BEF0B65-0688-4C2B-B50B-F3B9C7BCF896}" type="slidenum">
              <a:t>‹#›</a:t>
            </a:fld>
            <a:endParaRPr lang="en-US"/>
          </a:p>
        </p:txBody>
      </p:sp>
      <p:cxnSp>
        <p:nvCxnSpPr>
          <p:cNvPr id="10" name="Straight Connector 7">
            <a:extLst>
              <a:ext uri="{FF2B5EF4-FFF2-40B4-BE49-F238E27FC236}">
                <a16:creationId xmlns:a16="http://schemas.microsoft.com/office/drawing/2014/main" id="{489FF051-D674-8CE2-A58A-65CF1818F1D4}"/>
              </a:ext>
            </a:extLst>
          </p:cNvPr>
          <p:cNvCxnSpPr/>
          <p:nvPr/>
        </p:nvCxnSpPr>
        <p:spPr>
          <a:xfrm>
            <a:off x="609603" y="6335713"/>
            <a:ext cx="10972800" cy="0"/>
          </a:xfrm>
          <a:prstGeom prst="straightConnector1">
            <a:avLst/>
          </a:prstGeom>
          <a:noFill/>
          <a:ln w="6345" cap="flat">
            <a:solidFill>
              <a:srgbClr val="AFB3B9"/>
            </a:solidFill>
            <a:prstDash val="solid"/>
            <a:miter/>
          </a:ln>
        </p:spPr>
      </p:cxnSp>
      <p:cxnSp>
        <p:nvCxnSpPr>
          <p:cNvPr id="11" name="Straight Connector 9">
            <a:extLst>
              <a:ext uri="{FF2B5EF4-FFF2-40B4-BE49-F238E27FC236}">
                <a16:creationId xmlns:a16="http://schemas.microsoft.com/office/drawing/2014/main" id="{B94B37A5-3E34-F37D-6668-D7BC67F29ABD}"/>
              </a:ext>
            </a:extLst>
          </p:cNvPr>
          <p:cNvCxnSpPr/>
          <p:nvPr/>
        </p:nvCxnSpPr>
        <p:spPr>
          <a:xfrm>
            <a:off x="704316" y="1425988"/>
            <a:ext cx="1097280" cy="0"/>
          </a:xfrm>
          <a:prstGeom prst="straightConnector1">
            <a:avLst/>
          </a:prstGeom>
          <a:noFill/>
          <a:ln w="31747" cap="flat">
            <a:solidFill>
              <a:srgbClr val="F58366"/>
            </a:solidFill>
            <a:prstDash val="solid"/>
            <a:miter/>
          </a:ln>
        </p:spPr>
      </p:cxnSp>
      <p:sp>
        <p:nvSpPr>
          <p:cNvPr id="12" name="Footer Placeholder 5">
            <a:extLst>
              <a:ext uri="{FF2B5EF4-FFF2-40B4-BE49-F238E27FC236}">
                <a16:creationId xmlns:a16="http://schemas.microsoft.com/office/drawing/2014/main" id="{65CAE10C-1735-2858-E28C-2219362BD9B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143625326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C7EAC8-2F59-5981-09D4-1700C7B9D5CD}"/>
              </a:ext>
            </a:extLst>
          </p:cNvPr>
          <p:cNvSpPr txBox="1">
            <a:spLocks noGrp="1"/>
          </p:cNvSpPr>
          <p:nvPr>
            <p:ph type="title"/>
          </p:nvPr>
        </p:nvSpPr>
        <p:spPr/>
        <p:txBody>
          <a:bodyPr/>
          <a:lstStyle>
            <a:lvl1pPr>
              <a:defRPr/>
            </a:lvl1pPr>
          </a:lstStyle>
          <a:p>
            <a:pPr lvl="0"/>
            <a:r>
              <a:rPr lang="en-US"/>
              <a:t>Click to edit Master title style</a:t>
            </a:r>
          </a:p>
        </p:txBody>
      </p:sp>
      <p:sp>
        <p:nvSpPr>
          <p:cNvPr id="3" name="Content Placeholder 2">
            <a:extLst>
              <a:ext uri="{FF2B5EF4-FFF2-40B4-BE49-F238E27FC236}">
                <a16:creationId xmlns:a16="http://schemas.microsoft.com/office/drawing/2014/main" id="{C1187393-909B-E58D-57DE-6275C655DB49}"/>
              </a:ext>
            </a:extLst>
          </p:cNvPr>
          <p:cNvSpPr txBox="1">
            <a:spLocks noGrp="1"/>
          </p:cNvSpPr>
          <p:nvPr>
            <p:ph idx="1"/>
          </p:nvPr>
        </p:nvSpPr>
        <p:spPr>
          <a:xfrm>
            <a:off x="609603" y="1825627"/>
            <a:ext cx="5410203" cy="4351336"/>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43">
            <a:extLst>
              <a:ext uri="{FF2B5EF4-FFF2-40B4-BE49-F238E27FC236}">
                <a16:creationId xmlns:a16="http://schemas.microsoft.com/office/drawing/2014/main" id="{8AF47B62-2919-94CF-0A74-FC5EB044DF55}"/>
              </a:ext>
            </a:extLst>
          </p:cNvPr>
          <p:cNvGrpSpPr/>
          <p:nvPr/>
        </p:nvGrpSpPr>
        <p:grpSpPr>
          <a:xfrm>
            <a:off x="7191545" y="0"/>
            <a:ext cx="5000460" cy="1425988"/>
            <a:chOff x="7191545" y="0"/>
            <a:chExt cx="5000460" cy="1425988"/>
          </a:xfrm>
        </p:grpSpPr>
        <p:pic>
          <p:nvPicPr>
            <p:cNvPr id="5" name="Picture 19">
              <a:extLst>
                <a:ext uri="{FF2B5EF4-FFF2-40B4-BE49-F238E27FC236}">
                  <a16:creationId xmlns:a16="http://schemas.microsoft.com/office/drawing/2014/main" id="{2EE83E54-52F0-AAC2-584F-C75AA660D9FF}"/>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6" name="Group 42">
              <a:extLst>
                <a:ext uri="{FF2B5EF4-FFF2-40B4-BE49-F238E27FC236}">
                  <a16:creationId xmlns:a16="http://schemas.microsoft.com/office/drawing/2014/main" id="{71CA0F3F-61E1-7FB0-8A65-08957ED23B4B}"/>
                </a:ext>
              </a:extLst>
            </p:cNvPr>
            <p:cNvGrpSpPr/>
            <p:nvPr/>
          </p:nvGrpSpPr>
          <p:grpSpPr>
            <a:xfrm>
              <a:off x="7191545" y="0"/>
              <a:ext cx="5000460" cy="1425988"/>
              <a:chOff x="7191545" y="0"/>
              <a:chExt cx="5000460" cy="1425988"/>
            </a:xfrm>
          </p:grpSpPr>
          <p:sp>
            <p:nvSpPr>
              <p:cNvPr id="7" name="Freeform 41">
                <a:extLst>
                  <a:ext uri="{FF2B5EF4-FFF2-40B4-BE49-F238E27FC236}">
                    <a16:creationId xmlns:a16="http://schemas.microsoft.com/office/drawing/2014/main" id="{8232E973-D186-5A60-EFAF-97D4F15EDF07}"/>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8" name="Freeform 39">
                <a:extLst>
                  <a:ext uri="{FF2B5EF4-FFF2-40B4-BE49-F238E27FC236}">
                    <a16:creationId xmlns:a16="http://schemas.microsoft.com/office/drawing/2014/main" id="{03F20DFE-91B6-BB03-53D6-6EBDA318C763}"/>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sp>
        <p:nvSpPr>
          <p:cNvPr id="9" name="Content Placeholder 3">
            <a:extLst>
              <a:ext uri="{FF2B5EF4-FFF2-40B4-BE49-F238E27FC236}">
                <a16:creationId xmlns:a16="http://schemas.microsoft.com/office/drawing/2014/main" id="{C05EAB78-2F0B-F19F-C36E-11C1FEA6E13E}"/>
              </a:ext>
            </a:extLst>
          </p:cNvPr>
          <p:cNvSpPr txBox="1">
            <a:spLocks noGrp="1"/>
          </p:cNvSpPr>
          <p:nvPr>
            <p:ph idx="2"/>
          </p:nvPr>
        </p:nvSpPr>
        <p:spPr>
          <a:xfrm>
            <a:off x="6172200" y="1825627"/>
            <a:ext cx="5410203" cy="4351336"/>
          </a:xfrm>
        </p:spPr>
        <p:txBody>
          <a:bodyPr/>
          <a:lstStyle>
            <a:lvl1pPr>
              <a:defRPr/>
            </a:lvl1pPr>
            <a:lvl2pPr>
              <a:defRPr/>
            </a:lvl2pPr>
            <a:lvl3pPr>
              <a:defRPr/>
            </a:lvl3pPr>
            <a:lvl4pPr>
              <a:defRPr/>
            </a:lvl4pPr>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7">
            <a:extLst>
              <a:ext uri="{FF2B5EF4-FFF2-40B4-BE49-F238E27FC236}">
                <a16:creationId xmlns:a16="http://schemas.microsoft.com/office/drawing/2014/main" id="{4425AAA8-EED5-4434-8B66-2B941939F201}"/>
              </a:ext>
            </a:extLst>
          </p:cNvPr>
          <p:cNvSpPr txBox="1">
            <a:spLocks noGrp="1"/>
          </p:cNvSpPr>
          <p:nvPr>
            <p:ph type="sldNum" sz="quarter" idx="8"/>
          </p:nvPr>
        </p:nvSpPr>
        <p:spPr>
          <a:xfrm>
            <a:off x="8839193" y="6356351"/>
            <a:ext cx="2743200" cy="365129"/>
          </a:xfrm>
        </p:spPr>
        <p:txBody>
          <a:bodyPr/>
          <a:lstStyle>
            <a:lvl1pPr>
              <a:defRPr/>
            </a:lvl1pPr>
          </a:lstStyle>
          <a:p>
            <a:pPr lvl="0"/>
            <a:fld id="{15057791-98D4-4458-8F23-8BB1D8170DF9}" type="slidenum">
              <a:t>‹#›</a:t>
            </a:fld>
            <a:endParaRPr lang="en-US"/>
          </a:p>
        </p:txBody>
      </p:sp>
      <p:cxnSp>
        <p:nvCxnSpPr>
          <p:cNvPr id="11" name="Straight Connector 6">
            <a:extLst>
              <a:ext uri="{FF2B5EF4-FFF2-40B4-BE49-F238E27FC236}">
                <a16:creationId xmlns:a16="http://schemas.microsoft.com/office/drawing/2014/main" id="{C9516623-6604-181E-C3A2-F1D386C238D4}"/>
              </a:ext>
            </a:extLst>
          </p:cNvPr>
          <p:cNvCxnSpPr/>
          <p:nvPr/>
        </p:nvCxnSpPr>
        <p:spPr>
          <a:xfrm>
            <a:off x="609603" y="6335713"/>
            <a:ext cx="10972800" cy="0"/>
          </a:xfrm>
          <a:prstGeom prst="straightConnector1">
            <a:avLst/>
          </a:prstGeom>
          <a:noFill/>
          <a:ln w="6345" cap="flat">
            <a:solidFill>
              <a:srgbClr val="AFB3B9"/>
            </a:solidFill>
            <a:prstDash val="solid"/>
            <a:miter/>
          </a:ln>
        </p:spPr>
      </p:cxnSp>
      <p:cxnSp>
        <p:nvCxnSpPr>
          <p:cNvPr id="12" name="Straight Connector 10">
            <a:extLst>
              <a:ext uri="{FF2B5EF4-FFF2-40B4-BE49-F238E27FC236}">
                <a16:creationId xmlns:a16="http://schemas.microsoft.com/office/drawing/2014/main" id="{748E4EFE-01F9-4586-4ECC-AF794F7F23E9}"/>
              </a:ext>
            </a:extLst>
          </p:cNvPr>
          <p:cNvCxnSpPr/>
          <p:nvPr/>
        </p:nvCxnSpPr>
        <p:spPr>
          <a:xfrm>
            <a:off x="704316" y="1425988"/>
            <a:ext cx="1097280" cy="0"/>
          </a:xfrm>
          <a:prstGeom prst="straightConnector1">
            <a:avLst/>
          </a:prstGeom>
          <a:noFill/>
          <a:ln w="31747" cap="flat">
            <a:solidFill>
              <a:srgbClr val="F58366"/>
            </a:solidFill>
            <a:prstDash val="solid"/>
            <a:miter/>
          </a:ln>
        </p:spPr>
      </p:cxnSp>
      <p:sp>
        <p:nvSpPr>
          <p:cNvPr id="13" name="Footer Placeholder 4">
            <a:extLst>
              <a:ext uri="{FF2B5EF4-FFF2-40B4-BE49-F238E27FC236}">
                <a16:creationId xmlns:a16="http://schemas.microsoft.com/office/drawing/2014/main" id="{36084F12-6A8E-AAA4-7A22-18507B757913}"/>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448042564"/>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 name="Group 24">
            <a:extLst>
              <a:ext uri="{FF2B5EF4-FFF2-40B4-BE49-F238E27FC236}">
                <a16:creationId xmlns:a16="http://schemas.microsoft.com/office/drawing/2014/main" id="{A3390D7B-6975-5059-10A7-51AABAF17DAC}"/>
              </a:ext>
            </a:extLst>
          </p:cNvPr>
          <p:cNvGrpSpPr/>
          <p:nvPr/>
        </p:nvGrpSpPr>
        <p:grpSpPr>
          <a:xfrm>
            <a:off x="7191545" y="0"/>
            <a:ext cx="5000460" cy="1425988"/>
            <a:chOff x="7191545" y="0"/>
            <a:chExt cx="5000460" cy="1425988"/>
          </a:xfrm>
        </p:grpSpPr>
        <p:pic>
          <p:nvPicPr>
            <p:cNvPr id="3" name="Picture 25">
              <a:extLst>
                <a:ext uri="{FF2B5EF4-FFF2-40B4-BE49-F238E27FC236}">
                  <a16:creationId xmlns:a16="http://schemas.microsoft.com/office/drawing/2014/main" id="{8E3D0BDC-1841-6245-20B7-007A7B446164}"/>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6">
              <a:extLst>
                <a:ext uri="{FF2B5EF4-FFF2-40B4-BE49-F238E27FC236}">
                  <a16:creationId xmlns:a16="http://schemas.microsoft.com/office/drawing/2014/main" id="{A796E833-9E0F-B04D-0370-DDC0274AFA7C}"/>
                </a:ext>
              </a:extLst>
            </p:cNvPr>
            <p:cNvGrpSpPr/>
            <p:nvPr/>
          </p:nvGrpSpPr>
          <p:grpSpPr>
            <a:xfrm>
              <a:off x="7191545" y="0"/>
              <a:ext cx="5000460" cy="1425988"/>
              <a:chOff x="7191545" y="0"/>
              <a:chExt cx="5000460" cy="1425988"/>
            </a:xfrm>
          </p:grpSpPr>
          <p:sp>
            <p:nvSpPr>
              <p:cNvPr id="5" name="Freeform 27">
                <a:extLst>
                  <a:ext uri="{FF2B5EF4-FFF2-40B4-BE49-F238E27FC236}">
                    <a16:creationId xmlns:a16="http://schemas.microsoft.com/office/drawing/2014/main" id="{8DB4C770-3EAD-AFD0-008B-F442001CCA82}"/>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6" name="Freeform 28">
                <a:extLst>
                  <a:ext uri="{FF2B5EF4-FFF2-40B4-BE49-F238E27FC236}">
                    <a16:creationId xmlns:a16="http://schemas.microsoft.com/office/drawing/2014/main" id="{DE2D7CCB-CBEA-0B32-3E77-E5150658275F}"/>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sp>
        <p:nvSpPr>
          <p:cNvPr id="7" name="Title 1">
            <a:extLst>
              <a:ext uri="{FF2B5EF4-FFF2-40B4-BE49-F238E27FC236}">
                <a16:creationId xmlns:a16="http://schemas.microsoft.com/office/drawing/2014/main" id="{6F82287A-DF1C-8FF3-3409-20B863975651}"/>
              </a:ext>
            </a:extLst>
          </p:cNvPr>
          <p:cNvSpPr txBox="1">
            <a:spLocks noGrp="1"/>
          </p:cNvSpPr>
          <p:nvPr>
            <p:ph type="title"/>
          </p:nvPr>
        </p:nvSpPr>
        <p:spPr/>
        <p:txBody>
          <a:bodyPr/>
          <a:lstStyle>
            <a:lvl1pPr>
              <a:defRPr/>
            </a:lvl1pPr>
          </a:lstStyle>
          <a:p>
            <a:pPr lvl="0"/>
            <a:r>
              <a:rPr lang="en-US"/>
              <a:t>Click to edit Master title style</a:t>
            </a:r>
          </a:p>
        </p:txBody>
      </p:sp>
      <p:sp>
        <p:nvSpPr>
          <p:cNvPr id="8" name="Text Placeholder 2">
            <a:extLst>
              <a:ext uri="{FF2B5EF4-FFF2-40B4-BE49-F238E27FC236}">
                <a16:creationId xmlns:a16="http://schemas.microsoft.com/office/drawing/2014/main" id="{38AA1796-BF50-0584-CC97-42AB0C3A08F6}"/>
              </a:ext>
            </a:extLst>
          </p:cNvPr>
          <p:cNvSpPr txBox="1">
            <a:spLocks noGrp="1"/>
          </p:cNvSpPr>
          <p:nvPr>
            <p:ph type="body" idx="1"/>
          </p:nvPr>
        </p:nvSpPr>
        <p:spPr>
          <a:xfrm>
            <a:off x="609603" y="1681160"/>
            <a:ext cx="538797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Edit Master text styles</a:t>
            </a:r>
          </a:p>
        </p:txBody>
      </p:sp>
      <p:sp>
        <p:nvSpPr>
          <p:cNvPr id="9" name="Content Placeholder 3">
            <a:extLst>
              <a:ext uri="{FF2B5EF4-FFF2-40B4-BE49-F238E27FC236}">
                <a16:creationId xmlns:a16="http://schemas.microsoft.com/office/drawing/2014/main" id="{FB71CD93-2696-1EF9-B02B-A1AC697BECA3}"/>
              </a:ext>
            </a:extLst>
          </p:cNvPr>
          <p:cNvSpPr txBox="1">
            <a:spLocks noGrp="1"/>
          </p:cNvSpPr>
          <p:nvPr>
            <p:ph idx="2"/>
          </p:nvPr>
        </p:nvSpPr>
        <p:spPr>
          <a:xfrm>
            <a:off x="609603" y="2505071"/>
            <a:ext cx="538797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F06BD52F-4DA8-165B-88CD-B86EAB5D59E5}"/>
              </a:ext>
            </a:extLst>
          </p:cNvPr>
          <p:cNvSpPr txBox="1">
            <a:spLocks noGrp="1"/>
          </p:cNvSpPr>
          <p:nvPr>
            <p:ph type="body" idx="3"/>
          </p:nvPr>
        </p:nvSpPr>
        <p:spPr>
          <a:xfrm>
            <a:off x="6172200" y="1681160"/>
            <a:ext cx="5410203" cy="823910"/>
          </a:xfrm>
          <a:solidFill>
            <a:srgbClr val="F3F6FB"/>
          </a:solidFill>
        </p:spPr>
        <p:txBody>
          <a:bodyPr lIns="182880" tIns="0" rIns="182880" bIns="0" anchor="ctr"/>
          <a:lstStyle>
            <a:lvl1pPr marL="0" indent="0">
              <a:buNone/>
              <a:defRPr u="sng">
                <a:uFill>
                  <a:solidFill>
                    <a:srgbClr val="F58366"/>
                  </a:solidFill>
                </a:uFill>
              </a:defRPr>
            </a:lvl1pPr>
          </a:lstStyle>
          <a:p>
            <a:pPr lvl="0"/>
            <a:r>
              <a:rPr lang="en-US"/>
              <a:t>Edit Master text styles</a:t>
            </a:r>
          </a:p>
        </p:txBody>
      </p:sp>
      <p:sp>
        <p:nvSpPr>
          <p:cNvPr id="11" name="Content Placeholder 5">
            <a:extLst>
              <a:ext uri="{FF2B5EF4-FFF2-40B4-BE49-F238E27FC236}">
                <a16:creationId xmlns:a16="http://schemas.microsoft.com/office/drawing/2014/main" id="{FB3AA932-7121-190E-7EB8-056439A30E76}"/>
              </a:ext>
            </a:extLst>
          </p:cNvPr>
          <p:cNvSpPr txBox="1">
            <a:spLocks noGrp="1"/>
          </p:cNvSpPr>
          <p:nvPr>
            <p:ph idx="4"/>
          </p:nvPr>
        </p:nvSpPr>
        <p:spPr>
          <a:xfrm>
            <a:off x="6172200" y="2505071"/>
            <a:ext cx="5410203" cy="3684583"/>
          </a:xfrm>
          <a:solidFill>
            <a:srgbClr val="F3F6FB"/>
          </a:solidFill>
        </p:spPr>
        <p:txBody>
          <a:bodyPr lIns="182880" tIns="0" rIns="182880" bIns="0"/>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9">
            <a:extLst>
              <a:ext uri="{FF2B5EF4-FFF2-40B4-BE49-F238E27FC236}">
                <a16:creationId xmlns:a16="http://schemas.microsoft.com/office/drawing/2014/main" id="{FBE2530C-4C77-949D-06FE-D775C5FF199A}"/>
              </a:ext>
            </a:extLst>
          </p:cNvPr>
          <p:cNvSpPr txBox="1">
            <a:spLocks noGrp="1"/>
          </p:cNvSpPr>
          <p:nvPr>
            <p:ph type="sldNum" sz="quarter" idx="8"/>
          </p:nvPr>
        </p:nvSpPr>
        <p:spPr/>
        <p:txBody>
          <a:bodyPr/>
          <a:lstStyle>
            <a:lvl1pPr>
              <a:defRPr/>
            </a:lvl1pPr>
          </a:lstStyle>
          <a:p>
            <a:pPr lvl="0"/>
            <a:fld id="{AFB714AD-A3E2-4589-961A-402AADA049C6}" type="slidenum">
              <a:t>‹#›</a:t>
            </a:fld>
            <a:endParaRPr lang="en-US"/>
          </a:p>
        </p:txBody>
      </p:sp>
      <p:cxnSp>
        <p:nvCxnSpPr>
          <p:cNvPr id="13" name="Straight Connector 8">
            <a:extLst>
              <a:ext uri="{FF2B5EF4-FFF2-40B4-BE49-F238E27FC236}">
                <a16:creationId xmlns:a16="http://schemas.microsoft.com/office/drawing/2014/main" id="{87250C43-6B2D-8456-CE9C-3BE1C653A4CE}"/>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14" name="Footer Placeholder 7">
            <a:extLst>
              <a:ext uri="{FF2B5EF4-FFF2-40B4-BE49-F238E27FC236}">
                <a16:creationId xmlns:a16="http://schemas.microsoft.com/office/drawing/2014/main" id="{F4846394-3005-0083-B8A6-F7CDA77F50C1}"/>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272325584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 name="Group 21">
            <a:extLst>
              <a:ext uri="{FF2B5EF4-FFF2-40B4-BE49-F238E27FC236}">
                <a16:creationId xmlns:a16="http://schemas.microsoft.com/office/drawing/2014/main" id="{5B8010E9-3861-046A-E0DE-34A09EDBF67D}"/>
              </a:ext>
            </a:extLst>
          </p:cNvPr>
          <p:cNvGrpSpPr/>
          <p:nvPr/>
        </p:nvGrpSpPr>
        <p:grpSpPr>
          <a:xfrm>
            <a:off x="7191545" y="0"/>
            <a:ext cx="5000460" cy="1425988"/>
            <a:chOff x="7191545" y="0"/>
            <a:chExt cx="5000460" cy="1425988"/>
          </a:xfrm>
        </p:grpSpPr>
        <p:pic>
          <p:nvPicPr>
            <p:cNvPr id="3" name="Picture 22">
              <a:extLst>
                <a:ext uri="{FF2B5EF4-FFF2-40B4-BE49-F238E27FC236}">
                  <a16:creationId xmlns:a16="http://schemas.microsoft.com/office/drawing/2014/main" id="{A13AE075-9D30-C5D7-BE40-006FCAB2692E}"/>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4" name="Group 23">
              <a:extLst>
                <a:ext uri="{FF2B5EF4-FFF2-40B4-BE49-F238E27FC236}">
                  <a16:creationId xmlns:a16="http://schemas.microsoft.com/office/drawing/2014/main" id="{B19E673B-F42B-099A-62C3-BF1233993278}"/>
                </a:ext>
              </a:extLst>
            </p:cNvPr>
            <p:cNvGrpSpPr/>
            <p:nvPr/>
          </p:nvGrpSpPr>
          <p:grpSpPr>
            <a:xfrm>
              <a:off x="7191545" y="0"/>
              <a:ext cx="5000460" cy="1425988"/>
              <a:chOff x="7191545" y="0"/>
              <a:chExt cx="5000460" cy="1425988"/>
            </a:xfrm>
          </p:grpSpPr>
          <p:sp>
            <p:nvSpPr>
              <p:cNvPr id="5" name="Freeform 24">
                <a:extLst>
                  <a:ext uri="{FF2B5EF4-FFF2-40B4-BE49-F238E27FC236}">
                    <a16:creationId xmlns:a16="http://schemas.microsoft.com/office/drawing/2014/main" id="{4E2972B0-FD48-5DE4-6FB0-0291F108F4EB}"/>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6" name="Freeform 25">
                <a:extLst>
                  <a:ext uri="{FF2B5EF4-FFF2-40B4-BE49-F238E27FC236}">
                    <a16:creationId xmlns:a16="http://schemas.microsoft.com/office/drawing/2014/main" id="{CAEB87AB-32EA-B167-664A-8F64EAA9D5B9}"/>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sp>
        <p:nvSpPr>
          <p:cNvPr id="7" name="Title 1">
            <a:extLst>
              <a:ext uri="{FF2B5EF4-FFF2-40B4-BE49-F238E27FC236}">
                <a16:creationId xmlns:a16="http://schemas.microsoft.com/office/drawing/2014/main" id="{E94894CC-2295-CCBE-2C9E-75C4D992DEC4}"/>
              </a:ext>
            </a:extLst>
          </p:cNvPr>
          <p:cNvSpPr txBox="1">
            <a:spLocks noGrp="1"/>
          </p:cNvSpPr>
          <p:nvPr>
            <p:ph type="title"/>
          </p:nvPr>
        </p:nvSpPr>
        <p:spPr/>
        <p:txBody>
          <a:bodyPr/>
          <a:lstStyle>
            <a:lvl1pPr>
              <a:defRPr/>
            </a:lvl1pPr>
          </a:lstStyle>
          <a:p>
            <a:pPr lvl="0"/>
            <a:r>
              <a:rPr lang="en-US"/>
              <a:t>Click to edit Master title style</a:t>
            </a:r>
          </a:p>
        </p:txBody>
      </p:sp>
      <p:sp>
        <p:nvSpPr>
          <p:cNvPr id="8" name="Slide Number Placeholder 5">
            <a:extLst>
              <a:ext uri="{FF2B5EF4-FFF2-40B4-BE49-F238E27FC236}">
                <a16:creationId xmlns:a16="http://schemas.microsoft.com/office/drawing/2014/main" id="{068BDF61-4C40-A3A3-A45E-192166615FB0}"/>
              </a:ext>
            </a:extLst>
          </p:cNvPr>
          <p:cNvSpPr txBox="1">
            <a:spLocks noGrp="1"/>
          </p:cNvSpPr>
          <p:nvPr>
            <p:ph type="sldNum" sz="quarter" idx="8"/>
          </p:nvPr>
        </p:nvSpPr>
        <p:spPr/>
        <p:txBody>
          <a:bodyPr/>
          <a:lstStyle>
            <a:lvl1pPr>
              <a:defRPr/>
            </a:lvl1pPr>
          </a:lstStyle>
          <a:p>
            <a:pPr lvl="0"/>
            <a:fld id="{F339BFE7-C36A-4837-B603-A6E6206AE0D6}" type="slidenum">
              <a:t>‹#›</a:t>
            </a:fld>
            <a:endParaRPr lang="en-US"/>
          </a:p>
        </p:txBody>
      </p:sp>
      <p:cxnSp>
        <p:nvCxnSpPr>
          <p:cNvPr id="9" name="Straight Connector 6">
            <a:extLst>
              <a:ext uri="{FF2B5EF4-FFF2-40B4-BE49-F238E27FC236}">
                <a16:creationId xmlns:a16="http://schemas.microsoft.com/office/drawing/2014/main" id="{457E5D0E-022D-FFAA-1CAD-594A4F573551}"/>
              </a:ext>
            </a:extLst>
          </p:cNvPr>
          <p:cNvCxnSpPr/>
          <p:nvPr/>
        </p:nvCxnSpPr>
        <p:spPr>
          <a:xfrm>
            <a:off x="609603" y="6335713"/>
            <a:ext cx="10972800" cy="0"/>
          </a:xfrm>
          <a:prstGeom prst="straightConnector1">
            <a:avLst/>
          </a:prstGeom>
          <a:noFill/>
          <a:ln w="6345" cap="flat">
            <a:solidFill>
              <a:srgbClr val="AFB3B9"/>
            </a:solidFill>
            <a:prstDash val="solid"/>
            <a:miter/>
          </a:ln>
        </p:spPr>
      </p:cxnSp>
      <p:cxnSp>
        <p:nvCxnSpPr>
          <p:cNvPr id="10" name="Straight Connector 7">
            <a:extLst>
              <a:ext uri="{FF2B5EF4-FFF2-40B4-BE49-F238E27FC236}">
                <a16:creationId xmlns:a16="http://schemas.microsoft.com/office/drawing/2014/main" id="{E02440C5-D77B-DF32-FD11-103451BD27E9}"/>
              </a:ext>
            </a:extLst>
          </p:cNvPr>
          <p:cNvCxnSpPr/>
          <p:nvPr/>
        </p:nvCxnSpPr>
        <p:spPr>
          <a:xfrm>
            <a:off x="707297" y="1425988"/>
            <a:ext cx="1097280" cy="0"/>
          </a:xfrm>
          <a:prstGeom prst="straightConnector1">
            <a:avLst/>
          </a:prstGeom>
          <a:noFill/>
          <a:ln w="31747" cap="flat">
            <a:solidFill>
              <a:srgbClr val="F58366"/>
            </a:solidFill>
            <a:prstDash val="solid"/>
            <a:miter/>
          </a:ln>
        </p:spPr>
      </p:cxnSp>
      <p:sp>
        <p:nvSpPr>
          <p:cNvPr id="11" name="Footer Placeholder 2">
            <a:extLst>
              <a:ext uri="{FF2B5EF4-FFF2-40B4-BE49-F238E27FC236}">
                <a16:creationId xmlns:a16="http://schemas.microsoft.com/office/drawing/2014/main" id="{434E4C46-8964-E058-246B-F07828C959EC}"/>
              </a:ext>
            </a:extLst>
          </p:cNvPr>
          <p:cNvSpPr txBox="1">
            <a:spLocks noGrp="1"/>
          </p:cNvSpPr>
          <p:nvPr>
            <p:ph type="ftr" sz="quarter" idx="9"/>
          </p:nvPr>
        </p:nvSpPr>
        <p:spPr/>
        <p:txBody>
          <a:bodyPr/>
          <a:lstStyle>
            <a:lvl1pPr>
              <a:defRPr/>
            </a:lvl1pPr>
          </a:lstStyle>
          <a:p>
            <a:pPr lvl="0"/>
            <a:r>
              <a:rPr lang="en-US"/>
              <a:t>Illinois Perinatal Quality Collaborative</a:t>
            </a:r>
          </a:p>
        </p:txBody>
      </p:sp>
    </p:spTree>
    <p:extLst>
      <p:ext uri="{BB962C8B-B14F-4D97-AF65-F5344CB8AC3E}">
        <p14:creationId xmlns:p14="http://schemas.microsoft.com/office/powerpoint/2010/main" val="936621123"/>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p:cSld name="1_En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A39906DB-2AF1-D052-EB76-0173183A34F9}"/>
              </a:ext>
            </a:extLst>
          </p:cNvPr>
          <p:cNvGrpSpPr/>
          <p:nvPr/>
        </p:nvGrpSpPr>
        <p:grpSpPr>
          <a:xfrm>
            <a:off x="0" y="0"/>
            <a:ext cx="12191996" cy="2148830"/>
            <a:chOff x="0" y="0"/>
            <a:chExt cx="12191996" cy="2148830"/>
          </a:xfrm>
        </p:grpSpPr>
        <p:sp>
          <p:nvSpPr>
            <p:cNvPr id="3" name="Freeform 40">
              <a:extLst>
                <a:ext uri="{FF2B5EF4-FFF2-40B4-BE49-F238E27FC236}">
                  <a16:creationId xmlns:a16="http://schemas.microsoft.com/office/drawing/2014/main" id="{5FF05D16-97DD-4D41-80BE-1476487176F0}"/>
                </a:ext>
              </a:extLst>
            </p:cNvPr>
            <p:cNvSpPr/>
            <p:nvPr/>
          </p:nvSpPr>
          <p:spPr>
            <a:xfrm flipH="1">
              <a:off x="0" y="0"/>
              <a:ext cx="12191996" cy="2148830"/>
            </a:xfrm>
            <a:custGeom>
              <a:avLst/>
              <a:gdLst>
                <a:gd name="f0" fmla="val 10800000"/>
                <a:gd name="f1" fmla="val 5400000"/>
                <a:gd name="f2" fmla="val 180"/>
                <a:gd name="f3" fmla="val w"/>
                <a:gd name="f4" fmla="val h"/>
                <a:gd name="f5" fmla="val 0"/>
                <a:gd name="f6" fmla="val 12192000"/>
                <a:gd name="f7" fmla="val 2148830"/>
                <a:gd name="f8" fmla="val 2318293"/>
                <a:gd name="f9" fmla="val 2110341"/>
                <a:gd name="f10" fmla="val 1952334"/>
                <a:gd name="f11" fmla="val 920"/>
                <a:gd name="f12" fmla="val 1343499"/>
                <a:gd name="f13" fmla="val 23864"/>
                <a:gd name="f14" fmla="val 752130"/>
                <a:gd name="f15" fmla="val 152982"/>
                <a:gd name="f16" fmla="val 184205"/>
                <a:gd name="f17" fmla="val 435928"/>
                <a:gd name="f18" fmla="val 536864"/>
                <a:gd name="f19" fmla="val 554713"/>
                <a:gd name="f20" fmla="val 201115"/>
                <a:gd name="f21" fmla="val 452796"/>
                <a:gd name="f22" fmla="val 776357"/>
                <a:gd name="f23" fmla="val 187336"/>
                <a:gd name="f24" fmla="val 1349828"/>
                <a:gd name="f25" fmla="val 76760"/>
                <a:gd name="f26" fmla="val 1947588"/>
                <a:gd name="f27" fmla="val 66249"/>
                <a:gd name="f28" fmla="val 2962940"/>
                <a:gd name="f29" fmla="val 48421"/>
                <a:gd name="f30" fmla="val 3890218"/>
                <a:gd name="f31" fmla="val 291317"/>
                <a:gd name="f32" fmla="val 4778140"/>
                <a:gd name="f33" fmla="val 604018"/>
                <a:gd name="f34" fmla="val 7231510"/>
                <a:gd name="f35" fmla="val 1468126"/>
                <a:gd name="f36" fmla="val 9178927"/>
                <a:gd name="f37" fmla="val 2492024"/>
                <a:gd name="f38" fmla="val 11996242"/>
                <a:gd name="f39" fmla="val 2036894"/>
                <a:gd name="f40" fmla="val 2002266"/>
                <a:gd name="f41" fmla="val 1415250"/>
                <a:gd name="f42" fmla="val 12022971"/>
                <a:gd name="f43" fmla="val 1470801"/>
                <a:gd name="f44" fmla="val 10719696"/>
                <a:gd name="f45" fmla="val 1863939"/>
                <a:gd name="f46" fmla="val 9271154"/>
                <a:gd name="f47" fmla="val 1783804"/>
                <a:gd name="f48" fmla="val 7970940"/>
                <a:gd name="f49" fmla="val 1436986"/>
                <a:gd name="f50" fmla="val 6890984"/>
                <a:gd name="f51" fmla="val 1148958"/>
                <a:gd name="f52" fmla="val 5866930"/>
                <a:gd name="f53" fmla="val 767309"/>
                <a:gd name="f54" fmla="val 4800356"/>
                <a:gd name="f55" fmla="val 456582"/>
                <a:gd name="f56" fmla="val 4068903"/>
                <a:gd name="f57" fmla="val 243471"/>
                <a:gd name="f58" fmla="val 3348204"/>
                <a:gd name="f59" fmla="val 74251"/>
                <a:gd name="f60" fmla="val 2646880"/>
                <a:gd name="f61" fmla="val 17560"/>
                <a:gd name="f62" fmla="+- 0 0 -90"/>
                <a:gd name="f63" fmla="*/ f3 1 12192000"/>
                <a:gd name="f64" fmla="*/ f4 1 2148830"/>
                <a:gd name="f65" fmla="+- f7 0 f5"/>
                <a:gd name="f66" fmla="+- f6 0 f5"/>
                <a:gd name="f67" fmla="*/ f62 f0 1"/>
                <a:gd name="f68" fmla="*/ f66 1 12192000"/>
                <a:gd name="f69" fmla="*/ f65 1 2148830"/>
                <a:gd name="f70" fmla="*/ 2318293 f66 1"/>
                <a:gd name="f71" fmla="*/ 0 f65 1"/>
                <a:gd name="f72" fmla="*/ 2110341 f66 1"/>
                <a:gd name="f73" fmla="*/ 1952334 f66 1"/>
                <a:gd name="f74" fmla="*/ 920 f65 1"/>
                <a:gd name="f75" fmla="*/ 184205 f66 1"/>
                <a:gd name="f76" fmla="*/ 435928 f65 1"/>
                <a:gd name="f77" fmla="*/ 0 f66 1"/>
                <a:gd name="f78" fmla="*/ 536864 f65 1"/>
                <a:gd name="f79" fmla="*/ 554713 f65 1"/>
                <a:gd name="f80" fmla="*/ 201115 f66 1"/>
                <a:gd name="f81" fmla="*/ 452796 f65 1"/>
                <a:gd name="f82" fmla="*/ 1947588 f66 1"/>
                <a:gd name="f83" fmla="*/ 66249 f65 1"/>
                <a:gd name="f84" fmla="*/ 4778140 f66 1"/>
                <a:gd name="f85" fmla="*/ 604018 f65 1"/>
                <a:gd name="f86" fmla="*/ 11996242 f66 1"/>
                <a:gd name="f87" fmla="*/ 2036894 f65 1"/>
                <a:gd name="f88" fmla="*/ 12192000 f66 1"/>
                <a:gd name="f89" fmla="*/ 2002266 f65 1"/>
                <a:gd name="f90" fmla="*/ 1415250 f65 1"/>
                <a:gd name="f91" fmla="*/ 12022971 f66 1"/>
                <a:gd name="f92" fmla="*/ 1470801 f65 1"/>
                <a:gd name="f93" fmla="*/ 7970940 f66 1"/>
                <a:gd name="f94" fmla="*/ 1436986 f65 1"/>
                <a:gd name="f95" fmla="*/ 4800356 f66 1"/>
                <a:gd name="f96" fmla="*/ 456582 f65 1"/>
                <a:gd name="f97" fmla="*/ 2646880 f66 1"/>
                <a:gd name="f98" fmla="*/ 17560 f65 1"/>
                <a:gd name="f99" fmla="*/ f67 1 f2"/>
                <a:gd name="f100" fmla="*/ f70 1 12192000"/>
                <a:gd name="f101" fmla="*/ f71 1 2148830"/>
                <a:gd name="f102" fmla="*/ f72 1 12192000"/>
                <a:gd name="f103" fmla="*/ f73 1 12192000"/>
                <a:gd name="f104" fmla="*/ f74 1 2148830"/>
                <a:gd name="f105" fmla="*/ f75 1 12192000"/>
                <a:gd name="f106" fmla="*/ f76 1 2148830"/>
                <a:gd name="f107" fmla="*/ f77 1 12192000"/>
                <a:gd name="f108" fmla="*/ f78 1 2148830"/>
                <a:gd name="f109" fmla="*/ f79 1 2148830"/>
                <a:gd name="f110" fmla="*/ f80 1 12192000"/>
                <a:gd name="f111" fmla="*/ f81 1 2148830"/>
                <a:gd name="f112" fmla="*/ f82 1 12192000"/>
                <a:gd name="f113" fmla="*/ f83 1 2148830"/>
                <a:gd name="f114" fmla="*/ f84 1 12192000"/>
                <a:gd name="f115" fmla="*/ f85 1 2148830"/>
                <a:gd name="f116" fmla="*/ f86 1 12192000"/>
                <a:gd name="f117" fmla="*/ f87 1 2148830"/>
                <a:gd name="f118" fmla="*/ f88 1 12192000"/>
                <a:gd name="f119" fmla="*/ f89 1 2148830"/>
                <a:gd name="f120" fmla="*/ f90 1 2148830"/>
                <a:gd name="f121" fmla="*/ f91 1 12192000"/>
                <a:gd name="f122" fmla="*/ f92 1 2148830"/>
                <a:gd name="f123" fmla="*/ f93 1 12192000"/>
                <a:gd name="f124" fmla="*/ f94 1 2148830"/>
                <a:gd name="f125" fmla="*/ f95 1 12192000"/>
                <a:gd name="f126" fmla="*/ f96 1 2148830"/>
                <a:gd name="f127" fmla="*/ f97 1 12192000"/>
                <a:gd name="f128" fmla="*/ f98 1 2148830"/>
                <a:gd name="f129" fmla="*/ f5 1 f68"/>
                <a:gd name="f130" fmla="*/ f6 1 f68"/>
                <a:gd name="f131" fmla="*/ f5 1 f69"/>
                <a:gd name="f132" fmla="*/ f7 1 f69"/>
                <a:gd name="f133" fmla="+- f99 0 f1"/>
                <a:gd name="f134" fmla="*/ f100 1 f68"/>
                <a:gd name="f135" fmla="*/ f101 1 f69"/>
                <a:gd name="f136" fmla="*/ f102 1 f68"/>
                <a:gd name="f137" fmla="*/ f103 1 f68"/>
                <a:gd name="f138" fmla="*/ f104 1 f69"/>
                <a:gd name="f139" fmla="*/ f105 1 f68"/>
                <a:gd name="f140" fmla="*/ f106 1 f69"/>
                <a:gd name="f141" fmla="*/ f107 1 f68"/>
                <a:gd name="f142" fmla="*/ f108 1 f69"/>
                <a:gd name="f143" fmla="*/ f109 1 f69"/>
                <a:gd name="f144" fmla="*/ f110 1 f68"/>
                <a:gd name="f145" fmla="*/ f111 1 f69"/>
                <a:gd name="f146" fmla="*/ f112 1 f68"/>
                <a:gd name="f147" fmla="*/ f113 1 f69"/>
                <a:gd name="f148" fmla="*/ f114 1 f68"/>
                <a:gd name="f149" fmla="*/ f115 1 f69"/>
                <a:gd name="f150" fmla="*/ f116 1 f68"/>
                <a:gd name="f151" fmla="*/ f117 1 f69"/>
                <a:gd name="f152" fmla="*/ f118 1 f68"/>
                <a:gd name="f153" fmla="*/ f119 1 f69"/>
                <a:gd name="f154" fmla="*/ f120 1 f69"/>
                <a:gd name="f155" fmla="*/ f121 1 f68"/>
                <a:gd name="f156" fmla="*/ f122 1 f69"/>
                <a:gd name="f157" fmla="*/ f123 1 f68"/>
                <a:gd name="f158" fmla="*/ f124 1 f69"/>
                <a:gd name="f159" fmla="*/ f125 1 f68"/>
                <a:gd name="f160" fmla="*/ f126 1 f69"/>
                <a:gd name="f161" fmla="*/ f127 1 f68"/>
                <a:gd name="f162" fmla="*/ f128 1 f69"/>
                <a:gd name="f163" fmla="*/ f129 f63 1"/>
                <a:gd name="f164" fmla="*/ f130 f63 1"/>
                <a:gd name="f165" fmla="*/ f132 f64 1"/>
                <a:gd name="f166" fmla="*/ f131 f64 1"/>
                <a:gd name="f167" fmla="*/ f134 f63 1"/>
                <a:gd name="f168" fmla="*/ f135 f64 1"/>
                <a:gd name="f169" fmla="*/ f136 f63 1"/>
                <a:gd name="f170" fmla="*/ f137 f63 1"/>
                <a:gd name="f171" fmla="*/ f138 f64 1"/>
                <a:gd name="f172" fmla="*/ f139 f63 1"/>
                <a:gd name="f173" fmla="*/ f140 f64 1"/>
                <a:gd name="f174" fmla="*/ f141 f63 1"/>
                <a:gd name="f175" fmla="*/ f142 f64 1"/>
                <a:gd name="f176" fmla="*/ f143 f64 1"/>
                <a:gd name="f177" fmla="*/ f144 f63 1"/>
                <a:gd name="f178" fmla="*/ f145 f64 1"/>
                <a:gd name="f179" fmla="*/ f146 f63 1"/>
                <a:gd name="f180" fmla="*/ f147 f64 1"/>
                <a:gd name="f181" fmla="*/ f148 f63 1"/>
                <a:gd name="f182" fmla="*/ f149 f64 1"/>
                <a:gd name="f183" fmla="*/ f150 f63 1"/>
                <a:gd name="f184" fmla="*/ f151 f64 1"/>
                <a:gd name="f185" fmla="*/ f152 f63 1"/>
                <a:gd name="f186" fmla="*/ f153 f64 1"/>
                <a:gd name="f187" fmla="*/ f154 f64 1"/>
                <a:gd name="f188" fmla="*/ f155 f63 1"/>
                <a:gd name="f189" fmla="*/ f156 f64 1"/>
                <a:gd name="f190" fmla="*/ f157 f63 1"/>
                <a:gd name="f191" fmla="*/ f158 f64 1"/>
                <a:gd name="f192" fmla="*/ f159 f63 1"/>
                <a:gd name="f193" fmla="*/ f160 f64 1"/>
                <a:gd name="f194" fmla="*/ f161 f63 1"/>
                <a:gd name="f195" fmla="*/ f162 f64 1"/>
              </a:gdLst>
              <a:ahLst/>
              <a:cxnLst>
                <a:cxn ang="3cd4">
                  <a:pos x="hc" y="t"/>
                </a:cxn>
                <a:cxn ang="0">
                  <a:pos x="r" y="vc"/>
                </a:cxn>
                <a:cxn ang="cd4">
                  <a:pos x="hc" y="b"/>
                </a:cxn>
                <a:cxn ang="cd2">
                  <a:pos x="l" y="vc"/>
                </a:cxn>
                <a:cxn ang="f133">
                  <a:pos x="f167" y="f168"/>
                </a:cxn>
                <a:cxn ang="f133">
                  <a:pos x="f169" y="f168"/>
                </a:cxn>
                <a:cxn ang="f133">
                  <a:pos x="f170" y="f171"/>
                </a:cxn>
                <a:cxn ang="f133">
                  <a:pos x="f172" y="f173"/>
                </a:cxn>
                <a:cxn ang="f133">
                  <a:pos x="f174" y="f175"/>
                </a:cxn>
                <a:cxn ang="f133">
                  <a:pos x="f174" y="f176"/>
                </a:cxn>
                <a:cxn ang="f133">
                  <a:pos x="f177" y="f178"/>
                </a:cxn>
                <a:cxn ang="f133">
                  <a:pos x="f179" y="f180"/>
                </a:cxn>
                <a:cxn ang="f133">
                  <a:pos x="f181" y="f182"/>
                </a:cxn>
                <a:cxn ang="f133">
                  <a:pos x="f183" y="f184"/>
                </a:cxn>
                <a:cxn ang="f133">
                  <a:pos x="f185" y="f186"/>
                </a:cxn>
                <a:cxn ang="f133">
                  <a:pos x="f185" y="f187"/>
                </a:cxn>
                <a:cxn ang="f133">
                  <a:pos x="f188" y="f189"/>
                </a:cxn>
                <a:cxn ang="f133">
                  <a:pos x="f190" y="f191"/>
                </a:cxn>
                <a:cxn ang="f133">
                  <a:pos x="f192" y="f193"/>
                </a:cxn>
                <a:cxn ang="f133">
                  <a:pos x="f194" y="f195"/>
                </a:cxn>
              </a:cxnLst>
              <a:rect l="f163" t="f166" r="f164" b="f165"/>
              <a:pathLst>
                <a:path w="12192000" h="2148830">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ubicBezTo>
                    <a:pt x="f56" y="f57"/>
                    <a:pt x="f58" y="f59"/>
                    <a:pt x="f60" y="f61"/>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4" name="Freeform 38">
              <a:extLst>
                <a:ext uri="{FF2B5EF4-FFF2-40B4-BE49-F238E27FC236}">
                  <a16:creationId xmlns:a16="http://schemas.microsoft.com/office/drawing/2014/main" id="{A6D8DE99-B57B-8734-C5CB-B316045B3672}"/>
                </a:ext>
              </a:extLst>
            </p:cNvPr>
            <p:cNvSpPr/>
            <p:nvPr/>
          </p:nvSpPr>
          <p:spPr>
            <a:xfrm flipH="1">
              <a:off x="0" y="0"/>
              <a:ext cx="12191996" cy="1992139"/>
            </a:xfrm>
            <a:custGeom>
              <a:avLst/>
              <a:gdLst>
                <a:gd name="f0" fmla="val 10800000"/>
                <a:gd name="f1" fmla="val 5400000"/>
                <a:gd name="f2" fmla="val 180"/>
                <a:gd name="f3" fmla="val w"/>
                <a:gd name="f4" fmla="val h"/>
                <a:gd name="f5" fmla="val 0"/>
                <a:gd name="f6" fmla="val 12192000"/>
                <a:gd name="f7" fmla="val 1992138"/>
                <a:gd name="f8" fmla="val 2724271"/>
                <a:gd name="f9" fmla="val 1788442"/>
                <a:gd name="f10" fmla="val 1635403"/>
                <a:gd name="f11" fmla="val 12925"/>
                <a:gd name="f12" fmla="val 1134241"/>
                <a:gd name="f13" fmla="val 70905"/>
                <a:gd name="f14" fmla="val 647221"/>
                <a:gd name="f15" fmla="val 207817"/>
                <a:gd name="f16" fmla="val 178220"/>
                <a:gd name="f17" fmla="val 451207"/>
                <a:gd name="f18" fmla="val 552718"/>
                <a:gd name="f19" fmla="val 570885"/>
                <a:gd name="f20" fmla="val 195368"/>
                <a:gd name="f21" fmla="val 467800"/>
                <a:gd name="f22" fmla="val 765758"/>
                <a:gd name="f23" fmla="val 193094"/>
                <a:gd name="f24" fmla="val 1336955"/>
                <a:gd name="f25" fmla="val 73179"/>
                <a:gd name="f26" fmla="val 1934073"/>
                <a:gd name="f27" fmla="val 52850"/>
                <a:gd name="f28" fmla="val 2948304"/>
                <a:gd name="f29" fmla="val 18310"/>
                <a:gd name="f30" fmla="val 3878878"/>
                <a:gd name="f31" fmla="val 245747"/>
                <a:gd name="f32" fmla="val 4771217"/>
                <a:gd name="f33" fmla="val 543645"/>
                <a:gd name="f34" fmla="val 7236913"/>
                <a:gd name="f35" fmla="val 1366709"/>
                <a:gd name="f36" fmla="val 9199689"/>
                <a:gd name="f37" fmla="val 2357774"/>
                <a:gd name="f38" fmla="val 12007222"/>
                <a:gd name="f39" fmla="val 1856729"/>
                <a:gd name="f40" fmla="val 1820900"/>
                <a:gd name="f41" fmla="val 897073"/>
                <a:gd name="f42" fmla="val 12062517"/>
                <a:gd name="f43" fmla="val 950128"/>
                <a:gd name="f44" fmla="val 10950292"/>
                <a:gd name="f45" fmla="val 1376478"/>
                <a:gd name="f46" fmla="val 9595706"/>
                <a:gd name="f47" fmla="val 1466451"/>
                <a:gd name="f48" fmla="val 8435105"/>
                <a:gd name="f49" fmla="val 1266613"/>
                <a:gd name="f50" fmla="val 6618389"/>
                <a:gd name="f51" fmla="val 953715"/>
                <a:gd name="f52" fmla="val 4735222"/>
                <a:gd name="f53" fmla="val 130088"/>
                <a:gd name="f54" fmla="val 2948502"/>
                <a:gd name="f55" fmla="val 20548"/>
                <a:gd name="f56" fmla="+- 0 0 -90"/>
                <a:gd name="f57" fmla="*/ f3 1 12192000"/>
                <a:gd name="f58" fmla="*/ f4 1 1992138"/>
                <a:gd name="f59" fmla="+- f7 0 f5"/>
                <a:gd name="f60" fmla="+- f6 0 f5"/>
                <a:gd name="f61" fmla="*/ f56 f0 1"/>
                <a:gd name="f62" fmla="*/ f60 1 12192000"/>
                <a:gd name="f63" fmla="*/ f59 1 1992138"/>
                <a:gd name="f64" fmla="*/ 2724271 f60 1"/>
                <a:gd name="f65" fmla="*/ 0 f59 1"/>
                <a:gd name="f66" fmla="*/ 1788442 f60 1"/>
                <a:gd name="f67" fmla="*/ 1635403 f60 1"/>
                <a:gd name="f68" fmla="*/ 12925 f59 1"/>
                <a:gd name="f69" fmla="*/ 178220 f60 1"/>
                <a:gd name="f70" fmla="*/ 451207 f59 1"/>
                <a:gd name="f71" fmla="*/ 0 f60 1"/>
                <a:gd name="f72" fmla="*/ 552718 f59 1"/>
                <a:gd name="f73" fmla="*/ 570885 f59 1"/>
                <a:gd name="f74" fmla="*/ 195368 f60 1"/>
                <a:gd name="f75" fmla="*/ 467800 f59 1"/>
                <a:gd name="f76" fmla="*/ 1934073 f60 1"/>
                <a:gd name="f77" fmla="*/ 52850 f59 1"/>
                <a:gd name="f78" fmla="*/ 4771217 f60 1"/>
                <a:gd name="f79" fmla="*/ 543645 f59 1"/>
                <a:gd name="f80" fmla="*/ 12007222 f60 1"/>
                <a:gd name="f81" fmla="*/ 1856729 f59 1"/>
                <a:gd name="f82" fmla="*/ 12192000 f60 1"/>
                <a:gd name="f83" fmla="*/ 1820900 f59 1"/>
                <a:gd name="f84" fmla="*/ 897073 f59 1"/>
                <a:gd name="f85" fmla="*/ 12062517 f60 1"/>
                <a:gd name="f86" fmla="*/ 950128 f59 1"/>
                <a:gd name="f87" fmla="*/ 8435105 f60 1"/>
                <a:gd name="f88" fmla="*/ 1266613 f59 1"/>
                <a:gd name="f89" fmla="*/ 2948502 f60 1"/>
                <a:gd name="f90" fmla="*/ 20548 f59 1"/>
                <a:gd name="f91" fmla="*/ f61 1 f2"/>
                <a:gd name="f92" fmla="*/ f64 1 12192000"/>
                <a:gd name="f93" fmla="*/ f65 1 1992138"/>
                <a:gd name="f94" fmla="*/ f66 1 12192000"/>
                <a:gd name="f95" fmla="*/ f67 1 12192000"/>
                <a:gd name="f96" fmla="*/ f68 1 1992138"/>
                <a:gd name="f97" fmla="*/ f69 1 12192000"/>
                <a:gd name="f98" fmla="*/ f70 1 1992138"/>
                <a:gd name="f99" fmla="*/ f71 1 12192000"/>
                <a:gd name="f100" fmla="*/ f72 1 1992138"/>
                <a:gd name="f101" fmla="*/ f73 1 1992138"/>
                <a:gd name="f102" fmla="*/ f74 1 12192000"/>
                <a:gd name="f103" fmla="*/ f75 1 1992138"/>
                <a:gd name="f104" fmla="*/ f76 1 12192000"/>
                <a:gd name="f105" fmla="*/ f77 1 1992138"/>
                <a:gd name="f106" fmla="*/ f78 1 12192000"/>
                <a:gd name="f107" fmla="*/ f79 1 1992138"/>
                <a:gd name="f108" fmla="*/ f80 1 12192000"/>
                <a:gd name="f109" fmla="*/ f81 1 1992138"/>
                <a:gd name="f110" fmla="*/ f82 1 12192000"/>
                <a:gd name="f111" fmla="*/ f83 1 1992138"/>
                <a:gd name="f112" fmla="*/ f84 1 1992138"/>
                <a:gd name="f113" fmla="*/ f85 1 12192000"/>
                <a:gd name="f114" fmla="*/ f86 1 1992138"/>
                <a:gd name="f115" fmla="*/ f87 1 12192000"/>
                <a:gd name="f116" fmla="*/ f88 1 1992138"/>
                <a:gd name="f117" fmla="*/ f89 1 12192000"/>
                <a:gd name="f118" fmla="*/ f90 1 1992138"/>
                <a:gd name="f119" fmla="*/ f5 1 f62"/>
                <a:gd name="f120" fmla="*/ f6 1 f62"/>
                <a:gd name="f121" fmla="*/ f5 1 f63"/>
                <a:gd name="f122" fmla="*/ f7 1 f63"/>
                <a:gd name="f123" fmla="+- f91 0 f1"/>
                <a:gd name="f124" fmla="*/ f92 1 f62"/>
                <a:gd name="f125" fmla="*/ f93 1 f63"/>
                <a:gd name="f126" fmla="*/ f94 1 f62"/>
                <a:gd name="f127" fmla="*/ f95 1 f62"/>
                <a:gd name="f128" fmla="*/ f96 1 f63"/>
                <a:gd name="f129" fmla="*/ f97 1 f62"/>
                <a:gd name="f130" fmla="*/ f98 1 f63"/>
                <a:gd name="f131" fmla="*/ f99 1 f62"/>
                <a:gd name="f132" fmla="*/ f100 1 f63"/>
                <a:gd name="f133" fmla="*/ f101 1 f63"/>
                <a:gd name="f134" fmla="*/ f102 1 f62"/>
                <a:gd name="f135" fmla="*/ f103 1 f63"/>
                <a:gd name="f136" fmla="*/ f104 1 f62"/>
                <a:gd name="f137" fmla="*/ f105 1 f63"/>
                <a:gd name="f138" fmla="*/ f106 1 f62"/>
                <a:gd name="f139" fmla="*/ f107 1 f63"/>
                <a:gd name="f140" fmla="*/ f108 1 f62"/>
                <a:gd name="f141" fmla="*/ f109 1 f63"/>
                <a:gd name="f142" fmla="*/ f110 1 f62"/>
                <a:gd name="f143" fmla="*/ f111 1 f63"/>
                <a:gd name="f144" fmla="*/ f112 1 f63"/>
                <a:gd name="f145" fmla="*/ f113 1 f62"/>
                <a:gd name="f146" fmla="*/ f114 1 f63"/>
                <a:gd name="f147" fmla="*/ f115 1 f62"/>
                <a:gd name="f148" fmla="*/ f116 1 f63"/>
                <a:gd name="f149" fmla="*/ f117 1 f62"/>
                <a:gd name="f150" fmla="*/ f118 1 f63"/>
                <a:gd name="f151" fmla="*/ f119 f57 1"/>
                <a:gd name="f152" fmla="*/ f120 f57 1"/>
                <a:gd name="f153" fmla="*/ f122 f58 1"/>
                <a:gd name="f154" fmla="*/ f121 f58 1"/>
                <a:gd name="f155" fmla="*/ f124 f57 1"/>
                <a:gd name="f156" fmla="*/ f125 f58 1"/>
                <a:gd name="f157" fmla="*/ f126 f57 1"/>
                <a:gd name="f158" fmla="*/ f127 f57 1"/>
                <a:gd name="f159" fmla="*/ f128 f58 1"/>
                <a:gd name="f160" fmla="*/ f129 f57 1"/>
                <a:gd name="f161" fmla="*/ f130 f58 1"/>
                <a:gd name="f162" fmla="*/ f131 f57 1"/>
                <a:gd name="f163" fmla="*/ f132 f58 1"/>
                <a:gd name="f164" fmla="*/ f133 f58 1"/>
                <a:gd name="f165" fmla="*/ f134 f57 1"/>
                <a:gd name="f166" fmla="*/ f135 f58 1"/>
                <a:gd name="f167" fmla="*/ f136 f57 1"/>
                <a:gd name="f168" fmla="*/ f137 f58 1"/>
                <a:gd name="f169" fmla="*/ f138 f57 1"/>
                <a:gd name="f170" fmla="*/ f139 f58 1"/>
                <a:gd name="f171" fmla="*/ f140 f57 1"/>
                <a:gd name="f172" fmla="*/ f141 f58 1"/>
                <a:gd name="f173" fmla="*/ f142 f57 1"/>
                <a:gd name="f174" fmla="*/ f143 f58 1"/>
                <a:gd name="f175" fmla="*/ f144 f58 1"/>
                <a:gd name="f176" fmla="*/ f145 f57 1"/>
                <a:gd name="f177" fmla="*/ f146 f58 1"/>
                <a:gd name="f178" fmla="*/ f147 f57 1"/>
                <a:gd name="f179" fmla="*/ f148 f58 1"/>
                <a:gd name="f180" fmla="*/ f149 f57 1"/>
                <a:gd name="f181" fmla="*/ f150 f58 1"/>
              </a:gdLst>
              <a:ahLst/>
              <a:cxnLst>
                <a:cxn ang="3cd4">
                  <a:pos x="hc" y="t"/>
                </a:cxn>
                <a:cxn ang="0">
                  <a:pos x="r" y="vc"/>
                </a:cxn>
                <a:cxn ang="cd4">
                  <a:pos x="hc" y="b"/>
                </a:cxn>
                <a:cxn ang="cd2">
                  <a:pos x="l" y="vc"/>
                </a:cxn>
                <a:cxn ang="f123">
                  <a:pos x="f155" y="f156"/>
                </a:cxn>
                <a:cxn ang="f123">
                  <a:pos x="f157" y="f156"/>
                </a:cxn>
                <a:cxn ang="f123">
                  <a:pos x="f158" y="f159"/>
                </a:cxn>
                <a:cxn ang="f123">
                  <a:pos x="f160" y="f161"/>
                </a:cxn>
                <a:cxn ang="f123">
                  <a:pos x="f162" y="f163"/>
                </a:cxn>
                <a:cxn ang="f123">
                  <a:pos x="f162" y="f164"/>
                </a:cxn>
                <a:cxn ang="f123">
                  <a:pos x="f165" y="f166"/>
                </a:cxn>
                <a:cxn ang="f123">
                  <a:pos x="f167" y="f168"/>
                </a:cxn>
                <a:cxn ang="f123">
                  <a:pos x="f169" y="f170"/>
                </a:cxn>
                <a:cxn ang="f123">
                  <a:pos x="f171" y="f172"/>
                </a:cxn>
                <a:cxn ang="f123">
                  <a:pos x="f173" y="f174"/>
                </a:cxn>
                <a:cxn ang="f123">
                  <a:pos x="f173" y="f175"/>
                </a:cxn>
                <a:cxn ang="f123">
                  <a:pos x="f176" y="f177"/>
                </a:cxn>
                <a:cxn ang="f123">
                  <a:pos x="f178" y="f179"/>
                </a:cxn>
                <a:cxn ang="f123">
                  <a:pos x="f180" y="f181"/>
                </a:cxn>
              </a:cxnLst>
              <a:rect l="f151" t="f154" r="f152" b="f153"/>
              <a:pathLst>
                <a:path w="12192000" h="1992138">
                  <a:moveTo>
                    <a:pt x="f8" y="f5"/>
                  </a:moveTo>
                  <a:lnTo>
                    <a:pt x="f9" y="f5"/>
                  </a:lnTo>
                  <a:lnTo>
                    <a:pt x="f10" y="f11"/>
                  </a:lnTo>
                  <a:cubicBezTo>
                    <a:pt x="f12" y="f13"/>
                    <a:pt x="f14" y="f15"/>
                    <a:pt x="f16" y="f17"/>
                  </a:cubicBezTo>
                  <a:lnTo>
                    <a:pt x="f5" y="f18"/>
                  </a:lnTo>
                  <a:lnTo>
                    <a:pt x="f5" y="f19"/>
                  </a:lnTo>
                  <a:lnTo>
                    <a:pt x="f20" y="f21"/>
                  </a:lnTo>
                  <a:cubicBezTo>
                    <a:pt x="f22" y="f23"/>
                    <a:pt x="f24" y="f25"/>
                    <a:pt x="f26" y="f27"/>
                  </a:cubicBezTo>
                  <a:cubicBezTo>
                    <a:pt x="f28" y="f29"/>
                    <a:pt x="f30" y="f31"/>
                    <a:pt x="f32" y="f33"/>
                  </a:cubicBezTo>
                  <a:cubicBezTo>
                    <a:pt x="f34" y="f35"/>
                    <a:pt x="f36" y="f37"/>
                    <a:pt x="f38" y="f39"/>
                  </a:cubicBezTo>
                  <a:lnTo>
                    <a:pt x="f6" y="f40"/>
                  </a:lnTo>
                  <a:lnTo>
                    <a:pt x="f6" y="f41"/>
                  </a:lnTo>
                  <a:lnTo>
                    <a:pt x="f42" y="f43"/>
                  </a:lnTo>
                  <a:cubicBezTo>
                    <a:pt x="f44" y="f45"/>
                    <a:pt x="f46" y="f47"/>
                    <a:pt x="f48" y="f49"/>
                  </a:cubicBezTo>
                  <a:cubicBezTo>
                    <a:pt x="f50" y="f51"/>
                    <a:pt x="f52" y="f53"/>
                    <a:pt x="f54" y="f55"/>
                  </a:cubicBezTo>
                  <a:close/>
                </a:path>
              </a:pathLst>
            </a:custGeom>
            <a:solidFill>
              <a:srgbClr val="00498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sp>
        <p:nvSpPr>
          <p:cNvPr id="5" name="Rectangle 3">
            <a:extLst>
              <a:ext uri="{FF2B5EF4-FFF2-40B4-BE49-F238E27FC236}">
                <a16:creationId xmlns:a16="http://schemas.microsoft.com/office/drawing/2014/main" id="{235C44BF-8E73-07A1-91B8-AC03228ED7B0}"/>
              </a:ext>
            </a:extLst>
          </p:cNvPr>
          <p:cNvSpPr/>
          <p:nvPr/>
        </p:nvSpPr>
        <p:spPr>
          <a:xfrm>
            <a:off x="902366" y="1517693"/>
            <a:ext cx="11289630" cy="3822603"/>
          </a:xfrm>
          <a:prstGeom prst="rect">
            <a:avLst/>
          </a:prstGeom>
          <a:solidFill>
            <a:srgbClr val="F3F6FB"/>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cxnSp>
        <p:nvCxnSpPr>
          <p:cNvPr id="6" name="Straight Connector 12">
            <a:extLst>
              <a:ext uri="{FF2B5EF4-FFF2-40B4-BE49-F238E27FC236}">
                <a16:creationId xmlns:a16="http://schemas.microsoft.com/office/drawing/2014/main" id="{DBD38E71-60EE-8C0F-D9F1-9F9C80C3036A}"/>
              </a:ext>
            </a:extLst>
          </p:cNvPr>
          <p:cNvCxnSpPr/>
          <p:nvPr/>
        </p:nvCxnSpPr>
        <p:spPr>
          <a:xfrm>
            <a:off x="1325944" y="3080083"/>
            <a:ext cx="685397" cy="0"/>
          </a:xfrm>
          <a:prstGeom prst="straightConnector1">
            <a:avLst/>
          </a:prstGeom>
          <a:noFill/>
          <a:ln w="31747" cap="flat">
            <a:solidFill>
              <a:srgbClr val="F58366"/>
            </a:solidFill>
            <a:prstDash val="solid"/>
            <a:miter/>
          </a:ln>
        </p:spPr>
      </p:cxnSp>
      <p:sp>
        <p:nvSpPr>
          <p:cNvPr id="7" name="Content Placeholder 2">
            <a:extLst>
              <a:ext uri="{FF2B5EF4-FFF2-40B4-BE49-F238E27FC236}">
                <a16:creationId xmlns:a16="http://schemas.microsoft.com/office/drawing/2014/main" id="{5C118080-ECF5-3760-9399-2CF5B5372945}"/>
              </a:ext>
            </a:extLst>
          </p:cNvPr>
          <p:cNvSpPr txBox="1">
            <a:spLocks noGrp="1"/>
          </p:cNvSpPr>
          <p:nvPr>
            <p:ph idx="4294967295"/>
          </p:nvPr>
        </p:nvSpPr>
        <p:spPr>
          <a:xfrm>
            <a:off x="1219196" y="3429000"/>
            <a:ext cx="5582649" cy="1413561"/>
          </a:xfrm>
        </p:spPr>
        <p:txBody>
          <a:bodyPr/>
          <a:lstStyle>
            <a:lvl1pPr marL="0" indent="0">
              <a:buNone/>
              <a:defRPr sz="2000"/>
            </a:lvl1pPr>
          </a:lstStyle>
          <a:p>
            <a:pPr lvl="0"/>
            <a:r>
              <a:rPr lang="en-US"/>
              <a:t>Edit Master text styles</a:t>
            </a:r>
          </a:p>
        </p:txBody>
      </p:sp>
      <p:sp>
        <p:nvSpPr>
          <p:cNvPr id="8" name="Title 11">
            <a:extLst>
              <a:ext uri="{FF2B5EF4-FFF2-40B4-BE49-F238E27FC236}">
                <a16:creationId xmlns:a16="http://schemas.microsoft.com/office/drawing/2014/main" id="{FA120EDB-58FE-2DBA-F55D-55A4C114843B}"/>
              </a:ext>
            </a:extLst>
          </p:cNvPr>
          <p:cNvSpPr txBox="1">
            <a:spLocks noGrp="1"/>
          </p:cNvSpPr>
          <p:nvPr>
            <p:ph type="title"/>
          </p:nvPr>
        </p:nvSpPr>
        <p:spPr>
          <a:xfrm>
            <a:off x="1219196" y="1887486"/>
            <a:ext cx="5582649" cy="1078260"/>
          </a:xfrm>
        </p:spPr>
        <p:txBody>
          <a:bodyPr/>
          <a:lstStyle>
            <a:lvl1pPr>
              <a:defRPr sz="6000"/>
            </a:lvl1pPr>
          </a:lstStyle>
          <a:p>
            <a:pPr lvl="0"/>
            <a:r>
              <a:rPr lang="en-US"/>
              <a:t>Click to edit Master title style</a:t>
            </a:r>
          </a:p>
        </p:txBody>
      </p:sp>
      <p:pic>
        <p:nvPicPr>
          <p:cNvPr id="9" name="Picture 32">
            <a:extLst>
              <a:ext uri="{FF2B5EF4-FFF2-40B4-BE49-F238E27FC236}">
                <a16:creationId xmlns:a16="http://schemas.microsoft.com/office/drawing/2014/main" id="{E56248AB-36FB-0AE2-E1D9-14B7E7EB5C13}"/>
              </a:ext>
            </a:extLst>
          </p:cNvPr>
          <p:cNvPicPr>
            <a:picLocks noChangeAspect="1"/>
          </p:cNvPicPr>
          <p:nvPr/>
        </p:nvPicPr>
        <p:blipFill>
          <a:blip r:embed="rId2"/>
          <a:srcRect/>
          <a:stretch>
            <a:fillRect/>
          </a:stretch>
        </p:blipFill>
        <p:spPr>
          <a:xfrm>
            <a:off x="902366" y="228371"/>
            <a:ext cx="2025313" cy="911940"/>
          </a:xfrm>
          <a:prstGeom prst="rect">
            <a:avLst/>
          </a:prstGeom>
          <a:noFill/>
          <a:ln cap="flat">
            <a:noFill/>
          </a:ln>
        </p:spPr>
      </p:pic>
      <p:sp>
        <p:nvSpPr>
          <p:cNvPr id="10" name="Picture Placeholder 16">
            <a:extLst>
              <a:ext uri="{FF2B5EF4-FFF2-40B4-BE49-F238E27FC236}">
                <a16:creationId xmlns:a16="http://schemas.microsoft.com/office/drawing/2014/main" id="{FF13EDA9-F43F-CEED-915A-0880D17F7332}"/>
              </a:ext>
            </a:extLst>
          </p:cNvPr>
          <p:cNvSpPr txBox="1">
            <a:spLocks noGrp="1"/>
          </p:cNvSpPr>
          <p:nvPr>
            <p:ph type="pic" idx="4294967295"/>
          </p:nvPr>
        </p:nvSpPr>
        <p:spPr>
          <a:xfrm>
            <a:off x="7118686" y="233912"/>
            <a:ext cx="5073319" cy="5943600"/>
          </a:xfrm>
        </p:spPr>
        <p:txBody>
          <a:bodyPr>
            <a:noAutofit/>
          </a:bodyPr>
          <a:lstStyle>
            <a:lvl1pPr>
              <a:defRPr/>
            </a:lvl1pPr>
          </a:lstStyle>
          <a:p>
            <a:pPr lvl="0"/>
            <a:r>
              <a:rPr lang="en-US"/>
              <a:t>Click icon to add picture</a:t>
            </a:r>
          </a:p>
        </p:txBody>
      </p:sp>
    </p:spTree>
    <p:extLst>
      <p:ext uri="{BB962C8B-B14F-4D97-AF65-F5344CB8AC3E}">
        <p14:creationId xmlns:p14="http://schemas.microsoft.com/office/powerpoint/2010/main" val="96975270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Slide Number Placeholder 4">
            <a:extLst>
              <a:ext uri="{FF2B5EF4-FFF2-40B4-BE49-F238E27FC236}">
                <a16:creationId xmlns:a16="http://schemas.microsoft.com/office/drawing/2014/main" id="{A214E166-035F-F621-BF47-8718F7D75981}"/>
              </a:ext>
            </a:extLst>
          </p:cNvPr>
          <p:cNvSpPr txBox="1">
            <a:spLocks noGrp="1"/>
          </p:cNvSpPr>
          <p:nvPr>
            <p:ph type="sldNum" sz="quarter" idx="8"/>
          </p:nvPr>
        </p:nvSpPr>
        <p:spPr/>
        <p:txBody>
          <a:bodyPr/>
          <a:lstStyle>
            <a:lvl1pPr>
              <a:defRPr/>
            </a:lvl1pPr>
          </a:lstStyle>
          <a:p>
            <a:pPr lvl="0"/>
            <a:fld id="{FD29D899-2144-4EF4-8FF1-14E683AE681C}" type="slidenum">
              <a:t>‹#›</a:t>
            </a:fld>
            <a:endParaRPr lang="en-US"/>
          </a:p>
        </p:txBody>
      </p:sp>
      <p:cxnSp>
        <p:nvCxnSpPr>
          <p:cNvPr id="3" name="Straight Connector 3">
            <a:extLst>
              <a:ext uri="{FF2B5EF4-FFF2-40B4-BE49-F238E27FC236}">
                <a16:creationId xmlns:a16="http://schemas.microsoft.com/office/drawing/2014/main" id="{9DA7A36D-23CA-CC65-B371-B9EF0C77A7A1}"/>
              </a:ext>
            </a:extLst>
          </p:cNvPr>
          <p:cNvCxnSpPr/>
          <p:nvPr/>
        </p:nvCxnSpPr>
        <p:spPr>
          <a:xfrm>
            <a:off x="609603" y="6335713"/>
            <a:ext cx="10972800" cy="0"/>
          </a:xfrm>
          <a:prstGeom prst="straightConnector1">
            <a:avLst/>
          </a:prstGeom>
          <a:noFill/>
          <a:ln w="6345" cap="flat">
            <a:solidFill>
              <a:srgbClr val="AFB3B9"/>
            </a:solidFill>
            <a:prstDash val="solid"/>
            <a:miter/>
          </a:ln>
        </p:spPr>
      </p:cxnSp>
      <p:sp>
        <p:nvSpPr>
          <p:cNvPr id="4" name="Footer Placeholder 1">
            <a:extLst>
              <a:ext uri="{FF2B5EF4-FFF2-40B4-BE49-F238E27FC236}">
                <a16:creationId xmlns:a16="http://schemas.microsoft.com/office/drawing/2014/main" id="{0CD3A7F8-F327-F850-EEB0-5A39196B0D5E}"/>
              </a:ext>
            </a:extLst>
          </p:cNvPr>
          <p:cNvSpPr txBox="1">
            <a:spLocks noGrp="1"/>
          </p:cNvSpPr>
          <p:nvPr>
            <p:ph type="ftr" sz="quarter" idx="9"/>
          </p:nvPr>
        </p:nvSpPr>
        <p:spPr/>
        <p:txBody>
          <a:bodyPr/>
          <a:lstStyle>
            <a:lvl1pPr>
              <a:defRPr/>
            </a:lvl1pPr>
          </a:lstStyle>
          <a:p>
            <a:pPr lvl="0"/>
            <a:r>
              <a:rPr lang="en-US"/>
              <a:t>Illinois Perinatal Quality Collaborative</a:t>
            </a:r>
          </a:p>
        </p:txBody>
      </p:sp>
      <p:grpSp>
        <p:nvGrpSpPr>
          <p:cNvPr id="5" name="Group 5">
            <a:extLst>
              <a:ext uri="{FF2B5EF4-FFF2-40B4-BE49-F238E27FC236}">
                <a16:creationId xmlns:a16="http://schemas.microsoft.com/office/drawing/2014/main" id="{4CD42667-B0D7-E95E-B315-52E16D97ACB4}"/>
              </a:ext>
            </a:extLst>
          </p:cNvPr>
          <p:cNvGrpSpPr/>
          <p:nvPr/>
        </p:nvGrpSpPr>
        <p:grpSpPr>
          <a:xfrm>
            <a:off x="7191545" y="0"/>
            <a:ext cx="5000460" cy="1425988"/>
            <a:chOff x="7191545" y="0"/>
            <a:chExt cx="5000460" cy="1425988"/>
          </a:xfrm>
        </p:grpSpPr>
        <p:pic>
          <p:nvPicPr>
            <p:cNvPr id="6" name="Picture 6">
              <a:extLst>
                <a:ext uri="{FF2B5EF4-FFF2-40B4-BE49-F238E27FC236}">
                  <a16:creationId xmlns:a16="http://schemas.microsoft.com/office/drawing/2014/main" id="{F9929202-5AB2-78CA-B707-EF0D2A832C83}"/>
                </a:ext>
              </a:extLst>
            </p:cNvPr>
            <p:cNvPicPr>
              <a:picLocks noChangeAspect="1"/>
            </p:cNvPicPr>
            <p:nvPr/>
          </p:nvPicPr>
          <p:blipFill>
            <a:blip r:embed="rId2"/>
            <a:srcRect/>
            <a:stretch>
              <a:fillRect/>
            </a:stretch>
          </p:blipFill>
          <p:spPr>
            <a:xfrm>
              <a:off x="9264316" y="228371"/>
              <a:ext cx="2025313" cy="911940"/>
            </a:xfrm>
            <a:prstGeom prst="rect">
              <a:avLst/>
            </a:prstGeom>
            <a:noFill/>
            <a:ln cap="flat">
              <a:noFill/>
            </a:ln>
          </p:spPr>
        </p:pic>
        <p:grpSp>
          <p:nvGrpSpPr>
            <p:cNvPr id="7" name="Group 7">
              <a:extLst>
                <a:ext uri="{FF2B5EF4-FFF2-40B4-BE49-F238E27FC236}">
                  <a16:creationId xmlns:a16="http://schemas.microsoft.com/office/drawing/2014/main" id="{D7A3CCA7-FEC3-4500-B4D1-860175FFF447}"/>
                </a:ext>
              </a:extLst>
            </p:cNvPr>
            <p:cNvGrpSpPr/>
            <p:nvPr/>
          </p:nvGrpSpPr>
          <p:grpSpPr>
            <a:xfrm>
              <a:off x="7191545" y="0"/>
              <a:ext cx="5000460" cy="1425988"/>
              <a:chOff x="7191545" y="0"/>
              <a:chExt cx="5000460" cy="1425988"/>
            </a:xfrm>
          </p:grpSpPr>
          <p:sp>
            <p:nvSpPr>
              <p:cNvPr id="8" name="Freeform 8">
                <a:extLst>
                  <a:ext uri="{FF2B5EF4-FFF2-40B4-BE49-F238E27FC236}">
                    <a16:creationId xmlns:a16="http://schemas.microsoft.com/office/drawing/2014/main" id="{0D41A771-9D8B-E672-D7DE-7724DCDF523F}"/>
                  </a:ext>
                </a:extLst>
              </p:cNvPr>
              <p:cNvSpPr/>
              <p:nvPr/>
            </p:nvSpPr>
            <p:spPr>
              <a:xfrm>
                <a:off x="7191545" y="0"/>
                <a:ext cx="5000460" cy="1425988"/>
              </a:xfrm>
              <a:custGeom>
                <a:avLst/>
                <a:gdLst>
                  <a:gd name="f0" fmla="val 10800000"/>
                  <a:gd name="f1" fmla="val 5400000"/>
                  <a:gd name="f2" fmla="val 180"/>
                  <a:gd name="f3" fmla="val w"/>
                  <a:gd name="f4" fmla="val h"/>
                  <a:gd name="f5" fmla="val 0"/>
                  <a:gd name="f6" fmla="val 5005729"/>
                  <a:gd name="f7" fmla="val 1427495"/>
                  <a:gd name="f8" fmla="val 165533"/>
                  <a:gd name="f9" fmla="val 215699"/>
                  <a:gd name="f10" fmla="val 35841"/>
                  <a:gd name="f11" fmla="val 434496"/>
                  <a:gd name="f12" fmla="val 193047"/>
                  <a:gd name="f13" fmla="val 652894"/>
                  <a:gd name="f14" fmla="val 349789"/>
                  <a:gd name="f15" fmla="val 876476"/>
                  <a:gd name="f16" fmla="val 498295"/>
                  <a:gd name="f17" fmla="val 1099792"/>
                  <a:gd name="f18" fmla="val 647067"/>
                  <a:gd name="f19" fmla="val 1328957"/>
                  <a:gd name="f20" fmla="val 787337"/>
                  <a:gd name="f21" fmla="val 1566628"/>
                  <a:gd name="f22" fmla="val 910605"/>
                  <a:gd name="f23" fmla="val 1804301"/>
                  <a:gd name="f24" fmla="val 1033874"/>
                  <a:gd name="f25" fmla="val 2051544"/>
                  <a:gd name="f26" fmla="val 1139076"/>
                  <a:gd name="f27" fmla="val 2307294"/>
                  <a:gd name="f28" fmla="val 1218776"/>
                  <a:gd name="f29" fmla="val 2434903"/>
                  <a:gd name="f30" fmla="val 1258625"/>
                  <a:gd name="f31" fmla="val 2565171"/>
                  <a:gd name="f32" fmla="val 1291568"/>
                  <a:gd name="f33" fmla="val 2696502"/>
                  <a:gd name="f34" fmla="val 1318134"/>
                  <a:gd name="f35" fmla="val 2827833"/>
                  <a:gd name="f36" fmla="val 1344700"/>
                  <a:gd name="f37" fmla="val 2960760"/>
                  <a:gd name="f38" fmla="val 1363297"/>
                  <a:gd name="f39" fmla="val 3094217"/>
                  <a:gd name="f40" fmla="val 1375517"/>
                  <a:gd name="f41" fmla="val 3227675"/>
                  <a:gd name="f42" fmla="val 1387738"/>
                  <a:gd name="f43" fmla="val 3361665"/>
                  <a:gd name="f44" fmla="val 1393051"/>
                  <a:gd name="f45" fmla="val 3496186"/>
                  <a:gd name="f46" fmla="val 1391457"/>
                  <a:gd name="f47" fmla="val 3596679"/>
                  <a:gd name="f48" fmla="val 1388800"/>
                  <a:gd name="f49" fmla="val 3613693"/>
                  <a:gd name="f50" fmla="val 1388269"/>
                  <a:gd name="f51" fmla="val 3630176"/>
                  <a:gd name="f52" fmla="val 3647191"/>
                  <a:gd name="f53" fmla="val 1387207"/>
                  <a:gd name="f54" fmla="val 3697703"/>
                  <a:gd name="f55" fmla="val 1384018"/>
                  <a:gd name="f56" fmla="val 3798195"/>
                  <a:gd name="f57" fmla="val 1377643"/>
                  <a:gd name="f58" fmla="val 3898687"/>
                  <a:gd name="f59" fmla="val 1367547"/>
                  <a:gd name="f60" fmla="val 3948667"/>
                  <a:gd name="f61" fmla="val 1362234"/>
                  <a:gd name="f62" fmla="val 3998648"/>
                  <a:gd name="f63" fmla="val 1355327"/>
                  <a:gd name="f64" fmla="val 4032146"/>
                  <a:gd name="f65" fmla="val 1350545"/>
                  <a:gd name="f66" fmla="val 4065111"/>
                  <a:gd name="f67" fmla="val 1346294"/>
                  <a:gd name="f68" fmla="val 4098609"/>
                  <a:gd name="f69" fmla="val 1341512"/>
                  <a:gd name="f70" fmla="val 4198037"/>
                  <a:gd name="f71" fmla="val 1324510"/>
                  <a:gd name="f72" fmla="val 4223027"/>
                  <a:gd name="f73" fmla="val 1320259"/>
                  <a:gd name="f74" fmla="val 4231535"/>
                  <a:gd name="f75" fmla="val 1318665"/>
                  <a:gd name="f76" fmla="val 4239511"/>
                  <a:gd name="f77" fmla="val 1317602"/>
                  <a:gd name="f78" fmla="val 4248017"/>
                  <a:gd name="f79" fmla="val 1315477"/>
                  <a:gd name="f80" fmla="val 4297466"/>
                  <a:gd name="f81" fmla="val 1305382"/>
                  <a:gd name="f82" fmla="val 4346915"/>
                  <a:gd name="f83" fmla="val 1295287"/>
                  <a:gd name="f84" fmla="val 4371374"/>
                  <a:gd name="f85" fmla="val 1289974"/>
                  <a:gd name="f86" fmla="val 4379349"/>
                  <a:gd name="f87" fmla="val 1288379"/>
                  <a:gd name="f88" fmla="val 4387856"/>
                  <a:gd name="f89" fmla="val 1286254"/>
                  <a:gd name="f90" fmla="val 4395831"/>
                  <a:gd name="f91" fmla="val 1284129"/>
                  <a:gd name="f92" fmla="val 4494197"/>
                  <a:gd name="f93" fmla="val 1260751"/>
                  <a:gd name="f94" fmla="val 4506426"/>
                  <a:gd name="f95" fmla="val 1258094"/>
                  <a:gd name="f96" fmla="val 4518656"/>
                  <a:gd name="f97" fmla="val 1254906"/>
                  <a:gd name="f98" fmla="val 4543113"/>
                  <a:gd name="f99" fmla="val 1248530"/>
                  <a:gd name="f100" fmla="val 4592031"/>
                  <a:gd name="f101" fmla="val 1235247"/>
                  <a:gd name="f102" fmla="val 4607983"/>
                  <a:gd name="f103" fmla="val 1230996"/>
                  <a:gd name="f104" fmla="val 4624465"/>
                  <a:gd name="f105" fmla="val 1226746"/>
                  <a:gd name="f106" fmla="val 4640948"/>
                  <a:gd name="f107" fmla="val 1221963"/>
                  <a:gd name="f108" fmla="val 4689332"/>
                  <a:gd name="f109" fmla="val 1207618"/>
                  <a:gd name="f110" fmla="val 4753935"/>
                  <a:gd name="f111" fmla="val 1188490"/>
                  <a:gd name="f112" fmla="val 4818038"/>
                  <a:gd name="f113" fmla="val 1167901"/>
                  <a:gd name="f114" fmla="val 4881644"/>
                  <a:gd name="f115" fmla="val 1145934"/>
                  <a:gd name="f116" fmla="val 1100085"/>
                  <a:gd name="f117" fmla="val 1108460"/>
                  <a:gd name="f118" fmla="val 4884859"/>
                  <a:gd name="f119" fmla="val 1155423"/>
                  <a:gd name="f120" fmla="val 4821462"/>
                  <a:gd name="f121" fmla="val 1178495"/>
                  <a:gd name="f122" fmla="val 4757524"/>
                  <a:gd name="f123" fmla="val 1200180"/>
                  <a:gd name="f124" fmla="val 4693055"/>
                  <a:gd name="f125" fmla="val 1220370"/>
                  <a:gd name="f126" fmla="val 4644670"/>
                  <a:gd name="f127" fmla="val 1235778"/>
                  <a:gd name="f128" fmla="val 4628719"/>
                  <a:gd name="f129" fmla="val 1240560"/>
                  <a:gd name="f130" fmla="val 4612235"/>
                  <a:gd name="f131" fmla="val 1245342"/>
                  <a:gd name="f132" fmla="val 4596284"/>
                  <a:gd name="f133" fmla="val 1250124"/>
                  <a:gd name="f134" fmla="val 4547367"/>
                  <a:gd name="f135" fmla="val 1263938"/>
                  <a:gd name="f136" fmla="val 4522910"/>
                  <a:gd name="f137" fmla="val 1270846"/>
                  <a:gd name="f138" fmla="val 4510680"/>
                  <a:gd name="f139" fmla="val 1274565"/>
                  <a:gd name="f140" fmla="val 4498451"/>
                  <a:gd name="f141" fmla="val 1277753"/>
                  <a:gd name="f142" fmla="val 4400085"/>
                  <a:gd name="f143" fmla="val 1302725"/>
                  <a:gd name="f144" fmla="val 4392110"/>
                  <a:gd name="f145" fmla="val 1304851"/>
                  <a:gd name="f146" fmla="val 4383602"/>
                  <a:gd name="f147" fmla="val 1306976"/>
                  <a:gd name="f148" fmla="val 4375626"/>
                  <a:gd name="f149" fmla="val 1309101"/>
                  <a:gd name="f150" fmla="val 4351169"/>
                  <a:gd name="f151" fmla="val 1314415"/>
                  <a:gd name="f152" fmla="val 4301720"/>
                  <a:gd name="f153" fmla="val 1325572"/>
                  <a:gd name="f154" fmla="val 4252271"/>
                  <a:gd name="f155" fmla="val 1336730"/>
                  <a:gd name="f156" fmla="val 4244295"/>
                  <a:gd name="f157" fmla="val 1338856"/>
                  <a:gd name="f158" fmla="val 4235789"/>
                  <a:gd name="f159" fmla="val 1340450"/>
                  <a:gd name="f160" fmla="val 4227281"/>
                  <a:gd name="f161" fmla="val 1342044"/>
                  <a:gd name="f162" fmla="val 4202291"/>
                  <a:gd name="f163" fmla="val 1346825"/>
                  <a:gd name="f164" fmla="val 4102862"/>
                  <a:gd name="f165" fmla="val 1365422"/>
                  <a:gd name="f166" fmla="val 4069365"/>
                  <a:gd name="f167" fmla="val 1370735"/>
                  <a:gd name="f168" fmla="val 4035867"/>
                  <a:gd name="f169" fmla="val 4002902"/>
                  <a:gd name="f170" fmla="val 1380831"/>
                  <a:gd name="f171" fmla="val 3952921"/>
                  <a:gd name="f172" fmla="val 3902409"/>
                  <a:gd name="f173" fmla="val 1394645"/>
                  <a:gd name="f174" fmla="val 3801917"/>
                  <a:gd name="f175" fmla="val 1406334"/>
                  <a:gd name="f176" fmla="val 3700893"/>
                  <a:gd name="f177" fmla="val 1414836"/>
                  <a:gd name="f178" fmla="val 3650381"/>
                  <a:gd name="f179" fmla="val 1419086"/>
                  <a:gd name="f180" fmla="val 3633367"/>
                  <a:gd name="f181" fmla="val 1420680"/>
                  <a:gd name="f182" fmla="val 3616352"/>
                  <a:gd name="f183" fmla="val 3599869"/>
                  <a:gd name="f184" fmla="val 1421743"/>
                  <a:gd name="f185" fmla="val 3498313"/>
                  <a:gd name="f186" fmla="val 1425993"/>
                  <a:gd name="f187" fmla="val 3363260"/>
                  <a:gd name="f188" fmla="val 1429713"/>
                  <a:gd name="f189" fmla="val 1426525"/>
                  <a:gd name="f190" fmla="val 3092622"/>
                  <a:gd name="f191" fmla="val 1416430"/>
                  <a:gd name="f192" fmla="val 2957569"/>
                  <a:gd name="f193" fmla="val 2823048"/>
                  <a:gd name="f194" fmla="val 1389863"/>
                  <a:gd name="f195" fmla="val 2689590"/>
                  <a:gd name="f196" fmla="val 1364891"/>
                  <a:gd name="f197" fmla="val 2556131"/>
                  <a:gd name="f198" fmla="val 2424269"/>
                  <a:gd name="f199" fmla="val 1308570"/>
                  <a:gd name="f200" fmla="val 2294001"/>
                  <a:gd name="f201" fmla="val 2033466"/>
                  <a:gd name="f202" fmla="val 1194866"/>
                  <a:gd name="f203" fmla="val 1781438"/>
                  <a:gd name="f204" fmla="val 1091788"/>
                  <a:gd name="f205" fmla="val 1538448"/>
                  <a:gd name="f206" fmla="val 971177"/>
                  <a:gd name="f207" fmla="val 1295459"/>
                  <a:gd name="f208" fmla="val 850565"/>
                  <a:gd name="f209" fmla="val 1062040"/>
                  <a:gd name="f210" fmla="val 712420"/>
                  <a:gd name="f211" fmla="val 834471"/>
                  <a:gd name="f212" fmla="val 566305"/>
                  <a:gd name="f213" fmla="val 606901"/>
                  <a:gd name="f214" fmla="val 420190"/>
                  <a:gd name="f215" fmla="val 384914"/>
                  <a:gd name="f216" fmla="val 266371"/>
                  <a:gd name="f217" fmla="val 163459"/>
                  <a:gd name="f218" fmla="val 112750"/>
                  <a:gd name="f219" fmla="+- 0 0 -90"/>
                  <a:gd name="f220" fmla="*/ f3 1 5005729"/>
                  <a:gd name="f221" fmla="*/ f4 1 1427495"/>
                  <a:gd name="f222" fmla="+- f7 0 f5"/>
                  <a:gd name="f223" fmla="+- f6 0 f5"/>
                  <a:gd name="f224" fmla="*/ f219 f0 1"/>
                  <a:gd name="f225" fmla="*/ f223 1 5005729"/>
                  <a:gd name="f226" fmla="*/ f222 1 1427495"/>
                  <a:gd name="f227" fmla="*/ 0 f223 1"/>
                  <a:gd name="f228" fmla="*/ 0 f222 1"/>
                  <a:gd name="f229" fmla="*/ 165533 f223 1"/>
                  <a:gd name="f230" fmla="*/ 215699 f223 1"/>
                  <a:gd name="f231" fmla="*/ 35841 f222 1"/>
                  <a:gd name="f232" fmla="*/ 876476 f223 1"/>
                  <a:gd name="f233" fmla="*/ 498295 f222 1"/>
                  <a:gd name="f234" fmla="*/ 1566628 f223 1"/>
                  <a:gd name="f235" fmla="*/ 910605 f222 1"/>
                  <a:gd name="f236" fmla="*/ 2307294 f223 1"/>
                  <a:gd name="f237" fmla="*/ 1218776 f222 1"/>
                  <a:gd name="f238" fmla="*/ 2696502 f223 1"/>
                  <a:gd name="f239" fmla="*/ 1318134 f222 1"/>
                  <a:gd name="f240" fmla="*/ 3094217 f223 1"/>
                  <a:gd name="f241" fmla="*/ 1375517 f222 1"/>
                  <a:gd name="f242" fmla="*/ 3496186 f223 1"/>
                  <a:gd name="f243" fmla="*/ 1391457 f222 1"/>
                  <a:gd name="f244" fmla="*/ 3596679 f223 1"/>
                  <a:gd name="f245" fmla="*/ 1388800 f222 1"/>
                  <a:gd name="f246" fmla="*/ 3647191 f223 1"/>
                  <a:gd name="f247" fmla="*/ 1387207 f222 1"/>
                  <a:gd name="f248" fmla="*/ 3697703 f223 1"/>
                  <a:gd name="f249" fmla="*/ 1384018 f222 1"/>
                  <a:gd name="f250" fmla="*/ 3798195 f223 1"/>
                  <a:gd name="f251" fmla="*/ 1377643 f222 1"/>
                  <a:gd name="f252" fmla="*/ 3898687 f223 1"/>
                  <a:gd name="f253" fmla="*/ 1367547 f222 1"/>
                  <a:gd name="f254" fmla="*/ 3948667 f223 1"/>
                  <a:gd name="f255" fmla="*/ 1362234 f222 1"/>
                  <a:gd name="f256" fmla="*/ 3998648 f223 1"/>
                  <a:gd name="f257" fmla="*/ 1355327 f222 1"/>
                  <a:gd name="f258" fmla="*/ 4098609 f223 1"/>
                  <a:gd name="f259" fmla="*/ 1341512 f222 1"/>
                  <a:gd name="f260" fmla="*/ 4198037 f223 1"/>
                  <a:gd name="f261" fmla="*/ 1324510 f222 1"/>
                  <a:gd name="f262" fmla="*/ 4223027 f223 1"/>
                  <a:gd name="f263" fmla="*/ 1320259 f222 1"/>
                  <a:gd name="f264" fmla="*/ 4248017 f223 1"/>
                  <a:gd name="f265" fmla="*/ 1315477 f222 1"/>
                  <a:gd name="f266" fmla="*/ 4297466 f223 1"/>
                  <a:gd name="f267" fmla="*/ 1305382 f222 1"/>
                  <a:gd name="f268" fmla="*/ 4346915 f223 1"/>
                  <a:gd name="f269" fmla="*/ 1295287 f222 1"/>
                  <a:gd name="f270" fmla="*/ 4371374 f223 1"/>
                  <a:gd name="f271" fmla="*/ 1289974 f222 1"/>
                  <a:gd name="f272" fmla="*/ 4395831 f223 1"/>
                  <a:gd name="f273" fmla="*/ 1284129 f222 1"/>
                  <a:gd name="f274" fmla="*/ 4494197 f223 1"/>
                  <a:gd name="f275" fmla="*/ 1260751 f222 1"/>
                  <a:gd name="f276" fmla="*/ 4506426 f223 1"/>
                  <a:gd name="f277" fmla="*/ 1258094 f222 1"/>
                  <a:gd name="f278" fmla="*/ 4518656 f223 1"/>
                  <a:gd name="f279" fmla="*/ 1254906 f222 1"/>
                  <a:gd name="f280" fmla="*/ 4543113 f223 1"/>
                  <a:gd name="f281" fmla="*/ 1248530 f222 1"/>
                  <a:gd name="f282" fmla="*/ 4592031 f223 1"/>
                  <a:gd name="f283" fmla="*/ 1235247 f222 1"/>
                  <a:gd name="f284" fmla="*/ 4640948 f223 1"/>
                  <a:gd name="f285" fmla="*/ 1221963 f222 1"/>
                  <a:gd name="f286" fmla="*/ 4689332 f223 1"/>
                  <a:gd name="f287" fmla="*/ 1207618 f222 1"/>
                  <a:gd name="f288" fmla="*/ 4881644 f223 1"/>
                  <a:gd name="f289" fmla="*/ 1145934 f222 1"/>
                  <a:gd name="f290" fmla="*/ 5005729 f223 1"/>
                  <a:gd name="f291" fmla="*/ 1100085 f222 1"/>
                  <a:gd name="f292" fmla="*/ 1108460 f222 1"/>
                  <a:gd name="f293" fmla="*/ 4884859 f223 1"/>
                  <a:gd name="f294" fmla="*/ 1155423 f222 1"/>
                  <a:gd name="f295" fmla="*/ 4693055 f223 1"/>
                  <a:gd name="f296" fmla="*/ 1220370 f222 1"/>
                  <a:gd name="f297" fmla="*/ 4644670 f223 1"/>
                  <a:gd name="f298" fmla="*/ 1235778 f222 1"/>
                  <a:gd name="f299" fmla="*/ 4596284 f223 1"/>
                  <a:gd name="f300" fmla="*/ 1250124 f222 1"/>
                  <a:gd name="f301" fmla="*/ 4547367 f223 1"/>
                  <a:gd name="f302" fmla="*/ 1263938 f222 1"/>
                  <a:gd name="f303" fmla="*/ 4522910 f223 1"/>
                  <a:gd name="f304" fmla="*/ 1270846 f222 1"/>
                  <a:gd name="f305" fmla="*/ 4510680 f223 1"/>
                  <a:gd name="f306" fmla="*/ 1274565 f222 1"/>
                  <a:gd name="f307" fmla="*/ 4498451 f223 1"/>
                  <a:gd name="f308" fmla="*/ 1277753 f222 1"/>
                  <a:gd name="f309" fmla="*/ 4400085 f223 1"/>
                  <a:gd name="f310" fmla="*/ 1302725 f222 1"/>
                  <a:gd name="f311" fmla="*/ 4375626 f223 1"/>
                  <a:gd name="f312" fmla="*/ 1309101 f222 1"/>
                  <a:gd name="f313" fmla="*/ 4351169 f223 1"/>
                  <a:gd name="f314" fmla="*/ 1314415 f222 1"/>
                  <a:gd name="f315" fmla="*/ 4301720 f223 1"/>
                  <a:gd name="f316" fmla="*/ 1325572 f222 1"/>
                  <a:gd name="f317" fmla="*/ 4252271 f223 1"/>
                  <a:gd name="f318" fmla="*/ 1336730 f222 1"/>
                  <a:gd name="f319" fmla="*/ 4227281 f223 1"/>
                  <a:gd name="f320" fmla="*/ 1342044 f222 1"/>
                  <a:gd name="f321" fmla="*/ 4202291 f223 1"/>
                  <a:gd name="f322" fmla="*/ 1346825 f222 1"/>
                  <a:gd name="f323" fmla="*/ 4102862 f223 1"/>
                  <a:gd name="f324" fmla="*/ 1365422 f222 1"/>
                  <a:gd name="f325" fmla="*/ 4002902 f223 1"/>
                  <a:gd name="f326" fmla="*/ 1380831 f222 1"/>
                  <a:gd name="f327" fmla="*/ 3952921 f223 1"/>
                  <a:gd name="f328" fmla="*/ 3902409 f223 1"/>
                  <a:gd name="f329" fmla="*/ 1394645 f222 1"/>
                  <a:gd name="f330" fmla="*/ 3801917 f223 1"/>
                  <a:gd name="f331" fmla="*/ 1406334 f222 1"/>
                  <a:gd name="f332" fmla="*/ 3700893 f223 1"/>
                  <a:gd name="f333" fmla="*/ 1414836 f222 1"/>
                  <a:gd name="f334" fmla="*/ 3650381 f223 1"/>
                  <a:gd name="f335" fmla="*/ 1419086 f222 1"/>
                  <a:gd name="f336" fmla="*/ 3599869 f223 1"/>
                  <a:gd name="f337" fmla="*/ 1421743 f222 1"/>
                  <a:gd name="f338" fmla="*/ 3498313 f223 1"/>
                  <a:gd name="f339" fmla="*/ 1425993 f222 1"/>
                  <a:gd name="f340" fmla="*/ 3092622 f223 1"/>
                  <a:gd name="f341" fmla="*/ 1416430 f222 1"/>
                  <a:gd name="f342" fmla="*/ 2689590 f223 1"/>
                  <a:gd name="f343" fmla="*/ 1364891 f222 1"/>
                  <a:gd name="f344" fmla="*/ 2294001 f223 1"/>
                  <a:gd name="f345" fmla="*/ 1538448 f223 1"/>
                  <a:gd name="f346" fmla="*/ 971177 f222 1"/>
                  <a:gd name="f347" fmla="*/ 834471 f223 1"/>
                  <a:gd name="f348" fmla="*/ 566305 f222 1"/>
                  <a:gd name="f349" fmla="*/ 163459 f223 1"/>
                  <a:gd name="f350" fmla="*/ 112750 f222 1"/>
                  <a:gd name="f351" fmla="*/ f224 1 f2"/>
                  <a:gd name="f352" fmla="*/ f227 1 5005729"/>
                  <a:gd name="f353" fmla="*/ f228 1 1427495"/>
                  <a:gd name="f354" fmla="*/ f229 1 5005729"/>
                  <a:gd name="f355" fmla="*/ f230 1 5005729"/>
                  <a:gd name="f356" fmla="*/ f231 1 1427495"/>
                  <a:gd name="f357" fmla="*/ f232 1 5005729"/>
                  <a:gd name="f358" fmla="*/ f233 1 1427495"/>
                  <a:gd name="f359" fmla="*/ f234 1 5005729"/>
                  <a:gd name="f360" fmla="*/ f235 1 1427495"/>
                  <a:gd name="f361" fmla="*/ f236 1 5005729"/>
                  <a:gd name="f362" fmla="*/ f237 1 1427495"/>
                  <a:gd name="f363" fmla="*/ f238 1 5005729"/>
                  <a:gd name="f364" fmla="*/ f239 1 1427495"/>
                  <a:gd name="f365" fmla="*/ f240 1 5005729"/>
                  <a:gd name="f366" fmla="*/ f241 1 1427495"/>
                  <a:gd name="f367" fmla="*/ f242 1 5005729"/>
                  <a:gd name="f368" fmla="*/ f243 1 1427495"/>
                  <a:gd name="f369" fmla="*/ f244 1 5005729"/>
                  <a:gd name="f370" fmla="*/ f245 1 1427495"/>
                  <a:gd name="f371" fmla="*/ f246 1 5005729"/>
                  <a:gd name="f372" fmla="*/ f247 1 1427495"/>
                  <a:gd name="f373" fmla="*/ f248 1 5005729"/>
                  <a:gd name="f374" fmla="*/ f249 1 1427495"/>
                  <a:gd name="f375" fmla="*/ f250 1 5005729"/>
                  <a:gd name="f376" fmla="*/ f251 1 1427495"/>
                  <a:gd name="f377" fmla="*/ f252 1 5005729"/>
                  <a:gd name="f378" fmla="*/ f253 1 1427495"/>
                  <a:gd name="f379" fmla="*/ f254 1 5005729"/>
                  <a:gd name="f380" fmla="*/ f255 1 1427495"/>
                  <a:gd name="f381" fmla="*/ f256 1 5005729"/>
                  <a:gd name="f382" fmla="*/ f257 1 1427495"/>
                  <a:gd name="f383" fmla="*/ f258 1 5005729"/>
                  <a:gd name="f384" fmla="*/ f259 1 1427495"/>
                  <a:gd name="f385" fmla="*/ f260 1 5005729"/>
                  <a:gd name="f386" fmla="*/ f261 1 1427495"/>
                  <a:gd name="f387" fmla="*/ f262 1 5005729"/>
                  <a:gd name="f388" fmla="*/ f263 1 1427495"/>
                  <a:gd name="f389" fmla="*/ f264 1 5005729"/>
                  <a:gd name="f390" fmla="*/ f265 1 1427495"/>
                  <a:gd name="f391" fmla="*/ f266 1 5005729"/>
                  <a:gd name="f392" fmla="*/ f267 1 1427495"/>
                  <a:gd name="f393" fmla="*/ f268 1 5005729"/>
                  <a:gd name="f394" fmla="*/ f269 1 1427495"/>
                  <a:gd name="f395" fmla="*/ f270 1 5005729"/>
                  <a:gd name="f396" fmla="*/ f271 1 1427495"/>
                  <a:gd name="f397" fmla="*/ f272 1 5005729"/>
                  <a:gd name="f398" fmla="*/ f273 1 1427495"/>
                  <a:gd name="f399" fmla="*/ f274 1 5005729"/>
                  <a:gd name="f400" fmla="*/ f275 1 1427495"/>
                  <a:gd name="f401" fmla="*/ f276 1 5005729"/>
                  <a:gd name="f402" fmla="*/ f277 1 1427495"/>
                  <a:gd name="f403" fmla="*/ f278 1 5005729"/>
                  <a:gd name="f404" fmla="*/ f279 1 1427495"/>
                  <a:gd name="f405" fmla="*/ f280 1 5005729"/>
                  <a:gd name="f406" fmla="*/ f281 1 1427495"/>
                  <a:gd name="f407" fmla="*/ f282 1 5005729"/>
                  <a:gd name="f408" fmla="*/ f283 1 1427495"/>
                  <a:gd name="f409" fmla="*/ f284 1 5005729"/>
                  <a:gd name="f410" fmla="*/ f285 1 1427495"/>
                  <a:gd name="f411" fmla="*/ f286 1 5005729"/>
                  <a:gd name="f412" fmla="*/ f287 1 1427495"/>
                  <a:gd name="f413" fmla="*/ f288 1 5005729"/>
                  <a:gd name="f414" fmla="*/ f289 1 1427495"/>
                  <a:gd name="f415" fmla="*/ f290 1 5005729"/>
                  <a:gd name="f416" fmla="*/ f291 1 1427495"/>
                  <a:gd name="f417" fmla="*/ f292 1 1427495"/>
                  <a:gd name="f418" fmla="*/ f293 1 5005729"/>
                  <a:gd name="f419" fmla="*/ f294 1 1427495"/>
                  <a:gd name="f420" fmla="*/ f295 1 5005729"/>
                  <a:gd name="f421" fmla="*/ f296 1 1427495"/>
                  <a:gd name="f422" fmla="*/ f297 1 5005729"/>
                  <a:gd name="f423" fmla="*/ f298 1 1427495"/>
                  <a:gd name="f424" fmla="*/ f299 1 5005729"/>
                  <a:gd name="f425" fmla="*/ f300 1 1427495"/>
                  <a:gd name="f426" fmla="*/ f301 1 5005729"/>
                  <a:gd name="f427" fmla="*/ f302 1 1427495"/>
                  <a:gd name="f428" fmla="*/ f303 1 5005729"/>
                  <a:gd name="f429" fmla="*/ f304 1 1427495"/>
                  <a:gd name="f430" fmla="*/ f305 1 5005729"/>
                  <a:gd name="f431" fmla="*/ f306 1 1427495"/>
                  <a:gd name="f432" fmla="*/ f307 1 5005729"/>
                  <a:gd name="f433" fmla="*/ f308 1 1427495"/>
                  <a:gd name="f434" fmla="*/ f309 1 5005729"/>
                  <a:gd name="f435" fmla="*/ f310 1 1427495"/>
                  <a:gd name="f436" fmla="*/ f311 1 5005729"/>
                  <a:gd name="f437" fmla="*/ f312 1 1427495"/>
                  <a:gd name="f438" fmla="*/ f313 1 5005729"/>
                  <a:gd name="f439" fmla="*/ f314 1 1427495"/>
                  <a:gd name="f440" fmla="*/ f315 1 5005729"/>
                  <a:gd name="f441" fmla="*/ f316 1 1427495"/>
                  <a:gd name="f442" fmla="*/ f317 1 5005729"/>
                  <a:gd name="f443" fmla="*/ f318 1 1427495"/>
                  <a:gd name="f444" fmla="*/ f319 1 5005729"/>
                  <a:gd name="f445" fmla="*/ f320 1 1427495"/>
                  <a:gd name="f446" fmla="*/ f321 1 5005729"/>
                  <a:gd name="f447" fmla="*/ f322 1 1427495"/>
                  <a:gd name="f448" fmla="*/ f323 1 5005729"/>
                  <a:gd name="f449" fmla="*/ f324 1 1427495"/>
                  <a:gd name="f450" fmla="*/ f325 1 5005729"/>
                  <a:gd name="f451" fmla="*/ f326 1 1427495"/>
                  <a:gd name="f452" fmla="*/ f327 1 5005729"/>
                  <a:gd name="f453" fmla="*/ f328 1 5005729"/>
                  <a:gd name="f454" fmla="*/ f329 1 1427495"/>
                  <a:gd name="f455" fmla="*/ f330 1 5005729"/>
                  <a:gd name="f456" fmla="*/ f331 1 1427495"/>
                  <a:gd name="f457" fmla="*/ f332 1 5005729"/>
                  <a:gd name="f458" fmla="*/ f333 1 1427495"/>
                  <a:gd name="f459" fmla="*/ f334 1 5005729"/>
                  <a:gd name="f460" fmla="*/ f335 1 1427495"/>
                  <a:gd name="f461" fmla="*/ f336 1 5005729"/>
                  <a:gd name="f462" fmla="*/ f337 1 1427495"/>
                  <a:gd name="f463" fmla="*/ f338 1 5005729"/>
                  <a:gd name="f464" fmla="*/ f339 1 1427495"/>
                  <a:gd name="f465" fmla="*/ f340 1 5005729"/>
                  <a:gd name="f466" fmla="*/ f341 1 1427495"/>
                  <a:gd name="f467" fmla="*/ f342 1 5005729"/>
                  <a:gd name="f468" fmla="*/ f343 1 1427495"/>
                  <a:gd name="f469" fmla="*/ f344 1 5005729"/>
                  <a:gd name="f470" fmla="*/ f345 1 5005729"/>
                  <a:gd name="f471" fmla="*/ f346 1 1427495"/>
                  <a:gd name="f472" fmla="*/ f347 1 5005729"/>
                  <a:gd name="f473" fmla="*/ f348 1 1427495"/>
                  <a:gd name="f474" fmla="*/ f349 1 5005729"/>
                  <a:gd name="f475" fmla="*/ f350 1 1427495"/>
                  <a:gd name="f476" fmla="*/ f5 1 f225"/>
                  <a:gd name="f477" fmla="*/ f6 1 f225"/>
                  <a:gd name="f478" fmla="*/ f5 1 f226"/>
                  <a:gd name="f479" fmla="*/ f7 1 f226"/>
                  <a:gd name="f480" fmla="+- f351 0 f1"/>
                  <a:gd name="f481" fmla="*/ f352 1 f225"/>
                  <a:gd name="f482" fmla="*/ f353 1 f226"/>
                  <a:gd name="f483" fmla="*/ f354 1 f225"/>
                  <a:gd name="f484" fmla="*/ f355 1 f225"/>
                  <a:gd name="f485" fmla="*/ f356 1 f226"/>
                  <a:gd name="f486" fmla="*/ f357 1 f225"/>
                  <a:gd name="f487" fmla="*/ f358 1 f226"/>
                  <a:gd name="f488" fmla="*/ f359 1 f225"/>
                  <a:gd name="f489" fmla="*/ f360 1 f226"/>
                  <a:gd name="f490" fmla="*/ f361 1 f225"/>
                  <a:gd name="f491" fmla="*/ f362 1 f226"/>
                  <a:gd name="f492" fmla="*/ f363 1 f225"/>
                  <a:gd name="f493" fmla="*/ f364 1 f226"/>
                  <a:gd name="f494" fmla="*/ f365 1 f225"/>
                  <a:gd name="f495" fmla="*/ f366 1 f226"/>
                  <a:gd name="f496" fmla="*/ f367 1 f225"/>
                  <a:gd name="f497" fmla="*/ f368 1 f226"/>
                  <a:gd name="f498" fmla="*/ f369 1 f225"/>
                  <a:gd name="f499" fmla="*/ f370 1 f226"/>
                  <a:gd name="f500" fmla="*/ f371 1 f225"/>
                  <a:gd name="f501" fmla="*/ f372 1 f226"/>
                  <a:gd name="f502" fmla="*/ f373 1 f225"/>
                  <a:gd name="f503" fmla="*/ f374 1 f226"/>
                  <a:gd name="f504" fmla="*/ f375 1 f225"/>
                  <a:gd name="f505" fmla="*/ f376 1 f226"/>
                  <a:gd name="f506" fmla="*/ f377 1 f225"/>
                  <a:gd name="f507" fmla="*/ f378 1 f226"/>
                  <a:gd name="f508" fmla="*/ f379 1 f225"/>
                  <a:gd name="f509" fmla="*/ f380 1 f226"/>
                  <a:gd name="f510" fmla="*/ f381 1 f225"/>
                  <a:gd name="f511" fmla="*/ f382 1 f226"/>
                  <a:gd name="f512" fmla="*/ f383 1 f225"/>
                  <a:gd name="f513" fmla="*/ f384 1 f226"/>
                  <a:gd name="f514" fmla="*/ f385 1 f225"/>
                  <a:gd name="f515" fmla="*/ f386 1 f226"/>
                  <a:gd name="f516" fmla="*/ f387 1 f225"/>
                  <a:gd name="f517" fmla="*/ f388 1 f226"/>
                  <a:gd name="f518" fmla="*/ f389 1 f225"/>
                  <a:gd name="f519" fmla="*/ f390 1 f226"/>
                  <a:gd name="f520" fmla="*/ f391 1 f225"/>
                  <a:gd name="f521" fmla="*/ f392 1 f226"/>
                  <a:gd name="f522" fmla="*/ f393 1 f225"/>
                  <a:gd name="f523" fmla="*/ f394 1 f226"/>
                  <a:gd name="f524" fmla="*/ f395 1 f225"/>
                  <a:gd name="f525" fmla="*/ f396 1 f226"/>
                  <a:gd name="f526" fmla="*/ f397 1 f225"/>
                  <a:gd name="f527" fmla="*/ f398 1 f226"/>
                  <a:gd name="f528" fmla="*/ f399 1 f225"/>
                  <a:gd name="f529" fmla="*/ f400 1 f226"/>
                  <a:gd name="f530" fmla="*/ f401 1 f225"/>
                  <a:gd name="f531" fmla="*/ f402 1 f226"/>
                  <a:gd name="f532" fmla="*/ f403 1 f225"/>
                  <a:gd name="f533" fmla="*/ f404 1 f226"/>
                  <a:gd name="f534" fmla="*/ f405 1 f225"/>
                  <a:gd name="f535" fmla="*/ f406 1 f226"/>
                  <a:gd name="f536" fmla="*/ f407 1 f225"/>
                  <a:gd name="f537" fmla="*/ f408 1 f226"/>
                  <a:gd name="f538" fmla="*/ f409 1 f225"/>
                  <a:gd name="f539" fmla="*/ f410 1 f226"/>
                  <a:gd name="f540" fmla="*/ f411 1 f225"/>
                  <a:gd name="f541" fmla="*/ f412 1 f226"/>
                  <a:gd name="f542" fmla="*/ f413 1 f225"/>
                  <a:gd name="f543" fmla="*/ f414 1 f226"/>
                  <a:gd name="f544" fmla="*/ f415 1 f225"/>
                  <a:gd name="f545" fmla="*/ f416 1 f226"/>
                  <a:gd name="f546" fmla="*/ f417 1 f226"/>
                  <a:gd name="f547" fmla="*/ f418 1 f225"/>
                  <a:gd name="f548" fmla="*/ f419 1 f226"/>
                  <a:gd name="f549" fmla="*/ f420 1 f225"/>
                  <a:gd name="f550" fmla="*/ f421 1 f226"/>
                  <a:gd name="f551" fmla="*/ f422 1 f225"/>
                  <a:gd name="f552" fmla="*/ f423 1 f226"/>
                  <a:gd name="f553" fmla="*/ f424 1 f225"/>
                  <a:gd name="f554" fmla="*/ f425 1 f226"/>
                  <a:gd name="f555" fmla="*/ f426 1 f225"/>
                  <a:gd name="f556" fmla="*/ f427 1 f226"/>
                  <a:gd name="f557" fmla="*/ f428 1 f225"/>
                  <a:gd name="f558" fmla="*/ f429 1 f226"/>
                  <a:gd name="f559" fmla="*/ f430 1 f225"/>
                  <a:gd name="f560" fmla="*/ f431 1 f226"/>
                  <a:gd name="f561" fmla="*/ f432 1 f225"/>
                  <a:gd name="f562" fmla="*/ f433 1 f226"/>
                  <a:gd name="f563" fmla="*/ f434 1 f225"/>
                  <a:gd name="f564" fmla="*/ f435 1 f226"/>
                  <a:gd name="f565" fmla="*/ f436 1 f225"/>
                  <a:gd name="f566" fmla="*/ f437 1 f226"/>
                  <a:gd name="f567" fmla="*/ f438 1 f225"/>
                  <a:gd name="f568" fmla="*/ f439 1 f226"/>
                  <a:gd name="f569" fmla="*/ f440 1 f225"/>
                  <a:gd name="f570" fmla="*/ f441 1 f226"/>
                  <a:gd name="f571" fmla="*/ f442 1 f225"/>
                  <a:gd name="f572" fmla="*/ f443 1 f226"/>
                  <a:gd name="f573" fmla="*/ f444 1 f225"/>
                  <a:gd name="f574" fmla="*/ f445 1 f226"/>
                  <a:gd name="f575" fmla="*/ f446 1 f225"/>
                  <a:gd name="f576" fmla="*/ f447 1 f226"/>
                  <a:gd name="f577" fmla="*/ f448 1 f225"/>
                  <a:gd name="f578" fmla="*/ f449 1 f226"/>
                  <a:gd name="f579" fmla="*/ f450 1 f225"/>
                  <a:gd name="f580" fmla="*/ f451 1 f226"/>
                  <a:gd name="f581" fmla="*/ f452 1 f225"/>
                  <a:gd name="f582" fmla="*/ f453 1 f225"/>
                  <a:gd name="f583" fmla="*/ f454 1 f226"/>
                  <a:gd name="f584" fmla="*/ f455 1 f225"/>
                  <a:gd name="f585" fmla="*/ f456 1 f226"/>
                  <a:gd name="f586" fmla="*/ f457 1 f225"/>
                  <a:gd name="f587" fmla="*/ f458 1 f226"/>
                  <a:gd name="f588" fmla="*/ f459 1 f225"/>
                  <a:gd name="f589" fmla="*/ f460 1 f226"/>
                  <a:gd name="f590" fmla="*/ f461 1 f225"/>
                  <a:gd name="f591" fmla="*/ f462 1 f226"/>
                  <a:gd name="f592" fmla="*/ f463 1 f225"/>
                  <a:gd name="f593" fmla="*/ f464 1 f226"/>
                  <a:gd name="f594" fmla="*/ f465 1 f225"/>
                  <a:gd name="f595" fmla="*/ f466 1 f226"/>
                  <a:gd name="f596" fmla="*/ f467 1 f225"/>
                  <a:gd name="f597" fmla="*/ f468 1 f226"/>
                  <a:gd name="f598" fmla="*/ f469 1 f225"/>
                  <a:gd name="f599" fmla="*/ f470 1 f225"/>
                  <a:gd name="f600" fmla="*/ f471 1 f226"/>
                  <a:gd name="f601" fmla="*/ f472 1 f225"/>
                  <a:gd name="f602" fmla="*/ f473 1 f226"/>
                  <a:gd name="f603" fmla="*/ f474 1 f225"/>
                  <a:gd name="f604" fmla="*/ f475 1 f226"/>
                  <a:gd name="f605" fmla="*/ f476 f220 1"/>
                  <a:gd name="f606" fmla="*/ f477 f220 1"/>
                  <a:gd name="f607" fmla="*/ f479 f221 1"/>
                  <a:gd name="f608" fmla="*/ f478 f221 1"/>
                  <a:gd name="f609" fmla="*/ f481 f220 1"/>
                  <a:gd name="f610" fmla="*/ f482 f221 1"/>
                  <a:gd name="f611" fmla="*/ f483 f220 1"/>
                  <a:gd name="f612" fmla="*/ f484 f220 1"/>
                  <a:gd name="f613" fmla="*/ f485 f221 1"/>
                  <a:gd name="f614" fmla="*/ f486 f220 1"/>
                  <a:gd name="f615" fmla="*/ f487 f221 1"/>
                  <a:gd name="f616" fmla="*/ f488 f220 1"/>
                  <a:gd name="f617" fmla="*/ f489 f221 1"/>
                  <a:gd name="f618" fmla="*/ f490 f220 1"/>
                  <a:gd name="f619" fmla="*/ f491 f221 1"/>
                  <a:gd name="f620" fmla="*/ f492 f220 1"/>
                  <a:gd name="f621" fmla="*/ f493 f221 1"/>
                  <a:gd name="f622" fmla="*/ f494 f220 1"/>
                  <a:gd name="f623" fmla="*/ f495 f221 1"/>
                  <a:gd name="f624" fmla="*/ f496 f220 1"/>
                  <a:gd name="f625" fmla="*/ f497 f221 1"/>
                  <a:gd name="f626" fmla="*/ f498 f220 1"/>
                  <a:gd name="f627" fmla="*/ f499 f221 1"/>
                  <a:gd name="f628" fmla="*/ f500 f220 1"/>
                  <a:gd name="f629" fmla="*/ f501 f221 1"/>
                  <a:gd name="f630" fmla="*/ f502 f220 1"/>
                  <a:gd name="f631" fmla="*/ f503 f221 1"/>
                  <a:gd name="f632" fmla="*/ f504 f220 1"/>
                  <a:gd name="f633" fmla="*/ f505 f221 1"/>
                  <a:gd name="f634" fmla="*/ f506 f220 1"/>
                  <a:gd name="f635" fmla="*/ f507 f221 1"/>
                  <a:gd name="f636" fmla="*/ f508 f220 1"/>
                  <a:gd name="f637" fmla="*/ f509 f221 1"/>
                  <a:gd name="f638" fmla="*/ f510 f220 1"/>
                  <a:gd name="f639" fmla="*/ f511 f221 1"/>
                  <a:gd name="f640" fmla="*/ f512 f220 1"/>
                  <a:gd name="f641" fmla="*/ f513 f221 1"/>
                  <a:gd name="f642" fmla="*/ f514 f220 1"/>
                  <a:gd name="f643" fmla="*/ f515 f221 1"/>
                  <a:gd name="f644" fmla="*/ f516 f220 1"/>
                  <a:gd name="f645" fmla="*/ f517 f221 1"/>
                  <a:gd name="f646" fmla="*/ f518 f220 1"/>
                  <a:gd name="f647" fmla="*/ f519 f221 1"/>
                  <a:gd name="f648" fmla="*/ f520 f220 1"/>
                  <a:gd name="f649" fmla="*/ f521 f221 1"/>
                  <a:gd name="f650" fmla="*/ f522 f220 1"/>
                  <a:gd name="f651" fmla="*/ f523 f221 1"/>
                  <a:gd name="f652" fmla="*/ f524 f220 1"/>
                  <a:gd name="f653" fmla="*/ f525 f221 1"/>
                  <a:gd name="f654" fmla="*/ f526 f220 1"/>
                  <a:gd name="f655" fmla="*/ f527 f221 1"/>
                  <a:gd name="f656" fmla="*/ f528 f220 1"/>
                  <a:gd name="f657" fmla="*/ f529 f221 1"/>
                  <a:gd name="f658" fmla="*/ f530 f220 1"/>
                  <a:gd name="f659" fmla="*/ f531 f221 1"/>
                  <a:gd name="f660" fmla="*/ f532 f220 1"/>
                  <a:gd name="f661" fmla="*/ f533 f221 1"/>
                  <a:gd name="f662" fmla="*/ f534 f220 1"/>
                  <a:gd name="f663" fmla="*/ f535 f221 1"/>
                  <a:gd name="f664" fmla="*/ f536 f220 1"/>
                  <a:gd name="f665" fmla="*/ f537 f221 1"/>
                  <a:gd name="f666" fmla="*/ f538 f220 1"/>
                  <a:gd name="f667" fmla="*/ f539 f221 1"/>
                  <a:gd name="f668" fmla="*/ f540 f220 1"/>
                  <a:gd name="f669" fmla="*/ f541 f221 1"/>
                  <a:gd name="f670" fmla="*/ f542 f220 1"/>
                  <a:gd name="f671" fmla="*/ f543 f221 1"/>
                  <a:gd name="f672" fmla="*/ f544 f220 1"/>
                  <a:gd name="f673" fmla="*/ f545 f221 1"/>
                  <a:gd name="f674" fmla="*/ f546 f221 1"/>
                  <a:gd name="f675" fmla="*/ f547 f220 1"/>
                  <a:gd name="f676" fmla="*/ f548 f221 1"/>
                  <a:gd name="f677" fmla="*/ f549 f220 1"/>
                  <a:gd name="f678" fmla="*/ f550 f221 1"/>
                  <a:gd name="f679" fmla="*/ f551 f220 1"/>
                  <a:gd name="f680" fmla="*/ f552 f221 1"/>
                  <a:gd name="f681" fmla="*/ f553 f220 1"/>
                  <a:gd name="f682" fmla="*/ f554 f221 1"/>
                  <a:gd name="f683" fmla="*/ f555 f220 1"/>
                  <a:gd name="f684" fmla="*/ f556 f221 1"/>
                  <a:gd name="f685" fmla="*/ f557 f220 1"/>
                  <a:gd name="f686" fmla="*/ f558 f221 1"/>
                  <a:gd name="f687" fmla="*/ f559 f220 1"/>
                  <a:gd name="f688" fmla="*/ f560 f221 1"/>
                  <a:gd name="f689" fmla="*/ f561 f220 1"/>
                  <a:gd name="f690" fmla="*/ f562 f221 1"/>
                  <a:gd name="f691" fmla="*/ f563 f220 1"/>
                  <a:gd name="f692" fmla="*/ f564 f221 1"/>
                  <a:gd name="f693" fmla="*/ f565 f220 1"/>
                  <a:gd name="f694" fmla="*/ f566 f221 1"/>
                  <a:gd name="f695" fmla="*/ f567 f220 1"/>
                  <a:gd name="f696" fmla="*/ f568 f221 1"/>
                  <a:gd name="f697" fmla="*/ f569 f220 1"/>
                  <a:gd name="f698" fmla="*/ f570 f221 1"/>
                  <a:gd name="f699" fmla="*/ f571 f220 1"/>
                  <a:gd name="f700" fmla="*/ f572 f221 1"/>
                  <a:gd name="f701" fmla="*/ f573 f220 1"/>
                  <a:gd name="f702" fmla="*/ f574 f221 1"/>
                  <a:gd name="f703" fmla="*/ f575 f220 1"/>
                  <a:gd name="f704" fmla="*/ f576 f221 1"/>
                  <a:gd name="f705" fmla="*/ f577 f220 1"/>
                  <a:gd name="f706" fmla="*/ f578 f221 1"/>
                  <a:gd name="f707" fmla="*/ f579 f220 1"/>
                  <a:gd name="f708" fmla="*/ f580 f221 1"/>
                  <a:gd name="f709" fmla="*/ f581 f220 1"/>
                  <a:gd name="f710" fmla="*/ f582 f220 1"/>
                  <a:gd name="f711" fmla="*/ f583 f221 1"/>
                  <a:gd name="f712" fmla="*/ f584 f220 1"/>
                  <a:gd name="f713" fmla="*/ f585 f221 1"/>
                  <a:gd name="f714" fmla="*/ f586 f220 1"/>
                  <a:gd name="f715" fmla="*/ f587 f221 1"/>
                  <a:gd name="f716" fmla="*/ f588 f220 1"/>
                  <a:gd name="f717" fmla="*/ f589 f221 1"/>
                  <a:gd name="f718" fmla="*/ f590 f220 1"/>
                  <a:gd name="f719" fmla="*/ f591 f221 1"/>
                  <a:gd name="f720" fmla="*/ f592 f220 1"/>
                  <a:gd name="f721" fmla="*/ f593 f221 1"/>
                  <a:gd name="f722" fmla="*/ f594 f220 1"/>
                  <a:gd name="f723" fmla="*/ f595 f221 1"/>
                  <a:gd name="f724" fmla="*/ f596 f220 1"/>
                  <a:gd name="f725" fmla="*/ f597 f221 1"/>
                  <a:gd name="f726" fmla="*/ f598 f220 1"/>
                  <a:gd name="f727" fmla="*/ f599 f220 1"/>
                  <a:gd name="f728" fmla="*/ f600 f221 1"/>
                  <a:gd name="f729" fmla="*/ f601 f220 1"/>
                  <a:gd name="f730" fmla="*/ f602 f221 1"/>
                  <a:gd name="f731" fmla="*/ f603 f220 1"/>
                  <a:gd name="f732" fmla="*/ f604 f221 1"/>
                </a:gdLst>
                <a:ahLst/>
                <a:cxnLst>
                  <a:cxn ang="3cd4">
                    <a:pos x="hc" y="t"/>
                  </a:cxn>
                  <a:cxn ang="0">
                    <a:pos x="r" y="vc"/>
                  </a:cxn>
                  <a:cxn ang="cd4">
                    <a:pos x="hc" y="b"/>
                  </a:cxn>
                  <a:cxn ang="cd2">
                    <a:pos x="l" y="vc"/>
                  </a:cxn>
                  <a:cxn ang="f480">
                    <a:pos x="f609" y="f610"/>
                  </a:cxn>
                  <a:cxn ang="f480">
                    <a:pos x="f611" y="f610"/>
                  </a:cxn>
                  <a:cxn ang="f480">
                    <a:pos x="f612" y="f613"/>
                  </a:cxn>
                  <a:cxn ang="f480">
                    <a:pos x="f614" y="f615"/>
                  </a:cxn>
                  <a:cxn ang="f480">
                    <a:pos x="f616" y="f617"/>
                  </a:cxn>
                  <a:cxn ang="f480">
                    <a:pos x="f618" y="f619"/>
                  </a:cxn>
                  <a:cxn ang="f480">
                    <a:pos x="f620" y="f621"/>
                  </a:cxn>
                  <a:cxn ang="f480">
                    <a:pos x="f622" y="f623"/>
                  </a:cxn>
                  <a:cxn ang="f480">
                    <a:pos x="f624" y="f625"/>
                  </a:cxn>
                  <a:cxn ang="f480">
                    <a:pos x="f626" y="f627"/>
                  </a:cxn>
                  <a:cxn ang="f480">
                    <a:pos x="f628" y="f629"/>
                  </a:cxn>
                  <a:cxn ang="f480">
                    <a:pos x="f630" y="f631"/>
                  </a:cxn>
                  <a:cxn ang="f480">
                    <a:pos x="f632" y="f633"/>
                  </a:cxn>
                  <a:cxn ang="f480">
                    <a:pos x="f634" y="f635"/>
                  </a:cxn>
                  <a:cxn ang="f480">
                    <a:pos x="f636" y="f637"/>
                  </a:cxn>
                  <a:cxn ang="f480">
                    <a:pos x="f638" y="f639"/>
                  </a:cxn>
                  <a:cxn ang="f480">
                    <a:pos x="f640" y="f641"/>
                  </a:cxn>
                  <a:cxn ang="f480">
                    <a:pos x="f642" y="f643"/>
                  </a:cxn>
                  <a:cxn ang="f480">
                    <a:pos x="f644" y="f645"/>
                  </a:cxn>
                  <a:cxn ang="f480">
                    <a:pos x="f646" y="f647"/>
                  </a:cxn>
                  <a:cxn ang="f480">
                    <a:pos x="f648" y="f649"/>
                  </a:cxn>
                  <a:cxn ang="f480">
                    <a:pos x="f650" y="f651"/>
                  </a:cxn>
                  <a:cxn ang="f480">
                    <a:pos x="f652" y="f653"/>
                  </a:cxn>
                  <a:cxn ang="f480">
                    <a:pos x="f654" y="f655"/>
                  </a:cxn>
                  <a:cxn ang="f480">
                    <a:pos x="f656" y="f657"/>
                  </a:cxn>
                  <a:cxn ang="f480">
                    <a:pos x="f658" y="f659"/>
                  </a:cxn>
                  <a:cxn ang="f480">
                    <a:pos x="f660" y="f661"/>
                  </a:cxn>
                  <a:cxn ang="f480">
                    <a:pos x="f662" y="f663"/>
                  </a:cxn>
                  <a:cxn ang="f480">
                    <a:pos x="f664" y="f665"/>
                  </a:cxn>
                  <a:cxn ang="f480">
                    <a:pos x="f666" y="f667"/>
                  </a:cxn>
                  <a:cxn ang="f480">
                    <a:pos x="f668" y="f669"/>
                  </a:cxn>
                  <a:cxn ang="f480">
                    <a:pos x="f670" y="f671"/>
                  </a:cxn>
                  <a:cxn ang="f480">
                    <a:pos x="f672" y="f673"/>
                  </a:cxn>
                  <a:cxn ang="f480">
                    <a:pos x="f672" y="f674"/>
                  </a:cxn>
                  <a:cxn ang="f480">
                    <a:pos x="f675" y="f676"/>
                  </a:cxn>
                  <a:cxn ang="f480">
                    <a:pos x="f677" y="f678"/>
                  </a:cxn>
                  <a:cxn ang="f480">
                    <a:pos x="f679" y="f680"/>
                  </a:cxn>
                  <a:cxn ang="f480">
                    <a:pos x="f681" y="f682"/>
                  </a:cxn>
                  <a:cxn ang="f480">
                    <a:pos x="f683" y="f684"/>
                  </a:cxn>
                  <a:cxn ang="f480">
                    <a:pos x="f685" y="f686"/>
                  </a:cxn>
                  <a:cxn ang="f480">
                    <a:pos x="f687" y="f688"/>
                  </a:cxn>
                  <a:cxn ang="f480">
                    <a:pos x="f689" y="f690"/>
                  </a:cxn>
                  <a:cxn ang="f480">
                    <a:pos x="f691" y="f692"/>
                  </a:cxn>
                  <a:cxn ang="f480">
                    <a:pos x="f693" y="f694"/>
                  </a:cxn>
                  <a:cxn ang="f480">
                    <a:pos x="f695" y="f696"/>
                  </a:cxn>
                  <a:cxn ang="f480">
                    <a:pos x="f697" y="f698"/>
                  </a:cxn>
                  <a:cxn ang="f480">
                    <a:pos x="f699" y="f700"/>
                  </a:cxn>
                  <a:cxn ang="f480">
                    <a:pos x="f701" y="f702"/>
                  </a:cxn>
                  <a:cxn ang="f480">
                    <a:pos x="f703" y="f704"/>
                  </a:cxn>
                  <a:cxn ang="f480">
                    <a:pos x="f705" y="f706"/>
                  </a:cxn>
                  <a:cxn ang="f480">
                    <a:pos x="f707" y="f708"/>
                  </a:cxn>
                  <a:cxn ang="f480">
                    <a:pos x="f709" y="f627"/>
                  </a:cxn>
                  <a:cxn ang="f480">
                    <a:pos x="f710" y="f711"/>
                  </a:cxn>
                  <a:cxn ang="f480">
                    <a:pos x="f712" y="f713"/>
                  </a:cxn>
                  <a:cxn ang="f480">
                    <a:pos x="f714" y="f715"/>
                  </a:cxn>
                  <a:cxn ang="f480">
                    <a:pos x="f716" y="f717"/>
                  </a:cxn>
                  <a:cxn ang="f480">
                    <a:pos x="f718" y="f719"/>
                  </a:cxn>
                  <a:cxn ang="f480">
                    <a:pos x="f720" y="f721"/>
                  </a:cxn>
                  <a:cxn ang="f480">
                    <a:pos x="f722" y="f723"/>
                  </a:cxn>
                  <a:cxn ang="f480">
                    <a:pos x="f724" y="f725"/>
                  </a:cxn>
                  <a:cxn ang="f480">
                    <a:pos x="f726" y="f686"/>
                  </a:cxn>
                  <a:cxn ang="f480">
                    <a:pos x="f727" y="f728"/>
                  </a:cxn>
                  <a:cxn ang="f480">
                    <a:pos x="f729" y="f730"/>
                  </a:cxn>
                  <a:cxn ang="f480">
                    <a:pos x="f731" y="f732"/>
                  </a:cxn>
                </a:cxnLst>
                <a:rect l="f605" t="f608" r="f606" b="f607"/>
                <a:pathLst>
                  <a:path w="5005729" h="1427495">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lnTo>
                      <a:pt x="f47" y="f48"/>
                    </a:lnTo>
                    <a:cubicBezTo>
                      <a:pt x="f49" y="f50"/>
                      <a:pt x="f51" y="f50"/>
                      <a:pt x="f52" y="f53"/>
                    </a:cubicBezTo>
                    <a:lnTo>
                      <a:pt x="f54" y="f55"/>
                    </a:lnTo>
                    <a:lnTo>
                      <a:pt x="f56" y="f57"/>
                    </a:lnTo>
                    <a:lnTo>
                      <a:pt x="f58" y="f59"/>
                    </a:lnTo>
                    <a:lnTo>
                      <a:pt x="f60" y="f61"/>
                    </a:lnTo>
                    <a:lnTo>
                      <a:pt x="f62" y="f63"/>
                    </a:lnTo>
                    <a:cubicBezTo>
                      <a:pt x="f64" y="f65"/>
                      <a:pt x="f66" y="f67"/>
                      <a:pt x="f68" y="f69"/>
                    </a:cubicBezTo>
                    <a:lnTo>
                      <a:pt x="f70" y="f71"/>
                    </a:lnTo>
                    <a:lnTo>
                      <a:pt x="f72" y="f73"/>
                    </a:lnTo>
                    <a:cubicBezTo>
                      <a:pt x="f74" y="f75"/>
                      <a:pt x="f76" y="f77"/>
                      <a:pt x="f78" y="f79"/>
                    </a:cubicBezTo>
                    <a:lnTo>
                      <a:pt x="f80" y="f81"/>
                    </a:lnTo>
                    <a:lnTo>
                      <a:pt x="f82" y="f83"/>
                    </a:lnTo>
                    <a:lnTo>
                      <a:pt x="f84" y="f85"/>
                    </a:lnTo>
                    <a:cubicBezTo>
                      <a:pt x="f86" y="f87"/>
                      <a:pt x="f88" y="f89"/>
                      <a:pt x="f90" y="f91"/>
                    </a:cubicBezTo>
                    <a:lnTo>
                      <a:pt x="f92" y="f93"/>
                    </a:lnTo>
                    <a:lnTo>
                      <a:pt x="f94" y="f95"/>
                    </a:lnTo>
                    <a:lnTo>
                      <a:pt x="f96" y="f97"/>
                    </a:lnTo>
                    <a:lnTo>
                      <a:pt x="f98" y="f99"/>
                    </a:lnTo>
                    <a:lnTo>
                      <a:pt x="f100" y="f101"/>
                    </a:lnTo>
                    <a:cubicBezTo>
                      <a:pt x="f102" y="f103"/>
                      <a:pt x="f104" y="f105"/>
                      <a:pt x="f106" y="f107"/>
                    </a:cubicBezTo>
                    <a:lnTo>
                      <a:pt x="f108" y="f109"/>
                    </a:lnTo>
                    <a:cubicBezTo>
                      <a:pt x="f110" y="f111"/>
                      <a:pt x="f112" y="f113"/>
                      <a:pt x="f114" y="f115"/>
                    </a:cubicBezTo>
                    <a:lnTo>
                      <a:pt x="f6" y="f116"/>
                    </a:lnTo>
                    <a:lnTo>
                      <a:pt x="f6" y="f117"/>
                    </a:lnTo>
                    <a:lnTo>
                      <a:pt x="f118" y="f119"/>
                    </a:lnTo>
                    <a:cubicBezTo>
                      <a:pt x="f120" y="f121"/>
                      <a:pt x="f122" y="f123"/>
                      <a:pt x="f124" y="f125"/>
                    </a:cubicBezTo>
                    <a:lnTo>
                      <a:pt x="f126" y="f127"/>
                    </a:lnTo>
                    <a:cubicBezTo>
                      <a:pt x="f128" y="f129"/>
                      <a:pt x="f130" y="f131"/>
                      <a:pt x="f132" y="f133"/>
                    </a:cubicBezTo>
                    <a:lnTo>
                      <a:pt x="f134" y="f135"/>
                    </a:lnTo>
                    <a:lnTo>
                      <a:pt x="f136" y="f137"/>
                    </a:lnTo>
                    <a:lnTo>
                      <a:pt x="f138" y="f139"/>
                    </a:lnTo>
                    <a:lnTo>
                      <a:pt x="f140" y="f141"/>
                    </a:lnTo>
                    <a:lnTo>
                      <a:pt x="f142" y="f143"/>
                    </a:lnTo>
                    <a:cubicBezTo>
                      <a:pt x="f144" y="f145"/>
                      <a:pt x="f146" y="f147"/>
                      <a:pt x="f148" y="f149"/>
                    </a:cubicBezTo>
                    <a:lnTo>
                      <a:pt x="f150" y="f151"/>
                    </a:lnTo>
                    <a:lnTo>
                      <a:pt x="f152" y="f153"/>
                    </a:lnTo>
                    <a:lnTo>
                      <a:pt x="f154" y="f155"/>
                    </a:lnTo>
                    <a:cubicBezTo>
                      <a:pt x="f156" y="f157"/>
                      <a:pt x="f158" y="f159"/>
                      <a:pt x="f160" y="f161"/>
                    </a:cubicBezTo>
                    <a:lnTo>
                      <a:pt x="f162" y="f163"/>
                    </a:lnTo>
                    <a:lnTo>
                      <a:pt x="f164" y="f165"/>
                    </a:lnTo>
                    <a:cubicBezTo>
                      <a:pt x="f166" y="f167"/>
                      <a:pt x="f168" y="f40"/>
                      <a:pt x="f169" y="f170"/>
                    </a:cubicBezTo>
                    <a:lnTo>
                      <a:pt x="f171" y="f48"/>
                    </a:lnTo>
                    <a:lnTo>
                      <a:pt x="f172" y="f173"/>
                    </a:lnTo>
                    <a:lnTo>
                      <a:pt x="f174" y="f175"/>
                    </a:lnTo>
                    <a:lnTo>
                      <a:pt x="f176" y="f177"/>
                    </a:lnTo>
                    <a:lnTo>
                      <a:pt x="f178" y="f179"/>
                    </a:lnTo>
                    <a:cubicBezTo>
                      <a:pt x="f180" y="f181"/>
                      <a:pt x="f182" y="f181"/>
                      <a:pt x="f183" y="f184"/>
                    </a:cubicBezTo>
                    <a:lnTo>
                      <a:pt x="f185" y="f186"/>
                    </a:lnTo>
                    <a:cubicBezTo>
                      <a:pt x="f187" y="f188"/>
                      <a:pt x="f41" y="f189"/>
                      <a:pt x="f190" y="f191"/>
                    </a:cubicBezTo>
                    <a:cubicBezTo>
                      <a:pt x="f192" y="f175"/>
                      <a:pt x="f193" y="f194"/>
                      <a:pt x="f195" y="f196"/>
                    </a:cubicBezTo>
                    <a:cubicBezTo>
                      <a:pt x="f197" y="f159"/>
                      <a:pt x="f198" y="f199"/>
                      <a:pt x="f200" y="f137"/>
                    </a:cubicBezTo>
                    <a:cubicBezTo>
                      <a:pt x="f201" y="f202"/>
                      <a:pt x="f203" y="f204"/>
                      <a:pt x="f205" y="f206"/>
                    </a:cubicBezTo>
                    <a:cubicBezTo>
                      <a:pt x="f207" y="f208"/>
                      <a:pt x="f209" y="f210"/>
                      <a:pt x="f211" y="f212"/>
                    </a:cubicBezTo>
                    <a:cubicBezTo>
                      <a:pt x="f213" y="f214"/>
                      <a:pt x="f215" y="f216"/>
                      <a:pt x="f217" y="f218"/>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9" name="Freeform 9">
                <a:extLst>
                  <a:ext uri="{FF2B5EF4-FFF2-40B4-BE49-F238E27FC236}">
                    <a16:creationId xmlns:a16="http://schemas.microsoft.com/office/drawing/2014/main" id="{F274F476-5EEC-063B-3340-6D574D1B2B46}"/>
                  </a:ext>
                </a:extLst>
              </p:cNvPr>
              <p:cNvSpPr/>
              <p:nvPr/>
            </p:nvSpPr>
            <p:spPr>
              <a:xfrm>
                <a:off x="7335298" y="0"/>
                <a:ext cx="4856698" cy="1387867"/>
              </a:xfrm>
              <a:custGeom>
                <a:avLst/>
                <a:gdLst>
                  <a:gd name="f0" fmla="val 10800000"/>
                  <a:gd name="f1" fmla="val 5400000"/>
                  <a:gd name="f2" fmla="val 180"/>
                  <a:gd name="f3" fmla="val w"/>
                  <a:gd name="f4" fmla="val h"/>
                  <a:gd name="f5" fmla="val 0"/>
                  <a:gd name="f6" fmla="val 4861820"/>
                  <a:gd name="f7" fmla="val 1389331"/>
                  <a:gd name="f8" fmla="val 229890"/>
                  <a:gd name="f9" fmla="val 373317"/>
                  <a:gd name="f10" fmla="val 108292"/>
                  <a:gd name="f11" fmla="val 482267"/>
                  <a:gd name="f12" fmla="val 189793"/>
                  <a:gd name="f13" fmla="val 591665"/>
                  <a:gd name="f14" fmla="val 270356"/>
                  <a:gd name="f15" fmla="val 702260"/>
                  <a:gd name="f16" fmla="val 348992"/>
                  <a:gd name="f17" fmla="val 923449"/>
                  <a:gd name="f18" fmla="val 506265"/>
                  <a:gd name="f19" fmla="val 1149423"/>
                  <a:gd name="f20" fmla="val 656099"/>
                  <a:gd name="f21" fmla="val 1384969"/>
                  <a:gd name="f22" fmla="val 788400"/>
                  <a:gd name="f23" fmla="val 1620515"/>
                  <a:gd name="f24" fmla="val 921232"/>
                  <a:gd name="f25" fmla="val 1866162"/>
                  <a:gd name="f26" fmla="val 1035999"/>
                  <a:gd name="f27" fmla="val 2120849"/>
                  <a:gd name="f28" fmla="val 1125262"/>
                  <a:gd name="f29" fmla="val 2630754"/>
                  <a:gd name="f30" fmla="val 1304850"/>
                  <a:gd name="f31" fmla="val 3179474"/>
                  <a:gd name="f32" fmla="val 1371798"/>
                  <a:gd name="f33" fmla="val 3720750"/>
                  <a:gd name="f34" fmla="val 1329823"/>
                  <a:gd name="f35" fmla="val 3737764"/>
                  <a:gd name="f36" fmla="val 1328760"/>
                  <a:gd name="f37" fmla="val 3754779"/>
                  <a:gd name="f38" fmla="val 1327698"/>
                  <a:gd name="f39" fmla="val 3771794"/>
                  <a:gd name="f40" fmla="val 1326104"/>
                  <a:gd name="f41" fmla="val 3822306"/>
                  <a:gd name="f42" fmla="val 1320790"/>
                  <a:gd name="f43" fmla="val 3872818"/>
                  <a:gd name="f44" fmla="val 1315477"/>
                  <a:gd name="f45" fmla="val 3898339"/>
                  <a:gd name="f46" fmla="val 1312820"/>
                  <a:gd name="f47" fmla="val 3906847"/>
                  <a:gd name="f48" fmla="val 1311758"/>
                  <a:gd name="f49" fmla="val 3915354"/>
                  <a:gd name="f50" fmla="val 1311226"/>
                  <a:gd name="f51" fmla="val 3923861"/>
                  <a:gd name="f52" fmla="val 1309632"/>
                  <a:gd name="f53" fmla="val 4024885"/>
                  <a:gd name="f54" fmla="val 1295818"/>
                  <a:gd name="f55" fmla="val 4050407"/>
                  <a:gd name="f56" fmla="val 1292630"/>
                  <a:gd name="f57" fmla="val 4058914"/>
                  <a:gd name="f58" fmla="val 1291567"/>
                  <a:gd name="f59" fmla="val 4067422"/>
                  <a:gd name="f60" fmla="val 1289973"/>
                  <a:gd name="f61" fmla="val 4075397"/>
                  <a:gd name="f62" fmla="val 1288379"/>
                  <a:gd name="f63" fmla="val 4125909"/>
                  <a:gd name="f64" fmla="val 1279878"/>
                  <a:gd name="f65" fmla="val 4159407"/>
                  <a:gd name="f66" fmla="val 1274034"/>
                  <a:gd name="f67" fmla="val 4192904"/>
                  <a:gd name="f68" fmla="val 1269251"/>
                  <a:gd name="f69" fmla="val 4226401"/>
                  <a:gd name="f70" fmla="val 1261813"/>
                  <a:gd name="f71" fmla="val 4326362"/>
                  <a:gd name="f72" fmla="val 1241622"/>
                  <a:gd name="f73" fmla="val 4425790"/>
                  <a:gd name="f74" fmla="val 1218775"/>
                  <a:gd name="f75" fmla="val 4450781"/>
                  <a:gd name="f76" fmla="val 1212931"/>
                  <a:gd name="f77" fmla="val 4475239"/>
                  <a:gd name="f78" fmla="val 1206555"/>
                  <a:gd name="f79" fmla="val 4524688"/>
                  <a:gd name="f80" fmla="val 1193803"/>
                  <a:gd name="f81" fmla="val 4590620"/>
                  <a:gd name="f82" fmla="val 1176535"/>
                  <a:gd name="f83" fmla="val 4656152"/>
                  <a:gd name="f84" fmla="val 1157939"/>
                  <a:gd name="f85" fmla="val 4721220"/>
                  <a:gd name="f86" fmla="val 1137947"/>
                  <a:gd name="f87" fmla="val 1091339"/>
                  <a:gd name="f88" fmla="val 1102902"/>
                  <a:gd name="f89" fmla="val 4725208"/>
                  <a:gd name="f90" fmla="val 1151761"/>
                  <a:gd name="f91" fmla="val 4660406"/>
                  <a:gd name="f92" fmla="val 1173347"/>
                  <a:gd name="f93" fmla="val 4595139"/>
                  <a:gd name="f94" fmla="val 1193537"/>
                  <a:gd name="f95" fmla="val 4529473"/>
                  <a:gd name="f96" fmla="val 1212399"/>
                  <a:gd name="f97" fmla="val 4480025"/>
                  <a:gd name="f98" fmla="val 1226214"/>
                  <a:gd name="f99" fmla="val 4455566"/>
                  <a:gd name="f100" fmla="val 1233121"/>
                  <a:gd name="f101" fmla="val 4430576"/>
                  <a:gd name="f102" fmla="val 1239497"/>
                  <a:gd name="f103" fmla="val 4331148"/>
                  <a:gd name="f104" fmla="val 1265001"/>
                  <a:gd name="f105" fmla="val 4231187"/>
                  <a:gd name="f106" fmla="val 1287848"/>
                  <a:gd name="f107" fmla="val 4197689"/>
                  <a:gd name="f108" fmla="val 4164192"/>
                  <a:gd name="f109" fmla="val 1301662"/>
                  <a:gd name="f110" fmla="val 4130694"/>
                  <a:gd name="f111" fmla="val 1308570"/>
                  <a:gd name="f112" fmla="val 4080182"/>
                  <a:gd name="f113" fmla="val 1318134"/>
                  <a:gd name="f114" fmla="val 4071675"/>
                  <a:gd name="f115" fmla="val 1319728"/>
                  <a:gd name="f116" fmla="val 4063168"/>
                  <a:gd name="f117" fmla="val 1321322"/>
                  <a:gd name="f118" fmla="val 4055192"/>
                  <a:gd name="f119" fmla="val 1322915"/>
                  <a:gd name="f120" fmla="val 4029670"/>
                  <a:gd name="f121" fmla="val 1327166"/>
                  <a:gd name="f122" fmla="val 3928115"/>
                  <a:gd name="f123" fmla="val 1343637"/>
                  <a:gd name="f124" fmla="val 3919607"/>
                  <a:gd name="f125" fmla="val 1345231"/>
                  <a:gd name="f126" fmla="val 3911100"/>
                  <a:gd name="f127" fmla="val 1346294"/>
                  <a:gd name="f128" fmla="val 3902593"/>
                  <a:gd name="f129" fmla="val 1347357"/>
                  <a:gd name="f130" fmla="val 3877071"/>
                  <a:gd name="f131" fmla="val 1350545"/>
                  <a:gd name="f132" fmla="val 3826027"/>
                  <a:gd name="f133" fmla="val 1356921"/>
                  <a:gd name="f134" fmla="val 3774984"/>
                  <a:gd name="f135" fmla="val 1363297"/>
                  <a:gd name="f136" fmla="val 3757969"/>
                  <a:gd name="f137" fmla="val 1364890"/>
                  <a:gd name="f138" fmla="val 3740954"/>
                  <a:gd name="f139" fmla="val 1366484"/>
                  <a:gd name="f140" fmla="val 3723940"/>
                  <a:gd name="f141" fmla="val 1368078"/>
                  <a:gd name="f142" fmla="val 3621321"/>
                  <a:gd name="f143" fmla="val 1377642"/>
                  <a:gd name="f144" fmla="val 3518702"/>
                  <a:gd name="f145" fmla="val 1383487"/>
                  <a:gd name="f146" fmla="val 3467126"/>
                  <a:gd name="f147" fmla="val 1386144"/>
                  <a:gd name="f148" fmla="val 3415551"/>
                  <a:gd name="f149" fmla="val 1387206"/>
                  <a:gd name="f150" fmla="val 3312400"/>
                  <a:gd name="f151" fmla="val 3175220"/>
                  <a:gd name="f152" fmla="val 3038040"/>
                  <a:gd name="f153" fmla="val 1382424"/>
                  <a:gd name="f154" fmla="val 2900860"/>
                  <a:gd name="f155" fmla="val 1368610"/>
                  <a:gd name="f156" fmla="val 2627564"/>
                  <a:gd name="f157" fmla="val 1340981"/>
                  <a:gd name="f158" fmla="val 2356394"/>
                  <a:gd name="f159" fmla="val 1284129"/>
                  <a:gd name="f160" fmla="val 2094264"/>
                  <a:gd name="f161" fmla="val 1199648"/>
                  <a:gd name="f162" fmla="val 1832133"/>
                  <a:gd name="f163" fmla="val 1115166"/>
                  <a:gd name="f164" fmla="val 1578510"/>
                  <a:gd name="f165" fmla="val 1003588"/>
                  <a:gd name="f166" fmla="val 1335520"/>
                  <a:gd name="f167" fmla="val 875006"/>
                  <a:gd name="f168" fmla="val 1092531"/>
                  <a:gd name="f169" fmla="val 745894"/>
                  <a:gd name="f170" fmla="val 859113"/>
                  <a:gd name="f171" fmla="val 599778"/>
                  <a:gd name="f172" fmla="val 632075"/>
                  <a:gd name="f173" fmla="val 446225"/>
                  <a:gd name="f174" fmla="val 518556"/>
                  <a:gd name="f175" fmla="val 369448"/>
                  <a:gd name="f176" fmla="val 406366"/>
                  <a:gd name="f177" fmla="val 290944"/>
                  <a:gd name="f178" fmla="val 294907"/>
                  <a:gd name="f179" fmla="val 211710"/>
                  <a:gd name="f180" fmla="+- 0 0 -90"/>
                  <a:gd name="f181" fmla="*/ f3 1 4861820"/>
                  <a:gd name="f182" fmla="*/ f4 1 1389331"/>
                  <a:gd name="f183" fmla="+- f7 0 f5"/>
                  <a:gd name="f184" fmla="+- f6 0 f5"/>
                  <a:gd name="f185" fmla="*/ f180 f0 1"/>
                  <a:gd name="f186" fmla="*/ f184 1 4861820"/>
                  <a:gd name="f187" fmla="*/ f183 1 1389331"/>
                  <a:gd name="f188" fmla="*/ 0 f184 1"/>
                  <a:gd name="f189" fmla="*/ 0 f183 1"/>
                  <a:gd name="f190" fmla="*/ 229890 f184 1"/>
                  <a:gd name="f191" fmla="*/ 373317 f184 1"/>
                  <a:gd name="f192" fmla="*/ 108292 f183 1"/>
                  <a:gd name="f193" fmla="*/ 702260 f184 1"/>
                  <a:gd name="f194" fmla="*/ 348992 f183 1"/>
                  <a:gd name="f195" fmla="*/ 1384969 f184 1"/>
                  <a:gd name="f196" fmla="*/ 788400 f183 1"/>
                  <a:gd name="f197" fmla="*/ 2120849 f184 1"/>
                  <a:gd name="f198" fmla="*/ 1125262 f183 1"/>
                  <a:gd name="f199" fmla="*/ 3720750 f184 1"/>
                  <a:gd name="f200" fmla="*/ 1329823 f183 1"/>
                  <a:gd name="f201" fmla="*/ 3771794 f184 1"/>
                  <a:gd name="f202" fmla="*/ 1326104 f183 1"/>
                  <a:gd name="f203" fmla="*/ 3822306 f184 1"/>
                  <a:gd name="f204" fmla="*/ 1320790 f183 1"/>
                  <a:gd name="f205" fmla="*/ 3872818 f184 1"/>
                  <a:gd name="f206" fmla="*/ 1315477 f183 1"/>
                  <a:gd name="f207" fmla="*/ 3898339 f184 1"/>
                  <a:gd name="f208" fmla="*/ 1312820 f183 1"/>
                  <a:gd name="f209" fmla="*/ 3923861 f184 1"/>
                  <a:gd name="f210" fmla="*/ 1309632 f183 1"/>
                  <a:gd name="f211" fmla="*/ 4024885 f184 1"/>
                  <a:gd name="f212" fmla="*/ 1295818 f183 1"/>
                  <a:gd name="f213" fmla="*/ 4050407 f184 1"/>
                  <a:gd name="f214" fmla="*/ 1292630 f183 1"/>
                  <a:gd name="f215" fmla="*/ 4075397 f184 1"/>
                  <a:gd name="f216" fmla="*/ 1288379 f183 1"/>
                  <a:gd name="f217" fmla="*/ 4125909 f184 1"/>
                  <a:gd name="f218" fmla="*/ 1279878 f183 1"/>
                  <a:gd name="f219" fmla="*/ 4226401 f184 1"/>
                  <a:gd name="f220" fmla="*/ 1261813 f183 1"/>
                  <a:gd name="f221" fmla="*/ 4326362 f184 1"/>
                  <a:gd name="f222" fmla="*/ 1241622 f183 1"/>
                  <a:gd name="f223" fmla="*/ 4425790 f184 1"/>
                  <a:gd name="f224" fmla="*/ 1218775 f183 1"/>
                  <a:gd name="f225" fmla="*/ 4450781 f184 1"/>
                  <a:gd name="f226" fmla="*/ 1212931 f183 1"/>
                  <a:gd name="f227" fmla="*/ 4475239 f184 1"/>
                  <a:gd name="f228" fmla="*/ 1206555 f183 1"/>
                  <a:gd name="f229" fmla="*/ 4524688 f184 1"/>
                  <a:gd name="f230" fmla="*/ 1193803 f183 1"/>
                  <a:gd name="f231" fmla="*/ 4721220 f184 1"/>
                  <a:gd name="f232" fmla="*/ 1137947 f183 1"/>
                  <a:gd name="f233" fmla="*/ 4861820 f184 1"/>
                  <a:gd name="f234" fmla="*/ 1091339 f183 1"/>
                  <a:gd name="f235" fmla="*/ 1102902 f183 1"/>
                  <a:gd name="f236" fmla="*/ 4725208 f184 1"/>
                  <a:gd name="f237" fmla="*/ 1151761 f183 1"/>
                  <a:gd name="f238" fmla="*/ 4529473 f184 1"/>
                  <a:gd name="f239" fmla="*/ 1212399 f183 1"/>
                  <a:gd name="f240" fmla="*/ 4480025 f184 1"/>
                  <a:gd name="f241" fmla="*/ 1226214 f183 1"/>
                  <a:gd name="f242" fmla="*/ 4455566 f184 1"/>
                  <a:gd name="f243" fmla="*/ 1233121 f183 1"/>
                  <a:gd name="f244" fmla="*/ 4430576 f184 1"/>
                  <a:gd name="f245" fmla="*/ 1239497 f183 1"/>
                  <a:gd name="f246" fmla="*/ 4331148 f184 1"/>
                  <a:gd name="f247" fmla="*/ 1265001 f183 1"/>
                  <a:gd name="f248" fmla="*/ 4231187 f184 1"/>
                  <a:gd name="f249" fmla="*/ 1287848 f183 1"/>
                  <a:gd name="f250" fmla="*/ 4130694 f184 1"/>
                  <a:gd name="f251" fmla="*/ 1308570 f183 1"/>
                  <a:gd name="f252" fmla="*/ 4080182 f184 1"/>
                  <a:gd name="f253" fmla="*/ 1318134 f183 1"/>
                  <a:gd name="f254" fmla="*/ 4055192 f184 1"/>
                  <a:gd name="f255" fmla="*/ 1322915 f183 1"/>
                  <a:gd name="f256" fmla="*/ 4029670 f184 1"/>
                  <a:gd name="f257" fmla="*/ 1327166 f183 1"/>
                  <a:gd name="f258" fmla="*/ 3928115 f184 1"/>
                  <a:gd name="f259" fmla="*/ 1343637 f183 1"/>
                  <a:gd name="f260" fmla="*/ 3902593 f184 1"/>
                  <a:gd name="f261" fmla="*/ 1347357 f183 1"/>
                  <a:gd name="f262" fmla="*/ 3877071 f184 1"/>
                  <a:gd name="f263" fmla="*/ 1350545 f183 1"/>
                  <a:gd name="f264" fmla="*/ 3826027 f184 1"/>
                  <a:gd name="f265" fmla="*/ 1356921 f183 1"/>
                  <a:gd name="f266" fmla="*/ 3774984 f184 1"/>
                  <a:gd name="f267" fmla="*/ 1363297 f183 1"/>
                  <a:gd name="f268" fmla="*/ 3723940 f184 1"/>
                  <a:gd name="f269" fmla="*/ 1368078 f183 1"/>
                  <a:gd name="f270" fmla="*/ 3621321 f184 1"/>
                  <a:gd name="f271" fmla="*/ 1377642 f183 1"/>
                  <a:gd name="f272" fmla="*/ 3518702 f184 1"/>
                  <a:gd name="f273" fmla="*/ 1383487 f183 1"/>
                  <a:gd name="f274" fmla="*/ 3467126 f184 1"/>
                  <a:gd name="f275" fmla="*/ 1386144 f183 1"/>
                  <a:gd name="f276" fmla="*/ 3415551 f184 1"/>
                  <a:gd name="f277" fmla="*/ 1387206 f183 1"/>
                  <a:gd name="f278" fmla="*/ 3312400 f184 1"/>
                  <a:gd name="f279" fmla="*/ 1389331 f183 1"/>
                  <a:gd name="f280" fmla="*/ 2900860 f184 1"/>
                  <a:gd name="f281" fmla="*/ 1368610 f183 1"/>
                  <a:gd name="f282" fmla="*/ 2094264 f184 1"/>
                  <a:gd name="f283" fmla="*/ 1199648 f183 1"/>
                  <a:gd name="f284" fmla="*/ 1335520 f184 1"/>
                  <a:gd name="f285" fmla="*/ 875006 f183 1"/>
                  <a:gd name="f286" fmla="*/ 632075 f184 1"/>
                  <a:gd name="f287" fmla="*/ 446225 f183 1"/>
                  <a:gd name="f288" fmla="*/ 294907 f184 1"/>
                  <a:gd name="f289" fmla="*/ 211710 f183 1"/>
                  <a:gd name="f290" fmla="*/ f185 1 f2"/>
                  <a:gd name="f291" fmla="*/ f188 1 4861820"/>
                  <a:gd name="f292" fmla="*/ f189 1 1389331"/>
                  <a:gd name="f293" fmla="*/ f190 1 4861820"/>
                  <a:gd name="f294" fmla="*/ f191 1 4861820"/>
                  <a:gd name="f295" fmla="*/ f192 1 1389331"/>
                  <a:gd name="f296" fmla="*/ f193 1 4861820"/>
                  <a:gd name="f297" fmla="*/ f194 1 1389331"/>
                  <a:gd name="f298" fmla="*/ f195 1 4861820"/>
                  <a:gd name="f299" fmla="*/ f196 1 1389331"/>
                  <a:gd name="f300" fmla="*/ f197 1 4861820"/>
                  <a:gd name="f301" fmla="*/ f198 1 1389331"/>
                  <a:gd name="f302" fmla="*/ f199 1 4861820"/>
                  <a:gd name="f303" fmla="*/ f200 1 1389331"/>
                  <a:gd name="f304" fmla="*/ f201 1 4861820"/>
                  <a:gd name="f305" fmla="*/ f202 1 1389331"/>
                  <a:gd name="f306" fmla="*/ f203 1 4861820"/>
                  <a:gd name="f307" fmla="*/ f204 1 1389331"/>
                  <a:gd name="f308" fmla="*/ f205 1 4861820"/>
                  <a:gd name="f309" fmla="*/ f206 1 1389331"/>
                  <a:gd name="f310" fmla="*/ f207 1 4861820"/>
                  <a:gd name="f311" fmla="*/ f208 1 1389331"/>
                  <a:gd name="f312" fmla="*/ f209 1 4861820"/>
                  <a:gd name="f313" fmla="*/ f210 1 1389331"/>
                  <a:gd name="f314" fmla="*/ f211 1 4861820"/>
                  <a:gd name="f315" fmla="*/ f212 1 1389331"/>
                  <a:gd name="f316" fmla="*/ f213 1 4861820"/>
                  <a:gd name="f317" fmla="*/ f214 1 1389331"/>
                  <a:gd name="f318" fmla="*/ f215 1 4861820"/>
                  <a:gd name="f319" fmla="*/ f216 1 1389331"/>
                  <a:gd name="f320" fmla="*/ f217 1 4861820"/>
                  <a:gd name="f321" fmla="*/ f218 1 1389331"/>
                  <a:gd name="f322" fmla="*/ f219 1 4861820"/>
                  <a:gd name="f323" fmla="*/ f220 1 1389331"/>
                  <a:gd name="f324" fmla="*/ f221 1 4861820"/>
                  <a:gd name="f325" fmla="*/ f222 1 1389331"/>
                  <a:gd name="f326" fmla="*/ f223 1 4861820"/>
                  <a:gd name="f327" fmla="*/ f224 1 1389331"/>
                  <a:gd name="f328" fmla="*/ f225 1 4861820"/>
                  <a:gd name="f329" fmla="*/ f226 1 1389331"/>
                  <a:gd name="f330" fmla="*/ f227 1 4861820"/>
                  <a:gd name="f331" fmla="*/ f228 1 1389331"/>
                  <a:gd name="f332" fmla="*/ f229 1 4861820"/>
                  <a:gd name="f333" fmla="*/ f230 1 1389331"/>
                  <a:gd name="f334" fmla="*/ f231 1 4861820"/>
                  <a:gd name="f335" fmla="*/ f232 1 1389331"/>
                  <a:gd name="f336" fmla="*/ f233 1 4861820"/>
                  <a:gd name="f337" fmla="*/ f234 1 1389331"/>
                  <a:gd name="f338" fmla="*/ f235 1 1389331"/>
                  <a:gd name="f339" fmla="*/ f236 1 4861820"/>
                  <a:gd name="f340" fmla="*/ f237 1 1389331"/>
                  <a:gd name="f341" fmla="*/ f238 1 4861820"/>
                  <a:gd name="f342" fmla="*/ f239 1 1389331"/>
                  <a:gd name="f343" fmla="*/ f240 1 4861820"/>
                  <a:gd name="f344" fmla="*/ f241 1 1389331"/>
                  <a:gd name="f345" fmla="*/ f242 1 4861820"/>
                  <a:gd name="f346" fmla="*/ f243 1 1389331"/>
                  <a:gd name="f347" fmla="*/ f244 1 4861820"/>
                  <a:gd name="f348" fmla="*/ f245 1 1389331"/>
                  <a:gd name="f349" fmla="*/ f246 1 4861820"/>
                  <a:gd name="f350" fmla="*/ f247 1 1389331"/>
                  <a:gd name="f351" fmla="*/ f248 1 4861820"/>
                  <a:gd name="f352" fmla="*/ f249 1 1389331"/>
                  <a:gd name="f353" fmla="*/ f250 1 4861820"/>
                  <a:gd name="f354" fmla="*/ f251 1 1389331"/>
                  <a:gd name="f355" fmla="*/ f252 1 4861820"/>
                  <a:gd name="f356" fmla="*/ f253 1 1389331"/>
                  <a:gd name="f357" fmla="*/ f254 1 4861820"/>
                  <a:gd name="f358" fmla="*/ f255 1 1389331"/>
                  <a:gd name="f359" fmla="*/ f256 1 4861820"/>
                  <a:gd name="f360" fmla="*/ f257 1 1389331"/>
                  <a:gd name="f361" fmla="*/ f258 1 4861820"/>
                  <a:gd name="f362" fmla="*/ f259 1 1389331"/>
                  <a:gd name="f363" fmla="*/ f260 1 4861820"/>
                  <a:gd name="f364" fmla="*/ f261 1 1389331"/>
                  <a:gd name="f365" fmla="*/ f262 1 4861820"/>
                  <a:gd name="f366" fmla="*/ f263 1 1389331"/>
                  <a:gd name="f367" fmla="*/ f264 1 4861820"/>
                  <a:gd name="f368" fmla="*/ f265 1 1389331"/>
                  <a:gd name="f369" fmla="*/ f266 1 4861820"/>
                  <a:gd name="f370" fmla="*/ f267 1 1389331"/>
                  <a:gd name="f371" fmla="*/ f268 1 4861820"/>
                  <a:gd name="f372" fmla="*/ f269 1 1389331"/>
                  <a:gd name="f373" fmla="*/ f270 1 4861820"/>
                  <a:gd name="f374" fmla="*/ f271 1 1389331"/>
                  <a:gd name="f375" fmla="*/ f272 1 4861820"/>
                  <a:gd name="f376" fmla="*/ f273 1 1389331"/>
                  <a:gd name="f377" fmla="*/ f274 1 4861820"/>
                  <a:gd name="f378" fmla="*/ f275 1 1389331"/>
                  <a:gd name="f379" fmla="*/ f276 1 4861820"/>
                  <a:gd name="f380" fmla="*/ f277 1 1389331"/>
                  <a:gd name="f381" fmla="*/ f278 1 4861820"/>
                  <a:gd name="f382" fmla="*/ f279 1 1389331"/>
                  <a:gd name="f383" fmla="*/ f280 1 4861820"/>
                  <a:gd name="f384" fmla="*/ f281 1 1389331"/>
                  <a:gd name="f385" fmla="*/ f282 1 4861820"/>
                  <a:gd name="f386" fmla="*/ f283 1 1389331"/>
                  <a:gd name="f387" fmla="*/ f284 1 4861820"/>
                  <a:gd name="f388" fmla="*/ f285 1 1389331"/>
                  <a:gd name="f389" fmla="*/ f286 1 4861820"/>
                  <a:gd name="f390" fmla="*/ f287 1 1389331"/>
                  <a:gd name="f391" fmla="*/ f288 1 4861820"/>
                  <a:gd name="f392" fmla="*/ f289 1 1389331"/>
                  <a:gd name="f393" fmla="*/ f5 1 f186"/>
                  <a:gd name="f394" fmla="*/ f6 1 f186"/>
                  <a:gd name="f395" fmla="*/ f5 1 f187"/>
                  <a:gd name="f396" fmla="*/ f7 1 f187"/>
                  <a:gd name="f397" fmla="+- f290 0 f1"/>
                  <a:gd name="f398" fmla="*/ f291 1 f186"/>
                  <a:gd name="f399" fmla="*/ f292 1 f187"/>
                  <a:gd name="f400" fmla="*/ f293 1 f186"/>
                  <a:gd name="f401" fmla="*/ f294 1 f186"/>
                  <a:gd name="f402" fmla="*/ f295 1 f187"/>
                  <a:gd name="f403" fmla="*/ f296 1 f186"/>
                  <a:gd name="f404" fmla="*/ f297 1 f187"/>
                  <a:gd name="f405" fmla="*/ f298 1 f186"/>
                  <a:gd name="f406" fmla="*/ f299 1 f187"/>
                  <a:gd name="f407" fmla="*/ f300 1 f186"/>
                  <a:gd name="f408" fmla="*/ f301 1 f187"/>
                  <a:gd name="f409" fmla="*/ f302 1 f186"/>
                  <a:gd name="f410" fmla="*/ f303 1 f187"/>
                  <a:gd name="f411" fmla="*/ f304 1 f186"/>
                  <a:gd name="f412" fmla="*/ f305 1 f187"/>
                  <a:gd name="f413" fmla="*/ f306 1 f186"/>
                  <a:gd name="f414" fmla="*/ f307 1 f187"/>
                  <a:gd name="f415" fmla="*/ f308 1 f186"/>
                  <a:gd name="f416" fmla="*/ f309 1 f187"/>
                  <a:gd name="f417" fmla="*/ f310 1 f186"/>
                  <a:gd name="f418" fmla="*/ f311 1 f187"/>
                  <a:gd name="f419" fmla="*/ f312 1 f186"/>
                  <a:gd name="f420" fmla="*/ f313 1 f187"/>
                  <a:gd name="f421" fmla="*/ f314 1 f186"/>
                  <a:gd name="f422" fmla="*/ f315 1 f187"/>
                  <a:gd name="f423" fmla="*/ f316 1 f186"/>
                  <a:gd name="f424" fmla="*/ f317 1 f187"/>
                  <a:gd name="f425" fmla="*/ f318 1 f186"/>
                  <a:gd name="f426" fmla="*/ f319 1 f187"/>
                  <a:gd name="f427" fmla="*/ f320 1 f186"/>
                  <a:gd name="f428" fmla="*/ f321 1 f187"/>
                  <a:gd name="f429" fmla="*/ f322 1 f186"/>
                  <a:gd name="f430" fmla="*/ f323 1 f187"/>
                  <a:gd name="f431" fmla="*/ f324 1 f186"/>
                  <a:gd name="f432" fmla="*/ f325 1 f187"/>
                  <a:gd name="f433" fmla="*/ f326 1 f186"/>
                  <a:gd name="f434" fmla="*/ f327 1 f187"/>
                  <a:gd name="f435" fmla="*/ f328 1 f186"/>
                  <a:gd name="f436" fmla="*/ f329 1 f187"/>
                  <a:gd name="f437" fmla="*/ f330 1 f186"/>
                  <a:gd name="f438" fmla="*/ f331 1 f187"/>
                  <a:gd name="f439" fmla="*/ f332 1 f186"/>
                  <a:gd name="f440" fmla="*/ f333 1 f187"/>
                  <a:gd name="f441" fmla="*/ f334 1 f186"/>
                  <a:gd name="f442" fmla="*/ f335 1 f187"/>
                  <a:gd name="f443" fmla="*/ f336 1 f186"/>
                  <a:gd name="f444" fmla="*/ f337 1 f187"/>
                  <a:gd name="f445" fmla="*/ f338 1 f187"/>
                  <a:gd name="f446" fmla="*/ f339 1 f186"/>
                  <a:gd name="f447" fmla="*/ f340 1 f187"/>
                  <a:gd name="f448" fmla="*/ f341 1 f186"/>
                  <a:gd name="f449" fmla="*/ f342 1 f187"/>
                  <a:gd name="f450" fmla="*/ f343 1 f186"/>
                  <a:gd name="f451" fmla="*/ f344 1 f187"/>
                  <a:gd name="f452" fmla="*/ f345 1 f186"/>
                  <a:gd name="f453" fmla="*/ f346 1 f187"/>
                  <a:gd name="f454" fmla="*/ f347 1 f186"/>
                  <a:gd name="f455" fmla="*/ f348 1 f187"/>
                  <a:gd name="f456" fmla="*/ f349 1 f186"/>
                  <a:gd name="f457" fmla="*/ f350 1 f187"/>
                  <a:gd name="f458" fmla="*/ f351 1 f186"/>
                  <a:gd name="f459" fmla="*/ f352 1 f187"/>
                  <a:gd name="f460" fmla="*/ f353 1 f186"/>
                  <a:gd name="f461" fmla="*/ f354 1 f187"/>
                  <a:gd name="f462" fmla="*/ f355 1 f186"/>
                  <a:gd name="f463" fmla="*/ f356 1 f187"/>
                  <a:gd name="f464" fmla="*/ f357 1 f186"/>
                  <a:gd name="f465" fmla="*/ f358 1 f187"/>
                  <a:gd name="f466" fmla="*/ f359 1 f186"/>
                  <a:gd name="f467" fmla="*/ f360 1 f187"/>
                  <a:gd name="f468" fmla="*/ f361 1 f186"/>
                  <a:gd name="f469" fmla="*/ f362 1 f187"/>
                  <a:gd name="f470" fmla="*/ f363 1 f186"/>
                  <a:gd name="f471" fmla="*/ f364 1 f187"/>
                  <a:gd name="f472" fmla="*/ f365 1 f186"/>
                  <a:gd name="f473" fmla="*/ f366 1 f187"/>
                  <a:gd name="f474" fmla="*/ f367 1 f186"/>
                  <a:gd name="f475" fmla="*/ f368 1 f187"/>
                  <a:gd name="f476" fmla="*/ f369 1 f186"/>
                  <a:gd name="f477" fmla="*/ f370 1 f187"/>
                  <a:gd name="f478" fmla="*/ f371 1 f186"/>
                  <a:gd name="f479" fmla="*/ f372 1 f187"/>
                  <a:gd name="f480" fmla="*/ f373 1 f186"/>
                  <a:gd name="f481" fmla="*/ f374 1 f187"/>
                  <a:gd name="f482" fmla="*/ f375 1 f186"/>
                  <a:gd name="f483" fmla="*/ f376 1 f187"/>
                  <a:gd name="f484" fmla="*/ f377 1 f186"/>
                  <a:gd name="f485" fmla="*/ f378 1 f187"/>
                  <a:gd name="f486" fmla="*/ f379 1 f186"/>
                  <a:gd name="f487" fmla="*/ f380 1 f187"/>
                  <a:gd name="f488" fmla="*/ f381 1 f186"/>
                  <a:gd name="f489" fmla="*/ f382 1 f187"/>
                  <a:gd name="f490" fmla="*/ f383 1 f186"/>
                  <a:gd name="f491" fmla="*/ f384 1 f187"/>
                  <a:gd name="f492" fmla="*/ f385 1 f186"/>
                  <a:gd name="f493" fmla="*/ f386 1 f187"/>
                  <a:gd name="f494" fmla="*/ f387 1 f186"/>
                  <a:gd name="f495" fmla="*/ f388 1 f187"/>
                  <a:gd name="f496" fmla="*/ f389 1 f186"/>
                  <a:gd name="f497" fmla="*/ f390 1 f187"/>
                  <a:gd name="f498" fmla="*/ f391 1 f186"/>
                  <a:gd name="f499" fmla="*/ f392 1 f187"/>
                  <a:gd name="f500" fmla="*/ f393 f181 1"/>
                  <a:gd name="f501" fmla="*/ f394 f181 1"/>
                  <a:gd name="f502" fmla="*/ f396 f182 1"/>
                  <a:gd name="f503" fmla="*/ f395 f182 1"/>
                  <a:gd name="f504" fmla="*/ f398 f181 1"/>
                  <a:gd name="f505" fmla="*/ f399 f182 1"/>
                  <a:gd name="f506" fmla="*/ f400 f181 1"/>
                  <a:gd name="f507" fmla="*/ f401 f181 1"/>
                  <a:gd name="f508" fmla="*/ f402 f182 1"/>
                  <a:gd name="f509" fmla="*/ f403 f181 1"/>
                  <a:gd name="f510" fmla="*/ f404 f182 1"/>
                  <a:gd name="f511" fmla="*/ f405 f181 1"/>
                  <a:gd name="f512" fmla="*/ f406 f182 1"/>
                  <a:gd name="f513" fmla="*/ f407 f181 1"/>
                  <a:gd name="f514" fmla="*/ f408 f182 1"/>
                  <a:gd name="f515" fmla="*/ f409 f181 1"/>
                  <a:gd name="f516" fmla="*/ f410 f182 1"/>
                  <a:gd name="f517" fmla="*/ f411 f181 1"/>
                  <a:gd name="f518" fmla="*/ f412 f182 1"/>
                  <a:gd name="f519" fmla="*/ f413 f181 1"/>
                  <a:gd name="f520" fmla="*/ f414 f182 1"/>
                  <a:gd name="f521" fmla="*/ f415 f181 1"/>
                  <a:gd name="f522" fmla="*/ f416 f182 1"/>
                  <a:gd name="f523" fmla="*/ f417 f181 1"/>
                  <a:gd name="f524" fmla="*/ f418 f182 1"/>
                  <a:gd name="f525" fmla="*/ f419 f181 1"/>
                  <a:gd name="f526" fmla="*/ f420 f182 1"/>
                  <a:gd name="f527" fmla="*/ f421 f181 1"/>
                  <a:gd name="f528" fmla="*/ f422 f182 1"/>
                  <a:gd name="f529" fmla="*/ f423 f181 1"/>
                  <a:gd name="f530" fmla="*/ f424 f182 1"/>
                  <a:gd name="f531" fmla="*/ f425 f181 1"/>
                  <a:gd name="f532" fmla="*/ f426 f182 1"/>
                  <a:gd name="f533" fmla="*/ f427 f181 1"/>
                  <a:gd name="f534" fmla="*/ f428 f182 1"/>
                  <a:gd name="f535" fmla="*/ f429 f181 1"/>
                  <a:gd name="f536" fmla="*/ f430 f182 1"/>
                  <a:gd name="f537" fmla="*/ f431 f181 1"/>
                  <a:gd name="f538" fmla="*/ f432 f182 1"/>
                  <a:gd name="f539" fmla="*/ f433 f181 1"/>
                  <a:gd name="f540" fmla="*/ f434 f182 1"/>
                  <a:gd name="f541" fmla="*/ f435 f181 1"/>
                  <a:gd name="f542" fmla="*/ f436 f182 1"/>
                  <a:gd name="f543" fmla="*/ f437 f181 1"/>
                  <a:gd name="f544" fmla="*/ f438 f182 1"/>
                  <a:gd name="f545" fmla="*/ f439 f181 1"/>
                  <a:gd name="f546" fmla="*/ f440 f182 1"/>
                  <a:gd name="f547" fmla="*/ f441 f181 1"/>
                  <a:gd name="f548" fmla="*/ f442 f182 1"/>
                  <a:gd name="f549" fmla="*/ f443 f181 1"/>
                  <a:gd name="f550" fmla="*/ f444 f182 1"/>
                  <a:gd name="f551" fmla="*/ f445 f182 1"/>
                  <a:gd name="f552" fmla="*/ f446 f181 1"/>
                  <a:gd name="f553" fmla="*/ f447 f182 1"/>
                  <a:gd name="f554" fmla="*/ f448 f181 1"/>
                  <a:gd name="f555" fmla="*/ f449 f182 1"/>
                  <a:gd name="f556" fmla="*/ f450 f181 1"/>
                  <a:gd name="f557" fmla="*/ f451 f182 1"/>
                  <a:gd name="f558" fmla="*/ f452 f181 1"/>
                  <a:gd name="f559" fmla="*/ f453 f182 1"/>
                  <a:gd name="f560" fmla="*/ f454 f181 1"/>
                  <a:gd name="f561" fmla="*/ f455 f182 1"/>
                  <a:gd name="f562" fmla="*/ f456 f181 1"/>
                  <a:gd name="f563" fmla="*/ f457 f182 1"/>
                  <a:gd name="f564" fmla="*/ f458 f181 1"/>
                  <a:gd name="f565" fmla="*/ f459 f182 1"/>
                  <a:gd name="f566" fmla="*/ f460 f181 1"/>
                  <a:gd name="f567" fmla="*/ f461 f182 1"/>
                  <a:gd name="f568" fmla="*/ f462 f181 1"/>
                  <a:gd name="f569" fmla="*/ f463 f182 1"/>
                  <a:gd name="f570" fmla="*/ f464 f181 1"/>
                  <a:gd name="f571" fmla="*/ f465 f182 1"/>
                  <a:gd name="f572" fmla="*/ f466 f181 1"/>
                  <a:gd name="f573" fmla="*/ f467 f182 1"/>
                  <a:gd name="f574" fmla="*/ f468 f181 1"/>
                  <a:gd name="f575" fmla="*/ f469 f182 1"/>
                  <a:gd name="f576" fmla="*/ f470 f181 1"/>
                  <a:gd name="f577" fmla="*/ f471 f182 1"/>
                  <a:gd name="f578" fmla="*/ f472 f181 1"/>
                  <a:gd name="f579" fmla="*/ f473 f182 1"/>
                  <a:gd name="f580" fmla="*/ f474 f181 1"/>
                  <a:gd name="f581" fmla="*/ f475 f182 1"/>
                  <a:gd name="f582" fmla="*/ f476 f181 1"/>
                  <a:gd name="f583" fmla="*/ f477 f182 1"/>
                  <a:gd name="f584" fmla="*/ f478 f181 1"/>
                  <a:gd name="f585" fmla="*/ f479 f182 1"/>
                  <a:gd name="f586" fmla="*/ f480 f181 1"/>
                  <a:gd name="f587" fmla="*/ f481 f182 1"/>
                  <a:gd name="f588" fmla="*/ f482 f181 1"/>
                  <a:gd name="f589" fmla="*/ f483 f182 1"/>
                  <a:gd name="f590" fmla="*/ f484 f181 1"/>
                  <a:gd name="f591" fmla="*/ f485 f182 1"/>
                  <a:gd name="f592" fmla="*/ f486 f181 1"/>
                  <a:gd name="f593" fmla="*/ f487 f182 1"/>
                  <a:gd name="f594" fmla="*/ f488 f181 1"/>
                  <a:gd name="f595" fmla="*/ f489 f182 1"/>
                  <a:gd name="f596" fmla="*/ f490 f181 1"/>
                  <a:gd name="f597" fmla="*/ f491 f182 1"/>
                  <a:gd name="f598" fmla="*/ f492 f181 1"/>
                  <a:gd name="f599" fmla="*/ f493 f182 1"/>
                  <a:gd name="f600" fmla="*/ f494 f181 1"/>
                  <a:gd name="f601" fmla="*/ f495 f182 1"/>
                  <a:gd name="f602" fmla="*/ f496 f181 1"/>
                  <a:gd name="f603" fmla="*/ f497 f182 1"/>
                  <a:gd name="f604" fmla="*/ f498 f181 1"/>
                  <a:gd name="f605" fmla="*/ f499 f182 1"/>
                </a:gdLst>
                <a:ahLst/>
                <a:cxnLst>
                  <a:cxn ang="3cd4">
                    <a:pos x="hc" y="t"/>
                  </a:cxn>
                  <a:cxn ang="0">
                    <a:pos x="r" y="vc"/>
                  </a:cxn>
                  <a:cxn ang="cd4">
                    <a:pos x="hc" y="b"/>
                  </a:cxn>
                  <a:cxn ang="cd2">
                    <a:pos x="l" y="vc"/>
                  </a:cxn>
                  <a:cxn ang="f397">
                    <a:pos x="f504" y="f505"/>
                  </a:cxn>
                  <a:cxn ang="f397">
                    <a:pos x="f506" y="f505"/>
                  </a:cxn>
                  <a:cxn ang="f397">
                    <a:pos x="f507" y="f508"/>
                  </a:cxn>
                  <a:cxn ang="f397">
                    <a:pos x="f509" y="f510"/>
                  </a:cxn>
                  <a:cxn ang="f397">
                    <a:pos x="f511" y="f512"/>
                  </a:cxn>
                  <a:cxn ang="f397">
                    <a:pos x="f513" y="f514"/>
                  </a:cxn>
                  <a:cxn ang="f397">
                    <a:pos x="f515" y="f516"/>
                  </a:cxn>
                  <a:cxn ang="f397">
                    <a:pos x="f517" y="f518"/>
                  </a:cxn>
                  <a:cxn ang="f397">
                    <a:pos x="f519" y="f520"/>
                  </a:cxn>
                  <a:cxn ang="f397">
                    <a:pos x="f521" y="f522"/>
                  </a:cxn>
                  <a:cxn ang="f397">
                    <a:pos x="f523" y="f524"/>
                  </a:cxn>
                  <a:cxn ang="f397">
                    <a:pos x="f525" y="f526"/>
                  </a:cxn>
                  <a:cxn ang="f397">
                    <a:pos x="f527" y="f528"/>
                  </a:cxn>
                  <a:cxn ang="f397">
                    <a:pos x="f529" y="f530"/>
                  </a:cxn>
                  <a:cxn ang="f397">
                    <a:pos x="f531" y="f532"/>
                  </a:cxn>
                  <a:cxn ang="f397">
                    <a:pos x="f533" y="f534"/>
                  </a:cxn>
                  <a:cxn ang="f397">
                    <a:pos x="f535" y="f536"/>
                  </a:cxn>
                  <a:cxn ang="f397">
                    <a:pos x="f537" y="f538"/>
                  </a:cxn>
                  <a:cxn ang="f397">
                    <a:pos x="f539" y="f540"/>
                  </a:cxn>
                  <a:cxn ang="f397">
                    <a:pos x="f541" y="f542"/>
                  </a:cxn>
                  <a:cxn ang="f397">
                    <a:pos x="f543" y="f544"/>
                  </a:cxn>
                  <a:cxn ang="f397">
                    <a:pos x="f545" y="f546"/>
                  </a:cxn>
                  <a:cxn ang="f397">
                    <a:pos x="f547" y="f548"/>
                  </a:cxn>
                  <a:cxn ang="f397">
                    <a:pos x="f549" y="f550"/>
                  </a:cxn>
                  <a:cxn ang="f397">
                    <a:pos x="f549" y="f551"/>
                  </a:cxn>
                  <a:cxn ang="f397">
                    <a:pos x="f552" y="f553"/>
                  </a:cxn>
                  <a:cxn ang="f397">
                    <a:pos x="f554" y="f555"/>
                  </a:cxn>
                  <a:cxn ang="f397">
                    <a:pos x="f556" y="f557"/>
                  </a:cxn>
                  <a:cxn ang="f397">
                    <a:pos x="f558" y="f559"/>
                  </a:cxn>
                  <a:cxn ang="f397">
                    <a:pos x="f560" y="f561"/>
                  </a:cxn>
                  <a:cxn ang="f397">
                    <a:pos x="f562" y="f563"/>
                  </a:cxn>
                  <a:cxn ang="f397">
                    <a:pos x="f564" y="f565"/>
                  </a:cxn>
                  <a:cxn ang="f397">
                    <a:pos x="f566" y="f567"/>
                  </a:cxn>
                  <a:cxn ang="f397">
                    <a:pos x="f568" y="f569"/>
                  </a:cxn>
                  <a:cxn ang="f397">
                    <a:pos x="f570" y="f571"/>
                  </a:cxn>
                  <a:cxn ang="f397">
                    <a:pos x="f572" y="f573"/>
                  </a:cxn>
                  <a:cxn ang="f397">
                    <a:pos x="f574" y="f575"/>
                  </a:cxn>
                  <a:cxn ang="f397">
                    <a:pos x="f576" y="f577"/>
                  </a:cxn>
                  <a:cxn ang="f397">
                    <a:pos x="f578" y="f579"/>
                  </a:cxn>
                  <a:cxn ang="f397">
                    <a:pos x="f580" y="f581"/>
                  </a:cxn>
                  <a:cxn ang="f397">
                    <a:pos x="f582" y="f583"/>
                  </a:cxn>
                  <a:cxn ang="f397">
                    <a:pos x="f584" y="f585"/>
                  </a:cxn>
                  <a:cxn ang="f397">
                    <a:pos x="f586" y="f587"/>
                  </a:cxn>
                  <a:cxn ang="f397">
                    <a:pos x="f588" y="f589"/>
                  </a:cxn>
                  <a:cxn ang="f397">
                    <a:pos x="f590" y="f591"/>
                  </a:cxn>
                  <a:cxn ang="f397">
                    <a:pos x="f592" y="f593"/>
                  </a:cxn>
                  <a:cxn ang="f397">
                    <a:pos x="f594" y="f595"/>
                  </a:cxn>
                  <a:cxn ang="f397">
                    <a:pos x="f596" y="f597"/>
                  </a:cxn>
                  <a:cxn ang="f397">
                    <a:pos x="f598" y="f599"/>
                  </a:cxn>
                  <a:cxn ang="f397">
                    <a:pos x="f600" y="f601"/>
                  </a:cxn>
                  <a:cxn ang="f397">
                    <a:pos x="f602" y="f603"/>
                  </a:cxn>
                  <a:cxn ang="f397">
                    <a:pos x="f604" y="f605"/>
                  </a:cxn>
                </a:cxnLst>
                <a:rect l="f500" t="f503" r="f501" b="f502"/>
                <a:pathLst>
                  <a:path w="4861820" h="1389331">
                    <a:moveTo>
                      <a:pt x="f5" y="f5"/>
                    </a:moveTo>
                    <a:lnTo>
                      <a:pt x="f8" y="f5"/>
                    </a:lnTo>
                    <a:lnTo>
                      <a:pt x="f9" y="f10"/>
                    </a:lnTo>
                    <a:cubicBezTo>
                      <a:pt x="f11" y="f12"/>
                      <a:pt x="f13" y="f14"/>
                      <a:pt x="f15" y="f16"/>
                    </a:cubicBezTo>
                    <a:cubicBezTo>
                      <a:pt x="f17" y="f18"/>
                      <a:pt x="f19" y="f20"/>
                      <a:pt x="f21" y="f22"/>
                    </a:cubicBezTo>
                    <a:cubicBezTo>
                      <a:pt x="f23" y="f24"/>
                      <a:pt x="f25" y="f26"/>
                      <a:pt x="f27" y="f28"/>
                    </a:cubicBezTo>
                    <a:cubicBezTo>
                      <a:pt x="f29" y="f30"/>
                      <a:pt x="f31" y="f32"/>
                      <a:pt x="f33" y="f34"/>
                    </a:cubicBezTo>
                    <a:cubicBezTo>
                      <a:pt x="f35" y="f36"/>
                      <a:pt x="f37" y="f38"/>
                      <a:pt x="f39" y="f40"/>
                    </a:cubicBezTo>
                    <a:lnTo>
                      <a:pt x="f41" y="f42"/>
                    </a:lnTo>
                    <a:lnTo>
                      <a:pt x="f43" y="f44"/>
                    </a:lnTo>
                    <a:lnTo>
                      <a:pt x="f45" y="f46"/>
                    </a:lnTo>
                    <a:cubicBezTo>
                      <a:pt x="f47" y="f48"/>
                      <a:pt x="f49" y="f50"/>
                      <a:pt x="f51" y="f52"/>
                    </a:cubicBezTo>
                    <a:lnTo>
                      <a:pt x="f53" y="f54"/>
                    </a:lnTo>
                    <a:lnTo>
                      <a:pt x="f55" y="f56"/>
                    </a:lnTo>
                    <a:cubicBezTo>
                      <a:pt x="f57" y="f58"/>
                      <a:pt x="f59" y="f60"/>
                      <a:pt x="f61" y="f62"/>
                    </a:cubicBezTo>
                    <a:lnTo>
                      <a:pt x="f63" y="f64"/>
                    </a:lnTo>
                    <a:cubicBezTo>
                      <a:pt x="f65" y="f66"/>
                      <a:pt x="f67" y="f68"/>
                      <a:pt x="f69" y="f70"/>
                    </a:cubicBezTo>
                    <a:lnTo>
                      <a:pt x="f71" y="f72"/>
                    </a:lnTo>
                    <a:lnTo>
                      <a:pt x="f73" y="f74"/>
                    </a:lnTo>
                    <a:lnTo>
                      <a:pt x="f75" y="f76"/>
                    </a:lnTo>
                    <a:lnTo>
                      <a:pt x="f77" y="f78"/>
                    </a:lnTo>
                    <a:lnTo>
                      <a:pt x="f79" y="f80"/>
                    </a:lnTo>
                    <a:cubicBezTo>
                      <a:pt x="f81" y="f82"/>
                      <a:pt x="f83" y="f84"/>
                      <a:pt x="f85" y="f86"/>
                    </a:cubicBezTo>
                    <a:lnTo>
                      <a:pt x="f6" y="f87"/>
                    </a:lnTo>
                    <a:lnTo>
                      <a:pt x="f6" y="f88"/>
                    </a:lnTo>
                    <a:lnTo>
                      <a:pt x="f89" y="f90"/>
                    </a:lnTo>
                    <a:cubicBezTo>
                      <a:pt x="f91" y="f92"/>
                      <a:pt x="f93" y="f94"/>
                      <a:pt x="f95" y="f96"/>
                    </a:cubicBezTo>
                    <a:lnTo>
                      <a:pt x="f97" y="f98"/>
                    </a:lnTo>
                    <a:lnTo>
                      <a:pt x="f99" y="f100"/>
                    </a:lnTo>
                    <a:lnTo>
                      <a:pt x="f101" y="f102"/>
                    </a:lnTo>
                    <a:lnTo>
                      <a:pt x="f103" y="f104"/>
                    </a:lnTo>
                    <a:lnTo>
                      <a:pt x="f105" y="f106"/>
                    </a:lnTo>
                    <a:cubicBezTo>
                      <a:pt x="f107" y="f54"/>
                      <a:pt x="f108" y="f109"/>
                      <a:pt x="f110" y="f111"/>
                    </a:cubicBezTo>
                    <a:lnTo>
                      <a:pt x="f112" y="f113"/>
                    </a:lnTo>
                    <a:cubicBezTo>
                      <a:pt x="f114" y="f115"/>
                      <a:pt x="f116" y="f117"/>
                      <a:pt x="f118" y="f119"/>
                    </a:cubicBezTo>
                    <a:lnTo>
                      <a:pt x="f120" y="f121"/>
                    </a:lnTo>
                    <a:lnTo>
                      <a:pt x="f122" y="f123"/>
                    </a:lnTo>
                    <a:cubicBezTo>
                      <a:pt x="f124" y="f125"/>
                      <a:pt x="f126" y="f127"/>
                      <a:pt x="f128" y="f129"/>
                    </a:cubicBezTo>
                    <a:lnTo>
                      <a:pt x="f130" y="f131"/>
                    </a:lnTo>
                    <a:lnTo>
                      <a:pt x="f132" y="f133"/>
                    </a:lnTo>
                    <a:lnTo>
                      <a:pt x="f134" y="f135"/>
                    </a:lnTo>
                    <a:cubicBezTo>
                      <a:pt x="f136" y="f137"/>
                      <a:pt x="f138" y="f139"/>
                      <a:pt x="f140" y="f141"/>
                    </a:cubicBezTo>
                    <a:lnTo>
                      <a:pt x="f142" y="f143"/>
                    </a:lnTo>
                    <a:lnTo>
                      <a:pt x="f144" y="f145"/>
                    </a:lnTo>
                    <a:lnTo>
                      <a:pt x="f146" y="f147"/>
                    </a:lnTo>
                    <a:lnTo>
                      <a:pt x="f148" y="f149"/>
                    </a:lnTo>
                    <a:lnTo>
                      <a:pt x="f150" y="f7"/>
                    </a:lnTo>
                    <a:cubicBezTo>
                      <a:pt x="f151" y="f7"/>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7"/>
                      <a:pt x="f178" y="f179"/>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grpSp>
    </p:spTree>
    <p:extLst>
      <p:ext uri="{BB962C8B-B14F-4D97-AF65-F5344CB8AC3E}">
        <p14:creationId xmlns:p14="http://schemas.microsoft.com/office/powerpoint/2010/main" val="1448431086"/>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C4B58F-949F-09DE-E4EB-734040745E43}"/>
              </a:ext>
            </a:extLst>
          </p:cNvPr>
          <p:cNvSpPr txBox="1">
            <a:spLocks noGrp="1"/>
          </p:cNvSpPr>
          <p:nvPr>
            <p:ph type="title"/>
          </p:nvPr>
        </p:nvSpPr>
        <p:spPr>
          <a:xfrm>
            <a:off x="513344" y="2633536"/>
            <a:ext cx="5194432" cy="2387598"/>
          </a:xfrm>
        </p:spPr>
        <p:txBody>
          <a:bodyPr anchor="b"/>
          <a:lstStyle>
            <a:lvl1pPr>
              <a:defRPr sz="4000"/>
            </a:lvl1pPr>
          </a:lstStyle>
          <a:p>
            <a:pPr lvl="0"/>
            <a:r>
              <a:rPr lang="en-US"/>
              <a:t>Click to edit Master title style</a:t>
            </a:r>
          </a:p>
        </p:txBody>
      </p:sp>
      <p:sp>
        <p:nvSpPr>
          <p:cNvPr id="3" name="Subtitle 2">
            <a:extLst>
              <a:ext uri="{FF2B5EF4-FFF2-40B4-BE49-F238E27FC236}">
                <a16:creationId xmlns:a16="http://schemas.microsoft.com/office/drawing/2014/main" id="{3916F058-9A79-5982-F7D6-2C20C793B8F4}"/>
              </a:ext>
            </a:extLst>
          </p:cNvPr>
          <p:cNvSpPr txBox="1">
            <a:spLocks noGrp="1"/>
          </p:cNvSpPr>
          <p:nvPr>
            <p:ph type="subTitle" idx="4294967295"/>
          </p:nvPr>
        </p:nvSpPr>
        <p:spPr>
          <a:xfrm>
            <a:off x="513344" y="5400327"/>
            <a:ext cx="5194432" cy="986564"/>
          </a:xfrm>
        </p:spPr>
        <p:txBody>
          <a:bodyPr/>
          <a:lstStyle>
            <a:lvl1pPr marL="0" indent="0">
              <a:buNone/>
              <a:defRPr/>
            </a:lvl1pPr>
          </a:lstStyle>
          <a:p>
            <a:pPr lvl="0"/>
            <a:r>
              <a:rPr lang="en-US"/>
              <a:t>Click to edit Master subtitle style</a:t>
            </a:r>
          </a:p>
        </p:txBody>
      </p:sp>
      <p:cxnSp>
        <p:nvCxnSpPr>
          <p:cNvPr id="4" name="Straight Connector 14">
            <a:extLst>
              <a:ext uri="{FF2B5EF4-FFF2-40B4-BE49-F238E27FC236}">
                <a16:creationId xmlns:a16="http://schemas.microsoft.com/office/drawing/2014/main" id="{2E91E918-44C1-9074-4BEE-5015031E0E34}"/>
              </a:ext>
            </a:extLst>
          </p:cNvPr>
          <p:cNvCxnSpPr/>
          <p:nvPr/>
        </p:nvCxnSpPr>
        <p:spPr>
          <a:xfrm>
            <a:off x="620091" y="5141451"/>
            <a:ext cx="2286000" cy="0"/>
          </a:xfrm>
          <a:prstGeom prst="straightConnector1">
            <a:avLst/>
          </a:prstGeom>
          <a:noFill/>
          <a:ln w="31747" cap="flat">
            <a:solidFill>
              <a:srgbClr val="F58366"/>
            </a:solidFill>
            <a:prstDash val="solid"/>
            <a:miter/>
          </a:ln>
        </p:spPr>
      </p:cxnSp>
      <p:grpSp>
        <p:nvGrpSpPr>
          <p:cNvPr id="5" name="Group 27">
            <a:extLst>
              <a:ext uri="{FF2B5EF4-FFF2-40B4-BE49-F238E27FC236}">
                <a16:creationId xmlns:a16="http://schemas.microsoft.com/office/drawing/2014/main" id="{695CA4CC-E9FF-3D3A-8E0A-BFB649EF2E23}"/>
              </a:ext>
            </a:extLst>
          </p:cNvPr>
          <p:cNvGrpSpPr/>
          <p:nvPr/>
        </p:nvGrpSpPr>
        <p:grpSpPr>
          <a:xfrm>
            <a:off x="0" y="0"/>
            <a:ext cx="6418722" cy="1509820"/>
            <a:chOff x="0" y="0"/>
            <a:chExt cx="6418722" cy="1509820"/>
          </a:xfrm>
        </p:grpSpPr>
        <p:sp>
          <p:nvSpPr>
            <p:cNvPr id="6" name="Freeform 29">
              <a:extLst>
                <a:ext uri="{FF2B5EF4-FFF2-40B4-BE49-F238E27FC236}">
                  <a16:creationId xmlns:a16="http://schemas.microsoft.com/office/drawing/2014/main" id="{B3F9B076-BB3B-833A-9E1B-4E1A0D79A995}"/>
                </a:ext>
              </a:extLst>
            </p:cNvPr>
            <p:cNvSpPr/>
            <p:nvPr/>
          </p:nvSpPr>
          <p:spPr>
            <a:xfrm flipH="1">
              <a:off x="0" y="0"/>
              <a:ext cx="6418722" cy="1509820"/>
            </a:xfrm>
            <a:custGeom>
              <a:avLst/>
              <a:gdLst>
                <a:gd name="f0" fmla="val 10800000"/>
                <a:gd name="f1" fmla="val 5400000"/>
                <a:gd name="f2" fmla="val 180"/>
                <a:gd name="f3" fmla="val w"/>
                <a:gd name="f4" fmla="val h"/>
                <a:gd name="f5" fmla="val 0"/>
                <a:gd name="f6" fmla="val 4669459"/>
                <a:gd name="f7" fmla="val 1098357"/>
                <a:gd name="f8" fmla="val 393099"/>
                <a:gd name="f9" fmla="val 485580"/>
                <a:gd name="f10" fmla="val 28411"/>
                <a:gd name="f11" fmla="val 1068094"/>
                <a:gd name="f12" fmla="val 214503"/>
                <a:gd name="f13" fmla="val 1643165"/>
                <a:gd name="f14" fmla="val 412971"/>
                <a:gd name="f15" fmla="val 2241464"/>
                <a:gd name="f16" fmla="val 572540"/>
                <a:gd name="f17" fmla="val 3009808"/>
                <a:gd name="f18" fmla="val 777487"/>
                <a:gd name="f19" fmla="val 3848273"/>
                <a:gd name="f20" fmla="val 856360"/>
                <a:gd name="f21" fmla="val 4645823"/>
                <a:gd name="f22" fmla="val 731027"/>
                <a:gd name="f23" fmla="val 726784"/>
                <a:gd name="f24" fmla="val 1079503"/>
                <a:gd name="f25" fmla="val 4627787"/>
                <a:gd name="f26" fmla="val 1083679"/>
                <a:gd name="f27" fmla="val 3105555"/>
                <a:gd name="f28" fmla="val 1189027"/>
                <a:gd name="f29" fmla="val 1909512"/>
                <a:gd name="f30" fmla="val 709765"/>
                <a:gd name="f31" fmla="val 568062"/>
                <a:gd name="f32" fmla="val 207626"/>
                <a:gd name="f33" fmla="+- 0 0 -90"/>
                <a:gd name="f34" fmla="*/ f3 1 4669459"/>
                <a:gd name="f35" fmla="*/ f4 1 1098357"/>
                <a:gd name="f36" fmla="+- f7 0 f5"/>
                <a:gd name="f37" fmla="+- f6 0 f5"/>
                <a:gd name="f38" fmla="*/ f33 f0 1"/>
                <a:gd name="f39" fmla="*/ f37 1 4669459"/>
                <a:gd name="f40" fmla="*/ f36 1 1098357"/>
                <a:gd name="f41" fmla="*/ 0 f37 1"/>
                <a:gd name="f42" fmla="*/ 0 f36 1"/>
                <a:gd name="f43" fmla="*/ 393099 f37 1"/>
                <a:gd name="f44" fmla="*/ 485580 f37 1"/>
                <a:gd name="f45" fmla="*/ 28411 f36 1"/>
                <a:gd name="f46" fmla="*/ 2241464 f37 1"/>
                <a:gd name="f47" fmla="*/ 572540 f36 1"/>
                <a:gd name="f48" fmla="*/ 4645823 f37 1"/>
                <a:gd name="f49" fmla="*/ 731027 f36 1"/>
                <a:gd name="f50" fmla="*/ 4669459 f37 1"/>
                <a:gd name="f51" fmla="*/ 726784 f36 1"/>
                <a:gd name="f52" fmla="*/ 1079503 f36 1"/>
                <a:gd name="f53" fmla="*/ 4627787 f37 1"/>
                <a:gd name="f54" fmla="*/ 1083679 f36 1"/>
                <a:gd name="f55" fmla="*/ 568062 f37 1"/>
                <a:gd name="f56" fmla="*/ 207626 f36 1"/>
                <a:gd name="f57" fmla="*/ f38 1 f2"/>
                <a:gd name="f58" fmla="*/ f41 1 4669459"/>
                <a:gd name="f59" fmla="*/ f42 1 1098357"/>
                <a:gd name="f60" fmla="*/ f43 1 4669459"/>
                <a:gd name="f61" fmla="*/ f44 1 4669459"/>
                <a:gd name="f62" fmla="*/ f45 1 1098357"/>
                <a:gd name="f63" fmla="*/ f46 1 4669459"/>
                <a:gd name="f64" fmla="*/ f47 1 1098357"/>
                <a:gd name="f65" fmla="*/ f48 1 4669459"/>
                <a:gd name="f66" fmla="*/ f49 1 1098357"/>
                <a:gd name="f67" fmla="*/ f50 1 4669459"/>
                <a:gd name="f68" fmla="*/ f51 1 1098357"/>
                <a:gd name="f69" fmla="*/ f52 1 1098357"/>
                <a:gd name="f70" fmla="*/ f53 1 4669459"/>
                <a:gd name="f71" fmla="*/ f54 1 1098357"/>
                <a:gd name="f72" fmla="*/ f55 1 4669459"/>
                <a:gd name="f73" fmla="*/ f56 1 1098357"/>
                <a:gd name="f74" fmla="*/ f5 1 f39"/>
                <a:gd name="f75" fmla="*/ f6 1 f39"/>
                <a:gd name="f76" fmla="*/ f5 1 f40"/>
                <a:gd name="f77" fmla="*/ f7 1 f40"/>
                <a:gd name="f78" fmla="+- f57 0 f1"/>
                <a:gd name="f79" fmla="*/ f58 1 f39"/>
                <a:gd name="f80" fmla="*/ f59 1 f40"/>
                <a:gd name="f81" fmla="*/ f60 1 f39"/>
                <a:gd name="f82" fmla="*/ f61 1 f39"/>
                <a:gd name="f83" fmla="*/ f62 1 f40"/>
                <a:gd name="f84" fmla="*/ f63 1 f39"/>
                <a:gd name="f85" fmla="*/ f64 1 f40"/>
                <a:gd name="f86" fmla="*/ f65 1 f39"/>
                <a:gd name="f87" fmla="*/ f66 1 f40"/>
                <a:gd name="f88" fmla="*/ f67 1 f39"/>
                <a:gd name="f89" fmla="*/ f68 1 f40"/>
                <a:gd name="f90" fmla="*/ f69 1 f40"/>
                <a:gd name="f91" fmla="*/ f70 1 f39"/>
                <a:gd name="f92" fmla="*/ f71 1 f40"/>
                <a:gd name="f93" fmla="*/ f72 1 f39"/>
                <a:gd name="f94" fmla="*/ f73 1 f40"/>
                <a:gd name="f95" fmla="*/ f74 f34 1"/>
                <a:gd name="f96" fmla="*/ f75 f34 1"/>
                <a:gd name="f97" fmla="*/ f77 f35 1"/>
                <a:gd name="f98" fmla="*/ f76 f35 1"/>
                <a:gd name="f99" fmla="*/ f79 f34 1"/>
                <a:gd name="f100" fmla="*/ f80 f35 1"/>
                <a:gd name="f101" fmla="*/ f81 f34 1"/>
                <a:gd name="f102" fmla="*/ f82 f34 1"/>
                <a:gd name="f103" fmla="*/ f83 f35 1"/>
                <a:gd name="f104" fmla="*/ f84 f34 1"/>
                <a:gd name="f105" fmla="*/ f85 f35 1"/>
                <a:gd name="f106" fmla="*/ f86 f34 1"/>
                <a:gd name="f107" fmla="*/ f87 f35 1"/>
                <a:gd name="f108" fmla="*/ f88 f34 1"/>
                <a:gd name="f109" fmla="*/ f89 f35 1"/>
                <a:gd name="f110" fmla="*/ f90 f35 1"/>
                <a:gd name="f111" fmla="*/ f91 f34 1"/>
                <a:gd name="f112" fmla="*/ f92 f35 1"/>
                <a:gd name="f113" fmla="*/ f93 f34 1"/>
                <a:gd name="f114" fmla="*/ f94 f35 1"/>
              </a:gdLst>
              <a:ahLst/>
              <a:cxnLst>
                <a:cxn ang="3cd4">
                  <a:pos x="hc" y="t"/>
                </a:cxn>
                <a:cxn ang="0">
                  <a:pos x="r" y="vc"/>
                </a:cxn>
                <a:cxn ang="cd4">
                  <a:pos x="hc" y="b"/>
                </a:cxn>
                <a:cxn ang="cd2">
                  <a:pos x="l" y="vc"/>
                </a:cxn>
                <a:cxn ang="f78">
                  <a:pos x="f99" y="f100"/>
                </a:cxn>
                <a:cxn ang="f78">
                  <a:pos x="f101" y="f100"/>
                </a:cxn>
                <a:cxn ang="f78">
                  <a:pos x="f102" y="f103"/>
                </a:cxn>
                <a:cxn ang="f78">
                  <a:pos x="f104" y="f105"/>
                </a:cxn>
                <a:cxn ang="f78">
                  <a:pos x="f106" y="f107"/>
                </a:cxn>
                <a:cxn ang="f78">
                  <a:pos x="f108" y="f109"/>
                </a:cxn>
                <a:cxn ang="f78">
                  <a:pos x="f108" y="f110"/>
                </a:cxn>
                <a:cxn ang="f78">
                  <a:pos x="f111" y="f112"/>
                </a:cxn>
                <a:cxn ang="f78">
                  <a:pos x="f113" y="f114"/>
                </a:cxn>
              </a:cxnLst>
              <a:rect l="f95" t="f98" r="f96" b="f97"/>
              <a:pathLst>
                <a:path w="4669459" h="1098357">
                  <a:moveTo>
                    <a:pt x="f5" y="f5"/>
                  </a:moveTo>
                  <a:lnTo>
                    <a:pt x="f8" y="f5"/>
                  </a:lnTo>
                  <a:lnTo>
                    <a:pt x="f9" y="f10"/>
                  </a:lnTo>
                  <a:cubicBezTo>
                    <a:pt x="f11" y="f12"/>
                    <a:pt x="f13" y="f14"/>
                    <a:pt x="f15" y="f16"/>
                  </a:cubicBezTo>
                  <a:cubicBezTo>
                    <a:pt x="f17" y="f18"/>
                    <a:pt x="f19" y="f20"/>
                    <a:pt x="f21" y="f22"/>
                  </a:cubicBezTo>
                  <a:lnTo>
                    <a:pt x="f6" y="f23"/>
                  </a:lnTo>
                  <a:lnTo>
                    <a:pt x="f6" y="f24"/>
                  </a:lnTo>
                  <a:lnTo>
                    <a:pt x="f25" y="f26"/>
                  </a:lnTo>
                  <a:cubicBezTo>
                    <a:pt x="f27" y="f28"/>
                    <a:pt x="f29" y="f30"/>
                    <a:pt x="f31" y="f32"/>
                  </a:cubicBezTo>
                  <a:close/>
                </a:path>
              </a:pathLst>
            </a:custGeom>
            <a:gradFill>
              <a:gsLst>
                <a:gs pos="0">
                  <a:srgbClr val="F04115"/>
                </a:gs>
                <a:gs pos="100000">
                  <a:srgbClr val="F58366"/>
                </a:gs>
              </a:gsLst>
              <a:lin ang="0"/>
            </a:gra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7" name="Freeform 30">
              <a:extLst>
                <a:ext uri="{FF2B5EF4-FFF2-40B4-BE49-F238E27FC236}">
                  <a16:creationId xmlns:a16="http://schemas.microsoft.com/office/drawing/2014/main" id="{AC105AFD-6A3A-D8AE-4492-6FD625CDDB57}"/>
                </a:ext>
              </a:extLst>
            </p:cNvPr>
            <p:cNvSpPr/>
            <p:nvPr/>
          </p:nvSpPr>
          <p:spPr>
            <a:xfrm flipH="1">
              <a:off x="0" y="0"/>
              <a:ext cx="6244227" cy="1352022"/>
            </a:xfrm>
            <a:custGeom>
              <a:avLst/>
              <a:gdLst>
                <a:gd name="f0" fmla="val 10800000"/>
                <a:gd name="f1" fmla="val 5400000"/>
                <a:gd name="f2" fmla="val 180"/>
                <a:gd name="f3" fmla="val w"/>
                <a:gd name="f4" fmla="val h"/>
                <a:gd name="f5" fmla="val 0"/>
                <a:gd name="f6" fmla="val 4542519"/>
                <a:gd name="f7" fmla="val 983565"/>
                <a:gd name="f8" fmla="val 957397"/>
                <a:gd name="f9" fmla="val 4542518"/>
                <a:gd name="f10" fmla="val 957403"/>
                <a:gd name="f11" fmla="val 4510552"/>
                <a:gd name="f12" fmla="val 961138"/>
                <a:gd name="f13" fmla="val 2991282"/>
                <a:gd name="f14" fmla="val 1091409"/>
                <a:gd name="f15" fmla="val 1788278"/>
                <a:gd name="f16" fmla="val 632191"/>
                <a:gd name="f17" fmla="val 439600"/>
                <a:gd name="f18" fmla="val 152515"/>
                <a:gd name="f19" fmla="+- 0 0 -90"/>
                <a:gd name="f20" fmla="*/ f3 1 4542519"/>
                <a:gd name="f21" fmla="*/ f4 1 983565"/>
                <a:gd name="f22" fmla="+- f7 0 f5"/>
                <a:gd name="f23" fmla="+- f6 0 f5"/>
                <a:gd name="f24" fmla="*/ f19 f0 1"/>
                <a:gd name="f25" fmla="*/ f23 1 4542519"/>
                <a:gd name="f26" fmla="*/ f22 1 983565"/>
                <a:gd name="f27" fmla="*/ 0 f23 1"/>
                <a:gd name="f28" fmla="*/ 0 f22 1"/>
                <a:gd name="f29" fmla="*/ 4542519 f23 1"/>
                <a:gd name="f30" fmla="*/ 957397 f22 1"/>
                <a:gd name="f31" fmla="*/ 4542518 f23 1"/>
                <a:gd name="f32" fmla="*/ 957403 f22 1"/>
                <a:gd name="f33" fmla="*/ 4510552 f23 1"/>
                <a:gd name="f34" fmla="*/ 961138 f22 1"/>
                <a:gd name="f35" fmla="*/ 439600 f23 1"/>
                <a:gd name="f36" fmla="*/ 152515 f22 1"/>
                <a:gd name="f37" fmla="*/ f24 1 f2"/>
                <a:gd name="f38" fmla="*/ f27 1 4542519"/>
                <a:gd name="f39" fmla="*/ f28 1 983565"/>
                <a:gd name="f40" fmla="*/ f29 1 4542519"/>
                <a:gd name="f41" fmla="*/ f30 1 983565"/>
                <a:gd name="f42" fmla="*/ f31 1 4542519"/>
                <a:gd name="f43" fmla="*/ f32 1 983565"/>
                <a:gd name="f44" fmla="*/ f33 1 4542519"/>
                <a:gd name="f45" fmla="*/ f34 1 983565"/>
                <a:gd name="f46" fmla="*/ f35 1 4542519"/>
                <a:gd name="f47" fmla="*/ f36 1 983565"/>
                <a:gd name="f48" fmla="*/ f5 1 f25"/>
                <a:gd name="f49" fmla="*/ f6 1 f25"/>
                <a:gd name="f50" fmla="*/ f5 1 f26"/>
                <a:gd name="f51" fmla="*/ f7 1 f26"/>
                <a:gd name="f52" fmla="+- f37 0 f1"/>
                <a:gd name="f53" fmla="*/ f38 1 f25"/>
                <a:gd name="f54" fmla="*/ f39 1 f26"/>
                <a:gd name="f55" fmla="*/ f40 1 f25"/>
                <a:gd name="f56" fmla="*/ f41 1 f26"/>
                <a:gd name="f57" fmla="*/ f42 1 f25"/>
                <a:gd name="f58" fmla="*/ f43 1 f26"/>
                <a:gd name="f59" fmla="*/ f44 1 f25"/>
                <a:gd name="f60" fmla="*/ f45 1 f26"/>
                <a:gd name="f61" fmla="*/ f46 1 f25"/>
                <a:gd name="f62" fmla="*/ f47 1 f26"/>
                <a:gd name="f63" fmla="*/ f48 f20 1"/>
                <a:gd name="f64" fmla="*/ f49 f20 1"/>
                <a:gd name="f65" fmla="*/ f51 f21 1"/>
                <a:gd name="f66" fmla="*/ f50 f21 1"/>
                <a:gd name="f67" fmla="*/ f53 f20 1"/>
                <a:gd name="f68" fmla="*/ f54 f21 1"/>
                <a:gd name="f69" fmla="*/ f55 f20 1"/>
                <a:gd name="f70" fmla="*/ f56 f21 1"/>
                <a:gd name="f71" fmla="*/ f57 f20 1"/>
                <a:gd name="f72" fmla="*/ f58 f21 1"/>
                <a:gd name="f73" fmla="*/ f59 f20 1"/>
                <a:gd name="f74" fmla="*/ f60 f21 1"/>
                <a:gd name="f75" fmla="*/ f61 f20 1"/>
                <a:gd name="f76" fmla="*/ f62 f21 1"/>
              </a:gdLst>
              <a:ahLst/>
              <a:cxnLst>
                <a:cxn ang="3cd4">
                  <a:pos x="hc" y="t"/>
                </a:cxn>
                <a:cxn ang="0">
                  <a:pos x="r" y="vc"/>
                </a:cxn>
                <a:cxn ang="cd4">
                  <a:pos x="hc" y="b"/>
                </a:cxn>
                <a:cxn ang="cd2">
                  <a:pos x="l" y="vc"/>
                </a:cxn>
                <a:cxn ang="f52">
                  <a:pos x="f67" y="f68"/>
                </a:cxn>
                <a:cxn ang="f52">
                  <a:pos x="f69" y="f68"/>
                </a:cxn>
                <a:cxn ang="f52">
                  <a:pos x="f69" y="f70"/>
                </a:cxn>
                <a:cxn ang="f52">
                  <a:pos x="f71" y="f72"/>
                </a:cxn>
                <a:cxn ang="f52">
                  <a:pos x="f73" y="f74"/>
                </a:cxn>
                <a:cxn ang="f52">
                  <a:pos x="f75" y="f76"/>
                </a:cxn>
              </a:cxnLst>
              <a:rect l="f63" t="f66" r="f64" b="f65"/>
              <a:pathLst>
                <a:path w="4542519" h="983565">
                  <a:moveTo>
                    <a:pt x="f5" y="f5"/>
                  </a:moveTo>
                  <a:lnTo>
                    <a:pt x="f6" y="f5"/>
                  </a:lnTo>
                  <a:lnTo>
                    <a:pt x="f6" y="f8"/>
                  </a:lnTo>
                  <a:lnTo>
                    <a:pt x="f9" y="f10"/>
                  </a:lnTo>
                  <a:lnTo>
                    <a:pt x="f11" y="f12"/>
                  </a:lnTo>
                  <a:cubicBezTo>
                    <a:pt x="f13" y="f14"/>
                    <a:pt x="f15" y="f16"/>
                    <a:pt x="f17" y="f18"/>
                  </a:cubicBezTo>
                  <a:close/>
                </a:path>
              </a:pathLst>
            </a:custGeom>
            <a:solidFill>
              <a:srgbClr val="1C498B"/>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pic>
        <p:nvPicPr>
          <p:cNvPr id="8" name="Picture 28">
            <a:extLst>
              <a:ext uri="{FF2B5EF4-FFF2-40B4-BE49-F238E27FC236}">
                <a16:creationId xmlns:a16="http://schemas.microsoft.com/office/drawing/2014/main" id="{3B356D6B-B776-183F-7BFB-A67C0A4D7338}"/>
              </a:ext>
            </a:extLst>
          </p:cNvPr>
          <p:cNvPicPr>
            <a:picLocks noChangeAspect="1"/>
          </p:cNvPicPr>
          <p:nvPr/>
        </p:nvPicPr>
        <p:blipFill>
          <a:blip r:embed="rId2"/>
          <a:stretch>
            <a:fillRect/>
          </a:stretch>
        </p:blipFill>
        <p:spPr>
          <a:xfrm>
            <a:off x="513344" y="136529"/>
            <a:ext cx="1945203" cy="879972"/>
          </a:xfrm>
          <a:prstGeom prst="rect">
            <a:avLst/>
          </a:prstGeom>
          <a:noFill/>
          <a:ln cap="flat">
            <a:noFill/>
          </a:ln>
        </p:spPr>
      </p:pic>
    </p:spTree>
    <p:extLst>
      <p:ext uri="{BB962C8B-B14F-4D97-AF65-F5344CB8AC3E}">
        <p14:creationId xmlns:p14="http://schemas.microsoft.com/office/powerpoint/2010/main" val="315166701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Quotation 5">
    <p:spTree>
      <p:nvGrpSpPr>
        <p:cNvPr id="1" name=""/>
        <p:cNvGrpSpPr/>
        <p:nvPr/>
      </p:nvGrpSpPr>
      <p:grpSpPr>
        <a:xfrm>
          <a:off x="0" y="0"/>
          <a:ext cx="0" cy="0"/>
          <a:chOff x="0" y="0"/>
          <a:chExt cx="0" cy="0"/>
        </a:xfrm>
      </p:grpSpPr>
      <p:sp>
        <p:nvSpPr>
          <p:cNvPr id="2" name="Google Shape;481;p47">
            <a:extLst>
              <a:ext uri="{FF2B5EF4-FFF2-40B4-BE49-F238E27FC236}">
                <a16:creationId xmlns:a16="http://schemas.microsoft.com/office/drawing/2014/main" id="{4BEEA44E-D4DB-1AA1-61BA-6FBAD6E714A4}"/>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82;p47">
            <a:extLst>
              <a:ext uri="{FF2B5EF4-FFF2-40B4-BE49-F238E27FC236}">
                <a16:creationId xmlns:a16="http://schemas.microsoft.com/office/drawing/2014/main" id="{D61D1EEA-7B92-4F71-CB7B-8F6AAB7D31B7}"/>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83;p47">
            <a:extLst>
              <a:ext uri="{FF2B5EF4-FFF2-40B4-BE49-F238E27FC236}">
                <a16:creationId xmlns:a16="http://schemas.microsoft.com/office/drawing/2014/main" id="{10F33FE1-8920-B98F-6B32-B41B8593C2E3}"/>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84;p47">
            <a:extLst>
              <a:ext uri="{FF2B5EF4-FFF2-40B4-BE49-F238E27FC236}">
                <a16:creationId xmlns:a16="http://schemas.microsoft.com/office/drawing/2014/main" id="{4183A918-7319-130C-04D7-1B0DB9D2A588}"/>
              </a:ext>
            </a:extLst>
          </p:cNvPr>
          <p:cNvSpPr txBox="1">
            <a:spLocks noGrp="1"/>
          </p:cNvSpPr>
          <p:nvPr>
            <p:ph type="sldNum" sz="quarter" idx="8"/>
          </p:nvPr>
        </p:nvSpPr>
        <p:spPr/>
        <p:txBody>
          <a:bodyPr/>
          <a:lstStyle>
            <a:lvl1pPr>
              <a:defRPr>
                <a:solidFill>
                  <a:srgbClr val="AEB3B7"/>
                </a:solidFill>
              </a:defRPr>
            </a:lvl1pPr>
          </a:lstStyle>
          <a:p>
            <a:pPr lvl="0"/>
            <a:fld id="{BAB098B8-D7DA-43C1-9F6C-8F16DE5C5CF1}" type="slidenum">
              <a:t>‹#›</a:t>
            </a:fld>
            <a:endParaRPr lang="en-US"/>
          </a:p>
        </p:txBody>
      </p:sp>
      <p:cxnSp>
        <p:nvCxnSpPr>
          <p:cNvPr id="6" name="Google Shape;485;p47">
            <a:extLst>
              <a:ext uri="{FF2B5EF4-FFF2-40B4-BE49-F238E27FC236}">
                <a16:creationId xmlns:a16="http://schemas.microsoft.com/office/drawing/2014/main" id="{AD281216-6645-21BD-5691-5BF95E4F62F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86;p47">
            <a:extLst>
              <a:ext uri="{FF2B5EF4-FFF2-40B4-BE49-F238E27FC236}">
                <a16:creationId xmlns:a16="http://schemas.microsoft.com/office/drawing/2014/main" id="{5F3FC906-0324-4B61-71DC-65608D81CFFA}"/>
              </a:ext>
            </a:extLst>
          </p:cNvPr>
          <p:cNvSpPr txBox="1">
            <a:spLocks noGrp="1"/>
          </p:cNvSpPr>
          <p:nvPr>
            <p:ph type="ftr" sz="quarter" idx="9"/>
          </p:nvPr>
        </p:nvSpPr>
        <p:spPr/>
        <p:txBody>
          <a:bodyPr/>
          <a:lstStyle>
            <a:lvl1pPr>
              <a:defRPr/>
            </a:lvl1pPr>
          </a:lstStyle>
          <a:p>
            <a:pPr lvl="0"/>
            <a:endParaRPr lang="en-US"/>
          </a:p>
        </p:txBody>
      </p:sp>
      <p:grpSp>
        <p:nvGrpSpPr>
          <p:cNvPr id="8" name="Google Shape;487;p47">
            <a:extLst>
              <a:ext uri="{FF2B5EF4-FFF2-40B4-BE49-F238E27FC236}">
                <a16:creationId xmlns:a16="http://schemas.microsoft.com/office/drawing/2014/main" id="{F1604765-3128-8AFA-325C-B450D1501000}"/>
              </a:ext>
            </a:extLst>
          </p:cNvPr>
          <p:cNvGrpSpPr/>
          <p:nvPr/>
        </p:nvGrpSpPr>
        <p:grpSpPr>
          <a:xfrm>
            <a:off x="7191545" y="0"/>
            <a:ext cx="5000460" cy="1425988"/>
            <a:chOff x="7191545" y="0"/>
            <a:chExt cx="5000460" cy="1425988"/>
          </a:xfrm>
        </p:grpSpPr>
        <p:pic>
          <p:nvPicPr>
            <p:cNvPr id="9" name="Google Shape;488;p47">
              <a:extLst>
                <a:ext uri="{FF2B5EF4-FFF2-40B4-BE49-F238E27FC236}">
                  <a16:creationId xmlns:a16="http://schemas.microsoft.com/office/drawing/2014/main" id="{F8BA6302-A513-0CD5-2E95-37BA636221ED}"/>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489;p47">
              <a:extLst>
                <a:ext uri="{FF2B5EF4-FFF2-40B4-BE49-F238E27FC236}">
                  <a16:creationId xmlns:a16="http://schemas.microsoft.com/office/drawing/2014/main" id="{614F1703-35B5-964F-5D29-B55A68067693}"/>
                </a:ext>
              </a:extLst>
            </p:cNvPr>
            <p:cNvGrpSpPr/>
            <p:nvPr/>
          </p:nvGrpSpPr>
          <p:grpSpPr>
            <a:xfrm>
              <a:off x="7191545" y="0"/>
              <a:ext cx="5000460" cy="1425988"/>
              <a:chOff x="7191545" y="0"/>
              <a:chExt cx="5000460" cy="1425988"/>
            </a:xfrm>
          </p:grpSpPr>
          <p:sp>
            <p:nvSpPr>
              <p:cNvPr id="11" name="Google Shape;490;p47">
                <a:extLst>
                  <a:ext uri="{FF2B5EF4-FFF2-40B4-BE49-F238E27FC236}">
                    <a16:creationId xmlns:a16="http://schemas.microsoft.com/office/drawing/2014/main" id="{3F49220C-AD4A-7B27-D0BA-4D986AD4102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491;p47">
                <a:extLst>
                  <a:ext uri="{FF2B5EF4-FFF2-40B4-BE49-F238E27FC236}">
                    <a16:creationId xmlns:a16="http://schemas.microsoft.com/office/drawing/2014/main" id="{340BA4DB-31CA-4498-F2D4-97F6FEDB5B4A}"/>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492;p47" descr="Open quotation mark with solid fill">
            <a:extLst>
              <a:ext uri="{FF2B5EF4-FFF2-40B4-BE49-F238E27FC236}">
                <a16:creationId xmlns:a16="http://schemas.microsoft.com/office/drawing/2014/main" id="{D5546C2C-C548-3D4C-3936-8764025329DD}"/>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539491108"/>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sp>
        <p:nvSpPr>
          <p:cNvPr id="16" name="Google Shape;16;p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a:spLocks noGrp="1"/>
          </p:cNvSpPr>
          <p:nvPr>
            <p:ph type="pic" idx="2"/>
          </p:nvPr>
        </p:nvSpPr>
        <p:spPr>
          <a:xfrm>
            <a:off x="7118684" y="233915"/>
            <a:ext cx="5073316" cy="5943600"/>
          </a:xfrm>
          <a:prstGeom prst="rect">
            <a:avLst/>
          </a:prstGeom>
          <a:noFill/>
          <a:ln>
            <a:noFill/>
          </a:ln>
        </p:spPr>
      </p:sp>
      <p:grpSp>
        <p:nvGrpSpPr>
          <p:cNvPr id="19" name="Google Shape;19;p2"/>
          <p:cNvGrpSpPr/>
          <p:nvPr/>
        </p:nvGrpSpPr>
        <p:grpSpPr>
          <a:xfrm>
            <a:off x="0" y="5020348"/>
            <a:ext cx="12192000" cy="1837653"/>
            <a:chOff x="0" y="5020348"/>
            <a:chExt cx="12192000" cy="1837653"/>
          </a:xfrm>
        </p:grpSpPr>
        <p:sp>
          <p:nvSpPr>
            <p:cNvPr id="20" name="Google Shape;20;p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sp>
          <p:nvSpPr>
            <p:cNvPr id="21" name="Google Shape;21;p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pic>
          <p:nvPicPr>
            <p:cNvPr id="22" name="Google Shape;22;p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448366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23"/>
        <p:cNvGrpSpPr/>
        <p:nvPr/>
      </p:nvGrpSpPr>
      <p:grpSpPr>
        <a:xfrm>
          <a:off x="0" y="0"/>
          <a:ext cx="0" cy="0"/>
          <a:chOff x="0" y="0"/>
          <a:chExt cx="0" cy="0"/>
        </a:xfrm>
      </p:grpSpPr>
      <p:sp>
        <p:nvSpPr>
          <p:cNvPr id="24" name="Google Shape;24;p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 name="Google Shape;25;p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 name="Google Shape;26;p3"/>
          <p:cNvGrpSpPr/>
          <p:nvPr/>
        </p:nvGrpSpPr>
        <p:grpSpPr>
          <a:xfrm>
            <a:off x="7191542" y="1"/>
            <a:ext cx="5000459" cy="1425992"/>
            <a:chOff x="7191542" y="1"/>
            <a:chExt cx="5000459" cy="1425992"/>
          </a:xfrm>
        </p:grpSpPr>
        <p:pic>
          <p:nvPicPr>
            <p:cNvPr id="27" name="Google Shape;27;p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 name="Google Shape;28;p3"/>
            <p:cNvGrpSpPr/>
            <p:nvPr/>
          </p:nvGrpSpPr>
          <p:grpSpPr>
            <a:xfrm>
              <a:off x="7191542" y="1"/>
              <a:ext cx="5000459" cy="1425992"/>
              <a:chOff x="7186272" y="0"/>
              <a:chExt cx="5005729" cy="1427495"/>
            </a:xfrm>
          </p:grpSpPr>
          <p:sp>
            <p:nvSpPr>
              <p:cNvPr id="29" name="Google Shape;29;p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 name="Google Shape;30;p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1" name="Google Shape;31;p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 name="Google Shape;32;p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 name="Google Shape;33;p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 name="Google Shape;34;p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99480860"/>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35"/>
        <p:cNvGrpSpPr/>
        <p:nvPr/>
      </p:nvGrpSpPr>
      <p:grpSpPr>
        <a:xfrm>
          <a:off x="0" y="0"/>
          <a:ext cx="0" cy="0"/>
          <a:chOff x="0" y="0"/>
          <a:chExt cx="0" cy="0"/>
        </a:xfrm>
      </p:grpSpPr>
      <p:grpSp>
        <p:nvGrpSpPr>
          <p:cNvPr id="36" name="Google Shape;36;p4"/>
          <p:cNvGrpSpPr/>
          <p:nvPr/>
        </p:nvGrpSpPr>
        <p:grpSpPr>
          <a:xfrm>
            <a:off x="0" y="5020347"/>
            <a:ext cx="12192000" cy="1837653"/>
            <a:chOff x="0" y="5020347"/>
            <a:chExt cx="12192000" cy="1837653"/>
          </a:xfrm>
        </p:grpSpPr>
        <p:sp>
          <p:nvSpPr>
            <p:cNvPr id="37" name="Google Shape;37;p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 name="Google Shape;38;p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 name="Google Shape;39;p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 name="Google Shape;40;p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1" name="Google Shape;41;p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 name="Google Shape;42;p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259125017"/>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43"/>
        <p:cNvGrpSpPr/>
        <p:nvPr/>
      </p:nvGrpSpPr>
      <p:grpSpPr>
        <a:xfrm>
          <a:off x="0" y="0"/>
          <a:ext cx="0" cy="0"/>
          <a:chOff x="0" y="0"/>
          <a:chExt cx="0" cy="0"/>
        </a:xfrm>
      </p:grpSpPr>
      <p:grpSp>
        <p:nvGrpSpPr>
          <p:cNvPr id="44" name="Google Shape;44;p5"/>
          <p:cNvGrpSpPr/>
          <p:nvPr/>
        </p:nvGrpSpPr>
        <p:grpSpPr>
          <a:xfrm>
            <a:off x="7191542" y="1"/>
            <a:ext cx="5000459" cy="1425992"/>
            <a:chOff x="7191542" y="1"/>
            <a:chExt cx="5000459" cy="1425992"/>
          </a:xfrm>
        </p:grpSpPr>
        <p:pic>
          <p:nvPicPr>
            <p:cNvPr id="45" name="Google Shape;45;p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 name="Google Shape;46;p5"/>
            <p:cNvGrpSpPr/>
            <p:nvPr/>
          </p:nvGrpSpPr>
          <p:grpSpPr>
            <a:xfrm>
              <a:off x="7191542" y="1"/>
              <a:ext cx="5000459" cy="1425992"/>
              <a:chOff x="7186272" y="0"/>
              <a:chExt cx="5005729" cy="1427495"/>
            </a:xfrm>
          </p:grpSpPr>
          <p:sp>
            <p:nvSpPr>
              <p:cNvPr id="47" name="Google Shape;47;p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 name="Google Shape;48;p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9" name="Google Shape;49;p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 name="Google Shape;50;p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 name="Google Shape;51;p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 name="Google Shape;52;p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 name="Google Shape;53;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3507417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65"/>
        <p:cNvGrpSpPr/>
        <p:nvPr/>
      </p:nvGrpSpPr>
      <p:grpSpPr>
        <a:xfrm>
          <a:off x="0" y="0"/>
          <a:ext cx="0" cy="0"/>
          <a:chOff x="0" y="0"/>
          <a:chExt cx="0" cy="0"/>
        </a:xfrm>
      </p:grpSpPr>
      <p:sp>
        <p:nvSpPr>
          <p:cNvPr id="66" name="Google Shape;66;p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7" name="Google Shape;67;p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8" name="Google Shape;68;p7"/>
          <p:cNvGrpSpPr/>
          <p:nvPr/>
        </p:nvGrpSpPr>
        <p:grpSpPr>
          <a:xfrm>
            <a:off x="0" y="5379426"/>
            <a:ext cx="2807368" cy="753891"/>
            <a:chOff x="0" y="5379426"/>
            <a:chExt cx="2807368" cy="753891"/>
          </a:xfrm>
        </p:grpSpPr>
        <p:sp>
          <p:nvSpPr>
            <p:cNvPr id="69" name="Google Shape;69;p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 name="Google Shape;70;p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71" name="Google Shape;71;p7"/>
          <p:cNvSpPr>
            <a:spLocks noGrp="1"/>
          </p:cNvSpPr>
          <p:nvPr>
            <p:ph type="pic" idx="2"/>
          </p:nvPr>
        </p:nvSpPr>
        <p:spPr>
          <a:xfrm>
            <a:off x="2807368" y="457202"/>
            <a:ext cx="8915400" cy="5943598"/>
          </a:xfrm>
          <a:prstGeom prst="rect">
            <a:avLst/>
          </a:prstGeom>
          <a:noFill/>
          <a:ln>
            <a:noFill/>
          </a:ln>
        </p:spPr>
      </p:sp>
      <p:pic>
        <p:nvPicPr>
          <p:cNvPr id="72" name="Google Shape;72;p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36292620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73"/>
        <p:cNvGrpSpPr/>
        <p:nvPr/>
      </p:nvGrpSpPr>
      <p:grpSpPr>
        <a:xfrm>
          <a:off x="0" y="0"/>
          <a:ext cx="0" cy="0"/>
          <a:chOff x="0" y="0"/>
          <a:chExt cx="0" cy="0"/>
        </a:xfrm>
      </p:grpSpPr>
      <p:grpSp>
        <p:nvGrpSpPr>
          <p:cNvPr id="74" name="Google Shape;74;p8"/>
          <p:cNvGrpSpPr/>
          <p:nvPr/>
        </p:nvGrpSpPr>
        <p:grpSpPr>
          <a:xfrm>
            <a:off x="7191542" y="1"/>
            <a:ext cx="5000459" cy="1425992"/>
            <a:chOff x="7191542" y="1"/>
            <a:chExt cx="5000459" cy="1425992"/>
          </a:xfrm>
        </p:grpSpPr>
        <p:pic>
          <p:nvPicPr>
            <p:cNvPr id="75" name="Google Shape;75;p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 name="Google Shape;76;p8"/>
            <p:cNvGrpSpPr/>
            <p:nvPr/>
          </p:nvGrpSpPr>
          <p:grpSpPr>
            <a:xfrm>
              <a:off x="7191542" y="1"/>
              <a:ext cx="5000459" cy="1425992"/>
              <a:chOff x="7186272" y="0"/>
              <a:chExt cx="5005729" cy="1427495"/>
            </a:xfrm>
          </p:grpSpPr>
          <p:sp>
            <p:nvSpPr>
              <p:cNvPr id="77" name="Google Shape;77;p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 name="Google Shape;78;p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9" name="Google Shape;79;p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 name="Google Shape;80;p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1" name="Google Shape;81;p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 name="Google Shape;82;p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3" name="Google Shape;83;p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 name="Google Shape;84;p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5" name="Google Shape;85;p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 name="Google Shape;86;p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62063211"/>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87"/>
        <p:cNvGrpSpPr/>
        <p:nvPr/>
      </p:nvGrpSpPr>
      <p:grpSpPr>
        <a:xfrm>
          <a:off x="0" y="0"/>
          <a:ext cx="0" cy="0"/>
          <a:chOff x="0" y="0"/>
          <a:chExt cx="0" cy="0"/>
        </a:xfrm>
      </p:grpSpPr>
      <p:sp>
        <p:nvSpPr>
          <p:cNvPr id="88" name="Google Shape;88;p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9" name="Google Shape;89;p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 name="Google Shape;90;p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1" name="Google Shape;91;p9"/>
          <p:cNvSpPr>
            <a:spLocks noGrp="1"/>
          </p:cNvSpPr>
          <p:nvPr>
            <p:ph type="pic" idx="2"/>
          </p:nvPr>
        </p:nvSpPr>
        <p:spPr>
          <a:xfrm>
            <a:off x="7118684" y="233915"/>
            <a:ext cx="5073316" cy="5943600"/>
          </a:xfrm>
          <a:prstGeom prst="rect">
            <a:avLst/>
          </a:prstGeom>
          <a:noFill/>
          <a:ln>
            <a:noFill/>
          </a:ln>
        </p:spPr>
      </p:sp>
      <p:grpSp>
        <p:nvGrpSpPr>
          <p:cNvPr id="92" name="Google Shape;92;p9"/>
          <p:cNvGrpSpPr/>
          <p:nvPr/>
        </p:nvGrpSpPr>
        <p:grpSpPr>
          <a:xfrm>
            <a:off x="0" y="5020348"/>
            <a:ext cx="12192000" cy="1837653"/>
            <a:chOff x="0" y="5020348"/>
            <a:chExt cx="12192000" cy="1837653"/>
          </a:xfrm>
        </p:grpSpPr>
        <p:sp>
          <p:nvSpPr>
            <p:cNvPr id="93" name="Google Shape;93;p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 name="Google Shape;94;p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5" name="Google Shape;95;p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158871693"/>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96"/>
        <p:cNvGrpSpPr/>
        <p:nvPr/>
      </p:nvGrpSpPr>
      <p:grpSpPr>
        <a:xfrm>
          <a:off x="0" y="0"/>
          <a:ext cx="0" cy="0"/>
          <a:chOff x="0" y="0"/>
          <a:chExt cx="0" cy="0"/>
        </a:xfrm>
      </p:grpSpPr>
      <p:grpSp>
        <p:nvGrpSpPr>
          <p:cNvPr id="97" name="Google Shape;97;p10"/>
          <p:cNvGrpSpPr/>
          <p:nvPr/>
        </p:nvGrpSpPr>
        <p:grpSpPr>
          <a:xfrm>
            <a:off x="0" y="5020347"/>
            <a:ext cx="12192000" cy="1837653"/>
            <a:chOff x="0" y="5020347"/>
            <a:chExt cx="12192000" cy="1837653"/>
          </a:xfrm>
        </p:grpSpPr>
        <p:sp>
          <p:nvSpPr>
            <p:cNvPr id="98" name="Google Shape;98;p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 name="Google Shape;99;p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 name="Google Shape;100;p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1" name="Google Shape;101;p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2" name="Google Shape;102;p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 name="Google Shape;103;p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55168991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4"/>
        <p:cNvGrpSpPr/>
        <p:nvPr/>
      </p:nvGrpSpPr>
      <p:grpSpPr>
        <a:xfrm>
          <a:off x="0" y="0"/>
          <a:ext cx="0" cy="0"/>
          <a:chOff x="0" y="0"/>
          <a:chExt cx="0" cy="0"/>
        </a:xfrm>
      </p:grpSpPr>
      <p:sp>
        <p:nvSpPr>
          <p:cNvPr id="105" name="Google Shape;105;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6" name="Google Shape;106;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7" name="Google Shape;107;p11"/>
          <p:cNvGrpSpPr/>
          <p:nvPr/>
        </p:nvGrpSpPr>
        <p:grpSpPr>
          <a:xfrm>
            <a:off x="0" y="5379426"/>
            <a:ext cx="2807368" cy="753891"/>
            <a:chOff x="0" y="5379426"/>
            <a:chExt cx="2807368" cy="753891"/>
          </a:xfrm>
        </p:grpSpPr>
        <p:sp>
          <p:nvSpPr>
            <p:cNvPr id="108" name="Google Shape;108;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 name="Google Shape;109;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 name="Google Shape;110;p11"/>
          <p:cNvSpPr>
            <a:spLocks noGrp="1"/>
          </p:cNvSpPr>
          <p:nvPr>
            <p:ph type="pic" idx="2"/>
          </p:nvPr>
        </p:nvSpPr>
        <p:spPr>
          <a:xfrm>
            <a:off x="2807368" y="457202"/>
            <a:ext cx="8915400" cy="5943598"/>
          </a:xfrm>
          <a:prstGeom prst="rect">
            <a:avLst/>
          </a:prstGeom>
          <a:noFill/>
          <a:ln>
            <a:noFill/>
          </a:ln>
        </p:spPr>
      </p:sp>
      <p:pic>
        <p:nvPicPr>
          <p:cNvPr id="111" name="Google Shape;111;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58124965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12"/>
        <p:cNvGrpSpPr/>
        <p:nvPr/>
      </p:nvGrpSpPr>
      <p:grpSpPr>
        <a:xfrm>
          <a:off x="0" y="0"/>
          <a:ext cx="0" cy="0"/>
          <a:chOff x="0" y="0"/>
          <a:chExt cx="0" cy="0"/>
        </a:xfrm>
      </p:grpSpPr>
      <p:sp>
        <p:nvSpPr>
          <p:cNvPr id="113" name="Google Shape;113;p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4" name="Google Shape;114;p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 name="Google Shape;115;p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 name="Google Shape;116;p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 name="Google Shape;117;p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 name="Google Shape;118;p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 name="Google Shape;119;p12"/>
          <p:cNvGrpSpPr/>
          <p:nvPr/>
        </p:nvGrpSpPr>
        <p:grpSpPr>
          <a:xfrm>
            <a:off x="7191542" y="1"/>
            <a:ext cx="5000459" cy="1425992"/>
            <a:chOff x="7191542" y="1"/>
            <a:chExt cx="5000459" cy="1425992"/>
          </a:xfrm>
        </p:grpSpPr>
        <p:pic>
          <p:nvPicPr>
            <p:cNvPr id="120" name="Google Shape;120;p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 name="Google Shape;121;p12"/>
            <p:cNvGrpSpPr/>
            <p:nvPr/>
          </p:nvGrpSpPr>
          <p:grpSpPr>
            <a:xfrm>
              <a:off x="7191542" y="1"/>
              <a:ext cx="5000459" cy="1425992"/>
              <a:chOff x="7186272" y="0"/>
              <a:chExt cx="5005729" cy="1427495"/>
            </a:xfrm>
          </p:grpSpPr>
          <p:sp>
            <p:nvSpPr>
              <p:cNvPr id="122" name="Google Shape;122;p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 name="Google Shape;123;p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4" name="Google Shape;124;p1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22448077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Quotation 6">
    <p:spTree>
      <p:nvGrpSpPr>
        <p:cNvPr id="1" name=""/>
        <p:cNvGrpSpPr/>
        <p:nvPr/>
      </p:nvGrpSpPr>
      <p:grpSpPr>
        <a:xfrm>
          <a:off x="0" y="0"/>
          <a:ext cx="0" cy="0"/>
          <a:chOff x="0" y="0"/>
          <a:chExt cx="0" cy="0"/>
        </a:xfrm>
      </p:grpSpPr>
      <p:sp>
        <p:nvSpPr>
          <p:cNvPr id="2" name="Google Shape;494;p48">
            <a:extLst>
              <a:ext uri="{FF2B5EF4-FFF2-40B4-BE49-F238E27FC236}">
                <a16:creationId xmlns:a16="http://schemas.microsoft.com/office/drawing/2014/main" id="{BFAF3DE5-26E5-3EBC-8A2E-493B073F063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95;p48">
            <a:extLst>
              <a:ext uri="{FF2B5EF4-FFF2-40B4-BE49-F238E27FC236}">
                <a16:creationId xmlns:a16="http://schemas.microsoft.com/office/drawing/2014/main" id="{6766848C-819F-6996-D043-5B4359F47018}"/>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496;p48">
            <a:extLst>
              <a:ext uri="{FF2B5EF4-FFF2-40B4-BE49-F238E27FC236}">
                <a16:creationId xmlns:a16="http://schemas.microsoft.com/office/drawing/2014/main" id="{1A2C98AB-65B9-8348-D9DB-737D8FBE2F6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497;p48">
            <a:extLst>
              <a:ext uri="{FF2B5EF4-FFF2-40B4-BE49-F238E27FC236}">
                <a16:creationId xmlns:a16="http://schemas.microsoft.com/office/drawing/2014/main" id="{2271917C-DCEF-1567-70F9-525571A63931}"/>
              </a:ext>
            </a:extLst>
          </p:cNvPr>
          <p:cNvSpPr txBox="1">
            <a:spLocks noGrp="1"/>
          </p:cNvSpPr>
          <p:nvPr>
            <p:ph type="sldNum" sz="quarter" idx="8"/>
          </p:nvPr>
        </p:nvSpPr>
        <p:spPr/>
        <p:txBody>
          <a:bodyPr/>
          <a:lstStyle>
            <a:lvl1pPr>
              <a:defRPr>
                <a:solidFill>
                  <a:srgbClr val="AEB3B7"/>
                </a:solidFill>
              </a:defRPr>
            </a:lvl1pPr>
          </a:lstStyle>
          <a:p>
            <a:pPr lvl="0"/>
            <a:fld id="{720DEAAB-5418-47ED-9436-4D39233D98C7}" type="slidenum">
              <a:t>‹#›</a:t>
            </a:fld>
            <a:endParaRPr lang="en-US"/>
          </a:p>
        </p:txBody>
      </p:sp>
      <p:cxnSp>
        <p:nvCxnSpPr>
          <p:cNvPr id="6" name="Google Shape;498;p48">
            <a:extLst>
              <a:ext uri="{FF2B5EF4-FFF2-40B4-BE49-F238E27FC236}">
                <a16:creationId xmlns:a16="http://schemas.microsoft.com/office/drawing/2014/main" id="{F2E14A88-434D-58F4-C3B0-FA5BB163D2C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499;p48">
            <a:extLst>
              <a:ext uri="{FF2B5EF4-FFF2-40B4-BE49-F238E27FC236}">
                <a16:creationId xmlns:a16="http://schemas.microsoft.com/office/drawing/2014/main" id="{C48C10F3-5F85-DC6C-1DB2-243115AC3F72}"/>
              </a:ext>
            </a:extLst>
          </p:cNvPr>
          <p:cNvSpPr txBox="1">
            <a:spLocks noGrp="1"/>
          </p:cNvSpPr>
          <p:nvPr>
            <p:ph type="ftr" sz="quarter" idx="9"/>
          </p:nvPr>
        </p:nvSpPr>
        <p:spPr/>
        <p:txBody>
          <a:bodyPr/>
          <a:lstStyle>
            <a:lvl1pPr>
              <a:defRPr/>
            </a:lvl1pPr>
          </a:lstStyle>
          <a:p>
            <a:pPr lvl="0"/>
            <a:endParaRPr lang="en-US"/>
          </a:p>
        </p:txBody>
      </p:sp>
      <p:grpSp>
        <p:nvGrpSpPr>
          <p:cNvPr id="8" name="Google Shape;500;p48">
            <a:extLst>
              <a:ext uri="{FF2B5EF4-FFF2-40B4-BE49-F238E27FC236}">
                <a16:creationId xmlns:a16="http://schemas.microsoft.com/office/drawing/2014/main" id="{B7B54800-7A4B-92F1-610F-9DDBA9D14496}"/>
              </a:ext>
            </a:extLst>
          </p:cNvPr>
          <p:cNvGrpSpPr/>
          <p:nvPr/>
        </p:nvGrpSpPr>
        <p:grpSpPr>
          <a:xfrm>
            <a:off x="7191545" y="0"/>
            <a:ext cx="5000460" cy="1425988"/>
            <a:chOff x="7191545" y="0"/>
            <a:chExt cx="5000460" cy="1425988"/>
          </a:xfrm>
        </p:grpSpPr>
        <p:pic>
          <p:nvPicPr>
            <p:cNvPr id="9" name="Google Shape;501;p48">
              <a:extLst>
                <a:ext uri="{FF2B5EF4-FFF2-40B4-BE49-F238E27FC236}">
                  <a16:creationId xmlns:a16="http://schemas.microsoft.com/office/drawing/2014/main" id="{19B90B3F-567C-A285-3473-86F6B9B39C9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502;p48">
              <a:extLst>
                <a:ext uri="{FF2B5EF4-FFF2-40B4-BE49-F238E27FC236}">
                  <a16:creationId xmlns:a16="http://schemas.microsoft.com/office/drawing/2014/main" id="{681FFD90-5C49-C1A2-FE00-5BCD2A3CC4DD}"/>
                </a:ext>
              </a:extLst>
            </p:cNvPr>
            <p:cNvGrpSpPr/>
            <p:nvPr/>
          </p:nvGrpSpPr>
          <p:grpSpPr>
            <a:xfrm>
              <a:off x="7191545" y="0"/>
              <a:ext cx="5000460" cy="1425988"/>
              <a:chOff x="7191545" y="0"/>
              <a:chExt cx="5000460" cy="1425988"/>
            </a:xfrm>
          </p:grpSpPr>
          <p:sp>
            <p:nvSpPr>
              <p:cNvPr id="11" name="Google Shape;503;p48">
                <a:extLst>
                  <a:ext uri="{FF2B5EF4-FFF2-40B4-BE49-F238E27FC236}">
                    <a16:creationId xmlns:a16="http://schemas.microsoft.com/office/drawing/2014/main" id="{F400B65A-40A8-DF30-02CA-C3E4F3B782C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504;p48">
                <a:extLst>
                  <a:ext uri="{FF2B5EF4-FFF2-40B4-BE49-F238E27FC236}">
                    <a16:creationId xmlns:a16="http://schemas.microsoft.com/office/drawing/2014/main" id="{C77CDB6A-CAC5-00DD-28E0-E57C3AD893C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505;p48" descr="Open quotation mark with solid fill">
            <a:extLst>
              <a:ext uri="{FF2B5EF4-FFF2-40B4-BE49-F238E27FC236}">
                <a16:creationId xmlns:a16="http://schemas.microsoft.com/office/drawing/2014/main" id="{60E74326-37A8-1288-AB4D-AA76B3D40E00}"/>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64986314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25"/>
        <p:cNvGrpSpPr/>
        <p:nvPr/>
      </p:nvGrpSpPr>
      <p:grpSpPr>
        <a:xfrm>
          <a:off x="0" y="0"/>
          <a:ext cx="0" cy="0"/>
          <a:chOff x="0" y="0"/>
          <a:chExt cx="0" cy="0"/>
        </a:xfrm>
      </p:grpSpPr>
      <p:grpSp>
        <p:nvGrpSpPr>
          <p:cNvPr id="126" name="Google Shape;126;p13"/>
          <p:cNvGrpSpPr/>
          <p:nvPr/>
        </p:nvGrpSpPr>
        <p:grpSpPr>
          <a:xfrm>
            <a:off x="7191542" y="1"/>
            <a:ext cx="5000459" cy="1425992"/>
            <a:chOff x="7191542" y="1"/>
            <a:chExt cx="5000459" cy="1425992"/>
          </a:xfrm>
        </p:grpSpPr>
        <p:pic>
          <p:nvPicPr>
            <p:cNvPr id="127" name="Google Shape;127;p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 name="Google Shape;128;p13"/>
            <p:cNvGrpSpPr/>
            <p:nvPr/>
          </p:nvGrpSpPr>
          <p:grpSpPr>
            <a:xfrm>
              <a:off x="7191542" y="1"/>
              <a:ext cx="5000459" cy="1425992"/>
              <a:chOff x="7186272" y="0"/>
              <a:chExt cx="5005729" cy="1427495"/>
            </a:xfrm>
          </p:grpSpPr>
          <p:sp>
            <p:nvSpPr>
              <p:cNvPr id="129" name="Google Shape;129;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 name="Google Shape;130;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1" name="Google Shape;131;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 name="Google Shape;132;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 name="Google Shape;133;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4" name="Google Shape;134;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 name="Google Shape;135;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272903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36"/>
        <p:cNvGrpSpPr/>
        <p:nvPr/>
      </p:nvGrpSpPr>
      <p:grpSpPr>
        <a:xfrm>
          <a:off x="0" y="0"/>
          <a:ext cx="0" cy="0"/>
          <a:chOff x="0" y="0"/>
          <a:chExt cx="0" cy="0"/>
        </a:xfrm>
      </p:grpSpPr>
      <p:sp>
        <p:nvSpPr>
          <p:cNvPr id="137" name="Google Shape;137;p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 name="Google Shape;138;p1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9" name="Google Shape;139;p14"/>
          <p:cNvGrpSpPr/>
          <p:nvPr/>
        </p:nvGrpSpPr>
        <p:grpSpPr>
          <a:xfrm>
            <a:off x="7191542" y="1"/>
            <a:ext cx="5000459" cy="1425992"/>
            <a:chOff x="7191542" y="1"/>
            <a:chExt cx="5000459" cy="1425992"/>
          </a:xfrm>
        </p:grpSpPr>
        <p:pic>
          <p:nvPicPr>
            <p:cNvPr id="140" name="Google Shape;140;p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 name="Google Shape;141;p14"/>
            <p:cNvGrpSpPr/>
            <p:nvPr/>
          </p:nvGrpSpPr>
          <p:grpSpPr>
            <a:xfrm>
              <a:off x="7191542" y="1"/>
              <a:ext cx="5000459" cy="1425992"/>
              <a:chOff x="7186272" y="0"/>
              <a:chExt cx="5005729" cy="1427495"/>
            </a:xfrm>
          </p:grpSpPr>
          <p:sp>
            <p:nvSpPr>
              <p:cNvPr id="142" name="Google Shape;142;p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 name="Google Shape;143;p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4" name="Google Shape;144;p1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 name="Google Shape;145;p1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6" name="Google Shape;146;p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 name="Google Shape;147;p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74614688"/>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48"/>
        <p:cNvGrpSpPr/>
        <p:nvPr/>
      </p:nvGrpSpPr>
      <p:grpSpPr>
        <a:xfrm>
          <a:off x="0" y="0"/>
          <a:ext cx="0" cy="0"/>
          <a:chOff x="0" y="0"/>
          <a:chExt cx="0" cy="0"/>
        </a:xfrm>
      </p:grpSpPr>
      <p:grpSp>
        <p:nvGrpSpPr>
          <p:cNvPr id="149" name="Google Shape;149;p15"/>
          <p:cNvGrpSpPr/>
          <p:nvPr/>
        </p:nvGrpSpPr>
        <p:grpSpPr>
          <a:xfrm>
            <a:off x="7191542" y="1"/>
            <a:ext cx="5000459" cy="1425992"/>
            <a:chOff x="7191542" y="1"/>
            <a:chExt cx="5000459" cy="1425992"/>
          </a:xfrm>
        </p:grpSpPr>
        <p:pic>
          <p:nvPicPr>
            <p:cNvPr id="150" name="Google Shape;150;p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 name="Google Shape;151;p15"/>
            <p:cNvGrpSpPr/>
            <p:nvPr/>
          </p:nvGrpSpPr>
          <p:grpSpPr>
            <a:xfrm>
              <a:off x="7191542" y="1"/>
              <a:ext cx="5000459" cy="1425992"/>
              <a:chOff x="7186272" y="0"/>
              <a:chExt cx="5005729" cy="1427495"/>
            </a:xfrm>
          </p:grpSpPr>
          <p:sp>
            <p:nvSpPr>
              <p:cNvPr id="152" name="Google Shape;152;p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 name="Google Shape;153;p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4" name="Google Shape;154;p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 name="Google Shape;155;p1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6" name="Google Shape;156;p1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 name="Google Shape;157;p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8" name="Google Shape;158;p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 name="Google Shape;159;p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0" name="Google Shape;160;p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 name="Google Shape;161;p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3227378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62"/>
        <p:cNvGrpSpPr/>
        <p:nvPr/>
      </p:nvGrpSpPr>
      <p:grpSpPr>
        <a:xfrm>
          <a:off x="0" y="0"/>
          <a:ext cx="0" cy="0"/>
          <a:chOff x="0" y="0"/>
          <a:chExt cx="0" cy="0"/>
        </a:xfrm>
      </p:grpSpPr>
      <p:grpSp>
        <p:nvGrpSpPr>
          <p:cNvPr id="163" name="Google Shape;163;p16"/>
          <p:cNvGrpSpPr/>
          <p:nvPr/>
        </p:nvGrpSpPr>
        <p:grpSpPr>
          <a:xfrm>
            <a:off x="7191542" y="1"/>
            <a:ext cx="5000459" cy="1425992"/>
            <a:chOff x="7191542" y="1"/>
            <a:chExt cx="5000459" cy="1425992"/>
          </a:xfrm>
        </p:grpSpPr>
        <p:pic>
          <p:nvPicPr>
            <p:cNvPr id="164" name="Google Shape;164;p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 name="Google Shape;165;p16"/>
            <p:cNvGrpSpPr/>
            <p:nvPr/>
          </p:nvGrpSpPr>
          <p:grpSpPr>
            <a:xfrm>
              <a:off x="7191542" y="1"/>
              <a:ext cx="5000459" cy="1425992"/>
              <a:chOff x="7186272" y="0"/>
              <a:chExt cx="5005729" cy="1427495"/>
            </a:xfrm>
          </p:grpSpPr>
          <p:sp>
            <p:nvSpPr>
              <p:cNvPr id="166" name="Google Shape;166;p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7" name="Google Shape;167;p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8" name="Google Shape;168;p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 name="Google Shape;169;p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0" name="Google Shape;170;p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 name="Google Shape;171;p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3204547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72"/>
        <p:cNvGrpSpPr/>
        <p:nvPr/>
      </p:nvGrpSpPr>
      <p:grpSpPr>
        <a:xfrm>
          <a:off x="0" y="0"/>
          <a:ext cx="0" cy="0"/>
          <a:chOff x="0" y="0"/>
          <a:chExt cx="0" cy="0"/>
        </a:xfrm>
      </p:grpSpPr>
      <p:grpSp>
        <p:nvGrpSpPr>
          <p:cNvPr id="173" name="Google Shape;173;p17"/>
          <p:cNvGrpSpPr/>
          <p:nvPr/>
        </p:nvGrpSpPr>
        <p:grpSpPr>
          <a:xfrm>
            <a:off x="0" y="0"/>
            <a:ext cx="12192000" cy="2148830"/>
            <a:chOff x="0" y="0"/>
            <a:chExt cx="12192000" cy="2148830"/>
          </a:xfrm>
        </p:grpSpPr>
        <p:sp>
          <p:nvSpPr>
            <p:cNvPr id="174" name="Google Shape;174;p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 name="Google Shape;175;p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6" name="Google Shape;176;p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7" name="Google Shape;177;p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 name="Google Shape;178;p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 name="Google Shape;179;p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0" name="Google Shape;180;p17"/>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718081539"/>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90"/>
        <p:cNvGrpSpPr/>
        <p:nvPr/>
      </p:nvGrpSpPr>
      <p:grpSpPr>
        <a:xfrm>
          <a:off x="0" y="0"/>
          <a:ext cx="0" cy="0"/>
          <a:chOff x="0" y="0"/>
          <a:chExt cx="0" cy="0"/>
        </a:xfrm>
      </p:grpSpPr>
      <p:sp>
        <p:nvSpPr>
          <p:cNvPr id="191" name="Google Shape;191;p1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 name="Google Shape;192;p1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3" name="Google Shape;193;p1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4" name="Google Shape;194;p19"/>
          <p:cNvSpPr>
            <a:spLocks noGrp="1"/>
          </p:cNvSpPr>
          <p:nvPr>
            <p:ph type="pic" idx="2"/>
          </p:nvPr>
        </p:nvSpPr>
        <p:spPr>
          <a:xfrm>
            <a:off x="7118684" y="233915"/>
            <a:ext cx="5073316" cy="5943600"/>
          </a:xfrm>
          <a:prstGeom prst="rect">
            <a:avLst/>
          </a:prstGeom>
          <a:noFill/>
          <a:ln>
            <a:noFill/>
          </a:ln>
        </p:spPr>
      </p:sp>
      <p:grpSp>
        <p:nvGrpSpPr>
          <p:cNvPr id="195" name="Google Shape;195;p19"/>
          <p:cNvGrpSpPr/>
          <p:nvPr/>
        </p:nvGrpSpPr>
        <p:grpSpPr>
          <a:xfrm>
            <a:off x="0" y="5020348"/>
            <a:ext cx="12192000" cy="1837653"/>
            <a:chOff x="0" y="5020348"/>
            <a:chExt cx="12192000" cy="1837653"/>
          </a:xfrm>
        </p:grpSpPr>
        <p:sp>
          <p:nvSpPr>
            <p:cNvPr id="196" name="Google Shape;196;p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7" name="Google Shape;197;p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98" name="Google Shape;198;p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26572041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99"/>
        <p:cNvGrpSpPr/>
        <p:nvPr/>
      </p:nvGrpSpPr>
      <p:grpSpPr>
        <a:xfrm>
          <a:off x="0" y="0"/>
          <a:ext cx="0" cy="0"/>
          <a:chOff x="0" y="0"/>
          <a:chExt cx="0" cy="0"/>
        </a:xfrm>
      </p:grpSpPr>
      <p:grpSp>
        <p:nvGrpSpPr>
          <p:cNvPr id="200" name="Google Shape;200;p20"/>
          <p:cNvGrpSpPr/>
          <p:nvPr/>
        </p:nvGrpSpPr>
        <p:grpSpPr>
          <a:xfrm>
            <a:off x="0" y="5020347"/>
            <a:ext cx="12192000" cy="1837653"/>
            <a:chOff x="0" y="5020347"/>
            <a:chExt cx="12192000" cy="1837653"/>
          </a:xfrm>
        </p:grpSpPr>
        <p:sp>
          <p:nvSpPr>
            <p:cNvPr id="201" name="Google Shape;201;p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2" name="Google Shape;202;p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3" name="Google Shape;203;p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04" name="Google Shape;204;p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5" name="Google Shape;205;p2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6" name="Google Shape;206;p2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89443236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07"/>
        <p:cNvGrpSpPr/>
        <p:nvPr/>
      </p:nvGrpSpPr>
      <p:grpSpPr>
        <a:xfrm>
          <a:off x="0" y="0"/>
          <a:ext cx="0" cy="0"/>
          <a:chOff x="0" y="0"/>
          <a:chExt cx="0" cy="0"/>
        </a:xfrm>
      </p:grpSpPr>
      <p:sp>
        <p:nvSpPr>
          <p:cNvPr id="208" name="Google Shape;208;p2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9" name="Google Shape;209;p2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0" name="Google Shape;210;p21"/>
          <p:cNvGrpSpPr/>
          <p:nvPr/>
        </p:nvGrpSpPr>
        <p:grpSpPr>
          <a:xfrm>
            <a:off x="0" y="5379426"/>
            <a:ext cx="2807368" cy="753891"/>
            <a:chOff x="0" y="5379426"/>
            <a:chExt cx="2807368" cy="753891"/>
          </a:xfrm>
        </p:grpSpPr>
        <p:sp>
          <p:nvSpPr>
            <p:cNvPr id="211" name="Google Shape;211;p2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2" name="Google Shape;212;p2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13" name="Google Shape;213;p21"/>
          <p:cNvSpPr>
            <a:spLocks noGrp="1"/>
          </p:cNvSpPr>
          <p:nvPr>
            <p:ph type="pic" idx="2"/>
          </p:nvPr>
        </p:nvSpPr>
        <p:spPr>
          <a:xfrm>
            <a:off x="2807368" y="457202"/>
            <a:ext cx="8915400" cy="5943598"/>
          </a:xfrm>
          <a:prstGeom prst="rect">
            <a:avLst/>
          </a:prstGeom>
          <a:noFill/>
          <a:ln>
            <a:noFill/>
          </a:ln>
        </p:spPr>
      </p:sp>
      <p:pic>
        <p:nvPicPr>
          <p:cNvPr id="214" name="Google Shape;214;p2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512629475"/>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15"/>
        <p:cNvGrpSpPr/>
        <p:nvPr/>
      </p:nvGrpSpPr>
      <p:grpSpPr>
        <a:xfrm>
          <a:off x="0" y="0"/>
          <a:ext cx="0" cy="0"/>
          <a:chOff x="0" y="0"/>
          <a:chExt cx="0" cy="0"/>
        </a:xfrm>
      </p:grpSpPr>
      <p:sp>
        <p:nvSpPr>
          <p:cNvPr id="216" name="Google Shape;216;p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7" name="Google Shape;217;p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8" name="Google Shape;218;p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 name="Google Shape;219;p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0" name="Google Shape;220;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1" name="Google Shape;221;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2" name="Google Shape;222;p22"/>
          <p:cNvGrpSpPr/>
          <p:nvPr/>
        </p:nvGrpSpPr>
        <p:grpSpPr>
          <a:xfrm>
            <a:off x="7191542" y="1"/>
            <a:ext cx="5000459" cy="1425992"/>
            <a:chOff x="7191542" y="1"/>
            <a:chExt cx="5000459" cy="1425992"/>
          </a:xfrm>
        </p:grpSpPr>
        <p:pic>
          <p:nvPicPr>
            <p:cNvPr id="223" name="Google Shape;223;p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 name="Google Shape;224;p22"/>
            <p:cNvGrpSpPr/>
            <p:nvPr/>
          </p:nvGrpSpPr>
          <p:grpSpPr>
            <a:xfrm>
              <a:off x="7191542" y="1"/>
              <a:ext cx="5000459" cy="1425992"/>
              <a:chOff x="7186272" y="0"/>
              <a:chExt cx="5005729" cy="1427495"/>
            </a:xfrm>
          </p:grpSpPr>
          <p:sp>
            <p:nvSpPr>
              <p:cNvPr id="225" name="Google Shape;225;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6" name="Google Shape;226;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7" name="Google Shape;227;p2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41412246"/>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228"/>
        <p:cNvGrpSpPr/>
        <p:nvPr/>
      </p:nvGrpSpPr>
      <p:grpSpPr>
        <a:xfrm>
          <a:off x="0" y="0"/>
          <a:ext cx="0" cy="0"/>
          <a:chOff x="0" y="0"/>
          <a:chExt cx="0" cy="0"/>
        </a:xfrm>
      </p:grpSpPr>
      <p:grpSp>
        <p:nvGrpSpPr>
          <p:cNvPr id="229" name="Google Shape;229;p23"/>
          <p:cNvGrpSpPr/>
          <p:nvPr/>
        </p:nvGrpSpPr>
        <p:grpSpPr>
          <a:xfrm>
            <a:off x="7191542" y="1"/>
            <a:ext cx="5000459" cy="1425992"/>
            <a:chOff x="7191542" y="1"/>
            <a:chExt cx="5000459" cy="1425992"/>
          </a:xfrm>
        </p:grpSpPr>
        <p:pic>
          <p:nvPicPr>
            <p:cNvPr id="230" name="Google Shape;230;p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1" name="Google Shape;231;p23"/>
            <p:cNvGrpSpPr/>
            <p:nvPr/>
          </p:nvGrpSpPr>
          <p:grpSpPr>
            <a:xfrm>
              <a:off x="7191542" y="1"/>
              <a:ext cx="5000459" cy="1425992"/>
              <a:chOff x="7186272" y="0"/>
              <a:chExt cx="5005729" cy="1427495"/>
            </a:xfrm>
          </p:grpSpPr>
          <p:sp>
            <p:nvSpPr>
              <p:cNvPr id="232" name="Google Shape;232;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3" name="Google Shape;233;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4" name="Google Shape;234;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5" name="Google Shape;235;p2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6" name="Google Shape;236;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7" name="Google Shape;237;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8" name="Google Shape;238;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3496703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Two Content 4">
    <p:spTree>
      <p:nvGrpSpPr>
        <p:cNvPr id="1" name=""/>
        <p:cNvGrpSpPr/>
        <p:nvPr/>
      </p:nvGrpSpPr>
      <p:grpSpPr>
        <a:xfrm>
          <a:off x="0" y="0"/>
          <a:ext cx="0" cy="0"/>
          <a:chOff x="0" y="0"/>
          <a:chExt cx="0" cy="0"/>
        </a:xfrm>
      </p:grpSpPr>
      <p:sp>
        <p:nvSpPr>
          <p:cNvPr id="2" name="Google Shape;507;p49">
            <a:extLst>
              <a:ext uri="{FF2B5EF4-FFF2-40B4-BE49-F238E27FC236}">
                <a16:creationId xmlns:a16="http://schemas.microsoft.com/office/drawing/2014/main" id="{00E7F500-7AB8-9F0B-6ADD-22B4239CFE87}"/>
              </a:ext>
            </a:extLst>
          </p:cNvPr>
          <p:cNvSpPr txBox="1">
            <a:spLocks noGrp="1"/>
          </p:cNvSpPr>
          <p:nvPr>
            <p:ph type="title"/>
          </p:nvPr>
        </p:nvSpPr>
        <p:spPr/>
        <p:txBody>
          <a:bodyPr/>
          <a:lstStyle>
            <a:lvl1pPr>
              <a:defRPr/>
            </a:lvl1pPr>
          </a:lstStyle>
          <a:p>
            <a:pPr lvl="0"/>
            <a:endParaRPr lang="en-US"/>
          </a:p>
        </p:txBody>
      </p:sp>
      <p:sp>
        <p:nvSpPr>
          <p:cNvPr id="3" name="Google Shape;508;p49">
            <a:extLst>
              <a:ext uri="{FF2B5EF4-FFF2-40B4-BE49-F238E27FC236}">
                <a16:creationId xmlns:a16="http://schemas.microsoft.com/office/drawing/2014/main" id="{BCD2EB41-B544-D6F5-240D-E838B75E0CA7}"/>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509;p49">
            <a:extLst>
              <a:ext uri="{FF2B5EF4-FFF2-40B4-BE49-F238E27FC236}">
                <a16:creationId xmlns:a16="http://schemas.microsoft.com/office/drawing/2014/main" id="{759DB776-FE6D-96A9-F45E-BECF1D054C9A}"/>
              </a:ext>
            </a:extLst>
          </p:cNvPr>
          <p:cNvGrpSpPr/>
          <p:nvPr/>
        </p:nvGrpSpPr>
        <p:grpSpPr>
          <a:xfrm>
            <a:off x="7191545" y="0"/>
            <a:ext cx="5000460" cy="1425988"/>
            <a:chOff x="7191545" y="0"/>
            <a:chExt cx="5000460" cy="1425988"/>
          </a:xfrm>
        </p:grpSpPr>
        <p:pic>
          <p:nvPicPr>
            <p:cNvPr id="5" name="Google Shape;510;p49">
              <a:extLst>
                <a:ext uri="{FF2B5EF4-FFF2-40B4-BE49-F238E27FC236}">
                  <a16:creationId xmlns:a16="http://schemas.microsoft.com/office/drawing/2014/main" id="{7D0F6A1A-B229-DD75-1DC6-B760C564B18F}"/>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511;p49">
              <a:extLst>
                <a:ext uri="{FF2B5EF4-FFF2-40B4-BE49-F238E27FC236}">
                  <a16:creationId xmlns:a16="http://schemas.microsoft.com/office/drawing/2014/main" id="{D21FF5F7-DD81-6CF7-6207-BF92250FED45}"/>
                </a:ext>
              </a:extLst>
            </p:cNvPr>
            <p:cNvGrpSpPr/>
            <p:nvPr/>
          </p:nvGrpSpPr>
          <p:grpSpPr>
            <a:xfrm>
              <a:off x="7191545" y="0"/>
              <a:ext cx="5000460" cy="1425988"/>
              <a:chOff x="7191545" y="0"/>
              <a:chExt cx="5000460" cy="1425988"/>
            </a:xfrm>
          </p:grpSpPr>
          <p:sp>
            <p:nvSpPr>
              <p:cNvPr id="7" name="Google Shape;512;p49">
                <a:extLst>
                  <a:ext uri="{FF2B5EF4-FFF2-40B4-BE49-F238E27FC236}">
                    <a16:creationId xmlns:a16="http://schemas.microsoft.com/office/drawing/2014/main" id="{456E4F74-AEF3-AB1F-306B-588CC689D31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513;p49">
                <a:extLst>
                  <a:ext uri="{FF2B5EF4-FFF2-40B4-BE49-F238E27FC236}">
                    <a16:creationId xmlns:a16="http://schemas.microsoft.com/office/drawing/2014/main" id="{2678D445-9C5F-8D04-4D75-7DC99F1213A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514;p49">
            <a:extLst>
              <a:ext uri="{FF2B5EF4-FFF2-40B4-BE49-F238E27FC236}">
                <a16:creationId xmlns:a16="http://schemas.microsoft.com/office/drawing/2014/main" id="{DC25BEF5-A762-2672-7BC1-5E41DC77262D}"/>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515;p49">
            <a:extLst>
              <a:ext uri="{FF2B5EF4-FFF2-40B4-BE49-F238E27FC236}">
                <a16:creationId xmlns:a16="http://schemas.microsoft.com/office/drawing/2014/main" id="{F9D64E3E-2864-E671-285F-EA5CA0278D55}"/>
              </a:ext>
            </a:extLst>
          </p:cNvPr>
          <p:cNvSpPr txBox="1">
            <a:spLocks noGrp="1"/>
          </p:cNvSpPr>
          <p:nvPr>
            <p:ph type="sldNum" sz="quarter" idx="8"/>
          </p:nvPr>
        </p:nvSpPr>
        <p:spPr>
          <a:xfrm>
            <a:off x="8839193" y="6356351"/>
            <a:ext cx="2743200" cy="365129"/>
          </a:xfrm>
        </p:spPr>
        <p:txBody>
          <a:bodyPr/>
          <a:lstStyle>
            <a:lvl1pPr>
              <a:defRPr/>
            </a:lvl1pPr>
          </a:lstStyle>
          <a:p>
            <a:pPr lvl="0"/>
            <a:fld id="{DFDA0202-CB53-40F9-B6D1-98AC33AA5A42}" type="slidenum">
              <a:t>‹#›</a:t>
            </a:fld>
            <a:endParaRPr lang="en-US"/>
          </a:p>
        </p:txBody>
      </p:sp>
      <p:cxnSp>
        <p:nvCxnSpPr>
          <p:cNvPr id="11" name="Google Shape;516;p49">
            <a:extLst>
              <a:ext uri="{FF2B5EF4-FFF2-40B4-BE49-F238E27FC236}">
                <a16:creationId xmlns:a16="http://schemas.microsoft.com/office/drawing/2014/main" id="{3D2F957E-D86F-31B3-9B31-76E23A245F3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517;p49">
            <a:extLst>
              <a:ext uri="{FF2B5EF4-FFF2-40B4-BE49-F238E27FC236}">
                <a16:creationId xmlns:a16="http://schemas.microsoft.com/office/drawing/2014/main" id="{CF776037-1C63-D593-1BFB-DE2146D4D4E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284107943"/>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39"/>
        <p:cNvGrpSpPr/>
        <p:nvPr/>
      </p:nvGrpSpPr>
      <p:grpSpPr>
        <a:xfrm>
          <a:off x="0" y="0"/>
          <a:ext cx="0" cy="0"/>
          <a:chOff x="0" y="0"/>
          <a:chExt cx="0" cy="0"/>
        </a:xfrm>
      </p:grpSpPr>
      <p:sp>
        <p:nvSpPr>
          <p:cNvPr id="240" name="Google Shape;240;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1" name="Google Shape;241;p2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42" name="Google Shape;242;p24"/>
          <p:cNvGrpSpPr/>
          <p:nvPr/>
        </p:nvGrpSpPr>
        <p:grpSpPr>
          <a:xfrm>
            <a:off x="7191542" y="1"/>
            <a:ext cx="5000459" cy="1425992"/>
            <a:chOff x="7191542" y="1"/>
            <a:chExt cx="5000459" cy="1425992"/>
          </a:xfrm>
        </p:grpSpPr>
        <p:pic>
          <p:nvPicPr>
            <p:cNvPr id="243" name="Google Shape;243;p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4" name="Google Shape;244;p24"/>
            <p:cNvGrpSpPr/>
            <p:nvPr/>
          </p:nvGrpSpPr>
          <p:grpSpPr>
            <a:xfrm>
              <a:off x="7191542" y="1"/>
              <a:ext cx="5000459" cy="1425992"/>
              <a:chOff x="7186272" y="0"/>
              <a:chExt cx="5005729" cy="1427495"/>
            </a:xfrm>
          </p:grpSpPr>
          <p:sp>
            <p:nvSpPr>
              <p:cNvPr id="245" name="Google Shape;245;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6" name="Google Shape;246;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7" name="Google Shape;247;p2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8" name="Google Shape;248;p2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9" name="Google Shape;249;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0" name="Google Shape;250;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49113788"/>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51"/>
        <p:cNvGrpSpPr/>
        <p:nvPr/>
      </p:nvGrpSpPr>
      <p:grpSpPr>
        <a:xfrm>
          <a:off x="0" y="0"/>
          <a:ext cx="0" cy="0"/>
          <a:chOff x="0" y="0"/>
          <a:chExt cx="0" cy="0"/>
        </a:xfrm>
      </p:grpSpPr>
      <p:grpSp>
        <p:nvGrpSpPr>
          <p:cNvPr id="252" name="Google Shape;252;p25"/>
          <p:cNvGrpSpPr/>
          <p:nvPr/>
        </p:nvGrpSpPr>
        <p:grpSpPr>
          <a:xfrm>
            <a:off x="7191542" y="1"/>
            <a:ext cx="5000459" cy="1425992"/>
            <a:chOff x="7191542" y="1"/>
            <a:chExt cx="5000459" cy="1425992"/>
          </a:xfrm>
        </p:grpSpPr>
        <p:pic>
          <p:nvPicPr>
            <p:cNvPr id="253" name="Google Shape;253;p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4" name="Google Shape;254;p25"/>
            <p:cNvGrpSpPr/>
            <p:nvPr/>
          </p:nvGrpSpPr>
          <p:grpSpPr>
            <a:xfrm>
              <a:off x="7191542" y="1"/>
              <a:ext cx="5000459" cy="1425992"/>
              <a:chOff x="7186272" y="0"/>
              <a:chExt cx="5005729" cy="1427495"/>
            </a:xfrm>
          </p:grpSpPr>
          <p:sp>
            <p:nvSpPr>
              <p:cNvPr id="255" name="Google Shape;255;p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57" name="Google Shape;257;p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8" name="Google Shape;258;p2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9" name="Google Shape;259;p2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 name="Google Shape;260;p2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1" name="Google Shape;261;p2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2" name="Google Shape;262;p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3" name="Google Shape;263;p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4" name="Google Shape;264;p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17520536"/>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65"/>
        <p:cNvGrpSpPr/>
        <p:nvPr/>
      </p:nvGrpSpPr>
      <p:grpSpPr>
        <a:xfrm>
          <a:off x="0" y="0"/>
          <a:ext cx="0" cy="0"/>
          <a:chOff x="0" y="0"/>
          <a:chExt cx="0" cy="0"/>
        </a:xfrm>
      </p:grpSpPr>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71" name="Google Shape;271;p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2" name="Google Shape;272;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73" name="Google Shape;273;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4" name="Google Shape;274;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33332447"/>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75"/>
        <p:cNvGrpSpPr/>
        <p:nvPr/>
      </p:nvGrpSpPr>
      <p:grpSpPr>
        <a:xfrm>
          <a:off x="0" y="0"/>
          <a:ext cx="0" cy="0"/>
          <a:chOff x="0" y="0"/>
          <a:chExt cx="0" cy="0"/>
        </a:xfrm>
      </p:grpSpPr>
      <p:grpSp>
        <p:nvGrpSpPr>
          <p:cNvPr id="276" name="Google Shape;276;p27"/>
          <p:cNvGrpSpPr/>
          <p:nvPr/>
        </p:nvGrpSpPr>
        <p:grpSpPr>
          <a:xfrm>
            <a:off x="0" y="0"/>
            <a:ext cx="12192000" cy="2148830"/>
            <a:chOff x="0" y="0"/>
            <a:chExt cx="12192000" cy="2148830"/>
          </a:xfrm>
        </p:grpSpPr>
        <p:sp>
          <p:nvSpPr>
            <p:cNvPr id="277" name="Google Shape;277;p2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8" name="Google Shape;278;p2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79" name="Google Shape;279;p2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0" name="Google Shape;280;p2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1" name="Google Shape;281;p2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82" name="Google Shape;282;p2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83" name="Google Shape;283;p27"/>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06307538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84"/>
        <p:cNvGrpSpPr/>
        <p:nvPr/>
      </p:nvGrpSpPr>
      <p:grpSpPr>
        <a:xfrm>
          <a:off x="0" y="0"/>
          <a:ext cx="0" cy="0"/>
          <a:chOff x="0" y="0"/>
          <a:chExt cx="0" cy="0"/>
        </a:xfrm>
      </p:grpSpPr>
      <p:sp>
        <p:nvSpPr>
          <p:cNvPr id="285" name="Google Shape;285;p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86" name="Google Shape;286;p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7" name="Google Shape;287;p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88" name="Google Shape;288;p28"/>
          <p:cNvGrpSpPr/>
          <p:nvPr/>
        </p:nvGrpSpPr>
        <p:grpSpPr>
          <a:xfrm>
            <a:off x="7191542" y="1"/>
            <a:ext cx="5000459" cy="1425992"/>
            <a:chOff x="7191542" y="1"/>
            <a:chExt cx="5000459" cy="1425992"/>
          </a:xfrm>
        </p:grpSpPr>
        <p:pic>
          <p:nvPicPr>
            <p:cNvPr id="289" name="Google Shape;289;p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0" name="Google Shape;290;p28"/>
            <p:cNvGrpSpPr/>
            <p:nvPr/>
          </p:nvGrpSpPr>
          <p:grpSpPr>
            <a:xfrm>
              <a:off x="7191542" y="1"/>
              <a:ext cx="5000459" cy="1425992"/>
              <a:chOff x="7186272" y="0"/>
              <a:chExt cx="5005729" cy="1427495"/>
            </a:xfrm>
          </p:grpSpPr>
          <p:sp>
            <p:nvSpPr>
              <p:cNvPr id="291" name="Google Shape;291;p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2" name="Google Shape;292;p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256672478"/>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93"/>
        <p:cNvGrpSpPr/>
        <p:nvPr/>
      </p:nvGrpSpPr>
      <p:grpSpPr>
        <a:xfrm>
          <a:off x="0" y="0"/>
          <a:ext cx="0" cy="0"/>
          <a:chOff x="0" y="0"/>
          <a:chExt cx="0" cy="0"/>
        </a:xfrm>
      </p:grpSpPr>
      <p:sp>
        <p:nvSpPr>
          <p:cNvPr id="294" name="Google Shape;294;p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5" name="Google Shape;295;p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6" name="Google Shape;296;p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7" name="Google Shape;297;p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8" name="Google Shape;298;p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9" name="Google Shape;299;p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00" name="Google Shape;300;p29"/>
          <p:cNvGrpSpPr/>
          <p:nvPr/>
        </p:nvGrpSpPr>
        <p:grpSpPr>
          <a:xfrm>
            <a:off x="7191542" y="1"/>
            <a:ext cx="5000459" cy="1425992"/>
            <a:chOff x="7191542" y="1"/>
            <a:chExt cx="5000459" cy="1425992"/>
          </a:xfrm>
        </p:grpSpPr>
        <p:pic>
          <p:nvPicPr>
            <p:cNvPr id="301" name="Google Shape;301;p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2" name="Google Shape;302;p29"/>
            <p:cNvGrpSpPr/>
            <p:nvPr/>
          </p:nvGrpSpPr>
          <p:grpSpPr>
            <a:xfrm>
              <a:off x="7191542" y="1"/>
              <a:ext cx="5000459" cy="1425992"/>
              <a:chOff x="7186272" y="0"/>
              <a:chExt cx="5005729" cy="1427495"/>
            </a:xfrm>
          </p:grpSpPr>
          <p:sp>
            <p:nvSpPr>
              <p:cNvPr id="303" name="Google Shape;303;p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4" name="Google Shape;304;p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05" name="Google Shape;305;p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95204535"/>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306"/>
        <p:cNvGrpSpPr/>
        <p:nvPr/>
      </p:nvGrpSpPr>
      <p:grpSpPr>
        <a:xfrm>
          <a:off x="0" y="0"/>
          <a:ext cx="0" cy="0"/>
          <a:chOff x="0" y="0"/>
          <a:chExt cx="0" cy="0"/>
        </a:xfrm>
      </p:grpSpPr>
      <p:sp>
        <p:nvSpPr>
          <p:cNvPr id="307" name="Google Shape;307;p3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8" name="Google Shape;308;p3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9" name="Google Shape;309;p3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10" name="Google Shape;310;p30"/>
          <p:cNvSpPr>
            <a:spLocks noGrp="1"/>
          </p:cNvSpPr>
          <p:nvPr>
            <p:ph type="pic" idx="2"/>
          </p:nvPr>
        </p:nvSpPr>
        <p:spPr>
          <a:xfrm>
            <a:off x="7118684" y="233915"/>
            <a:ext cx="5073316" cy="5943600"/>
          </a:xfrm>
          <a:prstGeom prst="rect">
            <a:avLst/>
          </a:prstGeom>
          <a:noFill/>
          <a:ln>
            <a:noFill/>
          </a:ln>
        </p:spPr>
      </p:sp>
      <p:grpSp>
        <p:nvGrpSpPr>
          <p:cNvPr id="311" name="Google Shape;311;p30"/>
          <p:cNvGrpSpPr/>
          <p:nvPr/>
        </p:nvGrpSpPr>
        <p:grpSpPr>
          <a:xfrm>
            <a:off x="0" y="5020348"/>
            <a:ext cx="12192000" cy="1837653"/>
            <a:chOff x="0" y="5020348"/>
            <a:chExt cx="12192000" cy="1837653"/>
          </a:xfrm>
        </p:grpSpPr>
        <p:sp>
          <p:nvSpPr>
            <p:cNvPr id="312" name="Google Shape;312;p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3" name="Google Shape;313;p3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14" name="Google Shape;314;p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527364024"/>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315"/>
        <p:cNvGrpSpPr/>
        <p:nvPr/>
      </p:nvGrpSpPr>
      <p:grpSpPr>
        <a:xfrm>
          <a:off x="0" y="0"/>
          <a:ext cx="0" cy="0"/>
          <a:chOff x="0" y="0"/>
          <a:chExt cx="0" cy="0"/>
        </a:xfrm>
      </p:grpSpPr>
      <p:grpSp>
        <p:nvGrpSpPr>
          <p:cNvPr id="316" name="Google Shape;316;p31"/>
          <p:cNvGrpSpPr/>
          <p:nvPr/>
        </p:nvGrpSpPr>
        <p:grpSpPr>
          <a:xfrm>
            <a:off x="0" y="5020347"/>
            <a:ext cx="12192000" cy="1837653"/>
            <a:chOff x="0" y="5020347"/>
            <a:chExt cx="12192000" cy="1837653"/>
          </a:xfrm>
        </p:grpSpPr>
        <p:sp>
          <p:nvSpPr>
            <p:cNvPr id="317" name="Google Shape;317;p3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8" name="Google Shape;318;p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9" name="Google Shape;319;p3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20" name="Google Shape;320;p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21" name="Google Shape;321;p3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2" name="Google Shape;322;p3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61867742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23"/>
        <p:cNvGrpSpPr/>
        <p:nvPr/>
      </p:nvGrpSpPr>
      <p:grpSpPr>
        <a:xfrm>
          <a:off x="0" y="0"/>
          <a:ext cx="0" cy="0"/>
          <a:chOff x="0" y="0"/>
          <a:chExt cx="0" cy="0"/>
        </a:xfrm>
      </p:grpSpPr>
      <p:sp>
        <p:nvSpPr>
          <p:cNvPr id="324" name="Google Shape;324;p3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5" name="Google Shape;325;p3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6" name="Google Shape;326;p3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7" name="Google Shape;327;p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8" name="Google Shape;328;p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9" name="Google Shape;329;p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30" name="Google Shape;330;p32"/>
          <p:cNvGrpSpPr/>
          <p:nvPr/>
        </p:nvGrpSpPr>
        <p:grpSpPr>
          <a:xfrm>
            <a:off x="7191542" y="1"/>
            <a:ext cx="5000459" cy="1425992"/>
            <a:chOff x="7191542" y="1"/>
            <a:chExt cx="5000459" cy="1425992"/>
          </a:xfrm>
        </p:grpSpPr>
        <p:pic>
          <p:nvPicPr>
            <p:cNvPr id="331" name="Google Shape;331;p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2" name="Google Shape;332;p32"/>
            <p:cNvGrpSpPr/>
            <p:nvPr/>
          </p:nvGrpSpPr>
          <p:grpSpPr>
            <a:xfrm>
              <a:off x="7191542" y="1"/>
              <a:ext cx="5000459" cy="1425992"/>
              <a:chOff x="7186272" y="0"/>
              <a:chExt cx="5005729" cy="1427495"/>
            </a:xfrm>
          </p:grpSpPr>
          <p:sp>
            <p:nvSpPr>
              <p:cNvPr id="333" name="Google Shape;333;p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4" name="Google Shape;334;p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35" name="Google Shape;335;p3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7915492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36"/>
        <p:cNvGrpSpPr/>
        <p:nvPr/>
      </p:nvGrpSpPr>
      <p:grpSpPr>
        <a:xfrm>
          <a:off x="0" y="0"/>
          <a:ext cx="0" cy="0"/>
          <a:chOff x="0" y="0"/>
          <a:chExt cx="0" cy="0"/>
        </a:xfrm>
      </p:grpSpPr>
      <p:sp>
        <p:nvSpPr>
          <p:cNvPr id="337" name="Google Shape;337;p3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38" name="Google Shape;338;p3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9" name="Google Shape;339;p3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0" name="Google Shape;340;p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1" name="Google Shape;341;p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2" name="Google Shape;342;p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43" name="Google Shape;343;p33"/>
          <p:cNvGrpSpPr/>
          <p:nvPr/>
        </p:nvGrpSpPr>
        <p:grpSpPr>
          <a:xfrm>
            <a:off x="7191542" y="1"/>
            <a:ext cx="5000459" cy="1425992"/>
            <a:chOff x="7191542" y="1"/>
            <a:chExt cx="5000459" cy="1425992"/>
          </a:xfrm>
        </p:grpSpPr>
        <p:pic>
          <p:nvPicPr>
            <p:cNvPr id="344" name="Google Shape;344;p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5" name="Google Shape;345;p33"/>
            <p:cNvGrpSpPr/>
            <p:nvPr/>
          </p:nvGrpSpPr>
          <p:grpSpPr>
            <a:xfrm>
              <a:off x="7191542" y="1"/>
              <a:ext cx="5000459" cy="1425992"/>
              <a:chOff x="7186272" y="0"/>
              <a:chExt cx="5005729" cy="1427495"/>
            </a:xfrm>
          </p:grpSpPr>
          <p:sp>
            <p:nvSpPr>
              <p:cNvPr id="346" name="Google Shape;346;p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7" name="Google Shape;347;p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48" name="Google Shape;348;p3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18832558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Comparison 3">
    <p:spTree>
      <p:nvGrpSpPr>
        <p:cNvPr id="1" name=""/>
        <p:cNvGrpSpPr/>
        <p:nvPr/>
      </p:nvGrpSpPr>
      <p:grpSpPr>
        <a:xfrm>
          <a:off x="0" y="0"/>
          <a:ext cx="0" cy="0"/>
          <a:chOff x="0" y="0"/>
          <a:chExt cx="0" cy="0"/>
        </a:xfrm>
      </p:grpSpPr>
      <p:grpSp>
        <p:nvGrpSpPr>
          <p:cNvPr id="2" name="Google Shape;519;p50">
            <a:extLst>
              <a:ext uri="{FF2B5EF4-FFF2-40B4-BE49-F238E27FC236}">
                <a16:creationId xmlns:a16="http://schemas.microsoft.com/office/drawing/2014/main" id="{D85CC3D3-4AF5-4C04-255B-B3807C95562C}"/>
              </a:ext>
            </a:extLst>
          </p:cNvPr>
          <p:cNvGrpSpPr/>
          <p:nvPr/>
        </p:nvGrpSpPr>
        <p:grpSpPr>
          <a:xfrm>
            <a:off x="7191545" y="0"/>
            <a:ext cx="5000460" cy="1425988"/>
            <a:chOff x="7191545" y="0"/>
            <a:chExt cx="5000460" cy="1425988"/>
          </a:xfrm>
        </p:grpSpPr>
        <p:pic>
          <p:nvPicPr>
            <p:cNvPr id="3" name="Google Shape;520;p50">
              <a:extLst>
                <a:ext uri="{FF2B5EF4-FFF2-40B4-BE49-F238E27FC236}">
                  <a16:creationId xmlns:a16="http://schemas.microsoft.com/office/drawing/2014/main" id="{EAE2BF73-36AF-C27D-D562-1D2B818C4D00}"/>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21;p50">
              <a:extLst>
                <a:ext uri="{FF2B5EF4-FFF2-40B4-BE49-F238E27FC236}">
                  <a16:creationId xmlns:a16="http://schemas.microsoft.com/office/drawing/2014/main" id="{299EA8E0-A4C9-D7B5-76A3-7E95B6231A59}"/>
                </a:ext>
              </a:extLst>
            </p:cNvPr>
            <p:cNvGrpSpPr/>
            <p:nvPr/>
          </p:nvGrpSpPr>
          <p:grpSpPr>
            <a:xfrm>
              <a:off x="7191545" y="0"/>
              <a:ext cx="5000460" cy="1425988"/>
              <a:chOff x="7191545" y="0"/>
              <a:chExt cx="5000460" cy="1425988"/>
            </a:xfrm>
          </p:grpSpPr>
          <p:sp>
            <p:nvSpPr>
              <p:cNvPr id="5" name="Google Shape;522;p50">
                <a:extLst>
                  <a:ext uri="{FF2B5EF4-FFF2-40B4-BE49-F238E27FC236}">
                    <a16:creationId xmlns:a16="http://schemas.microsoft.com/office/drawing/2014/main" id="{AEEE957D-ABBE-5128-DB8A-D37149B460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23;p50">
                <a:extLst>
                  <a:ext uri="{FF2B5EF4-FFF2-40B4-BE49-F238E27FC236}">
                    <a16:creationId xmlns:a16="http://schemas.microsoft.com/office/drawing/2014/main" id="{54036043-D569-C632-3386-149CCC96A07E}"/>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24;p50">
            <a:extLst>
              <a:ext uri="{FF2B5EF4-FFF2-40B4-BE49-F238E27FC236}">
                <a16:creationId xmlns:a16="http://schemas.microsoft.com/office/drawing/2014/main" id="{0E8AE650-748A-5F0A-F25A-A51283B0021A}"/>
              </a:ext>
            </a:extLst>
          </p:cNvPr>
          <p:cNvSpPr txBox="1">
            <a:spLocks noGrp="1"/>
          </p:cNvSpPr>
          <p:nvPr>
            <p:ph type="title"/>
          </p:nvPr>
        </p:nvSpPr>
        <p:spPr/>
        <p:txBody>
          <a:bodyPr/>
          <a:lstStyle>
            <a:lvl1pPr>
              <a:defRPr/>
            </a:lvl1pPr>
          </a:lstStyle>
          <a:p>
            <a:pPr lvl="0"/>
            <a:endParaRPr lang="en-US"/>
          </a:p>
        </p:txBody>
      </p:sp>
      <p:sp>
        <p:nvSpPr>
          <p:cNvPr id="8" name="Google Shape;525;p50">
            <a:extLst>
              <a:ext uri="{FF2B5EF4-FFF2-40B4-BE49-F238E27FC236}">
                <a16:creationId xmlns:a16="http://schemas.microsoft.com/office/drawing/2014/main" id="{E7E0EFDE-8BE8-FC64-6E7B-5E131BBADC07}"/>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526;p50">
            <a:extLst>
              <a:ext uri="{FF2B5EF4-FFF2-40B4-BE49-F238E27FC236}">
                <a16:creationId xmlns:a16="http://schemas.microsoft.com/office/drawing/2014/main" id="{597DEF29-CF1B-E7D8-6910-F4FD701FCAEB}"/>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527;p50">
            <a:extLst>
              <a:ext uri="{FF2B5EF4-FFF2-40B4-BE49-F238E27FC236}">
                <a16:creationId xmlns:a16="http://schemas.microsoft.com/office/drawing/2014/main" id="{0CB1393E-E5A8-EAF3-00A1-A70D3429E374}"/>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528;p50">
            <a:extLst>
              <a:ext uri="{FF2B5EF4-FFF2-40B4-BE49-F238E27FC236}">
                <a16:creationId xmlns:a16="http://schemas.microsoft.com/office/drawing/2014/main" id="{90679DDC-B890-D439-8392-5B88CA2D85C6}"/>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529;p50">
            <a:extLst>
              <a:ext uri="{FF2B5EF4-FFF2-40B4-BE49-F238E27FC236}">
                <a16:creationId xmlns:a16="http://schemas.microsoft.com/office/drawing/2014/main" id="{559B587C-51F8-1324-415C-D5BE3AF74F99}"/>
              </a:ext>
            </a:extLst>
          </p:cNvPr>
          <p:cNvSpPr txBox="1">
            <a:spLocks noGrp="1"/>
          </p:cNvSpPr>
          <p:nvPr>
            <p:ph type="sldNum" sz="quarter" idx="8"/>
          </p:nvPr>
        </p:nvSpPr>
        <p:spPr/>
        <p:txBody>
          <a:bodyPr/>
          <a:lstStyle>
            <a:lvl1pPr>
              <a:defRPr/>
            </a:lvl1pPr>
          </a:lstStyle>
          <a:p>
            <a:pPr lvl="0"/>
            <a:fld id="{B4470558-173A-4108-8733-425F2772A8A2}" type="slidenum">
              <a:t>‹#›</a:t>
            </a:fld>
            <a:endParaRPr lang="en-US"/>
          </a:p>
        </p:txBody>
      </p:sp>
      <p:cxnSp>
        <p:nvCxnSpPr>
          <p:cNvPr id="13" name="Google Shape;530;p50">
            <a:extLst>
              <a:ext uri="{FF2B5EF4-FFF2-40B4-BE49-F238E27FC236}">
                <a16:creationId xmlns:a16="http://schemas.microsoft.com/office/drawing/2014/main" id="{8464DDD8-6FB2-CCE9-F193-6E3B9D6BAD8A}"/>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531;p50">
            <a:extLst>
              <a:ext uri="{FF2B5EF4-FFF2-40B4-BE49-F238E27FC236}">
                <a16:creationId xmlns:a16="http://schemas.microsoft.com/office/drawing/2014/main" id="{AD828564-5477-2B17-DF70-E73A1C376AA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818001991"/>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49"/>
        <p:cNvGrpSpPr/>
        <p:nvPr/>
      </p:nvGrpSpPr>
      <p:grpSpPr>
        <a:xfrm>
          <a:off x="0" y="0"/>
          <a:ext cx="0" cy="0"/>
          <a:chOff x="0" y="0"/>
          <a:chExt cx="0" cy="0"/>
        </a:xfrm>
      </p:grpSpPr>
      <p:grpSp>
        <p:nvGrpSpPr>
          <p:cNvPr id="350" name="Google Shape;350;p34"/>
          <p:cNvGrpSpPr/>
          <p:nvPr/>
        </p:nvGrpSpPr>
        <p:grpSpPr>
          <a:xfrm>
            <a:off x="7191542" y="1"/>
            <a:ext cx="5000459" cy="1425992"/>
            <a:chOff x="7191542" y="1"/>
            <a:chExt cx="5000459" cy="1425992"/>
          </a:xfrm>
        </p:grpSpPr>
        <p:pic>
          <p:nvPicPr>
            <p:cNvPr id="351" name="Google Shape;351;p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2" name="Google Shape;352;p34"/>
            <p:cNvGrpSpPr/>
            <p:nvPr/>
          </p:nvGrpSpPr>
          <p:grpSpPr>
            <a:xfrm>
              <a:off x="7191542" y="1"/>
              <a:ext cx="5000459" cy="1425992"/>
              <a:chOff x="7186272" y="0"/>
              <a:chExt cx="5005729" cy="1427495"/>
            </a:xfrm>
          </p:grpSpPr>
          <p:sp>
            <p:nvSpPr>
              <p:cNvPr id="353" name="Google Shape;353;p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4" name="Google Shape;354;p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5" name="Google Shape;355;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6" name="Google Shape;356;p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7" name="Google Shape;357;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8" name="Google Shape;358;p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9" name="Google Shape;359;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0287348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360"/>
        <p:cNvGrpSpPr/>
        <p:nvPr/>
      </p:nvGrpSpPr>
      <p:grpSpPr>
        <a:xfrm>
          <a:off x="0" y="0"/>
          <a:ext cx="0" cy="0"/>
          <a:chOff x="0" y="0"/>
          <a:chExt cx="0" cy="0"/>
        </a:xfrm>
      </p:grpSpPr>
      <p:sp>
        <p:nvSpPr>
          <p:cNvPr id="361" name="Google Shape;361;p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2" name="Google Shape;362;p3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63" name="Google Shape;363;p35"/>
          <p:cNvGrpSpPr/>
          <p:nvPr/>
        </p:nvGrpSpPr>
        <p:grpSpPr>
          <a:xfrm>
            <a:off x="7191542" y="1"/>
            <a:ext cx="5000459" cy="1425992"/>
            <a:chOff x="7191542" y="1"/>
            <a:chExt cx="5000459" cy="1425992"/>
          </a:xfrm>
        </p:grpSpPr>
        <p:pic>
          <p:nvPicPr>
            <p:cNvPr id="364" name="Google Shape;364;p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5" name="Google Shape;365;p35"/>
            <p:cNvGrpSpPr/>
            <p:nvPr/>
          </p:nvGrpSpPr>
          <p:grpSpPr>
            <a:xfrm>
              <a:off x="7191542" y="1"/>
              <a:ext cx="5000459" cy="1425992"/>
              <a:chOff x="7186272" y="0"/>
              <a:chExt cx="5005729" cy="1427495"/>
            </a:xfrm>
          </p:grpSpPr>
          <p:sp>
            <p:nvSpPr>
              <p:cNvPr id="366" name="Google Shape;366;p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7" name="Google Shape;367;p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68" name="Google Shape;368;p3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9" name="Google Shape;369;p3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70" name="Google Shape;370;p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1" name="Google Shape;371;p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481649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372"/>
        <p:cNvGrpSpPr/>
        <p:nvPr/>
      </p:nvGrpSpPr>
      <p:grpSpPr>
        <a:xfrm>
          <a:off x="0" y="0"/>
          <a:ext cx="0" cy="0"/>
          <a:chOff x="0" y="0"/>
          <a:chExt cx="0" cy="0"/>
        </a:xfrm>
      </p:grpSpPr>
      <p:grpSp>
        <p:nvGrpSpPr>
          <p:cNvPr id="373" name="Google Shape;373;p36"/>
          <p:cNvGrpSpPr/>
          <p:nvPr/>
        </p:nvGrpSpPr>
        <p:grpSpPr>
          <a:xfrm>
            <a:off x="7191542" y="1"/>
            <a:ext cx="5000459" cy="1425992"/>
            <a:chOff x="7191542" y="1"/>
            <a:chExt cx="5000459" cy="1425992"/>
          </a:xfrm>
        </p:grpSpPr>
        <p:pic>
          <p:nvPicPr>
            <p:cNvPr id="374" name="Google Shape;374;p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5" name="Google Shape;375;p36"/>
            <p:cNvGrpSpPr/>
            <p:nvPr/>
          </p:nvGrpSpPr>
          <p:grpSpPr>
            <a:xfrm>
              <a:off x="7191542" y="1"/>
              <a:ext cx="5000459" cy="1425992"/>
              <a:chOff x="7186272" y="0"/>
              <a:chExt cx="5005729" cy="1427495"/>
            </a:xfrm>
          </p:grpSpPr>
          <p:sp>
            <p:nvSpPr>
              <p:cNvPr id="376" name="Google Shape;376;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7" name="Google Shape;377;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78" name="Google Shape;378;p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9" name="Google Shape;379;p3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80" name="Google Shape;380;p3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 name="Google Shape;381;p3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82" name="Google Shape;382;p3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3" name="Google Shape;383;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84" name="Google Shape;384;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5" name="Google Shape;385;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71840253"/>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86"/>
        <p:cNvGrpSpPr/>
        <p:nvPr/>
      </p:nvGrpSpPr>
      <p:grpSpPr>
        <a:xfrm>
          <a:off x="0" y="0"/>
          <a:ext cx="0" cy="0"/>
          <a:chOff x="0" y="0"/>
          <a:chExt cx="0" cy="0"/>
        </a:xfrm>
      </p:grpSpPr>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92" name="Google Shape;392;p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3" name="Google Shape;393;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94" name="Google Shape;394;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5" name="Google Shape;395;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55201443"/>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396"/>
        <p:cNvGrpSpPr/>
        <p:nvPr/>
      </p:nvGrpSpPr>
      <p:grpSpPr>
        <a:xfrm>
          <a:off x="0" y="0"/>
          <a:ext cx="0" cy="0"/>
          <a:chOff x="0" y="0"/>
          <a:chExt cx="0" cy="0"/>
        </a:xfrm>
      </p:grpSpPr>
      <p:grpSp>
        <p:nvGrpSpPr>
          <p:cNvPr id="397" name="Google Shape;397;p38"/>
          <p:cNvGrpSpPr/>
          <p:nvPr/>
        </p:nvGrpSpPr>
        <p:grpSpPr>
          <a:xfrm>
            <a:off x="0" y="0"/>
            <a:ext cx="12192000" cy="2148830"/>
            <a:chOff x="0" y="0"/>
            <a:chExt cx="12192000" cy="2148830"/>
          </a:xfrm>
        </p:grpSpPr>
        <p:sp>
          <p:nvSpPr>
            <p:cNvPr id="398" name="Google Shape;398;p3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9" name="Google Shape;399;p3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00" name="Google Shape;400;p3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1" name="Google Shape;401;p3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2" name="Google Shape;402;p3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03" name="Google Shape;403;p3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04" name="Google Shape;404;p3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5072720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405"/>
        <p:cNvGrpSpPr/>
        <p:nvPr/>
      </p:nvGrpSpPr>
      <p:grpSpPr>
        <a:xfrm>
          <a:off x="0" y="0"/>
          <a:ext cx="0" cy="0"/>
          <a:chOff x="0" y="0"/>
          <a:chExt cx="0" cy="0"/>
        </a:xfrm>
      </p:grpSpPr>
      <p:sp>
        <p:nvSpPr>
          <p:cNvPr id="406" name="Google Shape;406;p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07" name="Google Shape;407;p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8" name="Google Shape;408;p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09" name="Google Shape;409;p39"/>
          <p:cNvGrpSpPr/>
          <p:nvPr/>
        </p:nvGrpSpPr>
        <p:grpSpPr>
          <a:xfrm>
            <a:off x="7191542" y="1"/>
            <a:ext cx="5000459" cy="1425992"/>
            <a:chOff x="7191542" y="1"/>
            <a:chExt cx="5000459" cy="1425992"/>
          </a:xfrm>
        </p:grpSpPr>
        <p:pic>
          <p:nvPicPr>
            <p:cNvPr id="410" name="Google Shape;410;p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1" name="Google Shape;411;p39"/>
            <p:cNvGrpSpPr/>
            <p:nvPr/>
          </p:nvGrpSpPr>
          <p:grpSpPr>
            <a:xfrm>
              <a:off x="7191542" y="1"/>
              <a:ext cx="5000459" cy="1425992"/>
              <a:chOff x="7186272" y="0"/>
              <a:chExt cx="5005729" cy="1427495"/>
            </a:xfrm>
          </p:grpSpPr>
          <p:sp>
            <p:nvSpPr>
              <p:cNvPr id="412" name="Google Shape;412;p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3" name="Google Shape;413;p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22292883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14"/>
        <p:cNvGrpSpPr/>
        <p:nvPr/>
      </p:nvGrpSpPr>
      <p:grpSpPr>
        <a:xfrm>
          <a:off x="0" y="0"/>
          <a:ext cx="0" cy="0"/>
          <a:chOff x="0" y="0"/>
          <a:chExt cx="0" cy="0"/>
        </a:xfrm>
      </p:grpSpPr>
      <p:sp>
        <p:nvSpPr>
          <p:cNvPr id="415" name="Google Shape;415;p4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6" name="Google Shape;416;p4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7" name="Google Shape;417;p4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18" name="Google Shape;418;p40"/>
          <p:cNvSpPr>
            <a:spLocks noGrp="1"/>
          </p:cNvSpPr>
          <p:nvPr>
            <p:ph type="pic" idx="2"/>
          </p:nvPr>
        </p:nvSpPr>
        <p:spPr>
          <a:xfrm>
            <a:off x="7118684" y="233915"/>
            <a:ext cx="5073316" cy="5943600"/>
          </a:xfrm>
          <a:prstGeom prst="rect">
            <a:avLst/>
          </a:prstGeom>
          <a:noFill/>
          <a:ln>
            <a:noFill/>
          </a:ln>
        </p:spPr>
      </p:sp>
      <p:grpSp>
        <p:nvGrpSpPr>
          <p:cNvPr id="419" name="Google Shape;419;p40"/>
          <p:cNvGrpSpPr/>
          <p:nvPr/>
        </p:nvGrpSpPr>
        <p:grpSpPr>
          <a:xfrm>
            <a:off x="0" y="5020348"/>
            <a:ext cx="12192000" cy="1837653"/>
            <a:chOff x="0" y="5020348"/>
            <a:chExt cx="12192000" cy="1837653"/>
          </a:xfrm>
        </p:grpSpPr>
        <p:sp>
          <p:nvSpPr>
            <p:cNvPr id="420" name="Google Shape;420;p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1" name="Google Shape;421;p4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22" name="Google Shape;422;p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730938706"/>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23"/>
        <p:cNvGrpSpPr/>
        <p:nvPr/>
      </p:nvGrpSpPr>
      <p:grpSpPr>
        <a:xfrm>
          <a:off x="0" y="0"/>
          <a:ext cx="0" cy="0"/>
          <a:chOff x="0" y="0"/>
          <a:chExt cx="0" cy="0"/>
        </a:xfrm>
      </p:grpSpPr>
      <p:grpSp>
        <p:nvGrpSpPr>
          <p:cNvPr id="424" name="Google Shape;424;p41"/>
          <p:cNvGrpSpPr/>
          <p:nvPr/>
        </p:nvGrpSpPr>
        <p:grpSpPr>
          <a:xfrm>
            <a:off x="0" y="5020347"/>
            <a:ext cx="12192000" cy="1837653"/>
            <a:chOff x="0" y="5020347"/>
            <a:chExt cx="12192000" cy="1837653"/>
          </a:xfrm>
        </p:grpSpPr>
        <p:sp>
          <p:nvSpPr>
            <p:cNvPr id="425" name="Google Shape;425;p4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6" name="Google Shape;426;p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7" name="Google Shape;427;p4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28" name="Google Shape;428;p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29" name="Google Shape;429;p4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0" name="Google Shape;430;p4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727989346"/>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31"/>
        <p:cNvGrpSpPr/>
        <p:nvPr/>
      </p:nvGrpSpPr>
      <p:grpSpPr>
        <a:xfrm>
          <a:off x="0" y="0"/>
          <a:ext cx="0" cy="0"/>
          <a:chOff x="0" y="0"/>
          <a:chExt cx="0" cy="0"/>
        </a:xfrm>
      </p:grpSpPr>
      <p:sp>
        <p:nvSpPr>
          <p:cNvPr id="432" name="Google Shape;432;p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3" name="Google Shape;433;p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4" name="Google Shape;434;p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5" name="Google Shape;435;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6" name="Google Shape;436;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7" name="Google Shape;437;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38" name="Google Shape;438;p42"/>
          <p:cNvGrpSpPr/>
          <p:nvPr/>
        </p:nvGrpSpPr>
        <p:grpSpPr>
          <a:xfrm>
            <a:off x="7191542" y="1"/>
            <a:ext cx="5000459" cy="1425992"/>
            <a:chOff x="7191542" y="1"/>
            <a:chExt cx="5000459" cy="1425992"/>
          </a:xfrm>
        </p:grpSpPr>
        <p:pic>
          <p:nvPicPr>
            <p:cNvPr id="439" name="Google Shape;439;p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0" name="Google Shape;440;p42"/>
            <p:cNvGrpSpPr/>
            <p:nvPr/>
          </p:nvGrpSpPr>
          <p:grpSpPr>
            <a:xfrm>
              <a:off x="7191542" y="1"/>
              <a:ext cx="5000459" cy="1425992"/>
              <a:chOff x="7186272" y="0"/>
              <a:chExt cx="5005729" cy="1427495"/>
            </a:xfrm>
          </p:grpSpPr>
          <p:sp>
            <p:nvSpPr>
              <p:cNvPr id="441" name="Google Shape;441;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2" name="Google Shape;442;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43" name="Google Shape;443;p4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1275751"/>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444"/>
        <p:cNvGrpSpPr/>
        <p:nvPr/>
      </p:nvGrpSpPr>
      <p:grpSpPr>
        <a:xfrm>
          <a:off x="0" y="0"/>
          <a:ext cx="0" cy="0"/>
          <a:chOff x="0" y="0"/>
          <a:chExt cx="0" cy="0"/>
        </a:xfrm>
      </p:grpSpPr>
      <p:grpSp>
        <p:nvGrpSpPr>
          <p:cNvPr id="445" name="Google Shape;445;p43"/>
          <p:cNvGrpSpPr/>
          <p:nvPr/>
        </p:nvGrpSpPr>
        <p:grpSpPr>
          <a:xfrm>
            <a:off x="7191542" y="1"/>
            <a:ext cx="5000459" cy="1425992"/>
            <a:chOff x="7191542" y="1"/>
            <a:chExt cx="5000459" cy="1425992"/>
          </a:xfrm>
        </p:grpSpPr>
        <p:pic>
          <p:nvPicPr>
            <p:cNvPr id="446" name="Google Shape;446;p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7" name="Google Shape;447;p43"/>
            <p:cNvGrpSpPr/>
            <p:nvPr/>
          </p:nvGrpSpPr>
          <p:grpSpPr>
            <a:xfrm>
              <a:off x="7191542" y="1"/>
              <a:ext cx="5000459" cy="1425992"/>
              <a:chOff x="7186272" y="0"/>
              <a:chExt cx="5005729" cy="1427495"/>
            </a:xfrm>
          </p:grpSpPr>
          <p:sp>
            <p:nvSpPr>
              <p:cNvPr id="448" name="Google Shape;448;p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9" name="Google Shape;449;p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0" name="Google Shape;450;p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1" name="Google Shape;451;p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2" name="Google Shape;452;p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3" name="Google Shape;453;p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 name="Google Shape;454;p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97669479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Title Only 3">
    <p:spTree>
      <p:nvGrpSpPr>
        <p:cNvPr id="1" name=""/>
        <p:cNvGrpSpPr/>
        <p:nvPr/>
      </p:nvGrpSpPr>
      <p:grpSpPr>
        <a:xfrm>
          <a:off x="0" y="0"/>
          <a:ext cx="0" cy="0"/>
          <a:chOff x="0" y="0"/>
          <a:chExt cx="0" cy="0"/>
        </a:xfrm>
      </p:grpSpPr>
      <p:grpSp>
        <p:nvGrpSpPr>
          <p:cNvPr id="2" name="Google Shape;533;p51">
            <a:extLst>
              <a:ext uri="{FF2B5EF4-FFF2-40B4-BE49-F238E27FC236}">
                <a16:creationId xmlns:a16="http://schemas.microsoft.com/office/drawing/2014/main" id="{CFFB3A2C-2F8E-4118-C335-72A4FBC17A36}"/>
              </a:ext>
            </a:extLst>
          </p:cNvPr>
          <p:cNvGrpSpPr/>
          <p:nvPr/>
        </p:nvGrpSpPr>
        <p:grpSpPr>
          <a:xfrm>
            <a:off x="7191545" y="0"/>
            <a:ext cx="5000460" cy="1425988"/>
            <a:chOff x="7191545" y="0"/>
            <a:chExt cx="5000460" cy="1425988"/>
          </a:xfrm>
        </p:grpSpPr>
        <p:pic>
          <p:nvPicPr>
            <p:cNvPr id="3" name="Google Shape;534;p51">
              <a:extLst>
                <a:ext uri="{FF2B5EF4-FFF2-40B4-BE49-F238E27FC236}">
                  <a16:creationId xmlns:a16="http://schemas.microsoft.com/office/drawing/2014/main" id="{ABD09AFB-2646-9B7B-02A1-B6173F3F77AB}"/>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35;p51">
              <a:extLst>
                <a:ext uri="{FF2B5EF4-FFF2-40B4-BE49-F238E27FC236}">
                  <a16:creationId xmlns:a16="http://schemas.microsoft.com/office/drawing/2014/main" id="{FF6A3ACE-C2BE-E892-FCFC-79DE6C516FAB}"/>
                </a:ext>
              </a:extLst>
            </p:cNvPr>
            <p:cNvGrpSpPr/>
            <p:nvPr/>
          </p:nvGrpSpPr>
          <p:grpSpPr>
            <a:xfrm>
              <a:off x="7191545" y="0"/>
              <a:ext cx="5000460" cy="1425988"/>
              <a:chOff x="7191545" y="0"/>
              <a:chExt cx="5000460" cy="1425988"/>
            </a:xfrm>
          </p:grpSpPr>
          <p:sp>
            <p:nvSpPr>
              <p:cNvPr id="5" name="Google Shape;536;p51">
                <a:extLst>
                  <a:ext uri="{FF2B5EF4-FFF2-40B4-BE49-F238E27FC236}">
                    <a16:creationId xmlns:a16="http://schemas.microsoft.com/office/drawing/2014/main" id="{1A0902F5-09EA-B460-9586-560779ECA51E}"/>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37;p51">
                <a:extLst>
                  <a:ext uri="{FF2B5EF4-FFF2-40B4-BE49-F238E27FC236}">
                    <a16:creationId xmlns:a16="http://schemas.microsoft.com/office/drawing/2014/main" id="{DBEDFFC9-6A56-6116-D802-34436259100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38;p51">
            <a:extLst>
              <a:ext uri="{FF2B5EF4-FFF2-40B4-BE49-F238E27FC236}">
                <a16:creationId xmlns:a16="http://schemas.microsoft.com/office/drawing/2014/main" id="{7DEEFCBC-4D9E-DA4C-6B5B-BB8CD9194D98}"/>
              </a:ext>
            </a:extLst>
          </p:cNvPr>
          <p:cNvSpPr txBox="1">
            <a:spLocks noGrp="1"/>
          </p:cNvSpPr>
          <p:nvPr>
            <p:ph type="title"/>
          </p:nvPr>
        </p:nvSpPr>
        <p:spPr/>
        <p:txBody>
          <a:bodyPr/>
          <a:lstStyle>
            <a:lvl1pPr>
              <a:defRPr/>
            </a:lvl1pPr>
          </a:lstStyle>
          <a:p>
            <a:pPr lvl="0"/>
            <a:endParaRPr lang="en-US"/>
          </a:p>
        </p:txBody>
      </p:sp>
      <p:sp>
        <p:nvSpPr>
          <p:cNvPr id="8" name="Google Shape;539;p51">
            <a:extLst>
              <a:ext uri="{FF2B5EF4-FFF2-40B4-BE49-F238E27FC236}">
                <a16:creationId xmlns:a16="http://schemas.microsoft.com/office/drawing/2014/main" id="{4870CE58-4F09-FEC7-2907-2563A76E70FD}"/>
              </a:ext>
            </a:extLst>
          </p:cNvPr>
          <p:cNvSpPr txBox="1">
            <a:spLocks noGrp="1"/>
          </p:cNvSpPr>
          <p:nvPr>
            <p:ph type="sldNum" sz="quarter" idx="8"/>
          </p:nvPr>
        </p:nvSpPr>
        <p:spPr/>
        <p:txBody>
          <a:bodyPr/>
          <a:lstStyle>
            <a:lvl1pPr>
              <a:defRPr/>
            </a:lvl1pPr>
          </a:lstStyle>
          <a:p>
            <a:pPr lvl="0"/>
            <a:fld id="{95A1BDD0-E1DB-42FB-BC64-FF8E1FF2A8E4}" type="slidenum">
              <a:t>‹#›</a:t>
            </a:fld>
            <a:endParaRPr lang="en-US"/>
          </a:p>
        </p:txBody>
      </p:sp>
      <p:cxnSp>
        <p:nvCxnSpPr>
          <p:cNvPr id="9" name="Google Shape;540;p51">
            <a:extLst>
              <a:ext uri="{FF2B5EF4-FFF2-40B4-BE49-F238E27FC236}">
                <a16:creationId xmlns:a16="http://schemas.microsoft.com/office/drawing/2014/main" id="{FEEACC41-909D-AE5C-55E1-5910B04018E1}"/>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541;p51">
            <a:extLst>
              <a:ext uri="{FF2B5EF4-FFF2-40B4-BE49-F238E27FC236}">
                <a16:creationId xmlns:a16="http://schemas.microsoft.com/office/drawing/2014/main" id="{C983F583-C6A1-3771-EB96-3697F79B655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71938487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455"/>
        <p:cNvGrpSpPr/>
        <p:nvPr/>
      </p:nvGrpSpPr>
      <p:grpSpPr>
        <a:xfrm>
          <a:off x="0" y="0"/>
          <a:ext cx="0" cy="0"/>
          <a:chOff x="0" y="0"/>
          <a:chExt cx="0" cy="0"/>
        </a:xfrm>
      </p:grpSpPr>
      <p:sp>
        <p:nvSpPr>
          <p:cNvPr id="456" name="Google Shape;456;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7" name="Google Shape;457;p4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58" name="Google Shape;458;p44"/>
          <p:cNvGrpSpPr/>
          <p:nvPr/>
        </p:nvGrpSpPr>
        <p:grpSpPr>
          <a:xfrm>
            <a:off x="7191542" y="1"/>
            <a:ext cx="5000459" cy="1425992"/>
            <a:chOff x="7191542" y="1"/>
            <a:chExt cx="5000459" cy="1425992"/>
          </a:xfrm>
        </p:grpSpPr>
        <p:pic>
          <p:nvPicPr>
            <p:cNvPr id="459" name="Google Shape;459;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0" name="Google Shape;460;p44"/>
            <p:cNvGrpSpPr/>
            <p:nvPr/>
          </p:nvGrpSpPr>
          <p:grpSpPr>
            <a:xfrm>
              <a:off x="7191542" y="1"/>
              <a:ext cx="5000459" cy="1425992"/>
              <a:chOff x="7186272" y="0"/>
              <a:chExt cx="5005729" cy="1427495"/>
            </a:xfrm>
          </p:grpSpPr>
          <p:sp>
            <p:nvSpPr>
              <p:cNvPr id="461" name="Google Shape;461;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2" name="Google Shape;462;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63" name="Google Shape;463;p4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4" name="Google Shape;464;p4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65" name="Google Shape;465;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6" name="Google Shape;466;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90889310"/>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467"/>
        <p:cNvGrpSpPr/>
        <p:nvPr/>
      </p:nvGrpSpPr>
      <p:grpSpPr>
        <a:xfrm>
          <a:off x="0" y="0"/>
          <a:ext cx="0" cy="0"/>
          <a:chOff x="0" y="0"/>
          <a:chExt cx="0" cy="0"/>
        </a:xfrm>
      </p:grpSpPr>
      <p:grpSp>
        <p:nvGrpSpPr>
          <p:cNvPr id="468" name="Google Shape;468;p45"/>
          <p:cNvGrpSpPr/>
          <p:nvPr/>
        </p:nvGrpSpPr>
        <p:grpSpPr>
          <a:xfrm>
            <a:off x="7191542" y="1"/>
            <a:ext cx="5000459" cy="1425992"/>
            <a:chOff x="7191542" y="1"/>
            <a:chExt cx="5000459" cy="1425992"/>
          </a:xfrm>
        </p:grpSpPr>
        <p:pic>
          <p:nvPicPr>
            <p:cNvPr id="469" name="Google Shape;469;p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0" name="Google Shape;470;p45"/>
            <p:cNvGrpSpPr/>
            <p:nvPr/>
          </p:nvGrpSpPr>
          <p:grpSpPr>
            <a:xfrm>
              <a:off x="7191542" y="1"/>
              <a:ext cx="5000459" cy="1425992"/>
              <a:chOff x="7186272" y="0"/>
              <a:chExt cx="5005729" cy="1427495"/>
            </a:xfrm>
          </p:grpSpPr>
          <p:sp>
            <p:nvSpPr>
              <p:cNvPr id="471" name="Google Shape;471;p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2" name="Google Shape;472;p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73" name="Google Shape;473;p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4" name="Google Shape;474;p4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5" name="Google Shape;475;p4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6" name="Google Shape;476;p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7" name="Google Shape;477;p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8" name="Google Shape;478;p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79" name="Google Shape;479;p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0" name="Google Shape;480;p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06460476"/>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81"/>
        <p:cNvGrpSpPr/>
        <p:nvPr/>
      </p:nvGrpSpPr>
      <p:grpSpPr>
        <a:xfrm>
          <a:off x="0" y="0"/>
          <a:ext cx="0" cy="0"/>
          <a:chOff x="0" y="0"/>
          <a:chExt cx="0" cy="0"/>
        </a:xfrm>
      </p:grpSpPr>
      <p:sp>
        <p:nvSpPr>
          <p:cNvPr id="482" name="Google Shape;482;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83" name="Google Shape;483;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84" name="Google Shape;484;p46"/>
          <p:cNvGrpSpPr/>
          <p:nvPr/>
        </p:nvGrpSpPr>
        <p:grpSpPr>
          <a:xfrm>
            <a:off x="0" y="5379426"/>
            <a:ext cx="2807368" cy="753891"/>
            <a:chOff x="0" y="5379426"/>
            <a:chExt cx="2807368" cy="753891"/>
          </a:xfrm>
        </p:grpSpPr>
        <p:sp>
          <p:nvSpPr>
            <p:cNvPr id="485" name="Google Shape;485;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6" name="Google Shape;486;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87" name="Google Shape;487;p46"/>
          <p:cNvSpPr>
            <a:spLocks noGrp="1"/>
          </p:cNvSpPr>
          <p:nvPr>
            <p:ph type="pic" idx="2"/>
          </p:nvPr>
        </p:nvSpPr>
        <p:spPr>
          <a:xfrm>
            <a:off x="2807368" y="457202"/>
            <a:ext cx="8915400" cy="5943598"/>
          </a:xfrm>
          <a:prstGeom prst="rect">
            <a:avLst/>
          </a:prstGeom>
          <a:noFill/>
          <a:ln>
            <a:noFill/>
          </a:ln>
        </p:spPr>
      </p:sp>
      <p:pic>
        <p:nvPicPr>
          <p:cNvPr id="488" name="Google Shape;488;p4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43889204"/>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489"/>
        <p:cNvGrpSpPr/>
        <p:nvPr/>
      </p:nvGrpSpPr>
      <p:grpSpPr>
        <a:xfrm>
          <a:off x="0" y="0"/>
          <a:ext cx="0" cy="0"/>
          <a:chOff x="0" y="0"/>
          <a:chExt cx="0" cy="0"/>
        </a:xfrm>
      </p:grpSpPr>
      <p:grpSp>
        <p:nvGrpSpPr>
          <p:cNvPr id="490" name="Google Shape;490;p47"/>
          <p:cNvGrpSpPr/>
          <p:nvPr/>
        </p:nvGrpSpPr>
        <p:grpSpPr>
          <a:xfrm>
            <a:off x="0" y="0"/>
            <a:ext cx="12192000" cy="2148830"/>
            <a:chOff x="0" y="0"/>
            <a:chExt cx="12192000" cy="2148830"/>
          </a:xfrm>
        </p:grpSpPr>
        <p:sp>
          <p:nvSpPr>
            <p:cNvPr id="491" name="Google Shape;491;p4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2" name="Google Shape;492;p4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93" name="Google Shape;493;p4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4" name="Google Shape;494;p4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5" name="Google Shape;495;p4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96" name="Google Shape;496;p4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97" name="Google Shape;497;p47"/>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517093778"/>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498"/>
        <p:cNvGrpSpPr/>
        <p:nvPr/>
      </p:nvGrpSpPr>
      <p:grpSpPr>
        <a:xfrm>
          <a:off x="0" y="0"/>
          <a:ext cx="0" cy="0"/>
          <a:chOff x="0" y="0"/>
          <a:chExt cx="0" cy="0"/>
        </a:xfrm>
      </p:grpSpPr>
      <p:sp>
        <p:nvSpPr>
          <p:cNvPr id="499" name="Google Shape;499;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00" name="Google Shape;500;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1" name="Google Shape;501;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2" name="Google Shape;502;p48"/>
          <p:cNvGrpSpPr/>
          <p:nvPr/>
        </p:nvGrpSpPr>
        <p:grpSpPr>
          <a:xfrm>
            <a:off x="7191542" y="1"/>
            <a:ext cx="5000459" cy="1425992"/>
            <a:chOff x="7191542" y="1"/>
            <a:chExt cx="5000459" cy="1425992"/>
          </a:xfrm>
        </p:grpSpPr>
        <p:pic>
          <p:nvPicPr>
            <p:cNvPr id="503" name="Google Shape;503;p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4" name="Google Shape;504;p48"/>
            <p:cNvGrpSpPr/>
            <p:nvPr/>
          </p:nvGrpSpPr>
          <p:grpSpPr>
            <a:xfrm>
              <a:off x="7191542" y="1"/>
              <a:ext cx="5000459" cy="1425992"/>
              <a:chOff x="7186272" y="0"/>
              <a:chExt cx="5005729" cy="1427495"/>
            </a:xfrm>
          </p:grpSpPr>
          <p:sp>
            <p:nvSpPr>
              <p:cNvPr id="505" name="Google Shape;505;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6" name="Google Shape;506;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143209242"/>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07"/>
        <p:cNvGrpSpPr/>
        <p:nvPr/>
      </p:nvGrpSpPr>
      <p:grpSpPr>
        <a:xfrm>
          <a:off x="0" y="0"/>
          <a:ext cx="0" cy="0"/>
          <a:chOff x="0" y="0"/>
          <a:chExt cx="0" cy="0"/>
        </a:xfrm>
      </p:grpSpPr>
      <p:grpSp>
        <p:nvGrpSpPr>
          <p:cNvPr id="508" name="Google Shape;508;p49"/>
          <p:cNvGrpSpPr/>
          <p:nvPr/>
        </p:nvGrpSpPr>
        <p:grpSpPr>
          <a:xfrm>
            <a:off x="7191542" y="1"/>
            <a:ext cx="5000459" cy="1425992"/>
            <a:chOff x="7191542" y="1"/>
            <a:chExt cx="5000459" cy="1425992"/>
          </a:xfrm>
        </p:grpSpPr>
        <p:pic>
          <p:nvPicPr>
            <p:cNvPr id="509" name="Google Shape;509;p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0" name="Google Shape;510;p49"/>
            <p:cNvGrpSpPr/>
            <p:nvPr/>
          </p:nvGrpSpPr>
          <p:grpSpPr>
            <a:xfrm>
              <a:off x="7191542" y="1"/>
              <a:ext cx="5000459" cy="1425992"/>
              <a:chOff x="7186272" y="0"/>
              <a:chExt cx="5005729" cy="1427495"/>
            </a:xfrm>
          </p:grpSpPr>
          <p:sp>
            <p:nvSpPr>
              <p:cNvPr id="511" name="Google Shape;511;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2" name="Google Shape;512;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3" name="Google Shape;513;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14" name="Google Shape;514;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5" name="Google Shape;515;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6" name="Google Shape;516;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2465178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17"/>
        <p:cNvGrpSpPr/>
        <p:nvPr/>
      </p:nvGrpSpPr>
      <p:grpSpPr>
        <a:xfrm>
          <a:off x="0" y="0"/>
          <a:ext cx="0" cy="0"/>
          <a:chOff x="0" y="0"/>
          <a:chExt cx="0" cy="0"/>
        </a:xfrm>
      </p:grpSpPr>
      <p:sp>
        <p:nvSpPr>
          <p:cNvPr id="518" name="Google Shape;518;p50"/>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19" name="Google Shape;519;p50"/>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20" name="Google Shape;520;p50"/>
          <p:cNvGrpSpPr/>
          <p:nvPr/>
        </p:nvGrpSpPr>
        <p:grpSpPr>
          <a:xfrm flipH="1">
            <a:off x="-1" y="1"/>
            <a:ext cx="6418725" cy="1509822"/>
            <a:chOff x="7522541" y="1"/>
            <a:chExt cx="4669459" cy="1098357"/>
          </a:xfrm>
        </p:grpSpPr>
        <p:sp>
          <p:nvSpPr>
            <p:cNvPr id="521" name="Google Shape;521;p50"/>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2" name="Google Shape;522;p50"/>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523" name="Google Shape;523;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100364757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24"/>
        <p:cNvGrpSpPr/>
        <p:nvPr/>
      </p:nvGrpSpPr>
      <p:grpSpPr>
        <a:xfrm>
          <a:off x="0" y="0"/>
          <a:ext cx="0" cy="0"/>
          <a:chOff x="0" y="0"/>
          <a:chExt cx="0" cy="0"/>
        </a:xfrm>
      </p:grpSpPr>
      <p:sp>
        <p:nvSpPr>
          <p:cNvPr id="525" name="Google Shape;525;p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26" name="Google Shape;526;p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7" name="Google Shape;527;p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8" name="Google Shape;528;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9" name="Google Shape;529;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0" name="Google Shape;530;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31" name="Google Shape;531;p51"/>
          <p:cNvGrpSpPr/>
          <p:nvPr/>
        </p:nvGrpSpPr>
        <p:grpSpPr>
          <a:xfrm>
            <a:off x="7191542" y="1"/>
            <a:ext cx="5000459" cy="1425992"/>
            <a:chOff x="7191542" y="1"/>
            <a:chExt cx="5000459" cy="1425992"/>
          </a:xfrm>
        </p:grpSpPr>
        <p:pic>
          <p:nvPicPr>
            <p:cNvPr id="532" name="Google Shape;532;p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3" name="Google Shape;533;p51"/>
            <p:cNvGrpSpPr/>
            <p:nvPr/>
          </p:nvGrpSpPr>
          <p:grpSpPr>
            <a:xfrm>
              <a:off x="7191542" y="1"/>
              <a:ext cx="5000459" cy="1425992"/>
              <a:chOff x="7186272" y="0"/>
              <a:chExt cx="5005729" cy="1427495"/>
            </a:xfrm>
          </p:grpSpPr>
          <p:sp>
            <p:nvSpPr>
              <p:cNvPr id="534" name="Google Shape;534;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5" name="Google Shape;535;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36" name="Google Shape;536;p5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518695347"/>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537"/>
        <p:cNvGrpSpPr/>
        <p:nvPr/>
      </p:nvGrpSpPr>
      <p:grpSpPr>
        <a:xfrm>
          <a:off x="0" y="0"/>
          <a:ext cx="0" cy="0"/>
          <a:chOff x="0" y="0"/>
          <a:chExt cx="0" cy="0"/>
        </a:xfrm>
      </p:grpSpPr>
      <p:sp>
        <p:nvSpPr>
          <p:cNvPr id="538" name="Google Shape;538;p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39" name="Google Shape;539;p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40" name="Google Shape;540;p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1" name="Google Shape;541;p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2" name="Google Shape;542;p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3" name="Google Shape;543;p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44" name="Google Shape;544;p52"/>
          <p:cNvGrpSpPr/>
          <p:nvPr/>
        </p:nvGrpSpPr>
        <p:grpSpPr>
          <a:xfrm>
            <a:off x="7191542" y="1"/>
            <a:ext cx="5000459" cy="1425992"/>
            <a:chOff x="7191542" y="1"/>
            <a:chExt cx="5000459" cy="1425992"/>
          </a:xfrm>
        </p:grpSpPr>
        <p:pic>
          <p:nvPicPr>
            <p:cNvPr id="545" name="Google Shape;545;p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6" name="Google Shape;546;p52"/>
            <p:cNvGrpSpPr/>
            <p:nvPr/>
          </p:nvGrpSpPr>
          <p:grpSpPr>
            <a:xfrm>
              <a:off x="7191542" y="1"/>
              <a:ext cx="5000459" cy="1425992"/>
              <a:chOff x="7186272" y="0"/>
              <a:chExt cx="5005729" cy="1427495"/>
            </a:xfrm>
          </p:grpSpPr>
          <p:sp>
            <p:nvSpPr>
              <p:cNvPr id="547" name="Google Shape;547;p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8" name="Google Shape;548;p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49" name="Google Shape;549;p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42589754"/>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50"/>
        <p:cNvGrpSpPr/>
        <p:nvPr/>
      </p:nvGrpSpPr>
      <p:grpSpPr>
        <a:xfrm>
          <a:off x="0" y="0"/>
          <a:ext cx="0" cy="0"/>
          <a:chOff x="0" y="0"/>
          <a:chExt cx="0" cy="0"/>
        </a:xfrm>
      </p:grpSpPr>
      <p:sp>
        <p:nvSpPr>
          <p:cNvPr id="551" name="Google Shape;551;p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2" name="Google Shape;552;p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3" name="Google Shape;553;p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4" name="Google Shape;554;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5" name="Google Shape;555;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6" name="Google Shape;556;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7" name="Google Shape;557;p53"/>
          <p:cNvGrpSpPr/>
          <p:nvPr/>
        </p:nvGrpSpPr>
        <p:grpSpPr>
          <a:xfrm>
            <a:off x="7191542" y="1"/>
            <a:ext cx="5000459" cy="1425992"/>
            <a:chOff x="7191542" y="1"/>
            <a:chExt cx="5000459" cy="1425992"/>
          </a:xfrm>
        </p:grpSpPr>
        <p:pic>
          <p:nvPicPr>
            <p:cNvPr id="558" name="Google Shape;558;p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9" name="Google Shape;559;p53"/>
            <p:cNvGrpSpPr/>
            <p:nvPr/>
          </p:nvGrpSpPr>
          <p:grpSpPr>
            <a:xfrm>
              <a:off x="7191542" y="1"/>
              <a:ext cx="5000459" cy="1425992"/>
              <a:chOff x="7186272" y="0"/>
              <a:chExt cx="5005729" cy="1427495"/>
            </a:xfrm>
          </p:grpSpPr>
          <p:sp>
            <p:nvSpPr>
              <p:cNvPr id="560" name="Google Shape;560;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1" name="Google Shape;561;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62" name="Google Shape;562;p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57905759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End 3">
    <p:spTree>
      <p:nvGrpSpPr>
        <p:cNvPr id="1" name=""/>
        <p:cNvGrpSpPr/>
        <p:nvPr/>
      </p:nvGrpSpPr>
      <p:grpSpPr>
        <a:xfrm>
          <a:off x="0" y="0"/>
          <a:ext cx="0" cy="0"/>
          <a:chOff x="0" y="0"/>
          <a:chExt cx="0" cy="0"/>
        </a:xfrm>
      </p:grpSpPr>
      <p:grpSp>
        <p:nvGrpSpPr>
          <p:cNvPr id="2" name="Google Shape;543;p52">
            <a:extLst>
              <a:ext uri="{FF2B5EF4-FFF2-40B4-BE49-F238E27FC236}">
                <a16:creationId xmlns:a16="http://schemas.microsoft.com/office/drawing/2014/main" id="{CCF6980A-9D35-0ED8-D238-86AD0F46B80E}"/>
              </a:ext>
            </a:extLst>
          </p:cNvPr>
          <p:cNvGrpSpPr/>
          <p:nvPr/>
        </p:nvGrpSpPr>
        <p:grpSpPr>
          <a:xfrm>
            <a:off x="0" y="0"/>
            <a:ext cx="12191996" cy="2148830"/>
            <a:chOff x="0" y="0"/>
            <a:chExt cx="12191996" cy="2148830"/>
          </a:xfrm>
        </p:grpSpPr>
        <p:sp>
          <p:nvSpPr>
            <p:cNvPr id="3" name="Google Shape;544;p52">
              <a:extLst>
                <a:ext uri="{FF2B5EF4-FFF2-40B4-BE49-F238E27FC236}">
                  <a16:creationId xmlns:a16="http://schemas.microsoft.com/office/drawing/2014/main" id="{774B465D-7039-38F6-C6BA-F5899BE30BA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545;p52">
              <a:extLst>
                <a:ext uri="{FF2B5EF4-FFF2-40B4-BE49-F238E27FC236}">
                  <a16:creationId xmlns:a16="http://schemas.microsoft.com/office/drawing/2014/main" id="{F679B2C9-C580-AD2C-0416-B4D44FB620FC}"/>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546;p52">
            <a:extLst>
              <a:ext uri="{FF2B5EF4-FFF2-40B4-BE49-F238E27FC236}">
                <a16:creationId xmlns:a16="http://schemas.microsoft.com/office/drawing/2014/main" id="{511E9627-099D-26B8-68DC-50B0E44781A0}"/>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547;p52">
            <a:extLst>
              <a:ext uri="{FF2B5EF4-FFF2-40B4-BE49-F238E27FC236}">
                <a16:creationId xmlns:a16="http://schemas.microsoft.com/office/drawing/2014/main" id="{060A913A-502E-8209-EB13-68C6EA920D17}"/>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548;p52">
            <a:extLst>
              <a:ext uri="{FF2B5EF4-FFF2-40B4-BE49-F238E27FC236}">
                <a16:creationId xmlns:a16="http://schemas.microsoft.com/office/drawing/2014/main" id="{EBCC72B9-E7E1-4080-E075-6E6CFB8A3FB6}"/>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549;p52">
            <a:extLst>
              <a:ext uri="{FF2B5EF4-FFF2-40B4-BE49-F238E27FC236}">
                <a16:creationId xmlns:a16="http://schemas.microsoft.com/office/drawing/2014/main" id="{040E6908-98D2-1F42-159E-E2F1AD436CB4}"/>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2858587050"/>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563"/>
        <p:cNvGrpSpPr/>
        <p:nvPr/>
      </p:nvGrpSpPr>
      <p:grpSpPr>
        <a:xfrm>
          <a:off x="0" y="0"/>
          <a:ext cx="0" cy="0"/>
          <a:chOff x="0" y="0"/>
          <a:chExt cx="0" cy="0"/>
        </a:xfrm>
      </p:grpSpPr>
      <p:sp>
        <p:nvSpPr>
          <p:cNvPr id="564" name="Google Shape;564;p5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5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566" name="Google Shape;566;p5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567" name="Google Shape;567;p5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568" name="Google Shape;568;p5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569" name="Google Shape;569;p5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0" name="Google Shape;570;p5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71" name="Google Shape;571;p5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572" name="Google Shape;572;p5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73" name="Google Shape;573;p5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74" name="Google Shape;574;p5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90701866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575"/>
        <p:cNvGrpSpPr/>
        <p:nvPr/>
      </p:nvGrpSpPr>
      <p:grpSpPr>
        <a:xfrm>
          <a:off x="0" y="0"/>
          <a:ext cx="0" cy="0"/>
          <a:chOff x="0" y="0"/>
          <a:chExt cx="0" cy="0"/>
        </a:xfrm>
      </p:grpSpPr>
      <p:sp>
        <p:nvSpPr>
          <p:cNvPr id="576" name="Google Shape;576;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7" name="Google Shape;577;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78" name="Google Shape;578;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9" name="Google Shape;579;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0" name="Google Shape;580;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1" name="Google Shape;581;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82" name="Google Shape;582;p55"/>
          <p:cNvGrpSpPr/>
          <p:nvPr/>
        </p:nvGrpSpPr>
        <p:grpSpPr>
          <a:xfrm>
            <a:off x="7191542" y="1"/>
            <a:ext cx="5000459" cy="1425992"/>
            <a:chOff x="7191542" y="1"/>
            <a:chExt cx="5000459" cy="1425992"/>
          </a:xfrm>
        </p:grpSpPr>
        <p:pic>
          <p:nvPicPr>
            <p:cNvPr id="583" name="Google Shape;583;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4" name="Google Shape;584;p55"/>
            <p:cNvGrpSpPr/>
            <p:nvPr/>
          </p:nvGrpSpPr>
          <p:grpSpPr>
            <a:xfrm>
              <a:off x="7191542" y="1"/>
              <a:ext cx="5000459" cy="1425992"/>
              <a:chOff x="7186272" y="0"/>
              <a:chExt cx="5005729" cy="1427495"/>
            </a:xfrm>
          </p:grpSpPr>
          <p:sp>
            <p:nvSpPr>
              <p:cNvPr id="585" name="Google Shape;585;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6" name="Google Shape;586;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87" name="Google Shape;587;p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51912317"/>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588"/>
        <p:cNvGrpSpPr/>
        <p:nvPr/>
      </p:nvGrpSpPr>
      <p:grpSpPr>
        <a:xfrm>
          <a:off x="0" y="0"/>
          <a:ext cx="0" cy="0"/>
          <a:chOff x="0" y="0"/>
          <a:chExt cx="0" cy="0"/>
        </a:xfrm>
      </p:grpSpPr>
      <p:sp>
        <p:nvSpPr>
          <p:cNvPr id="589" name="Google Shape;589;p5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0" name="Google Shape;590;p5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1" name="Google Shape;591;p5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92" name="Google Shape;592;p56"/>
          <p:cNvSpPr>
            <a:spLocks noGrp="1"/>
          </p:cNvSpPr>
          <p:nvPr>
            <p:ph type="pic" idx="2"/>
          </p:nvPr>
        </p:nvSpPr>
        <p:spPr>
          <a:xfrm>
            <a:off x="7118684" y="233915"/>
            <a:ext cx="5073316" cy="5943600"/>
          </a:xfrm>
          <a:prstGeom prst="rect">
            <a:avLst/>
          </a:prstGeom>
          <a:noFill/>
          <a:ln>
            <a:noFill/>
          </a:ln>
        </p:spPr>
      </p:sp>
      <p:grpSp>
        <p:nvGrpSpPr>
          <p:cNvPr id="593" name="Google Shape;593;p56"/>
          <p:cNvGrpSpPr/>
          <p:nvPr/>
        </p:nvGrpSpPr>
        <p:grpSpPr>
          <a:xfrm>
            <a:off x="0" y="5020348"/>
            <a:ext cx="12192000" cy="1837653"/>
            <a:chOff x="0" y="5020348"/>
            <a:chExt cx="12192000" cy="1837653"/>
          </a:xfrm>
        </p:grpSpPr>
        <p:sp>
          <p:nvSpPr>
            <p:cNvPr id="594" name="Google Shape;594;p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5" name="Google Shape;595;p5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96" name="Google Shape;596;p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274678919"/>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597"/>
        <p:cNvGrpSpPr/>
        <p:nvPr/>
      </p:nvGrpSpPr>
      <p:grpSpPr>
        <a:xfrm>
          <a:off x="0" y="0"/>
          <a:ext cx="0" cy="0"/>
          <a:chOff x="0" y="0"/>
          <a:chExt cx="0" cy="0"/>
        </a:xfrm>
      </p:grpSpPr>
      <p:grpSp>
        <p:nvGrpSpPr>
          <p:cNvPr id="598" name="Google Shape;598;p57"/>
          <p:cNvGrpSpPr/>
          <p:nvPr/>
        </p:nvGrpSpPr>
        <p:grpSpPr>
          <a:xfrm>
            <a:off x="0" y="5020347"/>
            <a:ext cx="12192000" cy="1837653"/>
            <a:chOff x="0" y="5020347"/>
            <a:chExt cx="12192000" cy="1837653"/>
          </a:xfrm>
        </p:grpSpPr>
        <p:sp>
          <p:nvSpPr>
            <p:cNvPr id="599" name="Google Shape;599;p5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00" name="Google Shape;600;p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01" name="Google Shape;601;p5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02" name="Google Shape;602;p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03" name="Google Shape;603;p5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4" name="Google Shape;604;p5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884376257"/>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605"/>
        <p:cNvGrpSpPr/>
        <p:nvPr/>
      </p:nvGrpSpPr>
      <p:grpSpPr>
        <a:xfrm>
          <a:off x="0" y="0"/>
          <a:ext cx="0" cy="0"/>
          <a:chOff x="0" y="0"/>
          <a:chExt cx="0" cy="0"/>
        </a:xfrm>
      </p:grpSpPr>
      <p:sp>
        <p:nvSpPr>
          <p:cNvPr id="606" name="Google Shape;606;p5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07" name="Google Shape;607;p5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08" name="Google Shape;608;p58"/>
          <p:cNvGrpSpPr/>
          <p:nvPr/>
        </p:nvGrpSpPr>
        <p:grpSpPr>
          <a:xfrm>
            <a:off x="0" y="5379426"/>
            <a:ext cx="2807368" cy="753891"/>
            <a:chOff x="0" y="5379426"/>
            <a:chExt cx="2807368" cy="753891"/>
          </a:xfrm>
        </p:grpSpPr>
        <p:sp>
          <p:nvSpPr>
            <p:cNvPr id="609" name="Google Shape;609;p5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10" name="Google Shape;610;p5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611" name="Google Shape;611;p58"/>
          <p:cNvSpPr>
            <a:spLocks noGrp="1"/>
          </p:cNvSpPr>
          <p:nvPr>
            <p:ph type="pic" idx="2"/>
          </p:nvPr>
        </p:nvSpPr>
        <p:spPr>
          <a:xfrm>
            <a:off x="2807368" y="457202"/>
            <a:ext cx="8915400" cy="5943598"/>
          </a:xfrm>
          <a:prstGeom prst="rect">
            <a:avLst/>
          </a:prstGeom>
          <a:noFill/>
          <a:ln>
            <a:noFill/>
          </a:ln>
        </p:spPr>
      </p:sp>
      <p:pic>
        <p:nvPicPr>
          <p:cNvPr id="612" name="Google Shape;612;p5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73628444"/>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13"/>
        <p:cNvGrpSpPr/>
        <p:nvPr/>
      </p:nvGrpSpPr>
      <p:grpSpPr>
        <a:xfrm>
          <a:off x="0" y="0"/>
          <a:ext cx="0" cy="0"/>
          <a:chOff x="0" y="0"/>
          <a:chExt cx="0" cy="0"/>
        </a:xfrm>
      </p:grpSpPr>
      <p:sp>
        <p:nvSpPr>
          <p:cNvPr id="614" name="Google Shape;614;p5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15" name="Google Shape;615;p5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16" name="Google Shape;616;p5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7" name="Google Shape;617;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8" name="Google Shape;618;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9" name="Google Shape;619;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20" name="Google Shape;620;p59"/>
          <p:cNvGrpSpPr/>
          <p:nvPr/>
        </p:nvGrpSpPr>
        <p:grpSpPr>
          <a:xfrm>
            <a:off x="7191542" y="1"/>
            <a:ext cx="5000459" cy="1425992"/>
            <a:chOff x="7191542" y="1"/>
            <a:chExt cx="5000459" cy="1425992"/>
          </a:xfrm>
        </p:grpSpPr>
        <p:pic>
          <p:nvPicPr>
            <p:cNvPr id="621" name="Google Shape;621;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2" name="Google Shape;622;p59"/>
            <p:cNvGrpSpPr/>
            <p:nvPr/>
          </p:nvGrpSpPr>
          <p:grpSpPr>
            <a:xfrm>
              <a:off x="7191542" y="1"/>
              <a:ext cx="5000459" cy="1425992"/>
              <a:chOff x="7186272" y="0"/>
              <a:chExt cx="5005729" cy="1427495"/>
            </a:xfrm>
          </p:grpSpPr>
          <p:sp>
            <p:nvSpPr>
              <p:cNvPr id="623" name="Google Shape;623;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4" name="Google Shape;624;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25" name="Google Shape;625;p5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492737994"/>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626"/>
        <p:cNvGrpSpPr/>
        <p:nvPr/>
      </p:nvGrpSpPr>
      <p:grpSpPr>
        <a:xfrm>
          <a:off x="0" y="0"/>
          <a:ext cx="0" cy="0"/>
          <a:chOff x="0" y="0"/>
          <a:chExt cx="0" cy="0"/>
        </a:xfrm>
      </p:grpSpPr>
      <p:grpSp>
        <p:nvGrpSpPr>
          <p:cNvPr id="627" name="Google Shape;627;p60"/>
          <p:cNvGrpSpPr/>
          <p:nvPr/>
        </p:nvGrpSpPr>
        <p:grpSpPr>
          <a:xfrm>
            <a:off x="7191542" y="1"/>
            <a:ext cx="5000459" cy="1425992"/>
            <a:chOff x="7191542" y="1"/>
            <a:chExt cx="5000459" cy="1425992"/>
          </a:xfrm>
        </p:grpSpPr>
        <p:pic>
          <p:nvPicPr>
            <p:cNvPr id="628" name="Google Shape;628;p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9" name="Google Shape;629;p60"/>
            <p:cNvGrpSpPr/>
            <p:nvPr/>
          </p:nvGrpSpPr>
          <p:grpSpPr>
            <a:xfrm>
              <a:off x="7191542" y="1"/>
              <a:ext cx="5000459" cy="1425992"/>
              <a:chOff x="7186272" y="0"/>
              <a:chExt cx="5005729" cy="1427495"/>
            </a:xfrm>
          </p:grpSpPr>
          <p:sp>
            <p:nvSpPr>
              <p:cNvPr id="630" name="Google Shape;630;p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 name="Google Shape;631;p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2" name="Google Shape;632;p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3" name="Google Shape;633;p6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4" name="Google Shape;634;p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5" name="Google Shape;635;p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6" name="Google Shape;636;p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93156112"/>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37"/>
        <p:cNvGrpSpPr/>
        <p:nvPr/>
      </p:nvGrpSpPr>
      <p:grpSpPr>
        <a:xfrm>
          <a:off x="0" y="0"/>
          <a:ext cx="0" cy="0"/>
          <a:chOff x="0" y="0"/>
          <a:chExt cx="0" cy="0"/>
        </a:xfrm>
      </p:grpSpPr>
      <p:sp>
        <p:nvSpPr>
          <p:cNvPr id="638" name="Google Shape;638;p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9" name="Google Shape;639;p6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40" name="Google Shape;640;p61"/>
          <p:cNvGrpSpPr/>
          <p:nvPr/>
        </p:nvGrpSpPr>
        <p:grpSpPr>
          <a:xfrm>
            <a:off x="7191542" y="1"/>
            <a:ext cx="5000459" cy="1425992"/>
            <a:chOff x="7191542" y="1"/>
            <a:chExt cx="5000459" cy="1425992"/>
          </a:xfrm>
        </p:grpSpPr>
        <p:pic>
          <p:nvPicPr>
            <p:cNvPr id="641" name="Google Shape;641;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2" name="Google Shape;642;p61"/>
            <p:cNvGrpSpPr/>
            <p:nvPr/>
          </p:nvGrpSpPr>
          <p:grpSpPr>
            <a:xfrm>
              <a:off x="7191542" y="1"/>
              <a:ext cx="5000459" cy="1425992"/>
              <a:chOff x="7186272" y="0"/>
              <a:chExt cx="5005729" cy="1427495"/>
            </a:xfrm>
          </p:grpSpPr>
          <p:sp>
            <p:nvSpPr>
              <p:cNvPr id="643" name="Google Shape;643;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4" name="Google Shape;644;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45" name="Google Shape;645;p6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6" name="Google Shape;646;p6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47" name="Google Shape;647;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8" name="Google Shape;648;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37568359"/>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649"/>
        <p:cNvGrpSpPr/>
        <p:nvPr/>
      </p:nvGrpSpPr>
      <p:grpSpPr>
        <a:xfrm>
          <a:off x="0" y="0"/>
          <a:ext cx="0" cy="0"/>
          <a:chOff x="0" y="0"/>
          <a:chExt cx="0" cy="0"/>
        </a:xfrm>
      </p:grpSpPr>
      <p:grpSp>
        <p:nvGrpSpPr>
          <p:cNvPr id="650" name="Google Shape;650;p62"/>
          <p:cNvGrpSpPr/>
          <p:nvPr/>
        </p:nvGrpSpPr>
        <p:grpSpPr>
          <a:xfrm>
            <a:off x="7191542" y="1"/>
            <a:ext cx="5000459" cy="1425992"/>
            <a:chOff x="7191542" y="1"/>
            <a:chExt cx="5000459" cy="1425992"/>
          </a:xfrm>
        </p:grpSpPr>
        <p:pic>
          <p:nvPicPr>
            <p:cNvPr id="651" name="Google Shape;651;p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2" name="Google Shape;652;p62"/>
            <p:cNvGrpSpPr/>
            <p:nvPr/>
          </p:nvGrpSpPr>
          <p:grpSpPr>
            <a:xfrm>
              <a:off x="7191542" y="1"/>
              <a:ext cx="5000459" cy="1425992"/>
              <a:chOff x="7186272" y="0"/>
              <a:chExt cx="5005729" cy="1427495"/>
            </a:xfrm>
          </p:grpSpPr>
          <p:sp>
            <p:nvSpPr>
              <p:cNvPr id="653" name="Google Shape;653;p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4" name="Google Shape;654;p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5" name="Google Shape;655;p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6" name="Google Shape;656;p6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57" name="Google Shape;657;p6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8" name="Google Shape;658;p6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59" name="Google Shape;659;p6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0" name="Google Shape;660;p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61" name="Google Shape;661;p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2" name="Google Shape;662;p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4101374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663"/>
        <p:cNvGrpSpPr/>
        <p:nvPr/>
      </p:nvGrpSpPr>
      <p:grpSpPr>
        <a:xfrm>
          <a:off x="0" y="0"/>
          <a:ext cx="0" cy="0"/>
          <a:chOff x="0" y="0"/>
          <a:chExt cx="0" cy="0"/>
        </a:xfrm>
      </p:grpSpPr>
      <p:grpSp>
        <p:nvGrpSpPr>
          <p:cNvPr id="664" name="Google Shape;664;p63"/>
          <p:cNvGrpSpPr/>
          <p:nvPr/>
        </p:nvGrpSpPr>
        <p:grpSpPr>
          <a:xfrm>
            <a:off x="7191542" y="1"/>
            <a:ext cx="5000459" cy="1425992"/>
            <a:chOff x="7191542" y="1"/>
            <a:chExt cx="5000459" cy="1425992"/>
          </a:xfrm>
        </p:grpSpPr>
        <p:pic>
          <p:nvPicPr>
            <p:cNvPr id="665" name="Google Shape;665;p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6" name="Google Shape;666;p63"/>
            <p:cNvGrpSpPr/>
            <p:nvPr/>
          </p:nvGrpSpPr>
          <p:grpSpPr>
            <a:xfrm>
              <a:off x="7191542" y="1"/>
              <a:ext cx="5000459" cy="1425992"/>
              <a:chOff x="7186272" y="0"/>
              <a:chExt cx="5005729" cy="1427495"/>
            </a:xfrm>
          </p:grpSpPr>
          <p:sp>
            <p:nvSpPr>
              <p:cNvPr id="667" name="Google Shape;667;p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8" name="Google Shape;668;p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69" name="Google Shape;669;p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70" name="Google Shape;670;p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1" name="Google Shape;671;p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2" name="Google Shape;672;p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6570700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Blank 2">
    <p:spTree>
      <p:nvGrpSpPr>
        <p:cNvPr id="1" name=""/>
        <p:cNvGrpSpPr/>
        <p:nvPr/>
      </p:nvGrpSpPr>
      <p:grpSpPr>
        <a:xfrm>
          <a:off x="0" y="0"/>
          <a:ext cx="0" cy="0"/>
          <a:chOff x="0" y="0"/>
          <a:chExt cx="0" cy="0"/>
        </a:xfrm>
      </p:grpSpPr>
      <p:sp>
        <p:nvSpPr>
          <p:cNvPr id="2" name="Google Shape;552;p53">
            <a:extLst>
              <a:ext uri="{FF2B5EF4-FFF2-40B4-BE49-F238E27FC236}">
                <a16:creationId xmlns:a16="http://schemas.microsoft.com/office/drawing/2014/main" id="{AFE55D45-59C9-1CE1-0786-B8B7806C9B29}"/>
              </a:ext>
            </a:extLst>
          </p:cNvPr>
          <p:cNvSpPr txBox="1">
            <a:spLocks noGrp="1"/>
          </p:cNvSpPr>
          <p:nvPr>
            <p:ph type="sldNum" sz="quarter" idx="8"/>
          </p:nvPr>
        </p:nvSpPr>
        <p:spPr/>
        <p:txBody>
          <a:bodyPr/>
          <a:lstStyle>
            <a:lvl1pPr>
              <a:defRPr/>
            </a:lvl1pPr>
          </a:lstStyle>
          <a:p>
            <a:pPr lvl="0"/>
            <a:fld id="{0FD4ADB5-3BD5-48F6-B076-C5E3DD077EAD}" type="slidenum">
              <a:t>‹#›</a:t>
            </a:fld>
            <a:endParaRPr lang="en-US"/>
          </a:p>
        </p:txBody>
      </p:sp>
      <p:cxnSp>
        <p:nvCxnSpPr>
          <p:cNvPr id="3" name="Google Shape;553;p53">
            <a:extLst>
              <a:ext uri="{FF2B5EF4-FFF2-40B4-BE49-F238E27FC236}">
                <a16:creationId xmlns:a16="http://schemas.microsoft.com/office/drawing/2014/main" id="{B22E7F84-7B3B-8BE1-D19B-32DF10CDF83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554;p53">
            <a:extLst>
              <a:ext uri="{FF2B5EF4-FFF2-40B4-BE49-F238E27FC236}">
                <a16:creationId xmlns:a16="http://schemas.microsoft.com/office/drawing/2014/main" id="{DBFD0AA4-7ACB-4B47-C8F6-A7D1F5D84B17}"/>
              </a:ext>
            </a:extLst>
          </p:cNvPr>
          <p:cNvSpPr txBox="1">
            <a:spLocks noGrp="1"/>
          </p:cNvSpPr>
          <p:nvPr>
            <p:ph type="ftr" sz="quarter" idx="9"/>
          </p:nvPr>
        </p:nvSpPr>
        <p:spPr/>
        <p:txBody>
          <a:bodyPr/>
          <a:lstStyle>
            <a:lvl1pPr>
              <a:defRPr/>
            </a:lvl1pPr>
          </a:lstStyle>
          <a:p>
            <a:pPr lvl="0"/>
            <a:endParaRPr lang="en-US"/>
          </a:p>
        </p:txBody>
      </p:sp>
      <p:grpSp>
        <p:nvGrpSpPr>
          <p:cNvPr id="5" name="Google Shape;555;p53">
            <a:extLst>
              <a:ext uri="{FF2B5EF4-FFF2-40B4-BE49-F238E27FC236}">
                <a16:creationId xmlns:a16="http://schemas.microsoft.com/office/drawing/2014/main" id="{E963C945-E687-F4A5-7368-5C656013E9B6}"/>
              </a:ext>
            </a:extLst>
          </p:cNvPr>
          <p:cNvGrpSpPr/>
          <p:nvPr/>
        </p:nvGrpSpPr>
        <p:grpSpPr>
          <a:xfrm>
            <a:off x="7191545" y="0"/>
            <a:ext cx="5000460" cy="1425988"/>
            <a:chOff x="7191545" y="0"/>
            <a:chExt cx="5000460" cy="1425988"/>
          </a:xfrm>
        </p:grpSpPr>
        <p:pic>
          <p:nvPicPr>
            <p:cNvPr id="6" name="Google Shape;556;p53">
              <a:extLst>
                <a:ext uri="{FF2B5EF4-FFF2-40B4-BE49-F238E27FC236}">
                  <a16:creationId xmlns:a16="http://schemas.microsoft.com/office/drawing/2014/main" id="{D13E5669-C4C6-DF77-BEF8-74FBFFBDE27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557;p53">
              <a:extLst>
                <a:ext uri="{FF2B5EF4-FFF2-40B4-BE49-F238E27FC236}">
                  <a16:creationId xmlns:a16="http://schemas.microsoft.com/office/drawing/2014/main" id="{F5F73395-4C02-006D-680D-9422221387A1}"/>
                </a:ext>
              </a:extLst>
            </p:cNvPr>
            <p:cNvGrpSpPr/>
            <p:nvPr/>
          </p:nvGrpSpPr>
          <p:grpSpPr>
            <a:xfrm>
              <a:off x="7191545" y="0"/>
              <a:ext cx="5000460" cy="1425988"/>
              <a:chOff x="7191545" y="0"/>
              <a:chExt cx="5000460" cy="1425988"/>
            </a:xfrm>
          </p:grpSpPr>
          <p:sp>
            <p:nvSpPr>
              <p:cNvPr id="8" name="Google Shape;558;p53">
                <a:extLst>
                  <a:ext uri="{FF2B5EF4-FFF2-40B4-BE49-F238E27FC236}">
                    <a16:creationId xmlns:a16="http://schemas.microsoft.com/office/drawing/2014/main" id="{BD352023-64E8-9302-4AE7-8E99CADAF9C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559;p53">
                <a:extLst>
                  <a:ext uri="{FF2B5EF4-FFF2-40B4-BE49-F238E27FC236}">
                    <a16:creationId xmlns:a16="http://schemas.microsoft.com/office/drawing/2014/main" id="{134CA74E-68B3-05CD-E43A-7FA17AD38BC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3514356066"/>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73"/>
        <p:cNvGrpSpPr/>
        <p:nvPr/>
      </p:nvGrpSpPr>
      <p:grpSpPr>
        <a:xfrm>
          <a:off x="0" y="0"/>
          <a:ext cx="0" cy="0"/>
          <a:chOff x="0" y="0"/>
          <a:chExt cx="0" cy="0"/>
        </a:xfrm>
      </p:grpSpPr>
      <p:grpSp>
        <p:nvGrpSpPr>
          <p:cNvPr id="674" name="Google Shape;674;p64"/>
          <p:cNvGrpSpPr/>
          <p:nvPr/>
        </p:nvGrpSpPr>
        <p:grpSpPr>
          <a:xfrm>
            <a:off x="0" y="0"/>
            <a:ext cx="12192000" cy="2148830"/>
            <a:chOff x="0" y="0"/>
            <a:chExt cx="12192000" cy="2148830"/>
          </a:xfrm>
        </p:grpSpPr>
        <p:sp>
          <p:nvSpPr>
            <p:cNvPr id="675" name="Google Shape;675;p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6" name="Google Shape;676;p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77" name="Google Shape;677;p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78" name="Google Shape;678;p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9" name="Google Shape;679;p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80" name="Google Shape;680;p6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81" name="Google Shape;681;p64"/>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05525486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682"/>
        <p:cNvGrpSpPr/>
        <p:nvPr/>
      </p:nvGrpSpPr>
      <p:grpSpPr>
        <a:xfrm>
          <a:off x="0" y="0"/>
          <a:ext cx="0" cy="0"/>
          <a:chOff x="0" y="0"/>
          <a:chExt cx="0" cy="0"/>
        </a:xfrm>
      </p:grpSpPr>
      <p:sp>
        <p:nvSpPr>
          <p:cNvPr id="683" name="Google Shape;683;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5"/>
          <p:cNvGrpSpPr/>
          <p:nvPr/>
        </p:nvGrpSpPr>
        <p:grpSpPr>
          <a:xfrm>
            <a:off x="7191542" y="1"/>
            <a:ext cx="5000459" cy="1425992"/>
            <a:chOff x="7191542" y="1"/>
            <a:chExt cx="5000459" cy="1425992"/>
          </a:xfrm>
        </p:grpSpPr>
        <p:pic>
          <p:nvPicPr>
            <p:cNvPr id="687" name="Google Shape;687;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 name="Google Shape;688;p65"/>
            <p:cNvGrpSpPr/>
            <p:nvPr/>
          </p:nvGrpSpPr>
          <p:grpSpPr>
            <a:xfrm>
              <a:off x="7191542" y="1"/>
              <a:ext cx="5000459" cy="1425992"/>
              <a:chOff x="7186272" y="0"/>
              <a:chExt cx="5005729" cy="1427495"/>
            </a:xfrm>
          </p:grpSpPr>
          <p:sp>
            <p:nvSpPr>
              <p:cNvPr id="689" name="Google Shape;689;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176455954"/>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691"/>
        <p:cNvGrpSpPr/>
        <p:nvPr/>
      </p:nvGrpSpPr>
      <p:grpSpPr>
        <a:xfrm>
          <a:off x="0" y="0"/>
          <a:ext cx="0" cy="0"/>
          <a:chOff x="0" y="0"/>
          <a:chExt cx="0" cy="0"/>
        </a:xfrm>
      </p:grpSpPr>
      <p:sp>
        <p:nvSpPr>
          <p:cNvPr id="692" name="Google Shape;692;p66"/>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3" name="Google Shape;693;p66"/>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4" name="Google Shape;694;p6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695" name="Google Shape;69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96" name="Google Shape;696;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18954613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697"/>
        <p:cNvGrpSpPr/>
        <p:nvPr/>
      </p:nvGrpSpPr>
      <p:grpSpPr>
        <a:xfrm>
          <a:off x="0" y="0"/>
          <a:ext cx="0" cy="0"/>
          <a:chOff x="0" y="0"/>
          <a:chExt cx="0" cy="0"/>
        </a:xfrm>
      </p:grpSpPr>
      <p:sp>
        <p:nvSpPr>
          <p:cNvPr id="698" name="Google Shape;698;p6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9" name="Google Shape;699;p6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0" name="Google Shape;700;p6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701" name="Google Shape;701;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02" name="Google Shape;702;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703" name="Google Shape;703;p6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704" name="Google Shape;704;p6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705" name="Google Shape;705;p6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06" name="Google Shape;706;p6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673521973"/>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707"/>
        <p:cNvGrpSpPr/>
        <p:nvPr/>
      </p:nvGrpSpPr>
      <p:grpSpPr>
        <a:xfrm>
          <a:off x="0" y="0"/>
          <a:ext cx="0" cy="0"/>
          <a:chOff x="0" y="0"/>
          <a:chExt cx="0" cy="0"/>
        </a:xfrm>
      </p:grpSpPr>
      <p:sp>
        <p:nvSpPr>
          <p:cNvPr id="708" name="Google Shape;708;p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9" name="Google Shape;709;p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10" name="Google Shape;710;p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711" name="Google Shape;711;p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12" name="Google Shape;712;p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713" name="Google Shape;713;p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714" name="Google Shape;714;p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715" name="Google Shape;715;p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16" name="Google Shape;716;p6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921159201"/>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717"/>
        <p:cNvGrpSpPr/>
        <p:nvPr/>
      </p:nvGrpSpPr>
      <p:grpSpPr>
        <a:xfrm>
          <a:off x="0" y="0"/>
          <a:ext cx="0" cy="0"/>
          <a:chOff x="0" y="0"/>
          <a:chExt cx="0" cy="0"/>
        </a:xfrm>
      </p:grpSpPr>
      <p:sp>
        <p:nvSpPr>
          <p:cNvPr id="718" name="Google Shape;718;p6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19" name="Google Shape;719;p6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20" name="Google Shape;720;p6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21" name="Google Shape;721;p6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22" name="Google Shape;722;p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81743441"/>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723"/>
        <p:cNvGrpSpPr/>
        <p:nvPr/>
      </p:nvGrpSpPr>
      <p:grpSpPr>
        <a:xfrm>
          <a:off x="0" y="0"/>
          <a:ext cx="0" cy="0"/>
          <a:chOff x="0" y="0"/>
          <a:chExt cx="0" cy="0"/>
        </a:xfrm>
      </p:grpSpPr>
      <p:sp>
        <p:nvSpPr>
          <p:cNvPr id="724" name="Google Shape;724;p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725" name="Google Shape;725;p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726" name="Google Shape;726;p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27" name="Google Shape;727;p7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8" name="Google Shape;728;p7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72504053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729"/>
        <p:cNvGrpSpPr/>
        <p:nvPr/>
      </p:nvGrpSpPr>
      <p:grpSpPr>
        <a:xfrm>
          <a:off x="0" y="0"/>
          <a:ext cx="0" cy="0"/>
          <a:chOff x="0" y="0"/>
          <a:chExt cx="0" cy="0"/>
        </a:xfrm>
      </p:grpSpPr>
      <p:sp>
        <p:nvSpPr>
          <p:cNvPr id="730" name="Google Shape;730;p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31" name="Google Shape;731;p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32" name="Google Shape;732;p7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3" name="Google Shape;733;p7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35" name="Google Shape;735;p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2157099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736"/>
        <p:cNvGrpSpPr/>
        <p:nvPr/>
      </p:nvGrpSpPr>
      <p:grpSpPr>
        <a:xfrm>
          <a:off x="0" y="0"/>
          <a:ext cx="0" cy="0"/>
          <a:chOff x="0" y="0"/>
          <a:chExt cx="0" cy="0"/>
        </a:xfrm>
      </p:grpSpPr>
      <p:sp>
        <p:nvSpPr>
          <p:cNvPr id="737" name="Google Shape;737;p7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8" name="Google Shape;738;p7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9" name="Google Shape;739;p7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740" name="Google Shape;740;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41" name="Google Shape;741;p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742" name="Google Shape;742;p7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743" name="Google Shape;743;p7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744" name="Google Shape;744;p7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45" name="Google Shape;745;p7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874416978"/>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746"/>
        <p:cNvGrpSpPr/>
        <p:nvPr/>
      </p:nvGrpSpPr>
      <p:grpSpPr>
        <a:xfrm>
          <a:off x="0" y="0"/>
          <a:ext cx="0" cy="0"/>
          <a:chOff x="0" y="0"/>
          <a:chExt cx="0" cy="0"/>
        </a:xfrm>
      </p:grpSpPr>
      <p:sp>
        <p:nvSpPr>
          <p:cNvPr id="747" name="Google Shape;747;p7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8" name="Google Shape;748;p7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49" name="Google Shape;749;p7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50" name="Google Shape;750;p7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51" name="Google Shape;751;p7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5965987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Divider 7">
    <p:spTree>
      <p:nvGrpSpPr>
        <p:cNvPr id="1" name=""/>
        <p:cNvGrpSpPr/>
        <p:nvPr/>
      </p:nvGrpSpPr>
      <p:grpSpPr>
        <a:xfrm>
          <a:off x="0" y="0"/>
          <a:ext cx="0" cy="0"/>
          <a:chOff x="0" y="0"/>
          <a:chExt cx="0" cy="0"/>
        </a:xfrm>
      </p:grpSpPr>
      <p:grpSp>
        <p:nvGrpSpPr>
          <p:cNvPr id="2" name="Google Shape;568;p55">
            <a:extLst>
              <a:ext uri="{FF2B5EF4-FFF2-40B4-BE49-F238E27FC236}">
                <a16:creationId xmlns:a16="http://schemas.microsoft.com/office/drawing/2014/main" id="{E25B1B09-B77B-7868-74C0-9E4BC73A582B}"/>
              </a:ext>
            </a:extLst>
          </p:cNvPr>
          <p:cNvGrpSpPr/>
          <p:nvPr/>
        </p:nvGrpSpPr>
        <p:grpSpPr>
          <a:xfrm>
            <a:off x="0" y="5020348"/>
            <a:ext cx="12191996" cy="1837651"/>
            <a:chOff x="0" y="5020348"/>
            <a:chExt cx="12191996" cy="1837651"/>
          </a:xfrm>
        </p:grpSpPr>
        <p:sp>
          <p:nvSpPr>
            <p:cNvPr id="3" name="Google Shape;569;p55">
              <a:extLst>
                <a:ext uri="{FF2B5EF4-FFF2-40B4-BE49-F238E27FC236}">
                  <a16:creationId xmlns:a16="http://schemas.microsoft.com/office/drawing/2014/main" id="{B2384BF2-84E0-D7A1-728C-22C837B640CC}"/>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570;p55">
              <a:extLst>
                <a:ext uri="{FF2B5EF4-FFF2-40B4-BE49-F238E27FC236}">
                  <a16:creationId xmlns:a16="http://schemas.microsoft.com/office/drawing/2014/main" id="{BF9594D6-0D37-4EEC-B60B-756C00FF5D21}"/>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571;p55">
              <a:extLst>
                <a:ext uri="{FF2B5EF4-FFF2-40B4-BE49-F238E27FC236}">
                  <a16:creationId xmlns:a16="http://schemas.microsoft.com/office/drawing/2014/main" id="{7B93889A-4F4F-FEAD-991F-B12BEFBD9AE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572;p55">
              <a:extLst>
                <a:ext uri="{FF2B5EF4-FFF2-40B4-BE49-F238E27FC236}">
                  <a16:creationId xmlns:a16="http://schemas.microsoft.com/office/drawing/2014/main" id="{9DC1E56F-8E10-75F3-4078-78B0356994C1}"/>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573;p55">
            <a:extLst>
              <a:ext uri="{FF2B5EF4-FFF2-40B4-BE49-F238E27FC236}">
                <a16:creationId xmlns:a16="http://schemas.microsoft.com/office/drawing/2014/main" id="{9F9E3E63-8691-B475-8D18-E477D7D89D50}"/>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574;p55">
            <a:extLst>
              <a:ext uri="{FF2B5EF4-FFF2-40B4-BE49-F238E27FC236}">
                <a16:creationId xmlns:a16="http://schemas.microsoft.com/office/drawing/2014/main" id="{633ECFE9-E43E-2C27-F194-9263A54EB423}"/>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4187569142"/>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752"/>
        <p:cNvGrpSpPr/>
        <p:nvPr/>
      </p:nvGrpSpPr>
      <p:grpSpPr>
        <a:xfrm>
          <a:off x="0" y="0"/>
          <a:ext cx="0" cy="0"/>
          <a:chOff x="0" y="0"/>
          <a:chExt cx="0" cy="0"/>
        </a:xfrm>
      </p:grpSpPr>
      <p:sp>
        <p:nvSpPr>
          <p:cNvPr id="753" name="Google Shape;753;p7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754" name="Google Shape;754;p7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55" name="Google Shape;755;p7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56" name="Google Shape;756;p7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7" name="Google Shape;757;p7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536142811"/>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758"/>
        <p:cNvGrpSpPr/>
        <p:nvPr/>
      </p:nvGrpSpPr>
      <p:grpSpPr>
        <a:xfrm>
          <a:off x="0" y="0"/>
          <a:ext cx="0" cy="0"/>
          <a:chOff x="0" y="0"/>
          <a:chExt cx="0" cy="0"/>
        </a:xfrm>
      </p:grpSpPr>
      <p:sp>
        <p:nvSpPr>
          <p:cNvPr id="759" name="Google Shape;759;p7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60" name="Google Shape;760;p7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61" name="Google Shape;761;p7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2" name="Google Shape;762;p7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 name="Google Shape;763;p7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64" name="Google Shape;764;p7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894458643"/>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765"/>
        <p:cNvGrpSpPr/>
        <p:nvPr/>
      </p:nvGrpSpPr>
      <p:grpSpPr>
        <a:xfrm>
          <a:off x="0" y="0"/>
          <a:ext cx="0" cy="0"/>
          <a:chOff x="0" y="0"/>
          <a:chExt cx="0" cy="0"/>
        </a:xfrm>
      </p:grpSpPr>
      <p:sp>
        <p:nvSpPr>
          <p:cNvPr id="766" name="Google Shape;766;p7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7" name="Google Shape;767;p7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68" name="Google Shape;768;p7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769" name="Google Shape;769;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70" name="Google Shape;770;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771" name="Google Shape;771;p7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772" name="Google Shape;772;p7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773" name="Google Shape;773;p7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4" name="Google Shape;774;p7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7384280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775"/>
        <p:cNvGrpSpPr/>
        <p:nvPr/>
      </p:nvGrpSpPr>
      <p:grpSpPr>
        <a:xfrm>
          <a:off x="0" y="0"/>
          <a:ext cx="0" cy="0"/>
          <a:chOff x="0" y="0"/>
          <a:chExt cx="0" cy="0"/>
        </a:xfrm>
      </p:grpSpPr>
      <p:sp>
        <p:nvSpPr>
          <p:cNvPr id="776" name="Google Shape;776;p7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7" name="Google Shape;777;p7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78" name="Google Shape;778;p7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79" name="Google Shape;779;p7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0" name="Google Shape;780;p7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51004802"/>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781"/>
        <p:cNvGrpSpPr/>
        <p:nvPr/>
      </p:nvGrpSpPr>
      <p:grpSpPr>
        <a:xfrm>
          <a:off x="0" y="0"/>
          <a:ext cx="0" cy="0"/>
          <a:chOff x="0" y="0"/>
          <a:chExt cx="0" cy="0"/>
        </a:xfrm>
      </p:grpSpPr>
      <p:sp>
        <p:nvSpPr>
          <p:cNvPr id="782" name="Google Shape;782;p7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783" name="Google Shape;783;p7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84" name="Google Shape;784;p7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85" name="Google Shape;785;p7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6" name="Google Shape;786;p7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908849742"/>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787"/>
        <p:cNvGrpSpPr/>
        <p:nvPr/>
      </p:nvGrpSpPr>
      <p:grpSpPr>
        <a:xfrm>
          <a:off x="0" y="0"/>
          <a:ext cx="0" cy="0"/>
          <a:chOff x="0" y="0"/>
          <a:chExt cx="0" cy="0"/>
        </a:xfrm>
      </p:grpSpPr>
      <p:sp>
        <p:nvSpPr>
          <p:cNvPr id="788" name="Google Shape;788;p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89" name="Google Shape;789;p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90" name="Google Shape;790;p7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1" name="Google Shape;791;p7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2" name="Google Shape;792;p7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93" name="Google Shape;793;p7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870896352"/>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794"/>
        <p:cNvGrpSpPr/>
        <p:nvPr/>
      </p:nvGrpSpPr>
      <p:grpSpPr>
        <a:xfrm>
          <a:off x="0" y="0"/>
          <a:ext cx="0" cy="0"/>
          <a:chOff x="0" y="0"/>
          <a:chExt cx="0" cy="0"/>
        </a:xfrm>
      </p:grpSpPr>
      <p:sp>
        <p:nvSpPr>
          <p:cNvPr id="795" name="Google Shape;795;p8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96" name="Google Shape;796;p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97" name="Google Shape;797;p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798" name="Google Shape;798;p8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9" name="Google Shape;799;p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214134195"/>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800"/>
        <p:cNvGrpSpPr/>
        <p:nvPr/>
      </p:nvGrpSpPr>
      <p:grpSpPr>
        <a:xfrm>
          <a:off x="0" y="0"/>
          <a:ext cx="0" cy="0"/>
          <a:chOff x="0" y="0"/>
          <a:chExt cx="0" cy="0"/>
        </a:xfrm>
      </p:grpSpPr>
      <p:sp>
        <p:nvSpPr>
          <p:cNvPr id="801" name="Google Shape;801;p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802" name="Google Shape;802;p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803" name="Google Shape;803;p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804" name="Google Shape;804;p8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5" name="Google Shape;805;p8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805159951"/>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806"/>
        <p:cNvGrpSpPr/>
        <p:nvPr/>
      </p:nvGrpSpPr>
      <p:grpSpPr>
        <a:xfrm>
          <a:off x="0" y="0"/>
          <a:ext cx="0" cy="0"/>
          <a:chOff x="0" y="0"/>
          <a:chExt cx="0" cy="0"/>
        </a:xfrm>
      </p:grpSpPr>
      <p:sp>
        <p:nvSpPr>
          <p:cNvPr id="807" name="Google Shape;807;p8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808" name="Google Shape;808;p8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809" name="Google Shape;809;p8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0" name="Google Shape;810;p8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1" name="Google Shape;811;p8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812" name="Google Shape;812;p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174998175"/>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813"/>
        <p:cNvGrpSpPr/>
        <p:nvPr/>
      </p:nvGrpSpPr>
      <p:grpSpPr>
        <a:xfrm>
          <a:off x="0" y="0"/>
          <a:ext cx="0" cy="0"/>
          <a:chOff x="0" y="0"/>
          <a:chExt cx="0" cy="0"/>
        </a:xfrm>
      </p:grpSpPr>
      <p:sp>
        <p:nvSpPr>
          <p:cNvPr id="814" name="Google Shape;814;p8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5" name="Google Shape;815;p8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6" name="Google Shape;816;p8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7" name="Google Shape;817;p83"/>
          <p:cNvSpPr>
            <a:spLocks noGrp="1"/>
          </p:cNvSpPr>
          <p:nvPr>
            <p:ph type="pic" idx="2"/>
          </p:nvPr>
        </p:nvSpPr>
        <p:spPr>
          <a:xfrm>
            <a:off x="7118684" y="233915"/>
            <a:ext cx="5073316" cy="5943600"/>
          </a:xfrm>
          <a:prstGeom prst="rect">
            <a:avLst/>
          </a:prstGeom>
          <a:noFill/>
          <a:ln>
            <a:noFill/>
          </a:ln>
        </p:spPr>
      </p:sp>
      <p:grpSp>
        <p:nvGrpSpPr>
          <p:cNvPr id="818" name="Google Shape;818;p83"/>
          <p:cNvGrpSpPr/>
          <p:nvPr/>
        </p:nvGrpSpPr>
        <p:grpSpPr>
          <a:xfrm>
            <a:off x="0" y="5020348"/>
            <a:ext cx="12192000" cy="1837653"/>
            <a:chOff x="0" y="5020348"/>
            <a:chExt cx="12192000" cy="1837653"/>
          </a:xfrm>
        </p:grpSpPr>
        <p:sp>
          <p:nvSpPr>
            <p:cNvPr id="819" name="Google Shape;819;p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0" name="Google Shape;820;p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21" name="Google Shape;821;p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6000530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Google Shape;92;p9">
            <a:extLst>
              <a:ext uri="{FF2B5EF4-FFF2-40B4-BE49-F238E27FC236}">
                <a16:creationId xmlns:a16="http://schemas.microsoft.com/office/drawing/2014/main" id="{09FA6DAD-0933-34C7-6674-8FCA3DC603FF}"/>
              </a:ext>
            </a:extLst>
          </p:cNvPr>
          <p:cNvSpPr txBox="1">
            <a:spLocks noGrp="1"/>
          </p:cNvSpPr>
          <p:nvPr>
            <p:ph type="sldNum" sz="quarter" idx="8"/>
          </p:nvPr>
        </p:nvSpPr>
        <p:spPr/>
        <p:txBody>
          <a:bodyPr/>
          <a:lstStyle>
            <a:lvl1pPr>
              <a:defRPr/>
            </a:lvl1pPr>
          </a:lstStyle>
          <a:p>
            <a:pPr lvl="0"/>
            <a:fld id="{82E47A65-6549-4D78-916D-46752E882777}" type="slidenum">
              <a:t>‹#›</a:t>
            </a:fld>
            <a:endParaRPr lang="en-US"/>
          </a:p>
        </p:txBody>
      </p:sp>
      <p:cxnSp>
        <p:nvCxnSpPr>
          <p:cNvPr id="3" name="Google Shape;93;p9">
            <a:extLst>
              <a:ext uri="{FF2B5EF4-FFF2-40B4-BE49-F238E27FC236}">
                <a16:creationId xmlns:a16="http://schemas.microsoft.com/office/drawing/2014/main" id="{EAA58F63-8F7C-E950-8117-8CFE9267843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94;p9">
            <a:extLst>
              <a:ext uri="{FF2B5EF4-FFF2-40B4-BE49-F238E27FC236}">
                <a16:creationId xmlns:a16="http://schemas.microsoft.com/office/drawing/2014/main" id="{244B3E15-0512-CAF7-602B-9A28CD83B67B}"/>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83472054"/>
      </p:ext>
    </p:extLst>
  </p:cSld>
  <p:clrMapOvr>
    <a:masterClrMapping/>
  </p:clrMapOvr>
  <p:hf sldNum="0" hdr="0" ftr="0" dt="0"/>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Photo Slide 6">
    <p:spTree>
      <p:nvGrpSpPr>
        <p:cNvPr id="1" name=""/>
        <p:cNvGrpSpPr/>
        <p:nvPr/>
      </p:nvGrpSpPr>
      <p:grpSpPr>
        <a:xfrm>
          <a:off x="0" y="0"/>
          <a:ext cx="0" cy="0"/>
          <a:chOff x="0" y="0"/>
          <a:chExt cx="0" cy="0"/>
        </a:xfrm>
      </p:grpSpPr>
      <p:sp>
        <p:nvSpPr>
          <p:cNvPr id="2" name="Google Shape;576;p56">
            <a:extLst>
              <a:ext uri="{FF2B5EF4-FFF2-40B4-BE49-F238E27FC236}">
                <a16:creationId xmlns:a16="http://schemas.microsoft.com/office/drawing/2014/main" id="{AE5FA273-27E1-EE52-866B-B30F8CC2A8CC}"/>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577;p56">
            <a:extLst>
              <a:ext uri="{FF2B5EF4-FFF2-40B4-BE49-F238E27FC236}">
                <a16:creationId xmlns:a16="http://schemas.microsoft.com/office/drawing/2014/main" id="{3D745659-C9E9-5941-20AC-2696F70B4225}"/>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578;p56">
            <a:extLst>
              <a:ext uri="{FF2B5EF4-FFF2-40B4-BE49-F238E27FC236}">
                <a16:creationId xmlns:a16="http://schemas.microsoft.com/office/drawing/2014/main" id="{3B2D0D45-6AE5-0278-26CC-5FCFDFB623FD}"/>
              </a:ext>
            </a:extLst>
          </p:cNvPr>
          <p:cNvGrpSpPr/>
          <p:nvPr/>
        </p:nvGrpSpPr>
        <p:grpSpPr>
          <a:xfrm>
            <a:off x="0" y="5379424"/>
            <a:ext cx="2807363" cy="753895"/>
            <a:chOff x="0" y="5379424"/>
            <a:chExt cx="2807363" cy="753895"/>
          </a:xfrm>
        </p:grpSpPr>
        <p:sp>
          <p:nvSpPr>
            <p:cNvPr id="5" name="Google Shape;579;p56">
              <a:extLst>
                <a:ext uri="{FF2B5EF4-FFF2-40B4-BE49-F238E27FC236}">
                  <a16:creationId xmlns:a16="http://schemas.microsoft.com/office/drawing/2014/main" id="{B1B8F3A3-425B-67CD-E081-548FB3976C66}"/>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580;p56">
              <a:extLst>
                <a:ext uri="{FF2B5EF4-FFF2-40B4-BE49-F238E27FC236}">
                  <a16:creationId xmlns:a16="http://schemas.microsoft.com/office/drawing/2014/main" id="{01CF65FE-4456-6660-FFFA-40A312CDE89D}"/>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582;p56">
            <a:extLst>
              <a:ext uri="{FF2B5EF4-FFF2-40B4-BE49-F238E27FC236}">
                <a16:creationId xmlns:a16="http://schemas.microsoft.com/office/drawing/2014/main" id="{8C52EA29-962B-E821-4381-BD4F1099C7C5}"/>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176647304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822"/>
        <p:cNvGrpSpPr/>
        <p:nvPr/>
      </p:nvGrpSpPr>
      <p:grpSpPr>
        <a:xfrm>
          <a:off x="0" y="0"/>
          <a:ext cx="0" cy="0"/>
          <a:chOff x="0" y="0"/>
          <a:chExt cx="0" cy="0"/>
        </a:xfrm>
      </p:grpSpPr>
      <p:grpSp>
        <p:nvGrpSpPr>
          <p:cNvPr id="823" name="Google Shape;823;p84"/>
          <p:cNvGrpSpPr/>
          <p:nvPr/>
        </p:nvGrpSpPr>
        <p:grpSpPr>
          <a:xfrm>
            <a:off x="0" y="5020347"/>
            <a:ext cx="12192000" cy="1837653"/>
            <a:chOff x="0" y="5020347"/>
            <a:chExt cx="12192000" cy="1837653"/>
          </a:xfrm>
        </p:grpSpPr>
        <p:sp>
          <p:nvSpPr>
            <p:cNvPr id="824" name="Google Shape;824;p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5" name="Google Shape;825;p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6" name="Google Shape;826;p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27" name="Google Shape;827;p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8" name="Google Shape;828;p8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9" name="Google Shape;829;p8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556054303"/>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30"/>
        <p:cNvGrpSpPr/>
        <p:nvPr/>
      </p:nvGrpSpPr>
      <p:grpSpPr>
        <a:xfrm>
          <a:off x="0" y="0"/>
          <a:ext cx="0" cy="0"/>
          <a:chOff x="0" y="0"/>
          <a:chExt cx="0" cy="0"/>
        </a:xfrm>
      </p:grpSpPr>
      <p:sp>
        <p:nvSpPr>
          <p:cNvPr id="831" name="Google Shape;831;p8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32" name="Google Shape;832;p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33" name="Google Shape;833;p85"/>
          <p:cNvGrpSpPr/>
          <p:nvPr/>
        </p:nvGrpSpPr>
        <p:grpSpPr>
          <a:xfrm>
            <a:off x="0" y="5379426"/>
            <a:ext cx="2807368" cy="753891"/>
            <a:chOff x="0" y="5379426"/>
            <a:chExt cx="2807368" cy="753891"/>
          </a:xfrm>
        </p:grpSpPr>
        <p:sp>
          <p:nvSpPr>
            <p:cNvPr id="834" name="Google Shape;834;p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35" name="Google Shape;835;p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36" name="Google Shape;836;p85"/>
          <p:cNvSpPr>
            <a:spLocks noGrp="1"/>
          </p:cNvSpPr>
          <p:nvPr>
            <p:ph type="pic" idx="2"/>
          </p:nvPr>
        </p:nvSpPr>
        <p:spPr>
          <a:xfrm>
            <a:off x="2807368" y="457202"/>
            <a:ext cx="8915400" cy="5943598"/>
          </a:xfrm>
          <a:prstGeom prst="rect">
            <a:avLst/>
          </a:prstGeom>
          <a:noFill/>
          <a:ln>
            <a:noFill/>
          </a:ln>
        </p:spPr>
      </p:sp>
      <p:pic>
        <p:nvPicPr>
          <p:cNvPr id="837" name="Google Shape;837;p8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483137126"/>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38"/>
        <p:cNvGrpSpPr/>
        <p:nvPr/>
      </p:nvGrpSpPr>
      <p:grpSpPr>
        <a:xfrm>
          <a:off x="0" y="0"/>
          <a:ext cx="0" cy="0"/>
          <a:chOff x="0" y="0"/>
          <a:chExt cx="0" cy="0"/>
        </a:xfrm>
      </p:grpSpPr>
      <p:sp>
        <p:nvSpPr>
          <p:cNvPr id="839" name="Google Shape;839;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40" name="Google Shape;840;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1" name="Google Shape;841;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2" name="Google Shape;842;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3" name="Google Shape;843;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4" name="Google Shape;844;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45" name="Google Shape;845;p86"/>
          <p:cNvGrpSpPr/>
          <p:nvPr/>
        </p:nvGrpSpPr>
        <p:grpSpPr>
          <a:xfrm>
            <a:off x="7191542" y="1"/>
            <a:ext cx="5000459" cy="1425992"/>
            <a:chOff x="7191542" y="1"/>
            <a:chExt cx="5000459" cy="1425992"/>
          </a:xfrm>
        </p:grpSpPr>
        <p:pic>
          <p:nvPicPr>
            <p:cNvPr id="846" name="Google Shape;846;p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7" name="Google Shape;847;p86"/>
            <p:cNvGrpSpPr/>
            <p:nvPr/>
          </p:nvGrpSpPr>
          <p:grpSpPr>
            <a:xfrm>
              <a:off x="7191542" y="1"/>
              <a:ext cx="5000459" cy="1425992"/>
              <a:chOff x="7186272" y="0"/>
              <a:chExt cx="5005729" cy="1427495"/>
            </a:xfrm>
          </p:grpSpPr>
          <p:sp>
            <p:nvSpPr>
              <p:cNvPr id="848" name="Google Shape;848;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9" name="Google Shape;849;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50" name="Google Shape;850;p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12726541"/>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851"/>
        <p:cNvGrpSpPr/>
        <p:nvPr/>
      </p:nvGrpSpPr>
      <p:grpSpPr>
        <a:xfrm>
          <a:off x="0" y="0"/>
          <a:ext cx="0" cy="0"/>
          <a:chOff x="0" y="0"/>
          <a:chExt cx="0" cy="0"/>
        </a:xfrm>
      </p:grpSpPr>
      <p:grpSp>
        <p:nvGrpSpPr>
          <p:cNvPr id="852" name="Google Shape;852;p87"/>
          <p:cNvGrpSpPr/>
          <p:nvPr/>
        </p:nvGrpSpPr>
        <p:grpSpPr>
          <a:xfrm>
            <a:off x="7191542" y="1"/>
            <a:ext cx="5000459" cy="1425992"/>
            <a:chOff x="7191542" y="1"/>
            <a:chExt cx="5000459" cy="1425992"/>
          </a:xfrm>
        </p:grpSpPr>
        <p:pic>
          <p:nvPicPr>
            <p:cNvPr id="853" name="Google Shape;853;p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4" name="Google Shape;854;p87"/>
            <p:cNvGrpSpPr/>
            <p:nvPr/>
          </p:nvGrpSpPr>
          <p:grpSpPr>
            <a:xfrm>
              <a:off x="7191542" y="1"/>
              <a:ext cx="5000459" cy="1425992"/>
              <a:chOff x="7186272" y="0"/>
              <a:chExt cx="5005729" cy="1427495"/>
            </a:xfrm>
          </p:grpSpPr>
          <p:sp>
            <p:nvSpPr>
              <p:cNvPr id="855" name="Google Shape;855;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 name="Google Shape;856;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57" name="Google Shape;857;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8" name="Google Shape;858;p8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9" name="Google Shape;859;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0" name="Google Shape;860;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1" name="Google Shape;861;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75606598"/>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862"/>
        <p:cNvGrpSpPr/>
        <p:nvPr/>
      </p:nvGrpSpPr>
      <p:grpSpPr>
        <a:xfrm>
          <a:off x="0" y="0"/>
          <a:ext cx="0" cy="0"/>
          <a:chOff x="0" y="0"/>
          <a:chExt cx="0" cy="0"/>
        </a:xfrm>
      </p:grpSpPr>
      <p:sp>
        <p:nvSpPr>
          <p:cNvPr id="863" name="Google Shape;863;p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4" name="Google Shape;864;p8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65" name="Google Shape;865;p88"/>
          <p:cNvGrpSpPr/>
          <p:nvPr/>
        </p:nvGrpSpPr>
        <p:grpSpPr>
          <a:xfrm>
            <a:off x="7191542" y="1"/>
            <a:ext cx="5000459" cy="1425992"/>
            <a:chOff x="7191542" y="1"/>
            <a:chExt cx="5000459" cy="1425992"/>
          </a:xfrm>
        </p:grpSpPr>
        <p:pic>
          <p:nvPicPr>
            <p:cNvPr id="866" name="Google Shape;866;p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7" name="Google Shape;867;p88"/>
            <p:cNvGrpSpPr/>
            <p:nvPr/>
          </p:nvGrpSpPr>
          <p:grpSpPr>
            <a:xfrm>
              <a:off x="7191542" y="1"/>
              <a:ext cx="5000459" cy="1425992"/>
              <a:chOff x="7186272" y="0"/>
              <a:chExt cx="5005729" cy="1427495"/>
            </a:xfrm>
          </p:grpSpPr>
          <p:sp>
            <p:nvSpPr>
              <p:cNvPr id="868" name="Google Shape;868;p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9" name="Google Shape;869;p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70" name="Google Shape;870;p8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1" name="Google Shape;871;p8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72" name="Google Shape;872;p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3" name="Google Shape;873;p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82013765"/>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874"/>
        <p:cNvGrpSpPr/>
        <p:nvPr/>
      </p:nvGrpSpPr>
      <p:grpSpPr>
        <a:xfrm>
          <a:off x="0" y="0"/>
          <a:ext cx="0" cy="0"/>
          <a:chOff x="0" y="0"/>
          <a:chExt cx="0" cy="0"/>
        </a:xfrm>
      </p:grpSpPr>
      <p:grpSp>
        <p:nvGrpSpPr>
          <p:cNvPr id="875" name="Google Shape;875;p89"/>
          <p:cNvGrpSpPr/>
          <p:nvPr/>
        </p:nvGrpSpPr>
        <p:grpSpPr>
          <a:xfrm>
            <a:off x="7191542" y="1"/>
            <a:ext cx="5000459" cy="1425992"/>
            <a:chOff x="7191542" y="1"/>
            <a:chExt cx="5000459" cy="1425992"/>
          </a:xfrm>
        </p:grpSpPr>
        <p:pic>
          <p:nvPicPr>
            <p:cNvPr id="876" name="Google Shape;876;p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7" name="Google Shape;877;p89"/>
            <p:cNvGrpSpPr/>
            <p:nvPr/>
          </p:nvGrpSpPr>
          <p:grpSpPr>
            <a:xfrm>
              <a:off x="7191542" y="1"/>
              <a:ext cx="5000459" cy="1425992"/>
              <a:chOff x="7186272" y="0"/>
              <a:chExt cx="5005729" cy="1427495"/>
            </a:xfrm>
          </p:grpSpPr>
          <p:sp>
            <p:nvSpPr>
              <p:cNvPr id="878" name="Google Shape;87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9" name="Google Shape;87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80" name="Google Shape;880;p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81" name="Google Shape;881;p8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82" name="Google Shape;882;p8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3" name="Google Shape;883;p8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84" name="Google Shape;884;p8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5" name="Google Shape;885;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86" name="Google Shape;886;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7" name="Google Shape;887;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77495019"/>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888"/>
        <p:cNvGrpSpPr/>
        <p:nvPr/>
      </p:nvGrpSpPr>
      <p:grpSpPr>
        <a:xfrm>
          <a:off x="0" y="0"/>
          <a:ext cx="0" cy="0"/>
          <a:chOff x="0" y="0"/>
          <a:chExt cx="0" cy="0"/>
        </a:xfrm>
      </p:grpSpPr>
      <p:grpSp>
        <p:nvGrpSpPr>
          <p:cNvPr id="889" name="Google Shape;889;p90"/>
          <p:cNvGrpSpPr/>
          <p:nvPr/>
        </p:nvGrpSpPr>
        <p:grpSpPr>
          <a:xfrm>
            <a:off x="7191542" y="1"/>
            <a:ext cx="5000459" cy="1425992"/>
            <a:chOff x="7191542" y="1"/>
            <a:chExt cx="5000459" cy="1425992"/>
          </a:xfrm>
        </p:grpSpPr>
        <p:pic>
          <p:nvPicPr>
            <p:cNvPr id="890" name="Google Shape;890;p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 name="Google Shape;891;p90"/>
            <p:cNvGrpSpPr/>
            <p:nvPr/>
          </p:nvGrpSpPr>
          <p:grpSpPr>
            <a:xfrm>
              <a:off x="7191542" y="1"/>
              <a:ext cx="5000459" cy="1425992"/>
              <a:chOff x="7186272" y="0"/>
              <a:chExt cx="5005729" cy="1427495"/>
            </a:xfrm>
          </p:grpSpPr>
          <p:sp>
            <p:nvSpPr>
              <p:cNvPr id="892" name="Google Shape;892;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3" name="Google Shape;893;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94" name="Google Shape;894;p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95" name="Google Shape;89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96" name="Google Shape;89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7" name="Google Shape;89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97629699"/>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898"/>
        <p:cNvGrpSpPr/>
        <p:nvPr/>
      </p:nvGrpSpPr>
      <p:grpSpPr>
        <a:xfrm>
          <a:off x="0" y="0"/>
          <a:ext cx="0" cy="0"/>
          <a:chOff x="0" y="0"/>
          <a:chExt cx="0" cy="0"/>
        </a:xfrm>
      </p:grpSpPr>
      <p:grpSp>
        <p:nvGrpSpPr>
          <p:cNvPr id="899" name="Google Shape;899;p91"/>
          <p:cNvGrpSpPr/>
          <p:nvPr/>
        </p:nvGrpSpPr>
        <p:grpSpPr>
          <a:xfrm>
            <a:off x="0" y="0"/>
            <a:ext cx="12192000" cy="2148830"/>
            <a:chOff x="0" y="0"/>
            <a:chExt cx="12192000" cy="2148830"/>
          </a:xfrm>
        </p:grpSpPr>
        <p:sp>
          <p:nvSpPr>
            <p:cNvPr id="900" name="Google Shape;900;p9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1" name="Google Shape;901;p9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02" name="Google Shape;902;p9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03" name="Google Shape;903;p9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4" name="Google Shape;904;p9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05" name="Google Shape;905;p9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06" name="Google Shape;906;p9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654074906"/>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907"/>
        <p:cNvGrpSpPr/>
        <p:nvPr/>
      </p:nvGrpSpPr>
      <p:grpSpPr>
        <a:xfrm>
          <a:off x="0" y="0"/>
          <a:ext cx="0" cy="0"/>
          <a:chOff x="0" y="0"/>
          <a:chExt cx="0" cy="0"/>
        </a:xfrm>
      </p:grpSpPr>
      <p:sp>
        <p:nvSpPr>
          <p:cNvPr id="908" name="Google Shape;908;p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11" name="Google Shape;911;p92"/>
          <p:cNvGrpSpPr/>
          <p:nvPr/>
        </p:nvGrpSpPr>
        <p:grpSpPr>
          <a:xfrm>
            <a:off x="7191542" y="1"/>
            <a:ext cx="5000459" cy="1425992"/>
            <a:chOff x="7191542" y="1"/>
            <a:chExt cx="5000459" cy="1425992"/>
          </a:xfrm>
        </p:grpSpPr>
        <p:pic>
          <p:nvPicPr>
            <p:cNvPr id="912" name="Google Shape;912;p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3" name="Google Shape;913;p92"/>
            <p:cNvGrpSpPr/>
            <p:nvPr/>
          </p:nvGrpSpPr>
          <p:grpSpPr>
            <a:xfrm>
              <a:off x="7191542" y="1"/>
              <a:ext cx="5000459" cy="1425992"/>
              <a:chOff x="7186272" y="0"/>
              <a:chExt cx="5005729" cy="1427495"/>
            </a:xfrm>
          </p:grpSpPr>
          <p:sp>
            <p:nvSpPr>
              <p:cNvPr id="914" name="Google Shape;914;p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5" name="Google Shape;915;p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85398346"/>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916"/>
        <p:cNvGrpSpPr/>
        <p:nvPr/>
      </p:nvGrpSpPr>
      <p:grpSpPr>
        <a:xfrm>
          <a:off x="0" y="0"/>
          <a:ext cx="0" cy="0"/>
          <a:chOff x="0" y="0"/>
          <a:chExt cx="0" cy="0"/>
        </a:xfrm>
      </p:grpSpPr>
      <p:sp>
        <p:nvSpPr>
          <p:cNvPr id="917" name="Google Shape;917;p9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18" name="Google Shape;918;p9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9" name="Google Shape;919;p9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20" name="Google Shape;920;p93"/>
          <p:cNvSpPr>
            <a:spLocks noGrp="1"/>
          </p:cNvSpPr>
          <p:nvPr>
            <p:ph type="pic" idx="2"/>
          </p:nvPr>
        </p:nvSpPr>
        <p:spPr>
          <a:xfrm>
            <a:off x="7118684" y="233915"/>
            <a:ext cx="5073316" cy="5943600"/>
          </a:xfrm>
          <a:prstGeom prst="rect">
            <a:avLst/>
          </a:prstGeom>
          <a:noFill/>
          <a:ln>
            <a:noFill/>
          </a:ln>
        </p:spPr>
      </p:sp>
      <p:grpSp>
        <p:nvGrpSpPr>
          <p:cNvPr id="921" name="Google Shape;921;p93"/>
          <p:cNvGrpSpPr/>
          <p:nvPr/>
        </p:nvGrpSpPr>
        <p:grpSpPr>
          <a:xfrm>
            <a:off x="0" y="5020348"/>
            <a:ext cx="12192000" cy="1837653"/>
            <a:chOff x="0" y="5020348"/>
            <a:chExt cx="12192000" cy="1837653"/>
          </a:xfrm>
        </p:grpSpPr>
        <p:sp>
          <p:nvSpPr>
            <p:cNvPr id="922" name="Google Shape;922;p9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3" name="Google Shape;923;p9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24" name="Google Shape;924;p9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43500931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Cover 6">
    <p:spTree>
      <p:nvGrpSpPr>
        <p:cNvPr id="1" name=""/>
        <p:cNvGrpSpPr/>
        <p:nvPr/>
      </p:nvGrpSpPr>
      <p:grpSpPr>
        <a:xfrm>
          <a:off x="0" y="0"/>
          <a:ext cx="0" cy="0"/>
          <a:chOff x="0" y="0"/>
          <a:chExt cx="0" cy="0"/>
        </a:xfrm>
      </p:grpSpPr>
      <p:sp>
        <p:nvSpPr>
          <p:cNvPr id="2" name="Google Shape;584;p57">
            <a:extLst>
              <a:ext uri="{FF2B5EF4-FFF2-40B4-BE49-F238E27FC236}">
                <a16:creationId xmlns:a16="http://schemas.microsoft.com/office/drawing/2014/main" id="{1F846BB1-5359-1757-D4C0-4A2F781FC58F}"/>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585;p57">
            <a:extLst>
              <a:ext uri="{FF2B5EF4-FFF2-40B4-BE49-F238E27FC236}">
                <a16:creationId xmlns:a16="http://schemas.microsoft.com/office/drawing/2014/main" id="{DEBC6F94-7DFF-E31A-B275-1674176CB341}"/>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586;p57">
            <a:extLst>
              <a:ext uri="{FF2B5EF4-FFF2-40B4-BE49-F238E27FC236}">
                <a16:creationId xmlns:a16="http://schemas.microsoft.com/office/drawing/2014/main" id="{3626DC13-9E65-242E-F052-0A77D4526326}"/>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588;p57">
            <a:extLst>
              <a:ext uri="{FF2B5EF4-FFF2-40B4-BE49-F238E27FC236}">
                <a16:creationId xmlns:a16="http://schemas.microsoft.com/office/drawing/2014/main" id="{5AD9D0AE-9441-7C02-C194-48C36BEB2A7C}"/>
              </a:ext>
            </a:extLst>
          </p:cNvPr>
          <p:cNvGrpSpPr/>
          <p:nvPr/>
        </p:nvGrpSpPr>
        <p:grpSpPr>
          <a:xfrm>
            <a:off x="0" y="5020348"/>
            <a:ext cx="12191996" cy="1837651"/>
            <a:chOff x="0" y="5020348"/>
            <a:chExt cx="12191996" cy="1837651"/>
          </a:xfrm>
        </p:grpSpPr>
        <p:sp>
          <p:nvSpPr>
            <p:cNvPr id="6" name="Google Shape;589;p57">
              <a:extLst>
                <a:ext uri="{FF2B5EF4-FFF2-40B4-BE49-F238E27FC236}">
                  <a16:creationId xmlns:a16="http://schemas.microsoft.com/office/drawing/2014/main" id="{B14B6A83-873A-337B-112F-36410F0AF9B4}"/>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590;p57">
              <a:extLst>
                <a:ext uri="{FF2B5EF4-FFF2-40B4-BE49-F238E27FC236}">
                  <a16:creationId xmlns:a16="http://schemas.microsoft.com/office/drawing/2014/main" id="{928D9B36-A30E-2BA8-F585-C14D406E36D1}"/>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591;p57">
              <a:extLst>
                <a:ext uri="{FF2B5EF4-FFF2-40B4-BE49-F238E27FC236}">
                  <a16:creationId xmlns:a16="http://schemas.microsoft.com/office/drawing/2014/main" id="{2B43F85A-2B3D-69CD-DD77-16D2738CF4C4}"/>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3053679697"/>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925"/>
        <p:cNvGrpSpPr/>
        <p:nvPr/>
      </p:nvGrpSpPr>
      <p:grpSpPr>
        <a:xfrm>
          <a:off x="0" y="0"/>
          <a:ext cx="0" cy="0"/>
          <a:chOff x="0" y="0"/>
          <a:chExt cx="0" cy="0"/>
        </a:xfrm>
      </p:grpSpPr>
      <p:grpSp>
        <p:nvGrpSpPr>
          <p:cNvPr id="926" name="Google Shape;926;p94"/>
          <p:cNvGrpSpPr/>
          <p:nvPr/>
        </p:nvGrpSpPr>
        <p:grpSpPr>
          <a:xfrm>
            <a:off x="0" y="5020347"/>
            <a:ext cx="12192000" cy="1837653"/>
            <a:chOff x="0" y="5020347"/>
            <a:chExt cx="12192000" cy="1837653"/>
          </a:xfrm>
        </p:grpSpPr>
        <p:sp>
          <p:nvSpPr>
            <p:cNvPr id="927" name="Google Shape;927;p9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8" name="Google Shape;928;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9" name="Google Shape;929;p9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30" name="Google Shape;930;p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31" name="Google Shape;931;p9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2" name="Google Shape;932;p9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689159497"/>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933"/>
        <p:cNvGrpSpPr/>
        <p:nvPr/>
      </p:nvGrpSpPr>
      <p:grpSpPr>
        <a:xfrm>
          <a:off x="0" y="0"/>
          <a:ext cx="0" cy="0"/>
          <a:chOff x="0" y="0"/>
          <a:chExt cx="0" cy="0"/>
        </a:xfrm>
      </p:grpSpPr>
      <p:sp>
        <p:nvSpPr>
          <p:cNvPr id="934" name="Google Shape;934;p9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35" name="Google Shape;935;p9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36" name="Google Shape;936;p95"/>
          <p:cNvGrpSpPr/>
          <p:nvPr/>
        </p:nvGrpSpPr>
        <p:grpSpPr>
          <a:xfrm>
            <a:off x="0" y="5379426"/>
            <a:ext cx="2807368" cy="753891"/>
            <a:chOff x="0" y="5379426"/>
            <a:chExt cx="2807368" cy="753891"/>
          </a:xfrm>
        </p:grpSpPr>
        <p:sp>
          <p:nvSpPr>
            <p:cNvPr id="937" name="Google Shape;937;p9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8" name="Google Shape;938;p9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939" name="Google Shape;939;p95"/>
          <p:cNvSpPr>
            <a:spLocks noGrp="1"/>
          </p:cNvSpPr>
          <p:nvPr>
            <p:ph type="pic" idx="2"/>
          </p:nvPr>
        </p:nvSpPr>
        <p:spPr>
          <a:xfrm>
            <a:off x="2807368" y="457202"/>
            <a:ext cx="8915400" cy="5943598"/>
          </a:xfrm>
          <a:prstGeom prst="rect">
            <a:avLst/>
          </a:prstGeom>
          <a:noFill/>
          <a:ln>
            <a:noFill/>
          </a:ln>
        </p:spPr>
      </p:sp>
      <p:pic>
        <p:nvPicPr>
          <p:cNvPr id="940" name="Google Shape;940;p9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059326717"/>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41"/>
        <p:cNvGrpSpPr/>
        <p:nvPr/>
      </p:nvGrpSpPr>
      <p:grpSpPr>
        <a:xfrm>
          <a:off x="0" y="0"/>
          <a:ext cx="0" cy="0"/>
          <a:chOff x="0" y="0"/>
          <a:chExt cx="0" cy="0"/>
        </a:xfrm>
      </p:grpSpPr>
      <p:sp>
        <p:nvSpPr>
          <p:cNvPr id="942" name="Google Shape;942;p9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3" name="Google Shape;943;p9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4" name="Google Shape;944;p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5" name="Google Shape;945;p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6" name="Google Shape;946;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7" name="Google Shape;947;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48" name="Google Shape;948;p96"/>
          <p:cNvGrpSpPr/>
          <p:nvPr/>
        </p:nvGrpSpPr>
        <p:grpSpPr>
          <a:xfrm>
            <a:off x="7191542" y="1"/>
            <a:ext cx="5000459" cy="1425992"/>
            <a:chOff x="7191542" y="1"/>
            <a:chExt cx="5000459" cy="1425992"/>
          </a:xfrm>
        </p:grpSpPr>
        <p:pic>
          <p:nvPicPr>
            <p:cNvPr id="949" name="Google Shape;949;p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0" name="Google Shape;950;p96"/>
            <p:cNvGrpSpPr/>
            <p:nvPr/>
          </p:nvGrpSpPr>
          <p:grpSpPr>
            <a:xfrm>
              <a:off x="7191542" y="1"/>
              <a:ext cx="5000459" cy="1425992"/>
              <a:chOff x="7186272" y="0"/>
              <a:chExt cx="5005729" cy="1427495"/>
            </a:xfrm>
          </p:grpSpPr>
          <p:sp>
            <p:nvSpPr>
              <p:cNvPr id="951" name="Google Shape;951;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 name="Google Shape;952;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3" name="Google Shape;953;p9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015867207"/>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954"/>
        <p:cNvGrpSpPr/>
        <p:nvPr/>
      </p:nvGrpSpPr>
      <p:grpSpPr>
        <a:xfrm>
          <a:off x="0" y="0"/>
          <a:ext cx="0" cy="0"/>
          <a:chOff x="0" y="0"/>
          <a:chExt cx="0" cy="0"/>
        </a:xfrm>
      </p:grpSpPr>
      <p:grpSp>
        <p:nvGrpSpPr>
          <p:cNvPr id="955" name="Google Shape;955;p97"/>
          <p:cNvGrpSpPr/>
          <p:nvPr/>
        </p:nvGrpSpPr>
        <p:grpSpPr>
          <a:xfrm>
            <a:off x="7191542" y="1"/>
            <a:ext cx="5000459" cy="1425992"/>
            <a:chOff x="7191542" y="1"/>
            <a:chExt cx="5000459" cy="1425992"/>
          </a:xfrm>
        </p:grpSpPr>
        <p:pic>
          <p:nvPicPr>
            <p:cNvPr id="956" name="Google Shape;956;p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7" name="Google Shape;957;p97"/>
            <p:cNvGrpSpPr/>
            <p:nvPr/>
          </p:nvGrpSpPr>
          <p:grpSpPr>
            <a:xfrm>
              <a:off x="7191542" y="1"/>
              <a:ext cx="5000459" cy="1425992"/>
              <a:chOff x="7186272" y="0"/>
              <a:chExt cx="5005729" cy="1427495"/>
            </a:xfrm>
          </p:grpSpPr>
          <p:sp>
            <p:nvSpPr>
              <p:cNvPr id="958" name="Google Shape;958;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9" name="Google Shape;959;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60" name="Google Shape;960;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1" name="Google Shape;961;p9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2" name="Google Shape;962;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3" name="Google Shape;963;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4" name="Google Shape;964;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57672683"/>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965"/>
        <p:cNvGrpSpPr/>
        <p:nvPr/>
      </p:nvGrpSpPr>
      <p:grpSpPr>
        <a:xfrm>
          <a:off x="0" y="0"/>
          <a:ext cx="0" cy="0"/>
          <a:chOff x="0" y="0"/>
          <a:chExt cx="0" cy="0"/>
        </a:xfrm>
      </p:grpSpPr>
      <p:sp>
        <p:nvSpPr>
          <p:cNvPr id="966" name="Google Shape;966;p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7" name="Google Shape;967;p9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68" name="Google Shape;968;p98"/>
          <p:cNvGrpSpPr/>
          <p:nvPr/>
        </p:nvGrpSpPr>
        <p:grpSpPr>
          <a:xfrm>
            <a:off x="7191542" y="1"/>
            <a:ext cx="5000459" cy="1425992"/>
            <a:chOff x="7191542" y="1"/>
            <a:chExt cx="5000459" cy="1425992"/>
          </a:xfrm>
        </p:grpSpPr>
        <p:pic>
          <p:nvPicPr>
            <p:cNvPr id="969" name="Google Shape;969;p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0" name="Google Shape;970;p98"/>
            <p:cNvGrpSpPr/>
            <p:nvPr/>
          </p:nvGrpSpPr>
          <p:grpSpPr>
            <a:xfrm>
              <a:off x="7191542" y="1"/>
              <a:ext cx="5000459" cy="1425992"/>
              <a:chOff x="7186272" y="0"/>
              <a:chExt cx="5005729" cy="1427495"/>
            </a:xfrm>
          </p:grpSpPr>
          <p:sp>
            <p:nvSpPr>
              <p:cNvPr id="971" name="Google Shape;971;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72" name="Google Shape;972;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73" name="Google Shape;973;p9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4" name="Google Shape;974;p9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75" name="Google Shape;975;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6" name="Google Shape;976;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87877770"/>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977"/>
        <p:cNvGrpSpPr/>
        <p:nvPr/>
      </p:nvGrpSpPr>
      <p:grpSpPr>
        <a:xfrm>
          <a:off x="0" y="0"/>
          <a:ext cx="0" cy="0"/>
          <a:chOff x="0" y="0"/>
          <a:chExt cx="0" cy="0"/>
        </a:xfrm>
      </p:grpSpPr>
      <p:grpSp>
        <p:nvGrpSpPr>
          <p:cNvPr id="978" name="Google Shape;978;p99"/>
          <p:cNvGrpSpPr/>
          <p:nvPr/>
        </p:nvGrpSpPr>
        <p:grpSpPr>
          <a:xfrm>
            <a:off x="7191542" y="1"/>
            <a:ext cx="5000459" cy="1425992"/>
            <a:chOff x="7191542" y="1"/>
            <a:chExt cx="5000459" cy="1425992"/>
          </a:xfrm>
        </p:grpSpPr>
        <p:pic>
          <p:nvPicPr>
            <p:cNvPr id="979" name="Google Shape;979;p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0" name="Google Shape;980;p99"/>
            <p:cNvGrpSpPr/>
            <p:nvPr/>
          </p:nvGrpSpPr>
          <p:grpSpPr>
            <a:xfrm>
              <a:off x="7191542" y="1"/>
              <a:ext cx="5000459" cy="1425992"/>
              <a:chOff x="7186272" y="0"/>
              <a:chExt cx="5005729" cy="1427495"/>
            </a:xfrm>
          </p:grpSpPr>
          <p:sp>
            <p:nvSpPr>
              <p:cNvPr id="981" name="Google Shape;981;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2" name="Google Shape;982;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83" name="Google Shape;983;p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4" name="Google Shape;984;p9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5" name="Google Shape;985;p9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6" name="Google Shape;986;p9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7" name="Google Shape;987;p9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8" name="Google Shape;988;p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89" name="Google Shape;989;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0" name="Google Shape;990;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72421280"/>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991"/>
        <p:cNvGrpSpPr/>
        <p:nvPr/>
      </p:nvGrpSpPr>
      <p:grpSpPr>
        <a:xfrm>
          <a:off x="0" y="0"/>
          <a:ext cx="0" cy="0"/>
          <a:chOff x="0" y="0"/>
          <a:chExt cx="0" cy="0"/>
        </a:xfrm>
      </p:grpSpPr>
      <p:grpSp>
        <p:nvGrpSpPr>
          <p:cNvPr id="992" name="Google Shape;992;p100"/>
          <p:cNvGrpSpPr/>
          <p:nvPr/>
        </p:nvGrpSpPr>
        <p:grpSpPr>
          <a:xfrm>
            <a:off x="7191542" y="1"/>
            <a:ext cx="5000459" cy="1425992"/>
            <a:chOff x="7191542" y="1"/>
            <a:chExt cx="5000459" cy="1425992"/>
          </a:xfrm>
        </p:grpSpPr>
        <p:pic>
          <p:nvPicPr>
            <p:cNvPr id="993" name="Google Shape;993;p1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4" name="Google Shape;994;p100"/>
            <p:cNvGrpSpPr/>
            <p:nvPr/>
          </p:nvGrpSpPr>
          <p:grpSpPr>
            <a:xfrm>
              <a:off x="7191542" y="1"/>
              <a:ext cx="5000459" cy="1425992"/>
              <a:chOff x="7186272" y="0"/>
              <a:chExt cx="5005729" cy="1427495"/>
            </a:xfrm>
          </p:grpSpPr>
          <p:sp>
            <p:nvSpPr>
              <p:cNvPr id="995" name="Google Shape;995;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6" name="Google Shape;996;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97" name="Google Shape;997;p1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 name="Google Shape;998;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99" name="Google Shape;999;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0" name="Google Shape;1000;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03323142"/>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001"/>
        <p:cNvGrpSpPr/>
        <p:nvPr/>
      </p:nvGrpSpPr>
      <p:grpSpPr>
        <a:xfrm>
          <a:off x="0" y="0"/>
          <a:ext cx="0" cy="0"/>
          <a:chOff x="0" y="0"/>
          <a:chExt cx="0" cy="0"/>
        </a:xfrm>
      </p:grpSpPr>
      <p:grpSp>
        <p:nvGrpSpPr>
          <p:cNvPr id="1002" name="Google Shape;1002;p101"/>
          <p:cNvGrpSpPr/>
          <p:nvPr/>
        </p:nvGrpSpPr>
        <p:grpSpPr>
          <a:xfrm>
            <a:off x="0" y="0"/>
            <a:ext cx="12192000" cy="2148830"/>
            <a:chOff x="0" y="0"/>
            <a:chExt cx="12192000" cy="2148830"/>
          </a:xfrm>
        </p:grpSpPr>
        <p:sp>
          <p:nvSpPr>
            <p:cNvPr id="1003" name="Google Shape;1003;p10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4" name="Google Shape;1004;p10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05" name="Google Shape;1005;p10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6" name="Google Shape;1006;p10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7" name="Google Shape;1007;p10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08" name="Google Shape;1008;p10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09" name="Google Shape;1009;p10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913687617"/>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010"/>
        <p:cNvGrpSpPr/>
        <p:nvPr/>
      </p:nvGrpSpPr>
      <p:grpSpPr>
        <a:xfrm>
          <a:off x="0" y="0"/>
          <a:ext cx="0" cy="0"/>
          <a:chOff x="0" y="0"/>
          <a:chExt cx="0" cy="0"/>
        </a:xfrm>
      </p:grpSpPr>
      <p:sp>
        <p:nvSpPr>
          <p:cNvPr id="1011" name="Google Shape;1011;p1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102"/>
          <p:cNvGrpSpPr/>
          <p:nvPr/>
        </p:nvGrpSpPr>
        <p:grpSpPr>
          <a:xfrm>
            <a:off x="7191542" y="1"/>
            <a:ext cx="5000459" cy="1425992"/>
            <a:chOff x="7191542" y="1"/>
            <a:chExt cx="5000459" cy="1425992"/>
          </a:xfrm>
        </p:grpSpPr>
        <p:pic>
          <p:nvPicPr>
            <p:cNvPr id="1015" name="Google Shape;1015;p1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102"/>
            <p:cNvGrpSpPr/>
            <p:nvPr/>
          </p:nvGrpSpPr>
          <p:grpSpPr>
            <a:xfrm>
              <a:off x="7191542" y="1"/>
              <a:ext cx="5000459" cy="1425992"/>
              <a:chOff x="7186272" y="0"/>
              <a:chExt cx="5005729" cy="1427495"/>
            </a:xfrm>
          </p:grpSpPr>
          <p:sp>
            <p:nvSpPr>
              <p:cNvPr id="1017" name="Google Shape;1017;p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619164618"/>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019"/>
        <p:cNvGrpSpPr/>
        <p:nvPr/>
      </p:nvGrpSpPr>
      <p:grpSpPr>
        <a:xfrm>
          <a:off x="0" y="0"/>
          <a:ext cx="0" cy="0"/>
          <a:chOff x="0" y="0"/>
          <a:chExt cx="0" cy="0"/>
        </a:xfrm>
      </p:grpSpPr>
      <p:sp>
        <p:nvSpPr>
          <p:cNvPr id="1020" name="Google Shape;1020;p10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021" name="Google Shape;1021;p1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022" name="Google Shape;1022;p103"/>
          <p:cNvGrpSpPr/>
          <p:nvPr/>
        </p:nvGrpSpPr>
        <p:grpSpPr>
          <a:xfrm>
            <a:off x="0" y="0"/>
            <a:ext cx="1862667" cy="6629400"/>
            <a:chOff x="-15876" y="0"/>
            <a:chExt cx="1927803" cy="6858000"/>
          </a:xfrm>
        </p:grpSpPr>
        <p:sp>
          <p:nvSpPr>
            <p:cNvPr id="1023" name="Google Shape;1023;p10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024" name="Google Shape;1024;p103"/>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025" name="Google Shape;1025;p10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026" name="Google Shape;1026;p10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7" name="Google Shape;1027;p10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 name="Google Shape;1028;p10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47244295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Title and Content 9">
    <p:spTree>
      <p:nvGrpSpPr>
        <p:cNvPr id="1" name=""/>
        <p:cNvGrpSpPr/>
        <p:nvPr/>
      </p:nvGrpSpPr>
      <p:grpSpPr>
        <a:xfrm>
          <a:off x="0" y="0"/>
          <a:ext cx="0" cy="0"/>
          <a:chOff x="0" y="0"/>
          <a:chExt cx="0" cy="0"/>
        </a:xfrm>
      </p:grpSpPr>
      <p:grpSp>
        <p:nvGrpSpPr>
          <p:cNvPr id="2" name="Google Shape;593;p58">
            <a:extLst>
              <a:ext uri="{FF2B5EF4-FFF2-40B4-BE49-F238E27FC236}">
                <a16:creationId xmlns:a16="http://schemas.microsoft.com/office/drawing/2014/main" id="{94988416-79AA-712D-4D46-EC07905F0BEB}"/>
              </a:ext>
            </a:extLst>
          </p:cNvPr>
          <p:cNvGrpSpPr/>
          <p:nvPr/>
        </p:nvGrpSpPr>
        <p:grpSpPr>
          <a:xfrm>
            <a:off x="7191545" y="0"/>
            <a:ext cx="5000460" cy="1425988"/>
            <a:chOff x="7191545" y="0"/>
            <a:chExt cx="5000460" cy="1425988"/>
          </a:xfrm>
        </p:grpSpPr>
        <p:pic>
          <p:nvPicPr>
            <p:cNvPr id="3" name="Google Shape;594;p58">
              <a:extLst>
                <a:ext uri="{FF2B5EF4-FFF2-40B4-BE49-F238E27FC236}">
                  <a16:creationId xmlns:a16="http://schemas.microsoft.com/office/drawing/2014/main" id="{C8F2B620-5ED1-7D17-CCBB-84E2D09253B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595;p58">
              <a:extLst>
                <a:ext uri="{FF2B5EF4-FFF2-40B4-BE49-F238E27FC236}">
                  <a16:creationId xmlns:a16="http://schemas.microsoft.com/office/drawing/2014/main" id="{42A8002A-1368-4CFA-B292-83911143DA93}"/>
                </a:ext>
              </a:extLst>
            </p:cNvPr>
            <p:cNvGrpSpPr/>
            <p:nvPr/>
          </p:nvGrpSpPr>
          <p:grpSpPr>
            <a:xfrm>
              <a:off x="7191545" y="0"/>
              <a:ext cx="5000460" cy="1425988"/>
              <a:chOff x="7191545" y="0"/>
              <a:chExt cx="5000460" cy="1425988"/>
            </a:xfrm>
          </p:grpSpPr>
          <p:sp>
            <p:nvSpPr>
              <p:cNvPr id="5" name="Google Shape;596;p58">
                <a:extLst>
                  <a:ext uri="{FF2B5EF4-FFF2-40B4-BE49-F238E27FC236}">
                    <a16:creationId xmlns:a16="http://schemas.microsoft.com/office/drawing/2014/main" id="{61B73E83-DE26-515E-A7CE-FD1C2A317C3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597;p58">
                <a:extLst>
                  <a:ext uri="{FF2B5EF4-FFF2-40B4-BE49-F238E27FC236}">
                    <a16:creationId xmlns:a16="http://schemas.microsoft.com/office/drawing/2014/main" id="{FA0A1794-E585-7787-22D2-F35DAF81E8D4}"/>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598;p58">
            <a:extLst>
              <a:ext uri="{FF2B5EF4-FFF2-40B4-BE49-F238E27FC236}">
                <a16:creationId xmlns:a16="http://schemas.microsoft.com/office/drawing/2014/main" id="{98963D46-3CE0-C176-EE34-9A63C6BBBE46}"/>
              </a:ext>
            </a:extLst>
          </p:cNvPr>
          <p:cNvSpPr txBox="1">
            <a:spLocks noGrp="1"/>
          </p:cNvSpPr>
          <p:nvPr>
            <p:ph type="title"/>
          </p:nvPr>
        </p:nvSpPr>
        <p:spPr/>
        <p:txBody>
          <a:bodyPr/>
          <a:lstStyle>
            <a:lvl1pPr>
              <a:defRPr/>
            </a:lvl1pPr>
          </a:lstStyle>
          <a:p>
            <a:pPr lvl="0"/>
            <a:endParaRPr lang="en-US"/>
          </a:p>
        </p:txBody>
      </p:sp>
      <p:sp>
        <p:nvSpPr>
          <p:cNvPr id="8" name="Google Shape;599;p58">
            <a:extLst>
              <a:ext uri="{FF2B5EF4-FFF2-40B4-BE49-F238E27FC236}">
                <a16:creationId xmlns:a16="http://schemas.microsoft.com/office/drawing/2014/main" id="{320538DB-ADF8-148C-5971-A701C29B2F14}"/>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600;p58">
            <a:extLst>
              <a:ext uri="{FF2B5EF4-FFF2-40B4-BE49-F238E27FC236}">
                <a16:creationId xmlns:a16="http://schemas.microsoft.com/office/drawing/2014/main" id="{00D97D05-46C7-CE94-5B31-BB476E32E5EF}"/>
              </a:ext>
            </a:extLst>
          </p:cNvPr>
          <p:cNvSpPr txBox="1">
            <a:spLocks noGrp="1"/>
          </p:cNvSpPr>
          <p:nvPr>
            <p:ph type="sldNum" sz="quarter" idx="8"/>
          </p:nvPr>
        </p:nvSpPr>
        <p:spPr/>
        <p:txBody>
          <a:bodyPr/>
          <a:lstStyle>
            <a:lvl1pPr>
              <a:defRPr>
                <a:solidFill>
                  <a:srgbClr val="AEB3B7"/>
                </a:solidFill>
              </a:defRPr>
            </a:lvl1pPr>
          </a:lstStyle>
          <a:p>
            <a:pPr lvl="0"/>
            <a:fld id="{608C8FEA-7820-4299-9836-3B347834E9ED}" type="slidenum">
              <a:t>‹#›</a:t>
            </a:fld>
            <a:endParaRPr lang="en-US"/>
          </a:p>
        </p:txBody>
      </p:sp>
      <p:cxnSp>
        <p:nvCxnSpPr>
          <p:cNvPr id="10" name="Google Shape;601;p58">
            <a:extLst>
              <a:ext uri="{FF2B5EF4-FFF2-40B4-BE49-F238E27FC236}">
                <a16:creationId xmlns:a16="http://schemas.microsoft.com/office/drawing/2014/main" id="{238531C8-3A66-D9F8-AFCF-F98938BB108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602;p58">
            <a:extLst>
              <a:ext uri="{FF2B5EF4-FFF2-40B4-BE49-F238E27FC236}">
                <a16:creationId xmlns:a16="http://schemas.microsoft.com/office/drawing/2014/main" id="{F017BF17-54C0-F31D-3637-C299D67AF33D}"/>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3223052433"/>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029"/>
        <p:cNvGrpSpPr/>
        <p:nvPr/>
      </p:nvGrpSpPr>
      <p:grpSpPr>
        <a:xfrm>
          <a:off x="0" y="0"/>
          <a:ext cx="0" cy="0"/>
          <a:chOff x="0" y="0"/>
          <a:chExt cx="0" cy="0"/>
        </a:xfrm>
      </p:grpSpPr>
      <p:sp>
        <p:nvSpPr>
          <p:cNvPr id="1030" name="Google Shape;1030;p10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031" name="Google Shape;1031;p10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2" name="Google Shape;1032;p10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3" name="Google Shape;1033;p10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4" name="Google Shape;1034;p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035" name="Google Shape;1035;p104"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924991588"/>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036"/>
        <p:cNvGrpSpPr/>
        <p:nvPr/>
      </p:nvGrpSpPr>
      <p:grpSpPr>
        <a:xfrm>
          <a:off x="0" y="0"/>
          <a:ext cx="0" cy="0"/>
          <a:chOff x="0" y="0"/>
          <a:chExt cx="0" cy="0"/>
        </a:xfrm>
      </p:grpSpPr>
      <p:sp>
        <p:nvSpPr>
          <p:cNvPr id="1037" name="Google Shape;1037;p10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8" name="Google Shape;1038;p10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9" name="Google Shape;1039;p10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040" name="Google Shape;1040;p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41" name="Google Shape;1041;p1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042" name="Google Shape;1042;p10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043" name="Google Shape;1043;p10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044" name="Google Shape;1044;p10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045" name="Google Shape;1045;p10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490684467"/>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046"/>
        <p:cNvGrpSpPr/>
        <p:nvPr/>
      </p:nvGrpSpPr>
      <p:grpSpPr>
        <a:xfrm>
          <a:off x="0" y="0"/>
          <a:ext cx="0" cy="0"/>
          <a:chOff x="0" y="0"/>
          <a:chExt cx="0" cy="0"/>
        </a:xfrm>
      </p:grpSpPr>
      <p:sp>
        <p:nvSpPr>
          <p:cNvPr id="1047" name="Google Shape;1047;p106"/>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8" name="Google Shape;1048;p106"/>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049" name="Google Shape;1049;p10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050" name="Google Shape;1050;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51" name="Google Shape;1051;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050489706"/>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052"/>
        <p:cNvGrpSpPr/>
        <p:nvPr/>
      </p:nvGrpSpPr>
      <p:grpSpPr>
        <a:xfrm>
          <a:off x="0" y="0"/>
          <a:ext cx="0" cy="0"/>
          <a:chOff x="0" y="0"/>
          <a:chExt cx="0" cy="0"/>
        </a:xfrm>
      </p:grpSpPr>
      <p:sp>
        <p:nvSpPr>
          <p:cNvPr id="1053" name="Google Shape;1053;p107"/>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4" name="Google Shape;1054;p107"/>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055" name="Google Shape;1055;p107"/>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056" name="Google Shape;1056;p10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057" name="Google Shape;1057;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58" name="Google Shape;1058;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609987517"/>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059"/>
        <p:cNvGrpSpPr/>
        <p:nvPr/>
      </p:nvGrpSpPr>
      <p:grpSpPr>
        <a:xfrm>
          <a:off x="0" y="0"/>
          <a:ext cx="0" cy="0"/>
          <a:chOff x="0" y="0"/>
          <a:chExt cx="0" cy="0"/>
        </a:xfrm>
      </p:grpSpPr>
      <p:sp>
        <p:nvSpPr>
          <p:cNvPr id="1060" name="Google Shape;1060;p10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1" name="Google Shape;1061;p10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062" name="Google Shape;1062;p10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3" name="Google Shape;1063;p10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064" name="Google Shape;1064;p10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5" name="Google Shape;1065;p10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66" name="Google Shape;1066;p108"/>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067" name="Google Shape;1067;p108"/>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068" name="Google Shape;1068;p108"/>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215079250"/>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069"/>
        <p:cNvGrpSpPr/>
        <p:nvPr/>
      </p:nvGrpSpPr>
      <p:grpSpPr>
        <a:xfrm>
          <a:off x="0" y="0"/>
          <a:ext cx="0" cy="0"/>
          <a:chOff x="0" y="0"/>
          <a:chExt cx="0" cy="0"/>
        </a:xfrm>
      </p:grpSpPr>
      <p:sp>
        <p:nvSpPr>
          <p:cNvPr id="1070" name="Google Shape;1070;p10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1" name="Google Shape;1071;p10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 name="Google Shape;1072;p1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 name="Google Shape;1073;p1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4" name="Google Shape;107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5" name="Google Shape;107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76" name="Google Shape;1076;p109"/>
          <p:cNvGrpSpPr/>
          <p:nvPr/>
        </p:nvGrpSpPr>
        <p:grpSpPr>
          <a:xfrm>
            <a:off x="7191542" y="1"/>
            <a:ext cx="5000459" cy="1425992"/>
            <a:chOff x="7191542" y="1"/>
            <a:chExt cx="5000459" cy="1425992"/>
          </a:xfrm>
        </p:grpSpPr>
        <p:pic>
          <p:nvPicPr>
            <p:cNvPr id="1077" name="Google Shape;1077;p1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8" name="Google Shape;1078;p109"/>
            <p:cNvGrpSpPr/>
            <p:nvPr/>
          </p:nvGrpSpPr>
          <p:grpSpPr>
            <a:xfrm>
              <a:off x="7191542" y="1"/>
              <a:ext cx="5000459" cy="1425992"/>
              <a:chOff x="7186272" y="0"/>
              <a:chExt cx="5005729" cy="1427495"/>
            </a:xfrm>
          </p:grpSpPr>
          <p:sp>
            <p:nvSpPr>
              <p:cNvPr id="1079" name="Google Shape;1079;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0" name="Google Shape;1080;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81" name="Google Shape;1081;p10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78394915"/>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1082"/>
        <p:cNvGrpSpPr/>
        <p:nvPr/>
      </p:nvGrpSpPr>
      <p:grpSpPr>
        <a:xfrm>
          <a:off x="0" y="0"/>
          <a:ext cx="0" cy="0"/>
          <a:chOff x="0" y="0"/>
          <a:chExt cx="0" cy="0"/>
        </a:xfrm>
      </p:grpSpPr>
      <p:sp>
        <p:nvSpPr>
          <p:cNvPr id="1083" name="Google Shape;1083;p110"/>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 name="Google Shape;1084;p110"/>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085" name="Google Shape;1085;p110"/>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086" name="Google Shape;1086;p110"/>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087" name="Google Shape;1087;p110"/>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088" name="Google Shape;1088;p110"/>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9" name="Google Shape;1089;p110"/>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0" name="Google Shape;1090;p110"/>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091" name="Google Shape;1091;p110"/>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92" name="Google Shape;1092;p110"/>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093" name="Google Shape;1093;p110"/>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469757410"/>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1094"/>
        <p:cNvGrpSpPr/>
        <p:nvPr/>
      </p:nvGrpSpPr>
      <p:grpSpPr>
        <a:xfrm>
          <a:off x="0" y="0"/>
          <a:ext cx="0" cy="0"/>
          <a:chOff x="0" y="0"/>
          <a:chExt cx="0" cy="0"/>
        </a:xfrm>
      </p:grpSpPr>
      <p:sp>
        <p:nvSpPr>
          <p:cNvPr id="1095" name="Google Shape;1095;p1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6" name="Google Shape;1096;p1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7" name="Google Shape;1097;p1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8" name="Google Shape;1098;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9" name="Google Shape;1099;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0" name="Google Shape;1100;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01" name="Google Shape;1101;p111"/>
          <p:cNvGrpSpPr/>
          <p:nvPr/>
        </p:nvGrpSpPr>
        <p:grpSpPr>
          <a:xfrm>
            <a:off x="7191542" y="1"/>
            <a:ext cx="5000459" cy="1425992"/>
            <a:chOff x="7191542" y="1"/>
            <a:chExt cx="5000459" cy="1425992"/>
          </a:xfrm>
        </p:grpSpPr>
        <p:pic>
          <p:nvPicPr>
            <p:cNvPr id="1102" name="Google Shape;1102;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3" name="Google Shape;1103;p111"/>
            <p:cNvGrpSpPr/>
            <p:nvPr/>
          </p:nvGrpSpPr>
          <p:grpSpPr>
            <a:xfrm>
              <a:off x="7191542" y="1"/>
              <a:ext cx="5000459" cy="1425992"/>
              <a:chOff x="7186272" y="0"/>
              <a:chExt cx="5005729" cy="1427495"/>
            </a:xfrm>
          </p:grpSpPr>
          <p:sp>
            <p:nvSpPr>
              <p:cNvPr id="1104" name="Google Shape;110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5" name="Google Shape;110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06" name="Google Shape;1106;p11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163358755"/>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cover_2">
  <p:cSld name="cover_2">
    <p:bg>
      <p:bgPr>
        <a:solidFill>
          <a:schemeClr val="lt1"/>
        </a:solidFill>
        <a:effectLst/>
      </p:bgPr>
    </p:bg>
    <p:spTree>
      <p:nvGrpSpPr>
        <p:cNvPr id="1" name="Shape 1107"/>
        <p:cNvGrpSpPr/>
        <p:nvPr/>
      </p:nvGrpSpPr>
      <p:grpSpPr>
        <a:xfrm>
          <a:off x="0" y="0"/>
          <a:ext cx="0" cy="0"/>
          <a:chOff x="0" y="0"/>
          <a:chExt cx="0" cy="0"/>
        </a:xfrm>
      </p:grpSpPr>
      <p:pic>
        <p:nvPicPr>
          <p:cNvPr id="1108" name="Google Shape;1108;p112"/>
          <p:cNvPicPr preferRelativeResize="0"/>
          <p:nvPr/>
        </p:nvPicPr>
        <p:blipFill rotWithShape="1">
          <a:blip r:embed="rId2">
            <a:alphaModFix/>
          </a:blip>
          <a:srcRect/>
          <a:stretch/>
        </p:blipFill>
        <p:spPr>
          <a:xfrm>
            <a:off x="6350" y="0"/>
            <a:ext cx="12179300" cy="6858000"/>
          </a:xfrm>
          <a:prstGeom prst="rect">
            <a:avLst/>
          </a:prstGeom>
          <a:noFill/>
          <a:ln>
            <a:noFill/>
          </a:ln>
        </p:spPr>
      </p:pic>
      <p:sp>
        <p:nvSpPr>
          <p:cNvPr id="1109" name="Google Shape;1109;p112"/>
          <p:cNvSpPr txBox="1">
            <a:spLocks noGrp="1"/>
          </p:cNvSpPr>
          <p:nvPr>
            <p:ph type="title"/>
          </p:nvPr>
        </p:nvSpPr>
        <p:spPr>
          <a:xfrm>
            <a:off x="6560622" y="2025003"/>
            <a:ext cx="5530850" cy="3356433"/>
          </a:xfrm>
          <a:prstGeom prst="rect">
            <a:avLst/>
          </a:prstGeom>
          <a:noFill/>
          <a:ln>
            <a:noFill/>
          </a:ln>
        </p:spPr>
        <p:txBody>
          <a:bodyPr spcFirstLastPara="1" wrap="square" lIns="0" tIns="0" rIns="0" bIns="228600" anchor="b" anchorCtr="0">
            <a:noAutofit/>
          </a:bodyPr>
          <a:lstStyle>
            <a:lvl1pPr lvl="0" algn="l">
              <a:lnSpc>
                <a:spcPct val="100000"/>
              </a:lnSpc>
              <a:spcBef>
                <a:spcPts val="0"/>
              </a:spcBef>
              <a:spcAft>
                <a:spcPts val="0"/>
              </a:spcAft>
              <a:buClr>
                <a:schemeClr val="lt1"/>
              </a:buClr>
              <a:buSzPts val="4000"/>
              <a:buFont typeface="Calibri"/>
              <a:buNone/>
              <a:defRPr sz="40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0" name="Google Shape;1110;p112"/>
          <p:cNvSpPr txBox="1">
            <a:spLocks noGrp="1"/>
          </p:cNvSpPr>
          <p:nvPr>
            <p:ph type="body" idx="1"/>
          </p:nvPr>
        </p:nvSpPr>
        <p:spPr>
          <a:xfrm>
            <a:off x="6560623" y="5381436"/>
            <a:ext cx="5530850" cy="809167"/>
          </a:xfrm>
          <a:prstGeom prst="rect">
            <a:avLst/>
          </a:prstGeom>
          <a:noFill/>
          <a:ln>
            <a:noFill/>
          </a:ln>
        </p:spPr>
        <p:txBody>
          <a:bodyPr spcFirstLastPara="1" wrap="square" lIns="0" tIns="91425" rIns="0" bIns="0" anchor="t" anchorCtr="0">
            <a:noAutofit/>
          </a:bodyPr>
          <a:lstStyle>
            <a:lvl1pPr marL="457200" lvl="0" indent="-228600" algn="l">
              <a:lnSpc>
                <a:spcPct val="100000"/>
              </a:lnSpc>
              <a:spcBef>
                <a:spcPts val="0"/>
              </a:spcBef>
              <a:spcAft>
                <a:spcPts val="0"/>
              </a:spcAft>
              <a:buClr>
                <a:schemeClr val="lt1"/>
              </a:buClr>
              <a:buSzPts val="1800"/>
              <a:buFont typeface="Calibri"/>
              <a:buNone/>
              <a:defRPr sz="1800" b="0" i="0">
                <a:solidFill>
                  <a:schemeClr val="lt1"/>
                </a:solidFill>
              </a:defRPr>
            </a:lvl1pPr>
            <a:lvl2pPr marL="914400" lvl="1" indent="-228600" algn="l">
              <a:lnSpc>
                <a:spcPct val="100000"/>
              </a:lnSpc>
              <a:spcBef>
                <a:spcPts val="0"/>
              </a:spcBef>
              <a:spcAft>
                <a:spcPts val="0"/>
              </a:spcAft>
              <a:buSzPts val="1800"/>
              <a:buFont typeface="Calibri"/>
              <a:buNone/>
              <a:defRPr sz="1800" b="0">
                <a:solidFill>
                  <a:schemeClr val="lt1"/>
                </a:solidFill>
              </a:defRPr>
            </a:lvl2pPr>
            <a:lvl3pPr marL="1371600" lvl="2" indent="-228600" algn="l">
              <a:lnSpc>
                <a:spcPct val="116666"/>
              </a:lnSpc>
              <a:spcBef>
                <a:spcPts val="0"/>
              </a:spcBef>
              <a:spcAft>
                <a:spcPts val="0"/>
              </a:spcAft>
              <a:buSzPts val="1800"/>
              <a:buFont typeface="Calibri"/>
              <a:buNone/>
              <a:defRPr sz="1800" b="0">
                <a:solidFill>
                  <a:schemeClr val="lt1"/>
                </a:solidFill>
              </a:defRPr>
            </a:lvl3pPr>
            <a:lvl4pPr marL="1828800" lvl="3" indent="-228600" algn="l">
              <a:lnSpc>
                <a:spcPct val="116666"/>
              </a:lnSpc>
              <a:spcBef>
                <a:spcPts val="0"/>
              </a:spcBef>
              <a:spcAft>
                <a:spcPts val="0"/>
              </a:spcAft>
              <a:buSzPts val="1800"/>
              <a:buFont typeface="Calibri"/>
              <a:buNone/>
              <a:defRPr sz="1800" b="0">
                <a:solidFill>
                  <a:schemeClr val="lt1"/>
                </a:solidFill>
              </a:defRPr>
            </a:lvl4pPr>
            <a:lvl5pPr marL="2286000" lvl="4" indent="-228600" algn="l">
              <a:lnSpc>
                <a:spcPct val="116666"/>
              </a:lnSpc>
              <a:spcBef>
                <a:spcPts val="0"/>
              </a:spcBef>
              <a:spcAft>
                <a:spcPts val="0"/>
              </a:spcAft>
              <a:buSzPts val="1800"/>
              <a:buFont typeface="Calibri"/>
              <a:buNone/>
              <a:defRPr sz="1800" b="0">
                <a:solidFill>
                  <a:schemeClr val="lt1"/>
                </a:solidFill>
              </a:defRPr>
            </a:lvl5pPr>
            <a:lvl6pPr marL="2743200" lvl="5" indent="-228600" algn="l">
              <a:lnSpc>
                <a:spcPct val="116666"/>
              </a:lnSpc>
              <a:spcBef>
                <a:spcPts val="0"/>
              </a:spcBef>
              <a:spcAft>
                <a:spcPts val="0"/>
              </a:spcAft>
              <a:buClr>
                <a:schemeClr val="lt1"/>
              </a:buClr>
              <a:buSzPts val="1800"/>
              <a:buFont typeface="Arial"/>
              <a:buNone/>
              <a:defRPr sz="1800" b="0">
                <a:solidFill>
                  <a:schemeClr val="lt1"/>
                </a:solidFill>
              </a:defRPr>
            </a:lvl6pPr>
            <a:lvl7pPr marL="3200400" lvl="6" indent="-228600" algn="l">
              <a:lnSpc>
                <a:spcPct val="116666"/>
              </a:lnSpc>
              <a:spcBef>
                <a:spcPts val="0"/>
              </a:spcBef>
              <a:spcAft>
                <a:spcPts val="0"/>
              </a:spcAft>
              <a:buClr>
                <a:schemeClr val="lt1"/>
              </a:buClr>
              <a:buSzPts val="1800"/>
              <a:buFont typeface="Arial"/>
              <a:buNone/>
              <a:defRPr sz="1800" b="0">
                <a:solidFill>
                  <a:schemeClr val="lt1"/>
                </a:solidFill>
              </a:defRPr>
            </a:lvl7pPr>
            <a:lvl8pPr marL="3657600" lvl="7" indent="-228600" algn="l">
              <a:lnSpc>
                <a:spcPct val="116666"/>
              </a:lnSpc>
              <a:spcBef>
                <a:spcPts val="0"/>
              </a:spcBef>
              <a:spcAft>
                <a:spcPts val="0"/>
              </a:spcAft>
              <a:buClr>
                <a:schemeClr val="lt1"/>
              </a:buClr>
              <a:buSzPts val="1800"/>
              <a:buFont typeface="Arial"/>
              <a:buNone/>
              <a:defRPr sz="1800" b="0">
                <a:solidFill>
                  <a:schemeClr val="lt1"/>
                </a:solidFill>
              </a:defRPr>
            </a:lvl8pPr>
            <a:lvl9pPr marL="4114800" lvl="8" indent="-228600" algn="l">
              <a:lnSpc>
                <a:spcPct val="116666"/>
              </a:lnSpc>
              <a:spcBef>
                <a:spcPts val="0"/>
              </a:spcBef>
              <a:spcAft>
                <a:spcPts val="0"/>
              </a:spcAft>
              <a:buClr>
                <a:schemeClr val="lt1"/>
              </a:buClr>
              <a:buSzPts val="1800"/>
              <a:buFont typeface="Arial"/>
              <a:buNone/>
              <a:defRPr sz="1800" b="0">
                <a:solidFill>
                  <a:schemeClr val="lt1"/>
                </a:solidFill>
              </a:defRPr>
            </a:lvl9pPr>
          </a:lstStyle>
          <a:p>
            <a:endParaRPr/>
          </a:p>
        </p:txBody>
      </p:sp>
      <p:pic>
        <p:nvPicPr>
          <p:cNvPr id="1111" name="Google Shape;1111;p112" descr="A picture containing logo&#10;&#10;Description automatically generated"/>
          <p:cNvPicPr preferRelativeResize="0"/>
          <p:nvPr/>
        </p:nvPicPr>
        <p:blipFill rotWithShape="1">
          <a:blip r:embed="rId3">
            <a:alphaModFix/>
          </a:blip>
          <a:srcRect/>
          <a:stretch/>
        </p:blipFill>
        <p:spPr>
          <a:xfrm>
            <a:off x="380606" y="369351"/>
            <a:ext cx="2020713" cy="924369"/>
          </a:xfrm>
          <a:prstGeom prst="rect">
            <a:avLst/>
          </a:prstGeom>
          <a:noFill/>
          <a:ln>
            <a:noFill/>
          </a:ln>
        </p:spPr>
      </p:pic>
    </p:spTree>
    <p:extLst>
      <p:ext uri="{BB962C8B-B14F-4D97-AF65-F5344CB8AC3E}">
        <p14:creationId xmlns:p14="http://schemas.microsoft.com/office/powerpoint/2010/main" val="366428002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agenda">
  <p:cSld name="agenda">
    <p:bg>
      <p:bgPr>
        <a:solidFill>
          <a:schemeClr val="lt1"/>
        </a:solidFill>
        <a:effectLst/>
      </p:bgPr>
    </p:bg>
    <p:spTree>
      <p:nvGrpSpPr>
        <p:cNvPr id="1" name="Shape 1112"/>
        <p:cNvGrpSpPr/>
        <p:nvPr/>
      </p:nvGrpSpPr>
      <p:grpSpPr>
        <a:xfrm>
          <a:off x="0" y="0"/>
          <a:ext cx="0" cy="0"/>
          <a:chOff x="0" y="0"/>
          <a:chExt cx="0" cy="0"/>
        </a:xfrm>
      </p:grpSpPr>
      <p:pic>
        <p:nvPicPr>
          <p:cNvPr id="1113" name="Google Shape;1113;p113"/>
          <p:cNvPicPr preferRelativeResize="0"/>
          <p:nvPr/>
        </p:nvPicPr>
        <p:blipFill rotWithShape="1">
          <a:blip r:embed="rId2">
            <a:alphaModFix/>
          </a:blip>
          <a:srcRect/>
          <a:stretch/>
        </p:blipFill>
        <p:spPr>
          <a:xfrm>
            <a:off x="1" y="3572"/>
            <a:ext cx="12191999" cy="6858000"/>
          </a:xfrm>
          <a:prstGeom prst="rect">
            <a:avLst/>
          </a:prstGeom>
          <a:noFill/>
          <a:ln>
            <a:noFill/>
          </a:ln>
        </p:spPr>
      </p:pic>
      <p:sp>
        <p:nvSpPr>
          <p:cNvPr id="1114" name="Google Shape;1114;p113"/>
          <p:cNvSpPr txBox="1">
            <a:spLocks noGrp="1"/>
          </p:cNvSpPr>
          <p:nvPr>
            <p:ph type="dt" idx="10"/>
          </p:nvPr>
        </p:nvSpPr>
        <p:spPr>
          <a:xfrm>
            <a:off x="6210300" y="6362700"/>
            <a:ext cx="1695450" cy="231921"/>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marR="0" lvl="1"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1115" name="Google Shape;1115;p113"/>
          <p:cNvSpPr txBox="1">
            <a:spLocks noGrp="1"/>
          </p:cNvSpPr>
          <p:nvPr>
            <p:ph type="ftr" idx="11"/>
          </p:nvPr>
        </p:nvSpPr>
        <p:spPr>
          <a:xfrm>
            <a:off x="773048" y="6364783"/>
            <a:ext cx="5202302" cy="231921"/>
          </a:xfrm>
          <a:prstGeom prst="rect">
            <a:avLst/>
          </a:prstGeom>
          <a:noFill/>
          <a:ln>
            <a:noFill/>
          </a:ln>
        </p:spPr>
        <p:txBody>
          <a:bodyPr spcFirstLastPara="1" wrap="square" lIns="155425" tIns="0" rIns="0" bIns="0" anchor="b" anchorCtr="0">
            <a:noAutofit/>
          </a:bodyPr>
          <a:lstStyle>
            <a:lvl1pPr lvl="0" algn="l">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
        <p:nvSpPr>
          <p:cNvPr id="1116" name="Google Shape;1116;p113"/>
          <p:cNvSpPr txBox="1">
            <a:spLocks noGrp="1"/>
          </p:cNvSpPr>
          <p:nvPr>
            <p:ph type="sldNum" idx="12"/>
          </p:nvPr>
        </p:nvSpPr>
        <p:spPr>
          <a:xfrm>
            <a:off x="457198" y="6362701"/>
            <a:ext cx="315849" cy="231921"/>
          </a:xfrm>
          <a:prstGeom prst="rect">
            <a:avLst/>
          </a:prstGeom>
          <a:noFill/>
          <a:ln>
            <a:noFill/>
          </a:ln>
        </p:spPr>
        <p:txBody>
          <a:bodyPr spcFirstLastPara="1" wrap="square" lIns="0" tIns="0" rIns="0" bIns="0" anchor="b" anchorCtr="0">
            <a:noAutofit/>
          </a:bodyPr>
          <a:lstStyle>
            <a:lvl1pPr marL="0" marR="0" lvl="0"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1pPr>
            <a:lvl2pPr marL="0" marR="0" lvl="1"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2pPr>
            <a:lvl3pPr marL="0" marR="0" lvl="2"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3pPr>
            <a:lvl4pPr marL="0" marR="0" lvl="3"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4pPr>
            <a:lvl5pPr marL="0" marR="0" lvl="4"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5pPr>
            <a:lvl6pPr marL="0" marR="0" lvl="5"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6pPr>
            <a:lvl7pPr marL="0" marR="0" lvl="6"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7pPr>
            <a:lvl8pPr marL="0" marR="0" lvl="7"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8pPr>
            <a:lvl9pPr marL="0" marR="0" lvl="8"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
        <p:nvSpPr>
          <p:cNvPr id="1117" name="Google Shape;1117;p113"/>
          <p:cNvSpPr txBox="1">
            <a:spLocks noGrp="1"/>
          </p:cNvSpPr>
          <p:nvPr>
            <p:ph type="body" idx="1"/>
          </p:nvPr>
        </p:nvSpPr>
        <p:spPr>
          <a:xfrm>
            <a:off x="4305300" y="1781175"/>
            <a:ext cx="6156325" cy="4165600"/>
          </a:xfrm>
          <a:prstGeom prst="rect">
            <a:avLst/>
          </a:prstGeom>
          <a:noFill/>
          <a:ln>
            <a:noFill/>
          </a:ln>
        </p:spPr>
        <p:txBody>
          <a:bodyPr spcFirstLastPara="1" wrap="square" lIns="0" tIns="685800" rIns="0" bIns="0" anchor="t" anchorCtr="0">
            <a:noAutofit/>
          </a:bodyPr>
          <a:lstStyle>
            <a:lvl1pPr marL="457200" lvl="0" indent="-355600" algn="l">
              <a:lnSpc>
                <a:spcPct val="104999"/>
              </a:lnSpc>
              <a:spcBef>
                <a:spcPts val="0"/>
              </a:spcBef>
              <a:spcAft>
                <a:spcPts val="0"/>
              </a:spcAft>
              <a:buClr>
                <a:schemeClr val="accent1"/>
              </a:buClr>
              <a:buSzPts val="2000"/>
              <a:buFont typeface="Calibri"/>
              <a:buAutoNum type="arabicPeriod"/>
              <a:defRPr sz="2000" b="0">
                <a:solidFill>
                  <a:schemeClr val="accent1"/>
                </a:solidFill>
              </a:defRPr>
            </a:lvl1pPr>
            <a:lvl2pPr marL="914400" lvl="1" indent="-355600" algn="l">
              <a:lnSpc>
                <a:spcPct val="104999"/>
              </a:lnSpc>
              <a:spcBef>
                <a:spcPts val="1600"/>
              </a:spcBef>
              <a:spcAft>
                <a:spcPts val="0"/>
              </a:spcAft>
              <a:buClr>
                <a:schemeClr val="accent1"/>
              </a:buClr>
              <a:buSzPts val="2000"/>
              <a:buFont typeface="Calibri"/>
              <a:buAutoNum type="arabicPeriod"/>
              <a:defRPr sz="2000" b="0">
                <a:solidFill>
                  <a:schemeClr val="accent1"/>
                </a:solidFill>
              </a:defRPr>
            </a:lvl2pPr>
            <a:lvl3pPr marL="1371600" lvl="2"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3pPr>
            <a:lvl4pPr marL="1828800" lvl="3"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4pPr>
            <a:lvl5pPr marL="2286000" lvl="4"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5pPr>
            <a:lvl6pPr marL="2743200" lvl="5"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6pPr>
            <a:lvl7pPr marL="3200400" lvl="6"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7pPr>
            <a:lvl8pPr marL="3657600" lvl="7"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8pPr>
            <a:lvl9pPr marL="4114800" lvl="8" indent="-342900" algn="l">
              <a:lnSpc>
                <a:spcPct val="116666"/>
              </a:lnSpc>
              <a:spcBef>
                <a:spcPts val="1600"/>
              </a:spcBef>
              <a:spcAft>
                <a:spcPts val="1600"/>
              </a:spcAft>
              <a:buClr>
                <a:schemeClr val="accent1"/>
              </a:buClr>
              <a:buSzPts val="1800"/>
              <a:buFont typeface="Calibri"/>
              <a:buAutoNum type="arabicPeriod"/>
              <a:defRPr sz="1800" b="0">
                <a:solidFill>
                  <a:schemeClr val="accent1"/>
                </a:solidFill>
              </a:defRPr>
            </a:lvl9pPr>
          </a:lstStyle>
          <a:p>
            <a:endParaRPr/>
          </a:p>
        </p:txBody>
      </p:sp>
      <p:sp>
        <p:nvSpPr>
          <p:cNvPr id="1118" name="Google Shape;1118;p113"/>
          <p:cNvSpPr txBox="1"/>
          <p:nvPr/>
        </p:nvSpPr>
        <p:spPr>
          <a:xfrm>
            <a:off x="1736725" y="-1783"/>
            <a:ext cx="2336800" cy="1781173"/>
          </a:xfrm>
          <a:prstGeom prst="rect">
            <a:avLst/>
          </a:prstGeom>
          <a:noFill/>
          <a:ln>
            <a:noFill/>
          </a:ln>
        </p:spPr>
        <p:txBody>
          <a:bodyPr spcFirstLastPara="1" wrap="square" lIns="0" tIns="0" rIns="0" bIns="128000" anchor="b" anchorCtr="0">
            <a:noAutofit/>
          </a:bodyPr>
          <a:lstStyle/>
          <a:p>
            <a:pPr marL="0" marR="0" lvl="0" indent="0" algn="l" rtl="0">
              <a:lnSpc>
                <a:spcPct val="77272"/>
              </a:lnSpc>
              <a:spcBef>
                <a:spcPts val="0"/>
              </a:spcBef>
              <a:spcAft>
                <a:spcPts val="0"/>
              </a:spcAft>
              <a:buClr>
                <a:schemeClr val="lt1"/>
              </a:buClr>
              <a:buSzPts val="4400"/>
              <a:buFont typeface="Calibri"/>
              <a:buNone/>
            </a:pPr>
            <a:r>
              <a:rPr lang="en-US" sz="4400" b="1" i="0" u="none" strike="noStrike" cap="none">
                <a:solidFill>
                  <a:schemeClr val="lt1"/>
                </a:solidFill>
                <a:latin typeface="Calibri"/>
                <a:ea typeface="Calibri"/>
                <a:cs typeface="Calibri"/>
                <a:sym typeface="Calibri"/>
              </a:rPr>
              <a:t>Agenda</a:t>
            </a:r>
            <a:endParaRPr sz="1800">
              <a:solidFill>
                <a:schemeClr val="dk1"/>
              </a:solidFill>
              <a:latin typeface="Calibri"/>
              <a:ea typeface="Calibri"/>
              <a:cs typeface="Calibri"/>
              <a:sym typeface="Calibri"/>
            </a:endParaRPr>
          </a:p>
        </p:txBody>
      </p:sp>
      <p:pic>
        <p:nvPicPr>
          <p:cNvPr id="1119" name="Google Shape;1119;p11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9810445" y="6358647"/>
            <a:ext cx="2016517" cy="235975"/>
          </a:xfrm>
          <a:prstGeom prst="rect">
            <a:avLst/>
          </a:prstGeom>
          <a:noFill/>
          <a:ln>
            <a:noFill/>
          </a:ln>
        </p:spPr>
      </p:pic>
    </p:spTree>
    <p:extLst>
      <p:ext uri="{BB962C8B-B14F-4D97-AF65-F5344CB8AC3E}">
        <p14:creationId xmlns:p14="http://schemas.microsoft.com/office/powerpoint/2010/main" val="2931440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Two Content 5">
    <p:spTree>
      <p:nvGrpSpPr>
        <p:cNvPr id="1" name=""/>
        <p:cNvGrpSpPr/>
        <p:nvPr/>
      </p:nvGrpSpPr>
      <p:grpSpPr>
        <a:xfrm>
          <a:off x="0" y="0"/>
          <a:ext cx="0" cy="0"/>
          <a:chOff x="0" y="0"/>
          <a:chExt cx="0" cy="0"/>
        </a:xfrm>
      </p:grpSpPr>
      <p:sp>
        <p:nvSpPr>
          <p:cNvPr id="2" name="Google Shape;604;p59">
            <a:extLst>
              <a:ext uri="{FF2B5EF4-FFF2-40B4-BE49-F238E27FC236}">
                <a16:creationId xmlns:a16="http://schemas.microsoft.com/office/drawing/2014/main" id="{35727C08-C7F5-2AF9-90A5-37A82B72A6F4}"/>
              </a:ext>
            </a:extLst>
          </p:cNvPr>
          <p:cNvSpPr txBox="1">
            <a:spLocks noGrp="1"/>
          </p:cNvSpPr>
          <p:nvPr>
            <p:ph type="title"/>
          </p:nvPr>
        </p:nvSpPr>
        <p:spPr/>
        <p:txBody>
          <a:bodyPr/>
          <a:lstStyle>
            <a:lvl1pPr>
              <a:defRPr/>
            </a:lvl1pPr>
          </a:lstStyle>
          <a:p>
            <a:pPr lvl="0"/>
            <a:endParaRPr lang="en-US"/>
          </a:p>
        </p:txBody>
      </p:sp>
      <p:sp>
        <p:nvSpPr>
          <p:cNvPr id="3" name="Google Shape;605;p59">
            <a:extLst>
              <a:ext uri="{FF2B5EF4-FFF2-40B4-BE49-F238E27FC236}">
                <a16:creationId xmlns:a16="http://schemas.microsoft.com/office/drawing/2014/main" id="{968340FE-BEED-5C7B-D8CF-67507B025593}"/>
              </a:ext>
            </a:extLst>
          </p:cNvPr>
          <p:cNvSpPr txBox="1">
            <a:spLocks noGrp="1"/>
          </p:cNvSpPr>
          <p:nvPr>
            <p:ph type="body" idx="4294967295"/>
          </p:nvPr>
        </p:nvSpPr>
        <p:spPr>
          <a:xfrm>
            <a:off x="609603" y="1825627"/>
            <a:ext cx="5410203" cy="4351336"/>
          </a:xfrm>
        </p:spPr>
        <p:txBody>
          <a:bodyPr/>
          <a:lstStyle>
            <a:lvl1pPr indent="-342900">
              <a:buSzPts val="1800"/>
              <a:defRPr/>
            </a:lvl1pPr>
          </a:lstStyle>
          <a:p>
            <a:pPr lvl="0"/>
            <a:endParaRPr lang="en-US"/>
          </a:p>
        </p:txBody>
      </p:sp>
      <p:grpSp>
        <p:nvGrpSpPr>
          <p:cNvPr id="4" name="Google Shape;606;p59">
            <a:extLst>
              <a:ext uri="{FF2B5EF4-FFF2-40B4-BE49-F238E27FC236}">
                <a16:creationId xmlns:a16="http://schemas.microsoft.com/office/drawing/2014/main" id="{A7762249-1093-EBCA-78F1-BB40964D3FF6}"/>
              </a:ext>
            </a:extLst>
          </p:cNvPr>
          <p:cNvGrpSpPr/>
          <p:nvPr/>
        </p:nvGrpSpPr>
        <p:grpSpPr>
          <a:xfrm>
            <a:off x="7191545" y="0"/>
            <a:ext cx="5000460" cy="1425988"/>
            <a:chOff x="7191545" y="0"/>
            <a:chExt cx="5000460" cy="1425988"/>
          </a:xfrm>
        </p:grpSpPr>
        <p:pic>
          <p:nvPicPr>
            <p:cNvPr id="5" name="Google Shape;607;p59">
              <a:extLst>
                <a:ext uri="{FF2B5EF4-FFF2-40B4-BE49-F238E27FC236}">
                  <a16:creationId xmlns:a16="http://schemas.microsoft.com/office/drawing/2014/main" id="{BE9EAD2F-6B0C-F858-C26C-C7F77251DDAC}"/>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6" name="Google Shape;608;p59">
              <a:extLst>
                <a:ext uri="{FF2B5EF4-FFF2-40B4-BE49-F238E27FC236}">
                  <a16:creationId xmlns:a16="http://schemas.microsoft.com/office/drawing/2014/main" id="{E4E66D27-AF18-D4A0-0662-CDFA629132F3}"/>
                </a:ext>
              </a:extLst>
            </p:cNvPr>
            <p:cNvGrpSpPr/>
            <p:nvPr/>
          </p:nvGrpSpPr>
          <p:grpSpPr>
            <a:xfrm>
              <a:off x="7191545" y="0"/>
              <a:ext cx="5000460" cy="1425988"/>
              <a:chOff x="7191545" y="0"/>
              <a:chExt cx="5000460" cy="1425988"/>
            </a:xfrm>
          </p:grpSpPr>
          <p:sp>
            <p:nvSpPr>
              <p:cNvPr id="7" name="Google Shape;609;p59">
                <a:extLst>
                  <a:ext uri="{FF2B5EF4-FFF2-40B4-BE49-F238E27FC236}">
                    <a16:creationId xmlns:a16="http://schemas.microsoft.com/office/drawing/2014/main" id="{AE4F7EAC-5314-0B53-AF43-D6784A6B0D59}"/>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8" name="Google Shape;610;p59">
                <a:extLst>
                  <a:ext uri="{FF2B5EF4-FFF2-40B4-BE49-F238E27FC236}">
                    <a16:creationId xmlns:a16="http://schemas.microsoft.com/office/drawing/2014/main" id="{A051E378-374B-03F4-91BF-94E37656506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9" name="Google Shape;611;p59">
            <a:extLst>
              <a:ext uri="{FF2B5EF4-FFF2-40B4-BE49-F238E27FC236}">
                <a16:creationId xmlns:a16="http://schemas.microsoft.com/office/drawing/2014/main" id="{29ACF7FC-1F4A-AC8B-41FB-11189AA3AFEB}"/>
              </a:ext>
            </a:extLst>
          </p:cNvPr>
          <p:cNvSpPr txBox="1">
            <a:spLocks noGrp="1"/>
          </p:cNvSpPr>
          <p:nvPr>
            <p:ph type="body" idx="4294967295"/>
          </p:nvPr>
        </p:nvSpPr>
        <p:spPr>
          <a:xfrm>
            <a:off x="6172200" y="1825627"/>
            <a:ext cx="5410203" cy="4351336"/>
          </a:xfrm>
        </p:spPr>
        <p:txBody>
          <a:bodyPr/>
          <a:lstStyle>
            <a:lvl1pPr indent="-342900">
              <a:buSzPts val="1800"/>
              <a:defRPr/>
            </a:lvl1pPr>
          </a:lstStyle>
          <a:p>
            <a:pPr lvl="0"/>
            <a:endParaRPr lang="en-US"/>
          </a:p>
        </p:txBody>
      </p:sp>
      <p:sp>
        <p:nvSpPr>
          <p:cNvPr id="10" name="Google Shape;612;p59">
            <a:extLst>
              <a:ext uri="{FF2B5EF4-FFF2-40B4-BE49-F238E27FC236}">
                <a16:creationId xmlns:a16="http://schemas.microsoft.com/office/drawing/2014/main" id="{32D0CE6A-3BCC-90C5-A4FC-FB8B1792D833}"/>
              </a:ext>
            </a:extLst>
          </p:cNvPr>
          <p:cNvSpPr txBox="1">
            <a:spLocks noGrp="1"/>
          </p:cNvSpPr>
          <p:nvPr>
            <p:ph type="sldNum" sz="quarter" idx="8"/>
          </p:nvPr>
        </p:nvSpPr>
        <p:spPr>
          <a:xfrm>
            <a:off x="8839193" y="6356351"/>
            <a:ext cx="2743200" cy="365129"/>
          </a:xfrm>
        </p:spPr>
        <p:txBody>
          <a:bodyPr/>
          <a:lstStyle>
            <a:lvl1pPr>
              <a:defRPr/>
            </a:lvl1pPr>
          </a:lstStyle>
          <a:p>
            <a:pPr lvl="0"/>
            <a:fld id="{D2B2D295-8D2C-4548-A96A-1FBE56F80861}" type="slidenum">
              <a:t>‹#›</a:t>
            </a:fld>
            <a:endParaRPr lang="en-US"/>
          </a:p>
        </p:txBody>
      </p:sp>
      <p:cxnSp>
        <p:nvCxnSpPr>
          <p:cNvPr id="11" name="Google Shape;613;p59">
            <a:extLst>
              <a:ext uri="{FF2B5EF4-FFF2-40B4-BE49-F238E27FC236}">
                <a16:creationId xmlns:a16="http://schemas.microsoft.com/office/drawing/2014/main" id="{05B4A068-A948-34D3-3D0D-DB09FC2D56F8}"/>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2" name="Google Shape;614;p59">
            <a:extLst>
              <a:ext uri="{FF2B5EF4-FFF2-40B4-BE49-F238E27FC236}">
                <a16:creationId xmlns:a16="http://schemas.microsoft.com/office/drawing/2014/main" id="{25CA4AA2-75F4-50E2-A488-121EC6B80B23}"/>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428763267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2_divider_1">
  <p:cSld name="2_divider_1">
    <p:spTree>
      <p:nvGrpSpPr>
        <p:cNvPr id="1" name="Shape 1120"/>
        <p:cNvGrpSpPr/>
        <p:nvPr/>
      </p:nvGrpSpPr>
      <p:grpSpPr>
        <a:xfrm>
          <a:off x="0" y="0"/>
          <a:ext cx="0" cy="0"/>
          <a:chOff x="0" y="0"/>
          <a:chExt cx="0" cy="0"/>
        </a:xfrm>
      </p:grpSpPr>
      <p:pic>
        <p:nvPicPr>
          <p:cNvPr id="1121" name="Google Shape;1121;p114"/>
          <p:cNvPicPr preferRelativeResize="0"/>
          <p:nvPr/>
        </p:nvPicPr>
        <p:blipFill rotWithShape="1">
          <a:blip r:embed="rId2">
            <a:alphaModFix/>
          </a:blip>
          <a:srcRect/>
          <a:stretch/>
        </p:blipFill>
        <p:spPr>
          <a:xfrm>
            <a:off x="0" y="0"/>
            <a:ext cx="12192000" cy="6858000"/>
          </a:xfrm>
          <a:prstGeom prst="rect">
            <a:avLst/>
          </a:prstGeom>
          <a:noFill/>
          <a:ln>
            <a:noFill/>
          </a:ln>
        </p:spPr>
      </p:pic>
      <p:sp>
        <p:nvSpPr>
          <p:cNvPr id="1122" name="Google Shape;1122;p114"/>
          <p:cNvSpPr txBox="1">
            <a:spLocks noGrp="1"/>
          </p:cNvSpPr>
          <p:nvPr>
            <p:ph type="title"/>
          </p:nvPr>
        </p:nvSpPr>
        <p:spPr>
          <a:xfrm>
            <a:off x="457199" y="1781176"/>
            <a:ext cx="7448551" cy="4165600"/>
          </a:xfrm>
          <a:prstGeom prst="rect">
            <a:avLst/>
          </a:prstGeom>
          <a:noFill/>
          <a:ln>
            <a:noFill/>
          </a:ln>
        </p:spPr>
        <p:txBody>
          <a:bodyPr spcFirstLastPara="1" wrap="square" lIns="0" tIns="1234425" rIns="0" bIns="0" anchor="t" anchorCtr="0">
            <a:noAutofit/>
          </a:bodyPr>
          <a:lstStyle>
            <a:lvl1pPr lvl="0" algn="l">
              <a:lnSpc>
                <a:spcPct val="100000"/>
              </a:lnSpc>
              <a:spcBef>
                <a:spcPts val="0"/>
              </a:spcBef>
              <a:spcAft>
                <a:spcPts val="0"/>
              </a:spcAft>
              <a:buClr>
                <a:schemeClr val="accent1"/>
              </a:buClr>
              <a:buSzPts val="4000"/>
              <a:buFont typeface="Calibri"/>
              <a:buNone/>
              <a:defRPr sz="4000" b="1">
                <a:solidFill>
                  <a:schemeClr val="accen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3" name="Google Shape;1123;p114"/>
          <p:cNvSpPr txBox="1">
            <a:spLocks noGrp="1"/>
          </p:cNvSpPr>
          <p:nvPr>
            <p:ph type="dt" idx="10"/>
          </p:nvPr>
        </p:nvSpPr>
        <p:spPr>
          <a:xfrm>
            <a:off x="6210300" y="6362700"/>
            <a:ext cx="1695450" cy="231921"/>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Clr>
                <a:schemeClr val="dk2"/>
              </a:buClr>
              <a:buSzPts val="1400"/>
              <a:buFont typeface="Calibri"/>
              <a:buNone/>
              <a:defRPr sz="1800">
                <a:solidFill>
                  <a:schemeClr val="dk2"/>
                </a:solidFill>
                <a:latin typeface="Calibri"/>
                <a:ea typeface="Calibri"/>
                <a:cs typeface="Calibri"/>
                <a:sym typeface="Calibri"/>
              </a:defRPr>
            </a:lvl1pPr>
            <a:lvl2pPr marR="0" lvl="1" algn="l" rtl="0">
              <a:spcBef>
                <a:spcPts val="0"/>
              </a:spcBef>
              <a:spcAft>
                <a:spcPts val="0"/>
              </a:spcAft>
              <a:buClr>
                <a:schemeClr val="lt1"/>
              </a:buClr>
              <a:buSzPts val="1400"/>
              <a:buFont typeface="Calibri"/>
              <a:buNone/>
              <a:defRPr sz="1800" b="0" i="0" u="none" strike="noStrike" cap="none">
                <a:solidFill>
                  <a:schemeClr val="lt1"/>
                </a:solidFill>
                <a:latin typeface="Calibri"/>
                <a:ea typeface="Calibri"/>
                <a:cs typeface="Calibri"/>
                <a:sym typeface="Calibri"/>
              </a:defRPr>
            </a:lvl2pPr>
            <a:lvl3pPr marR="0" lvl="2" algn="l" rtl="0">
              <a:spcBef>
                <a:spcPts val="0"/>
              </a:spcBef>
              <a:spcAft>
                <a:spcPts val="0"/>
              </a:spcAft>
              <a:buClr>
                <a:schemeClr val="lt1"/>
              </a:buClr>
              <a:buSzPts val="1400"/>
              <a:buFont typeface="Calibri"/>
              <a:buNone/>
              <a:defRPr sz="1800" b="0" i="0" u="none" strike="noStrike" cap="none">
                <a:solidFill>
                  <a:schemeClr val="lt1"/>
                </a:solidFill>
                <a:latin typeface="Calibri"/>
                <a:ea typeface="Calibri"/>
                <a:cs typeface="Calibri"/>
                <a:sym typeface="Calibri"/>
              </a:defRPr>
            </a:lvl3pPr>
            <a:lvl4pPr marR="0" lvl="3" algn="l" rtl="0">
              <a:spcBef>
                <a:spcPts val="0"/>
              </a:spcBef>
              <a:spcAft>
                <a:spcPts val="0"/>
              </a:spcAft>
              <a:buClr>
                <a:schemeClr val="lt1"/>
              </a:buClr>
              <a:buSzPts val="1400"/>
              <a:buFont typeface="Calibri"/>
              <a:buNone/>
              <a:defRPr sz="1800" b="0" i="0" u="none" strike="noStrike" cap="none">
                <a:solidFill>
                  <a:schemeClr val="lt1"/>
                </a:solidFill>
                <a:latin typeface="Calibri"/>
                <a:ea typeface="Calibri"/>
                <a:cs typeface="Calibri"/>
                <a:sym typeface="Calibri"/>
              </a:defRPr>
            </a:lvl4pPr>
            <a:lvl5pPr marR="0" lvl="4" algn="l" rtl="0">
              <a:spcBef>
                <a:spcPts val="0"/>
              </a:spcBef>
              <a:spcAft>
                <a:spcPts val="0"/>
              </a:spcAft>
              <a:buClr>
                <a:schemeClr val="lt1"/>
              </a:buClr>
              <a:buSzPts val="1400"/>
              <a:buFont typeface="Calibri"/>
              <a:buNone/>
              <a:defRPr sz="1800" b="0" i="0" u="none" strike="noStrike" cap="none">
                <a:solidFill>
                  <a:schemeClr val="lt1"/>
                </a:solidFill>
                <a:latin typeface="Calibri"/>
                <a:ea typeface="Calibri"/>
                <a:cs typeface="Calibri"/>
                <a:sym typeface="Calibri"/>
              </a:defRPr>
            </a:lvl5pPr>
            <a:lvl6pPr marR="0" lvl="5" algn="l" rtl="0">
              <a:spcBef>
                <a:spcPts val="0"/>
              </a:spcBef>
              <a:spcAft>
                <a:spcPts val="0"/>
              </a:spcAft>
              <a:buClr>
                <a:schemeClr val="lt1"/>
              </a:buClr>
              <a:buSzPts val="1400"/>
              <a:buFont typeface="Calibri"/>
              <a:buNone/>
              <a:defRPr sz="1800" b="0" i="0" u="none" strike="noStrike" cap="none">
                <a:solidFill>
                  <a:schemeClr val="lt1"/>
                </a:solidFill>
                <a:latin typeface="Calibri"/>
                <a:ea typeface="Calibri"/>
                <a:cs typeface="Calibri"/>
                <a:sym typeface="Calibri"/>
              </a:defRPr>
            </a:lvl6pPr>
            <a:lvl7pPr marR="0" lvl="6" algn="l" rtl="0">
              <a:spcBef>
                <a:spcPts val="0"/>
              </a:spcBef>
              <a:spcAft>
                <a:spcPts val="0"/>
              </a:spcAft>
              <a:buClr>
                <a:schemeClr val="lt1"/>
              </a:buClr>
              <a:buSzPts val="1400"/>
              <a:buFont typeface="Calibri"/>
              <a:buNone/>
              <a:defRPr sz="1800" b="0" i="0" u="none" strike="noStrike" cap="none">
                <a:solidFill>
                  <a:schemeClr val="lt1"/>
                </a:solidFill>
                <a:latin typeface="Calibri"/>
                <a:ea typeface="Calibri"/>
                <a:cs typeface="Calibri"/>
                <a:sym typeface="Calibri"/>
              </a:defRPr>
            </a:lvl7pPr>
            <a:lvl8pPr marR="0" lvl="7" algn="l" rtl="0">
              <a:spcBef>
                <a:spcPts val="0"/>
              </a:spcBef>
              <a:spcAft>
                <a:spcPts val="0"/>
              </a:spcAft>
              <a:buClr>
                <a:schemeClr val="lt1"/>
              </a:buClr>
              <a:buSzPts val="1400"/>
              <a:buFont typeface="Calibri"/>
              <a:buNone/>
              <a:defRPr sz="1800" b="0" i="0" u="none" strike="noStrike" cap="none">
                <a:solidFill>
                  <a:schemeClr val="lt1"/>
                </a:solidFill>
                <a:latin typeface="Calibri"/>
                <a:ea typeface="Calibri"/>
                <a:cs typeface="Calibri"/>
                <a:sym typeface="Calibri"/>
              </a:defRPr>
            </a:lvl8pPr>
            <a:lvl9pPr marR="0" lvl="8" algn="l" rtl="0">
              <a:spcBef>
                <a:spcPts val="0"/>
              </a:spcBef>
              <a:spcAft>
                <a:spcPts val="0"/>
              </a:spcAft>
              <a:buClr>
                <a:schemeClr val="lt1"/>
              </a:buClr>
              <a:buSzPts val="1400"/>
              <a:buFont typeface="Calibri"/>
              <a:buNone/>
              <a:defRPr sz="1800" b="0" i="0" u="none" strike="noStrike" cap="none">
                <a:solidFill>
                  <a:schemeClr val="lt1"/>
                </a:solidFill>
                <a:latin typeface="Calibri"/>
                <a:ea typeface="Calibri"/>
                <a:cs typeface="Calibri"/>
                <a:sym typeface="Calibri"/>
              </a:defRPr>
            </a:lvl9pPr>
          </a:lstStyle>
          <a:p>
            <a:endParaRPr/>
          </a:p>
        </p:txBody>
      </p:sp>
      <p:sp>
        <p:nvSpPr>
          <p:cNvPr id="1124" name="Google Shape;1124;p114"/>
          <p:cNvSpPr txBox="1">
            <a:spLocks noGrp="1"/>
          </p:cNvSpPr>
          <p:nvPr>
            <p:ph type="ftr" idx="11"/>
          </p:nvPr>
        </p:nvSpPr>
        <p:spPr>
          <a:xfrm>
            <a:off x="773048" y="6364783"/>
            <a:ext cx="5202302" cy="231921"/>
          </a:xfrm>
          <a:prstGeom prst="rect">
            <a:avLst/>
          </a:prstGeom>
          <a:noFill/>
          <a:ln>
            <a:noFill/>
          </a:ln>
        </p:spPr>
        <p:txBody>
          <a:bodyPr spcFirstLastPara="1" wrap="square" lIns="155425" tIns="0" rIns="0" bIns="0" anchor="b" anchorCtr="0">
            <a:noAutofit/>
          </a:bodyPr>
          <a:lstStyle>
            <a:lvl1pPr lvl="0" algn="l">
              <a:spcBef>
                <a:spcPts val="0"/>
              </a:spcBef>
              <a:spcAft>
                <a:spcPts val="0"/>
              </a:spcAft>
              <a:buClr>
                <a:schemeClr val="dk2"/>
              </a:buClr>
              <a:buSzPts val="1400"/>
              <a:buFont typeface="Calibri"/>
              <a:buNone/>
              <a:defRPr>
                <a:solidFill>
                  <a:schemeClr val="dk2"/>
                </a:solidFill>
              </a:defRPr>
            </a:lvl1pPr>
            <a:lvl2pPr lvl="1" algn="l">
              <a:spcBef>
                <a:spcPts val="0"/>
              </a:spcBef>
              <a:spcAft>
                <a:spcPts val="0"/>
              </a:spcAft>
              <a:buClr>
                <a:schemeClr val="lt1"/>
              </a:buClr>
              <a:buSzPts val="1400"/>
              <a:buFont typeface="Calibri"/>
              <a:buNone/>
              <a:defRPr>
                <a:solidFill>
                  <a:schemeClr val="lt1"/>
                </a:solidFill>
              </a:defRPr>
            </a:lvl2pPr>
            <a:lvl3pPr lvl="2" algn="l">
              <a:spcBef>
                <a:spcPts val="0"/>
              </a:spcBef>
              <a:spcAft>
                <a:spcPts val="0"/>
              </a:spcAft>
              <a:buClr>
                <a:schemeClr val="lt1"/>
              </a:buClr>
              <a:buSzPts val="1400"/>
              <a:buFont typeface="Calibri"/>
              <a:buNone/>
              <a:defRPr>
                <a:solidFill>
                  <a:schemeClr val="lt1"/>
                </a:solidFill>
              </a:defRPr>
            </a:lvl3pPr>
            <a:lvl4pPr lvl="3" algn="l">
              <a:spcBef>
                <a:spcPts val="0"/>
              </a:spcBef>
              <a:spcAft>
                <a:spcPts val="0"/>
              </a:spcAft>
              <a:buClr>
                <a:schemeClr val="lt1"/>
              </a:buClr>
              <a:buSzPts val="1400"/>
              <a:buFont typeface="Calibri"/>
              <a:buNone/>
              <a:defRPr>
                <a:solidFill>
                  <a:schemeClr val="lt1"/>
                </a:solidFill>
              </a:defRPr>
            </a:lvl4pPr>
            <a:lvl5pPr lvl="4" algn="l">
              <a:spcBef>
                <a:spcPts val="0"/>
              </a:spcBef>
              <a:spcAft>
                <a:spcPts val="0"/>
              </a:spcAft>
              <a:buClr>
                <a:schemeClr val="lt1"/>
              </a:buClr>
              <a:buSzPts val="1400"/>
              <a:buFont typeface="Calibri"/>
              <a:buNone/>
              <a:defRPr>
                <a:solidFill>
                  <a:schemeClr val="lt1"/>
                </a:solidFill>
              </a:defRPr>
            </a:lvl5pPr>
            <a:lvl6pPr lvl="5" algn="l">
              <a:spcBef>
                <a:spcPts val="0"/>
              </a:spcBef>
              <a:spcAft>
                <a:spcPts val="0"/>
              </a:spcAft>
              <a:buClr>
                <a:schemeClr val="lt1"/>
              </a:buClr>
              <a:buSzPts val="1400"/>
              <a:buFont typeface="Calibri"/>
              <a:buNone/>
              <a:defRPr>
                <a:solidFill>
                  <a:schemeClr val="lt1"/>
                </a:solidFill>
              </a:defRPr>
            </a:lvl6pPr>
            <a:lvl7pPr lvl="6" algn="l">
              <a:spcBef>
                <a:spcPts val="0"/>
              </a:spcBef>
              <a:spcAft>
                <a:spcPts val="0"/>
              </a:spcAft>
              <a:buClr>
                <a:schemeClr val="lt1"/>
              </a:buClr>
              <a:buSzPts val="1400"/>
              <a:buFont typeface="Calibri"/>
              <a:buNone/>
              <a:defRPr>
                <a:solidFill>
                  <a:schemeClr val="lt1"/>
                </a:solidFill>
              </a:defRPr>
            </a:lvl7pPr>
            <a:lvl8pPr lvl="7" algn="l">
              <a:spcBef>
                <a:spcPts val="0"/>
              </a:spcBef>
              <a:spcAft>
                <a:spcPts val="0"/>
              </a:spcAft>
              <a:buClr>
                <a:schemeClr val="lt1"/>
              </a:buClr>
              <a:buSzPts val="1400"/>
              <a:buFont typeface="Calibri"/>
              <a:buNone/>
              <a:defRPr>
                <a:solidFill>
                  <a:schemeClr val="lt1"/>
                </a:solidFill>
              </a:defRPr>
            </a:lvl8pPr>
            <a:lvl9pPr lvl="8" algn="l">
              <a:spcBef>
                <a:spcPts val="0"/>
              </a:spcBef>
              <a:spcAft>
                <a:spcPts val="0"/>
              </a:spcAft>
              <a:buClr>
                <a:schemeClr val="lt1"/>
              </a:buClr>
              <a:buSzPts val="1400"/>
              <a:buFont typeface="Calibri"/>
              <a:buNone/>
              <a:defRPr>
                <a:solidFill>
                  <a:schemeClr val="lt1"/>
                </a:solidFill>
              </a:defRPr>
            </a:lvl9pPr>
          </a:lstStyle>
          <a:p>
            <a:endParaRPr/>
          </a:p>
        </p:txBody>
      </p:sp>
      <p:sp>
        <p:nvSpPr>
          <p:cNvPr id="1125" name="Google Shape;1125;p114"/>
          <p:cNvSpPr txBox="1">
            <a:spLocks noGrp="1"/>
          </p:cNvSpPr>
          <p:nvPr>
            <p:ph type="sldNum" idx="12"/>
          </p:nvPr>
        </p:nvSpPr>
        <p:spPr>
          <a:xfrm>
            <a:off x="457198" y="6362701"/>
            <a:ext cx="315849" cy="231921"/>
          </a:xfrm>
          <a:prstGeom prst="rect">
            <a:avLst/>
          </a:prstGeom>
          <a:noFill/>
          <a:ln>
            <a:noFill/>
          </a:ln>
        </p:spPr>
        <p:txBody>
          <a:bodyPr spcFirstLastPara="1" wrap="square" lIns="0" tIns="0" rIns="0" bIns="0" anchor="b" anchorCtr="0">
            <a:noAutofit/>
          </a:bodyPr>
          <a:lstStyle>
            <a:lvl1pPr marL="0" marR="0" lvl="0" indent="0" algn="l">
              <a:spcBef>
                <a:spcPts val="0"/>
              </a:spcBef>
              <a:spcAft>
                <a:spcPts val="0"/>
              </a:spcAft>
              <a:buClr>
                <a:schemeClr val="dk2"/>
              </a:buClr>
              <a:buSzPts val="1000"/>
              <a:buFont typeface="Calibri"/>
              <a:buNone/>
              <a:defRPr sz="1000" b="0" i="0" u="none" strike="noStrike" cap="none">
                <a:solidFill>
                  <a:schemeClr val="dk2"/>
                </a:solidFill>
                <a:latin typeface="Calibri"/>
                <a:ea typeface="Calibri"/>
                <a:cs typeface="Calibri"/>
                <a:sym typeface="Calibri"/>
              </a:defRPr>
            </a:lvl1pPr>
            <a:lvl2pPr marL="0" marR="0" lvl="1" indent="0" algn="l">
              <a:spcBef>
                <a:spcPts val="0"/>
              </a:spcBef>
              <a:spcAft>
                <a:spcPts val="0"/>
              </a:spcAft>
              <a:buClr>
                <a:schemeClr val="dk2"/>
              </a:buClr>
              <a:buSzPts val="1000"/>
              <a:buFont typeface="Calibri"/>
              <a:buNone/>
              <a:defRPr sz="1000" b="0" i="0" u="none" strike="noStrike" cap="none">
                <a:solidFill>
                  <a:schemeClr val="dk2"/>
                </a:solidFill>
                <a:latin typeface="Calibri"/>
                <a:ea typeface="Calibri"/>
                <a:cs typeface="Calibri"/>
                <a:sym typeface="Calibri"/>
              </a:defRPr>
            </a:lvl2pPr>
            <a:lvl3pPr marL="0" marR="0" lvl="2" indent="0" algn="l">
              <a:spcBef>
                <a:spcPts val="0"/>
              </a:spcBef>
              <a:spcAft>
                <a:spcPts val="0"/>
              </a:spcAft>
              <a:buClr>
                <a:schemeClr val="dk2"/>
              </a:buClr>
              <a:buSzPts val="1000"/>
              <a:buFont typeface="Calibri"/>
              <a:buNone/>
              <a:defRPr sz="1000" b="0" i="0" u="none" strike="noStrike" cap="none">
                <a:solidFill>
                  <a:schemeClr val="dk2"/>
                </a:solidFill>
                <a:latin typeface="Calibri"/>
                <a:ea typeface="Calibri"/>
                <a:cs typeface="Calibri"/>
                <a:sym typeface="Calibri"/>
              </a:defRPr>
            </a:lvl3pPr>
            <a:lvl4pPr marL="0" marR="0" lvl="3" indent="0" algn="l">
              <a:spcBef>
                <a:spcPts val="0"/>
              </a:spcBef>
              <a:spcAft>
                <a:spcPts val="0"/>
              </a:spcAft>
              <a:buClr>
                <a:schemeClr val="dk2"/>
              </a:buClr>
              <a:buSzPts val="1000"/>
              <a:buFont typeface="Calibri"/>
              <a:buNone/>
              <a:defRPr sz="1000" b="0" i="0" u="none" strike="noStrike" cap="none">
                <a:solidFill>
                  <a:schemeClr val="dk2"/>
                </a:solidFill>
                <a:latin typeface="Calibri"/>
                <a:ea typeface="Calibri"/>
                <a:cs typeface="Calibri"/>
                <a:sym typeface="Calibri"/>
              </a:defRPr>
            </a:lvl4pPr>
            <a:lvl5pPr marL="0" marR="0" lvl="4" indent="0" algn="l">
              <a:spcBef>
                <a:spcPts val="0"/>
              </a:spcBef>
              <a:spcAft>
                <a:spcPts val="0"/>
              </a:spcAft>
              <a:buClr>
                <a:schemeClr val="dk2"/>
              </a:buClr>
              <a:buSzPts val="1000"/>
              <a:buFont typeface="Calibri"/>
              <a:buNone/>
              <a:defRPr sz="1000" b="0" i="0" u="none" strike="noStrike" cap="none">
                <a:solidFill>
                  <a:schemeClr val="dk2"/>
                </a:solidFill>
                <a:latin typeface="Calibri"/>
                <a:ea typeface="Calibri"/>
                <a:cs typeface="Calibri"/>
                <a:sym typeface="Calibri"/>
              </a:defRPr>
            </a:lvl5pPr>
            <a:lvl6pPr marL="0" marR="0" lvl="5" indent="0" algn="l">
              <a:spcBef>
                <a:spcPts val="0"/>
              </a:spcBef>
              <a:spcAft>
                <a:spcPts val="0"/>
              </a:spcAft>
              <a:buClr>
                <a:schemeClr val="dk2"/>
              </a:buClr>
              <a:buSzPts val="1000"/>
              <a:buFont typeface="Calibri"/>
              <a:buNone/>
              <a:defRPr sz="1000" b="0" i="0" u="none" strike="noStrike" cap="none">
                <a:solidFill>
                  <a:schemeClr val="dk2"/>
                </a:solidFill>
                <a:latin typeface="Calibri"/>
                <a:ea typeface="Calibri"/>
                <a:cs typeface="Calibri"/>
                <a:sym typeface="Calibri"/>
              </a:defRPr>
            </a:lvl6pPr>
            <a:lvl7pPr marL="0" marR="0" lvl="6" indent="0" algn="l">
              <a:spcBef>
                <a:spcPts val="0"/>
              </a:spcBef>
              <a:spcAft>
                <a:spcPts val="0"/>
              </a:spcAft>
              <a:buClr>
                <a:schemeClr val="dk2"/>
              </a:buClr>
              <a:buSzPts val="1000"/>
              <a:buFont typeface="Calibri"/>
              <a:buNone/>
              <a:defRPr sz="1000" b="0" i="0" u="none" strike="noStrike" cap="none">
                <a:solidFill>
                  <a:schemeClr val="dk2"/>
                </a:solidFill>
                <a:latin typeface="Calibri"/>
                <a:ea typeface="Calibri"/>
                <a:cs typeface="Calibri"/>
                <a:sym typeface="Calibri"/>
              </a:defRPr>
            </a:lvl7pPr>
            <a:lvl8pPr marL="0" marR="0" lvl="7" indent="0" algn="l">
              <a:spcBef>
                <a:spcPts val="0"/>
              </a:spcBef>
              <a:spcAft>
                <a:spcPts val="0"/>
              </a:spcAft>
              <a:buClr>
                <a:schemeClr val="dk2"/>
              </a:buClr>
              <a:buSzPts val="1000"/>
              <a:buFont typeface="Calibri"/>
              <a:buNone/>
              <a:defRPr sz="1000" b="0" i="0" u="none" strike="noStrike" cap="none">
                <a:solidFill>
                  <a:schemeClr val="dk2"/>
                </a:solidFill>
                <a:latin typeface="Calibri"/>
                <a:ea typeface="Calibri"/>
                <a:cs typeface="Calibri"/>
                <a:sym typeface="Calibri"/>
              </a:defRPr>
            </a:lvl8pPr>
            <a:lvl9pPr marL="0" marR="0" lvl="8" indent="0" algn="l">
              <a:spcBef>
                <a:spcPts val="0"/>
              </a:spcBef>
              <a:spcAft>
                <a:spcPts val="0"/>
              </a:spcAft>
              <a:buClr>
                <a:schemeClr val="dk2"/>
              </a:buClr>
              <a:buSzPts val="1000"/>
              <a:buFont typeface="Calibri"/>
              <a:buNone/>
              <a:defRPr sz="1000" b="0" i="0" u="none" strike="noStrike" cap="none">
                <a:solidFill>
                  <a:schemeClr val="dk2"/>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pic>
        <p:nvPicPr>
          <p:cNvPr id="1126" name="Google Shape;1126;p114"/>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9724641" y="6358648"/>
            <a:ext cx="2016509" cy="235974"/>
          </a:xfrm>
          <a:prstGeom prst="rect">
            <a:avLst/>
          </a:prstGeom>
          <a:noFill/>
          <a:ln>
            <a:noFill/>
          </a:ln>
        </p:spPr>
      </p:pic>
    </p:spTree>
    <p:extLst>
      <p:ext uri="{BB962C8B-B14F-4D97-AF65-F5344CB8AC3E}">
        <p14:creationId xmlns:p14="http://schemas.microsoft.com/office/powerpoint/2010/main" val="1547533487"/>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content_1_column">
  <p:cSld name="content_1_column">
    <p:bg>
      <p:bgPr>
        <a:solidFill>
          <a:schemeClr val="lt1"/>
        </a:solidFill>
        <a:effectLst/>
      </p:bgPr>
    </p:bg>
    <p:spTree>
      <p:nvGrpSpPr>
        <p:cNvPr id="1" name="Shape 1127"/>
        <p:cNvGrpSpPr/>
        <p:nvPr/>
      </p:nvGrpSpPr>
      <p:grpSpPr>
        <a:xfrm>
          <a:off x="0" y="0"/>
          <a:ext cx="0" cy="0"/>
          <a:chOff x="0" y="0"/>
          <a:chExt cx="0" cy="0"/>
        </a:xfrm>
      </p:grpSpPr>
      <p:pic>
        <p:nvPicPr>
          <p:cNvPr id="1128" name="Google Shape;1128;p115"/>
          <p:cNvPicPr preferRelativeResize="0"/>
          <p:nvPr/>
        </p:nvPicPr>
        <p:blipFill rotWithShape="1">
          <a:blip r:embed="rId2">
            <a:alphaModFix/>
          </a:blip>
          <a:srcRect/>
          <a:stretch/>
        </p:blipFill>
        <p:spPr>
          <a:xfrm>
            <a:off x="0" y="0"/>
            <a:ext cx="12192000" cy="6850855"/>
          </a:xfrm>
          <a:prstGeom prst="rect">
            <a:avLst/>
          </a:prstGeom>
          <a:noFill/>
          <a:ln>
            <a:noFill/>
          </a:ln>
        </p:spPr>
      </p:pic>
      <p:sp>
        <p:nvSpPr>
          <p:cNvPr id="1129" name="Google Shape;1129;p115"/>
          <p:cNvSpPr txBox="1">
            <a:spLocks noGrp="1"/>
          </p:cNvSpPr>
          <p:nvPr>
            <p:ph type="dt" idx="10"/>
          </p:nvPr>
        </p:nvSpPr>
        <p:spPr>
          <a:xfrm>
            <a:off x="6210300" y="6362700"/>
            <a:ext cx="1695450" cy="231921"/>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marR="0" lvl="1"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1130" name="Google Shape;1130;p115"/>
          <p:cNvSpPr txBox="1">
            <a:spLocks noGrp="1"/>
          </p:cNvSpPr>
          <p:nvPr>
            <p:ph type="ftr" idx="11"/>
          </p:nvPr>
        </p:nvSpPr>
        <p:spPr>
          <a:xfrm>
            <a:off x="773048" y="6364783"/>
            <a:ext cx="5202302" cy="231921"/>
          </a:xfrm>
          <a:prstGeom prst="rect">
            <a:avLst/>
          </a:prstGeom>
          <a:noFill/>
          <a:ln>
            <a:noFill/>
          </a:ln>
        </p:spPr>
        <p:txBody>
          <a:bodyPr spcFirstLastPara="1" wrap="square" lIns="155425" tIns="0" rIns="0" bIns="0" anchor="b" anchorCtr="0">
            <a:noAutofit/>
          </a:bodyPr>
          <a:lstStyle>
            <a:lvl1pPr lvl="0" algn="l">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
        <p:nvSpPr>
          <p:cNvPr id="1131" name="Google Shape;1131;p115"/>
          <p:cNvSpPr txBox="1">
            <a:spLocks noGrp="1"/>
          </p:cNvSpPr>
          <p:nvPr>
            <p:ph type="sldNum" idx="12"/>
          </p:nvPr>
        </p:nvSpPr>
        <p:spPr>
          <a:xfrm>
            <a:off x="457198" y="6362701"/>
            <a:ext cx="315849" cy="231921"/>
          </a:xfrm>
          <a:prstGeom prst="rect">
            <a:avLst/>
          </a:prstGeom>
          <a:noFill/>
          <a:ln>
            <a:noFill/>
          </a:ln>
        </p:spPr>
        <p:txBody>
          <a:bodyPr spcFirstLastPara="1" wrap="square" lIns="0" tIns="0" rIns="0" bIns="0" anchor="b" anchorCtr="0">
            <a:noAutofit/>
          </a:bodyPr>
          <a:lstStyle>
            <a:lvl1pPr marL="0" marR="0" lvl="0"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1pPr>
            <a:lvl2pPr marL="0" marR="0" lvl="1"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2pPr>
            <a:lvl3pPr marL="0" marR="0" lvl="2"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3pPr>
            <a:lvl4pPr marL="0" marR="0" lvl="3"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4pPr>
            <a:lvl5pPr marL="0" marR="0" lvl="4"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5pPr>
            <a:lvl6pPr marL="0" marR="0" lvl="5"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6pPr>
            <a:lvl7pPr marL="0" marR="0" lvl="6"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7pPr>
            <a:lvl8pPr marL="0" marR="0" lvl="7"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8pPr>
            <a:lvl9pPr marL="0" marR="0" lvl="8"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
        <p:nvSpPr>
          <p:cNvPr id="1132" name="Google Shape;1132;p115"/>
          <p:cNvSpPr txBox="1">
            <a:spLocks noGrp="1"/>
          </p:cNvSpPr>
          <p:nvPr>
            <p:ph type="title"/>
          </p:nvPr>
        </p:nvSpPr>
        <p:spPr>
          <a:xfrm>
            <a:off x="457200" y="460374"/>
            <a:ext cx="10004425" cy="1063625"/>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accent1"/>
              </a:buClr>
              <a:buSzPts val="4000"/>
              <a:buFont typeface="Calibri"/>
              <a:buNone/>
              <a:defRPr sz="4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3" name="Google Shape;1133;p115"/>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9810445" y="6358647"/>
            <a:ext cx="2016517" cy="235975"/>
          </a:xfrm>
          <a:prstGeom prst="rect">
            <a:avLst/>
          </a:prstGeom>
          <a:noFill/>
          <a:ln>
            <a:noFill/>
          </a:ln>
        </p:spPr>
      </p:pic>
      <p:sp>
        <p:nvSpPr>
          <p:cNvPr id="1134" name="Google Shape;1134;p115"/>
          <p:cNvSpPr txBox="1">
            <a:spLocks noGrp="1"/>
          </p:cNvSpPr>
          <p:nvPr>
            <p:ph type="body" idx="1"/>
          </p:nvPr>
        </p:nvSpPr>
        <p:spPr>
          <a:xfrm>
            <a:off x="457198" y="1781175"/>
            <a:ext cx="10004427" cy="41656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Clr>
                <a:schemeClr val="dk2"/>
              </a:buClr>
              <a:buSzPts val="1800"/>
              <a:buNone/>
              <a:defRPr/>
            </a:lvl1pPr>
            <a:lvl2pPr marL="914400" lvl="1" indent="-228600" algn="l">
              <a:lnSpc>
                <a:spcPct val="100000"/>
              </a:lnSpc>
              <a:spcBef>
                <a:spcPts val="1200"/>
              </a:spcBef>
              <a:spcAft>
                <a:spcPts val="0"/>
              </a:spcAft>
              <a:buSzPts val="1800"/>
              <a:buNone/>
              <a:defRPr/>
            </a:lvl2pPr>
            <a:lvl3pPr marL="1371600" lvl="2" indent="-355600" algn="l">
              <a:lnSpc>
                <a:spcPct val="100000"/>
              </a:lnSpc>
              <a:spcBef>
                <a:spcPts val="1200"/>
              </a:spcBef>
              <a:spcAft>
                <a:spcPts val="0"/>
              </a:spcAft>
              <a:buSzPts val="2000"/>
              <a:buChar char="•"/>
              <a:defRPr/>
            </a:lvl3pPr>
            <a:lvl4pPr marL="1828800" lvl="3" indent="-342900" algn="l">
              <a:lnSpc>
                <a:spcPct val="100000"/>
              </a:lnSpc>
              <a:spcBef>
                <a:spcPts val="600"/>
              </a:spcBef>
              <a:spcAft>
                <a:spcPts val="0"/>
              </a:spcAft>
              <a:buSzPts val="1800"/>
              <a:buChar char="•"/>
              <a:defRPr/>
            </a:lvl4pPr>
            <a:lvl5pPr marL="2286000" lvl="4" indent="-342900" algn="l">
              <a:lnSpc>
                <a:spcPct val="100000"/>
              </a:lnSpc>
              <a:spcBef>
                <a:spcPts val="600"/>
              </a:spcBef>
              <a:spcAft>
                <a:spcPts val="0"/>
              </a:spcAft>
              <a:buSzPts val="1800"/>
              <a:buChar char="•"/>
              <a:defRPr/>
            </a:lvl5pPr>
            <a:lvl6pPr marL="2743200" lvl="5" indent="-342900" algn="l">
              <a:lnSpc>
                <a:spcPct val="116666"/>
              </a:lnSpc>
              <a:spcBef>
                <a:spcPts val="600"/>
              </a:spcBef>
              <a:spcAft>
                <a:spcPts val="0"/>
              </a:spcAft>
              <a:buClr>
                <a:schemeClr val="dk1"/>
              </a:buClr>
              <a:buSzPts val="1800"/>
              <a:buChar char="•"/>
              <a:defRPr/>
            </a:lvl6pPr>
            <a:lvl7pPr marL="3200400" lvl="6" indent="-342900" algn="l">
              <a:lnSpc>
                <a:spcPct val="116666"/>
              </a:lnSpc>
              <a:spcBef>
                <a:spcPts val="1200"/>
              </a:spcBef>
              <a:spcAft>
                <a:spcPts val="0"/>
              </a:spcAft>
              <a:buClr>
                <a:schemeClr val="dk1"/>
              </a:buClr>
              <a:buSzPts val="1800"/>
              <a:buChar char="•"/>
              <a:defRPr/>
            </a:lvl7pPr>
            <a:lvl8pPr marL="3657600" lvl="7" indent="-342900" algn="l">
              <a:lnSpc>
                <a:spcPct val="116666"/>
              </a:lnSpc>
              <a:spcBef>
                <a:spcPts val="1200"/>
              </a:spcBef>
              <a:spcAft>
                <a:spcPts val="0"/>
              </a:spcAft>
              <a:buClr>
                <a:schemeClr val="dk1"/>
              </a:buClr>
              <a:buSzPts val="1800"/>
              <a:buChar char="•"/>
              <a:defRPr/>
            </a:lvl8pPr>
            <a:lvl9pPr marL="4114800" lvl="8" indent="-342900" algn="l">
              <a:lnSpc>
                <a:spcPct val="116666"/>
              </a:lnSpc>
              <a:spcBef>
                <a:spcPts val="1200"/>
              </a:spcBef>
              <a:spcAft>
                <a:spcPts val="1200"/>
              </a:spcAft>
              <a:buClr>
                <a:schemeClr val="dk1"/>
              </a:buClr>
              <a:buSzPts val="1800"/>
              <a:buChar char="•"/>
              <a:defRPr/>
            </a:lvl9pPr>
          </a:lstStyle>
          <a:p>
            <a:endParaRPr/>
          </a:p>
        </p:txBody>
      </p:sp>
    </p:spTree>
    <p:extLst>
      <p:ext uri="{BB962C8B-B14F-4D97-AF65-F5344CB8AC3E}">
        <p14:creationId xmlns:p14="http://schemas.microsoft.com/office/powerpoint/2010/main" val="1570887812"/>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callout_graphic">
  <p:cSld name="callout_graphic">
    <p:bg>
      <p:bgPr>
        <a:solidFill>
          <a:schemeClr val="lt1"/>
        </a:solidFill>
        <a:effectLst/>
      </p:bgPr>
    </p:bg>
    <p:spTree>
      <p:nvGrpSpPr>
        <p:cNvPr id="1" name="Shape 1135"/>
        <p:cNvGrpSpPr/>
        <p:nvPr/>
      </p:nvGrpSpPr>
      <p:grpSpPr>
        <a:xfrm>
          <a:off x="0" y="0"/>
          <a:ext cx="0" cy="0"/>
          <a:chOff x="0" y="0"/>
          <a:chExt cx="0" cy="0"/>
        </a:xfrm>
      </p:grpSpPr>
      <p:pic>
        <p:nvPicPr>
          <p:cNvPr id="1136" name="Google Shape;1136;p116"/>
          <p:cNvPicPr preferRelativeResize="0"/>
          <p:nvPr/>
        </p:nvPicPr>
        <p:blipFill rotWithShape="1">
          <a:blip r:embed="rId2">
            <a:alphaModFix/>
          </a:blip>
          <a:srcRect/>
          <a:stretch/>
        </p:blipFill>
        <p:spPr>
          <a:xfrm>
            <a:off x="12694" y="0"/>
            <a:ext cx="12166611" cy="6850855"/>
          </a:xfrm>
          <a:prstGeom prst="rect">
            <a:avLst/>
          </a:prstGeom>
          <a:noFill/>
          <a:ln>
            <a:noFill/>
          </a:ln>
        </p:spPr>
      </p:pic>
      <p:sp>
        <p:nvSpPr>
          <p:cNvPr id="1137" name="Google Shape;1137;p116"/>
          <p:cNvSpPr txBox="1">
            <a:spLocks noGrp="1"/>
          </p:cNvSpPr>
          <p:nvPr>
            <p:ph type="dt" idx="10"/>
          </p:nvPr>
        </p:nvSpPr>
        <p:spPr>
          <a:xfrm>
            <a:off x="6210300" y="6362700"/>
            <a:ext cx="1695450" cy="231921"/>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marR="0" lvl="1"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1138" name="Google Shape;1138;p116"/>
          <p:cNvSpPr txBox="1">
            <a:spLocks noGrp="1"/>
          </p:cNvSpPr>
          <p:nvPr>
            <p:ph type="ftr" idx="11"/>
          </p:nvPr>
        </p:nvSpPr>
        <p:spPr>
          <a:xfrm>
            <a:off x="773048" y="6364783"/>
            <a:ext cx="5202302" cy="231921"/>
          </a:xfrm>
          <a:prstGeom prst="rect">
            <a:avLst/>
          </a:prstGeom>
          <a:noFill/>
          <a:ln>
            <a:noFill/>
          </a:ln>
        </p:spPr>
        <p:txBody>
          <a:bodyPr spcFirstLastPara="1" wrap="square" lIns="155425" tIns="0" rIns="0" bIns="0" anchor="b" anchorCtr="0">
            <a:noAutofit/>
          </a:bodyPr>
          <a:lstStyle>
            <a:lvl1pPr lvl="0" algn="l">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
        <p:nvSpPr>
          <p:cNvPr id="1139" name="Google Shape;1139;p116"/>
          <p:cNvSpPr txBox="1">
            <a:spLocks noGrp="1"/>
          </p:cNvSpPr>
          <p:nvPr>
            <p:ph type="sldNum" idx="12"/>
          </p:nvPr>
        </p:nvSpPr>
        <p:spPr>
          <a:xfrm>
            <a:off x="457198" y="6362701"/>
            <a:ext cx="315849" cy="231921"/>
          </a:xfrm>
          <a:prstGeom prst="rect">
            <a:avLst/>
          </a:prstGeom>
          <a:noFill/>
          <a:ln>
            <a:noFill/>
          </a:ln>
        </p:spPr>
        <p:txBody>
          <a:bodyPr spcFirstLastPara="1" wrap="square" lIns="0" tIns="0" rIns="0" bIns="0" anchor="b" anchorCtr="0">
            <a:noAutofit/>
          </a:bodyPr>
          <a:lstStyle>
            <a:lvl1pPr marL="0" marR="0" lvl="0"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1pPr>
            <a:lvl2pPr marL="0" marR="0" lvl="1"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2pPr>
            <a:lvl3pPr marL="0" marR="0" lvl="2"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3pPr>
            <a:lvl4pPr marL="0" marR="0" lvl="3"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4pPr>
            <a:lvl5pPr marL="0" marR="0" lvl="4"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5pPr>
            <a:lvl6pPr marL="0" marR="0" lvl="5"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6pPr>
            <a:lvl7pPr marL="0" marR="0" lvl="6"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7pPr>
            <a:lvl8pPr marL="0" marR="0" lvl="7"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8pPr>
            <a:lvl9pPr marL="0" marR="0" lvl="8"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
        <p:nvSpPr>
          <p:cNvPr id="1140" name="Google Shape;1140;p116"/>
          <p:cNvSpPr txBox="1">
            <a:spLocks noGrp="1"/>
          </p:cNvSpPr>
          <p:nvPr>
            <p:ph type="title"/>
          </p:nvPr>
        </p:nvSpPr>
        <p:spPr>
          <a:xfrm>
            <a:off x="457201" y="460375"/>
            <a:ext cx="6388100" cy="5486399"/>
          </a:xfrm>
          <a:prstGeom prst="rect">
            <a:avLst/>
          </a:prstGeom>
          <a:noFill/>
          <a:ln>
            <a:noFill/>
          </a:ln>
        </p:spPr>
        <p:txBody>
          <a:bodyPr spcFirstLastPara="1" wrap="square" lIns="0" tIns="274300" rIns="0" bIns="0" anchor="ctr" anchorCtr="0">
            <a:noAutofit/>
          </a:bodyPr>
          <a:lstStyle>
            <a:lvl1pPr lvl="0" algn="l">
              <a:lnSpc>
                <a:spcPct val="100000"/>
              </a:lnSpc>
              <a:spcBef>
                <a:spcPts val="0"/>
              </a:spcBef>
              <a:spcAft>
                <a:spcPts val="0"/>
              </a:spcAft>
              <a:buClr>
                <a:schemeClr val="accent6"/>
              </a:buClr>
              <a:buSzPts val="4000"/>
              <a:buFont typeface="Calibri"/>
              <a:buNone/>
              <a:defRPr sz="4000">
                <a:solidFill>
                  <a:schemeClr val="accent6"/>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1" name="Google Shape;1141;p116"/>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9810445" y="6358647"/>
            <a:ext cx="2016517" cy="235975"/>
          </a:xfrm>
          <a:prstGeom prst="rect">
            <a:avLst/>
          </a:prstGeom>
          <a:noFill/>
          <a:ln>
            <a:noFill/>
          </a:ln>
        </p:spPr>
      </p:pic>
    </p:spTree>
    <p:extLst>
      <p:ext uri="{BB962C8B-B14F-4D97-AF65-F5344CB8AC3E}">
        <p14:creationId xmlns:p14="http://schemas.microsoft.com/office/powerpoint/2010/main" val="3447858826"/>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matchingName="Section Header 4">
  <p:cSld name="Section Header 4">
    <p:bg>
      <p:bgPr>
        <a:gradFill>
          <a:gsLst>
            <a:gs pos="0">
              <a:srgbClr val="645B9B"/>
            </a:gs>
            <a:gs pos="100000">
              <a:schemeClr val="accent1"/>
            </a:gs>
          </a:gsLst>
          <a:lin ang="0" scaled="0"/>
        </a:gradFill>
        <a:effectLst/>
      </p:bgPr>
    </p:bg>
    <p:spTree>
      <p:nvGrpSpPr>
        <p:cNvPr id="1" name="Shape 1142"/>
        <p:cNvGrpSpPr/>
        <p:nvPr/>
      </p:nvGrpSpPr>
      <p:grpSpPr>
        <a:xfrm>
          <a:off x="0" y="0"/>
          <a:ext cx="0" cy="0"/>
          <a:chOff x="0" y="0"/>
          <a:chExt cx="0" cy="0"/>
        </a:xfrm>
      </p:grpSpPr>
      <p:pic>
        <p:nvPicPr>
          <p:cNvPr id="1143" name="Google Shape;1143;p117" descr="Cadence image1rgb 16x9.jpg"/>
          <p:cNvPicPr preferRelativeResize="0"/>
          <p:nvPr/>
        </p:nvPicPr>
        <p:blipFill rotWithShape="1">
          <a:blip r:embed="rId2">
            <a:alphaModFix/>
          </a:blip>
          <a:srcRect/>
          <a:stretch/>
        </p:blipFill>
        <p:spPr>
          <a:xfrm>
            <a:off x="32426" y="0"/>
            <a:ext cx="12159575" cy="6858000"/>
          </a:xfrm>
          <a:prstGeom prst="rect">
            <a:avLst/>
          </a:prstGeom>
          <a:noFill/>
          <a:ln>
            <a:noFill/>
          </a:ln>
        </p:spPr>
      </p:pic>
      <p:sp>
        <p:nvSpPr>
          <p:cNvPr id="1144" name="Google Shape;1144;p117"/>
          <p:cNvSpPr/>
          <p:nvPr/>
        </p:nvSpPr>
        <p:spPr>
          <a:xfrm>
            <a:off x="-43701" y="-1"/>
            <a:ext cx="8920916" cy="6858001"/>
          </a:xfrm>
          <a:custGeom>
            <a:avLst/>
            <a:gdLst/>
            <a:ahLst/>
            <a:cxnLst/>
            <a:rect l="l" t="t" r="r" b="b"/>
            <a:pathLst>
              <a:path w="8931777" h="6942534" extrusionOk="0">
                <a:moveTo>
                  <a:pt x="5266013" y="2891"/>
                </a:moveTo>
                <a:lnTo>
                  <a:pt x="8931777" y="6942534"/>
                </a:lnTo>
                <a:lnTo>
                  <a:pt x="116" y="6931481"/>
                </a:lnTo>
                <a:cubicBezTo>
                  <a:pt x="77" y="4617342"/>
                  <a:pt x="39" y="2314139"/>
                  <a:pt x="0" y="0"/>
                </a:cubicBezTo>
                <a:lnTo>
                  <a:pt x="5266013" y="2891"/>
                </a:lnTo>
                <a:close/>
              </a:path>
            </a:pathLst>
          </a:custGeom>
          <a:solidFill>
            <a:srgbClr val="514689"/>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Calibri"/>
              <a:buNone/>
            </a:pPr>
            <a:endParaRPr sz="2400" b="0" i="0" u="none" strike="noStrike" cap="none">
              <a:solidFill>
                <a:schemeClr val="lt1"/>
              </a:solidFill>
              <a:latin typeface="Calibri"/>
              <a:ea typeface="Calibri"/>
              <a:cs typeface="Calibri"/>
              <a:sym typeface="Calibri"/>
            </a:endParaRPr>
          </a:p>
        </p:txBody>
      </p:sp>
      <p:sp>
        <p:nvSpPr>
          <p:cNvPr id="1145" name="Google Shape;1145;p117"/>
          <p:cNvSpPr txBox="1">
            <a:spLocks noGrp="1"/>
          </p:cNvSpPr>
          <p:nvPr>
            <p:ph type="ctrTitle"/>
          </p:nvPr>
        </p:nvSpPr>
        <p:spPr>
          <a:xfrm>
            <a:off x="907142" y="2491618"/>
            <a:ext cx="5746524" cy="1388492"/>
          </a:xfrm>
          <a:prstGeom prst="rect">
            <a:avLst/>
          </a:prstGeom>
          <a:noFill/>
          <a:ln>
            <a:noFill/>
          </a:ln>
        </p:spPr>
        <p:txBody>
          <a:bodyPr spcFirstLastPara="1" wrap="square" lIns="0" tIns="45700" rIns="0" bIns="0" anchor="b" anchorCtr="0">
            <a:normAutofit/>
          </a:bodyPr>
          <a:lstStyle>
            <a:lvl1pPr lvl="0" algn="l">
              <a:lnSpc>
                <a:spcPct val="90000"/>
              </a:lnSpc>
              <a:spcBef>
                <a:spcPts val="0"/>
              </a:spcBef>
              <a:spcAft>
                <a:spcPts val="0"/>
              </a:spcAft>
              <a:buClr>
                <a:schemeClr val="lt1"/>
              </a:buClr>
              <a:buSzPts val="3733"/>
              <a:buFont typeface="Calibri"/>
              <a:buNone/>
              <a:defRPr sz="3733" b="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6" name="Google Shape;1146;p117"/>
          <p:cNvSpPr txBox="1">
            <a:spLocks noGrp="1"/>
          </p:cNvSpPr>
          <p:nvPr>
            <p:ph type="subTitle" idx="1"/>
          </p:nvPr>
        </p:nvSpPr>
        <p:spPr>
          <a:xfrm>
            <a:off x="895048" y="3953557"/>
            <a:ext cx="6426277" cy="1247353"/>
          </a:xfrm>
          <a:prstGeom prst="rect">
            <a:avLst/>
          </a:prstGeom>
          <a:noFill/>
          <a:ln>
            <a:noFill/>
          </a:ln>
        </p:spPr>
        <p:txBody>
          <a:bodyPr spcFirstLastPara="1" wrap="square" lIns="0" tIns="0" rIns="91425" bIns="45700" anchor="t" anchorCtr="0">
            <a:noAutofit/>
          </a:bodyPr>
          <a:lstStyle>
            <a:lvl1pPr lvl="0" algn="l">
              <a:lnSpc>
                <a:spcPct val="90000"/>
              </a:lnSpc>
              <a:spcBef>
                <a:spcPts val="0"/>
              </a:spcBef>
              <a:spcAft>
                <a:spcPts val="0"/>
              </a:spcAft>
              <a:buSzPts val="2667"/>
              <a:buNone/>
              <a:defRPr sz="2667">
                <a:solidFill>
                  <a:schemeClr val="lt1"/>
                </a:solidFill>
              </a:defRPr>
            </a:lvl1pPr>
            <a:lvl2pPr lvl="1" algn="ctr">
              <a:lnSpc>
                <a:spcPct val="100000"/>
              </a:lnSpc>
              <a:spcBef>
                <a:spcPts val="453"/>
              </a:spcBef>
              <a:spcAft>
                <a:spcPts val="0"/>
              </a:spcAft>
              <a:buClr>
                <a:srgbClr val="979899"/>
              </a:buClr>
              <a:buSzPts val="1814"/>
              <a:buNone/>
              <a:defRPr>
                <a:solidFill>
                  <a:srgbClr val="979899"/>
                </a:solidFill>
              </a:defRPr>
            </a:lvl2pPr>
            <a:lvl3pPr lvl="2" algn="ctr">
              <a:lnSpc>
                <a:spcPct val="100000"/>
              </a:lnSpc>
              <a:spcBef>
                <a:spcPts val="373"/>
              </a:spcBef>
              <a:spcAft>
                <a:spcPts val="0"/>
              </a:spcAft>
              <a:buClr>
                <a:srgbClr val="979899"/>
              </a:buClr>
              <a:buSzPts val="1867"/>
              <a:buNone/>
              <a:defRPr>
                <a:solidFill>
                  <a:srgbClr val="979899"/>
                </a:solidFill>
              </a:defRPr>
            </a:lvl3pPr>
            <a:lvl4pPr lvl="3" algn="ctr">
              <a:lnSpc>
                <a:spcPct val="100000"/>
              </a:lnSpc>
              <a:spcBef>
                <a:spcPts val="373"/>
              </a:spcBef>
              <a:spcAft>
                <a:spcPts val="0"/>
              </a:spcAft>
              <a:buClr>
                <a:srgbClr val="979899"/>
              </a:buClr>
              <a:buSzPts val="1867"/>
              <a:buNone/>
              <a:defRPr>
                <a:solidFill>
                  <a:srgbClr val="979899"/>
                </a:solidFill>
              </a:defRPr>
            </a:lvl4pPr>
            <a:lvl5pPr lvl="4" algn="ctr">
              <a:lnSpc>
                <a:spcPct val="100000"/>
              </a:lnSpc>
              <a:spcBef>
                <a:spcPts val="373"/>
              </a:spcBef>
              <a:spcAft>
                <a:spcPts val="0"/>
              </a:spcAft>
              <a:buClr>
                <a:srgbClr val="979899"/>
              </a:buClr>
              <a:buSzPts val="1867"/>
              <a:buNone/>
              <a:defRPr>
                <a:solidFill>
                  <a:srgbClr val="979899"/>
                </a:solidFill>
              </a:defRPr>
            </a:lvl5pPr>
            <a:lvl6pPr lvl="5" algn="ctr">
              <a:lnSpc>
                <a:spcPct val="90000"/>
              </a:lnSpc>
              <a:spcBef>
                <a:spcPts val="533"/>
              </a:spcBef>
              <a:spcAft>
                <a:spcPts val="0"/>
              </a:spcAft>
              <a:buClr>
                <a:srgbClr val="979899"/>
              </a:buClr>
              <a:buSzPts val="2667"/>
              <a:buNone/>
              <a:defRPr>
                <a:solidFill>
                  <a:srgbClr val="979899"/>
                </a:solidFill>
              </a:defRPr>
            </a:lvl6pPr>
            <a:lvl7pPr lvl="6" algn="ctr">
              <a:lnSpc>
                <a:spcPct val="90000"/>
              </a:lnSpc>
              <a:spcBef>
                <a:spcPts val="533"/>
              </a:spcBef>
              <a:spcAft>
                <a:spcPts val="0"/>
              </a:spcAft>
              <a:buClr>
                <a:srgbClr val="979899"/>
              </a:buClr>
              <a:buSzPts val="2667"/>
              <a:buNone/>
              <a:defRPr>
                <a:solidFill>
                  <a:srgbClr val="979899"/>
                </a:solidFill>
              </a:defRPr>
            </a:lvl7pPr>
            <a:lvl8pPr lvl="7" algn="ctr">
              <a:lnSpc>
                <a:spcPct val="90000"/>
              </a:lnSpc>
              <a:spcBef>
                <a:spcPts val="533"/>
              </a:spcBef>
              <a:spcAft>
                <a:spcPts val="0"/>
              </a:spcAft>
              <a:buClr>
                <a:srgbClr val="979899"/>
              </a:buClr>
              <a:buSzPts val="2667"/>
              <a:buNone/>
              <a:defRPr>
                <a:solidFill>
                  <a:srgbClr val="979899"/>
                </a:solidFill>
              </a:defRPr>
            </a:lvl8pPr>
            <a:lvl9pPr lvl="8" algn="ctr">
              <a:lnSpc>
                <a:spcPct val="90000"/>
              </a:lnSpc>
              <a:spcBef>
                <a:spcPts val="533"/>
              </a:spcBef>
              <a:spcAft>
                <a:spcPts val="0"/>
              </a:spcAft>
              <a:buClr>
                <a:srgbClr val="979899"/>
              </a:buClr>
              <a:buSzPts val="2667"/>
              <a:buNone/>
              <a:defRPr>
                <a:solidFill>
                  <a:srgbClr val="979899"/>
                </a:solidFill>
              </a:defRPr>
            </a:lvl9pPr>
          </a:lstStyle>
          <a:p>
            <a:endParaRPr/>
          </a:p>
        </p:txBody>
      </p:sp>
      <p:pic>
        <p:nvPicPr>
          <p:cNvPr id="1147" name="Google Shape;1147;p117"/>
          <p:cNvPicPr preferRelativeResize="0"/>
          <p:nvPr/>
        </p:nvPicPr>
        <p:blipFill rotWithShape="1">
          <a:blip r:embed="rId3">
            <a:alphaModFix/>
          </a:blip>
          <a:srcRect/>
          <a:stretch/>
        </p:blipFill>
        <p:spPr>
          <a:xfrm>
            <a:off x="539142" y="498512"/>
            <a:ext cx="3318337" cy="468861"/>
          </a:xfrm>
          <a:prstGeom prst="rect">
            <a:avLst/>
          </a:prstGeom>
          <a:noFill/>
          <a:ln>
            <a:noFill/>
          </a:ln>
        </p:spPr>
      </p:pic>
    </p:spTree>
    <p:extLst>
      <p:ext uri="{BB962C8B-B14F-4D97-AF65-F5344CB8AC3E}">
        <p14:creationId xmlns:p14="http://schemas.microsoft.com/office/powerpoint/2010/main" val="596211959"/>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48"/>
        <p:cNvGrpSpPr/>
        <p:nvPr/>
      </p:nvGrpSpPr>
      <p:grpSpPr>
        <a:xfrm>
          <a:off x="0" y="0"/>
          <a:ext cx="0" cy="0"/>
          <a:chOff x="0" y="0"/>
          <a:chExt cx="0" cy="0"/>
        </a:xfrm>
      </p:grpSpPr>
      <p:sp>
        <p:nvSpPr>
          <p:cNvPr id="1149" name="Google Shape;1149;p118"/>
          <p:cNvSpPr txBox="1">
            <a:spLocks noGrp="1"/>
          </p:cNvSpPr>
          <p:nvPr>
            <p:ph type="title"/>
          </p:nvPr>
        </p:nvSpPr>
        <p:spPr>
          <a:xfrm>
            <a:off x="1464743" y="389336"/>
            <a:ext cx="9570720" cy="999744"/>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rgbClr val="514689"/>
              </a:buClr>
              <a:buSzPts val="3733"/>
              <a:buFont typeface="Calibri"/>
              <a:buNone/>
              <a:defRPr>
                <a:solidFill>
                  <a:srgbClr val="514689"/>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0" name="Google Shape;1150;p118"/>
          <p:cNvSpPr txBox="1">
            <a:spLocks noGrp="1"/>
          </p:cNvSpPr>
          <p:nvPr>
            <p:ph type="body" idx="1"/>
          </p:nvPr>
        </p:nvSpPr>
        <p:spPr>
          <a:xfrm>
            <a:off x="1241841" y="2035614"/>
            <a:ext cx="4769503" cy="3968748"/>
          </a:xfrm>
          <a:prstGeom prst="rect">
            <a:avLst/>
          </a:prstGeom>
          <a:noFill/>
          <a:ln>
            <a:noFill/>
          </a:ln>
        </p:spPr>
        <p:txBody>
          <a:bodyPr spcFirstLastPara="1" wrap="square" lIns="0" tIns="0" rIns="91425" bIns="45700" anchor="t" anchorCtr="0">
            <a:noAutofit/>
          </a:bodyPr>
          <a:lstStyle>
            <a:lvl1pPr marL="457200" lvl="0" indent="-372554" algn="l">
              <a:lnSpc>
                <a:spcPct val="100000"/>
              </a:lnSpc>
              <a:spcBef>
                <a:spcPts val="453"/>
              </a:spcBef>
              <a:spcAft>
                <a:spcPts val="0"/>
              </a:spcAft>
              <a:buSzPts val="2267"/>
              <a:buChar char="•"/>
              <a:defRPr/>
            </a:lvl1pPr>
            <a:lvl2pPr marL="914400" lvl="1" indent="-343789" algn="l">
              <a:lnSpc>
                <a:spcPct val="100000"/>
              </a:lnSpc>
              <a:spcBef>
                <a:spcPts val="453"/>
              </a:spcBef>
              <a:spcAft>
                <a:spcPts val="0"/>
              </a:spcAft>
              <a:buClr>
                <a:schemeClr val="dk1"/>
              </a:buClr>
              <a:buSzPts val="1814"/>
              <a:buChar char="-"/>
              <a:defRPr/>
            </a:lvl2pPr>
            <a:lvl3pPr marL="1371600" lvl="2" indent="-347154" algn="l">
              <a:lnSpc>
                <a:spcPct val="100000"/>
              </a:lnSpc>
              <a:spcBef>
                <a:spcPts val="373"/>
              </a:spcBef>
              <a:spcAft>
                <a:spcPts val="0"/>
              </a:spcAft>
              <a:buClr>
                <a:schemeClr val="dk1"/>
              </a:buClr>
              <a:buSzPts val="1867"/>
              <a:buChar char="•"/>
              <a:defRPr/>
            </a:lvl3pPr>
            <a:lvl4pPr marL="1828800" lvl="3" indent="-347154" algn="l">
              <a:lnSpc>
                <a:spcPct val="100000"/>
              </a:lnSpc>
              <a:spcBef>
                <a:spcPts val="373"/>
              </a:spcBef>
              <a:spcAft>
                <a:spcPts val="0"/>
              </a:spcAft>
              <a:buClr>
                <a:schemeClr val="dk1"/>
              </a:buClr>
              <a:buSzPts val="1867"/>
              <a:buChar char="•"/>
              <a:defRPr/>
            </a:lvl4pPr>
            <a:lvl5pPr marL="2286000" lvl="4" indent="-347154" algn="l">
              <a:lnSpc>
                <a:spcPct val="100000"/>
              </a:lnSpc>
              <a:spcBef>
                <a:spcPts val="373"/>
              </a:spcBef>
              <a:spcAft>
                <a:spcPts val="0"/>
              </a:spcAft>
              <a:buClr>
                <a:schemeClr val="dk1"/>
              </a:buClr>
              <a:buSzPts val="1867"/>
              <a:buChar char="•"/>
              <a:defRPr/>
            </a:lvl5pPr>
            <a:lvl6pPr marL="2743200" lvl="5" indent="-342900" algn="l">
              <a:lnSpc>
                <a:spcPct val="90000"/>
              </a:lnSpc>
              <a:spcBef>
                <a:spcPts val="360"/>
              </a:spcBef>
              <a:spcAft>
                <a:spcPts val="0"/>
              </a:spcAft>
              <a:buClr>
                <a:schemeClr val="dk1"/>
              </a:buClr>
              <a:buSzPts val="1800"/>
              <a:buChar char="•"/>
              <a:defRPr/>
            </a:lvl6pPr>
            <a:lvl7pPr marL="3200400" lvl="6" indent="-342900" algn="l">
              <a:lnSpc>
                <a:spcPct val="90000"/>
              </a:lnSpc>
              <a:spcBef>
                <a:spcPts val="360"/>
              </a:spcBef>
              <a:spcAft>
                <a:spcPts val="0"/>
              </a:spcAft>
              <a:buClr>
                <a:schemeClr val="dk1"/>
              </a:buClr>
              <a:buSzPts val="1800"/>
              <a:buChar char="•"/>
              <a:defRPr/>
            </a:lvl7pPr>
            <a:lvl8pPr marL="3657600" lvl="7" indent="-342900" algn="l">
              <a:lnSpc>
                <a:spcPct val="90000"/>
              </a:lnSpc>
              <a:spcBef>
                <a:spcPts val="360"/>
              </a:spcBef>
              <a:spcAft>
                <a:spcPts val="0"/>
              </a:spcAft>
              <a:buClr>
                <a:schemeClr val="dk1"/>
              </a:buClr>
              <a:buSzPts val="1800"/>
              <a:buChar char="•"/>
              <a:defRPr/>
            </a:lvl8pPr>
            <a:lvl9pPr marL="4114800" lvl="8" indent="-342900" algn="l">
              <a:lnSpc>
                <a:spcPct val="90000"/>
              </a:lnSpc>
              <a:spcBef>
                <a:spcPts val="360"/>
              </a:spcBef>
              <a:spcAft>
                <a:spcPts val="0"/>
              </a:spcAft>
              <a:buClr>
                <a:schemeClr val="dk1"/>
              </a:buClr>
              <a:buSzPts val="1800"/>
              <a:buChar char="•"/>
              <a:defRPr/>
            </a:lvl9pPr>
          </a:lstStyle>
          <a:p>
            <a:endParaRPr/>
          </a:p>
        </p:txBody>
      </p:sp>
      <p:sp>
        <p:nvSpPr>
          <p:cNvPr id="1151" name="Google Shape;1151;p118"/>
          <p:cNvSpPr txBox="1">
            <a:spLocks noGrp="1"/>
          </p:cNvSpPr>
          <p:nvPr>
            <p:ph type="body" idx="2"/>
          </p:nvPr>
        </p:nvSpPr>
        <p:spPr>
          <a:xfrm>
            <a:off x="6261111" y="2032809"/>
            <a:ext cx="4777316" cy="3971553"/>
          </a:xfrm>
          <a:prstGeom prst="rect">
            <a:avLst/>
          </a:prstGeom>
          <a:noFill/>
          <a:ln>
            <a:noFill/>
          </a:ln>
        </p:spPr>
        <p:txBody>
          <a:bodyPr spcFirstLastPara="1" wrap="square" lIns="0" tIns="0" rIns="91425" bIns="45700" anchor="t" anchorCtr="0">
            <a:noAutofit/>
          </a:bodyPr>
          <a:lstStyle>
            <a:lvl1pPr marL="457200" lvl="0" indent="-372554" algn="l">
              <a:lnSpc>
                <a:spcPct val="100000"/>
              </a:lnSpc>
              <a:spcBef>
                <a:spcPts val="453"/>
              </a:spcBef>
              <a:spcAft>
                <a:spcPts val="0"/>
              </a:spcAft>
              <a:buSzPts val="2267"/>
              <a:buChar char="•"/>
              <a:defRPr/>
            </a:lvl1pPr>
            <a:lvl2pPr marL="914400" lvl="1" indent="-343789" algn="l">
              <a:lnSpc>
                <a:spcPct val="100000"/>
              </a:lnSpc>
              <a:spcBef>
                <a:spcPts val="453"/>
              </a:spcBef>
              <a:spcAft>
                <a:spcPts val="0"/>
              </a:spcAft>
              <a:buClr>
                <a:schemeClr val="dk1"/>
              </a:buClr>
              <a:buSzPts val="1814"/>
              <a:buChar char="-"/>
              <a:defRPr/>
            </a:lvl2pPr>
            <a:lvl3pPr marL="1371600" lvl="2" indent="-347154" algn="l">
              <a:lnSpc>
                <a:spcPct val="100000"/>
              </a:lnSpc>
              <a:spcBef>
                <a:spcPts val="373"/>
              </a:spcBef>
              <a:spcAft>
                <a:spcPts val="0"/>
              </a:spcAft>
              <a:buClr>
                <a:schemeClr val="dk1"/>
              </a:buClr>
              <a:buSzPts val="1867"/>
              <a:buChar char="•"/>
              <a:defRPr/>
            </a:lvl3pPr>
            <a:lvl4pPr marL="1828800" lvl="3" indent="-347154" algn="l">
              <a:lnSpc>
                <a:spcPct val="100000"/>
              </a:lnSpc>
              <a:spcBef>
                <a:spcPts val="373"/>
              </a:spcBef>
              <a:spcAft>
                <a:spcPts val="0"/>
              </a:spcAft>
              <a:buClr>
                <a:schemeClr val="dk1"/>
              </a:buClr>
              <a:buSzPts val="1867"/>
              <a:buChar char="•"/>
              <a:defRPr/>
            </a:lvl4pPr>
            <a:lvl5pPr marL="2286000" lvl="4" indent="-347154" algn="l">
              <a:lnSpc>
                <a:spcPct val="100000"/>
              </a:lnSpc>
              <a:spcBef>
                <a:spcPts val="373"/>
              </a:spcBef>
              <a:spcAft>
                <a:spcPts val="0"/>
              </a:spcAft>
              <a:buClr>
                <a:schemeClr val="dk1"/>
              </a:buClr>
              <a:buSzPts val="1867"/>
              <a:buChar char="•"/>
              <a:defRPr/>
            </a:lvl5pPr>
            <a:lvl6pPr marL="2743200" lvl="5" indent="-342900" algn="l">
              <a:lnSpc>
                <a:spcPct val="90000"/>
              </a:lnSpc>
              <a:spcBef>
                <a:spcPts val="360"/>
              </a:spcBef>
              <a:spcAft>
                <a:spcPts val="0"/>
              </a:spcAft>
              <a:buClr>
                <a:schemeClr val="dk1"/>
              </a:buClr>
              <a:buSzPts val="1800"/>
              <a:buChar char="•"/>
              <a:defRPr/>
            </a:lvl6pPr>
            <a:lvl7pPr marL="3200400" lvl="6" indent="-342900" algn="l">
              <a:lnSpc>
                <a:spcPct val="90000"/>
              </a:lnSpc>
              <a:spcBef>
                <a:spcPts val="360"/>
              </a:spcBef>
              <a:spcAft>
                <a:spcPts val="0"/>
              </a:spcAft>
              <a:buClr>
                <a:schemeClr val="dk1"/>
              </a:buClr>
              <a:buSzPts val="1800"/>
              <a:buChar char="•"/>
              <a:defRPr/>
            </a:lvl7pPr>
            <a:lvl8pPr marL="3657600" lvl="7" indent="-342900" algn="l">
              <a:lnSpc>
                <a:spcPct val="90000"/>
              </a:lnSpc>
              <a:spcBef>
                <a:spcPts val="360"/>
              </a:spcBef>
              <a:spcAft>
                <a:spcPts val="0"/>
              </a:spcAft>
              <a:buClr>
                <a:schemeClr val="dk1"/>
              </a:buClr>
              <a:buSzPts val="1800"/>
              <a:buChar char="•"/>
              <a:defRPr/>
            </a:lvl8pPr>
            <a:lvl9pPr marL="4114800" lvl="8" indent="-342900" algn="l">
              <a:lnSpc>
                <a:spcPct val="90000"/>
              </a:lnSpc>
              <a:spcBef>
                <a:spcPts val="360"/>
              </a:spcBef>
              <a:spcAft>
                <a:spcPts val="0"/>
              </a:spcAft>
              <a:buClr>
                <a:schemeClr val="dk1"/>
              </a:buClr>
              <a:buSzPts val="1800"/>
              <a:buChar char="•"/>
              <a:defRPr/>
            </a:lvl9pPr>
          </a:lstStyle>
          <a:p>
            <a:endParaRPr/>
          </a:p>
        </p:txBody>
      </p:sp>
      <p:sp>
        <p:nvSpPr>
          <p:cNvPr id="1152" name="Google Shape;1152;p118"/>
          <p:cNvSpPr txBox="1">
            <a:spLocks noGrp="1"/>
          </p:cNvSpPr>
          <p:nvPr>
            <p:ph type="body" idx="3"/>
          </p:nvPr>
        </p:nvSpPr>
        <p:spPr>
          <a:xfrm>
            <a:off x="1464742" y="1380203"/>
            <a:ext cx="9573684" cy="521749"/>
          </a:xfrm>
          <a:prstGeom prst="rect">
            <a:avLst/>
          </a:prstGeom>
          <a:noFill/>
          <a:ln>
            <a:noFill/>
          </a:ln>
        </p:spPr>
        <p:txBody>
          <a:bodyPr spcFirstLastPara="1" wrap="square" lIns="0" tIns="0" rIns="91425" bIns="45700" anchor="t" anchorCtr="0">
            <a:noAutofit/>
          </a:bodyPr>
          <a:lstStyle>
            <a:lvl1pPr marL="457200" lvl="0" indent="-228600" algn="l">
              <a:lnSpc>
                <a:spcPct val="85000"/>
              </a:lnSpc>
              <a:spcBef>
                <a:spcPts val="0"/>
              </a:spcBef>
              <a:spcAft>
                <a:spcPts val="0"/>
              </a:spcAft>
              <a:buSzPts val="2667"/>
              <a:buNone/>
              <a:defRPr sz="2667">
                <a:solidFill>
                  <a:schemeClr val="accent2"/>
                </a:solidFill>
              </a:defRPr>
            </a:lvl1pPr>
            <a:lvl2pPr marL="914400" lvl="1" indent="-228600" algn="l">
              <a:lnSpc>
                <a:spcPct val="100000"/>
              </a:lnSpc>
              <a:spcBef>
                <a:spcPts val="453"/>
              </a:spcBef>
              <a:spcAft>
                <a:spcPts val="0"/>
              </a:spcAft>
              <a:buClr>
                <a:schemeClr val="dk1"/>
              </a:buClr>
              <a:buSzPts val="1814"/>
              <a:buNone/>
              <a:defRPr/>
            </a:lvl2pPr>
            <a:lvl3pPr marL="1371600" lvl="2" indent="-228600" algn="l">
              <a:lnSpc>
                <a:spcPct val="100000"/>
              </a:lnSpc>
              <a:spcBef>
                <a:spcPts val="373"/>
              </a:spcBef>
              <a:spcAft>
                <a:spcPts val="0"/>
              </a:spcAft>
              <a:buClr>
                <a:schemeClr val="dk1"/>
              </a:buClr>
              <a:buSzPts val="1867"/>
              <a:buNone/>
              <a:defRPr/>
            </a:lvl3pPr>
            <a:lvl4pPr marL="1828800" lvl="3" indent="-228600" algn="l">
              <a:lnSpc>
                <a:spcPct val="100000"/>
              </a:lnSpc>
              <a:spcBef>
                <a:spcPts val="373"/>
              </a:spcBef>
              <a:spcAft>
                <a:spcPts val="0"/>
              </a:spcAft>
              <a:buClr>
                <a:schemeClr val="dk1"/>
              </a:buClr>
              <a:buSzPts val="1867"/>
              <a:buNone/>
              <a:defRPr/>
            </a:lvl4pPr>
            <a:lvl5pPr marL="2286000" lvl="4" indent="-228600" algn="l">
              <a:lnSpc>
                <a:spcPct val="100000"/>
              </a:lnSpc>
              <a:spcBef>
                <a:spcPts val="373"/>
              </a:spcBef>
              <a:spcAft>
                <a:spcPts val="0"/>
              </a:spcAft>
              <a:buClr>
                <a:schemeClr val="dk1"/>
              </a:buClr>
              <a:buSzPts val="1867"/>
              <a:buNone/>
              <a:defRPr/>
            </a:lvl5pPr>
            <a:lvl6pPr marL="2743200" lvl="5" indent="-342900" algn="l">
              <a:lnSpc>
                <a:spcPct val="90000"/>
              </a:lnSpc>
              <a:spcBef>
                <a:spcPts val="360"/>
              </a:spcBef>
              <a:spcAft>
                <a:spcPts val="0"/>
              </a:spcAft>
              <a:buClr>
                <a:schemeClr val="dk1"/>
              </a:buClr>
              <a:buSzPts val="1800"/>
              <a:buChar char="•"/>
              <a:defRPr/>
            </a:lvl6pPr>
            <a:lvl7pPr marL="3200400" lvl="6" indent="-342900" algn="l">
              <a:lnSpc>
                <a:spcPct val="90000"/>
              </a:lnSpc>
              <a:spcBef>
                <a:spcPts val="360"/>
              </a:spcBef>
              <a:spcAft>
                <a:spcPts val="0"/>
              </a:spcAft>
              <a:buClr>
                <a:schemeClr val="dk1"/>
              </a:buClr>
              <a:buSzPts val="1800"/>
              <a:buChar char="•"/>
              <a:defRPr/>
            </a:lvl7pPr>
            <a:lvl8pPr marL="3657600" lvl="7" indent="-342900" algn="l">
              <a:lnSpc>
                <a:spcPct val="90000"/>
              </a:lnSpc>
              <a:spcBef>
                <a:spcPts val="360"/>
              </a:spcBef>
              <a:spcAft>
                <a:spcPts val="0"/>
              </a:spcAft>
              <a:buClr>
                <a:schemeClr val="dk1"/>
              </a:buClr>
              <a:buSzPts val="1800"/>
              <a:buChar char="•"/>
              <a:defRPr/>
            </a:lvl8pPr>
            <a:lvl9pPr marL="4114800" lvl="8" indent="-342900" algn="l">
              <a:lnSpc>
                <a:spcPct val="90000"/>
              </a:lnSpc>
              <a:spcBef>
                <a:spcPts val="36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011939940"/>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153"/>
        <p:cNvGrpSpPr/>
        <p:nvPr/>
      </p:nvGrpSpPr>
      <p:grpSpPr>
        <a:xfrm>
          <a:off x="0" y="0"/>
          <a:ext cx="0" cy="0"/>
          <a:chOff x="0" y="0"/>
          <a:chExt cx="0" cy="0"/>
        </a:xfrm>
      </p:grpSpPr>
      <p:sp>
        <p:nvSpPr>
          <p:cNvPr id="1154" name="Google Shape;1154;p119"/>
          <p:cNvSpPr txBox="1">
            <a:spLocks noGrp="1"/>
          </p:cNvSpPr>
          <p:nvPr>
            <p:ph type="title"/>
          </p:nvPr>
        </p:nvSpPr>
        <p:spPr>
          <a:xfrm>
            <a:off x="1464743" y="377145"/>
            <a:ext cx="9573685" cy="1003056"/>
          </a:xfrm>
          <a:prstGeom prst="rect">
            <a:avLst/>
          </a:prstGeom>
          <a:noFill/>
          <a:ln>
            <a:noFill/>
          </a:ln>
        </p:spPr>
        <p:txBody>
          <a:bodyPr spcFirstLastPara="1" wrap="square" lIns="0" tIns="45700" rIns="91425" bIns="45700" anchor="ctr" anchorCtr="0">
            <a:normAutofit/>
          </a:bodyPr>
          <a:lstStyle>
            <a:lvl1pPr lvl="0" algn="l">
              <a:lnSpc>
                <a:spcPct val="90000"/>
              </a:lnSpc>
              <a:spcBef>
                <a:spcPts val="0"/>
              </a:spcBef>
              <a:spcAft>
                <a:spcPts val="0"/>
              </a:spcAft>
              <a:buClr>
                <a:srgbClr val="514689"/>
              </a:buClr>
              <a:buSzPts val="3733"/>
              <a:buFont typeface="Calibri"/>
              <a:buNone/>
              <a:defRPr>
                <a:solidFill>
                  <a:srgbClr val="514689"/>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5" name="Google Shape;1155;p119"/>
          <p:cNvSpPr txBox="1">
            <a:spLocks noGrp="1"/>
          </p:cNvSpPr>
          <p:nvPr>
            <p:ph type="body" idx="1"/>
          </p:nvPr>
        </p:nvSpPr>
        <p:spPr>
          <a:xfrm>
            <a:off x="1451427" y="2035613"/>
            <a:ext cx="9586999" cy="3968748"/>
          </a:xfrm>
          <a:prstGeom prst="rect">
            <a:avLst/>
          </a:prstGeom>
          <a:noFill/>
          <a:ln>
            <a:noFill/>
          </a:ln>
        </p:spPr>
        <p:txBody>
          <a:bodyPr spcFirstLastPara="1" wrap="square" lIns="0" tIns="0" rIns="91425" bIns="45700" anchor="t" anchorCtr="0">
            <a:noAutofit/>
          </a:bodyPr>
          <a:lstStyle>
            <a:lvl1pPr marL="457200" lvl="0" indent="-342900" algn="l">
              <a:lnSpc>
                <a:spcPct val="100000"/>
              </a:lnSpc>
              <a:spcBef>
                <a:spcPts val="360"/>
              </a:spcBef>
              <a:spcAft>
                <a:spcPts val="0"/>
              </a:spcAft>
              <a:buSzPts val="1800"/>
              <a:buChar char="•"/>
              <a:defRPr/>
            </a:lvl1pPr>
            <a:lvl2pPr marL="914400" lvl="1" indent="-320040" algn="l">
              <a:lnSpc>
                <a:spcPct val="100000"/>
              </a:lnSpc>
              <a:spcBef>
                <a:spcPts val="360"/>
              </a:spcBef>
              <a:spcAft>
                <a:spcPts val="0"/>
              </a:spcAft>
              <a:buClr>
                <a:schemeClr val="dk1"/>
              </a:buClr>
              <a:buSzPts val="1440"/>
              <a:buChar char="-"/>
              <a:defRPr/>
            </a:lvl2pPr>
            <a:lvl3pPr marL="1371600" lvl="2" indent="-342900" algn="l">
              <a:lnSpc>
                <a:spcPct val="100000"/>
              </a:lnSpc>
              <a:spcBef>
                <a:spcPts val="360"/>
              </a:spcBef>
              <a:spcAft>
                <a:spcPts val="0"/>
              </a:spcAft>
              <a:buClr>
                <a:schemeClr val="dk1"/>
              </a:buClr>
              <a:buSzPts val="1800"/>
              <a:buChar char="•"/>
              <a:defRPr/>
            </a:lvl3pPr>
            <a:lvl4pPr marL="1828800" lvl="3" indent="-342900" algn="l">
              <a:lnSpc>
                <a:spcPct val="100000"/>
              </a:lnSpc>
              <a:spcBef>
                <a:spcPts val="360"/>
              </a:spcBef>
              <a:spcAft>
                <a:spcPts val="0"/>
              </a:spcAft>
              <a:buClr>
                <a:schemeClr val="dk1"/>
              </a:buClr>
              <a:buSzPts val="1800"/>
              <a:buChar char="•"/>
              <a:defRPr/>
            </a:lvl4pPr>
            <a:lvl5pPr marL="2286000" lvl="4" indent="-342900" algn="l">
              <a:lnSpc>
                <a:spcPct val="100000"/>
              </a:lnSpc>
              <a:spcBef>
                <a:spcPts val="360"/>
              </a:spcBef>
              <a:spcAft>
                <a:spcPts val="0"/>
              </a:spcAft>
              <a:buClr>
                <a:schemeClr val="dk1"/>
              </a:buClr>
              <a:buSzPts val="1800"/>
              <a:buChar char="•"/>
              <a:defRPr/>
            </a:lvl5pPr>
            <a:lvl6pPr marL="2743200" lvl="5" indent="-342900" algn="l">
              <a:lnSpc>
                <a:spcPct val="90000"/>
              </a:lnSpc>
              <a:spcBef>
                <a:spcPts val="360"/>
              </a:spcBef>
              <a:spcAft>
                <a:spcPts val="0"/>
              </a:spcAft>
              <a:buClr>
                <a:schemeClr val="dk1"/>
              </a:buClr>
              <a:buSzPts val="1800"/>
              <a:buChar char="•"/>
              <a:defRPr/>
            </a:lvl6pPr>
            <a:lvl7pPr marL="3200400" lvl="6" indent="-342900" algn="l">
              <a:lnSpc>
                <a:spcPct val="90000"/>
              </a:lnSpc>
              <a:spcBef>
                <a:spcPts val="360"/>
              </a:spcBef>
              <a:spcAft>
                <a:spcPts val="0"/>
              </a:spcAft>
              <a:buClr>
                <a:schemeClr val="dk1"/>
              </a:buClr>
              <a:buSzPts val="1800"/>
              <a:buChar char="•"/>
              <a:defRPr/>
            </a:lvl7pPr>
            <a:lvl8pPr marL="3657600" lvl="7" indent="-342900" algn="l">
              <a:lnSpc>
                <a:spcPct val="90000"/>
              </a:lnSpc>
              <a:spcBef>
                <a:spcPts val="360"/>
              </a:spcBef>
              <a:spcAft>
                <a:spcPts val="0"/>
              </a:spcAft>
              <a:buClr>
                <a:schemeClr val="dk1"/>
              </a:buClr>
              <a:buSzPts val="1800"/>
              <a:buChar char="•"/>
              <a:defRPr/>
            </a:lvl8pPr>
            <a:lvl9pPr marL="4114800" lvl="8" indent="-342900" algn="l">
              <a:lnSpc>
                <a:spcPct val="90000"/>
              </a:lnSpc>
              <a:spcBef>
                <a:spcPts val="360"/>
              </a:spcBef>
              <a:spcAft>
                <a:spcPts val="0"/>
              </a:spcAft>
              <a:buClr>
                <a:schemeClr val="dk1"/>
              </a:buClr>
              <a:buSzPts val="1800"/>
              <a:buChar char="•"/>
              <a:defRPr/>
            </a:lvl9pPr>
          </a:lstStyle>
          <a:p>
            <a:endParaRPr/>
          </a:p>
        </p:txBody>
      </p:sp>
      <p:sp>
        <p:nvSpPr>
          <p:cNvPr id="1156" name="Google Shape;1156;p119"/>
          <p:cNvSpPr txBox="1">
            <a:spLocks noGrp="1"/>
          </p:cNvSpPr>
          <p:nvPr>
            <p:ph type="body" idx="2"/>
          </p:nvPr>
        </p:nvSpPr>
        <p:spPr>
          <a:xfrm>
            <a:off x="1451430" y="1380203"/>
            <a:ext cx="9586997" cy="521749"/>
          </a:xfrm>
          <a:prstGeom prst="rect">
            <a:avLst/>
          </a:prstGeom>
          <a:noFill/>
          <a:ln>
            <a:noFill/>
          </a:ln>
        </p:spPr>
        <p:txBody>
          <a:bodyPr spcFirstLastPara="1" wrap="square" lIns="0" tIns="0" rIns="91425" bIns="45700" anchor="t" anchorCtr="0">
            <a:noAutofit/>
          </a:bodyPr>
          <a:lstStyle>
            <a:lvl1pPr marL="457200" lvl="0" indent="-228600" algn="l">
              <a:lnSpc>
                <a:spcPct val="85000"/>
              </a:lnSpc>
              <a:spcBef>
                <a:spcPts val="0"/>
              </a:spcBef>
              <a:spcAft>
                <a:spcPts val="0"/>
              </a:spcAft>
              <a:buSzPts val="2667"/>
              <a:buNone/>
              <a:defRPr sz="2667">
                <a:solidFill>
                  <a:schemeClr val="accent2"/>
                </a:solidFill>
              </a:defRPr>
            </a:lvl1pPr>
            <a:lvl2pPr marL="914400" lvl="1" indent="-228600" algn="l">
              <a:lnSpc>
                <a:spcPct val="100000"/>
              </a:lnSpc>
              <a:spcBef>
                <a:spcPts val="453"/>
              </a:spcBef>
              <a:spcAft>
                <a:spcPts val="0"/>
              </a:spcAft>
              <a:buClr>
                <a:schemeClr val="dk1"/>
              </a:buClr>
              <a:buSzPts val="1814"/>
              <a:buNone/>
              <a:defRPr/>
            </a:lvl2pPr>
            <a:lvl3pPr marL="1371600" lvl="2" indent="-228600" algn="l">
              <a:lnSpc>
                <a:spcPct val="100000"/>
              </a:lnSpc>
              <a:spcBef>
                <a:spcPts val="373"/>
              </a:spcBef>
              <a:spcAft>
                <a:spcPts val="0"/>
              </a:spcAft>
              <a:buClr>
                <a:schemeClr val="dk1"/>
              </a:buClr>
              <a:buSzPts val="1867"/>
              <a:buNone/>
              <a:defRPr/>
            </a:lvl3pPr>
            <a:lvl4pPr marL="1828800" lvl="3" indent="-228600" algn="l">
              <a:lnSpc>
                <a:spcPct val="100000"/>
              </a:lnSpc>
              <a:spcBef>
                <a:spcPts val="373"/>
              </a:spcBef>
              <a:spcAft>
                <a:spcPts val="0"/>
              </a:spcAft>
              <a:buClr>
                <a:schemeClr val="dk1"/>
              </a:buClr>
              <a:buSzPts val="1867"/>
              <a:buNone/>
              <a:defRPr/>
            </a:lvl4pPr>
            <a:lvl5pPr marL="2286000" lvl="4" indent="-228600" algn="l">
              <a:lnSpc>
                <a:spcPct val="100000"/>
              </a:lnSpc>
              <a:spcBef>
                <a:spcPts val="373"/>
              </a:spcBef>
              <a:spcAft>
                <a:spcPts val="0"/>
              </a:spcAft>
              <a:buClr>
                <a:schemeClr val="dk1"/>
              </a:buClr>
              <a:buSzPts val="1867"/>
              <a:buNone/>
              <a:defRPr/>
            </a:lvl5pPr>
            <a:lvl6pPr marL="2743200" lvl="5" indent="-342900" algn="l">
              <a:lnSpc>
                <a:spcPct val="90000"/>
              </a:lnSpc>
              <a:spcBef>
                <a:spcPts val="360"/>
              </a:spcBef>
              <a:spcAft>
                <a:spcPts val="0"/>
              </a:spcAft>
              <a:buClr>
                <a:schemeClr val="dk1"/>
              </a:buClr>
              <a:buSzPts val="1800"/>
              <a:buChar char="•"/>
              <a:defRPr/>
            </a:lvl6pPr>
            <a:lvl7pPr marL="3200400" lvl="6" indent="-342900" algn="l">
              <a:lnSpc>
                <a:spcPct val="90000"/>
              </a:lnSpc>
              <a:spcBef>
                <a:spcPts val="360"/>
              </a:spcBef>
              <a:spcAft>
                <a:spcPts val="0"/>
              </a:spcAft>
              <a:buClr>
                <a:schemeClr val="dk1"/>
              </a:buClr>
              <a:buSzPts val="1800"/>
              <a:buChar char="•"/>
              <a:defRPr/>
            </a:lvl7pPr>
            <a:lvl8pPr marL="3657600" lvl="7" indent="-342900" algn="l">
              <a:lnSpc>
                <a:spcPct val="90000"/>
              </a:lnSpc>
              <a:spcBef>
                <a:spcPts val="360"/>
              </a:spcBef>
              <a:spcAft>
                <a:spcPts val="0"/>
              </a:spcAft>
              <a:buClr>
                <a:schemeClr val="dk1"/>
              </a:buClr>
              <a:buSzPts val="1800"/>
              <a:buChar char="•"/>
              <a:defRPr/>
            </a:lvl8pPr>
            <a:lvl9pPr marL="4114800" lvl="8" indent="-342900" algn="l">
              <a:lnSpc>
                <a:spcPct val="90000"/>
              </a:lnSpc>
              <a:spcBef>
                <a:spcPts val="36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863505477"/>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LM-Title">
  <p:cSld name="LM-Title">
    <p:spTree>
      <p:nvGrpSpPr>
        <p:cNvPr id="1" name="Shape 1157"/>
        <p:cNvGrpSpPr/>
        <p:nvPr/>
      </p:nvGrpSpPr>
      <p:grpSpPr>
        <a:xfrm>
          <a:off x="0" y="0"/>
          <a:ext cx="0" cy="0"/>
          <a:chOff x="0" y="0"/>
          <a:chExt cx="0" cy="0"/>
        </a:xfrm>
      </p:grpSpPr>
      <p:sp>
        <p:nvSpPr>
          <p:cNvPr id="1158" name="Google Shape;1158;p120"/>
          <p:cNvSpPr txBox="1">
            <a:spLocks noGrp="1"/>
          </p:cNvSpPr>
          <p:nvPr>
            <p:ph type="body" idx="1"/>
          </p:nvPr>
        </p:nvSpPr>
        <p:spPr>
          <a:xfrm>
            <a:off x="4663018" y="3112037"/>
            <a:ext cx="6345767" cy="73501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4000"/>
              <a:buNone/>
              <a:defRPr sz="4000" b="1">
                <a:solidFill>
                  <a:srgbClr val="8C2347"/>
                </a:solidFill>
              </a:defRPr>
            </a:lvl1pPr>
            <a:lvl2pPr marL="914400" lvl="1" indent="-228600" algn="l">
              <a:lnSpc>
                <a:spcPct val="100000"/>
              </a:lnSpc>
              <a:spcBef>
                <a:spcPts val="1000"/>
              </a:spcBef>
              <a:spcAft>
                <a:spcPts val="0"/>
              </a:spcAft>
              <a:buSzPts val="4000"/>
              <a:buNone/>
              <a:defRPr sz="4000" b="1"/>
            </a:lvl2pPr>
            <a:lvl3pPr marL="1371600" lvl="2" indent="-228600" algn="l">
              <a:lnSpc>
                <a:spcPct val="100000"/>
              </a:lnSpc>
              <a:spcBef>
                <a:spcPts val="1000"/>
              </a:spcBef>
              <a:spcAft>
                <a:spcPts val="0"/>
              </a:spcAft>
              <a:buSzPts val="4000"/>
              <a:buNone/>
              <a:defRPr sz="4000" b="1"/>
            </a:lvl3pPr>
            <a:lvl4pPr marL="1828800" lvl="3" indent="-228600" algn="l">
              <a:lnSpc>
                <a:spcPct val="100000"/>
              </a:lnSpc>
              <a:spcBef>
                <a:spcPts val="1000"/>
              </a:spcBef>
              <a:spcAft>
                <a:spcPts val="0"/>
              </a:spcAft>
              <a:buSzPts val="4000"/>
              <a:buNone/>
              <a:defRPr sz="4000" b="1"/>
            </a:lvl4pPr>
            <a:lvl5pPr marL="2286000" lvl="4" indent="-228600" algn="l">
              <a:lnSpc>
                <a:spcPct val="100000"/>
              </a:lnSpc>
              <a:spcBef>
                <a:spcPts val="1000"/>
              </a:spcBef>
              <a:spcAft>
                <a:spcPts val="0"/>
              </a:spcAft>
              <a:buSzPts val="4000"/>
              <a:buNone/>
              <a:defRPr sz="4000" b="1"/>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9" name="Google Shape;1159;p120"/>
          <p:cNvSpPr txBox="1">
            <a:spLocks noGrp="1"/>
          </p:cNvSpPr>
          <p:nvPr>
            <p:ph type="body" idx="2"/>
          </p:nvPr>
        </p:nvSpPr>
        <p:spPr>
          <a:xfrm>
            <a:off x="4663018" y="2731036"/>
            <a:ext cx="6345767" cy="381000"/>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1pPr>
            <a:lvl2pPr marL="914400" lvl="1"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2pPr>
            <a:lvl3pPr marL="1371600" lvl="2"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3pPr>
            <a:lvl4pPr marL="1828800" lvl="3"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4pPr>
            <a:lvl5pPr marL="2286000" lvl="4"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60" name="Google Shape;1160;p120"/>
          <p:cNvGrpSpPr/>
          <p:nvPr/>
        </p:nvGrpSpPr>
        <p:grpSpPr>
          <a:xfrm>
            <a:off x="791245" y="2369595"/>
            <a:ext cx="2416216" cy="1878202"/>
            <a:chOff x="297439" y="2116926"/>
            <a:chExt cx="1826636" cy="1893204"/>
          </a:xfrm>
        </p:grpSpPr>
        <p:pic>
          <p:nvPicPr>
            <p:cNvPr id="1161" name="Google Shape;1161;p120"/>
            <p:cNvPicPr preferRelativeResize="0"/>
            <p:nvPr/>
          </p:nvPicPr>
          <p:blipFill rotWithShape="1">
            <a:blip r:embed="rId2">
              <a:alphaModFix/>
            </a:blip>
            <a:srcRect/>
            <a:stretch/>
          </p:blipFill>
          <p:spPr>
            <a:xfrm>
              <a:off x="517217" y="2677246"/>
              <a:ext cx="1450128" cy="1332884"/>
            </a:xfrm>
            <a:prstGeom prst="rect">
              <a:avLst/>
            </a:prstGeom>
            <a:noFill/>
            <a:ln>
              <a:noFill/>
            </a:ln>
          </p:spPr>
        </p:pic>
        <p:pic>
          <p:nvPicPr>
            <p:cNvPr id="1162" name="Google Shape;1162;p120"/>
            <p:cNvPicPr preferRelativeResize="0"/>
            <p:nvPr/>
          </p:nvPicPr>
          <p:blipFill rotWithShape="1">
            <a:blip r:embed="rId3">
              <a:alphaModFix/>
            </a:blip>
            <a:srcRect/>
            <a:stretch/>
          </p:blipFill>
          <p:spPr>
            <a:xfrm>
              <a:off x="297439" y="2116926"/>
              <a:ext cx="1826636" cy="533646"/>
            </a:xfrm>
            <a:prstGeom prst="rect">
              <a:avLst/>
            </a:prstGeom>
            <a:noFill/>
            <a:ln>
              <a:noFill/>
            </a:ln>
          </p:spPr>
        </p:pic>
      </p:grpSp>
    </p:spTree>
    <p:extLst>
      <p:ext uri="{BB962C8B-B14F-4D97-AF65-F5344CB8AC3E}">
        <p14:creationId xmlns:p14="http://schemas.microsoft.com/office/powerpoint/2010/main" val="2185298291"/>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LM-Title">
  <p:cSld name="1_LM-Title">
    <p:spTree>
      <p:nvGrpSpPr>
        <p:cNvPr id="1" name="Shape 1163"/>
        <p:cNvGrpSpPr/>
        <p:nvPr/>
      </p:nvGrpSpPr>
      <p:grpSpPr>
        <a:xfrm>
          <a:off x="0" y="0"/>
          <a:ext cx="0" cy="0"/>
          <a:chOff x="0" y="0"/>
          <a:chExt cx="0" cy="0"/>
        </a:xfrm>
      </p:grpSpPr>
      <p:sp>
        <p:nvSpPr>
          <p:cNvPr id="1164" name="Google Shape;1164;p121"/>
          <p:cNvSpPr txBox="1">
            <a:spLocks noGrp="1"/>
          </p:cNvSpPr>
          <p:nvPr>
            <p:ph type="body" idx="1"/>
          </p:nvPr>
        </p:nvSpPr>
        <p:spPr>
          <a:xfrm>
            <a:off x="4663018" y="3112037"/>
            <a:ext cx="6345767" cy="73501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4000"/>
              <a:buNone/>
              <a:defRPr sz="4000" b="1">
                <a:solidFill>
                  <a:srgbClr val="8C2347"/>
                </a:solidFill>
              </a:defRPr>
            </a:lvl1pPr>
            <a:lvl2pPr marL="914400" lvl="1" indent="-228600" algn="l">
              <a:lnSpc>
                <a:spcPct val="100000"/>
              </a:lnSpc>
              <a:spcBef>
                <a:spcPts val="1000"/>
              </a:spcBef>
              <a:spcAft>
                <a:spcPts val="0"/>
              </a:spcAft>
              <a:buSzPts val="4000"/>
              <a:buNone/>
              <a:defRPr sz="4000" b="1"/>
            </a:lvl2pPr>
            <a:lvl3pPr marL="1371600" lvl="2" indent="-228600" algn="l">
              <a:lnSpc>
                <a:spcPct val="100000"/>
              </a:lnSpc>
              <a:spcBef>
                <a:spcPts val="1000"/>
              </a:spcBef>
              <a:spcAft>
                <a:spcPts val="0"/>
              </a:spcAft>
              <a:buSzPts val="4000"/>
              <a:buNone/>
              <a:defRPr sz="4000" b="1"/>
            </a:lvl3pPr>
            <a:lvl4pPr marL="1828800" lvl="3" indent="-228600" algn="l">
              <a:lnSpc>
                <a:spcPct val="100000"/>
              </a:lnSpc>
              <a:spcBef>
                <a:spcPts val="1000"/>
              </a:spcBef>
              <a:spcAft>
                <a:spcPts val="0"/>
              </a:spcAft>
              <a:buSzPts val="4000"/>
              <a:buNone/>
              <a:defRPr sz="4000" b="1"/>
            </a:lvl4pPr>
            <a:lvl5pPr marL="2286000" lvl="4" indent="-228600" algn="l">
              <a:lnSpc>
                <a:spcPct val="100000"/>
              </a:lnSpc>
              <a:spcBef>
                <a:spcPts val="1000"/>
              </a:spcBef>
              <a:spcAft>
                <a:spcPts val="0"/>
              </a:spcAft>
              <a:buSzPts val="4000"/>
              <a:buNone/>
              <a:defRPr sz="4000" b="1"/>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5" name="Google Shape;1165;p121"/>
          <p:cNvSpPr txBox="1">
            <a:spLocks noGrp="1"/>
          </p:cNvSpPr>
          <p:nvPr>
            <p:ph type="body" idx="2"/>
          </p:nvPr>
        </p:nvSpPr>
        <p:spPr>
          <a:xfrm>
            <a:off x="4663018" y="2731036"/>
            <a:ext cx="6345767" cy="381000"/>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1pPr>
            <a:lvl2pPr marL="914400" lvl="1"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2pPr>
            <a:lvl3pPr marL="1371600" lvl="2"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3pPr>
            <a:lvl4pPr marL="1828800" lvl="3"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4pPr>
            <a:lvl5pPr marL="2286000" lvl="4"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66" name="Google Shape;1166;p121"/>
          <p:cNvGrpSpPr/>
          <p:nvPr/>
        </p:nvGrpSpPr>
        <p:grpSpPr>
          <a:xfrm>
            <a:off x="791245" y="2369595"/>
            <a:ext cx="2416216" cy="1878202"/>
            <a:chOff x="297439" y="2116926"/>
            <a:chExt cx="1826636" cy="1893204"/>
          </a:xfrm>
        </p:grpSpPr>
        <p:pic>
          <p:nvPicPr>
            <p:cNvPr id="1167" name="Google Shape;1167;p121"/>
            <p:cNvPicPr preferRelativeResize="0"/>
            <p:nvPr/>
          </p:nvPicPr>
          <p:blipFill rotWithShape="1">
            <a:blip r:embed="rId2">
              <a:alphaModFix/>
            </a:blip>
            <a:srcRect/>
            <a:stretch/>
          </p:blipFill>
          <p:spPr>
            <a:xfrm>
              <a:off x="517217" y="2677246"/>
              <a:ext cx="1450128" cy="1332884"/>
            </a:xfrm>
            <a:prstGeom prst="rect">
              <a:avLst/>
            </a:prstGeom>
            <a:noFill/>
            <a:ln>
              <a:noFill/>
            </a:ln>
          </p:spPr>
        </p:pic>
        <p:pic>
          <p:nvPicPr>
            <p:cNvPr id="1168" name="Google Shape;1168;p121"/>
            <p:cNvPicPr preferRelativeResize="0"/>
            <p:nvPr/>
          </p:nvPicPr>
          <p:blipFill rotWithShape="1">
            <a:blip r:embed="rId3">
              <a:alphaModFix/>
            </a:blip>
            <a:srcRect/>
            <a:stretch/>
          </p:blipFill>
          <p:spPr>
            <a:xfrm>
              <a:off x="297439" y="2116926"/>
              <a:ext cx="1826636" cy="533646"/>
            </a:xfrm>
            <a:prstGeom prst="rect">
              <a:avLst/>
            </a:prstGeom>
            <a:noFill/>
            <a:ln>
              <a:noFill/>
            </a:ln>
          </p:spPr>
        </p:pic>
      </p:grpSp>
    </p:spTree>
    <p:extLst>
      <p:ext uri="{BB962C8B-B14F-4D97-AF65-F5344CB8AC3E}">
        <p14:creationId xmlns:p14="http://schemas.microsoft.com/office/powerpoint/2010/main" val="3300565523"/>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LM-Transition">
  <p:cSld name="LM-Transition">
    <p:spTree>
      <p:nvGrpSpPr>
        <p:cNvPr id="1" name="Shape 1169"/>
        <p:cNvGrpSpPr/>
        <p:nvPr/>
      </p:nvGrpSpPr>
      <p:grpSpPr>
        <a:xfrm>
          <a:off x="0" y="0"/>
          <a:ext cx="0" cy="0"/>
          <a:chOff x="0" y="0"/>
          <a:chExt cx="0" cy="0"/>
        </a:xfrm>
      </p:grpSpPr>
      <p:sp>
        <p:nvSpPr>
          <p:cNvPr id="1170" name="Google Shape;1170;p122"/>
          <p:cNvSpPr/>
          <p:nvPr/>
        </p:nvSpPr>
        <p:spPr>
          <a:xfrm>
            <a:off x="0" y="2290794"/>
            <a:ext cx="12192000" cy="4567206"/>
          </a:xfrm>
          <a:prstGeom prst="rect">
            <a:avLst/>
          </a:prstGeom>
          <a:solidFill>
            <a:srgbClr val="8D234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cxnSp>
        <p:nvCxnSpPr>
          <p:cNvPr id="1171" name="Google Shape;1171;p122"/>
          <p:cNvCxnSpPr/>
          <p:nvPr/>
        </p:nvCxnSpPr>
        <p:spPr>
          <a:xfrm>
            <a:off x="875819" y="4631593"/>
            <a:ext cx="10440363" cy="0"/>
          </a:xfrm>
          <a:prstGeom prst="straightConnector1">
            <a:avLst/>
          </a:prstGeom>
          <a:noFill/>
          <a:ln w="9525" cap="flat" cmpd="sng">
            <a:solidFill>
              <a:srgbClr val="C9C9C9"/>
            </a:solidFill>
            <a:prstDash val="solid"/>
            <a:miter lim="800000"/>
            <a:headEnd type="none" w="sm" len="sm"/>
            <a:tailEnd type="none" w="sm" len="sm"/>
          </a:ln>
        </p:spPr>
      </p:cxnSp>
      <p:pic>
        <p:nvPicPr>
          <p:cNvPr id="1172" name="Google Shape;1172;p122" descr="LM_3C_H-300.png"/>
          <p:cNvPicPr preferRelativeResize="0"/>
          <p:nvPr/>
        </p:nvPicPr>
        <p:blipFill rotWithShape="1">
          <a:blip r:embed="rId2">
            <a:alphaModFix/>
          </a:blip>
          <a:srcRect/>
          <a:stretch/>
        </p:blipFill>
        <p:spPr>
          <a:xfrm>
            <a:off x="3848100" y="497976"/>
            <a:ext cx="4584701" cy="1142196"/>
          </a:xfrm>
          <a:prstGeom prst="rect">
            <a:avLst/>
          </a:prstGeom>
          <a:noFill/>
          <a:ln>
            <a:noFill/>
          </a:ln>
        </p:spPr>
      </p:pic>
      <p:pic>
        <p:nvPicPr>
          <p:cNvPr id="1173" name="Google Shape;1173;p122" descr="trinity_health.jpg"/>
          <p:cNvPicPr preferRelativeResize="0"/>
          <p:nvPr/>
        </p:nvPicPr>
        <p:blipFill rotWithShape="1">
          <a:blip r:embed="rId3">
            <a:alphaModFix/>
          </a:blip>
          <a:srcRect/>
          <a:stretch/>
        </p:blipFill>
        <p:spPr>
          <a:xfrm>
            <a:off x="4777705" y="1907926"/>
            <a:ext cx="2604577" cy="192492"/>
          </a:xfrm>
          <a:prstGeom prst="rect">
            <a:avLst/>
          </a:prstGeom>
          <a:noFill/>
          <a:ln>
            <a:noFill/>
          </a:ln>
        </p:spPr>
      </p:pic>
      <p:sp>
        <p:nvSpPr>
          <p:cNvPr id="1174" name="Google Shape;1174;p122"/>
          <p:cNvSpPr txBox="1">
            <a:spLocks noGrp="1"/>
          </p:cNvSpPr>
          <p:nvPr>
            <p:ph type="body" idx="1"/>
          </p:nvPr>
        </p:nvSpPr>
        <p:spPr>
          <a:xfrm>
            <a:off x="875819" y="4031767"/>
            <a:ext cx="10440363" cy="381000"/>
          </a:xfrm>
          <a:prstGeom prst="rect">
            <a:avLst/>
          </a:prstGeom>
          <a:noFill/>
          <a:ln>
            <a:noFill/>
          </a:ln>
        </p:spPr>
        <p:txBody>
          <a:bodyPr spcFirstLastPara="1" wrap="square" lIns="91425" tIns="45700" rIns="91425" bIns="45700" anchor="ctr" anchorCtr="0">
            <a:noAutofit/>
          </a:bodyPr>
          <a:lstStyle>
            <a:lvl1pPr marL="457200" lvl="0" indent="-228600" algn="ctr">
              <a:lnSpc>
                <a:spcPct val="100000"/>
              </a:lnSpc>
              <a:spcBef>
                <a:spcPts val="1000"/>
              </a:spcBef>
              <a:spcAft>
                <a:spcPts val="0"/>
              </a:spcAft>
              <a:buSzPts val="2800"/>
              <a:buNone/>
              <a:defRPr sz="2800" b="1" i="0">
                <a:solidFill>
                  <a:schemeClr val="lt1"/>
                </a:solidFill>
                <a:latin typeface="Arial"/>
                <a:ea typeface="Arial"/>
                <a:cs typeface="Arial"/>
                <a:sym typeface="Arial"/>
              </a:defRPr>
            </a:lvl1pPr>
            <a:lvl2pPr marL="914400" lvl="1"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2pPr>
            <a:lvl3pPr marL="1371600" lvl="2"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3pPr>
            <a:lvl4pPr marL="1828800" lvl="3"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4pPr>
            <a:lvl5pPr marL="2286000" lvl="4"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5" name="Google Shape;1175;p122"/>
          <p:cNvSpPr txBox="1">
            <a:spLocks noGrp="1"/>
          </p:cNvSpPr>
          <p:nvPr>
            <p:ph type="body" idx="2"/>
          </p:nvPr>
        </p:nvSpPr>
        <p:spPr>
          <a:xfrm>
            <a:off x="875819" y="4886876"/>
            <a:ext cx="10440363" cy="381000"/>
          </a:xfrm>
          <a:prstGeom prst="rect">
            <a:avLst/>
          </a:prstGeom>
          <a:noFill/>
          <a:ln>
            <a:noFill/>
          </a:ln>
        </p:spPr>
        <p:txBody>
          <a:bodyPr spcFirstLastPara="1" wrap="square" lIns="91425" tIns="45700" rIns="91425" bIns="45700" anchor="ctr" anchorCtr="0">
            <a:noAutofit/>
          </a:bodyPr>
          <a:lstStyle>
            <a:lvl1pPr marL="457200" lvl="0" indent="-228600" algn="ctr">
              <a:lnSpc>
                <a:spcPct val="100000"/>
              </a:lnSpc>
              <a:spcBef>
                <a:spcPts val="1000"/>
              </a:spcBef>
              <a:spcAft>
                <a:spcPts val="0"/>
              </a:spcAft>
              <a:buSzPts val="2800"/>
              <a:buNone/>
              <a:defRPr sz="2800" b="1" i="1">
                <a:solidFill>
                  <a:schemeClr val="lt1"/>
                </a:solidFill>
                <a:latin typeface="Times"/>
                <a:ea typeface="Times"/>
                <a:cs typeface="Times"/>
                <a:sym typeface="Times"/>
              </a:defRPr>
            </a:lvl1pPr>
            <a:lvl2pPr marL="914400" lvl="1"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2pPr>
            <a:lvl3pPr marL="1371600" lvl="2"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3pPr>
            <a:lvl4pPr marL="1828800" lvl="3"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4pPr>
            <a:lvl5pPr marL="2286000" lvl="4" indent="-228600" algn="l">
              <a:lnSpc>
                <a:spcPct val="100000"/>
              </a:lnSpc>
              <a:spcBef>
                <a:spcPts val="1000"/>
              </a:spcBef>
              <a:spcAft>
                <a:spcPts val="0"/>
              </a:spcAft>
              <a:buSzPts val="2000"/>
              <a:buNone/>
              <a:defRPr sz="2000" i="1">
                <a:solidFill>
                  <a:srgbClr val="9CA5AE"/>
                </a:solidFill>
                <a:latin typeface="Times New Roman"/>
                <a:ea typeface="Times New Roman"/>
                <a:cs typeface="Times New Roman"/>
                <a:sym typeface="Times New Roman"/>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359698695"/>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1_1-Line Title (Blank, Logo Top)">
  <p:cSld name="1_1-Line Title (Blank, Logo Top)">
    <p:spTree>
      <p:nvGrpSpPr>
        <p:cNvPr id="1" name="Shape 1176"/>
        <p:cNvGrpSpPr/>
        <p:nvPr/>
      </p:nvGrpSpPr>
      <p:grpSpPr>
        <a:xfrm>
          <a:off x="0" y="0"/>
          <a:ext cx="0" cy="0"/>
          <a:chOff x="0" y="0"/>
          <a:chExt cx="0" cy="0"/>
        </a:xfrm>
      </p:grpSpPr>
      <p:cxnSp>
        <p:nvCxnSpPr>
          <p:cNvPr id="1177" name="Google Shape;1177;p123"/>
          <p:cNvCxnSpPr/>
          <p:nvPr/>
        </p:nvCxnSpPr>
        <p:spPr>
          <a:xfrm>
            <a:off x="2"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1178" name="Google Shape;1178;p123"/>
          <p:cNvSpPr txBox="1">
            <a:spLocks noGrp="1"/>
          </p:cNvSpPr>
          <p:nvPr>
            <p:ph type="body" idx="1"/>
          </p:nvPr>
        </p:nvSpPr>
        <p:spPr>
          <a:xfrm>
            <a:off x="700620" y="533969"/>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9" name="Google Shape;1179;p123"/>
          <p:cNvSpPr/>
          <p:nvPr/>
        </p:nvSpPr>
        <p:spPr>
          <a:xfrm>
            <a:off x="9815334" y="5955178"/>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425">
              <a:solidFill>
                <a:schemeClr val="lt1"/>
              </a:solidFill>
              <a:latin typeface="Calibri"/>
              <a:ea typeface="Calibri"/>
              <a:cs typeface="Calibri"/>
              <a:sym typeface="Calibri"/>
            </a:endParaRPr>
          </a:p>
        </p:txBody>
      </p:sp>
      <p:sp>
        <p:nvSpPr>
          <p:cNvPr id="1180" name="Google Shape;1180;p123"/>
          <p:cNvSpPr/>
          <p:nvPr/>
        </p:nvSpPr>
        <p:spPr>
          <a:xfrm>
            <a:off x="9815334"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425">
              <a:solidFill>
                <a:schemeClr val="lt1"/>
              </a:solidFill>
              <a:latin typeface="Calibri"/>
              <a:ea typeface="Calibri"/>
              <a:cs typeface="Calibri"/>
              <a:sym typeface="Calibri"/>
            </a:endParaRPr>
          </a:p>
        </p:txBody>
      </p:sp>
      <p:pic>
        <p:nvPicPr>
          <p:cNvPr id="1181" name="Google Shape;1181;p123" descr="LM_LUMC_3C_V.png"/>
          <p:cNvPicPr preferRelativeResize="0"/>
          <p:nvPr/>
        </p:nvPicPr>
        <p:blipFill rotWithShape="1">
          <a:blip r:embed="rId2">
            <a:alphaModFix/>
          </a:blip>
          <a:srcRect/>
          <a:stretch/>
        </p:blipFill>
        <p:spPr>
          <a:xfrm>
            <a:off x="9997747" y="317115"/>
            <a:ext cx="1653863" cy="574078"/>
          </a:xfrm>
          <a:prstGeom prst="rect">
            <a:avLst/>
          </a:prstGeom>
          <a:noFill/>
          <a:ln>
            <a:noFill/>
          </a:ln>
        </p:spPr>
      </p:pic>
    </p:spTree>
    <p:extLst>
      <p:ext uri="{BB962C8B-B14F-4D97-AF65-F5344CB8AC3E}">
        <p14:creationId xmlns:p14="http://schemas.microsoft.com/office/powerpoint/2010/main" val="83462361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Comparison 4">
    <p:spTree>
      <p:nvGrpSpPr>
        <p:cNvPr id="1" name=""/>
        <p:cNvGrpSpPr/>
        <p:nvPr/>
      </p:nvGrpSpPr>
      <p:grpSpPr>
        <a:xfrm>
          <a:off x="0" y="0"/>
          <a:ext cx="0" cy="0"/>
          <a:chOff x="0" y="0"/>
          <a:chExt cx="0" cy="0"/>
        </a:xfrm>
      </p:grpSpPr>
      <p:grpSp>
        <p:nvGrpSpPr>
          <p:cNvPr id="2" name="Google Shape;616;p60">
            <a:extLst>
              <a:ext uri="{FF2B5EF4-FFF2-40B4-BE49-F238E27FC236}">
                <a16:creationId xmlns:a16="http://schemas.microsoft.com/office/drawing/2014/main" id="{435D83C1-8FB1-9CB7-4552-92978F5E6D25}"/>
              </a:ext>
            </a:extLst>
          </p:cNvPr>
          <p:cNvGrpSpPr/>
          <p:nvPr/>
        </p:nvGrpSpPr>
        <p:grpSpPr>
          <a:xfrm>
            <a:off x="7191545" y="0"/>
            <a:ext cx="5000460" cy="1425988"/>
            <a:chOff x="7191545" y="0"/>
            <a:chExt cx="5000460" cy="1425988"/>
          </a:xfrm>
        </p:grpSpPr>
        <p:pic>
          <p:nvPicPr>
            <p:cNvPr id="3" name="Google Shape;617;p60">
              <a:extLst>
                <a:ext uri="{FF2B5EF4-FFF2-40B4-BE49-F238E27FC236}">
                  <a16:creationId xmlns:a16="http://schemas.microsoft.com/office/drawing/2014/main" id="{3BE3EA78-9B3C-4EB2-5EC9-E8D76C18F18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18;p60">
              <a:extLst>
                <a:ext uri="{FF2B5EF4-FFF2-40B4-BE49-F238E27FC236}">
                  <a16:creationId xmlns:a16="http://schemas.microsoft.com/office/drawing/2014/main" id="{C5FBC8AB-E9F3-E2DC-5120-09428F73A5FD}"/>
                </a:ext>
              </a:extLst>
            </p:cNvPr>
            <p:cNvGrpSpPr/>
            <p:nvPr/>
          </p:nvGrpSpPr>
          <p:grpSpPr>
            <a:xfrm>
              <a:off x="7191545" y="0"/>
              <a:ext cx="5000460" cy="1425988"/>
              <a:chOff x="7191545" y="0"/>
              <a:chExt cx="5000460" cy="1425988"/>
            </a:xfrm>
          </p:grpSpPr>
          <p:sp>
            <p:nvSpPr>
              <p:cNvPr id="5" name="Google Shape;619;p60">
                <a:extLst>
                  <a:ext uri="{FF2B5EF4-FFF2-40B4-BE49-F238E27FC236}">
                    <a16:creationId xmlns:a16="http://schemas.microsoft.com/office/drawing/2014/main" id="{43D1C8D2-CFE2-1C6F-A66E-8601719D7A6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20;p60">
                <a:extLst>
                  <a:ext uri="{FF2B5EF4-FFF2-40B4-BE49-F238E27FC236}">
                    <a16:creationId xmlns:a16="http://schemas.microsoft.com/office/drawing/2014/main" id="{3FCE1AA9-1B97-7A32-9EDD-55CDBFFA154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21;p60">
            <a:extLst>
              <a:ext uri="{FF2B5EF4-FFF2-40B4-BE49-F238E27FC236}">
                <a16:creationId xmlns:a16="http://schemas.microsoft.com/office/drawing/2014/main" id="{2D0D7D8F-DB9C-A35B-D54F-551BA4089930}"/>
              </a:ext>
            </a:extLst>
          </p:cNvPr>
          <p:cNvSpPr txBox="1">
            <a:spLocks noGrp="1"/>
          </p:cNvSpPr>
          <p:nvPr>
            <p:ph type="title"/>
          </p:nvPr>
        </p:nvSpPr>
        <p:spPr/>
        <p:txBody>
          <a:bodyPr/>
          <a:lstStyle>
            <a:lvl1pPr>
              <a:defRPr/>
            </a:lvl1pPr>
          </a:lstStyle>
          <a:p>
            <a:pPr lvl="0"/>
            <a:endParaRPr lang="en-US"/>
          </a:p>
        </p:txBody>
      </p:sp>
      <p:sp>
        <p:nvSpPr>
          <p:cNvPr id="8" name="Google Shape;622;p60">
            <a:extLst>
              <a:ext uri="{FF2B5EF4-FFF2-40B4-BE49-F238E27FC236}">
                <a16:creationId xmlns:a16="http://schemas.microsoft.com/office/drawing/2014/main" id="{C6136010-9883-5CDE-9F7F-99F146655372}"/>
              </a:ext>
            </a:extLst>
          </p:cNvPr>
          <p:cNvSpPr txBox="1">
            <a:spLocks noGrp="1"/>
          </p:cNvSpPr>
          <p:nvPr>
            <p:ph type="body" idx="4294967295"/>
          </p:nvPr>
        </p:nvSpPr>
        <p:spPr>
          <a:xfrm>
            <a:off x="609603" y="1681160"/>
            <a:ext cx="5387973" cy="823910"/>
          </a:xfrm>
          <a:solidFill>
            <a:srgbClr val="F3F6FB"/>
          </a:solidFill>
        </p:spPr>
        <p:txBody>
          <a:bodyPr lIns="182870" tIns="0" rIns="182870" bIns="0" anchor="ctr"/>
          <a:lstStyle>
            <a:lvl1pPr indent="-228600">
              <a:buNone/>
              <a:defRPr u="sng"/>
            </a:lvl1pPr>
          </a:lstStyle>
          <a:p>
            <a:pPr lvl="0"/>
            <a:endParaRPr lang="en-US"/>
          </a:p>
        </p:txBody>
      </p:sp>
      <p:sp>
        <p:nvSpPr>
          <p:cNvPr id="9" name="Google Shape;623;p60">
            <a:extLst>
              <a:ext uri="{FF2B5EF4-FFF2-40B4-BE49-F238E27FC236}">
                <a16:creationId xmlns:a16="http://schemas.microsoft.com/office/drawing/2014/main" id="{FA5954F3-F2F5-B924-3423-EF73B4E44150}"/>
              </a:ext>
            </a:extLst>
          </p:cNvPr>
          <p:cNvSpPr txBox="1">
            <a:spLocks noGrp="1"/>
          </p:cNvSpPr>
          <p:nvPr>
            <p:ph type="body" idx="4294967295"/>
          </p:nvPr>
        </p:nvSpPr>
        <p:spPr>
          <a:xfrm>
            <a:off x="609603" y="2505071"/>
            <a:ext cx="5387973" cy="3684583"/>
          </a:xfrm>
          <a:solidFill>
            <a:srgbClr val="F3F6FB"/>
          </a:solidFill>
        </p:spPr>
        <p:txBody>
          <a:bodyPr lIns="182870" tIns="0" rIns="182870" bIns="0">
            <a:normAutofit/>
          </a:bodyPr>
          <a:lstStyle>
            <a:lvl1pPr indent="-355601">
              <a:buSzPts val="2000"/>
              <a:defRPr sz="2000"/>
            </a:lvl1pPr>
          </a:lstStyle>
          <a:p>
            <a:pPr lvl="0"/>
            <a:endParaRPr lang="en-US"/>
          </a:p>
        </p:txBody>
      </p:sp>
      <p:sp>
        <p:nvSpPr>
          <p:cNvPr id="10" name="Google Shape;624;p60">
            <a:extLst>
              <a:ext uri="{FF2B5EF4-FFF2-40B4-BE49-F238E27FC236}">
                <a16:creationId xmlns:a16="http://schemas.microsoft.com/office/drawing/2014/main" id="{6D8017C5-6C8E-FD1F-27C1-D2A4522AF5E3}"/>
              </a:ext>
            </a:extLst>
          </p:cNvPr>
          <p:cNvSpPr txBox="1">
            <a:spLocks noGrp="1"/>
          </p:cNvSpPr>
          <p:nvPr>
            <p:ph type="body" idx="4294967295"/>
          </p:nvPr>
        </p:nvSpPr>
        <p:spPr>
          <a:xfrm>
            <a:off x="6172200" y="1681160"/>
            <a:ext cx="5410203" cy="823910"/>
          </a:xfrm>
          <a:solidFill>
            <a:srgbClr val="F3F6FB"/>
          </a:solidFill>
        </p:spPr>
        <p:txBody>
          <a:bodyPr lIns="182870" tIns="0" rIns="182870" bIns="0" anchor="ctr"/>
          <a:lstStyle>
            <a:lvl1pPr indent="-228600">
              <a:buNone/>
              <a:defRPr u="sng"/>
            </a:lvl1pPr>
          </a:lstStyle>
          <a:p>
            <a:pPr lvl="0"/>
            <a:endParaRPr lang="en-US"/>
          </a:p>
        </p:txBody>
      </p:sp>
      <p:sp>
        <p:nvSpPr>
          <p:cNvPr id="11" name="Google Shape;625;p60">
            <a:extLst>
              <a:ext uri="{FF2B5EF4-FFF2-40B4-BE49-F238E27FC236}">
                <a16:creationId xmlns:a16="http://schemas.microsoft.com/office/drawing/2014/main" id="{0C037007-C3EE-F377-2828-449E160F2F3F}"/>
              </a:ext>
            </a:extLst>
          </p:cNvPr>
          <p:cNvSpPr txBox="1">
            <a:spLocks noGrp="1"/>
          </p:cNvSpPr>
          <p:nvPr>
            <p:ph type="body" idx="4294967295"/>
          </p:nvPr>
        </p:nvSpPr>
        <p:spPr>
          <a:xfrm>
            <a:off x="6172200" y="2505071"/>
            <a:ext cx="5410203" cy="3684583"/>
          </a:xfrm>
          <a:solidFill>
            <a:srgbClr val="F3F6FB"/>
          </a:solidFill>
        </p:spPr>
        <p:txBody>
          <a:bodyPr lIns="182870" tIns="0" rIns="182870" bIns="0"/>
          <a:lstStyle>
            <a:lvl1pPr indent="-355601">
              <a:buSzPts val="2000"/>
              <a:defRPr sz="2000"/>
            </a:lvl1pPr>
          </a:lstStyle>
          <a:p>
            <a:pPr lvl="0"/>
            <a:endParaRPr lang="en-US"/>
          </a:p>
        </p:txBody>
      </p:sp>
      <p:sp>
        <p:nvSpPr>
          <p:cNvPr id="12" name="Google Shape;626;p60">
            <a:extLst>
              <a:ext uri="{FF2B5EF4-FFF2-40B4-BE49-F238E27FC236}">
                <a16:creationId xmlns:a16="http://schemas.microsoft.com/office/drawing/2014/main" id="{74C4B991-E6B2-5EE2-FA50-939D5F3699D6}"/>
              </a:ext>
            </a:extLst>
          </p:cNvPr>
          <p:cNvSpPr txBox="1">
            <a:spLocks noGrp="1"/>
          </p:cNvSpPr>
          <p:nvPr>
            <p:ph type="sldNum" sz="quarter" idx="8"/>
          </p:nvPr>
        </p:nvSpPr>
        <p:spPr/>
        <p:txBody>
          <a:bodyPr/>
          <a:lstStyle>
            <a:lvl1pPr>
              <a:defRPr/>
            </a:lvl1pPr>
          </a:lstStyle>
          <a:p>
            <a:pPr lvl="0"/>
            <a:fld id="{06C5E64A-D730-4A6A-A9DC-8478C78B5336}" type="slidenum">
              <a:t>‹#›</a:t>
            </a:fld>
            <a:endParaRPr lang="en-US"/>
          </a:p>
        </p:txBody>
      </p:sp>
      <p:cxnSp>
        <p:nvCxnSpPr>
          <p:cNvPr id="13" name="Google Shape;627;p60">
            <a:extLst>
              <a:ext uri="{FF2B5EF4-FFF2-40B4-BE49-F238E27FC236}">
                <a16:creationId xmlns:a16="http://schemas.microsoft.com/office/drawing/2014/main" id="{F14B260E-D3E4-60D4-9763-DA91E4C01F0B}"/>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4" name="Google Shape;628;p60">
            <a:extLst>
              <a:ext uri="{FF2B5EF4-FFF2-40B4-BE49-F238E27FC236}">
                <a16:creationId xmlns:a16="http://schemas.microsoft.com/office/drawing/2014/main" id="{FC1719B0-67C5-E478-71C3-7959F662605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13005007"/>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1_1-Line Title (Blank, Logo Top)">
  <p:cSld name="2_1-Line Title (Blank, Logo Top)">
    <p:spTree>
      <p:nvGrpSpPr>
        <p:cNvPr id="1" name="Shape 1182"/>
        <p:cNvGrpSpPr/>
        <p:nvPr/>
      </p:nvGrpSpPr>
      <p:grpSpPr>
        <a:xfrm>
          <a:off x="0" y="0"/>
          <a:ext cx="0" cy="0"/>
          <a:chOff x="0" y="0"/>
          <a:chExt cx="0" cy="0"/>
        </a:xfrm>
      </p:grpSpPr>
      <p:cxnSp>
        <p:nvCxnSpPr>
          <p:cNvPr id="1183" name="Google Shape;1183;p124"/>
          <p:cNvCxnSpPr/>
          <p:nvPr/>
        </p:nvCxnSpPr>
        <p:spPr>
          <a:xfrm>
            <a:off x="2" y="1129976"/>
            <a:ext cx="10289308" cy="0"/>
          </a:xfrm>
          <a:prstGeom prst="straightConnector1">
            <a:avLst/>
          </a:prstGeom>
          <a:noFill/>
          <a:ln w="12700" cap="flat" cmpd="sng">
            <a:solidFill>
              <a:srgbClr val="C9C9C9"/>
            </a:solidFill>
            <a:prstDash val="solid"/>
            <a:miter lim="800000"/>
            <a:headEnd type="none" w="sm" len="sm"/>
            <a:tailEnd type="oval" w="med" len="med"/>
          </a:ln>
        </p:spPr>
      </p:cxnSp>
      <p:sp>
        <p:nvSpPr>
          <p:cNvPr id="1184" name="Google Shape;1184;p124"/>
          <p:cNvSpPr txBox="1">
            <a:spLocks noGrp="1"/>
          </p:cNvSpPr>
          <p:nvPr>
            <p:ph type="body" idx="1"/>
          </p:nvPr>
        </p:nvSpPr>
        <p:spPr>
          <a:xfrm>
            <a:off x="700620" y="533969"/>
            <a:ext cx="8867787" cy="488537"/>
          </a:xfrm>
          <a:prstGeom prst="rect">
            <a:avLst/>
          </a:prstGeom>
          <a:noFill/>
          <a:ln>
            <a:noFill/>
          </a:ln>
        </p:spPr>
        <p:txBody>
          <a:bodyPr spcFirstLastPara="1" wrap="square" lIns="91425" tIns="45700" rIns="91425" bIns="45700" anchor="ctr" anchorCtr="0">
            <a:noAutofit/>
          </a:bodyPr>
          <a:lstStyle>
            <a:lvl1pPr marL="457200" lvl="0" indent="-228600" algn="l">
              <a:lnSpc>
                <a:spcPct val="100000"/>
              </a:lnSpc>
              <a:spcBef>
                <a:spcPts val="1000"/>
              </a:spcBef>
              <a:spcAft>
                <a:spcPts val="0"/>
              </a:spcAft>
              <a:buSzPts val="2400"/>
              <a:buNone/>
              <a:defRPr b="1">
                <a:solidFill>
                  <a:srgbClr val="8C2347"/>
                </a:solidFill>
              </a:defRPr>
            </a:lvl1pPr>
            <a:lvl2pPr marL="914400" lvl="1" indent="-228600" algn="l">
              <a:lnSpc>
                <a:spcPct val="100000"/>
              </a:lnSpc>
              <a:spcBef>
                <a:spcPts val="1000"/>
              </a:spcBef>
              <a:spcAft>
                <a:spcPts val="0"/>
              </a:spcAft>
              <a:buSzPts val="2000"/>
              <a:buNone/>
              <a:defRPr b="1">
                <a:solidFill>
                  <a:srgbClr val="8C2347"/>
                </a:solidFill>
              </a:defRPr>
            </a:lvl2pPr>
            <a:lvl3pPr marL="1371600" lvl="2" indent="-228600" algn="l">
              <a:lnSpc>
                <a:spcPct val="100000"/>
              </a:lnSpc>
              <a:spcBef>
                <a:spcPts val="1000"/>
              </a:spcBef>
              <a:spcAft>
                <a:spcPts val="0"/>
              </a:spcAft>
              <a:buSzPts val="1800"/>
              <a:buNone/>
              <a:defRPr b="1">
                <a:solidFill>
                  <a:srgbClr val="8C2347"/>
                </a:solidFill>
              </a:defRPr>
            </a:lvl3pPr>
            <a:lvl4pPr marL="1828800" lvl="3" indent="-228600" algn="l">
              <a:lnSpc>
                <a:spcPct val="100000"/>
              </a:lnSpc>
              <a:spcBef>
                <a:spcPts val="1000"/>
              </a:spcBef>
              <a:spcAft>
                <a:spcPts val="0"/>
              </a:spcAft>
              <a:buSzPts val="1600"/>
              <a:buNone/>
              <a:defRPr b="1">
                <a:solidFill>
                  <a:srgbClr val="8C2347"/>
                </a:solidFill>
              </a:defRPr>
            </a:lvl4pPr>
            <a:lvl5pPr marL="2286000" lvl="4" indent="-228600" algn="l">
              <a:lnSpc>
                <a:spcPct val="100000"/>
              </a:lnSpc>
              <a:spcBef>
                <a:spcPts val="1000"/>
              </a:spcBef>
              <a:spcAft>
                <a:spcPts val="0"/>
              </a:spcAft>
              <a:buSzPts val="1600"/>
              <a:buNone/>
              <a:defRPr b="1">
                <a:solidFill>
                  <a:srgbClr val="8C2347"/>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 name="Google Shape;1185;p124"/>
          <p:cNvSpPr/>
          <p:nvPr/>
        </p:nvSpPr>
        <p:spPr>
          <a:xfrm>
            <a:off x="9815334" y="5955178"/>
            <a:ext cx="2376668" cy="902825"/>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425">
              <a:solidFill>
                <a:schemeClr val="lt1"/>
              </a:solidFill>
              <a:latin typeface="Calibri"/>
              <a:ea typeface="Calibri"/>
              <a:cs typeface="Calibri"/>
              <a:sym typeface="Calibri"/>
            </a:endParaRPr>
          </a:p>
        </p:txBody>
      </p:sp>
      <p:sp>
        <p:nvSpPr>
          <p:cNvPr id="1186" name="Google Shape;1186;p124"/>
          <p:cNvSpPr/>
          <p:nvPr/>
        </p:nvSpPr>
        <p:spPr>
          <a:xfrm>
            <a:off x="9815334" y="77979"/>
            <a:ext cx="2376668" cy="94452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425">
              <a:solidFill>
                <a:schemeClr val="lt1"/>
              </a:solidFill>
              <a:latin typeface="Calibri"/>
              <a:ea typeface="Calibri"/>
              <a:cs typeface="Calibri"/>
              <a:sym typeface="Calibri"/>
            </a:endParaRPr>
          </a:p>
        </p:txBody>
      </p:sp>
      <p:pic>
        <p:nvPicPr>
          <p:cNvPr id="1187" name="Google Shape;1187;p124" descr="LM_LUMC_3C_V.png"/>
          <p:cNvPicPr preferRelativeResize="0"/>
          <p:nvPr/>
        </p:nvPicPr>
        <p:blipFill rotWithShape="1">
          <a:blip r:embed="rId2">
            <a:alphaModFix/>
          </a:blip>
          <a:srcRect/>
          <a:stretch/>
        </p:blipFill>
        <p:spPr>
          <a:xfrm>
            <a:off x="9997747" y="317115"/>
            <a:ext cx="1653863" cy="574078"/>
          </a:xfrm>
          <a:prstGeom prst="rect">
            <a:avLst/>
          </a:prstGeom>
          <a:noFill/>
          <a:ln>
            <a:noFill/>
          </a:ln>
        </p:spPr>
      </p:pic>
    </p:spTree>
    <p:extLst>
      <p:ext uri="{BB962C8B-B14F-4D97-AF65-F5344CB8AC3E}">
        <p14:creationId xmlns:p14="http://schemas.microsoft.com/office/powerpoint/2010/main" val="2935935036"/>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188"/>
        <p:cNvGrpSpPr/>
        <p:nvPr/>
      </p:nvGrpSpPr>
      <p:grpSpPr>
        <a:xfrm>
          <a:off x="0" y="0"/>
          <a:ext cx="0" cy="0"/>
          <a:chOff x="0" y="0"/>
          <a:chExt cx="0" cy="0"/>
        </a:xfrm>
      </p:grpSpPr>
      <p:sp>
        <p:nvSpPr>
          <p:cNvPr id="1189" name="Google Shape;1189;p125"/>
          <p:cNvSpPr/>
          <p:nvPr/>
        </p:nvSpPr>
        <p:spPr>
          <a:xfrm>
            <a:off x="0" y="0"/>
            <a:ext cx="12193200" cy="68616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000"/>
              <a:buFont typeface="Calibri"/>
              <a:buNone/>
            </a:pPr>
            <a:endParaRPr sz="2000" b="0" i="0" u="none" strike="noStrike" cap="none">
              <a:solidFill>
                <a:schemeClr val="lt1"/>
              </a:solidFill>
              <a:latin typeface="Cambria"/>
              <a:ea typeface="Cambria"/>
              <a:cs typeface="Cambria"/>
              <a:sym typeface="Cambria"/>
            </a:endParaRPr>
          </a:p>
        </p:txBody>
      </p:sp>
      <p:pic>
        <p:nvPicPr>
          <p:cNvPr id="1190" name="Google Shape;1190;p125"/>
          <p:cNvPicPr preferRelativeResize="0"/>
          <p:nvPr/>
        </p:nvPicPr>
        <p:blipFill rotWithShape="1">
          <a:blip r:embed="rId2">
            <a:alphaModFix/>
          </a:blip>
          <a:srcRect/>
          <a:stretch/>
        </p:blipFill>
        <p:spPr>
          <a:xfrm>
            <a:off x="0" y="4686300"/>
            <a:ext cx="12192000" cy="2171700"/>
          </a:xfrm>
          <a:prstGeom prst="rect">
            <a:avLst/>
          </a:prstGeom>
          <a:noFill/>
          <a:ln>
            <a:noFill/>
          </a:ln>
        </p:spPr>
      </p:pic>
      <p:sp>
        <p:nvSpPr>
          <p:cNvPr id="1191" name="Google Shape;1191;p125"/>
          <p:cNvSpPr txBox="1">
            <a:spLocks noGrp="1"/>
          </p:cNvSpPr>
          <p:nvPr>
            <p:ph type="ctrTitle"/>
          </p:nvPr>
        </p:nvSpPr>
        <p:spPr>
          <a:xfrm>
            <a:off x="979200" y="1828800"/>
            <a:ext cx="10234800" cy="1414500"/>
          </a:xfrm>
          <a:prstGeom prst="rect">
            <a:avLst/>
          </a:prstGeom>
          <a:noFill/>
          <a:ln>
            <a:noFill/>
          </a:ln>
        </p:spPr>
        <p:txBody>
          <a:bodyPr spcFirstLastPara="1" wrap="square" lIns="0" tIns="0" rIns="0" bIns="0" anchor="b" anchorCtr="0">
            <a:noAutofit/>
          </a:bodyPr>
          <a:lstStyle>
            <a:lvl1pPr lvl="0" algn="ctr">
              <a:lnSpc>
                <a:spcPct val="85000"/>
              </a:lnSpc>
              <a:spcBef>
                <a:spcPts val="0"/>
              </a:spcBef>
              <a:spcAft>
                <a:spcPts val="0"/>
              </a:spcAft>
              <a:buClr>
                <a:schemeClr val="lt1"/>
              </a:buClr>
              <a:buSzPts val="5400"/>
              <a:buFont typeface="Calibri"/>
              <a:buNone/>
              <a:defRPr sz="5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2" name="Google Shape;1192;p125"/>
          <p:cNvSpPr txBox="1">
            <a:spLocks noGrp="1"/>
          </p:cNvSpPr>
          <p:nvPr>
            <p:ph type="subTitle" idx="1"/>
          </p:nvPr>
        </p:nvSpPr>
        <p:spPr>
          <a:xfrm>
            <a:off x="979200" y="3520800"/>
            <a:ext cx="10234800" cy="442800"/>
          </a:xfrm>
          <a:prstGeom prst="rect">
            <a:avLst/>
          </a:prstGeom>
          <a:noFill/>
          <a:ln>
            <a:noFill/>
          </a:ln>
        </p:spPr>
        <p:txBody>
          <a:bodyPr spcFirstLastPara="1" wrap="square" lIns="0" tIns="0" rIns="0" bIns="0" anchor="t" anchorCtr="0">
            <a:noAutofit/>
          </a:bodyPr>
          <a:lstStyle>
            <a:lvl1pPr lvl="0" algn="ctr">
              <a:lnSpc>
                <a:spcPct val="90000"/>
              </a:lnSpc>
              <a:spcBef>
                <a:spcPts val="0"/>
              </a:spcBef>
              <a:spcAft>
                <a:spcPts val="0"/>
              </a:spcAft>
              <a:buSzPts val="3200"/>
              <a:buFont typeface="Calibri"/>
              <a:buChar char="​"/>
              <a:defRPr sz="3200" i="1">
                <a:solidFill>
                  <a:schemeClr val="lt1"/>
                </a:solidFill>
                <a:latin typeface="Cambria"/>
                <a:ea typeface="Cambria"/>
                <a:cs typeface="Cambria"/>
                <a:sym typeface="Cambria"/>
              </a:defRPr>
            </a:lvl1pPr>
            <a:lvl2pPr lvl="1" algn="ctr">
              <a:lnSpc>
                <a:spcPct val="90000"/>
              </a:lnSpc>
              <a:spcBef>
                <a:spcPts val="600"/>
              </a:spcBef>
              <a:spcAft>
                <a:spcPts val="0"/>
              </a:spcAft>
              <a:buSzPts val="3200"/>
              <a:buFont typeface="Calibri"/>
              <a:buNone/>
              <a:defRPr sz="3200" i="1">
                <a:solidFill>
                  <a:schemeClr val="lt1"/>
                </a:solidFill>
                <a:latin typeface="Cambria"/>
                <a:ea typeface="Cambria"/>
                <a:cs typeface="Cambria"/>
                <a:sym typeface="Cambria"/>
              </a:defRPr>
            </a:lvl2pPr>
            <a:lvl3pPr lvl="2" algn="ctr">
              <a:lnSpc>
                <a:spcPct val="90000"/>
              </a:lnSpc>
              <a:spcBef>
                <a:spcPts val="600"/>
              </a:spcBef>
              <a:spcAft>
                <a:spcPts val="0"/>
              </a:spcAft>
              <a:buSzPts val="3200"/>
              <a:buFont typeface="Calibri"/>
              <a:buChar char="​"/>
              <a:defRPr sz="3200" i="1">
                <a:solidFill>
                  <a:schemeClr val="lt1"/>
                </a:solidFill>
                <a:latin typeface="Cambria"/>
                <a:ea typeface="Cambria"/>
                <a:cs typeface="Cambria"/>
                <a:sym typeface="Cambria"/>
              </a:defRPr>
            </a:lvl3pPr>
            <a:lvl4pPr lvl="3"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4pPr>
            <a:lvl5pPr lvl="4" algn="ctr">
              <a:lnSpc>
                <a:spcPct val="90000"/>
              </a:lnSpc>
              <a:spcBef>
                <a:spcPts val="12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5pPr>
            <a:lvl6pPr lvl="5"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6pPr>
            <a:lvl7pPr lvl="6" algn="ctr">
              <a:lnSpc>
                <a:spcPct val="90000"/>
              </a:lnSpc>
              <a:spcBef>
                <a:spcPts val="9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7pPr>
            <a:lvl8pPr lvl="7"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8pPr>
            <a:lvl9pPr lvl="8"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9pPr>
          </a:lstStyle>
          <a:p>
            <a:endParaRPr/>
          </a:p>
        </p:txBody>
      </p:sp>
      <p:sp>
        <p:nvSpPr>
          <p:cNvPr id="1193" name="Google Shape;1193;p125"/>
          <p:cNvSpPr txBox="1"/>
          <p:nvPr/>
        </p:nvSpPr>
        <p:spPr>
          <a:xfrm>
            <a:off x="11212800" y="6498000"/>
            <a:ext cx="522000" cy="360000"/>
          </a:xfrm>
          <a:prstGeom prst="rect">
            <a:avLst/>
          </a:prstGeom>
          <a:noFill/>
          <a:ln>
            <a:noFill/>
          </a:ln>
        </p:spPr>
        <p:txBody>
          <a:bodyPr spcFirstLastPara="1" wrap="square" lIns="0" tIns="0" rIns="0" bIns="0" anchor="t" anchorCtr="0">
            <a:noAutofit/>
          </a:bodyPr>
          <a:lstStyle/>
          <a:p>
            <a:pPr marL="0" marR="0" lvl="0" indent="0" algn="r" rtl="0">
              <a:spcBef>
                <a:spcPts val="0"/>
              </a:spcBef>
              <a:spcAft>
                <a:spcPts val="0"/>
              </a:spcAft>
              <a:buClr>
                <a:srgbClr val="595959"/>
              </a:buClr>
              <a:buSzPts val="1400"/>
              <a:buFont typeface="Calibri"/>
              <a:buNone/>
            </a:pPr>
            <a:fld id="{00000000-1234-1234-1234-123412341234}" type="slidenum">
              <a:rPr lang="en-US" sz="1400" b="0" i="0" u="none" strike="noStrike" cap="none">
                <a:solidFill>
                  <a:srgbClr val="595959"/>
                </a:solidFill>
                <a:latin typeface="Calibri"/>
                <a:ea typeface="Calibri"/>
                <a:cs typeface="Calibri"/>
                <a:sym typeface="Calibri"/>
              </a:rPr>
              <a:t>‹#›</a:t>
            </a:fld>
            <a:endParaRPr sz="1400" b="0" i="0" u="none" strike="noStrike" cap="none">
              <a:solidFill>
                <a:srgbClr val="595959"/>
              </a:solidFill>
              <a:latin typeface="Calibri"/>
              <a:ea typeface="Calibri"/>
              <a:cs typeface="Calibri"/>
              <a:sym typeface="Calibri"/>
            </a:endParaRPr>
          </a:p>
        </p:txBody>
      </p:sp>
    </p:spTree>
    <p:extLst>
      <p:ext uri="{BB962C8B-B14F-4D97-AF65-F5344CB8AC3E}">
        <p14:creationId xmlns:p14="http://schemas.microsoft.com/office/powerpoint/2010/main" val="3300712693"/>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Content and Picture">
  <p:cSld name="Content and Picture">
    <p:spTree>
      <p:nvGrpSpPr>
        <p:cNvPr id="1" name="Shape 1194"/>
        <p:cNvGrpSpPr/>
        <p:nvPr/>
      </p:nvGrpSpPr>
      <p:grpSpPr>
        <a:xfrm>
          <a:off x="0" y="0"/>
          <a:ext cx="0" cy="0"/>
          <a:chOff x="0" y="0"/>
          <a:chExt cx="0" cy="0"/>
        </a:xfrm>
      </p:grpSpPr>
      <p:sp>
        <p:nvSpPr>
          <p:cNvPr id="1195" name="Google Shape;1195;p126"/>
          <p:cNvSpPr txBox="1">
            <a:spLocks noGrp="1"/>
          </p:cNvSpPr>
          <p:nvPr>
            <p:ph type="body" idx="1"/>
          </p:nvPr>
        </p:nvSpPr>
        <p:spPr>
          <a:xfrm>
            <a:off x="457200" y="1828800"/>
            <a:ext cx="5410800" cy="4388400"/>
          </a:xfrm>
          <a:prstGeom prst="rect">
            <a:avLst/>
          </a:prstGeom>
          <a:noFill/>
          <a:ln>
            <a:noFill/>
          </a:ln>
        </p:spPr>
        <p:txBody>
          <a:bodyPr spcFirstLastPara="1" wrap="square" lIns="0" tIns="0" rIns="0" bIns="0" anchor="t" anchorCtr="0">
            <a:noAutofit/>
          </a:bodyPr>
          <a:lstStyle>
            <a:lvl1pPr marL="457200" lvl="0" indent="-355600" algn="l">
              <a:lnSpc>
                <a:spcPct val="90000"/>
              </a:lnSpc>
              <a:spcBef>
                <a:spcPts val="0"/>
              </a:spcBef>
              <a:spcAft>
                <a:spcPts val="0"/>
              </a:spcAft>
              <a:buSzPts val="2000"/>
              <a:buChar char="•"/>
              <a:defRPr/>
            </a:lvl1pPr>
            <a:lvl2pPr marL="914400" lvl="1" indent="-342900" algn="l">
              <a:lnSpc>
                <a:spcPct val="90000"/>
              </a:lnSpc>
              <a:spcBef>
                <a:spcPts val="600"/>
              </a:spcBef>
              <a:spcAft>
                <a:spcPts val="0"/>
              </a:spcAft>
              <a:buSzPts val="1800"/>
              <a:buChar char="•"/>
              <a:defRPr/>
            </a:lvl2pPr>
            <a:lvl3pPr marL="1371600" lvl="2" indent="-342900" algn="l">
              <a:lnSpc>
                <a:spcPct val="90000"/>
              </a:lnSpc>
              <a:spcBef>
                <a:spcPts val="600"/>
              </a:spcBef>
              <a:spcAft>
                <a:spcPts val="0"/>
              </a:spcAft>
              <a:buSzPts val="1800"/>
              <a:buChar char="•"/>
              <a:defRPr/>
            </a:lvl3pPr>
            <a:lvl4pPr marL="1828800" lvl="3" indent="-342900" algn="l">
              <a:lnSpc>
                <a:spcPct val="90000"/>
              </a:lnSpc>
              <a:spcBef>
                <a:spcPts val="600"/>
              </a:spcBef>
              <a:spcAft>
                <a:spcPts val="0"/>
              </a:spcAft>
              <a:buClr>
                <a:schemeClr val="dk1"/>
              </a:buClr>
              <a:buSzPts val="1800"/>
              <a:buChar char="​"/>
              <a:defRPr/>
            </a:lvl4pPr>
            <a:lvl5pPr marL="2286000" lvl="4" indent="-381000" algn="l">
              <a:lnSpc>
                <a:spcPct val="90000"/>
              </a:lnSpc>
              <a:spcBef>
                <a:spcPts val="1200"/>
              </a:spcBef>
              <a:spcAft>
                <a:spcPts val="0"/>
              </a:spcAft>
              <a:buClr>
                <a:schemeClr val="accent1"/>
              </a:buClr>
              <a:buSzPts val="2400"/>
              <a:buChar char="​"/>
              <a:defRPr/>
            </a:lvl5pPr>
            <a:lvl6pPr marL="2743200" lvl="5" indent="-342900" algn="l">
              <a:lnSpc>
                <a:spcPct val="90000"/>
              </a:lnSpc>
              <a:spcBef>
                <a:spcPts val="600"/>
              </a:spcBef>
              <a:spcAft>
                <a:spcPts val="0"/>
              </a:spcAft>
              <a:buClr>
                <a:schemeClr val="dk1"/>
              </a:buClr>
              <a:buSzPts val="1800"/>
              <a:buChar char="​"/>
              <a:defRPr/>
            </a:lvl6pPr>
            <a:lvl7pPr marL="3200400" lvl="6" indent="-342900" algn="l">
              <a:lnSpc>
                <a:spcPct val="80000"/>
              </a:lnSpc>
              <a:spcBef>
                <a:spcPts val="900"/>
              </a:spcBef>
              <a:spcAft>
                <a:spcPts val="0"/>
              </a:spcAft>
              <a:buClr>
                <a:schemeClr val="accent5"/>
              </a:buClr>
              <a:buSzPts val="1800"/>
              <a:buChar char="​"/>
              <a:defRPr/>
            </a:lvl7pPr>
            <a:lvl8pPr marL="3657600" lvl="7" indent="-342900" algn="l">
              <a:lnSpc>
                <a:spcPct val="80000"/>
              </a:lnSpc>
              <a:spcBef>
                <a:spcPts val="600"/>
              </a:spcBef>
              <a:spcAft>
                <a:spcPts val="0"/>
              </a:spcAft>
              <a:buClr>
                <a:schemeClr val="dk1"/>
              </a:buClr>
              <a:buSzPts val="1800"/>
              <a:buChar char="​"/>
              <a:defRPr/>
            </a:lvl8pPr>
            <a:lvl9pPr marL="4114800" lvl="8" indent="-342900" algn="l">
              <a:lnSpc>
                <a:spcPct val="80000"/>
              </a:lnSpc>
              <a:spcBef>
                <a:spcPts val="600"/>
              </a:spcBef>
              <a:spcAft>
                <a:spcPts val="0"/>
              </a:spcAft>
              <a:buClr>
                <a:schemeClr val="dk1"/>
              </a:buClr>
              <a:buSzPts val="1800"/>
              <a:buChar char="​"/>
              <a:defRPr/>
            </a:lvl9pPr>
          </a:lstStyle>
          <a:p>
            <a:endParaRPr/>
          </a:p>
        </p:txBody>
      </p:sp>
      <p:sp>
        <p:nvSpPr>
          <p:cNvPr id="1196" name="Google Shape;1196;p126"/>
          <p:cNvSpPr txBox="1">
            <a:spLocks noGrp="1"/>
          </p:cNvSpPr>
          <p:nvPr>
            <p:ph type="subTitle" idx="2"/>
          </p:nvPr>
        </p:nvSpPr>
        <p:spPr>
          <a:xfrm>
            <a:off x="456000" y="6217200"/>
            <a:ext cx="11278800" cy="1836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800"/>
              <a:buFont typeface="Calibri"/>
              <a:buChar char="​"/>
              <a:defRPr sz="800" i="0">
                <a:solidFill>
                  <a:schemeClr val="dk1"/>
                </a:solidFill>
                <a:latin typeface="Calibri"/>
                <a:ea typeface="Calibri"/>
                <a:cs typeface="Calibri"/>
                <a:sym typeface="Calibri"/>
              </a:defRPr>
            </a:lvl1pPr>
            <a:lvl2pPr lvl="1" algn="ctr">
              <a:lnSpc>
                <a:spcPct val="90000"/>
              </a:lnSpc>
              <a:spcBef>
                <a:spcPts val="600"/>
              </a:spcBef>
              <a:spcAft>
                <a:spcPts val="0"/>
              </a:spcAft>
              <a:buSzPts val="3200"/>
              <a:buFont typeface="Calibri"/>
              <a:buNone/>
              <a:defRPr sz="3200" i="1">
                <a:solidFill>
                  <a:schemeClr val="lt1"/>
                </a:solidFill>
                <a:latin typeface="Cambria"/>
                <a:ea typeface="Cambria"/>
                <a:cs typeface="Cambria"/>
                <a:sym typeface="Cambria"/>
              </a:defRPr>
            </a:lvl2pPr>
            <a:lvl3pPr lvl="2" algn="ctr">
              <a:lnSpc>
                <a:spcPct val="90000"/>
              </a:lnSpc>
              <a:spcBef>
                <a:spcPts val="600"/>
              </a:spcBef>
              <a:spcAft>
                <a:spcPts val="0"/>
              </a:spcAft>
              <a:buSzPts val="3200"/>
              <a:buFont typeface="Calibri"/>
              <a:buChar char="​"/>
              <a:defRPr sz="3200" i="1">
                <a:solidFill>
                  <a:schemeClr val="lt1"/>
                </a:solidFill>
                <a:latin typeface="Cambria"/>
                <a:ea typeface="Cambria"/>
                <a:cs typeface="Cambria"/>
                <a:sym typeface="Cambria"/>
              </a:defRPr>
            </a:lvl3pPr>
            <a:lvl4pPr lvl="3"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4pPr>
            <a:lvl5pPr lvl="4" algn="ctr">
              <a:lnSpc>
                <a:spcPct val="90000"/>
              </a:lnSpc>
              <a:spcBef>
                <a:spcPts val="12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5pPr>
            <a:lvl6pPr lvl="5"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6pPr>
            <a:lvl7pPr lvl="6" algn="ctr">
              <a:lnSpc>
                <a:spcPct val="90000"/>
              </a:lnSpc>
              <a:spcBef>
                <a:spcPts val="9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7pPr>
            <a:lvl8pPr lvl="7"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8pPr>
            <a:lvl9pPr lvl="8"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9pPr>
          </a:lstStyle>
          <a:p>
            <a:endParaRPr/>
          </a:p>
        </p:txBody>
      </p:sp>
      <p:sp>
        <p:nvSpPr>
          <p:cNvPr id="1197" name="Google Shape;1197;p126"/>
          <p:cNvSpPr>
            <a:spLocks noGrp="1"/>
          </p:cNvSpPr>
          <p:nvPr>
            <p:ph type="pic" idx="3"/>
          </p:nvPr>
        </p:nvSpPr>
        <p:spPr>
          <a:xfrm>
            <a:off x="6325200" y="1828800"/>
            <a:ext cx="5410800" cy="4388400"/>
          </a:xfrm>
          <a:prstGeom prst="rect">
            <a:avLst/>
          </a:prstGeom>
          <a:noFill/>
          <a:ln>
            <a:noFill/>
          </a:ln>
        </p:spPr>
      </p:sp>
      <p:sp>
        <p:nvSpPr>
          <p:cNvPr id="1198" name="Google Shape;1198;p126"/>
          <p:cNvSpPr txBox="1">
            <a:spLocks noGrp="1"/>
          </p:cNvSpPr>
          <p:nvPr>
            <p:ph type="dt" idx="10"/>
          </p:nvPr>
        </p:nvSpPr>
        <p:spPr>
          <a:xfrm>
            <a:off x="10111200" y="6498000"/>
            <a:ext cx="979200" cy="360000"/>
          </a:xfrm>
          <a:prstGeom prst="rect">
            <a:avLst/>
          </a:prstGeom>
          <a:noFill/>
          <a:ln>
            <a:noFill/>
          </a:ln>
        </p:spPr>
        <p:txBody>
          <a:bodyPr spcFirstLastPara="1" wrap="square" lIns="0" tIns="0" rIns="0" bIns="0" anchor="t" anchorCtr="0">
            <a:noAutofit/>
          </a:bodyPr>
          <a:lstStyle>
            <a:lvl1pPr marR="0" lvl="0" algn="r" rtl="0">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marR="0" lvl="1"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1199" name="Google Shape;1199;p126"/>
          <p:cNvSpPr txBox="1">
            <a:spLocks noGrp="1"/>
          </p:cNvSpPr>
          <p:nvPr>
            <p:ph type="ftr" idx="11"/>
          </p:nvPr>
        </p:nvSpPr>
        <p:spPr>
          <a:xfrm>
            <a:off x="2597850" y="6498000"/>
            <a:ext cx="6996300" cy="360000"/>
          </a:xfrm>
          <a:prstGeom prst="rect">
            <a:avLst/>
          </a:prstGeom>
          <a:noFill/>
          <a:ln>
            <a:noFill/>
          </a:ln>
        </p:spPr>
        <p:txBody>
          <a:bodyPr spcFirstLastPara="1" wrap="square" lIns="0" tIns="0" rIns="0" bIns="0" anchor="t" anchorCtr="0">
            <a:noAutofit/>
          </a:bodyPr>
          <a:lstStyle>
            <a:lvl1pPr lvl="0" algn="l">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
        <p:nvSpPr>
          <p:cNvPr id="1200" name="Google Shape;1200;p126"/>
          <p:cNvSpPr txBox="1">
            <a:spLocks noGrp="1"/>
          </p:cNvSpPr>
          <p:nvPr>
            <p:ph type="sldNum" idx="12"/>
          </p:nvPr>
        </p:nvSpPr>
        <p:spPr>
          <a:xfrm>
            <a:off x="11212800" y="6498000"/>
            <a:ext cx="522000" cy="360000"/>
          </a:xfrm>
          <a:prstGeom prst="rect">
            <a:avLst/>
          </a:prstGeom>
          <a:noFill/>
          <a:ln>
            <a:noFill/>
          </a:ln>
        </p:spPr>
        <p:txBody>
          <a:bodyPr spcFirstLastPara="1" wrap="square" lIns="0" tIns="0" rIns="0" bIns="0" anchor="t" anchorCtr="0">
            <a:noAutofit/>
          </a:bodyPr>
          <a:lstStyle>
            <a:lvl1pPr marL="0" marR="0" lvl="0"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1pPr>
            <a:lvl2pPr marL="0" marR="0" lvl="1"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2pPr>
            <a:lvl3pPr marL="0" marR="0" lvl="2"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3pPr>
            <a:lvl4pPr marL="0" marR="0" lvl="3"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4pPr>
            <a:lvl5pPr marL="0" marR="0" lvl="4"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5pPr>
            <a:lvl6pPr marL="0" marR="0" lvl="5"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6pPr>
            <a:lvl7pPr marL="0" marR="0" lvl="6"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7pPr>
            <a:lvl8pPr marL="0" marR="0" lvl="7"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8pPr>
            <a:lvl9pPr marL="0" marR="0" lvl="8"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01" name="Google Shape;1201;p126"/>
          <p:cNvSpPr txBox="1">
            <a:spLocks noGrp="1"/>
          </p:cNvSpPr>
          <p:nvPr>
            <p:ph type="title"/>
          </p:nvPr>
        </p:nvSpPr>
        <p:spPr>
          <a:xfrm>
            <a:off x="457200" y="457200"/>
            <a:ext cx="11278800" cy="1202100"/>
          </a:xfrm>
          <a:prstGeom prst="rect">
            <a:avLst/>
          </a:prstGeom>
          <a:noFill/>
          <a:ln>
            <a:noFill/>
          </a:ln>
        </p:spPr>
        <p:txBody>
          <a:bodyPr spcFirstLastPara="1" wrap="square" lIns="0" tIns="0" rIns="0" bIns="0" anchor="b" anchorCtr="0">
            <a:noAutofit/>
          </a:bodyPr>
          <a:lstStyle>
            <a:lvl1pPr lvl="0" algn="l">
              <a:lnSpc>
                <a:spcPct val="85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3764079398"/>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Title and Content: Green">
  <p:cSld name="Title and Content: Green">
    <p:spTree>
      <p:nvGrpSpPr>
        <p:cNvPr id="1" name="Shape 1202"/>
        <p:cNvGrpSpPr/>
        <p:nvPr/>
      </p:nvGrpSpPr>
      <p:grpSpPr>
        <a:xfrm>
          <a:off x="0" y="0"/>
          <a:ext cx="0" cy="0"/>
          <a:chOff x="0" y="0"/>
          <a:chExt cx="0" cy="0"/>
        </a:xfrm>
      </p:grpSpPr>
      <p:pic>
        <p:nvPicPr>
          <p:cNvPr id="1203" name="Google Shape;1203;p127"/>
          <p:cNvPicPr preferRelativeResize="0"/>
          <p:nvPr/>
        </p:nvPicPr>
        <p:blipFill rotWithShape="1">
          <a:blip r:embed="rId2">
            <a:alphaModFix/>
          </a:blip>
          <a:srcRect/>
          <a:stretch/>
        </p:blipFill>
        <p:spPr>
          <a:xfrm>
            <a:off x="0" y="5295900"/>
            <a:ext cx="12192000" cy="1562099"/>
          </a:xfrm>
          <a:prstGeom prst="rect">
            <a:avLst/>
          </a:prstGeom>
          <a:noFill/>
          <a:ln>
            <a:noFill/>
          </a:ln>
        </p:spPr>
      </p:pic>
      <p:sp>
        <p:nvSpPr>
          <p:cNvPr id="1204" name="Google Shape;1204;p127"/>
          <p:cNvSpPr txBox="1">
            <a:spLocks noGrp="1"/>
          </p:cNvSpPr>
          <p:nvPr>
            <p:ph type="body" idx="1"/>
          </p:nvPr>
        </p:nvSpPr>
        <p:spPr>
          <a:xfrm>
            <a:off x="457200" y="1828800"/>
            <a:ext cx="11278800" cy="3369900"/>
          </a:xfrm>
          <a:prstGeom prst="rect">
            <a:avLst/>
          </a:prstGeom>
          <a:noFill/>
          <a:ln>
            <a:noFill/>
          </a:ln>
        </p:spPr>
        <p:txBody>
          <a:bodyPr spcFirstLastPara="1" wrap="square" lIns="0" tIns="0" rIns="0" bIns="0" anchor="t" anchorCtr="0">
            <a:noAutofit/>
          </a:bodyPr>
          <a:lstStyle>
            <a:lvl1pPr marL="457200" lvl="0" indent="-355600" algn="l">
              <a:lnSpc>
                <a:spcPct val="90000"/>
              </a:lnSpc>
              <a:spcBef>
                <a:spcPts val="0"/>
              </a:spcBef>
              <a:spcAft>
                <a:spcPts val="0"/>
              </a:spcAft>
              <a:buSzPts val="2000"/>
              <a:buChar char="•"/>
              <a:defRPr/>
            </a:lvl1pPr>
            <a:lvl2pPr marL="914400" lvl="1" indent="-342900" algn="l">
              <a:lnSpc>
                <a:spcPct val="90000"/>
              </a:lnSpc>
              <a:spcBef>
                <a:spcPts val="600"/>
              </a:spcBef>
              <a:spcAft>
                <a:spcPts val="0"/>
              </a:spcAft>
              <a:buSzPts val="1800"/>
              <a:buChar char="•"/>
              <a:defRPr/>
            </a:lvl2pPr>
            <a:lvl3pPr marL="1371600" lvl="2" indent="-342900" algn="l">
              <a:lnSpc>
                <a:spcPct val="90000"/>
              </a:lnSpc>
              <a:spcBef>
                <a:spcPts val="600"/>
              </a:spcBef>
              <a:spcAft>
                <a:spcPts val="0"/>
              </a:spcAft>
              <a:buSzPts val="1800"/>
              <a:buChar char="•"/>
              <a:defRPr/>
            </a:lvl3pPr>
            <a:lvl4pPr marL="1828800" lvl="3" indent="-342900" algn="l">
              <a:lnSpc>
                <a:spcPct val="90000"/>
              </a:lnSpc>
              <a:spcBef>
                <a:spcPts val="600"/>
              </a:spcBef>
              <a:spcAft>
                <a:spcPts val="0"/>
              </a:spcAft>
              <a:buClr>
                <a:schemeClr val="dk1"/>
              </a:buClr>
              <a:buSzPts val="1800"/>
              <a:buChar char="​"/>
              <a:defRPr/>
            </a:lvl4pPr>
            <a:lvl5pPr marL="2286000" lvl="4" indent="-381000" algn="l">
              <a:lnSpc>
                <a:spcPct val="90000"/>
              </a:lnSpc>
              <a:spcBef>
                <a:spcPts val="1200"/>
              </a:spcBef>
              <a:spcAft>
                <a:spcPts val="0"/>
              </a:spcAft>
              <a:buClr>
                <a:schemeClr val="accent1"/>
              </a:buClr>
              <a:buSzPts val="2400"/>
              <a:buChar char="​"/>
              <a:defRPr/>
            </a:lvl5pPr>
            <a:lvl6pPr marL="2743200" lvl="5" indent="-342900" algn="l">
              <a:lnSpc>
                <a:spcPct val="90000"/>
              </a:lnSpc>
              <a:spcBef>
                <a:spcPts val="600"/>
              </a:spcBef>
              <a:spcAft>
                <a:spcPts val="0"/>
              </a:spcAft>
              <a:buClr>
                <a:schemeClr val="dk1"/>
              </a:buClr>
              <a:buSzPts val="1800"/>
              <a:buChar char="​"/>
              <a:defRPr/>
            </a:lvl6pPr>
            <a:lvl7pPr marL="3200400" lvl="6" indent="-342900" algn="l">
              <a:lnSpc>
                <a:spcPct val="80000"/>
              </a:lnSpc>
              <a:spcBef>
                <a:spcPts val="900"/>
              </a:spcBef>
              <a:spcAft>
                <a:spcPts val="0"/>
              </a:spcAft>
              <a:buClr>
                <a:schemeClr val="accent5"/>
              </a:buClr>
              <a:buSzPts val="1800"/>
              <a:buChar char="​"/>
              <a:defRPr/>
            </a:lvl7pPr>
            <a:lvl8pPr marL="3657600" lvl="7" indent="-342900" algn="l">
              <a:lnSpc>
                <a:spcPct val="80000"/>
              </a:lnSpc>
              <a:spcBef>
                <a:spcPts val="600"/>
              </a:spcBef>
              <a:spcAft>
                <a:spcPts val="0"/>
              </a:spcAft>
              <a:buClr>
                <a:schemeClr val="dk1"/>
              </a:buClr>
              <a:buSzPts val="1800"/>
              <a:buChar char="​"/>
              <a:defRPr/>
            </a:lvl8pPr>
            <a:lvl9pPr marL="4114800" lvl="8" indent="-342900" algn="l">
              <a:lnSpc>
                <a:spcPct val="80000"/>
              </a:lnSpc>
              <a:spcBef>
                <a:spcPts val="600"/>
              </a:spcBef>
              <a:spcAft>
                <a:spcPts val="0"/>
              </a:spcAft>
              <a:buClr>
                <a:schemeClr val="dk1"/>
              </a:buClr>
              <a:buSzPts val="1800"/>
              <a:buChar char="​"/>
              <a:defRPr/>
            </a:lvl9pPr>
          </a:lstStyle>
          <a:p>
            <a:endParaRPr/>
          </a:p>
        </p:txBody>
      </p:sp>
      <p:sp>
        <p:nvSpPr>
          <p:cNvPr id="1205" name="Google Shape;1205;p127"/>
          <p:cNvSpPr txBox="1">
            <a:spLocks noGrp="1"/>
          </p:cNvSpPr>
          <p:nvPr>
            <p:ph type="subTitle" idx="2"/>
          </p:nvPr>
        </p:nvSpPr>
        <p:spPr>
          <a:xfrm>
            <a:off x="456000" y="5204099"/>
            <a:ext cx="11278800" cy="1836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800"/>
              <a:buFont typeface="Calibri"/>
              <a:buChar char="​"/>
              <a:defRPr sz="800" i="0">
                <a:solidFill>
                  <a:schemeClr val="dk1"/>
                </a:solidFill>
                <a:latin typeface="Calibri"/>
                <a:ea typeface="Calibri"/>
                <a:cs typeface="Calibri"/>
                <a:sym typeface="Calibri"/>
              </a:defRPr>
            </a:lvl1pPr>
            <a:lvl2pPr lvl="1" algn="ctr">
              <a:lnSpc>
                <a:spcPct val="90000"/>
              </a:lnSpc>
              <a:spcBef>
                <a:spcPts val="600"/>
              </a:spcBef>
              <a:spcAft>
                <a:spcPts val="0"/>
              </a:spcAft>
              <a:buSzPts val="3200"/>
              <a:buFont typeface="Calibri"/>
              <a:buNone/>
              <a:defRPr sz="3200" i="1">
                <a:solidFill>
                  <a:schemeClr val="lt1"/>
                </a:solidFill>
                <a:latin typeface="Cambria"/>
                <a:ea typeface="Cambria"/>
                <a:cs typeface="Cambria"/>
                <a:sym typeface="Cambria"/>
              </a:defRPr>
            </a:lvl2pPr>
            <a:lvl3pPr lvl="2" algn="ctr">
              <a:lnSpc>
                <a:spcPct val="90000"/>
              </a:lnSpc>
              <a:spcBef>
                <a:spcPts val="600"/>
              </a:spcBef>
              <a:spcAft>
                <a:spcPts val="0"/>
              </a:spcAft>
              <a:buSzPts val="3200"/>
              <a:buFont typeface="Calibri"/>
              <a:buChar char="​"/>
              <a:defRPr sz="3200" i="1">
                <a:solidFill>
                  <a:schemeClr val="lt1"/>
                </a:solidFill>
                <a:latin typeface="Cambria"/>
                <a:ea typeface="Cambria"/>
                <a:cs typeface="Cambria"/>
                <a:sym typeface="Cambria"/>
              </a:defRPr>
            </a:lvl3pPr>
            <a:lvl4pPr lvl="3"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4pPr>
            <a:lvl5pPr lvl="4" algn="ctr">
              <a:lnSpc>
                <a:spcPct val="90000"/>
              </a:lnSpc>
              <a:spcBef>
                <a:spcPts val="12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5pPr>
            <a:lvl6pPr lvl="5"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6pPr>
            <a:lvl7pPr lvl="6" algn="ctr">
              <a:lnSpc>
                <a:spcPct val="90000"/>
              </a:lnSpc>
              <a:spcBef>
                <a:spcPts val="9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7pPr>
            <a:lvl8pPr lvl="7"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8pPr>
            <a:lvl9pPr lvl="8" algn="ctr">
              <a:lnSpc>
                <a:spcPct val="90000"/>
              </a:lnSpc>
              <a:spcBef>
                <a:spcPts val="600"/>
              </a:spcBef>
              <a:spcAft>
                <a:spcPts val="0"/>
              </a:spcAft>
              <a:buClr>
                <a:schemeClr val="lt1"/>
              </a:buClr>
              <a:buSzPts val="3200"/>
              <a:buFont typeface="Calibri"/>
              <a:buChar char="​"/>
              <a:defRPr sz="3200" i="1">
                <a:solidFill>
                  <a:schemeClr val="lt1"/>
                </a:solidFill>
                <a:latin typeface="Cambria"/>
                <a:ea typeface="Cambria"/>
                <a:cs typeface="Cambria"/>
                <a:sym typeface="Cambria"/>
              </a:defRPr>
            </a:lvl9pPr>
          </a:lstStyle>
          <a:p>
            <a:endParaRPr/>
          </a:p>
        </p:txBody>
      </p:sp>
      <p:sp>
        <p:nvSpPr>
          <p:cNvPr id="1206" name="Google Shape;1206;p127"/>
          <p:cNvSpPr txBox="1">
            <a:spLocks noGrp="1"/>
          </p:cNvSpPr>
          <p:nvPr>
            <p:ph type="dt" idx="10"/>
          </p:nvPr>
        </p:nvSpPr>
        <p:spPr>
          <a:xfrm>
            <a:off x="10111200" y="6498000"/>
            <a:ext cx="979200" cy="360000"/>
          </a:xfrm>
          <a:prstGeom prst="rect">
            <a:avLst/>
          </a:prstGeom>
          <a:noFill/>
          <a:ln>
            <a:noFill/>
          </a:ln>
        </p:spPr>
        <p:txBody>
          <a:bodyPr spcFirstLastPara="1" wrap="square" lIns="0" tIns="0" rIns="0" bIns="0" anchor="t" anchorCtr="0">
            <a:noAutofit/>
          </a:bodyPr>
          <a:lstStyle>
            <a:lvl1pPr marR="0" lvl="0" algn="r" rtl="0">
              <a:spcBef>
                <a:spcPts val="0"/>
              </a:spcBef>
              <a:spcAft>
                <a:spcPts val="0"/>
              </a:spcAft>
              <a:buClr>
                <a:schemeClr val="lt1"/>
              </a:buClr>
              <a:buSzPts val="1400"/>
              <a:buFont typeface="Calibri"/>
              <a:buNone/>
              <a:defRPr sz="1800">
                <a:solidFill>
                  <a:schemeClr val="lt1"/>
                </a:solidFill>
                <a:latin typeface="Calibri"/>
                <a:ea typeface="Calibri"/>
                <a:cs typeface="Calibri"/>
                <a:sym typeface="Calibri"/>
              </a:defRPr>
            </a:lvl1pPr>
            <a:lvl2pPr marR="0" lvl="1"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1207" name="Google Shape;1207;p127"/>
          <p:cNvSpPr txBox="1">
            <a:spLocks noGrp="1"/>
          </p:cNvSpPr>
          <p:nvPr>
            <p:ph type="ftr" idx="11"/>
          </p:nvPr>
        </p:nvSpPr>
        <p:spPr>
          <a:xfrm>
            <a:off x="2597850" y="6498000"/>
            <a:ext cx="6996300" cy="360000"/>
          </a:xfrm>
          <a:prstGeom prst="rect">
            <a:avLst/>
          </a:prstGeom>
          <a:noFill/>
          <a:ln>
            <a:noFill/>
          </a:ln>
        </p:spPr>
        <p:txBody>
          <a:bodyPr spcFirstLastPara="1" wrap="square" lIns="0" tIns="0" rIns="0" bIns="0" anchor="t" anchorCtr="0">
            <a:noAutofit/>
          </a:bodyPr>
          <a:lstStyle>
            <a:lvl1pPr lvl="0" algn="l">
              <a:spcBef>
                <a:spcPts val="0"/>
              </a:spcBef>
              <a:spcAft>
                <a:spcPts val="0"/>
              </a:spcAft>
              <a:buClr>
                <a:schemeClr val="lt1"/>
              </a:buClr>
              <a:buSzPts val="1400"/>
              <a:buFont typeface="Calibri"/>
              <a:buNone/>
              <a:defRPr>
                <a:solidFill>
                  <a:schemeClr val="lt1"/>
                </a:solidFill>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
        <p:nvSpPr>
          <p:cNvPr id="1208" name="Google Shape;1208;p127"/>
          <p:cNvSpPr txBox="1">
            <a:spLocks noGrp="1"/>
          </p:cNvSpPr>
          <p:nvPr>
            <p:ph type="sldNum" idx="12"/>
          </p:nvPr>
        </p:nvSpPr>
        <p:spPr>
          <a:xfrm>
            <a:off x="11212800" y="6498000"/>
            <a:ext cx="522000" cy="360000"/>
          </a:xfrm>
          <a:prstGeom prst="rect">
            <a:avLst/>
          </a:prstGeom>
          <a:noFill/>
          <a:ln>
            <a:noFill/>
          </a:ln>
        </p:spPr>
        <p:txBody>
          <a:bodyPr spcFirstLastPara="1" wrap="square" lIns="0" tIns="0" rIns="0" bIns="0" anchor="t" anchorCtr="0">
            <a:noAutofit/>
          </a:bodyPr>
          <a:lstStyle>
            <a:lvl1pPr marL="0" marR="0" lvl="0" indent="0" algn="r">
              <a:spcBef>
                <a:spcPts val="0"/>
              </a:spcBef>
              <a:spcAft>
                <a:spcPts val="0"/>
              </a:spcAft>
              <a:buClr>
                <a:schemeClr val="lt1"/>
              </a:buClr>
              <a:buSzPts val="1400"/>
              <a:buFont typeface="Calibri"/>
              <a:buNone/>
              <a:defRPr sz="1400" b="0" i="0" u="none" strike="noStrike" cap="none">
                <a:solidFill>
                  <a:schemeClr val="lt1"/>
                </a:solidFill>
                <a:latin typeface="Calibri"/>
                <a:ea typeface="Calibri"/>
                <a:cs typeface="Calibri"/>
                <a:sym typeface="Calibri"/>
              </a:defRPr>
            </a:lvl1pPr>
            <a:lvl2pPr marL="0" marR="0" lvl="1" indent="0" algn="r">
              <a:spcBef>
                <a:spcPts val="0"/>
              </a:spcBef>
              <a:spcAft>
                <a:spcPts val="0"/>
              </a:spcAft>
              <a:buClr>
                <a:schemeClr val="lt1"/>
              </a:buClr>
              <a:buSzPts val="1400"/>
              <a:buFont typeface="Calibri"/>
              <a:buNone/>
              <a:defRPr sz="1400" b="0" i="0" u="none" strike="noStrike" cap="none">
                <a:solidFill>
                  <a:schemeClr val="lt1"/>
                </a:solidFill>
                <a:latin typeface="Calibri"/>
                <a:ea typeface="Calibri"/>
                <a:cs typeface="Calibri"/>
                <a:sym typeface="Calibri"/>
              </a:defRPr>
            </a:lvl2pPr>
            <a:lvl3pPr marL="0" marR="0" lvl="2" indent="0" algn="r">
              <a:spcBef>
                <a:spcPts val="0"/>
              </a:spcBef>
              <a:spcAft>
                <a:spcPts val="0"/>
              </a:spcAft>
              <a:buClr>
                <a:schemeClr val="lt1"/>
              </a:buClr>
              <a:buSzPts val="1400"/>
              <a:buFont typeface="Calibri"/>
              <a:buNone/>
              <a:defRPr sz="1400" b="0" i="0" u="none" strike="noStrike" cap="none">
                <a:solidFill>
                  <a:schemeClr val="lt1"/>
                </a:solidFill>
                <a:latin typeface="Calibri"/>
                <a:ea typeface="Calibri"/>
                <a:cs typeface="Calibri"/>
                <a:sym typeface="Calibri"/>
              </a:defRPr>
            </a:lvl3pPr>
            <a:lvl4pPr marL="0" marR="0" lvl="3" indent="0" algn="r">
              <a:spcBef>
                <a:spcPts val="0"/>
              </a:spcBef>
              <a:spcAft>
                <a:spcPts val="0"/>
              </a:spcAft>
              <a:buClr>
                <a:schemeClr val="lt1"/>
              </a:buClr>
              <a:buSzPts val="1400"/>
              <a:buFont typeface="Calibri"/>
              <a:buNone/>
              <a:defRPr sz="1400" b="0" i="0" u="none" strike="noStrike" cap="none">
                <a:solidFill>
                  <a:schemeClr val="lt1"/>
                </a:solidFill>
                <a:latin typeface="Calibri"/>
                <a:ea typeface="Calibri"/>
                <a:cs typeface="Calibri"/>
                <a:sym typeface="Calibri"/>
              </a:defRPr>
            </a:lvl4pPr>
            <a:lvl5pPr marL="0" marR="0" lvl="4" indent="0" algn="r">
              <a:spcBef>
                <a:spcPts val="0"/>
              </a:spcBef>
              <a:spcAft>
                <a:spcPts val="0"/>
              </a:spcAft>
              <a:buClr>
                <a:schemeClr val="lt1"/>
              </a:buClr>
              <a:buSzPts val="1400"/>
              <a:buFont typeface="Calibri"/>
              <a:buNone/>
              <a:defRPr sz="1400" b="0" i="0" u="none" strike="noStrike" cap="none">
                <a:solidFill>
                  <a:schemeClr val="lt1"/>
                </a:solidFill>
                <a:latin typeface="Calibri"/>
                <a:ea typeface="Calibri"/>
                <a:cs typeface="Calibri"/>
                <a:sym typeface="Calibri"/>
              </a:defRPr>
            </a:lvl5pPr>
            <a:lvl6pPr marL="0" marR="0" lvl="5" indent="0" algn="r">
              <a:spcBef>
                <a:spcPts val="0"/>
              </a:spcBef>
              <a:spcAft>
                <a:spcPts val="0"/>
              </a:spcAft>
              <a:buClr>
                <a:schemeClr val="lt1"/>
              </a:buClr>
              <a:buSzPts val="1400"/>
              <a:buFont typeface="Calibri"/>
              <a:buNone/>
              <a:defRPr sz="1400" b="0" i="0" u="none" strike="noStrike" cap="none">
                <a:solidFill>
                  <a:schemeClr val="lt1"/>
                </a:solidFill>
                <a:latin typeface="Calibri"/>
                <a:ea typeface="Calibri"/>
                <a:cs typeface="Calibri"/>
                <a:sym typeface="Calibri"/>
              </a:defRPr>
            </a:lvl6pPr>
            <a:lvl7pPr marL="0" marR="0" lvl="6" indent="0" algn="r">
              <a:spcBef>
                <a:spcPts val="0"/>
              </a:spcBef>
              <a:spcAft>
                <a:spcPts val="0"/>
              </a:spcAft>
              <a:buClr>
                <a:schemeClr val="lt1"/>
              </a:buClr>
              <a:buSzPts val="1400"/>
              <a:buFont typeface="Calibri"/>
              <a:buNone/>
              <a:defRPr sz="1400" b="0" i="0" u="none" strike="noStrike" cap="none">
                <a:solidFill>
                  <a:schemeClr val="lt1"/>
                </a:solidFill>
                <a:latin typeface="Calibri"/>
                <a:ea typeface="Calibri"/>
                <a:cs typeface="Calibri"/>
                <a:sym typeface="Calibri"/>
              </a:defRPr>
            </a:lvl7pPr>
            <a:lvl8pPr marL="0" marR="0" lvl="7" indent="0" algn="r">
              <a:spcBef>
                <a:spcPts val="0"/>
              </a:spcBef>
              <a:spcAft>
                <a:spcPts val="0"/>
              </a:spcAft>
              <a:buClr>
                <a:schemeClr val="lt1"/>
              </a:buClr>
              <a:buSzPts val="1400"/>
              <a:buFont typeface="Calibri"/>
              <a:buNone/>
              <a:defRPr sz="1400" b="0" i="0" u="none" strike="noStrike" cap="none">
                <a:solidFill>
                  <a:schemeClr val="lt1"/>
                </a:solidFill>
                <a:latin typeface="Calibri"/>
                <a:ea typeface="Calibri"/>
                <a:cs typeface="Calibri"/>
                <a:sym typeface="Calibri"/>
              </a:defRPr>
            </a:lvl8pPr>
            <a:lvl9pPr marL="0" marR="0" lvl="8" indent="0" algn="r">
              <a:spcBef>
                <a:spcPts val="0"/>
              </a:spcBef>
              <a:spcAft>
                <a:spcPts val="0"/>
              </a:spcAft>
              <a:buClr>
                <a:schemeClr val="lt1"/>
              </a:buClr>
              <a:buSzPts val="1400"/>
              <a:buFont typeface="Calibri"/>
              <a:buNone/>
              <a:defRPr sz="1400"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09" name="Google Shape;1209;p127"/>
          <p:cNvSpPr txBox="1"/>
          <p:nvPr/>
        </p:nvSpPr>
        <p:spPr>
          <a:xfrm>
            <a:off x="464042" y="6498000"/>
            <a:ext cx="2252557" cy="3600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lt1"/>
              </a:buClr>
              <a:buSzPts val="1400"/>
              <a:buFont typeface="Calibri"/>
              <a:buNone/>
            </a:pPr>
            <a:r>
              <a:rPr lang="en-US" sz="1400" b="0" i="0" u="none" strike="noStrike" cap="none">
                <a:solidFill>
                  <a:schemeClr val="lt1"/>
                </a:solidFill>
                <a:latin typeface="Calibri"/>
                <a:ea typeface="Calibri"/>
                <a:cs typeface="Calibri"/>
                <a:sym typeface="Calibri"/>
              </a:rPr>
              <a:t>OSF HealthCare</a:t>
            </a:r>
            <a:endParaRPr sz="1800">
              <a:solidFill>
                <a:schemeClr val="dk1"/>
              </a:solidFill>
              <a:latin typeface="Calibri"/>
              <a:ea typeface="Calibri"/>
              <a:cs typeface="Calibri"/>
              <a:sym typeface="Calibri"/>
            </a:endParaRPr>
          </a:p>
        </p:txBody>
      </p:sp>
      <p:sp>
        <p:nvSpPr>
          <p:cNvPr id="1210" name="Google Shape;1210;p127"/>
          <p:cNvSpPr txBox="1">
            <a:spLocks noGrp="1"/>
          </p:cNvSpPr>
          <p:nvPr>
            <p:ph type="title"/>
          </p:nvPr>
        </p:nvSpPr>
        <p:spPr>
          <a:xfrm>
            <a:off x="457200" y="457200"/>
            <a:ext cx="11278800" cy="1202100"/>
          </a:xfrm>
          <a:prstGeom prst="rect">
            <a:avLst/>
          </a:prstGeom>
          <a:noFill/>
          <a:ln>
            <a:noFill/>
          </a:ln>
        </p:spPr>
        <p:txBody>
          <a:bodyPr spcFirstLastPara="1" wrap="square" lIns="0" tIns="0" rIns="0" bIns="0" anchor="b" anchorCtr="0">
            <a:noAutofit/>
          </a:bodyPr>
          <a:lstStyle>
            <a:lvl1pPr lvl="0" algn="l">
              <a:lnSpc>
                <a:spcPct val="85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110368830"/>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4"/>
        <p:cNvGrpSpPr/>
        <p:nvPr/>
      </p:nvGrpSpPr>
      <p:grpSpPr>
        <a:xfrm>
          <a:off x="0" y="0"/>
          <a:ext cx="0" cy="0"/>
          <a:chOff x="0" y="0"/>
          <a:chExt cx="0" cy="0"/>
        </a:xfrm>
      </p:grpSpPr>
      <p:grpSp>
        <p:nvGrpSpPr>
          <p:cNvPr id="55" name="Google Shape;55;p6"/>
          <p:cNvGrpSpPr/>
          <p:nvPr/>
        </p:nvGrpSpPr>
        <p:grpSpPr>
          <a:xfrm>
            <a:off x="7191542" y="1"/>
            <a:ext cx="5000459" cy="1425992"/>
            <a:chOff x="7191542" y="1"/>
            <a:chExt cx="5000459" cy="1425992"/>
          </a:xfrm>
        </p:grpSpPr>
        <p:pic>
          <p:nvPicPr>
            <p:cNvPr id="56" name="Google Shape;56;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 name="Google Shape;57;p6"/>
            <p:cNvGrpSpPr/>
            <p:nvPr/>
          </p:nvGrpSpPr>
          <p:grpSpPr>
            <a:xfrm>
              <a:off x="7191542" y="1"/>
              <a:ext cx="5000459" cy="1425992"/>
              <a:chOff x="7186272" y="0"/>
              <a:chExt cx="5005729" cy="1427495"/>
            </a:xfrm>
          </p:grpSpPr>
          <p:sp>
            <p:nvSpPr>
              <p:cNvPr id="58" name="Google Shape;58;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 name="Google Shape;59;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0" name="Google Shape;60;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1" name="Google Shape;61;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 name="Google Shape;62;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 name="Google Shape;63;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 name="Google Shape;64;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928698619"/>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agenda">
  <p:cSld name="1_agenda">
    <p:bg>
      <p:bgPr>
        <a:solidFill>
          <a:schemeClr val="lt1"/>
        </a:solidFill>
        <a:effectLst/>
      </p:bgPr>
    </p:bg>
    <p:spTree>
      <p:nvGrpSpPr>
        <p:cNvPr id="1" name="Shape 1112"/>
        <p:cNvGrpSpPr/>
        <p:nvPr/>
      </p:nvGrpSpPr>
      <p:grpSpPr>
        <a:xfrm>
          <a:off x="0" y="0"/>
          <a:ext cx="0" cy="0"/>
          <a:chOff x="0" y="0"/>
          <a:chExt cx="0" cy="0"/>
        </a:xfrm>
      </p:grpSpPr>
      <p:pic>
        <p:nvPicPr>
          <p:cNvPr id="1113" name="Google Shape;1113;p113"/>
          <p:cNvPicPr preferRelativeResize="0"/>
          <p:nvPr/>
        </p:nvPicPr>
        <p:blipFill rotWithShape="1">
          <a:blip r:embed="rId2">
            <a:alphaModFix/>
          </a:blip>
          <a:srcRect/>
          <a:stretch/>
        </p:blipFill>
        <p:spPr>
          <a:xfrm>
            <a:off x="1" y="3572"/>
            <a:ext cx="12191999" cy="6858000"/>
          </a:xfrm>
          <a:prstGeom prst="rect">
            <a:avLst/>
          </a:prstGeom>
          <a:noFill/>
          <a:ln>
            <a:noFill/>
          </a:ln>
        </p:spPr>
      </p:pic>
      <p:sp>
        <p:nvSpPr>
          <p:cNvPr id="1114" name="Google Shape;1114;p113"/>
          <p:cNvSpPr txBox="1">
            <a:spLocks noGrp="1"/>
          </p:cNvSpPr>
          <p:nvPr>
            <p:ph type="dt" idx="10"/>
          </p:nvPr>
        </p:nvSpPr>
        <p:spPr>
          <a:xfrm>
            <a:off x="6210300" y="6362700"/>
            <a:ext cx="1695450" cy="231921"/>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marR="0" lvl="1"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1115" name="Google Shape;1115;p113"/>
          <p:cNvSpPr txBox="1">
            <a:spLocks noGrp="1"/>
          </p:cNvSpPr>
          <p:nvPr>
            <p:ph type="ftr" idx="11"/>
          </p:nvPr>
        </p:nvSpPr>
        <p:spPr>
          <a:xfrm>
            <a:off x="773048" y="6364783"/>
            <a:ext cx="5202302" cy="231921"/>
          </a:xfrm>
          <a:prstGeom prst="rect">
            <a:avLst/>
          </a:prstGeom>
          <a:noFill/>
          <a:ln>
            <a:noFill/>
          </a:ln>
        </p:spPr>
        <p:txBody>
          <a:bodyPr spcFirstLastPara="1" wrap="square" lIns="155425" tIns="0" rIns="0" bIns="0" anchor="b" anchorCtr="0">
            <a:noAutofit/>
          </a:bodyPr>
          <a:lstStyle>
            <a:lvl1pPr lvl="0" algn="l">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
        <p:nvSpPr>
          <p:cNvPr id="1116" name="Google Shape;1116;p113"/>
          <p:cNvSpPr txBox="1">
            <a:spLocks noGrp="1"/>
          </p:cNvSpPr>
          <p:nvPr>
            <p:ph type="sldNum" idx="12"/>
          </p:nvPr>
        </p:nvSpPr>
        <p:spPr>
          <a:xfrm>
            <a:off x="457198" y="6362701"/>
            <a:ext cx="315849" cy="231921"/>
          </a:xfrm>
          <a:prstGeom prst="rect">
            <a:avLst/>
          </a:prstGeom>
          <a:noFill/>
          <a:ln>
            <a:noFill/>
          </a:ln>
        </p:spPr>
        <p:txBody>
          <a:bodyPr spcFirstLastPara="1" wrap="square" lIns="0" tIns="0" rIns="0" bIns="0" anchor="b" anchorCtr="0">
            <a:noAutofit/>
          </a:bodyPr>
          <a:lstStyle>
            <a:lvl1pPr marL="0" marR="0" lvl="0"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1pPr>
            <a:lvl2pPr marL="0" marR="0" lvl="1"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2pPr>
            <a:lvl3pPr marL="0" marR="0" lvl="2"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3pPr>
            <a:lvl4pPr marL="0" marR="0" lvl="3"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4pPr>
            <a:lvl5pPr marL="0" marR="0" lvl="4"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5pPr>
            <a:lvl6pPr marL="0" marR="0" lvl="5"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6pPr>
            <a:lvl7pPr marL="0" marR="0" lvl="6"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7pPr>
            <a:lvl8pPr marL="0" marR="0" lvl="7"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8pPr>
            <a:lvl9pPr marL="0" marR="0" lvl="8"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
        <p:nvSpPr>
          <p:cNvPr id="1117" name="Google Shape;1117;p113"/>
          <p:cNvSpPr txBox="1">
            <a:spLocks noGrp="1"/>
          </p:cNvSpPr>
          <p:nvPr>
            <p:ph type="body" idx="1"/>
          </p:nvPr>
        </p:nvSpPr>
        <p:spPr>
          <a:xfrm>
            <a:off x="4305300" y="1781175"/>
            <a:ext cx="6156325" cy="4165600"/>
          </a:xfrm>
          <a:prstGeom prst="rect">
            <a:avLst/>
          </a:prstGeom>
          <a:noFill/>
          <a:ln>
            <a:noFill/>
          </a:ln>
        </p:spPr>
        <p:txBody>
          <a:bodyPr spcFirstLastPara="1" wrap="square" lIns="0" tIns="685800" rIns="0" bIns="0" anchor="t" anchorCtr="0">
            <a:noAutofit/>
          </a:bodyPr>
          <a:lstStyle>
            <a:lvl1pPr marL="457200" lvl="0" indent="-355600" algn="l">
              <a:lnSpc>
                <a:spcPct val="104999"/>
              </a:lnSpc>
              <a:spcBef>
                <a:spcPts val="0"/>
              </a:spcBef>
              <a:spcAft>
                <a:spcPts val="0"/>
              </a:spcAft>
              <a:buClr>
                <a:schemeClr val="accent1"/>
              </a:buClr>
              <a:buSzPts val="2000"/>
              <a:buFont typeface="Calibri"/>
              <a:buAutoNum type="arabicPeriod"/>
              <a:defRPr sz="2000" b="0">
                <a:solidFill>
                  <a:schemeClr val="accent1"/>
                </a:solidFill>
              </a:defRPr>
            </a:lvl1pPr>
            <a:lvl2pPr marL="914400" lvl="1" indent="-355600" algn="l">
              <a:lnSpc>
                <a:spcPct val="104999"/>
              </a:lnSpc>
              <a:spcBef>
                <a:spcPts val="1600"/>
              </a:spcBef>
              <a:spcAft>
                <a:spcPts val="0"/>
              </a:spcAft>
              <a:buClr>
                <a:schemeClr val="accent1"/>
              </a:buClr>
              <a:buSzPts val="2000"/>
              <a:buFont typeface="Calibri"/>
              <a:buAutoNum type="arabicPeriod"/>
              <a:defRPr sz="2000" b="0">
                <a:solidFill>
                  <a:schemeClr val="accent1"/>
                </a:solidFill>
              </a:defRPr>
            </a:lvl2pPr>
            <a:lvl3pPr marL="1371600" lvl="2"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3pPr>
            <a:lvl4pPr marL="1828800" lvl="3"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4pPr>
            <a:lvl5pPr marL="2286000" lvl="4"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5pPr>
            <a:lvl6pPr marL="2743200" lvl="5"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6pPr>
            <a:lvl7pPr marL="3200400" lvl="6"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7pPr>
            <a:lvl8pPr marL="3657600" lvl="7" indent="-342900" algn="l">
              <a:lnSpc>
                <a:spcPct val="116666"/>
              </a:lnSpc>
              <a:spcBef>
                <a:spcPts val="1600"/>
              </a:spcBef>
              <a:spcAft>
                <a:spcPts val="0"/>
              </a:spcAft>
              <a:buClr>
                <a:schemeClr val="accent1"/>
              </a:buClr>
              <a:buSzPts val="1800"/>
              <a:buFont typeface="Calibri"/>
              <a:buAutoNum type="arabicPeriod"/>
              <a:defRPr sz="1800" b="0">
                <a:solidFill>
                  <a:schemeClr val="accent1"/>
                </a:solidFill>
              </a:defRPr>
            </a:lvl8pPr>
            <a:lvl9pPr marL="4114800" lvl="8" indent="-342900" algn="l">
              <a:lnSpc>
                <a:spcPct val="116666"/>
              </a:lnSpc>
              <a:spcBef>
                <a:spcPts val="1600"/>
              </a:spcBef>
              <a:spcAft>
                <a:spcPts val="1600"/>
              </a:spcAft>
              <a:buClr>
                <a:schemeClr val="accent1"/>
              </a:buClr>
              <a:buSzPts val="1800"/>
              <a:buFont typeface="Calibri"/>
              <a:buAutoNum type="arabicPeriod"/>
              <a:defRPr sz="1800" b="0">
                <a:solidFill>
                  <a:schemeClr val="accent1"/>
                </a:solidFill>
              </a:defRPr>
            </a:lvl9pPr>
          </a:lstStyle>
          <a:p>
            <a:endParaRPr/>
          </a:p>
        </p:txBody>
      </p:sp>
      <p:sp>
        <p:nvSpPr>
          <p:cNvPr id="1118" name="Google Shape;1118;p113"/>
          <p:cNvSpPr txBox="1"/>
          <p:nvPr/>
        </p:nvSpPr>
        <p:spPr>
          <a:xfrm>
            <a:off x="1736725" y="-1783"/>
            <a:ext cx="2336800" cy="1781173"/>
          </a:xfrm>
          <a:prstGeom prst="rect">
            <a:avLst/>
          </a:prstGeom>
          <a:noFill/>
          <a:ln>
            <a:noFill/>
          </a:ln>
        </p:spPr>
        <p:txBody>
          <a:bodyPr spcFirstLastPara="1" wrap="square" lIns="0" tIns="0" rIns="0" bIns="128000" anchor="b" anchorCtr="0">
            <a:noAutofit/>
          </a:bodyPr>
          <a:lstStyle/>
          <a:p>
            <a:pPr marL="0" marR="0" lvl="0" indent="0" algn="l" rtl="0">
              <a:lnSpc>
                <a:spcPct val="77272"/>
              </a:lnSpc>
              <a:spcBef>
                <a:spcPts val="0"/>
              </a:spcBef>
              <a:spcAft>
                <a:spcPts val="0"/>
              </a:spcAft>
              <a:buClr>
                <a:schemeClr val="lt1"/>
              </a:buClr>
              <a:buSzPts val="4400"/>
              <a:buFont typeface="Calibri"/>
              <a:buNone/>
            </a:pPr>
            <a:r>
              <a:rPr lang="en-US" sz="4400" b="1" i="0" u="none" strike="noStrike" cap="none">
                <a:solidFill>
                  <a:schemeClr val="lt1"/>
                </a:solidFill>
                <a:latin typeface="Calibri"/>
                <a:ea typeface="Calibri"/>
                <a:cs typeface="Calibri"/>
                <a:sym typeface="Calibri"/>
              </a:rPr>
              <a:t>Agenda</a:t>
            </a:r>
            <a:endParaRPr sz="1800">
              <a:solidFill>
                <a:schemeClr val="dk1"/>
              </a:solidFill>
              <a:latin typeface="Calibri"/>
              <a:ea typeface="Calibri"/>
              <a:cs typeface="Calibri"/>
              <a:sym typeface="Calibri"/>
            </a:endParaRPr>
          </a:p>
        </p:txBody>
      </p:sp>
      <p:pic>
        <p:nvPicPr>
          <p:cNvPr id="1119" name="Google Shape;1119;p11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9810445" y="6358647"/>
            <a:ext cx="2016517" cy="235975"/>
          </a:xfrm>
          <a:prstGeom prst="rect">
            <a:avLst/>
          </a:prstGeom>
          <a:noFill/>
          <a:ln>
            <a:noFill/>
          </a:ln>
        </p:spPr>
      </p:pic>
    </p:spTree>
    <p:extLst>
      <p:ext uri="{BB962C8B-B14F-4D97-AF65-F5344CB8AC3E}">
        <p14:creationId xmlns:p14="http://schemas.microsoft.com/office/powerpoint/2010/main" val="2229529622"/>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content_1_column">
  <p:cSld name="1_content_1_column">
    <p:bg>
      <p:bgPr>
        <a:solidFill>
          <a:schemeClr val="lt1"/>
        </a:solidFill>
        <a:effectLst/>
      </p:bgPr>
    </p:bg>
    <p:spTree>
      <p:nvGrpSpPr>
        <p:cNvPr id="1" name="Shape 1127"/>
        <p:cNvGrpSpPr/>
        <p:nvPr/>
      </p:nvGrpSpPr>
      <p:grpSpPr>
        <a:xfrm>
          <a:off x="0" y="0"/>
          <a:ext cx="0" cy="0"/>
          <a:chOff x="0" y="0"/>
          <a:chExt cx="0" cy="0"/>
        </a:xfrm>
      </p:grpSpPr>
      <p:pic>
        <p:nvPicPr>
          <p:cNvPr id="1128" name="Google Shape;1128;p115"/>
          <p:cNvPicPr preferRelativeResize="0"/>
          <p:nvPr/>
        </p:nvPicPr>
        <p:blipFill rotWithShape="1">
          <a:blip r:embed="rId2">
            <a:alphaModFix/>
          </a:blip>
          <a:srcRect/>
          <a:stretch/>
        </p:blipFill>
        <p:spPr>
          <a:xfrm>
            <a:off x="0" y="0"/>
            <a:ext cx="12192000" cy="6850855"/>
          </a:xfrm>
          <a:prstGeom prst="rect">
            <a:avLst/>
          </a:prstGeom>
          <a:noFill/>
          <a:ln>
            <a:noFill/>
          </a:ln>
        </p:spPr>
      </p:pic>
      <p:sp>
        <p:nvSpPr>
          <p:cNvPr id="1129" name="Google Shape;1129;p115"/>
          <p:cNvSpPr txBox="1">
            <a:spLocks noGrp="1"/>
          </p:cNvSpPr>
          <p:nvPr>
            <p:ph type="dt" idx="10"/>
          </p:nvPr>
        </p:nvSpPr>
        <p:spPr>
          <a:xfrm>
            <a:off x="6210300" y="6362700"/>
            <a:ext cx="1695450" cy="231921"/>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marR="0" lvl="1"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1130" name="Google Shape;1130;p115"/>
          <p:cNvSpPr txBox="1">
            <a:spLocks noGrp="1"/>
          </p:cNvSpPr>
          <p:nvPr>
            <p:ph type="ftr" idx="11"/>
          </p:nvPr>
        </p:nvSpPr>
        <p:spPr>
          <a:xfrm>
            <a:off x="773048" y="6364783"/>
            <a:ext cx="5202302" cy="231921"/>
          </a:xfrm>
          <a:prstGeom prst="rect">
            <a:avLst/>
          </a:prstGeom>
          <a:noFill/>
          <a:ln>
            <a:noFill/>
          </a:ln>
        </p:spPr>
        <p:txBody>
          <a:bodyPr spcFirstLastPara="1" wrap="square" lIns="155425" tIns="0" rIns="0" bIns="0" anchor="b" anchorCtr="0">
            <a:noAutofit/>
          </a:bodyPr>
          <a:lstStyle>
            <a:lvl1pPr lvl="0" algn="l">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
        <p:nvSpPr>
          <p:cNvPr id="1131" name="Google Shape;1131;p115"/>
          <p:cNvSpPr txBox="1">
            <a:spLocks noGrp="1"/>
          </p:cNvSpPr>
          <p:nvPr>
            <p:ph type="sldNum" idx="12"/>
          </p:nvPr>
        </p:nvSpPr>
        <p:spPr>
          <a:xfrm>
            <a:off x="457198" y="6362701"/>
            <a:ext cx="315849" cy="231921"/>
          </a:xfrm>
          <a:prstGeom prst="rect">
            <a:avLst/>
          </a:prstGeom>
          <a:noFill/>
          <a:ln>
            <a:noFill/>
          </a:ln>
        </p:spPr>
        <p:txBody>
          <a:bodyPr spcFirstLastPara="1" wrap="square" lIns="0" tIns="0" rIns="0" bIns="0" anchor="b" anchorCtr="0">
            <a:noAutofit/>
          </a:bodyPr>
          <a:lstStyle>
            <a:lvl1pPr marL="0" marR="0" lvl="0"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1pPr>
            <a:lvl2pPr marL="0" marR="0" lvl="1"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2pPr>
            <a:lvl3pPr marL="0" marR="0" lvl="2"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3pPr>
            <a:lvl4pPr marL="0" marR="0" lvl="3"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4pPr>
            <a:lvl5pPr marL="0" marR="0" lvl="4"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5pPr>
            <a:lvl6pPr marL="0" marR="0" lvl="5"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6pPr>
            <a:lvl7pPr marL="0" marR="0" lvl="6"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7pPr>
            <a:lvl8pPr marL="0" marR="0" lvl="7"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8pPr>
            <a:lvl9pPr marL="0" marR="0" lvl="8"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
        <p:nvSpPr>
          <p:cNvPr id="1132" name="Google Shape;1132;p115"/>
          <p:cNvSpPr txBox="1">
            <a:spLocks noGrp="1"/>
          </p:cNvSpPr>
          <p:nvPr>
            <p:ph type="title"/>
          </p:nvPr>
        </p:nvSpPr>
        <p:spPr>
          <a:xfrm>
            <a:off x="457200" y="460374"/>
            <a:ext cx="10004425" cy="1063625"/>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accent1"/>
              </a:buClr>
              <a:buSzPts val="4000"/>
              <a:buFont typeface="Calibri"/>
              <a:buNone/>
              <a:defRPr sz="4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3" name="Google Shape;1133;p115"/>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9810445" y="6358647"/>
            <a:ext cx="2016517" cy="235975"/>
          </a:xfrm>
          <a:prstGeom prst="rect">
            <a:avLst/>
          </a:prstGeom>
          <a:noFill/>
          <a:ln>
            <a:noFill/>
          </a:ln>
        </p:spPr>
      </p:pic>
      <p:sp>
        <p:nvSpPr>
          <p:cNvPr id="1134" name="Google Shape;1134;p115"/>
          <p:cNvSpPr txBox="1">
            <a:spLocks noGrp="1"/>
          </p:cNvSpPr>
          <p:nvPr>
            <p:ph type="body" idx="1"/>
          </p:nvPr>
        </p:nvSpPr>
        <p:spPr>
          <a:xfrm>
            <a:off x="457198" y="1781175"/>
            <a:ext cx="10004427" cy="4165600"/>
          </a:xfrm>
          <a:prstGeom prst="rect">
            <a:avLst/>
          </a:prstGeom>
          <a:noFill/>
          <a:ln>
            <a:noFill/>
          </a:ln>
        </p:spPr>
        <p:txBody>
          <a:bodyPr spcFirstLastPara="1" wrap="square" lIns="0" tIns="0" rIns="0" bIns="0" anchor="t" anchorCtr="0">
            <a:normAutofit/>
          </a:bodyPr>
          <a:lstStyle>
            <a:lvl1pPr marL="457200" lvl="0" indent="-228600" algn="l">
              <a:lnSpc>
                <a:spcPct val="100000"/>
              </a:lnSpc>
              <a:spcBef>
                <a:spcPts val="0"/>
              </a:spcBef>
              <a:spcAft>
                <a:spcPts val="0"/>
              </a:spcAft>
              <a:buClr>
                <a:schemeClr val="dk2"/>
              </a:buClr>
              <a:buSzPts val="1800"/>
              <a:buNone/>
              <a:defRPr/>
            </a:lvl1pPr>
            <a:lvl2pPr marL="914400" lvl="1" indent="-228600" algn="l">
              <a:lnSpc>
                <a:spcPct val="100000"/>
              </a:lnSpc>
              <a:spcBef>
                <a:spcPts val="1200"/>
              </a:spcBef>
              <a:spcAft>
                <a:spcPts val="0"/>
              </a:spcAft>
              <a:buSzPts val="1800"/>
              <a:buNone/>
              <a:defRPr/>
            </a:lvl2pPr>
            <a:lvl3pPr marL="1371600" lvl="2" indent="-355600" algn="l">
              <a:lnSpc>
                <a:spcPct val="100000"/>
              </a:lnSpc>
              <a:spcBef>
                <a:spcPts val="1200"/>
              </a:spcBef>
              <a:spcAft>
                <a:spcPts val="0"/>
              </a:spcAft>
              <a:buSzPts val="2000"/>
              <a:buChar char="•"/>
              <a:defRPr/>
            </a:lvl3pPr>
            <a:lvl4pPr marL="1828800" lvl="3" indent="-342900" algn="l">
              <a:lnSpc>
                <a:spcPct val="100000"/>
              </a:lnSpc>
              <a:spcBef>
                <a:spcPts val="600"/>
              </a:spcBef>
              <a:spcAft>
                <a:spcPts val="0"/>
              </a:spcAft>
              <a:buSzPts val="1800"/>
              <a:buChar char="•"/>
              <a:defRPr/>
            </a:lvl4pPr>
            <a:lvl5pPr marL="2286000" lvl="4" indent="-342900" algn="l">
              <a:lnSpc>
                <a:spcPct val="100000"/>
              </a:lnSpc>
              <a:spcBef>
                <a:spcPts val="600"/>
              </a:spcBef>
              <a:spcAft>
                <a:spcPts val="0"/>
              </a:spcAft>
              <a:buSzPts val="1800"/>
              <a:buChar char="•"/>
              <a:defRPr/>
            </a:lvl5pPr>
            <a:lvl6pPr marL="2743200" lvl="5" indent="-342900" algn="l">
              <a:lnSpc>
                <a:spcPct val="116666"/>
              </a:lnSpc>
              <a:spcBef>
                <a:spcPts val="600"/>
              </a:spcBef>
              <a:spcAft>
                <a:spcPts val="0"/>
              </a:spcAft>
              <a:buClr>
                <a:schemeClr val="dk1"/>
              </a:buClr>
              <a:buSzPts val="1800"/>
              <a:buChar char="•"/>
              <a:defRPr/>
            </a:lvl6pPr>
            <a:lvl7pPr marL="3200400" lvl="6" indent="-342900" algn="l">
              <a:lnSpc>
                <a:spcPct val="116666"/>
              </a:lnSpc>
              <a:spcBef>
                <a:spcPts val="1200"/>
              </a:spcBef>
              <a:spcAft>
                <a:spcPts val="0"/>
              </a:spcAft>
              <a:buClr>
                <a:schemeClr val="dk1"/>
              </a:buClr>
              <a:buSzPts val="1800"/>
              <a:buChar char="•"/>
              <a:defRPr/>
            </a:lvl7pPr>
            <a:lvl8pPr marL="3657600" lvl="7" indent="-342900" algn="l">
              <a:lnSpc>
                <a:spcPct val="116666"/>
              </a:lnSpc>
              <a:spcBef>
                <a:spcPts val="1200"/>
              </a:spcBef>
              <a:spcAft>
                <a:spcPts val="0"/>
              </a:spcAft>
              <a:buClr>
                <a:schemeClr val="dk1"/>
              </a:buClr>
              <a:buSzPts val="1800"/>
              <a:buChar char="•"/>
              <a:defRPr/>
            </a:lvl8pPr>
            <a:lvl9pPr marL="4114800" lvl="8" indent="-342900" algn="l">
              <a:lnSpc>
                <a:spcPct val="116666"/>
              </a:lnSpc>
              <a:spcBef>
                <a:spcPts val="1200"/>
              </a:spcBef>
              <a:spcAft>
                <a:spcPts val="1200"/>
              </a:spcAft>
              <a:buClr>
                <a:schemeClr val="dk1"/>
              </a:buClr>
              <a:buSzPts val="1800"/>
              <a:buChar char="•"/>
              <a:defRPr/>
            </a:lvl9pPr>
          </a:lstStyle>
          <a:p>
            <a:endParaRPr/>
          </a:p>
        </p:txBody>
      </p:sp>
    </p:spTree>
    <p:extLst>
      <p:ext uri="{BB962C8B-B14F-4D97-AF65-F5344CB8AC3E}">
        <p14:creationId xmlns:p14="http://schemas.microsoft.com/office/powerpoint/2010/main" val="3343062160"/>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callout_graphic">
  <p:cSld name="1_callout_graphic">
    <p:bg>
      <p:bgPr>
        <a:solidFill>
          <a:schemeClr val="lt1"/>
        </a:solidFill>
        <a:effectLst/>
      </p:bgPr>
    </p:bg>
    <p:spTree>
      <p:nvGrpSpPr>
        <p:cNvPr id="1" name="Shape 1135"/>
        <p:cNvGrpSpPr/>
        <p:nvPr/>
      </p:nvGrpSpPr>
      <p:grpSpPr>
        <a:xfrm>
          <a:off x="0" y="0"/>
          <a:ext cx="0" cy="0"/>
          <a:chOff x="0" y="0"/>
          <a:chExt cx="0" cy="0"/>
        </a:xfrm>
      </p:grpSpPr>
      <p:pic>
        <p:nvPicPr>
          <p:cNvPr id="1136" name="Google Shape;1136;p116"/>
          <p:cNvPicPr preferRelativeResize="0"/>
          <p:nvPr/>
        </p:nvPicPr>
        <p:blipFill rotWithShape="1">
          <a:blip r:embed="rId2">
            <a:alphaModFix/>
          </a:blip>
          <a:srcRect/>
          <a:stretch/>
        </p:blipFill>
        <p:spPr>
          <a:xfrm>
            <a:off x="12694" y="0"/>
            <a:ext cx="12166611" cy="6850855"/>
          </a:xfrm>
          <a:prstGeom prst="rect">
            <a:avLst/>
          </a:prstGeom>
          <a:noFill/>
          <a:ln>
            <a:noFill/>
          </a:ln>
        </p:spPr>
      </p:pic>
      <p:sp>
        <p:nvSpPr>
          <p:cNvPr id="1137" name="Google Shape;1137;p116"/>
          <p:cNvSpPr txBox="1">
            <a:spLocks noGrp="1"/>
          </p:cNvSpPr>
          <p:nvPr>
            <p:ph type="dt" idx="10"/>
          </p:nvPr>
        </p:nvSpPr>
        <p:spPr>
          <a:xfrm>
            <a:off x="6210300" y="6362700"/>
            <a:ext cx="1695450" cy="231921"/>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Clr>
                <a:schemeClr val="dk1"/>
              </a:buClr>
              <a:buSzPts val="1400"/>
              <a:buFont typeface="Calibri"/>
              <a:buNone/>
              <a:defRPr sz="1800">
                <a:solidFill>
                  <a:schemeClr val="dk1"/>
                </a:solidFill>
                <a:latin typeface="Calibri"/>
                <a:ea typeface="Calibri"/>
                <a:cs typeface="Calibri"/>
                <a:sym typeface="Calibri"/>
              </a:defRPr>
            </a:lvl1pPr>
            <a:lvl2pPr marR="0" lvl="1"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1138" name="Google Shape;1138;p116"/>
          <p:cNvSpPr txBox="1">
            <a:spLocks noGrp="1"/>
          </p:cNvSpPr>
          <p:nvPr>
            <p:ph type="ftr" idx="11"/>
          </p:nvPr>
        </p:nvSpPr>
        <p:spPr>
          <a:xfrm>
            <a:off x="773048" y="6364783"/>
            <a:ext cx="5202302" cy="231921"/>
          </a:xfrm>
          <a:prstGeom prst="rect">
            <a:avLst/>
          </a:prstGeom>
          <a:noFill/>
          <a:ln>
            <a:noFill/>
          </a:ln>
        </p:spPr>
        <p:txBody>
          <a:bodyPr spcFirstLastPara="1" wrap="square" lIns="155425" tIns="0" rIns="0" bIns="0" anchor="b" anchorCtr="0">
            <a:noAutofit/>
          </a:bodyPr>
          <a:lstStyle>
            <a:lvl1pPr lvl="0" algn="l">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
        <p:nvSpPr>
          <p:cNvPr id="1139" name="Google Shape;1139;p116"/>
          <p:cNvSpPr txBox="1">
            <a:spLocks noGrp="1"/>
          </p:cNvSpPr>
          <p:nvPr>
            <p:ph type="sldNum" idx="12"/>
          </p:nvPr>
        </p:nvSpPr>
        <p:spPr>
          <a:xfrm>
            <a:off x="457198" y="6362701"/>
            <a:ext cx="315849" cy="231921"/>
          </a:xfrm>
          <a:prstGeom prst="rect">
            <a:avLst/>
          </a:prstGeom>
          <a:noFill/>
          <a:ln>
            <a:noFill/>
          </a:ln>
        </p:spPr>
        <p:txBody>
          <a:bodyPr spcFirstLastPara="1" wrap="square" lIns="0" tIns="0" rIns="0" bIns="0" anchor="b" anchorCtr="0">
            <a:noAutofit/>
          </a:bodyPr>
          <a:lstStyle>
            <a:lvl1pPr marL="0" marR="0" lvl="0"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1pPr>
            <a:lvl2pPr marL="0" marR="0" lvl="1"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2pPr>
            <a:lvl3pPr marL="0" marR="0" lvl="2"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3pPr>
            <a:lvl4pPr marL="0" marR="0" lvl="3"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4pPr>
            <a:lvl5pPr marL="0" marR="0" lvl="4"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5pPr>
            <a:lvl6pPr marL="0" marR="0" lvl="5"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6pPr>
            <a:lvl7pPr marL="0" marR="0" lvl="6"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7pPr>
            <a:lvl8pPr marL="0" marR="0" lvl="7"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8pPr>
            <a:lvl9pPr marL="0" marR="0" lvl="8" indent="0" algn="l">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
        <p:nvSpPr>
          <p:cNvPr id="1140" name="Google Shape;1140;p116"/>
          <p:cNvSpPr txBox="1">
            <a:spLocks noGrp="1"/>
          </p:cNvSpPr>
          <p:nvPr>
            <p:ph type="title"/>
          </p:nvPr>
        </p:nvSpPr>
        <p:spPr>
          <a:xfrm>
            <a:off x="457201" y="460375"/>
            <a:ext cx="6388100" cy="5486399"/>
          </a:xfrm>
          <a:prstGeom prst="rect">
            <a:avLst/>
          </a:prstGeom>
          <a:noFill/>
          <a:ln>
            <a:noFill/>
          </a:ln>
        </p:spPr>
        <p:txBody>
          <a:bodyPr spcFirstLastPara="1" wrap="square" lIns="0" tIns="274300" rIns="0" bIns="0" anchor="ctr" anchorCtr="0">
            <a:noAutofit/>
          </a:bodyPr>
          <a:lstStyle>
            <a:lvl1pPr lvl="0" algn="l">
              <a:lnSpc>
                <a:spcPct val="100000"/>
              </a:lnSpc>
              <a:spcBef>
                <a:spcPts val="0"/>
              </a:spcBef>
              <a:spcAft>
                <a:spcPts val="0"/>
              </a:spcAft>
              <a:buClr>
                <a:schemeClr val="accent6"/>
              </a:buClr>
              <a:buSzPts val="4000"/>
              <a:buFont typeface="Calibri"/>
              <a:buNone/>
              <a:defRPr sz="4000">
                <a:solidFill>
                  <a:schemeClr val="accent6"/>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1" name="Google Shape;1141;p116"/>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9810445" y="6358647"/>
            <a:ext cx="2016517" cy="235975"/>
          </a:xfrm>
          <a:prstGeom prst="rect">
            <a:avLst/>
          </a:prstGeom>
          <a:noFill/>
          <a:ln>
            <a:noFill/>
          </a:ln>
        </p:spPr>
      </p:pic>
    </p:spTree>
    <p:extLst>
      <p:ext uri="{BB962C8B-B14F-4D97-AF65-F5344CB8AC3E}">
        <p14:creationId xmlns:p14="http://schemas.microsoft.com/office/powerpoint/2010/main" val="280906906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Quotation 7">
    <p:spTree>
      <p:nvGrpSpPr>
        <p:cNvPr id="1" name=""/>
        <p:cNvGrpSpPr/>
        <p:nvPr/>
      </p:nvGrpSpPr>
      <p:grpSpPr>
        <a:xfrm>
          <a:off x="0" y="0"/>
          <a:ext cx="0" cy="0"/>
          <a:chOff x="0" y="0"/>
          <a:chExt cx="0" cy="0"/>
        </a:xfrm>
      </p:grpSpPr>
      <p:sp>
        <p:nvSpPr>
          <p:cNvPr id="2" name="Google Shape;630;p61">
            <a:extLst>
              <a:ext uri="{FF2B5EF4-FFF2-40B4-BE49-F238E27FC236}">
                <a16:creationId xmlns:a16="http://schemas.microsoft.com/office/drawing/2014/main" id="{1FFBA26D-65FA-4F51-C11C-073DA827EB8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31;p61">
            <a:extLst>
              <a:ext uri="{FF2B5EF4-FFF2-40B4-BE49-F238E27FC236}">
                <a16:creationId xmlns:a16="http://schemas.microsoft.com/office/drawing/2014/main" id="{ECEFFD38-86E5-AFED-B4CF-2DC923D706E2}"/>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32;p61">
            <a:extLst>
              <a:ext uri="{FF2B5EF4-FFF2-40B4-BE49-F238E27FC236}">
                <a16:creationId xmlns:a16="http://schemas.microsoft.com/office/drawing/2014/main" id="{77BA8B69-A5EA-6871-72D8-9583E988055B}"/>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33;p61">
            <a:extLst>
              <a:ext uri="{FF2B5EF4-FFF2-40B4-BE49-F238E27FC236}">
                <a16:creationId xmlns:a16="http://schemas.microsoft.com/office/drawing/2014/main" id="{04A85AD9-969A-46C3-8695-6FC9B871E9AB}"/>
              </a:ext>
            </a:extLst>
          </p:cNvPr>
          <p:cNvSpPr txBox="1">
            <a:spLocks noGrp="1"/>
          </p:cNvSpPr>
          <p:nvPr>
            <p:ph type="sldNum" sz="quarter" idx="8"/>
          </p:nvPr>
        </p:nvSpPr>
        <p:spPr/>
        <p:txBody>
          <a:bodyPr/>
          <a:lstStyle>
            <a:lvl1pPr>
              <a:defRPr>
                <a:solidFill>
                  <a:srgbClr val="AEB3B7"/>
                </a:solidFill>
              </a:defRPr>
            </a:lvl1pPr>
          </a:lstStyle>
          <a:p>
            <a:pPr lvl="0"/>
            <a:fld id="{D8098F22-8F3E-4F17-BF8B-554A05907203}" type="slidenum">
              <a:t>‹#›</a:t>
            </a:fld>
            <a:endParaRPr lang="en-US"/>
          </a:p>
        </p:txBody>
      </p:sp>
      <p:cxnSp>
        <p:nvCxnSpPr>
          <p:cNvPr id="6" name="Google Shape;634;p61">
            <a:extLst>
              <a:ext uri="{FF2B5EF4-FFF2-40B4-BE49-F238E27FC236}">
                <a16:creationId xmlns:a16="http://schemas.microsoft.com/office/drawing/2014/main" id="{19CAFEE1-4C18-AA36-5478-EC81F95C3164}"/>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35;p61">
            <a:extLst>
              <a:ext uri="{FF2B5EF4-FFF2-40B4-BE49-F238E27FC236}">
                <a16:creationId xmlns:a16="http://schemas.microsoft.com/office/drawing/2014/main" id="{EB7E8950-2955-0233-DE05-F208BDC1117E}"/>
              </a:ext>
            </a:extLst>
          </p:cNvPr>
          <p:cNvSpPr txBox="1">
            <a:spLocks noGrp="1"/>
          </p:cNvSpPr>
          <p:nvPr>
            <p:ph type="ftr" sz="quarter" idx="9"/>
          </p:nvPr>
        </p:nvSpPr>
        <p:spPr/>
        <p:txBody>
          <a:bodyPr/>
          <a:lstStyle>
            <a:lvl1pPr>
              <a:defRPr/>
            </a:lvl1pPr>
          </a:lstStyle>
          <a:p>
            <a:pPr lvl="0"/>
            <a:endParaRPr lang="en-US"/>
          </a:p>
        </p:txBody>
      </p:sp>
      <p:grpSp>
        <p:nvGrpSpPr>
          <p:cNvPr id="8" name="Google Shape;636;p61">
            <a:extLst>
              <a:ext uri="{FF2B5EF4-FFF2-40B4-BE49-F238E27FC236}">
                <a16:creationId xmlns:a16="http://schemas.microsoft.com/office/drawing/2014/main" id="{5E1C0114-D39B-F116-D496-8509E09C96B5}"/>
              </a:ext>
            </a:extLst>
          </p:cNvPr>
          <p:cNvGrpSpPr/>
          <p:nvPr/>
        </p:nvGrpSpPr>
        <p:grpSpPr>
          <a:xfrm>
            <a:off x="7191545" y="0"/>
            <a:ext cx="5000460" cy="1425988"/>
            <a:chOff x="7191545" y="0"/>
            <a:chExt cx="5000460" cy="1425988"/>
          </a:xfrm>
        </p:grpSpPr>
        <p:pic>
          <p:nvPicPr>
            <p:cNvPr id="9" name="Google Shape;637;p61">
              <a:extLst>
                <a:ext uri="{FF2B5EF4-FFF2-40B4-BE49-F238E27FC236}">
                  <a16:creationId xmlns:a16="http://schemas.microsoft.com/office/drawing/2014/main" id="{7E93478B-D415-823E-1EF5-AC1396077CA9}"/>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38;p61">
              <a:extLst>
                <a:ext uri="{FF2B5EF4-FFF2-40B4-BE49-F238E27FC236}">
                  <a16:creationId xmlns:a16="http://schemas.microsoft.com/office/drawing/2014/main" id="{3BADDA63-70AD-4979-E2DA-510A6D390533}"/>
                </a:ext>
              </a:extLst>
            </p:cNvPr>
            <p:cNvGrpSpPr/>
            <p:nvPr/>
          </p:nvGrpSpPr>
          <p:grpSpPr>
            <a:xfrm>
              <a:off x="7191545" y="0"/>
              <a:ext cx="5000460" cy="1425988"/>
              <a:chOff x="7191545" y="0"/>
              <a:chExt cx="5000460" cy="1425988"/>
            </a:xfrm>
          </p:grpSpPr>
          <p:sp>
            <p:nvSpPr>
              <p:cNvPr id="11" name="Google Shape;639;p61">
                <a:extLst>
                  <a:ext uri="{FF2B5EF4-FFF2-40B4-BE49-F238E27FC236}">
                    <a16:creationId xmlns:a16="http://schemas.microsoft.com/office/drawing/2014/main" id="{154DDA93-713D-15BC-0A69-9D694CCC016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40;p61">
                <a:extLst>
                  <a:ext uri="{FF2B5EF4-FFF2-40B4-BE49-F238E27FC236}">
                    <a16:creationId xmlns:a16="http://schemas.microsoft.com/office/drawing/2014/main" id="{9CED070C-6DB5-72AD-C22B-AB63D3B5D7B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41;p61" descr="Open quotation mark with solid fill">
            <a:extLst>
              <a:ext uri="{FF2B5EF4-FFF2-40B4-BE49-F238E27FC236}">
                <a16:creationId xmlns:a16="http://schemas.microsoft.com/office/drawing/2014/main" id="{B2539ECE-0CF9-C6C7-3460-A6ACED092EAB}"/>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88815703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Quotation 7">
    <p:spTree>
      <p:nvGrpSpPr>
        <p:cNvPr id="1" name=""/>
        <p:cNvGrpSpPr/>
        <p:nvPr/>
      </p:nvGrpSpPr>
      <p:grpSpPr>
        <a:xfrm>
          <a:off x="0" y="0"/>
          <a:ext cx="0" cy="0"/>
          <a:chOff x="0" y="0"/>
          <a:chExt cx="0" cy="0"/>
        </a:xfrm>
      </p:grpSpPr>
      <p:sp>
        <p:nvSpPr>
          <p:cNvPr id="2" name="Google Shape;630;p61">
            <a:extLst>
              <a:ext uri="{FF2B5EF4-FFF2-40B4-BE49-F238E27FC236}">
                <a16:creationId xmlns:a16="http://schemas.microsoft.com/office/drawing/2014/main" id="{5A827D31-DC33-B8EA-2146-04CFD1EB8D10}"/>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31;p61">
            <a:extLst>
              <a:ext uri="{FF2B5EF4-FFF2-40B4-BE49-F238E27FC236}">
                <a16:creationId xmlns:a16="http://schemas.microsoft.com/office/drawing/2014/main" id="{012FC171-BC20-E44F-6DF6-ECD05F90EA7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32;p61">
            <a:extLst>
              <a:ext uri="{FF2B5EF4-FFF2-40B4-BE49-F238E27FC236}">
                <a16:creationId xmlns:a16="http://schemas.microsoft.com/office/drawing/2014/main" id="{4EDA9285-3456-797D-ECAE-7A79C74DC526}"/>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33;p61">
            <a:extLst>
              <a:ext uri="{FF2B5EF4-FFF2-40B4-BE49-F238E27FC236}">
                <a16:creationId xmlns:a16="http://schemas.microsoft.com/office/drawing/2014/main" id="{1459B1B9-6A23-4AA0-2022-7E23D946514F}"/>
              </a:ext>
            </a:extLst>
          </p:cNvPr>
          <p:cNvSpPr txBox="1">
            <a:spLocks noGrp="1"/>
          </p:cNvSpPr>
          <p:nvPr>
            <p:ph type="sldNum" sz="quarter" idx="8"/>
          </p:nvPr>
        </p:nvSpPr>
        <p:spPr/>
        <p:txBody>
          <a:bodyPr/>
          <a:lstStyle>
            <a:lvl1pPr>
              <a:defRPr>
                <a:solidFill>
                  <a:srgbClr val="AEB3B7"/>
                </a:solidFill>
              </a:defRPr>
            </a:lvl1pPr>
          </a:lstStyle>
          <a:p>
            <a:pPr lvl="0"/>
            <a:fld id="{5550BBA1-C43C-4163-9383-BCBFD7ACACB0}" type="slidenum">
              <a:t>‹#›</a:t>
            </a:fld>
            <a:endParaRPr lang="en-US"/>
          </a:p>
        </p:txBody>
      </p:sp>
      <p:cxnSp>
        <p:nvCxnSpPr>
          <p:cNvPr id="6" name="Google Shape;634;p61">
            <a:extLst>
              <a:ext uri="{FF2B5EF4-FFF2-40B4-BE49-F238E27FC236}">
                <a16:creationId xmlns:a16="http://schemas.microsoft.com/office/drawing/2014/main" id="{71E4E832-D227-34DD-5C54-0BB546C5876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35;p61">
            <a:extLst>
              <a:ext uri="{FF2B5EF4-FFF2-40B4-BE49-F238E27FC236}">
                <a16:creationId xmlns:a16="http://schemas.microsoft.com/office/drawing/2014/main" id="{E03C34E2-2412-2862-71C0-4E9997B6277A}"/>
              </a:ext>
            </a:extLst>
          </p:cNvPr>
          <p:cNvSpPr txBox="1">
            <a:spLocks noGrp="1"/>
          </p:cNvSpPr>
          <p:nvPr>
            <p:ph type="ftr" sz="quarter" idx="9"/>
          </p:nvPr>
        </p:nvSpPr>
        <p:spPr/>
        <p:txBody>
          <a:bodyPr/>
          <a:lstStyle>
            <a:lvl1pPr>
              <a:defRPr/>
            </a:lvl1pPr>
          </a:lstStyle>
          <a:p>
            <a:pPr lvl="0"/>
            <a:endParaRPr lang="en-US"/>
          </a:p>
        </p:txBody>
      </p:sp>
      <p:grpSp>
        <p:nvGrpSpPr>
          <p:cNvPr id="8" name="Google Shape;636;p61">
            <a:extLst>
              <a:ext uri="{FF2B5EF4-FFF2-40B4-BE49-F238E27FC236}">
                <a16:creationId xmlns:a16="http://schemas.microsoft.com/office/drawing/2014/main" id="{AD52F85F-8BE4-3E49-B2C5-DAADF1D6F734}"/>
              </a:ext>
            </a:extLst>
          </p:cNvPr>
          <p:cNvGrpSpPr/>
          <p:nvPr/>
        </p:nvGrpSpPr>
        <p:grpSpPr>
          <a:xfrm>
            <a:off x="7191545" y="0"/>
            <a:ext cx="5000460" cy="1425988"/>
            <a:chOff x="7191545" y="0"/>
            <a:chExt cx="5000460" cy="1425988"/>
          </a:xfrm>
        </p:grpSpPr>
        <p:pic>
          <p:nvPicPr>
            <p:cNvPr id="9" name="Google Shape;637;p61">
              <a:extLst>
                <a:ext uri="{FF2B5EF4-FFF2-40B4-BE49-F238E27FC236}">
                  <a16:creationId xmlns:a16="http://schemas.microsoft.com/office/drawing/2014/main" id="{C3C976DA-F3BF-636F-51D6-2275DD88FBB7}"/>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38;p61">
              <a:extLst>
                <a:ext uri="{FF2B5EF4-FFF2-40B4-BE49-F238E27FC236}">
                  <a16:creationId xmlns:a16="http://schemas.microsoft.com/office/drawing/2014/main" id="{DECB98B9-0A29-5B8D-DC1F-25D9BB595459}"/>
                </a:ext>
              </a:extLst>
            </p:cNvPr>
            <p:cNvGrpSpPr/>
            <p:nvPr/>
          </p:nvGrpSpPr>
          <p:grpSpPr>
            <a:xfrm>
              <a:off x="7191545" y="0"/>
              <a:ext cx="5000460" cy="1425988"/>
              <a:chOff x="7191545" y="0"/>
              <a:chExt cx="5000460" cy="1425988"/>
            </a:xfrm>
          </p:grpSpPr>
          <p:sp>
            <p:nvSpPr>
              <p:cNvPr id="11" name="Google Shape;639;p61">
                <a:extLst>
                  <a:ext uri="{FF2B5EF4-FFF2-40B4-BE49-F238E27FC236}">
                    <a16:creationId xmlns:a16="http://schemas.microsoft.com/office/drawing/2014/main" id="{A2926BD4-8AE4-F421-6ADE-AF468B0933D0}"/>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40;p61">
                <a:extLst>
                  <a:ext uri="{FF2B5EF4-FFF2-40B4-BE49-F238E27FC236}">
                    <a16:creationId xmlns:a16="http://schemas.microsoft.com/office/drawing/2014/main" id="{B2507234-01B1-96F7-32E6-1789F3D50FE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41;p61" descr="Open quotation mark with solid fill">
            <a:extLst>
              <a:ext uri="{FF2B5EF4-FFF2-40B4-BE49-F238E27FC236}">
                <a16:creationId xmlns:a16="http://schemas.microsoft.com/office/drawing/2014/main" id="{06FE1420-6E34-973B-DA61-15687D8FC8E4}"/>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242218635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End 4">
    <p:spTree>
      <p:nvGrpSpPr>
        <p:cNvPr id="1" name=""/>
        <p:cNvGrpSpPr/>
        <p:nvPr/>
      </p:nvGrpSpPr>
      <p:grpSpPr>
        <a:xfrm>
          <a:off x="0" y="0"/>
          <a:ext cx="0" cy="0"/>
          <a:chOff x="0" y="0"/>
          <a:chExt cx="0" cy="0"/>
        </a:xfrm>
      </p:grpSpPr>
      <p:grpSp>
        <p:nvGrpSpPr>
          <p:cNvPr id="2" name="Google Shape;643;p62">
            <a:extLst>
              <a:ext uri="{FF2B5EF4-FFF2-40B4-BE49-F238E27FC236}">
                <a16:creationId xmlns:a16="http://schemas.microsoft.com/office/drawing/2014/main" id="{AF04984C-B7BB-8D2A-23DB-E6B42352AE67}"/>
              </a:ext>
            </a:extLst>
          </p:cNvPr>
          <p:cNvGrpSpPr/>
          <p:nvPr/>
        </p:nvGrpSpPr>
        <p:grpSpPr>
          <a:xfrm>
            <a:off x="0" y="0"/>
            <a:ext cx="12191996" cy="2148830"/>
            <a:chOff x="0" y="0"/>
            <a:chExt cx="12191996" cy="2148830"/>
          </a:xfrm>
        </p:grpSpPr>
        <p:sp>
          <p:nvSpPr>
            <p:cNvPr id="3" name="Google Shape;644;p62">
              <a:extLst>
                <a:ext uri="{FF2B5EF4-FFF2-40B4-BE49-F238E27FC236}">
                  <a16:creationId xmlns:a16="http://schemas.microsoft.com/office/drawing/2014/main" id="{F14956B3-8D16-9DBD-06AA-673E073180BD}"/>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645;p62">
              <a:extLst>
                <a:ext uri="{FF2B5EF4-FFF2-40B4-BE49-F238E27FC236}">
                  <a16:creationId xmlns:a16="http://schemas.microsoft.com/office/drawing/2014/main" id="{5020A278-7CB6-291A-AA60-B6E22902C118}"/>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646;p62">
            <a:extLst>
              <a:ext uri="{FF2B5EF4-FFF2-40B4-BE49-F238E27FC236}">
                <a16:creationId xmlns:a16="http://schemas.microsoft.com/office/drawing/2014/main" id="{F95C0D0F-8407-D41B-AA39-D20C438B1C5C}"/>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647;p62">
            <a:extLst>
              <a:ext uri="{FF2B5EF4-FFF2-40B4-BE49-F238E27FC236}">
                <a16:creationId xmlns:a16="http://schemas.microsoft.com/office/drawing/2014/main" id="{01DF5766-2DD7-90B0-5DDA-073FF72156BB}"/>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648;p62">
            <a:extLst>
              <a:ext uri="{FF2B5EF4-FFF2-40B4-BE49-F238E27FC236}">
                <a16:creationId xmlns:a16="http://schemas.microsoft.com/office/drawing/2014/main" id="{18C526A0-1A95-6DB1-BF5E-F537DA27FBF4}"/>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649;p62">
            <a:extLst>
              <a:ext uri="{FF2B5EF4-FFF2-40B4-BE49-F238E27FC236}">
                <a16:creationId xmlns:a16="http://schemas.microsoft.com/office/drawing/2014/main" id="{D8025563-7A68-6D27-28E0-698C56B85029}"/>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29743862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Title Only 4">
    <p:spTree>
      <p:nvGrpSpPr>
        <p:cNvPr id="1" name=""/>
        <p:cNvGrpSpPr/>
        <p:nvPr/>
      </p:nvGrpSpPr>
      <p:grpSpPr>
        <a:xfrm>
          <a:off x="0" y="0"/>
          <a:ext cx="0" cy="0"/>
          <a:chOff x="0" y="0"/>
          <a:chExt cx="0" cy="0"/>
        </a:xfrm>
      </p:grpSpPr>
      <p:grpSp>
        <p:nvGrpSpPr>
          <p:cNvPr id="2" name="Google Shape;652;p63">
            <a:extLst>
              <a:ext uri="{FF2B5EF4-FFF2-40B4-BE49-F238E27FC236}">
                <a16:creationId xmlns:a16="http://schemas.microsoft.com/office/drawing/2014/main" id="{1847C996-71F0-EBA2-DDAC-6C487D1AA3F4}"/>
              </a:ext>
            </a:extLst>
          </p:cNvPr>
          <p:cNvGrpSpPr/>
          <p:nvPr/>
        </p:nvGrpSpPr>
        <p:grpSpPr>
          <a:xfrm>
            <a:off x="7191545" y="0"/>
            <a:ext cx="5000460" cy="1425988"/>
            <a:chOff x="7191545" y="0"/>
            <a:chExt cx="5000460" cy="1425988"/>
          </a:xfrm>
        </p:grpSpPr>
        <p:pic>
          <p:nvPicPr>
            <p:cNvPr id="3" name="Google Shape;653;p63">
              <a:extLst>
                <a:ext uri="{FF2B5EF4-FFF2-40B4-BE49-F238E27FC236}">
                  <a16:creationId xmlns:a16="http://schemas.microsoft.com/office/drawing/2014/main" id="{0B2AA856-6DDF-6CDB-3BFA-5BD50F1E6B5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54;p63">
              <a:extLst>
                <a:ext uri="{FF2B5EF4-FFF2-40B4-BE49-F238E27FC236}">
                  <a16:creationId xmlns:a16="http://schemas.microsoft.com/office/drawing/2014/main" id="{39FD252C-10FE-42C0-1A10-20898AA02C13}"/>
                </a:ext>
              </a:extLst>
            </p:cNvPr>
            <p:cNvGrpSpPr/>
            <p:nvPr/>
          </p:nvGrpSpPr>
          <p:grpSpPr>
            <a:xfrm>
              <a:off x="7191545" y="0"/>
              <a:ext cx="5000460" cy="1425988"/>
              <a:chOff x="7191545" y="0"/>
              <a:chExt cx="5000460" cy="1425988"/>
            </a:xfrm>
          </p:grpSpPr>
          <p:sp>
            <p:nvSpPr>
              <p:cNvPr id="5" name="Google Shape;655;p63">
                <a:extLst>
                  <a:ext uri="{FF2B5EF4-FFF2-40B4-BE49-F238E27FC236}">
                    <a16:creationId xmlns:a16="http://schemas.microsoft.com/office/drawing/2014/main" id="{4DB0B903-C2A9-0894-E7A1-5633D8DD0B0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656;p63">
                <a:extLst>
                  <a:ext uri="{FF2B5EF4-FFF2-40B4-BE49-F238E27FC236}">
                    <a16:creationId xmlns:a16="http://schemas.microsoft.com/office/drawing/2014/main" id="{5BD4BD01-250D-C52D-CF26-E857AA27263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657;p63">
            <a:extLst>
              <a:ext uri="{FF2B5EF4-FFF2-40B4-BE49-F238E27FC236}">
                <a16:creationId xmlns:a16="http://schemas.microsoft.com/office/drawing/2014/main" id="{12963FC9-B860-618B-E109-657CE6C5D3E8}"/>
              </a:ext>
            </a:extLst>
          </p:cNvPr>
          <p:cNvSpPr txBox="1">
            <a:spLocks noGrp="1"/>
          </p:cNvSpPr>
          <p:nvPr>
            <p:ph type="title"/>
          </p:nvPr>
        </p:nvSpPr>
        <p:spPr/>
        <p:txBody>
          <a:bodyPr/>
          <a:lstStyle>
            <a:lvl1pPr>
              <a:defRPr/>
            </a:lvl1pPr>
          </a:lstStyle>
          <a:p>
            <a:pPr lvl="0"/>
            <a:endParaRPr lang="en-US"/>
          </a:p>
        </p:txBody>
      </p:sp>
      <p:sp>
        <p:nvSpPr>
          <p:cNvPr id="8" name="Google Shape;658;p63">
            <a:extLst>
              <a:ext uri="{FF2B5EF4-FFF2-40B4-BE49-F238E27FC236}">
                <a16:creationId xmlns:a16="http://schemas.microsoft.com/office/drawing/2014/main" id="{B71834F4-3165-0A9B-DD30-B3B682B91E86}"/>
              </a:ext>
            </a:extLst>
          </p:cNvPr>
          <p:cNvSpPr txBox="1">
            <a:spLocks noGrp="1"/>
          </p:cNvSpPr>
          <p:nvPr>
            <p:ph type="sldNum" sz="quarter" idx="8"/>
          </p:nvPr>
        </p:nvSpPr>
        <p:spPr/>
        <p:txBody>
          <a:bodyPr/>
          <a:lstStyle>
            <a:lvl1pPr>
              <a:defRPr/>
            </a:lvl1pPr>
          </a:lstStyle>
          <a:p>
            <a:pPr lvl="0"/>
            <a:fld id="{E1E73754-5752-403E-B3E3-0789084B8DE0}" type="slidenum">
              <a:t>‹#›</a:t>
            </a:fld>
            <a:endParaRPr lang="en-US"/>
          </a:p>
        </p:txBody>
      </p:sp>
      <p:cxnSp>
        <p:nvCxnSpPr>
          <p:cNvPr id="9" name="Google Shape;659;p63">
            <a:extLst>
              <a:ext uri="{FF2B5EF4-FFF2-40B4-BE49-F238E27FC236}">
                <a16:creationId xmlns:a16="http://schemas.microsoft.com/office/drawing/2014/main" id="{1194667B-8061-E62C-A8BC-831E61C2A27C}"/>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0" name="Google Shape;660;p63">
            <a:extLst>
              <a:ext uri="{FF2B5EF4-FFF2-40B4-BE49-F238E27FC236}">
                <a16:creationId xmlns:a16="http://schemas.microsoft.com/office/drawing/2014/main" id="{91E30883-8836-F4AC-3B5D-FED36501DBDA}"/>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1773607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End 5">
    <p:spTree>
      <p:nvGrpSpPr>
        <p:cNvPr id="1" name=""/>
        <p:cNvGrpSpPr/>
        <p:nvPr/>
      </p:nvGrpSpPr>
      <p:grpSpPr>
        <a:xfrm>
          <a:off x="0" y="0"/>
          <a:ext cx="0" cy="0"/>
          <a:chOff x="0" y="0"/>
          <a:chExt cx="0" cy="0"/>
        </a:xfrm>
      </p:grpSpPr>
      <p:grpSp>
        <p:nvGrpSpPr>
          <p:cNvPr id="2" name="Google Shape;662;p64">
            <a:extLst>
              <a:ext uri="{FF2B5EF4-FFF2-40B4-BE49-F238E27FC236}">
                <a16:creationId xmlns:a16="http://schemas.microsoft.com/office/drawing/2014/main" id="{00FADC68-C7A0-A7DB-754B-9F3184BC54CE}"/>
              </a:ext>
            </a:extLst>
          </p:cNvPr>
          <p:cNvGrpSpPr/>
          <p:nvPr/>
        </p:nvGrpSpPr>
        <p:grpSpPr>
          <a:xfrm>
            <a:off x="0" y="0"/>
            <a:ext cx="12191996" cy="2148830"/>
            <a:chOff x="0" y="0"/>
            <a:chExt cx="12191996" cy="2148830"/>
          </a:xfrm>
        </p:grpSpPr>
        <p:sp>
          <p:nvSpPr>
            <p:cNvPr id="3" name="Google Shape;663;p64">
              <a:extLst>
                <a:ext uri="{FF2B5EF4-FFF2-40B4-BE49-F238E27FC236}">
                  <a16:creationId xmlns:a16="http://schemas.microsoft.com/office/drawing/2014/main" id="{251FBAC5-F71E-5345-3113-30CAC7744CD6}"/>
                </a:ext>
              </a:extLst>
            </p:cNvPr>
            <p:cNvSpPr/>
            <p:nvPr/>
          </p:nvSpPr>
          <p:spPr>
            <a:xfrm flipH="1">
              <a:off x="0" y="0"/>
              <a:ext cx="12191996" cy="2148830"/>
            </a:xfrm>
            <a:custGeom>
              <a:avLst/>
              <a:gdLst>
                <a:gd name="f0" fmla="val w"/>
                <a:gd name="f1" fmla="val h"/>
                <a:gd name="f2" fmla="val 0"/>
                <a:gd name="f3" fmla="val 12192000"/>
                <a:gd name="f4" fmla="val 2148830"/>
                <a:gd name="f5" fmla="val 2318293"/>
                <a:gd name="f6" fmla="val 2110341"/>
                <a:gd name="f7" fmla="val 1952334"/>
                <a:gd name="f8" fmla="val 920"/>
                <a:gd name="f9" fmla="val 1343499"/>
                <a:gd name="f10" fmla="val 23864"/>
                <a:gd name="f11" fmla="val 752130"/>
                <a:gd name="f12" fmla="val 152982"/>
                <a:gd name="f13" fmla="val 184205"/>
                <a:gd name="f14" fmla="val 435928"/>
                <a:gd name="f15" fmla="val 536864"/>
                <a:gd name="f16" fmla="val 554713"/>
                <a:gd name="f17" fmla="val 201115"/>
                <a:gd name="f18" fmla="val 452796"/>
                <a:gd name="f19" fmla="val 776357"/>
                <a:gd name="f20" fmla="val 187336"/>
                <a:gd name="f21" fmla="val 1349828"/>
                <a:gd name="f22" fmla="val 76760"/>
                <a:gd name="f23" fmla="val 1947588"/>
                <a:gd name="f24" fmla="val 66249"/>
                <a:gd name="f25" fmla="val 2962940"/>
                <a:gd name="f26" fmla="val 48421"/>
                <a:gd name="f27" fmla="val 3890218"/>
                <a:gd name="f28" fmla="val 291317"/>
                <a:gd name="f29" fmla="val 4778140"/>
                <a:gd name="f30" fmla="val 604018"/>
                <a:gd name="f31" fmla="val 7231510"/>
                <a:gd name="f32" fmla="val 1468126"/>
                <a:gd name="f33" fmla="val 9178927"/>
                <a:gd name="f34" fmla="val 2492024"/>
                <a:gd name="f35" fmla="val 11996242"/>
                <a:gd name="f36" fmla="val 2036894"/>
                <a:gd name="f37" fmla="val 2002266"/>
                <a:gd name="f38" fmla="val 1415250"/>
                <a:gd name="f39" fmla="val 12022971"/>
                <a:gd name="f40" fmla="val 1470801"/>
                <a:gd name="f41" fmla="val 10719696"/>
                <a:gd name="f42" fmla="val 1863939"/>
                <a:gd name="f43" fmla="val 9271154"/>
                <a:gd name="f44" fmla="val 1783804"/>
                <a:gd name="f45" fmla="val 7970940"/>
                <a:gd name="f46" fmla="val 1436986"/>
                <a:gd name="f47" fmla="val 6890984"/>
                <a:gd name="f48" fmla="val 1148958"/>
                <a:gd name="f49" fmla="val 5866930"/>
                <a:gd name="f50" fmla="val 767309"/>
                <a:gd name="f51" fmla="val 4800356"/>
                <a:gd name="f52" fmla="val 456582"/>
                <a:gd name="f53" fmla="val 4068903"/>
                <a:gd name="f54" fmla="val 243471"/>
                <a:gd name="f55" fmla="val 3348204"/>
                <a:gd name="f56" fmla="val 74251"/>
                <a:gd name="f57" fmla="val 2646880"/>
                <a:gd name="f58" fmla="val 17560"/>
                <a:gd name="f59" fmla="*/ f0 1 12192000"/>
                <a:gd name="f60" fmla="*/ f1 1 2148830"/>
                <a:gd name="f61" fmla="+- f4 0 f2"/>
                <a:gd name="f62" fmla="+- f3 0 f2"/>
                <a:gd name="f63" fmla="*/ f62 1 12192000"/>
                <a:gd name="f64" fmla="*/ f61 1 2148830"/>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192000" h="2148830">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ubicBezTo>
                    <a:pt x="f53" y="f54"/>
                    <a:pt x="f55" y="f56"/>
                    <a:pt x="f57" y="f58"/>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4" name="Google Shape;664;p64">
              <a:extLst>
                <a:ext uri="{FF2B5EF4-FFF2-40B4-BE49-F238E27FC236}">
                  <a16:creationId xmlns:a16="http://schemas.microsoft.com/office/drawing/2014/main" id="{EBE8E2DC-36B3-BEB8-6301-491ECC8EC4C6}"/>
                </a:ext>
              </a:extLst>
            </p:cNvPr>
            <p:cNvSpPr/>
            <p:nvPr/>
          </p:nvSpPr>
          <p:spPr>
            <a:xfrm flipH="1">
              <a:off x="0" y="0"/>
              <a:ext cx="12191996" cy="1992139"/>
            </a:xfrm>
            <a:custGeom>
              <a:avLst/>
              <a:gdLst>
                <a:gd name="f0" fmla="val w"/>
                <a:gd name="f1" fmla="val h"/>
                <a:gd name="f2" fmla="val 0"/>
                <a:gd name="f3" fmla="val 12192000"/>
                <a:gd name="f4" fmla="val 1992138"/>
                <a:gd name="f5" fmla="val 2724271"/>
                <a:gd name="f6" fmla="val 1788442"/>
                <a:gd name="f7" fmla="val 1635403"/>
                <a:gd name="f8" fmla="val 12925"/>
                <a:gd name="f9" fmla="val 1134241"/>
                <a:gd name="f10" fmla="val 70905"/>
                <a:gd name="f11" fmla="val 647221"/>
                <a:gd name="f12" fmla="val 207817"/>
                <a:gd name="f13" fmla="val 178220"/>
                <a:gd name="f14" fmla="val 451207"/>
                <a:gd name="f15" fmla="val 552718"/>
                <a:gd name="f16" fmla="val 570885"/>
                <a:gd name="f17" fmla="val 195368"/>
                <a:gd name="f18" fmla="val 467800"/>
                <a:gd name="f19" fmla="val 765758"/>
                <a:gd name="f20" fmla="val 193094"/>
                <a:gd name="f21" fmla="val 1336955"/>
                <a:gd name="f22" fmla="val 73179"/>
                <a:gd name="f23" fmla="val 1934073"/>
                <a:gd name="f24" fmla="val 52850"/>
                <a:gd name="f25" fmla="val 2948304"/>
                <a:gd name="f26" fmla="val 18310"/>
                <a:gd name="f27" fmla="val 3878878"/>
                <a:gd name="f28" fmla="val 245747"/>
                <a:gd name="f29" fmla="val 4771217"/>
                <a:gd name="f30" fmla="val 543645"/>
                <a:gd name="f31" fmla="val 7236913"/>
                <a:gd name="f32" fmla="val 1366709"/>
                <a:gd name="f33" fmla="val 9199689"/>
                <a:gd name="f34" fmla="val 2357774"/>
                <a:gd name="f35" fmla="val 12007222"/>
                <a:gd name="f36" fmla="val 1856729"/>
                <a:gd name="f37" fmla="val 1820900"/>
                <a:gd name="f38" fmla="val 897073"/>
                <a:gd name="f39" fmla="val 12062517"/>
                <a:gd name="f40" fmla="val 950128"/>
                <a:gd name="f41" fmla="val 10950292"/>
                <a:gd name="f42" fmla="val 1376478"/>
                <a:gd name="f43" fmla="val 9595706"/>
                <a:gd name="f44" fmla="val 1466451"/>
                <a:gd name="f45" fmla="val 8435105"/>
                <a:gd name="f46" fmla="val 1266613"/>
                <a:gd name="f47" fmla="val 6618389"/>
                <a:gd name="f48" fmla="val 953715"/>
                <a:gd name="f49" fmla="val 4735222"/>
                <a:gd name="f50" fmla="val 130088"/>
                <a:gd name="f51" fmla="val 2948502"/>
                <a:gd name="f52" fmla="val 20548"/>
                <a:gd name="f53" fmla="*/ f0 1 12192000"/>
                <a:gd name="f54" fmla="*/ f1 1 1992138"/>
                <a:gd name="f55" fmla="+- f4 0 f2"/>
                <a:gd name="f56" fmla="+- f3 0 f2"/>
                <a:gd name="f57" fmla="*/ f56 1 12192000"/>
                <a:gd name="f58" fmla="*/ f55 1 1992138"/>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192000" h="1992138">
                  <a:moveTo>
                    <a:pt x="f5" y="f2"/>
                  </a:moveTo>
                  <a:lnTo>
                    <a:pt x="f6" y="f2"/>
                  </a:lnTo>
                  <a:lnTo>
                    <a:pt x="f7" y="f8"/>
                  </a:lnTo>
                  <a:cubicBezTo>
                    <a:pt x="f9" y="f10"/>
                    <a:pt x="f11" y="f12"/>
                    <a:pt x="f13" y="f14"/>
                  </a:cubicBezTo>
                  <a:lnTo>
                    <a:pt x="f2" y="f15"/>
                  </a:lnTo>
                  <a:lnTo>
                    <a:pt x="f2" y="f16"/>
                  </a:lnTo>
                  <a:lnTo>
                    <a:pt x="f17" y="f18"/>
                  </a:lnTo>
                  <a:cubicBezTo>
                    <a:pt x="f19" y="f20"/>
                    <a:pt x="f21" y="f22"/>
                    <a:pt x="f23" y="f24"/>
                  </a:cubicBezTo>
                  <a:cubicBezTo>
                    <a:pt x="f25" y="f26"/>
                    <a:pt x="f27" y="f28"/>
                    <a:pt x="f29" y="f30"/>
                  </a:cubicBezTo>
                  <a:cubicBezTo>
                    <a:pt x="f31" y="f32"/>
                    <a:pt x="f33" y="f34"/>
                    <a:pt x="f35" y="f36"/>
                  </a:cubicBezTo>
                  <a:lnTo>
                    <a:pt x="f3" y="f37"/>
                  </a:lnTo>
                  <a:lnTo>
                    <a:pt x="f3" y="f38"/>
                  </a:lnTo>
                  <a:lnTo>
                    <a:pt x="f39" y="f40"/>
                  </a:lnTo>
                  <a:cubicBezTo>
                    <a:pt x="f41" y="f42"/>
                    <a:pt x="f43" y="f44"/>
                    <a:pt x="f45" y="f46"/>
                  </a:cubicBezTo>
                  <a:cubicBezTo>
                    <a:pt x="f47" y="f48"/>
                    <a:pt x="f49" y="f50"/>
                    <a:pt x="f51" y="f52"/>
                  </a:cubicBezTo>
                  <a:close/>
                </a:path>
              </a:pathLst>
            </a:custGeom>
            <a:solidFill>
              <a:srgbClr val="00498F"/>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sp>
        <p:nvSpPr>
          <p:cNvPr id="5" name="Google Shape;665;p64">
            <a:extLst>
              <a:ext uri="{FF2B5EF4-FFF2-40B4-BE49-F238E27FC236}">
                <a16:creationId xmlns:a16="http://schemas.microsoft.com/office/drawing/2014/main" id="{B1364D87-54A4-C5AB-2195-1E47A2510199}"/>
              </a:ext>
            </a:extLst>
          </p:cNvPr>
          <p:cNvSpPr/>
          <p:nvPr/>
        </p:nvSpPr>
        <p:spPr>
          <a:xfrm>
            <a:off x="902366" y="1517693"/>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666;p64">
            <a:extLst>
              <a:ext uri="{FF2B5EF4-FFF2-40B4-BE49-F238E27FC236}">
                <a16:creationId xmlns:a16="http://schemas.microsoft.com/office/drawing/2014/main" id="{344DCDEA-EDD0-14F2-1639-375995C080A5}"/>
              </a:ext>
            </a:extLst>
          </p:cNvPr>
          <p:cNvSpPr txBox="1">
            <a:spLocks noGrp="1"/>
          </p:cNvSpPr>
          <p:nvPr>
            <p:ph type="body" idx="4294967295"/>
          </p:nvPr>
        </p:nvSpPr>
        <p:spPr>
          <a:xfrm>
            <a:off x="1219196" y="3429000"/>
            <a:ext cx="5582649" cy="1413561"/>
          </a:xfrm>
        </p:spPr>
        <p:txBody>
          <a:bodyPr/>
          <a:lstStyle>
            <a:lvl1pPr indent="-228600">
              <a:buNone/>
              <a:defRPr sz="2000"/>
            </a:lvl1pPr>
          </a:lstStyle>
          <a:p>
            <a:pPr lvl="0"/>
            <a:endParaRPr lang="en-US"/>
          </a:p>
        </p:txBody>
      </p:sp>
      <p:sp>
        <p:nvSpPr>
          <p:cNvPr id="7" name="Google Shape;667;p64">
            <a:extLst>
              <a:ext uri="{FF2B5EF4-FFF2-40B4-BE49-F238E27FC236}">
                <a16:creationId xmlns:a16="http://schemas.microsoft.com/office/drawing/2014/main" id="{1840E365-896B-5919-39B2-80D4CDC89A67}"/>
              </a:ext>
            </a:extLst>
          </p:cNvPr>
          <p:cNvSpPr txBox="1">
            <a:spLocks noGrp="1"/>
          </p:cNvSpPr>
          <p:nvPr>
            <p:ph type="title"/>
          </p:nvPr>
        </p:nvSpPr>
        <p:spPr>
          <a:xfrm>
            <a:off x="1219196" y="1887486"/>
            <a:ext cx="5582649" cy="1078260"/>
          </a:xfrm>
        </p:spPr>
        <p:txBody>
          <a:bodyPr/>
          <a:lstStyle>
            <a:lvl1pPr>
              <a:defRPr sz="6000"/>
            </a:lvl1pPr>
          </a:lstStyle>
          <a:p>
            <a:pPr lvl="0"/>
            <a:endParaRPr lang="en-US"/>
          </a:p>
        </p:txBody>
      </p:sp>
      <p:pic>
        <p:nvPicPr>
          <p:cNvPr id="8" name="Google Shape;668;p64">
            <a:extLst>
              <a:ext uri="{FF2B5EF4-FFF2-40B4-BE49-F238E27FC236}">
                <a16:creationId xmlns:a16="http://schemas.microsoft.com/office/drawing/2014/main" id="{0B622948-DF10-5F16-DDA6-988FB1C63A2E}"/>
              </a:ext>
            </a:extLst>
          </p:cNvPr>
          <p:cNvPicPr>
            <a:picLocks noChangeAspect="1"/>
          </p:cNvPicPr>
          <p:nvPr/>
        </p:nvPicPr>
        <p:blipFill>
          <a:blip r:embed="rId2">
            <a:alphaModFix/>
          </a:blip>
          <a:srcRect/>
          <a:stretch>
            <a:fillRect/>
          </a:stretch>
        </p:blipFill>
        <p:spPr>
          <a:xfrm>
            <a:off x="902366" y="228371"/>
            <a:ext cx="2025313" cy="911940"/>
          </a:xfrm>
          <a:prstGeom prst="rect">
            <a:avLst/>
          </a:prstGeom>
          <a:noFill/>
          <a:ln cap="flat">
            <a:noFill/>
          </a:ln>
        </p:spPr>
      </p:pic>
    </p:spTree>
    <p:extLst>
      <p:ext uri="{BB962C8B-B14F-4D97-AF65-F5344CB8AC3E}">
        <p14:creationId xmlns:p14="http://schemas.microsoft.com/office/powerpoint/2010/main" val="321667269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Divider">
    <p:spTree>
      <p:nvGrpSpPr>
        <p:cNvPr id="1" name=""/>
        <p:cNvGrpSpPr/>
        <p:nvPr/>
      </p:nvGrpSpPr>
      <p:grpSpPr>
        <a:xfrm>
          <a:off x="0" y="0"/>
          <a:ext cx="0" cy="0"/>
          <a:chOff x="0" y="0"/>
          <a:chExt cx="0" cy="0"/>
        </a:xfrm>
      </p:grpSpPr>
      <p:grpSp>
        <p:nvGrpSpPr>
          <p:cNvPr id="2" name="Google Shape;101;p10">
            <a:extLst>
              <a:ext uri="{FF2B5EF4-FFF2-40B4-BE49-F238E27FC236}">
                <a16:creationId xmlns:a16="http://schemas.microsoft.com/office/drawing/2014/main" id="{E48EE469-2FA4-C965-02EF-1B6FDC602D91}"/>
              </a:ext>
            </a:extLst>
          </p:cNvPr>
          <p:cNvGrpSpPr/>
          <p:nvPr/>
        </p:nvGrpSpPr>
        <p:grpSpPr>
          <a:xfrm>
            <a:off x="0" y="5020348"/>
            <a:ext cx="12191996" cy="1837651"/>
            <a:chOff x="0" y="5020348"/>
            <a:chExt cx="12191996" cy="1837651"/>
          </a:xfrm>
        </p:grpSpPr>
        <p:sp>
          <p:nvSpPr>
            <p:cNvPr id="3" name="Google Shape;102;p10">
              <a:extLst>
                <a:ext uri="{FF2B5EF4-FFF2-40B4-BE49-F238E27FC236}">
                  <a16:creationId xmlns:a16="http://schemas.microsoft.com/office/drawing/2014/main" id="{CC1E5BA1-280C-C91F-4A1A-E0CFE3DA884F}"/>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103;p10">
              <a:extLst>
                <a:ext uri="{FF2B5EF4-FFF2-40B4-BE49-F238E27FC236}">
                  <a16:creationId xmlns:a16="http://schemas.microsoft.com/office/drawing/2014/main" id="{99B81217-B873-2E52-AAEC-8738C4BC7C75}"/>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104;p10">
              <a:extLst>
                <a:ext uri="{FF2B5EF4-FFF2-40B4-BE49-F238E27FC236}">
                  <a16:creationId xmlns:a16="http://schemas.microsoft.com/office/drawing/2014/main" id="{73FCD5DD-0B9B-5FA4-7AB6-0F61A258C8C0}"/>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105;p10">
              <a:extLst>
                <a:ext uri="{FF2B5EF4-FFF2-40B4-BE49-F238E27FC236}">
                  <a16:creationId xmlns:a16="http://schemas.microsoft.com/office/drawing/2014/main" id="{4B738555-7E4C-5BEC-E408-FAD0C2E95606}"/>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106;p10">
            <a:extLst>
              <a:ext uri="{FF2B5EF4-FFF2-40B4-BE49-F238E27FC236}">
                <a16:creationId xmlns:a16="http://schemas.microsoft.com/office/drawing/2014/main" id="{02C7D788-76EE-7984-24F0-6B52F6A8F2C3}"/>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107;p10">
            <a:extLst>
              <a:ext uri="{FF2B5EF4-FFF2-40B4-BE49-F238E27FC236}">
                <a16:creationId xmlns:a16="http://schemas.microsoft.com/office/drawing/2014/main" id="{98DE3A37-B446-A974-AEA4-B21759DB7079}"/>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1127772736"/>
      </p:ext>
    </p:extLst>
  </p:cSld>
  <p:clrMapOvr>
    <a:masterClrMapping/>
  </p:clrMapOvr>
  <p:hf sldNum="0" hdr="0" ftr="0" dt="0"/>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Blank 3">
    <p:spTree>
      <p:nvGrpSpPr>
        <p:cNvPr id="1" name=""/>
        <p:cNvGrpSpPr/>
        <p:nvPr/>
      </p:nvGrpSpPr>
      <p:grpSpPr>
        <a:xfrm>
          <a:off x="0" y="0"/>
          <a:ext cx="0" cy="0"/>
          <a:chOff x="0" y="0"/>
          <a:chExt cx="0" cy="0"/>
        </a:xfrm>
      </p:grpSpPr>
      <p:sp>
        <p:nvSpPr>
          <p:cNvPr id="2" name="Google Shape;671;p65">
            <a:extLst>
              <a:ext uri="{FF2B5EF4-FFF2-40B4-BE49-F238E27FC236}">
                <a16:creationId xmlns:a16="http://schemas.microsoft.com/office/drawing/2014/main" id="{14787A3C-FA73-4EAC-7E8F-93040C78ACC6}"/>
              </a:ext>
            </a:extLst>
          </p:cNvPr>
          <p:cNvSpPr txBox="1">
            <a:spLocks noGrp="1"/>
          </p:cNvSpPr>
          <p:nvPr>
            <p:ph type="sldNum" sz="quarter" idx="8"/>
          </p:nvPr>
        </p:nvSpPr>
        <p:spPr/>
        <p:txBody>
          <a:bodyPr/>
          <a:lstStyle>
            <a:lvl1pPr>
              <a:defRPr/>
            </a:lvl1pPr>
          </a:lstStyle>
          <a:p>
            <a:pPr lvl="0"/>
            <a:fld id="{1A8A91D7-EDE9-4CD0-B0ED-11A6569BC00D}" type="slidenum">
              <a:t>‹#›</a:t>
            </a:fld>
            <a:endParaRPr lang="en-US"/>
          </a:p>
        </p:txBody>
      </p:sp>
      <p:cxnSp>
        <p:nvCxnSpPr>
          <p:cNvPr id="3" name="Google Shape;672;p65">
            <a:extLst>
              <a:ext uri="{FF2B5EF4-FFF2-40B4-BE49-F238E27FC236}">
                <a16:creationId xmlns:a16="http://schemas.microsoft.com/office/drawing/2014/main" id="{FF23C10E-D01F-B9D8-CED0-719F206834F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4" name="Google Shape;673;p65">
            <a:extLst>
              <a:ext uri="{FF2B5EF4-FFF2-40B4-BE49-F238E27FC236}">
                <a16:creationId xmlns:a16="http://schemas.microsoft.com/office/drawing/2014/main" id="{688C6980-D637-DB1E-2F9F-E9DD56083D58}"/>
              </a:ext>
            </a:extLst>
          </p:cNvPr>
          <p:cNvSpPr txBox="1">
            <a:spLocks noGrp="1"/>
          </p:cNvSpPr>
          <p:nvPr>
            <p:ph type="ftr" sz="quarter" idx="9"/>
          </p:nvPr>
        </p:nvSpPr>
        <p:spPr/>
        <p:txBody>
          <a:bodyPr/>
          <a:lstStyle>
            <a:lvl1pPr>
              <a:defRPr/>
            </a:lvl1pPr>
          </a:lstStyle>
          <a:p>
            <a:pPr lvl="0"/>
            <a:endParaRPr lang="en-US"/>
          </a:p>
        </p:txBody>
      </p:sp>
      <p:grpSp>
        <p:nvGrpSpPr>
          <p:cNvPr id="5" name="Google Shape;674;p65">
            <a:extLst>
              <a:ext uri="{FF2B5EF4-FFF2-40B4-BE49-F238E27FC236}">
                <a16:creationId xmlns:a16="http://schemas.microsoft.com/office/drawing/2014/main" id="{36451311-B906-BFAC-F2AB-6B4EAD4ABC77}"/>
              </a:ext>
            </a:extLst>
          </p:cNvPr>
          <p:cNvGrpSpPr/>
          <p:nvPr/>
        </p:nvGrpSpPr>
        <p:grpSpPr>
          <a:xfrm>
            <a:off x="7191545" y="0"/>
            <a:ext cx="5000460" cy="1425988"/>
            <a:chOff x="7191545" y="0"/>
            <a:chExt cx="5000460" cy="1425988"/>
          </a:xfrm>
        </p:grpSpPr>
        <p:pic>
          <p:nvPicPr>
            <p:cNvPr id="6" name="Google Shape;675;p65">
              <a:extLst>
                <a:ext uri="{FF2B5EF4-FFF2-40B4-BE49-F238E27FC236}">
                  <a16:creationId xmlns:a16="http://schemas.microsoft.com/office/drawing/2014/main" id="{4E398F57-4107-E5B3-A0EB-74D95525F69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7" name="Google Shape;676;p65">
              <a:extLst>
                <a:ext uri="{FF2B5EF4-FFF2-40B4-BE49-F238E27FC236}">
                  <a16:creationId xmlns:a16="http://schemas.microsoft.com/office/drawing/2014/main" id="{A7B52FEC-EB04-207F-966B-60A17EB31F65}"/>
                </a:ext>
              </a:extLst>
            </p:cNvPr>
            <p:cNvGrpSpPr/>
            <p:nvPr/>
          </p:nvGrpSpPr>
          <p:grpSpPr>
            <a:xfrm>
              <a:off x="7191545" y="0"/>
              <a:ext cx="5000460" cy="1425988"/>
              <a:chOff x="7191545" y="0"/>
              <a:chExt cx="5000460" cy="1425988"/>
            </a:xfrm>
          </p:grpSpPr>
          <p:sp>
            <p:nvSpPr>
              <p:cNvPr id="8" name="Google Shape;677;p65">
                <a:extLst>
                  <a:ext uri="{FF2B5EF4-FFF2-40B4-BE49-F238E27FC236}">
                    <a16:creationId xmlns:a16="http://schemas.microsoft.com/office/drawing/2014/main" id="{7E4BA673-EF5B-61A7-04BF-6F204272EC03}"/>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9" name="Google Shape;678;p65">
                <a:extLst>
                  <a:ext uri="{FF2B5EF4-FFF2-40B4-BE49-F238E27FC236}">
                    <a16:creationId xmlns:a16="http://schemas.microsoft.com/office/drawing/2014/main" id="{9A903A98-0924-5652-BB80-3D7E1BE2EAA0}"/>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Tree>
    <p:extLst>
      <p:ext uri="{BB962C8B-B14F-4D97-AF65-F5344CB8AC3E}">
        <p14:creationId xmlns:p14="http://schemas.microsoft.com/office/powerpoint/2010/main" val="234256458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Quotation 8">
    <p:spTree>
      <p:nvGrpSpPr>
        <p:cNvPr id="1" name=""/>
        <p:cNvGrpSpPr/>
        <p:nvPr/>
      </p:nvGrpSpPr>
      <p:grpSpPr>
        <a:xfrm>
          <a:off x="0" y="0"/>
          <a:ext cx="0" cy="0"/>
          <a:chOff x="0" y="0"/>
          <a:chExt cx="0" cy="0"/>
        </a:xfrm>
      </p:grpSpPr>
      <p:sp>
        <p:nvSpPr>
          <p:cNvPr id="2" name="Google Shape;680;p66">
            <a:extLst>
              <a:ext uri="{FF2B5EF4-FFF2-40B4-BE49-F238E27FC236}">
                <a16:creationId xmlns:a16="http://schemas.microsoft.com/office/drawing/2014/main" id="{3CB8A368-6152-65B2-BA67-A8C58FEC3A2B}"/>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81;p66">
            <a:extLst>
              <a:ext uri="{FF2B5EF4-FFF2-40B4-BE49-F238E27FC236}">
                <a16:creationId xmlns:a16="http://schemas.microsoft.com/office/drawing/2014/main" id="{6DC9EBDF-A8ED-6EEE-BD2D-273A4FE9B08A}"/>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82;p66">
            <a:extLst>
              <a:ext uri="{FF2B5EF4-FFF2-40B4-BE49-F238E27FC236}">
                <a16:creationId xmlns:a16="http://schemas.microsoft.com/office/drawing/2014/main" id="{639C254C-AD9B-62E2-BE85-BD57CD1EF19A}"/>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83;p66">
            <a:extLst>
              <a:ext uri="{FF2B5EF4-FFF2-40B4-BE49-F238E27FC236}">
                <a16:creationId xmlns:a16="http://schemas.microsoft.com/office/drawing/2014/main" id="{84810B85-0953-62B2-8E24-0B4B66038BA5}"/>
              </a:ext>
            </a:extLst>
          </p:cNvPr>
          <p:cNvSpPr txBox="1">
            <a:spLocks noGrp="1"/>
          </p:cNvSpPr>
          <p:nvPr>
            <p:ph type="sldNum" sz="quarter" idx="8"/>
          </p:nvPr>
        </p:nvSpPr>
        <p:spPr/>
        <p:txBody>
          <a:bodyPr/>
          <a:lstStyle>
            <a:lvl1pPr>
              <a:defRPr>
                <a:solidFill>
                  <a:srgbClr val="AEB3B7"/>
                </a:solidFill>
              </a:defRPr>
            </a:lvl1pPr>
          </a:lstStyle>
          <a:p>
            <a:pPr lvl="0"/>
            <a:fld id="{BBEF94A7-8B80-4670-A79D-E7DBA3C89B00}" type="slidenum">
              <a:t>‹#›</a:t>
            </a:fld>
            <a:endParaRPr lang="en-US"/>
          </a:p>
        </p:txBody>
      </p:sp>
      <p:cxnSp>
        <p:nvCxnSpPr>
          <p:cNvPr id="6" name="Google Shape;684;p66">
            <a:extLst>
              <a:ext uri="{FF2B5EF4-FFF2-40B4-BE49-F238E27FC236}">
                <a16:creationId xmlns:a16="http://schemas.microsoft.com/office/drawing/2014/main" id="{66E0FB57-A6F9-DEC9-E041-3646CBEC4EC0}"/>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85;p66">
            <a:extLst>
              <a:ext uri="{FF2B5EF4-FFF2-40B4-BE49-F238E27FC236}">
                <a16:creationId xmlns:a16="http://schemas.microsoft.com/office/drawing/2014/main" id="{3741A362-3BC4-C24F-A963-F2BEF9AB6282}"/>
              </a:ext>
            </a:extLst>
          </p:cNvPr>
          <p:cNvSpPr txBox="1">
            <a:spLocks noGrp="1"/>
          </p:cNvSpPr>
          <p:nvPr>
            <p:ph type="ftr" sz="quarter" idx="9"/>
          </p:nvPr>
        </p:nvSpPr>
        <p:spPr/>
        <p:txBody>
          <a:bodyPr/>
          <a:lstStyle>
            <a:lvl1pPr>
              <a:defRPr/>
            </a:lvl1pPr>
          </a:lstStyle>
          <a:p>
            <a:pPr lvl="0"/>
            <a:endParaRPr lang="en-US"/>
          </a:p>
        </p:txBody>
      </p:sp>
      <p:grpSp>
        <p:nvGrpSpPr>
          <p:cNvPr id="8" name="Google Shape;686;p66">
            <a:extLst>
              <a:ext uri="{FF2B5EF4-FFF2-40B4-BE49-F238E27FC236}">
                <a16:creationId xmlns:a16="http://schemas.microsoft.com/office/drawing/2014/main" id="{B6429A40-BFF9-7BE7-DA7E-8BDF797786F4}"/>
              </a:ext>
            </a:extLst>
          </p:cNvPr>
          <p:cNvGrpSpPr/>
          <p:nvPr/>
        </p:nvGrpSpPr>
        <p:grpSpPr>
          <a:xfrm>
            <a:off x="7191545" y="0"/>
            <a:ext cx="5000460" cy="1425988"/>
            <a:chOff x="7191545" y="0"/>
            <a:chExt cx="5000460" cy="1425988"/>
          </a:xfrm>
        </p:grpSpPr>
        <p:pic>
          <p:nvPicPr>
            <p:cNvPr id="9" name="Google Shape;687;p66">
              <a:extLst>
                <a:ext uri="{FF2B5EF4-FFF2-40B4-BE49-F238E27FC236}">
                  <a16:creationId xmlns:a16="http://schemas.microsoft.com/office/drawing/2014/main" id="{3AA1D550-CF9A-D7E1-75A8-D3438BCB856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88;p66">
              <a:extLst>
                <a:ext uri="{FF2B5EF4-FFF2-40B4-BE49-F238E27FC236}">
                  <a16:creationId xmlns:a16="http://schemas.microsoft.com/office/drawing/2014/main" id="{F521D4E1-AFF3-8230-6809-73681C47562A}"/>
                </a:ext>
              </a:extLst>
            </p:cNvPr>
            <p:cNvGrpSpPr/>
            <p:nvPr/>
          </p:nvGrpSpPr>
          <p:grpSpPr>
            <a:xfrm>
              <a:off x="7191545" y="0"/>
              <a:ext cx="5000460" cy="1425988"/>
              <a:chOff x="7191545" y="0"/>
              <a:chExt cx="5000460" cy="1425988"/>
            </a:xfrm>
          </p:grpSpPr>
          <p:sp>
            <p:nvSpPr>
              <p:cNvPr id="11" name="Google Shape;689;p66">
                <a:extLst>
                  <a:ext uri="{FF2B5EF4-FFF2-40B4-BE49-F238E27FC236}">
                    <a16:creationId xmlns:a16="http://schemas.microsoft.com/office/drawing/2014/main" id="{4FA06003-F9E2-F163-A277-97F84AA153D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90;p66">
                <a:extLst>
                  <a:ext uri="{FF2B5EF4-FFF2-40B4-BE49-F238E27FC236}">
                    <a16:creationId xmlns:a16="http://schemas.microsoft.com/office/drawing/2014/main" id="{F107EFDA-77F5-8B0F-F10F-C78E7734F221}"/>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91;p66" descr="Open quotation mark with solid fill">
            <a:extLst>
              <a:ext uri="{FF2B5EF4-FFF2-40B4-BE49-F238E27FC236}">
                <a16:creationId xmlns:a16="http://schemas.microsoft.com/office/drawing/2014/main" id="{BF9B118C-FB3F-6773-D45B-9B03D93B828E}"/>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40329510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Quotation 8">
    <p:spTree>
      <p:nvGrpSpPr>
        <p:cNvPr id="1" name=""/>
        <p:cNvGrpSpPr/>
        <p:nvPr/>
      </p:nvGrpSpPr>
      <p:grpSpPr>
        <a:xfrm>
          <a:off x="0" y="0"/>
          <a:ext cx="0" cy="0"/>
          <a:chOff x="0" y="0"/>
          <a:chExt cx="0" cy="0"/>
        </a:xfrm>
      </p:grpSpPr>
      <p:sp>
        <p:nvSpPr>
          <p:cNvPr id="2" name="Google Shape;680;p66">
            <a:extLst>
              <a:ext uri="{FF2B5EF4-FFF2-40B4-BE49-F238E27FC236}">
                <a16:creationId xmlns:a16="http://schemas.microsoft.com/office/drawing/2014/main" id="{82F0B6F3-4176-7C3A-BE60-1CD5B5486429}"/>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81;p66">
            <a:extLst>
              <a:ext uri="{FF2B5EF4-FFF2-40B4-BE49-F238E27FC236}">
                <a16:creationId xmlns:a16="http://schemas.microsoft.com/office/drawing/2014/main" id="{42531103-F8B9-6518-71AD-97BD9CF98CE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682;p66">
            <a:extLst>
              <a:ext uri="{FF2B5EF4-FFF2-40B4-BE49-F238E27FC236}">
                <a16:creationId xmlns:a16="http://schemas.microsoft.com/office/drawing/2014/main" id="{1945691C-6812-7EC1-3DFE-2D41D3B1AEBD}"/>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683;p66">
            <a:extLst>
              <a:ext uri="{FF2B5EF4-FFF2-40B4-BE49-F238E27FC236}">
                <a16:creationId xmlns:a16="http://schemas.microsoft.com/office/drawing/2014/main" id="{19D4AA66-5066-6C3C-3101-47965FC2B158}"/>
              </a:ext>
            </a:extLst>
          </p:cNvPr>
          <p:cNvSpPr txBox="1">
            <a:spLocks noGrp="1"/>
          </p:cNvSpPr>
          <p:nvPr>
            <p:ph type="sldNum" sz="quarter" idx="8"/>
          </p:nvPr>
        </p:nvSpPr>
        <p:spPr/>
        <p:txBody>
          <a:bodyPr/>
          <a:lstStyle>
            <a:lvl1pPr>
              <a:defRPr>
                <a:solidFill>
                  <a:srgbClr val="AEB3B7"/>
                </a:solidFill>
              </a:defRPr>
            </a:lvl1pPr>
          </a:lstStyle>
          <a:p>
            <a:pPr lvl="0"/>
            <a:fld id="{296ACCE1-5822-4220-A9A2-3DE4CDFE52E6}" type="slidenum">
              <a:t>‹#›</a:t>
            </a:fld>
            <a:endParaRPr lang="en-US"/>
          </a:p>
        </p:txBody>
      </p:sp>
      <p:cxnSp>
        <p:nvCxnSpPr>
          <p:cNvPr id="6" name="Google Shape;684;p66">
            <a:extLst>
              <a:ext uri="{FF2B5EF4-FFF2-40B4-BE49-F238E27FC236}">
                <a16:creationId xmlns:a16="http://schemas.microsoft.com/office/drawing/2014/main" id="{A2FAED3D-4C80-0C37-9B5F-12C830B0BF23}"/>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685;p66">
            <a:extLst>
              <a:ext uri="{FF2B5EF4-FFF2-40B4-BE49-F238E27FC236}">
                <a16:creationId xmlns:a16="http://schemas.microsoft.com/office/drawing/2014/main" id="{F7E29EFC-7126-8762-934F-BDA3A8EA4A3D}"/>
              </a:ext>
            </a:extLst>
          </p:cNvPr>
          <p:cNvSpPr txBox="1">
            <a:spLocks noGrp="1"/>
          </p:cNvSpPr>
          <p:nvPr>
            <p:ph type="ftr" sz="quarter" idx="9"/>
          </p:nvPr>
        </p:nvSpPr>
        <p:spPr/>
        <p:txBody>
          <a:bodyPr/>
          <a:lstStyle>
            <a:lvl1pPr>
              <a:defRPr/>
            </a:lvl1pPr>
          </a:lstStyle>
          <a:p>
            <a:pPr lvl="0"/>
            <a:endParaRPr lang="en-US"/>
          </a:p>
        </p:txBody>
      </p:sp>
      <p:grpSp>
        <p:nvGrpSpPr>
          <p:cNvPr id="8" name="Google Shape;686;p66">
            <a:extLst>
              <a:ext uri="{FF2B5EF4-FFF2-40B4-BE49-F238E27FC236}">
                <a16:creationId xmlns:a16="http://schemas.microsoft.com/office/drawing/2014/main" id="{EB336AB9-AEDE-B22C-BD31-509EFB06FFC7}"/>
              </a:ext>
            </a:extLst>
          </p:cNvPr>
          <p:cNvGrpSpPr/>
          <p:nvPr/>
        </p:nvGrpSpPr>
        <p:grpSpPr>
          <a:xfrm>
            <a:off x="7191545" y="0"/>
            <a:ext cx="5000460" cy="1425988"/>
            <a:chOff x="7191545" y="0"/>
            <a:chExt cx="5000460" cy="1425988"/>
          </a:xfrm>
        </p:grpSpPr>
        <p:pic>
          <p:nvPicPr>
            <p:cNvPr id="9" name="Google Shape;687;p66">
              <a:extLst>
                <a:ext uri="{FF2B5EF4-FFF2-40B4-BE49-F238E27FC236}">
                  <a16:creationId xmlns:a16="http://schemas.microsoft.com/office/drawing/2014/main" id="{808226CA-EEF5-D15C-2350-C7EA74B96AF3}"/>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688;p66">
              <a:extLst>
                <a:ext uri="{FF2B5EF4-FFF2-40B4-BE49-F238E27FC236}">
                  <a16:creationId xmlns:a16="http://schemas.microsoft.com/office/drawing/2014/main" id="{5E48E8BF-2CD4-C0E7-5775-5BE75EB6867A}"/>
                </a:ext>
              </a:extLst>
            </p:cNvPr>
            <p:cNvGrpSpPr/>
            <p:nvPr/>
          </p:nvGrpSpPr>
          <p:grpSpPr>
            <a:xfrm>
              <a:off x="7191545" y="0"/>
              <a:ext cx="5000460" cy="1425988"/>
              <a:chOff x="7191545" y="0"/>
              <a:chExt cx="5000460" cy="1425988"/>
            </a:xfrm>
          </p:grpSpPr>
          <p:sp>
            <p:nvSpPr>
              <p:cNvPr id="11" name="Google Shape;689;p66">
                <a:extLst>
                  <a:ext uri="{FF2B5EF4-FFF2-40B4-BE49-F238E27FC236}">
                    <a16:creationId xmlns:a16="http://schemas.microsoft.com/office/drawing/2014/main" id="{262E588F-328B-CDC6-4613-93DE296387FB}"/>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690;p66">
                <a:extLst>
                  <a:ext uri="{FF2B5EF4-FFF2-40B4-BE49-F238E27FC236}">
                    <a16:creationId xmlns:a16="http://schemas.microsoft.com/office/drawing/2014/main" id="{A065AA32-5E19-948F-E7C6-ADF593AD2513}"/>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691;p66" descr="Open quotation mark with solid fill">
            <a:extLst>
              <a:ext uri="{FF2B5EF4-FFF2-40B4-BE49-F238E27FC236}">
                <a16:creationId xmlns:a16="http://schemas.microsoft.com/office/drawing/2014/main" id="{E3E04593-755C-44F9-9785-56292ABF43F9}"/>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43152328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Cover 7">
    <p:spTree>
      <p:nvGrpSpPr>
        <p:cNvPr id="1" name=""/>
        <p:cNvGrpSpPr/>
        <p:nvPr/>
      </p:nvGrpSpPr>
      <p:grpSpPr>
        <a:xfrm>
          <a:off x="0" y="0"/>
          <a:ext cx="0" cy="0"/>
          <a:chOff x="0" y="0"/>
          <a:chExt cx="0" cy="0"/>
        </a:xfrm>
      </p:grpSpPr>
      <p:sp>
        <p:nvSpPr>
          <p:cNvPr id="2" name="Google Shape;693;p67">
            <a:extLst>
              <a:ext uri="{FF2B5EF4-FFF2-40B4-BE49-F238E27FC236}">
                <a16:creationId xmlns:a16="http://schemas.microsoft.com/office/drawing/2014/main" id="{A703842D-2B99-8009-34BE-BB0D2988731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694;p67">
            <a:extLst>
              <a:ext uri="{FF2B5EF4-FFF2-40B4-BE49-F238E27FC236}">
                <a16:creationId xmlns:a16="http://schemas.microsoft.com/office/drawing/2014/main" id="{C23D4F76-7AE6-9155-3753-741846231959}"/>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695;p67">
            <a:extLst>
              <a:ext uri="{FF2B5EF4-FFF2-40B4-BE49-F238E27FC236}">
                <a16:creationId xmlns:a16="http://schemas.microsoft.com/office/drawing/2014/main" id="{682FA989-DD2F-A3E3-73A4-D680C37C519C}"/>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697;p67">
            <a:extLst>
              <a:ext uri="{FF2B5EF4-FFF2-40B4-BE49-F238E27FC236}">
                <a16:creationId xmlns:a16="http://schemas.microsoft.com/office/drawing/2014/main" id="{03AF6BA8-A62E-05CA-4C50-8AE6A9AE8CBF}"/>
              </a:ext>
            </a:extLst>
          </p:cNvPr>
          <p:cNvGrpSpPr/>
          <p:nvPr/>
        </p:nvGrpSpPr>
        <p:grpSpPr>
          <a:xfrm>
            <a:off x="0" y="5020348"/>
            <a:ext cx="12191996" cy="1837651"/>
            <a:chOff x="0" y="5020348"/>
            <a:chExt cx="12191996" cy="1837651"/>
          </a:xfrm>
        </p:grpSpPr>
        <p:sp>
          <p:nvSpPr>
            <p:cNvPr id="6" name="Google Shape;698;p67">
              <a:extLst>
                <a:ext uri="{FF2B5EF4-FFF2-40B4-BE49-F238E27FC236}">
                  <a16:creationId xmlns:a16="http://schemas.microsoft.com/office/drawing/2014/main" id="{FBD8CAA1-26EC-AFD5-0BA2-2C1339A3AE7C}"/>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699;p67">
              <a:extLst>
                <a:ext uri="{FF2B5EF4-FFF2-40B4-BE49-F238E27FC236}">
                  <a16:creationId xmlns:a16="http://schemas.microsoft.com/office/drawing/2014/main" id="{DFA8474B-BAA8-E58B-BBCB-1369B7C0E848}"/>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700;p67">
              <a:extLst>
                <a:ext uri="{FF2B5EF4-FFF2-40B4-BE49-F238E27FC236}">
                  <a16:creationId xmlns:a16="http://schemas.microsoft.com/office/drawing/2014/main" id="{D999AA3B-754B-B899-E110-292F8FB2D0D9}"/>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167201752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Divider 8">
    <p:spTree>
      <p:nvGrpSpPr>
        <p:cNvPr id="1" name=""/>
        <p:cNvGrpSpPr/>
        <p:nvPr/>
      </p:nvGrpSpPr>
      <p:grpSpPr>
        <a:xfrm>
          <a:off x="0" y="0"/>
          <a:ext cx="0" cy="0"/>
          <a:chOff x="0" y="0"/>
          <a:chExt cx="0" cy="0"/>
        </a:xfrm>
      </p:grpSpPr>
      <p:grpSp>
        <p:nvGrpSpPr>
          <p:cNvPr id="2" name="Google Shape;702;p68">
            <a:extLst>
              <a:ext uri="{FF2B5EF4-FFF2-40B4-BE49-F238E27FC236}">
                <a16:creationId xmlns:a16="http://schemas.microsoft.com/office/drawing/2014/main" id="{C07E5542-FB7E-3CC6-4B93-BB538E4E17C3}"/>
              </a:ext>
            </a:extLst>
          </p:cNvPr>
          <p:cNvGrpSpPr/>
          <p:nvPr/>
        </p:nvGrpSpPr>
        <p:grpSpPr>
          <a:xfrm>
            <a:off x="0" y="5020348"/>
            <a:ext cx="12191996" cy="1837651"/>
            <a:chOff x="0" y="5020348"/>
            <a:chExt cx="12191996" cy="1837651"/>
          </a:xfrm>
        </p:grpSpPr>
        <p:sp>
          <p:nvSpPr>
            <p:cNvPr id="3" name="Google Shape;703;p68">
              <a:extLst>
                <a:ext uri="{FF2B5EF4-FFF2-40B4-BE49-F238E27FC236}">
                  <a16:creationId xmlns:a16="http://schemas.microsoft.com/office/drawing/2014/main" id="{413C8A9A-F911-688E-A321-9F13B7E23BF6}"/>
                </a:ext>
              </a:extLst>
            </p:cNvPr>
            <p:cNvSpPr/>
            <p:nvPr/>
          </p:nvSpPr>
          <p:spPr>
            <a:xfrm>
              <a:off x="0" y="5100267"/>
              <a:ext cx="7111371" cy="1757732"/>
            </a:xfrm>
            <a:custGeom>
              <a:avLst/>
              <a:gdLst>
                <a:gd name="f0" fmla="val w"/>
                <a:gd name="f1" fmla="val h"/>
                <a:gd name="f2" fmla="val 0"/>
                <a:gd name="f3" fmla="val 7111369"/>
                <a:gd name="f4" fmla="val 1757730"/>
                <a:gd name="f5" fmla="val 772954"/>
                <a:gd name="f6" fmla="val 2778"/>
                <a:gd name="f7" fmla="val 1769038"/>
                <a:gd name="f8" fmla="val 30799"/>
                <a:gd name="f9" fmla="val 2696750"/>
                <a:gd name="f10" fmla="val 267531"/>
                <a:gd name="f11" fmla="val 3590934"/>
                <a:gd name="f12" fmla="val 566046"/>
                <a:gd name="f13" fmla="val 4684008"/>
                <a:gd name="f14" fmla="val 930921"/>
                <a:gd name="f15" fmla="val 5690778"/>
                <a:gd name="f16" fmla="val 1324625"/>
                <a:gd name="f17" fmla="val 6700767"/>
                <a:gd name="f18" fmla="val 1636882"/>
                <a:gd name="f19" fmla="val 25690"/>
                <a:gd name="f20" fmla="val 2197"/>
                <a:gd name="f21" fmla="val 25414"/>
                <a:gd name="f22" fmla="val 114653"/>
                <a:gd name="f23" fmla="val 14905"/>
                <a:gd name="f24" fmla="val 227801"/>
                <a:gd name="f25" fmla="val 7857"/>
                <a:gd name="f26" fmla="val 341773"/>
                <a:gd name="f27" fmla="val 3976"/>
                <a:gd name="f28" fmla="val 486963"/>
                <a:gd name="f29" fmla="+- 0 0 968"/>
                <a:gd name="f30" fmla="val 630656"/>
                <a:gd name="f31" fmla="+- 0 0 1224"/>
                <a:gd name="f32" fmla="*/ f0 1 7111369"/>
                <a:gd name="f33" fmla="*/ f1 1 1757730"/>
                <a:gd name="f34" fmla="+- f4 0 f2"/>
                <a:gd name="f35" fmla="+- f3 0 f2"/>
                <a:gd name="f36" fmla="*/ f35 1 7111369"/>
                <a:gd name="f37" fmla="*/ f34 1 1757730"/>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7111369" h="1757730">
                  <a:moveTo>
                    <a:pt x="f5" y="f6"/>
                  </a:moveTo>
                  <a:cubicBezTo>
                    <a:pt x="f7" y="f8"/>
                    <a:pt x="f9" y="f10"/>
                    <a:pt x="f11" y="f12"/>
                  </a:cubicBezTo>
                  <a:cubicBezTo>
                    <a:pt x="f13" y="f14"/>
                    <a:pt x="f15" y="f16"/>
                    <a:pt x="f17" y="f18"/>
                  </a:cubicBezTo>
                  <a:lnTo>
                    <a:pt x="f3" y="f4"/>
                  </a:lnTo>
                  <a:lnTo>
                    <a:pt x="f2" y="f4"/>
                  </a:lnTo>
                  <a:lnTo>
                    <a:pt x="f2" y="f19"/>
                  </a:lnTo>
                  <a:lnTo>
                    <a:pt x="f20" y="f21"/>
                  </a:lnTo>
                  <a:cubicBezTo>
                    <a:pt x="f22" y="f23"/>
                    <a:pt x="f24" y="f25"/>
                    <a:pt x="f26" y="f27"/>
                  </a:cubicBezTo>
                  <a:cubicBezTo>
                    <a:pt x="f28" y="f29"/>
                    <a:pt x="f30" y="f31"/>
                    <a:pt x="f5" y="f6"/>
                  </a:cubicBezTo>
                  <a:close/>
                </a:path>
              </a:pathLst>
            </a:cu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704;p68">
              <a:extLst>
                <a:ext uri="{FF2B5EF4-FFF2-40B4-BE49-F238E27FC236}">
                  <a16:creationId xmlns:a16="http://schemas.microsoft.com/office/drawing/2014/main" id="{F1D72FCD-4513-10E0-6ADB-083842F2DD37}"/>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705;p68">
              <a:extLst>
                <a:ext uri="{FF2B5EF4-FFF2-40B4-BE49-F238E27FC236}">
                  <a16:creationId xmlns:a16="http://schemas.microsoft.com/office/drawing/2014/main" id="{85528864-2C13-DD77-8050-A31127E3C044}"/>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6" name="Google Shape;706;p68">
              <a:extLst>
                <a:ext uri="{FF2B5EF4-FFF2-40B4-BE49-F238E27FC236}">
                  <a16:creationId xmlns:a16="http://schemas.microsoft.com/office/drawing/2014/main" id="{68FBB8AB-727B-BADD-1667-30414B88E4AA}"/>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
        <p:nvSpPr>
          <p:cNvPr id="7" name="Google Shape;707;p68">
            <a:extLst>
              <a:ext uri="{FF2B5EF4-FFF2-40B4-BE49-F238E27FC236}">
                <a16:creationId xmlns:a16="http://schemas.microsoft.com/office/drawing/2014/main" id="{2F2D4D4A-1584-EC62-B4C3-9019D50E51C9}"/>
              </a:ext>
            </a:extLst>
          </p:cNvPr>
          <p:cNvSpPr txBox="1">
            <a:spLocks noGrp="1"/>
          </p:cNvSpPr>
          <p:nvPr>
            <p:ph type="title"/>
          </p:nvPr>
        </p:nvSpPr>
        <p:spPr>
          <a:xfrm>
            <a:off x="1413305" y="701747"/>
            <a:ext cx="9365376" cy="2014679"/>
          </a:xfrm>
        </p:spPr>
        <p:txBody>
          <a:bodyPr anchor="b"/>
          <a:lstStyle>
            <a:lvl1pPr>
              <a:defRPr/>
            </a:lvl1pPr>
          </a:lstStyle>
          <a:p>
            <a:pPr lvl="0"/>
            <a:endParaRPr lang="en-US"/>
          </a:p>
        </p:txBody>
      </p:sp>
      <p:sp>
        <p:nvSpPr>
          <p:cNvPr id="8" name="Google Shape;708;p68">
            <a:extLst>
              <a:ext uri="{FF2B5EF4-FFF2-40B4-BE49-F238E27FC236}">
                <a16:creationId xmlns:a16="http://schemas.microsoft.com/office/drawing/2014/main" id="{A938F904-80A6-2831-5A15-D8E12922E23E}"/>
              </a:ext>
            </a:extLst>
          </p:cNvPr>
          <p:cNvSpPr txBox="1">
            <a:spLocks noGrp="1"/>
          </p:cNvSpPr>
          <p:nvPr>
            <p:ph type="subTitle" idx="4294967295"/>
          </p:nvPr>
        </p:nvSpPr>
        <p:spPr>
          <a:xfrm>
            <a:off x="1413305" y="3081637"/>
            <a:ext cx="9365376" cy="986564"/>
          </a:xfrm>
        </p:spPr>
        <p:txBody>
          <a:bodyPr/>
          <a:lstStyle>
            <a:lvl1pPr>
              <a:buNone/>
              <a:defRPr/>
            </a:lvl1pPr>
          </a:lstStyle>
          <a:p>
            <a:pPr lvl="0"/>
            <a:endParaRPr lang="en-US"/>
          </a:p>
        </p:txBody>
      </p:sp>
    </p:spTree>
    <p:extLst>
      <p:ext uri="{BB962C8B-B14F-4D97-AF65-F5344CB8AC3E}">
        <p14:creationId xmlns:p14="http://schemas.microsoft.com/office/powerpoint/2010/main" val="401742630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Photo Slide 7">
    <p:spTree>
      <p:nvGrpSpPr>
        <p:cNvPr id="1" name=""/>
        <p:cNvGrpSpPr/>
        <p:nvPr/>
      </p:nvGrpSpPr>
      <p:grpSpPr>
        <a:xfrm>
          <a:off x="0" y="0"/>
          <a:ext cx="0" cy="0"/>
          <a:chOff x="0" y="0"/>
          <a:chExt cx="0" cy="0"/>
        </a:xfrm>
      </p:grpSpPr>
      <p:sp>
        <p:nvSpPr>
          <p:cNvPr id="2" name="Google Shape;710;p69">
            <a:extLst>
              <a:ext uri="{FF2B5EF4-FFF2-40B4-BE49-F238E27FC236}">
                <a16:creationId xmlns:a16="http://schemas.microsoft.com/office/drawing/2014/main" id="{77F2C78D-E4CB-15D0-280A-88874E350D89}"/>
              </a:ext>
            </a:extLst>
          </p:cNvPr>
          <p:cNvSpPr txBox="1">
            <a:spLocks noGrp="1"/>
          </p:cNvSpPr>
          <p:nvPr>
            <p:ph type="body" idx="4294967295"/>
          </p:nvPr>
        </p:nvSpPr>
        <p:spPr>
          <a:xfrm>
            <a:off x="457200" y="1146255"/>
            <a:ext cx="2350172" cy="2971800"/>
          </a:xfrm>
        </p:spPr>
        <p:txBody>
          <a:bodyPr/>
          <a:lstStyle>
            <a:lvl1pPr indent="-228600">
              <a:buNone/>
              <a:defRPr/>
            </a:lvl1pPr>
          </a:lstStyle>
          <a:p>
            <a:pPr lvl="0"/>
            <a:endParaRPr lang="en-US"/>
          </a:p>
        </p:txBody>
      </p:sp>
      <p:cxnSp>
        <p:nvCxnSpPr>
          <p:cNvPr id="3" name="Google Shape;711;p69">
            <a:extLst>
              <a:ext uri="{FF2B5EF4-FFF2-40B4-BE49-F238E27FC236}">
                <a16:creationId xmlns:a16="http://schemas.microsoft.com/office/drawing/2014/main" id="{D8FFCDB7-FDFD-87CB-B70D-AF3EB60FE4D1}"/>
              </a:ext>
            </a:extLst>
          </p:cNvPr>
          <p:cNvCxnSpPr/>
          <p:nvPr/>
        </p:nvCxnSpPr>
        <p:spPr>
          <a:xfrm>
            <a:off x="457200" y="947985"/>
            <a:ext cx="2350163" cy="0"/>
          </a:xfrm>
          <a:prstGeom prst="straightConnector1">
            <a:avLst/>
          </a:prstGeom>
          <a:noFill/>
          <a:ln w="31747" cap="flat">
            <a:solidFill>
              <a:srgbClr val="F58366"/>
            </a:solidFill>
            <a:prstDash val="solid"/>
            <a:miter/>
          </a:ln>
        </p:spPr>
      </p:cxnSp>
      <p:grpSp>
        <p:nvGrpSpPr>
          <p:cNvPr id="4" name="Google Shape;712;p69">
            <a:extLst>
              <a:ext uri="{FF2B5EF4-FFF2-40B4-BE49-F238E27FC236}">
                <a16:creationId xmlns:a16="http://schemas.microsoft.com/office/drawing/2014/main" id="{7A1E6766-E257-8AEA-B4D6-E22D2AC72121}"/>
              </a:ext>
            </a:extLst>
          </p:cNvPr>
          <p:cNvGrpSpPr/>
          <p:nvPr/>
        </p:nvGrpSpPr>
        <p:grpSpPr>
          <a:xfrm>
            <a:off x="0" y="5379424"/>
            <a:ext cx="2807363" cy="753895"/>
            <a:chOff x="0" y="5379424"/>
            <a:chExt cx="2807363" cy="753895"/>
          </a:xfrm>
        </p:grpSpPr>
        <p:sp>
          <p:nvSpPr>
            <p:cNvPr id="5" name="Google Shape;713;p69">
              <a:extLst>
                <a:ext uri="{FF2B5EF4-FFF2-40B4-BE49-F238E27FC236}">
                  <a16:creationId xmlns:a16="http://schemas.microsoft.com/office/drawing/2014/main" id="{6985E41B-FAC0-0D4A-5C89-EC306D449AEA}"/>
                </a:ext>
              </a:extLst>
            </p:cNvPr>
            <p:cNvSpPr/>
            <p:nvPr/>
          </p:nvSpPr>
          <p:spPr>
            <a:xfrm>
              <a:off x="0" y="5532513"/>
              <a:ext cx="2807363" cy="600806"/>
            </a:xfrm>
            <a:custGeom>
              <a:avLst/>
              <a:gdLst>
                <a:gd name="f0" fmla="val w"/>
                <a:gd name="f1" fmla="val h"/>
                <a:gd name="f2" fmla="val 0"/>
                <a:gd name="f3" fmla="val 2807368"/>
                <a:gd name="f4" fmla="val 600807"/>
                <a:gd name="f5" fmla="val 429971"/>
                <a:gd name="f6" fmla="val 123998"/>
                <a:gd name="f7" fmla="val 1184765"/>
                <a:gd name="f8" fmla="val 325331"/>
                <a:gd name="f9" fmla="val 2014184"/>
                <a:gd name="f10" fmla="val 392492"/>
                <a:gd name="f11" fmla="val 2790212"/>
                <a:gd name="f12" fmla="val 235402"/>
                <a:gd name="f13" fmla="val 231522"/>
                <a:gd name="f14" fmla="val 566106"/>
                <a:gd name="f15" fmla="val 2593885"/>
                <a:gd name="f16" fmla="val 587498"/>
                <a:gd name="f17" fmla="val 1673646"/>
                <a:gd name="f18" fmla="val 651184"/>
                <a:gd name="f19" fmla="val 884869"/>
                <a:gd name="f20" fmla="val 479260"/>
                <a:gd name="f21" fmla="val 100844"/>
                <a:gd name="f22" fmla="val 222653"/>
                <a:gd name="f23" fmla="val 188389"/>
                <a:gd name="f24" fmla="*/ f0 1 2807368"/>
                <a:gd name="f25" fmla="*/ f1 1 600807"/>
                <a:gd name="f26" fmla="+- f4 0 f2"/>
                <a:gd name="f27" fmla="+- f3 0 f2"/>
                <a:gd name="f28" fmla="*/ f27 1 2807368"/>
                <a:gd name="f29" fmla="*/ f26 1 60080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07368" h="600807">
                  <a:moveTo>
                    <a:pt x="f2" y="f2"/>
                  </a:moveTo>
                  <a:lnTo>
                    <a:pt x="f5" y="f6"/>
                  </a:lnTo>
                  <a:cubicBezTo>
                    <a:pt x="f7" y="f8"/>
                    <a:pt x="f9" y="f10"/>
                    <a:pt x="f11" y="f12"/>
                  </a:cubicBezTo>
                  <a:lnTo>
                    <a:pt x="f3" y="f13"/>
                  </a:lnTo>
                  <a:lnTo>
                    <a:pt x="f3" y="f14"/>
                  </a:lnTo>
                  <a:lnTo>
                    <a:pt x="f15" y="f16"/>
                  </a:lnTo>
                  <a:cubicBezTo>
                    <a:pt x="f17" y="f18"/>
                    <a:pt x="f19" y="f20"/>
                    <a:pt x="f21" y="f22"/>
                  </a:cubicBezTo>
                  <a:lnTo>
                    <a:pt x="f2" y="f23"/>
                  </a:ln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714;p69">
              <a:extLst>
                <a:ext uri="{FF2B5EF4-FFF2-40B4-BE49-F238E27FC236}">
                  <a16:creationId xmlns:a16="http://schemas.microsoft.com/office/drawing/2014/main" id="{6CDB38CB-CFD9-DFBA-4D8F-164A443C5764}"/>
                </a:ext>
              </a:extLst>
            </p:cNvPr>
            <p:cNvSpPr/>
            <p:nvPr/>
          </p:nvSpPr>
          <p:spPr>
            <a:xfrm>
              <a:off x="0" y="5379424"/>
              <a:ext cx="2807363" cy="649800"/>
            </a:xfrm>
            <a:custGeom>
              <a:avLst/>
              <a:gdLst>
                <a:gd name="f0" fmla="val w"/>
                <a:gd name="f1" fmla="val h"/>
                <a:gd name="f2" fmla="val 0"/>
                <a:gd name="f3" fmla="val 2807368"/>
                <a:gd name="f4" fmla="val 649803"/>
                <a:gd name="f5" fmla="val 282676"/>
                <a:gd name="f6" fmla="val 70799"/>
                <a:gd name="f7" fmla="val 435964"/>
                <a:gd name="f8" fmla="val 106085"/>
                <a:gd name="f9" fmla="val 588770"/>
                <a:gd name="f10" fmla="val 137629"/>
                <a:gd name="f11" fmla="val 740881"/>
                <a:gd name="f12" fmla="val 163828"/>
                <a:gd name="f13" fmla="val 1362800"/>
                <a:gd name="f14" fmla="val 270912"/>
                <a:gd name="f15" fmla="val 2067879"/>
                <a:gd name="f16" fmla="val 253759"/>
                <a:gd name="f17" fmla="val 2706471"/>
                <a:gd name="f18" fmla="val 96397"/>
                <a:gd name="f19" fmla="val 67250"/>
                <a:gd name="f20" fmla="val 605551"/>
                <a:gd name="f21" fmla="val 2602685"/>
                <a:gd name="f22" fmla="val 629466"/>
                <a:gd name="f23" fmla="val 1684237"/>
                <a:gd name="f24" fmla="val 708219"/>
                <a:gd name="f25" fmla="val 893252"/>
                <a:gd name="f26" fmla="val 549395"/>
                <a:gd name="f27" fmla="val 105614"/>
                <a:gd name="f28" fmla="val 305882"/>
                <a:gd name="f29" fmla="val 271926"/>
                <a:gd name="f30" fmla="*/ f0 1 2807368"/>
                <a:gd name="f31" fmla="*/ f1 1 649803"/>
                <a:gd name="f32" fmla="+- f4 0 f2"/>
                <a:gd name="f33" fmla="+- f3 0 f2"/>
                <a:gd name="f34" fmla="*/ f33 1 2807368"/>
                <a:gd name="f35" fmla="*/ f32 1 649803"/>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2807368" h="649803">
                  <a:moveTo>
                    <a:pt x="f2" y="f2"/>
                  </a:moveTo>
                  <a:lnTo>
                    <a:pt x="f5" y="f6"/>
                  </a:lnTo>
                  <a:cubicBezTo>
                    <a:pt x="f7" y="f8"/>
                    <a:pt x="f9" y="f10"/>
                    <a:pt x="f11" y="f12"/>
                  </a:cubicBezTo>
                  <a:cubicBezTo>
                    <a:pt x="f13" y="f14"/>
                    <a:pt x="f15" y="f16"/>
                    <a:pt x="f17" y="f18"/>
                  </a:cubicBezTo>
                  <a:lnTo>
                    <a:pt x="f3" y="f19"/>
                  </a:lnTo>
                  <a:lnTo>
                    <a:pt x="f3" y="f20"/>
                  </a:lnTo>
                  <a:lnTo>
                    <a:pt x="f21" y="f22"/>
                  </a:lnTo>
                  <a:cubicBezTo>
                    <a:pt x="f23" y="f24"/>
                    <a:pt x="f25" y="f26"/>
                    <a:pt x="f27" y="f28"/>
                  </a:cubicBezTo>
                  <a:lnTo>
                    <a:pt x="f2" y="f29"/>
                  </a:ln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pic>
        <p:nvPicPr>
          <p:cNvPr id="7" name="Google Shape;716;p69">
            <a:extLst>
              <a:ext uri="{FF2B5EF4-FFF2-40B4-BE49-F238E27FC236}">
                <a16:creationId xmlns:a16="http://schemas.microsoft.com/office/drawing/2014/main" id="{9261539C-3406-82AF-5A60-897C8EDC5FC0}"/>
              </a:ext>
            </a:extLst>
          </p:cNvPr>
          <p:cNvPicPr>
            <a:picLocks noChangeAspect="1"/>
          </p:cNvPicPr>
          <p:nvPr/>
        </p:nvPicPr>
        <p:blipFill>
          <a:blip r:embed="rId2">
            <a:alphaModFix/>
          </a:blip>
          <a:srcRect/>
          <a:stretch>
            <a:fillRect/>
          </a:stretch>
        </p:blipFill>
        <p:spPr>
          <a:xfrm>
            <a:off x="513344" y="4385535"/>
            <a:ext cx="2025313" cy="911940"/>
          </a:xfrm>
          <a:prstGeom prst="rect">
            <a:avLst/>
          </a:prstGeom>
          <a:noFill/>
          <a:ln cap="flat">
            <a:noFill/>
          </a:ln>
        </p:spPr>
      </p:pic>
    </p:spTree>
    <p:extLst>
      <p:ext uri="{BB962C8B-B14F-4D97-AF65-F5344CB8AC3E}">
        <p14:creationId xmlns:p14="http://schemas.microsoft.com/office/powerpoint/2010/main" val="253052896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Quotation 9">
    <p:spTree>
      <p:nvGrpSpPr>
        <p:cNvPr id="1" name=""/>
        <p:cNvGrpSpPr/>
        <p:nvPr/>
      </p:nvGrpSpPr>
      <p:grpSpPr>
        <a:xfrm>
          <a:off x="0" y="0"/>
          <a:ext cx="0" cy="0"/>
          <a:chOff x="0" y="0"/>
          <a:chExt cx="0" cy="0"/>
        </a:xfrm>
      </p:grpSpPr>
      <p:sp>
        <p:nvSpPr>
          <p:cNvPr id="2" name="Google Shape;718;p70">
            <a:extLst>
              <a:ext uri="{FF2B5EF4-FFF2-40B4-BE49-F238E27FC236}">
                <a16:creationId xmlns:a16="http://schemas.microsoft.com/office/drawing/2014/main" id="{E0FFADF7-C008-5868-B0C0-F8946E7EFEB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19;p70">
            <a:extLst>
              <a:ext uri="{FF2B5EF4-FFF2-40B4-BE49-F238E27FC236}">
                <a16:creationId xmlns:a16="http://schemas.microsoft.com/office/drawing/2014/main" id="{7F595B62-DAAE-C5F5-5368-01E454BF73EE}"/>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20;p70">
            <a:extLst>
              <a:ext uri="{FF2B5EF4-FFF2-40B4-BE49-F238E27FC236}">
                <a16:creationId xmlns:a16="http://schemas.microsoft.com/office/drawing/2014/main" id="{4C80C117-50C6-111E-FF3C-A43F0CFCC808}"/>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21;p70">
            <a:extLst>
              <a:ext uri="{FF2B5EF4-FFF2-40B4-BE49-F238E27FC236}">
                <a16:creationId xmlns:a16="http://schemas.microsoft.com/office/drawing/2014/main" id="{4DCBB165-B0AB-EC05-3857-ABCF68377586}"/>
              </a:ext>
            </a:extLst>
          </p:cNvPr>
          <p:cNvSpPr txBox="1">
            <a:spLocks noGrp="1"/>
          </p:cNvSpPr>
          <p:nvPr>
            <p:ph type="sldNum" sz="quarter" idx="8"/>
          </p:nvPr>
        </p:nvSpPr>
        <p:spPr/>
        <p:txBody>
          <a:bodyPr/>
          <a:lstStyle>
            <a:lvl1pPr>
              <a:defRPr>
                <a:solidFill>
                  <a:srgbClr val="AEB3B7"/>
                </a:solidFill>
              </a:defRPr>
            </a:lvl1pPr>
          </a:lstStyle>
          <a:p>
            <a:pPr lvl="0"/>
            <a:fld id="{565048E4-C33A-4A76-A9B3-D6A27A1E2C82}" type="slidenum">
              <a:t>‹#›</a:t>
            </a:fld>
            <a:endParaRPr lang="en-US"/>
          </a:p>
        </p:txBody>
      </p:sp>
      <p:cxnSp>
        <p:nvCxnSpPr>
          <p:cNvPr id="6" name="Google Shape;722;p70">
            <a:extLst>
              <a:ext uri="{FF2B5EF4-FFF2-40B4-BE49-F238E27FC236}">
                <a16:creationId xmlns:a16="http://schemas.microsoft.com/office/drawing/2014/main" id="{A8A1DC30-25B6-9676-C460-A9742CB0064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23;p70">
            <a:extLst>
              <a:ext uri="{FF2B5EF4-FFF2-40B4-BE49-F238E27FC236}">
                <a16:creationId xmlns:a16="http://schemas.microsoft.com/office/drawing/2014/main" id="{E08A7D15-DE48-8332-238F-9E569B8C188D}"/>
              </a:ext>
            </a:extLst>
          </p:cNvPr>
          <p:cNvSpPr txBox="1">
            <a:spLocks noGrp="1"/>
          </p:cNvSpPr>
          <p:nvPr>
            <p:ph type="ftr" sz="quarter" idx="9"/>
          </p:nvPr>
        </p:nvSpPr>
        <p:spPr/>
        <p:txBody>
          <a:bodyPr/>
          <a:lstStyle>
            <a:lvl1pPr>
              <a:defRPr/>
            </a:lvl1pPr>
          </a:lstStyle>
          <a:p>
            <a:pPr lvl="0"/>
            <a:endParaRPr lang="en-US"/>
          </a:p>
        </p:txBody>
      </p:sp>
      <p:grpSp>
        <p:nvGrpSpPr>
          <p:cNvPr id="8" name="Google Shape;724;p70">
            <a:extLst>
              <a:ext uri="{FF2B5EF4-FFF2-40B4-BE49-F238E27FC236}">
                <a16:creationId xmlns:a16="http://schemas.microsoft.com/office/drawing/2014/main" id="{27C3E8CC-D8B3-1D9A-DED6-5C5A984EFB6F}"/>
              </a:ext>
            </a:extLst>
          </p:cNvPr>
          <p:cNvGrpSpPr/>
          <p:nvPr/>
        </p:nvGrpSpPr>
        <p:grpSpPr>
          <a:xfrm>
            <a:off x="7191545" y="0"/>
            <a:ext cx="5000460" cy="1425988"/>
            <a:chOff x="7191545" y="0"/>
            <a:chExt cx="5000460" cy="1425988"/>
          </a:xfrm>
        </p:grpSpPr>
        <p:pic>
          <p:nvPicPr>
            <p:cNvPr id="9" name="Google Shape;725;p70">
              <a:extLst>
                <a:ext uri="{FF2B5EF4-FFF2-40B4-BE49-F238E27FC236}">
                  <a16:creationId xmlns:a16="http://schemas.microsoft.com/office/drawing/2014/main" id="{708A9817-BF87-CD66-E8C9-9E0DA0D33376}"/>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26;p70">
              <a:extLst>
                <a:ext uri="{FF2B5EF4-FFF2-40B4-BE49-F238E27FC236}">
                  <a16:creationId xmlns:a16="http://schemas.microsoft.com/office/drawing/2014/main" id="{A4E4ACCB-7F6D-EF36-CD98-E15C637999B0}"/>
                </a:ext>
              </a:extLst>
            </p:cNvPr>
            <p:cNvGrpSpPr/>
            <p:nvPr/>
          </p:nvGrpSpPr>
          <p:grpSpPr>
            <a:xfrm>
              <a:off x="7191545" y="0"/>
              <a:ext cx="5000460" cy="1425988"/>
              <a:chOff x="7191545" y="0"/>
              <a:chExt cx="5000460" cy="1425988"/>
            </a:xfrm>
          </p:grpSpPr>
          <p:sp>
            <p:nvSpPr>
              <p:cNvPr id="11" name="Google Shape;727;p70">
                <a:extLst>
                  <a:ext uri="{FF2B5EF4-FFF2-40B4-BE49-F238E27FC236}">
                    <a16:creationId xmlns:a16="http://schemas.microsoft.com/office/drawing/2014/main" id="{4FC5A9F5-68D5-7B3D-C481-5395F30BF29F}"/>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28;p70">
                <a:extLst>
                  <a:ext uri="{FF2B5EF4-FFF2-40B4-BE49-F238E27FC236}">
                    <a16:creationId xmlns:a16="http://schemas.microsoft.com/office/drawing/2014/main" id="{AB4F2058-4CDB-7270-6D2F-DC22C2046669}"/>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29;p70" descr="Open quotation mark with solid fill">
            <a:extLst>
              <a:ext uri="{FF2B5EF4-FFF2-40B4-BE49-F238E27FC236}">
                <a16:creationId xmlns:a16="http://schemas.microsoft.com/office/drawing/2014/main" id="{C8615EE8-60EF-A4B0-F17B-C9E3074F4BA2}"/>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95399251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Quotation 10">
    <p:spTree>
      <p:nvGrpSpPr>
        <p:cNvPr id="1" name=""/>
        <p:cNvGrpSpPr/>
        <p:nvPr/>
      </p:nvGrpSpPr>
      <p:grpSpPr>
        <a:xfrm>
          <a:off x="0" y="0"/>
          <a:ext cx="0" cy="0"/>
          <a:chOff x="0" y="0"/>
          <a:chExt cx="0" cy="0"/>
        </a:xfrm>
      </p:grpSpPr>
      <p:sp>
        <p:nvSpPr>
          <p:cNvPr id="2" name="Google Shape;731;p71">
            <a:extLst>
              <a:ext uri="{FF2B5EF4-FFF2-40B4-BE49-F238E27FC236}">
                <a16:creationId xmlns:a16="http://schemas.microsoft.com/office/drawing/2014/main" id="{4D66589C-4279-6E65-ECB3-B867CB2FC06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32;p71">
            <a:extLst>
              <a:ext uri="{FF2B5EF4-FFF2-40B4-BE49-F238E27FC236}">
                <a16:creationId xmlns:a16="http://schemas.microsoft.com/office/drawing/2014/main" id="{96E8E679-1C15-CF5C-2DCC-D6FF34FB5FE9}"/>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33;p71">
            <a:extLst>
              <a:ext uri="{FF2B5EF4-FFF2-40B4-BE49-F238E27FC236}">
                <a16:creationId xmlns:a16="http://schemas.microsoft.com/office/drawing/2014/main" id="{9F64FDCA-2A41-3015-2B28-7A9ED07694C9}"/>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34;p71">
            <a:extLst>
              <a:ext uri="{FF2B5EF4-FFF2-40B4-BE49-F238E27FC236}">
                <a16:creationId xmlns:a16="http://schemas.microsoft.com/office/drawing/2014/main" id="{9ADC8DE4-7676-E782-5FE6-589A03473704}"/>
              </a:ext>
            </a:extLst>
          </p:cNvPr>
          <p:cNvSpPr txBox="1">
            <a:spLocks noGrp="1"/>
          </p:cNvSpPr>
          <p:nvPr>
            <p:ph type="sldNum" sz="quarter" idx="8"/>
          </p:nvPr>
        </p:nvSpPr>
        <p:spPr/>
        <p:txBody>
          <a:bodyPr/>
          <a:lstStyle>
            <a:lvl1pPr>
              <a:defRPr>
                <a:solidFill>
                  <a:srgbClr val="AEB3B7"/>
                </a:solidFill>
              </a:defRPr>
            </a:lvl1pPr>
          </a:lstStyle>
          <a:p>
            <a:pPr lvl="0"/>
            <a:fld id="{E6872FCA-8E39-434D-961A-7BA980B2D4D4}" type="slidenum">
              <a:t>‹#›</a:t>
            </a:fld>
            <a:endParaRPr lang="en-US"/>
          </a:p>
        </p:txBody>
      </p:sp>
      <p:cxnSp>
        <p:nvCxnSpPr>
          <p:cNvPr id="6" name="Google Shape;735;p71">
            <a:extLst>
              <a:ext uri="{FF2B5EF4-FFF2-40B4-BE49-F238E27FC236}">
                <a16:creationId xmlns:a16="http://schemas.microsoft.com/office/drawing/2014/main" id="{26E7AB77-209B-1716-0F00-52692ECAA519}"/>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36;p71">
            <a:extLst>
              <a:ext uri="{FF2B5EF4-FFF2-40B4-BE49-F238E27FC236}">
                <a16:creationId xmlns:a16="http://schemas.microsoft.com/office/drawing/2014/main" id="{6C3B0D67-5BC6-89C5-7ABF-E5464D3EF5B9}"/>
              </a:ext>
            </a:extLst>
          </p:cNvPr>
          <p:cNvSpPr txBox="1">
            <a:spLocks noGrp="1"/>
          </p:cNvSpPr>
          <p:nvPr>
            <p:ph type="ftr" sz="quarter" idx="9"/>
          </p:nvPr>
        </p:nvSpPr>
        <p:spPr/>
        <p:txBody>
          <a:bodyPr/>
          <a:lstStyle>
            <a:lvl1pPr>
              <a:defRPr/>
            </a:lvl1pPr>
          </a:lstStyle>
          <a:p>
            <a:pPr lvl="0"/>
            <a:endParaRPr lang="en-US"/>
          </a:p>
        </p:txBody>
      </p:sp>
      <p:grpSp>
        <p:nvGrpSpPr>
          <p:cNvPr id="8" name="Google Shape;737;p71">
            <a:extLst>
              <a:ext uri="{FF2B5EF4-FFF2-40B4-BE49-F238E27FC236}">
                <a16:creationId xmlns:a16="http://schemas.microsoft.com/office/drawing/2014/main" id="{AF925E8F-CA5A-4AEE-B00B-93FF5496DA0C}"/>
              </a:ext>
            </a:extLst>
          </p:cNvPr>
          <p:cNvGrpSpPr/>
          <p:nvPr/>
        </p:nvGrpSpPr>
        <p:grpSpPr>
          <a:xfrm>
            <a:off x="7191545" y="0"/>
            <a:ext cx="5000460" cy="1425988"/>
            <a:chOff x="7191545" y="0"/>
            <a:chExt cx="5000460" cy="1425988"/>
          </a:xfrm>
        </p:grpSpPr>
        <p:pic>
          <p:nvPicPr>
            <p:cNvPr id="9" name="Google Shape;738;p71">
              <a:extLst>
                <a:ext uri="{FF2B5EF4-FFF2-40B4-BE49-F238E27FC236}">
                  <a16:creationId xmlns:a16="http://schemas.microsoft.com/office/drawing/2014/main" id="{3439D129-178A-0A3A-A130-2668EBE2ED6E}"/>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39;p71">
              <a:extLst>
                <a:ext uri="{FF2B5EF4-FFF2-40B4-BE49-F238E27FC236}">
                  <a16:creationId xmlns:a16="http://schemas.microsoft.com/office/drawing/2014/main" id="{5F7E5D0E-EC8B-6F2B-E31A-B073FE456908}"/>
                </a:ext>
              </a:extLst>
            </p:cNvPr>
            <p:cNvGrpSpPr/>
            <p:nvPr/>
          </p:nvGrpSpPr>
          <p:grpSpPr>
            <a:xfrm>
              <a:off x="7191545" y="0"/>
              <a:ext cx="5000460" cy="1425988"/>
              <a:chOff x="7191545" y="0"/>
              <a:chExt cx="5000460" cy="1425988"/>
            </a:xfrm>
          </p:grpSpPr>
          <p:sp>
            <p:nvSpPr>
              <p:cNvPr id="11" name="Google Shape;740;p71">
                <a:extLst>
                  <a:ext uri="{FF2B5EF4-FFF2-40B4-BE49-F238E27FC236}">
                    <a16:creationId xmlns:a16="http://schemas.microsoft.com/office/drawing/2014/main" id="{A6D9B242-9F6E-A4AD-4C19-391C0BDC37B6}"/>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41;p71">
                <a:extLst>
                  <a:ext uri="{FF2B5EF4-FFF2-40B4-BE49-F238E27FC236}">
                    <a16:creationId xmlns:a16="http://schemas.microsoft.com/office/drawing/2014/main" id="{96514397-35E2-511D-4898-42BCE1C8352C}"/>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42;p71" descr="Open quotation mark with solid fill">
            <a:extLst>
              <a:ext uri="{FF2B5EF4-FFF2-40B4-BE49-F238E27FC236}">
                <a16:creationId xmlns:a16="http://schemas.microsoft.com/office/drawing/2014/main" id="{58170021-C337-0878-06DC-CC28118B229F}"/>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176300194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Quotation 9">
    <p:spTree>
      <p:nvGrpSpPr>
        <p:cNvPr id="1" name=""/>
        <p:cNvGrpSpPr/>
        <p:nvPr/>
      </p:nvGrpSpPr>
      <p:grpSpPr>
        <a:xfrm>
          <a:off x="0" y="0"/>
          <a:ext cx="0" cy="0"/>
          <a:chOff x="0" y="0"/>
          <a:chExt cx="0" cy="0"/>
        </a:xfrm>
      </p:grpSpPr>
      <p:sp>
        <p:nvSpPr>
          <p:cNvPr id="2" name="Google Shape;718;p70">
            <a:extLst>
              <a:ext uri="{FF2B5EF4-FFF2-40B4-BE49-F238E27FC236}">
                <a16:creationId xmlns:a16="http://schemas.microsoft.com/office/drawing/2014/main" id="{2FAAF956-9C9B-D5CB-D057-832247C584EC}"/>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19;p70">
            <a:extLst>
              <a:ext uri="{FF2B5EF4-FFF2-40B4-BE49-F238E27FC236}">
                <a16:creationId xmlns:a16="http://schemas.microsoft.com/office/drawing/2014/main" id="{089E78EB-F0E6-2F35-2693-EAD67953880D}"/>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20;p70">
            <a:extLst>
              <a:ext uri="{FF2B5EF4-FFF2-40B4-BE49-F238E27FC236}">
                <a16:creationId xmlns:a16="http://schemas.microsoft.com/office/drawing/2014/main" id="{17531025-B727-4303-BFAD-F1855740FE00}"/>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21;p70">
            <a:extLst>
              <a:ext uri="{FF2B5EF4-FFF2-40B4-BE49-F238E27FC236}">
                <a16:creationId xmlns:a16="http://schemas.microsoft.com/office/drawing/2014/main" id="{AD5E432D-6074-0C72-24C3-4A26A90CEB27}"/>
              </a:ext>
            </a:extLst>
          </p:cNvPr>
          <p:cNvSpPr txBox="1">
            <a:spLocks noGrp="1"/>
          </p:cNvSpPr>
          <p:nvPr>
            <p:ph type="sldNum" sz="quarter" idx="8"/>
          </p:nvPr>
        </p:nvSpPr>
        <p:spPr/>
        <p:txBody>
          <a:bodyPr/>
          <a:lstStyle>
            <a:lvl1pPr>
              <a:defRPr>
                <a:solidFill>
                  <a:srgbClr val="AEB3B7"/>
                </a:solidFill>
              </a:defRPr>
            </a:lvl1pPr>
          </a:lstStyle>
          <a:p>
            <a:pPr lvl="0"/>
            <a:fld id="{4BAF1620-38E8-4633-B7FE-D786D507CCC4}" type="slidenum">
              <a:t>‹#›</a:t>
            </a:fld>
            <a:endParaRPr lang="en-US"/>
          </a:p>
        </p:txBody>
      </p:sp>
      <p:cxnSp>
        <p:nvCxnSpPr>
          <p:cNvPr id="6" name="Google Shape;722;p70">
            <a:extLst>
              <a:ext uri="{FF2B5EF4-FFF2-40B4-BE49-F238E27FC236}">
                <a16:creationId xmlns:a16="http://schemas.microsoft.com/office/drawing/2014/main" id="{C474C6D8-4679-1C97-E809-428322C7DD1E}"/>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23;p70">
            <a:extLst>
              <a:ext uri="{FF2B5EF4-FFF2-40B4-BE49-F238E27FC236}">
                <a16:creationId xmlns:a16="http://schemas.microsoft.com/office/drawing/2014/main" id="{967A4475-0BB6-62D0-74F2-9382443035FF}"/>
              </a:ext>
            </a:extLst>
          </p:cNvPr>
          <p:cNvSpPr txBox="1">
            <a:spLocks noGrp="1"/>
          </p:cNvSpPr>
          <p:nvPr>
            <p:ph type="ftr" sz="quarter" idx="9"/>
          </p:nvPr>
        </p:nvSpPr>
        <p:spPr/>
        <p:txBody>
          <a:bodyPr/>
          <a:lstStyle>
            <a:lvl1pPr>
              <a:defRPr/>
            </a:lvl1pPr>
          </a:lstStyle>
          <a:p>
            <a:pPr lvl="0"/>
            <a:endParaRPr lang="en-US"/>
          </a:p>
        </p:txBody>
      </p:sp>
      <p:grpSp>
        <p:nvGrpSpPr>
          <p:cNvPr id="8" name="Google Shape;724;p70">
            <a:extLst>
              <a:ext uri="{FF2B5EF4-FFF2-40B4-BE49-F238E27FC236}">
                <a16:creationId xmlns:a16="http://schemas.microsoft.com/office/drawing/2014/main" id="{46DDBED7-A64D-27A9-7ED5-8A9E08A21CE1}"/>
              </a:ext>
            </a:extLst>
          </p:cNvPr>
          <p:cNvGrpSpPr/>
          <p:nvPr/>
        </p:nvGrpSpPr>
        <p:grpSpPr>
          <a:xfrm>
            <a:off x="7191545" y="0"/>
            <a:ext cx="5000460" cy="1425988"/>
            <a:chOff x="7191545" y="0"/>
            <a:chExt cx="5000460" cy="1425988"/>
          </a:xfrm>
        </p:grpSpPr>
        <p:pic>
          <p:nvPicPr>
            <p:cNvPr id="9" name="Google Shape;725;p70">
              <a:extLst>
                <a:ext uri="{FF2B5EF4-FFF2-40B4-BE49-F238E27FC236}">
                  <a16:creationId xmlns:a16="http://schemas.microsoft.com/office/drawing/2014/main" id="{89ADD8A9-936B-E6D8-B224-54DFDECE4904}"/>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26;p70">
              <a:extLst>
                <a:ext uri="{FF2B5EF4-FFF2-40B4-BE49-F238E27FC236}">
                  <a16:creationId xmlns:a16="http://schemas.microsoft.com/office/drawing/2014/main" id="{2D4B08EB-D72A-57E5-8D90-DBBC4371634C}"/>
                </a:ext>
              </a:extLst>
            </p:cNvPr>
            <p:cNvGrpSpPr/>
            <p:nvPr/>
          </p:nvGrpSpPr>
          <p:grpSpPr>
            <a:xfrm>
              <a:off x="7191545" y="0"/>
              <a:ext cx="5000460" cy="1425988"/>
              <a:chOff x="7191545" y="0"/>
              <a:chExt cx="5000460" cy="1425988"/>
            </a:xfrm>
          </p:grpSpPr>
          <p:sp>
            <p:nvSpPr>
              <p:cNvPr id="11" name="Google Shape;727;p70">
                <a:extLst>
                  <a:ext uri="{FF2B5EF4-FFF2-40B4-BE49-F238E27FC236}">
                    <a16:creationId xmlns:a16="http://schemas.microsoft.com/office/drawing/2014/main" id="{FA3EC9BA-89CD-62C0-967A-E0F22B35AF9A}"/>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28;p70">
                <a:extLst>
                  <a:ext uri="{FF2B5EF4-FFF2-40B4-BE49-F238E27FC236}">
                    <a16:creationId xmlns:a16="http://schemas.microsoft.com/office/drawing/2014/main" id="{9B7F2993-696F-7DDF-D33F-61F3F207CE76}"/>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29;p70" descr="Open quotation mark with solid fill">
            <a:extLst>
              <a:ext uri="{FF2B5EF4-FFF2-40B4-BE49-F238E27FC236}">
                <a16:creationId xmlns:a16="http://schemas.microsoft.com/office/drawing/2014/main" id="{BEEA8F5E-1C51-8A27-CC65-E1AF3C908063}"/>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313579877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Quotation 10">
    <p:spTree>
      <p:nvGrpSpPr>
        <p:cNvPr id="1" name=""/>
        <p:cNvGrpSpPr/>
        <p:nvPr/>
      </p:nvGrpSpPr>
      <p:grpSpPr>
        <a:xfrm>
          <a:off x="0" y="0"/>
          <a:ext cx="0" cy="0"/>
          <a:chOff x="0" y="0"/>
          <a:chExt cx="0" cy="0"/>
        </a:xfrm>
      </p:grpSpPr>
      <p:sp>
        <p:nvSpPr>
          <p:cNvPr id="2" name="Google Shape;731;p71">
            <a:extLst>
              <a:ext uri="{FF2B5EF4-FFF2-40B4-BE49-F238E27FC236}">
                <a16:creationId xmlns:a16="http://schemas.microsoft.com/office/drawing/2014/main" id="{3CE1DD01-1AB8-F193-FF35-D3B2EA0B9F05}"/>
              </a:ext>
            </a:extLst>
          </p:cNvPr>
          <p:cNvSpPr/>
          <p:nvPr/>
        </p:nvSpPr>
        <p:spPr>
          <a:xfrm>
            <a:off x="1427360" y="1387867"/>
            <a:ext cx="10155042" cy="3506934"/>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732;p71">
            <a:extLst>
              <a:ext uri="{FF2B5EF4-FFF2-40B4-BE49-F238E27FC236}">
                <a16:creationId xmlns:a16="http://schemas.microsoft.com/office/drawing/2014/main" id="{212B7BBF-BA5B-3173-A1F9-96BCF85B5711}"/>
              </a:ext>
            </a:extLst>
          </p:cNvPr>
          <p:cNvSpPr txBox="1">
            <a:spLocks noGrp="1"/>
          </p:cNvSpPr>
          <p:nvPr>
            <p:ph type="title"/>
          </p:nvPr>
        </p:nvSpPr>
        <p:spPr>
          <a:xfrm>
            <a:off x="1427360" y="1377232"/>
            <a:ext cx="10155042" cy="3506934"/>
          </a:xfrm>
        </p:spPr>
        <p:txBody>
          <a:bodyPr lIns="274301" tIns="274301" rIns="274301" bIns="274301"/>
          <a:lstStyle>
            <a:lvl1pPr>
              <a:defRPr/>
            </a:lvl1pPr>
          </a:lstStyle>
          <a:p>
            <a:pPr lvl="0"/>
            <a:endParaRPr lang="en-US"/>
          </a:p>
        </p:txBody>
      </p:sp>
      <p:sp>
        <p:nvSpPr>
          <p:cNvPr id="4" name="Google Shape;733;p71">
            <a:extLst>
              <a:ext uri="{FF2B5EF4-FFF2-40B4-BE49-F238E27FC236}">
                <a16:creationId xmlns:a16="http://schemas.microsoft.com/office/drawing/2014/main" id="{6936501A-6814-6C2B-DB22-F827C0C85A55}"/>
              </a:ext>
            </a:extLst>
          </p:cNvPr>
          <p:cNvSpPr txBox="1">
            <a:spLocks noGrp="1"/>
          </p:cNvSpPr>
          <p:nvPr>
            <p:ph type="body" idx="4294967295"/>
          </p:nvPr>
        </p:nvSpPr>
        <p:spPr>
          <a:xfrm>
            <a:off x="1427360" y="5007455"/>
            <a:ext cx="10155042" cy="825191"/>
          </a:xfrm>
        </p:spPr>
        <p:txBody>
          <a:bodyPr/>
          <a:lstStyle>
            <a:lvl1pPr indent="-228600">
              <a:buNone/>
              <a:defRPr/>
            </a:lvl1pPr>
          </a:lstStyle>
          <a:p>
            <a:pPr lvl="0"/>
            <a:endParaRPr lang="en-US"/>
          </a:p>
        </p:txBody>
      </p:sp>
      <p:sp>
        <p:nvSpPr>
          <p:cNvPr id="5" name="Google Shape;734;p71">
            <a:extLst>
              <a:ext uri="{FF2B5EF4-FFF2-40B4-BE49-F238E27FC236}">
                <a16:creationId xmlns:a16="http://schemas.microsoft.com/office/drawing/2014/main" id="{D958D792-D972-379E-85A6-9304ADFD33B5}"/>
              </a:ext>
            </a:extLst>
          </p:cNvPr>
          <p:cNvSpPr txBox="1">
            <a:spLocks noGrp="1"/>
          </p:cNvSpPr>
          <p:nvPr>
            <p:ph type="sldNum" sz="quarter" idx="8"/>
          </p:nvPr>
        </p:nvSpPr>
        <p:spPr/>
        <p:txBody>
          <a:bodyPr/>
          <a:lstStyle>
            <a:lvl1pPr>
              <a:defRPr>
                <a:solidFill>
                  <a:srgbClr val="AEB3B7"/>
                </a:solidFill>
              </a:defRPr>
            </a:lvl1pPr>
          </a:lstStyle>
          <a:p>
            <a:pPr lvl="0"/>
            <a:fld id="{B46F36AA-43FA-497D-B7A7-82A1600B61FA}" type="slidenum">
              <a:t>‹#›</a:t>
            </a:fld>
            <a:endParaRPr lang="en-US"/>
          </a:p>
        </p:txBody>
      </p:sp>
      <p:cxnSp>
        <p:nvCxnSpPr>
          <p:cNvPr id="6" name="Google Shape;735;p71">
            <a:extLst>
              <a:ext uri="{FF2B5EF4-FFF2-40B4-BE49-F238E27FC236}">
                <a16:creationId xmlns:a16="http://schemas.microsoft.com/office/drawing/2014/main" id="{D48569D8-922C-B3D0-D628-3071173B8147}"/>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7" name="Google Shape;736;p71">
            <a:extLst>
              <a:ext uri="{FF2B5EF4-FFF2-40B4-BE49-F238E27FC236}">
                <a16:creationId xmlns:a16="http://schemas.microsoft.com/office/drawing/2014/main" id="{02F54EE5-8884-C693-4B52-D6D4D2CD81CB}"/>
              </a:ext>
            </a:extLst>
          </p:cNvPr>
          <p:cNvSpPr txBox="1">
            <a:spLocks noGrp="1"/>
          </p:cNvSpPr>
          <p:nvPr>
            <p:ph type="ftr" sz="quarter" idx="9"/>
          </p:nvPr>
        </p:nvSpPr>
        <p:spPr/>
        <p:txBody>
          <a:bodyPr/>
          <a:lstStyle>
            <a:lvl1pPr>
              <a:defRPr/>
            </a:lvl1pPr>
          </a:lstStyle>
          <a:p>
            <a:pPr lvl="0"/>
            <a:endParaRPr lang="en-US"/>
          </a:p>
        </p:txBody>
      </p:sp>
      <p:grpSp>
        <p:nvGrpSpPr>
          <p:cNvPr id="8" name="Google Shape;737;p71">
            <a:extLst>
              <a:ext uri="{FF2B5EF4-FFF2-40B4-BE49-F238E27FC236}">
                <a16:creationId xmlns:a16="http://schemas.microsoft.com/office/drawing/2014/main" id="{7DEB21C0-C5EA-00AE-9B95-7CE98CA6EF21}"/>
              </a:ext>
            </a:extLst>
          </p:cNvPr>
          <p:cNvGrpSpPr/>
          <p:nvPr/>
        </p:nvGrpSpPr>
        <p:grpSpPr>
          <a:xfrm>
            <a:off x="7191545" y="0"/>
            <a:ext cx="5000460" cy="1425988"/>
            <a:chOff x="7191545" y="0"/>
            <a:chExt cx="5000460" cy="1425988"/>
          </a:xfrm>
        </p:grpSpPr>
        <p:pic>
          <p:nvPicPr>
            <p:cNvPr id="9" name="Google Shape;738;p71">
              <a:extLst>
                <a:ext uri="{FF2B5EF4-FFF2-40B4-BE49-F238E27FC236}">
                  <a16:creationId xmlns:a16="http://schemas.microsoft.com/office/drawing/2014/main" id="{C5935FCD-D86E-6597-AB38-289A9A72FEDA}"/>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10" name="Google Shape;739;p71">
              <a:extLst>
                <a:ext uri="{FF2B5EF4-FFF2-40B4-BE49-F238E27FC236}">
                  <a16:creationId xmlns:a16="http://schemas.microsoft.com/office/drawing/2014/main" id="{B7925F14-EFA8-7E77-C9F7-D2E0082AADDF}"/>
                </a:ext>
              </a:extLst>
            </p:cNvPr>
            <p:cNvGrpSpPr/>
            <p:nvPr/>
          </p:nvGrpSpPr>
          <p:grpSpPr>
            <a:xfrm>
              <a:off x="7191545" y="0"/>
              <a:ext cx="5000460" cy="1425988"/>
              <a:chOff x="7191545" y="0"/>
              <a:chExt cx="5000460" cy="1425988"/>
            </a:xfrm>
          </p:grpSpPr>
          <p:sp>
            <p:nvSpPr>
              <p:cNvPr id="11" name="Google Shape;740;p71">
                <a:extLst>
                  <a:ext uri="{FF2B5EF4-FFF2-40B4-BE49-F238E27FC236}">
                    <a16:creationId xmlns:a16="http://schemas.microsoft.com/office/drawing/2014/main" id="{AB570F16-D293-4DB3-8BF1-E1BCD870BA74}"/>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12" name="Google Shape;741;p71">
                <a:extLst>
                  <a:ext uri="{FF2B5EF4-FFF2-40B4-BE49-F238E27FC236}">
                    <a16:creationId xmlns:a16="http://schemas.microsoft.com/office/drawing/2014/main" id="{1E133C7B-E08F-AB3B-4230-D852185B52BD}"/>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pic>
        <p:nvPicPr>
          <p:cNvPr id="13" name="Google Shape;742;p71" descr="Open quotation mark with solid fill">
            <a:extLst>
              <a:ext uri="{FF2B5EF4-FFF2-40B4-BE49-F238E27FC236}">
                <a16:creationId xmlns:a16="http://schemas.microsoft.com/office/drawing/2014/main" id="{14ACBD36-77FA-8102-F1DA-808923996FA1}"/>
              </a:ext>
            </a:extLst>
          </p:cNvPr>
          <p:cNvPicPr>
            <a:picLocks noChangeAspect="1"/>
          </p:cNvPicPr>
          <p:nvPr/>
        </p:nvPicPr>
        <p:blipFill>
          <a:blip r:embed="rId3">
            <a:alphaModFix/>
          </a:blip>
          <a:srcRect/>
          <a:stretch>
            <a:fillRect/>
          </a:stretch>
        </p:blipFill>
        <p:spPr>
          <a:xfrm>
            <a:off x="111511" y="136529"/>
            <a:ext cx="2036761" cy="2036761"/>
          </a:xfrm>
          <a:prstGeom prst="rect">
            <a:avLst/>
          </a:prstGeom>
          <a:noFill/>
          <a:ln cap="flat">
            <a:noFill/>
          </a:ln>
        </p:spPr>
      </p:pic>
    </p:spTree>
    <p:extLst>
      <p:ext uri="{BB962C8B-B14F-4D97-AF65-F5344CB8AC3E}">
        <p14:creationId xmlns:p14="http://schemas.microsoft.com/office/powerpoint/2010/main" val="409136780"/>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279" Type="http://schemas.openxmlformats.org/officeDocument/2006/relationships/slideLayout" Target="../slideLayouts/slideLayout279.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27" Type="http://schemas.openxmlformats.org/officeDocument/2006/relationships/slideLayout" Target="../slideLayouts/slideLayout227.xml"/><Relationship Id="rId248" Type="http://schemas.openxmlformats.org/officeDocument/2006/relationships/slideLayout" Target="../slideLayouts/slideLayout248.xml"/><Relationship Id="rId269" Type="http://schemas.openxmlformats.org/officeDocument/2006/relationships/slideLayout" Target="../slideLayouts/slideLayout269.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217" Type="http://schemas.openxmlformats.org/officeDocument/2006/relationships/slideLayout" Target="../slideLayouts/slideLayout217.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28" Type="http://schemas.openxmlformats.org/officeDocument/2006/relationships/slideLayout" Target="../slideLayouts/slideLayout228.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281" Type="http://schemas.openxmlformats.org/officeDocument/2006/relationships/slideLayout" Target="../slideLayouts/slideLayout281.xml"/><Relationship Id="rId34" Type="http://schemas.openxmlformats.org/officeDocument/2006/relationships/slideLayout" Target="../slideLayouts/slideLayout34.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8" Type="http://schemas.openxmlformats.org/officeDocument/2006/relationships/slideLayout" Target="../slideLayouts/slideLayout218.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31" Type="http://schemas.openxmlformats.org/officeDocument/2006/relationships/slideLayout" Target="../slideLayouts/slideLayout131.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8" Type="http://schemas.openxmlformats.org/officeDocument/2006/relationships/slideLayout" Target="../slideLayouts/slideLayout8.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283" Type="http://schemas.openxmlformats.org/officeDocument/2006/relationships/slideLayout" Target="../slideLayouts/slideLayout283.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273" Type="http://schemas.openxmlformats.org/officeDocument/2006/relationships/slideLayout" Target="../slideLayouts/slideLayout273.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284" Type="http://schemas.openxmlformats.org/officeDocument/2006/relationships/slideLayout" Target="../slideLayouts/slideLayout284.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4" Type="http://schemas.openxmlformats.org/officeDocument/2006/relationships/slideLayout" Target="../slideLayouts/slideLayout274.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285" Type="http://schemas.openxmlformats.org/officeDocument/2006/relationships/slideLayout" Target="../slideLayouts/slideLayout285.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75" Type="http://schemas.openxmlformats.org/officeDocument/2006/relationships/slideLayout" Target="../slideLayouts/slideLayout275.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286" Type="http://schemas.openxmlformats.org/officeDocument/2006/relationships/slideLayout" Target="../slideLayouts/slideLayout286.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276" Type="http://schemas.openxmlformats.org/officeDocument/2006/relationships/slideLayout" Target="../slideLayouts/slideLayout276.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287" Type="http://schemas.openxmlformats.org/officeDocument/2006/relationships/theme" Target="../theme/theme1.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4.xml"/><Relationship Id="rId3" Type="http://schemas.openxmlformats.org/officeDocument/2006/relationships/slideLayout" Target="../slideLayouts/slideLayout289.xml"/><Relationship Id="rId7" Type="http://schemas.openxmlformats.org/officeDocument/2006/relationships/slideLayout" Target="../slideLayouts/slideLayout293.xml"/><Relationship Id="rId2" Type="http://schemas.openxmlformats.org/officeDocument/2006/relationships/slideLayout" Target="../slideLayouts/slideLayout288.xml"/><Relationship Id="rId1" Type="http://schemas.openxmlformats.org/officeDocument/2006/relationships/slideLayout" Target="../slideLayouts/slideLayout287.xml"/><Relationship Id="rId6" Type="http://schemas.openxmlformats.org/officeDocument/2006/relationships/slideLayout" Target="../slideLayouts/slideLayout292.xml"/><Relationship Id="rId11" Type="http://schemas.openxmlformats.org/officeDocument/2006/relationships/theme" Target="../theme/theme2.xml"/><Relationship Id="rId5" Type="http://schemas.openxmlformats.org/officeDocument/2006/relationships/slideLayout" Target="../slideLayouts/slideLayout291.xml"/><Relationship Id="rId10" Type="http://schemas.openxmlformats.org/officeDocument/2006/relationships/slideLayout" Target="../slideLayouts/slideLayout296.xml"/><Relationship Id="rId4" Type="http://schemas.openxmlformats.org/officeDocument/2006/relationships/slideLayout" Target="../slideLayouts/slideLayout290.xml"/><Relationship Id="rId9" Type="http://schemas.openxmlformats.org/officeDocument/2006/relationships/slideLayout" Target="../slideLayouts/slideLayout29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4.xml"/><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theme" Target="../theme/theme3.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424.xml"/><Relationship Id="rId299" Type="http://schemas.openxmlformats.org/officeDocument/2006/relationships/slideLayout" Target="../slideLayouts/slideLayout606.xml"/><Relationship Id="rId21" Type="http://schemas.openxmlformats.org/officeDocument/2006/relationships/slideLayout" Target="../slideLayouts/slideLayout328.xml"/><Relationship Id="rId63" Type="http://schemas.openxmlformats.org/officeDocument/2006/relationships/slideLayout" Target="../slideLayouts/slideLayout370.xml"/><Relationship Id="rId159" Type="http://schemas.openxmlformats.org/officeDocument/2006/relationships/slideLayout" Target="../slideLayouts/slideLayout466.xml"/><Relationship Id="rId324" Type="http://schemas.openxmlformats.org/officeDocument/2006/relationships/slideLayout" Target="../slideLayouts/slideLayout631.xml"/><Relationship Id="rId366" Type="http://schemas.openxmlformats.org/officeDocument/2006/relationships/slideLayout" Target="../slideLayouts/slideLayout673.xml"/><Relationship Id="rId170" Type="http://schemas.openxmlformats.org/officeDocument/2006/relationships/slideLayout" Target="../slideLayouts/slideLayout477.xml"/><Relationship Id="rId226" Type="http://schemas.openxmlformats.org/officeDocument/2006/relationships/slideLayout" Target="../slideLayouts/slideLayout533.xml"/><Relationship Id="rId268" Type="http://schemas.openxmlformats.org/officeDocument/2006/relationships/slideLayout" Target="../slideLayouts/slideLayout575.xml"/><Relationship Id="rId32" Type="http://schemas.openxmlformats.org/officeDocument/2006/relationships/slideLayout" Target="../slideLayouts/slideLayout339.xml"/><Relationship Id="rId74" Type="http://schemas.openxmlformats.org/officeDocument/2006/relationships/slideLayout" Target="../slideLayouts/slideLayout381.xml"/><Relationship Id="rId128" Type="http://schemas.openxmlformats.org/officeDocument/2006/relationships/slideLayout" Target="../slideLayouts/slideLayout435.xml"/><Relationship Id="rId335" Type="http://schemas.openxmlformats.org/officeDocument/2006/relationships/slideLayout" Target="../slideLayouts/slideLayout642.xml"/><Relationship Id="rId377" Type="http://schemas.openxmlformats.org/officeDocument/2006/relationships/slideLayout" Target="../slideLayouts/slideLayout684.xml"/><Relationship Id="rId5" Type="http://schemas.openxmlformats.org/officeDocument/2006/relationships/slideLayout" Target="../slideLayouts/slideLayout312.xml"/><Relationship Id="rId181" Type="http://schemas.openxmlformats.org/officeDocument/2006/relationships/slideLayout" Target="../slideLayouts/slideLayout488.xml"/><Relationship Id="rId237" Type="http://schemas.openxmlformats.org/officeDocument/2006/relationships/slideLayout" Target="../slideLayouts/slideLayout544.xml"/><Relationship Id="rId279" Type="http://schemas.openxmlformats.org/officeDocument/2006/relationships/slideLayout" Target="../slideLayouts/slideLayout586.xml"/><Relationship Id="rId43" Type="http://schemas.openxmlformats.org/officeDocument/2006/relationships/slideLayout" Target="../slideLayouts/slideLayout350.xml"/><Relationship Id="rId139" Type="http://schemas.openxmlformats.org/officeDocument/2006/relationships/slideLayout" Target="../slideLayouts/slideLayout446.xml"/><Relationship Id="rId290" Type="http://schemas.openxmlformats.org/officeDocument/2006/relationships/slideLayout" Target="../slideLayouts/slideLayout597.xml"/><Relationship Id="rId304" Type="http://schemas.openxmlformats.org/officeDocument/2006/relationships/slideLayout" Target="../slideLayouts/slideLayout611.xml"/><Relationship Id="rId346" Type="http://schemas.openxmlformats.org/officeDocument/2006/relationships/slideLayout" Target="../slideLayouts/slideLayout653.xml"/><Relationship Id="rId388" Type="http://schemas.openxmlformats.org/officeDocument/2006/relationships/theme" Target="../theme/theme4.xml"/><Relationship Id="rId85" Type="http://schemas.openxmlformats.org/officeDocument/2006/relationships/slideLayout" Target="../slideLayouts/slideLayout392.xml"/><Relationship Id="rId150" Type="http://schemas.openxmlformats.org/officeDocument/2006/relationships/slideLayout" Target="../slideLayouts/slideLayout457.xml"/><Relationship Id="rId192" Type="http://schemas.openxmlformats.org/officeDocument/2006/relationships/slideLayout" Target="../slideLayouts/slideLayout499.xml"/><Relationship Id="rId206" Type="http://schemas.openxmlformats.org/officeDocument/2006/relationships/slideLayout" Target="../slideLayouts/slideLayout513.xml"/><Relationship Id="rId248" Type="http://schemas.openxmlformats.org/officeDocument/2006/relationships/slideLayout" Target="../slideLayouts/slideLayout555.xml"/><Relationship Id="rId12" Type="http://schemas.openxmlformats.org/officeDocument/2006/relationships/slideLayout" Target="../slideLayouts/slideLayout319.xml"/><Relationship Id="rId108" Type="http://schemas.openxmlformats.org/officeDocument/2006/relationships/slideLayout" Target="../slideLayouts/slideLayout415.xml"/><Relationship Id="rId315" Type="http://schemas.openxmlformats.org/officeDocument/2006/relationships/slideLayout" Target="../slideLayouts/slideLayout622.xml"/><Relationship Id="rId357" Type="http://schemas.openxmlformats.org/officeDocument/2006/relationships/slideLayout" Target="../slideLayouts/slideLayout664.xml"/><Relationship Id="rId54" Type="http://schemas.openxmlformats.org/officeDocument/2006/relationships/slideLayout" Target="../slideLayouts/slideLayout361.xml"/><Relationship Id="rId96" Type="http://schemas.openxmlformats.org/officeDocument/2006/relationships/slideLayout" Target="../slideLayouts/slideLayout403.xml"/><Relationship Id="rId161" Type="http://schemas.openxmlformats.org/officeDocument/2006/relationships/slideLayout" Target="../slideLayouts/slideLayout468.xml"/><Relationship Id="rId217" Type="http://schemas.openxmlformats.org/officeDocument/2006/relationships/slideLayout" Target="../slideLayouts/slideLayout524.xml"/><Relationship Id="rId259" Type="http://schemas.openxmlformats.org/officeDocument/2006/relationships/slideLayout" Target="../slideLayouts/slideLayout566.xml"/><Relationship Id="rId23" Type="http://schemas.openxmlformats.org/officeDocument/2006/relationships/slideLayout" Target="../slideLayouts/slideLayout330.xml"/><Relationship Id="rId119" Type="http://schemas.openxmlformats.org/officeDocument/2006/relationships/slideLayout" Target="../slideLayouts/slideLayout426.xml"/><Relationship Id="rId270" Type="http://schemas.openxmlformats.org/officeDocument/2006/relationships/slideLayout" Target="../slideLayouts/slideLayout577.xml"/><Relationship Id="rId326" Type="http://schemas.openxmlformats.org/officeDocument/2006/relationships/slideLayout" Target="../slideLayouts/slideLayout633.xml"/><Relationship Id="rId65" Type="http://schemas.openxmlformats.org/officeDocument/2006/relationships/slideLayout" Target="../slideLayouts/slideLayout372.xml"/><Relationship Id="rId130" Type="http://schemas.openxmlformats.org/officeDocument/2006/relationships/slideLayout" Target="../slideLayouts/slideLayout437.xml"/><Relationship Id="rId368" Type="http://schemas.openxmlformats.org/officeDocument/2006/relationships/slideLayout" Target="../slideLayouts/slideLayout675.xml"/><Relationship Id="rId172" Type="http://schemas.openxmlformats.org/officeDocument/2006/relationships/slideLayout" Target="../slideLayouts/slideLayout479.xml"/><Relationship Id="rId228" Type="http://schemas.openxmlformats.org/officeDocument/2006/relationships/slideLayout" Target="../slideLayouts/slideLayout535.xml"/><Relationship Id="rId281" Type="http://schemas.openxmlformats.org/officeDocument/2006/relationships/slideLayout" Target="../slideLayouts/slideLayout588.xml"/><Relationship Id="rId337" Type="http://schemas.openxmlformats.org/officeDocument/2006/relationships/slideLayout" Target="../slideLayouts/slideLayout644.xml"/><Relationship Id="rId34" Type="http://schemas.openxmlformats.org/officeDocument/2006/relationships/slideLayout" Target="../slideLayouts/slideLayout341.xml"/><Relationship Id="rId76" Type="http://schemas.openxmlformats.org/officeDocument/2006/relationships/slideLayout" Target="../slideLayouts/slideLayout383.xml"/><Relationship Id="rId141" Type="http://schemas.openxmlformats.org/officeDocument/2006/relationships/slideLayout" Target="../slideLayouts/slideLayout448.xml"/><Relationship Id="rId379" Type="http://schemas.openxmlformats.org/officeDocument/2006/relationships/slideLayout" Target="../slideLayouts/slideLayout686.xml"/><Relationship Id="rId7" Type="http://schemas.openxmlformats.org/officeDocument/2006/relationships/slideLayout" Target="../slideLayouts/slideLayout314.xml"/><Relationship Id="rId183" Type="http://schemas.openxmlformats.org/officeDocument/2006/relationships/slideLayout" Target="../slideLayouts/slideLayout490.xml"/><Relationship Id="rId239" Type="http://schemas.openxmlformats.org/officeDocument/2006/relationships/slideLayout" Target="../slideLayouts/slideLayout546.xml"/><Relationship Id="rId250" Type="http://schemas.openxmlformats.org/officeDocument/2006/relationships/slideLayout" Target="../slideLayouts/slideLayout557.xml"/><Relationship Id="rId292" Type="http://schemas.openxmlformats.org/officeDocument/2006/relationships/slideLayout" Target="../slideLayouts/slideLayout599.xml"/><Relationship Id="rId306" Type="http://schemas.openxmlformats.org/officeDocument/2006/relationships/slideLayout" Target="../slideLayouts/slideLayout613.xml"/><Relationship Id="rId45" Type="http://schemas.openxmlformats.org/officeDocument/2006/relationships/slideLayout" Target="../slideLayouts/slideLayout352.xml"/><Relationship Id="rId87" Type="http://schemas.openxmlformats.org/officeDocument/2006/relationships/slideLayout" Target="../slideLayouts/slideLayout394.xml"/><Relationship Id="rId110" Type="http://schemas.openxmlformats.org/officeDocument/2006/relationships/slideLayout" Target="../slideLayouts/slideLayout417.xml"/><Relationship Id="rId348" Type="http://schemas.openxmlformats.org/officeDocument/2006/relationships/slideLayout" Target="../slideLayouts/slideLayout655.xml"/><Relationship Id="rId152" Type="http://schemas.openxmlformats.org/officeDocument/2006/relationships/slideLayout" Target="../slideLayouts/slideLayout459.xml"/><Relationship Id="rId194" Type="http://schemas.openxmlformats.org/officeDocument/2006/relationships/slideLayout" Target="../slideLayouts/slideLayout501.xml"/><Relationship Id="rId208" Type="http://schemas.openxmlformats.org/officeDocument/2006/relationships/slideLayout" Target="../slideLayouts/slideLayout515.xml"/><Relationship Id="rId261" Type="http://schemas.openxmlformats.org/officeDocument/2006/relationships/slideLayout" Target="../slideLayouts/slideLayout568.xml"/><Relationship Id="rId14" Type="http://schemas.openxmlformats.org/officeDocument/2006/relationships/slideLayout" Target="../slideLayouts/slideLayout321.xml"/><Relationship Id="rId56" Type="http://schemas.openxmlformats.org/officeDocument/2006/relationships/slideLayout" Target="../slideLayouts/slideLayout363.xml"/><Relationship Id="rId317" Type="http://schemas.openxmlformats.org/officeDocument/2006/relationships/slideLayout" Target="../slideLayouts/slideLayout624.xml"/><Relationship Id="rId359" Type="http://schemas.openxmlformats.org/officeDocument/2006/relationships/slideLayout" Target="../slideLayouts/slideLayout666.xml"/><Relationship Id="rId98" Type="http://schemas.openxmlformats.org/officeDocument/2006/relationships/slideLayout" Target="../slideLayouts/slideLayout405.xml"/><Relationship Id="rId121" Type="http://schemas.openxmlformats.org/officeDocument/2006/relationships/slideLayout" Target="../slideLayouts/slideLayout428.xml"/><Relationship Id="rId163" Type="http://schemas.openxmlformats.org/officeDocument/2006/relationships/slideLayout" Target="../slideLayouts/slideLayout470.xml"/><Relationship Id="rId219" Type="http://schemas.openxmlformats.org/officeDocument/2006/relationships/slideLayout" Target="../slideLayouts/slideLayout526.xml"/><Relationship Id="rId370" Type="http://schemas.openxmlformats.org/officeDocument/2006/relationships/slideLayout" Target="../slideLayouts/slideLayout677.xml"/><Relationship Id="rId230" Type="http://schemas.openxmlformats.org/officeDocument/2006/relationships/slideLayout" Target="../slideLayouts/slideLayout537.xml"/><Relationship Id="rId25" Type="http://schemas.openxmlformats.org/officeDocument/2006/relationships/slideLayout" Target="../slideLayouts/slideLayout332.xml"/><Relationship Id="rId67" Type="http://schemas.openxmlformats.org/officeDocument/2006/relationships/slideLayout" Target="../slideLayouts/slideLayout374.xml"/><Relationship Id="rId272" Type="http://schemas.openxmlformats.org/officeDocument/2006/relationships/slideLayout" Target="../slideLayouts/slideLayout579.xml"/><Relationship Id="rId328" Type="http://schemas.openxmlformats.org/officeDocument/2006/relationships/slideLayout" Target="../slideLayouts/slideLayout635.xml"/><Relationship Id="rId132" Type="http://schemas.openxmlformats.org/officeDocument/2006/relationships/slideLayout" Target="../slideLayouts/slideLayout439.xml"/><Relationship Id="rId174" Type="http://schemas.openxmlformats.org/officeDocument/2006/relationships/slideLayout" Target="../slideLayouts/slideLayout481.xml"/><Relationship Id="rId381" Type="http://schemas.openxmlformats.org/officeDocument/2006/relationships/slideLayout" Target="../slideLayouts/slideLayout688.xml"/><Relationship Id="rId241" Type="http://schemas.openxmlformats.org/officeDocument/2006/relationships/slideLayout" Target="../slideLayouts/slideLayout548.xml"/><Relationship Id="rId36" Type="http://schemas.openxmlformats.org/officeDocument/2006/relationships/slideLayout" Target="../slideLayouts/slideLayout343.xml"/><Relationship Id="rId283" Type="http://schemas.openxmlformats.org/officeDocument/2006/relationships/slideLayout" Target="../slideLayouts/slideLayout590.xml"/><Relationship Id="rId339" Type="http://schemas.openxmlformats.org/officeDocument/2006/relationships/slideLayout" Target="../slideLayouts/slideLayout646.xml"/><Relationship Id="rId78" Type="http://schemas.openxmlformats.org/officeDocument/2006/relationships/slideLayout" Target="../slideLayouts/slideLayout385.xml"/><Relationship Id="rId101" Type="http://schemas.openxmlformats.org/officeDocument/2006/relationships/slideLayout" Target="../slideLayouts/slideLayout408.xml"/><Relationship Id="rId143" Type="http://schemas.openxmlformats.org/officeDocument/2006/relationships/slideLayout" Target="../slideLayouts/slideLayout450.xml"/><Relationship Id="rId185" Type="http://schemas.openxmlformats.org/officeDocument/2006/relationships/slideLayout" Target="../slideLayouts/slideLayout492.xml"/><Relationship Id="rId350" Type="http://schemas.openxmlformats.org/officeDocument/2006/relationships/slideLayout" Target="../slideLayouts/slideLayout657.xml"/><Relationship Id="rId9" Type="http://schemas.openxmlformats.org/officeDocument/2006/relationships/slideLayout" Target="../slideLayouts/slideLayout316.xml"/><Relationship Id="rId210" Type="http://schemas.openxmlformats.org/officeDocument/2006/relationships/slideLayout" Target="../slideLayouts/slideLayout517.xml"/><Relationship Id="rId252" Type="http://schemas.openxmlformats.org/officeDocument/2006/relationships/slideLayout" Target="../slideLayouts/slideLayout559.xml"/><Relationship Id="rId294" Type="http://schemas.openxmlformats.org/officeDocument/2006/relationships/slideLayout" Target="../slideLayouts/slideLayout601.xml"/><Relationship Id="rId308" Type="http://schemas.openxmlformats.org/officeDocument/2006/relationships/slideLayout" Target="../slideLayouts/slideLayout615.xml"/><Relationship Id="rId47" Type="http://schemas.openxmlformats.org/officeDocument/2006/relationships/slideLayout" Target="../slideLayouts/slideLayout354.xml"/><Relationship Id="rId68" Type="http://schemas.openxmlformats.org/officeDocument/2006/relationships/slideLayout" Target="../slideLayouts/slideLayout375.xml"/><Relationship Id="rId89" Type="http://schemas.openxmlformats.org/officeDocument/2006/relationships/slideLayout" Target="../slideLayouts/slideLayout396.xml"/><Relationship Id="rId112" Type="http://schemas.openxmlformats.org/officeDocument/2006/relationships/slideLayout" Target="../slideLayouts/slideLayout419.xml"/><Relationship Id="rId133" Type="http://schemas.openxmlformats.org/officeDocument/2006/relationships/slideLayout" Target="../slideLayouts/slideLayout440.xml"/><Relationship Id="rId154" Type="http://schemas.openxmlformats.org/officeDocument/2006/relationships/slideLayout" Target="../slideLayouts/slideLayout461.xml"/><Relationship Id="rId175" Type="http://schemas.openxmlformats.org/officeDocument/2006/relationships/slideLayout" Target="../slideLayouts/slideLayout482.xml"/><Relationship Id="rId340" Type="http://schemas.openxmlformats.org/officeDocument/2006/relationships/slideLayout" Target="../slideLayouts/slideLayout647.xml"/><Relationship Id="rId361" Type="http://schemas.openxmlformats.org/officeDocument/2006/relationships/slideLayout" Target="../slideLayouts/slideLayout668.xml"/><Relationship Id="rId196" Type="http://schemas.openxmlformats.org/officeDocument/2006/relationships/slideLayout" Target="../slideLayouts/slideLayout503.xml"/><Relationship Id="rId200" Type="http://schemas.openxmlformats.org/officeDocument/2006/relationships/slideLayout" Target="../slideLayouts/slideLayout507.xml"/><Relationship Id="rId382" Type="http://schemas.openxmlformats.org/officeDocument/2006/relationships/slideLayout" Target="../slideLayouts/slideLayout689.xml"/><Relationship Id="rId16" Type="http://schemas.openxmlformats.org/officeDocument/2006/relationships/slideLayout" Target="../slideLayouts/slideLayout323.xml"/><Relationship Id="rId221" Type="http://schemas.openxmlformats.org/officeDocument/2006/relationships/slideLayout" Target="../slideLayouts/slideLayout528.xml"/><Relationship Id="rId242" Type="http://schemas.openxmlformats.org/officeDocument/2006/relationships/slideLayout" Target="../slideLayouts/slideLayout549.xml"/><Relationship Id="rId263" Type="http://schemas.openxmlformats.org/officeDocument/2006/relationships/slideLayout" Target="../slideLayouts/slideLayout570.xml"/><Relationship Id="rId284" Type="http://schemas.openxmlformats.org/officeDocument/2006/relationships/slideLayout" Target="../slideLayouts/slideLayout591.xml"/><Relationship Id="rId319" Type="http://schemas.openxmlformats.org/officeDocument/2006/relationships/slideLayout" Target="../slideLayouts/slideLayout626.xml"/><Relationship Id="rId37" Type="http://schemas.openxmlformats.org/officeDocument/2006/relationships/slideLayout" Target="../slideLayouts/slideLayout344.xml"/><Relationship Id="rId58" Type="http://schemas.openxmlformats.org/officeDocument/2006/relationships/slideLayout" Target="../slideLayouts/slideLayout365.xml"/><Relationship Id="rId79" Type="http://schemas.openxmlformats.org/officeDocument/2006/relationships/slideLayout" Target="../slideLayouts/slideLayout386.xml"/><Relationship Id="rId102" Type="http://schemas.openxmlformats.org/officeDocument/2006/relationships/slideLayout" Target="../slideLayouts/slideLayout409.xml"/><Relationship Id="rId123" Type="http://schemas.openxmlformats.org/officeDocument/2006/relationships/slideLayout" Target="../slideLayouts/slideLayout430.xml"/><Relationship Id="rId144" Type="http://schemas.openxmlformats.org/officeDocument/2006/relationships/slideLayout" Target="../slideLayouts/slideLayout451.xml"/><Relationship Id="rId330" Type="http://schemas.openxmlformats.org/officeDocument/2006/relationships/slideLayout" Target="../slideLayouts/slideLayout637.xml"/><Relationship Id="rId90" Type="http://schemas.openxmlformats.org/officeDocument/2006/relationships/slideLayout" Target="../slideLayouts/slideLayout397.xml"/><Relationship Id="rId165" Type="http://schemas.openxmlformats.org/officeDocument/2006/relationships/slideLayout" Target="../slideLayouts/slideLayout472.xml"/><Relationship Id="rId186" Type="http://schemas.openxmlformats.org/officeDocument/2006/relationships/slideLayout" Target="../slideLayouts/slideLayout493.xml"/><Relationship Id="rId351" Type="http://schemas.openxmlformats.org/officeDocument/2006/relationships/slideLayout" Target="../slideLayouts/slideLayout658.xml"/><Relationship Id="rId372" Type="http://schemas.openxmlformats.org/officeDocument/2006/relationships/slideLayout" Target="../slideLayouts/slideLayout679.xml"/><Relationship Id="rId211" Type="http://schemas.openxmlformats.org/officeDocument/2006/relationships/slideLayout" Target="../slideLayouts/slideLayout518.xml"/><Relationship Id="rId232" Type="http://schemas.openxmlformats.org/officeDocument/2006/relationships/slideLayout" Target="../slideLayouts/slideLayout539.xml"/><Relationship Id="rId253" Type="http://schemas.openxmlformats.org/officeDocument/2006/relationships/slideLayout" Target="../slideLayouts/slideLayout560.xml"/><Relationship Id="rId274" Type="http://schemas.openxmlformats.org/officeDocument/2006/relationships/slideLayout" Target="../slideLayouts/slideLayout581.xml"/><Relationship Id="rId295" Type="http://schemas.openxmlformats.org/officeDocument/2006/relationships/slideLayout" Target="../slideLayouts/slideLayout602.xml"/><Relationship Id="rId309" Type="http://schemas.openxmlformats.org/officeDocument/2006/relationships/slideLayout" Target="../slideLayouts/slideLayout616.xml"/><Relationship Id="rId27" Type="http://schemas.openxmlformats.org/officeDocument/2006/relationships/slideLayout" Target="../slideLayouts/slideLayout334.xml"/><Relationship Id="rId48" Type="http://schemas.openxmlformats.org/officeDocument/2006/relationships/slideLayout" Target="../slideLayouts/slideLayout355.xml"/><Relationship Id="rId69" Type="http://schemas.openxmlformats.org/officeDocument/2006/relationships/slideLayout" Target="../slideLayouts/slideLayout376.xml"/><Relationship Id="rId113" Type="http://schemas.openxmlformats.org/officeDocument/2006/relationships/slideLayout" Target="../slideLayouts/slideLayout420.xml"/><Relationship Id="rId134" Type="http://schemas.openxmlformats.org/officeDocument/2006/relationships/slideLayout" Target="../slideLayouts/slideLayout441.xml"/><Relationship Id="rId320" Type="http://schemas.openxmlformats.org/officeDocument/2006/relationships/slideLayout" Target="../slideLayouts/slideLayout627.xml"/><Relationship Id="rId80" Type="http://schemas.openxmlformats.org/officeDocument/2006/relationships/slideLayout" Target="../slideLayouts/slideLayout387.xml"/><Relationship Id="rId155" Type="http://schemas.openxmlformats.org/officeDocument/2006/relationships/slideLayout" Target="../slideLayouts/slideLayout462.xml"/><Relationship Id="rId176" Type="http://schemas.openxmlformats.org/officeDocument/2006/relationships/slideLayout" Target="../slideLayouts/slideLayout483.xml"/><Relationship Id="rId197" Type="http://schemas.openxmlformats.org/officeDocument/2006/relationships/slideLayout" Target="../slideLayouts/slideLayout504.xml"/><Relationship Id="rId341" Type="http://schemas.openxmlformats.org/officeDocument/2006/relationships/slideLayout" Target="../slideLayouts/slideLayout648.xml"/><Relationship Id="rId362" Type="http://schemas.openxmlformats.org/officeDocument/2006/relationships/slideLayout" Target="../slideLayouts/slideLayout669.xml"/><Relationship Id="rId383" Type="http://schemas.openxmlformats.org/officeDocument/2006/relationships/slideLayout" Target="../slideLayouts/slideLayout690.xml"/><Relationship Id="rId201" Type="http://schemas.openxmlformats.org/officeDocument/2006/relationships/slideLayout" Target="../slideLayouts/slideLayout508.xml"/><Relationship Id="rId222" Type="http://schemas.openxmlformats.org/officeDocument/2006/relationships/slideLayout" Target="../slideLayouts/slideLayout529.xml"/><Relationship Id="rId243" Type="http://schemas.openxmlformats.org/officeDocument/2006/relationships/slideLayout" Target="../slideLayouts/slideLayout550.xml"/><Relationship Id="rId264" Type="http://schemas.openxmlformats.org/officeDocument/2006/relationships/slideLayout" Target="../slideLayouts/slideLayout571.xml"/><Relationship Id="rId285" Type="http://schemas.openxmlformats.org/officeDocument/2006/relationships/slideLayout" Target="../slideLayouts/slideLayout592.xml"/><Relationship Id="rId17" Type="http://schemas.openxmlformats.org/officeDocument/2006/relationships/slideLayout" Target="../slideLayouts/slideLayout324.xml"/><Relationship Id="rId38" Type="http://schemas.openxmlformats.org/officeDocument/2006/relationships/slideLayout" Target="../slideLayouts/slideLayout345.xml"/><Relationship Id="rId59" Type="http://schemas.openxmlformats.org/officeDocument/2006/relationships/slideLayout" Target="../slideLayouts/slideLayout366.xml"/><Relationship Id="rId103" Type="http://schemas.openxmlformats.org/officeDocument/2006/relationships/slideLayout" Target="../slideLayouts/slideLayout410.xml"/><Relationship Id="rId124" Type="http://schemas.openxmlformats.org/officeDocument/2006/relationships/slideLayout" Target="../slideLayouts/slideLayout431.xml"/><Relationship Id="rId310" Type="http://schemas.openxmlformats.org/officeDocument/2006/relationships/slideLayout" Target="../slideLayouts/slideLayout617.xml"/><Relationship Id="rId70" Type="http://schemas.openxmlformats.org/officeDocument/2006/relationships/slideLayout" Target="../slideLayouts/slideLayout377.xml"/><Relationship Id="rId91" Type="http://schemas.openxmlformats.org/officeDocument/2006/relationships/slideLayout" Target="../slideLayouts/slideLayout398.xml"/><Relationship Id="rId145" Type="http://schemas.openxmlformats.org/officeDocument/2006/relationships/slideLayout" Target="../slideLayouts/slideLayout452.xml"/><Relationship Id="rId166" Type="http://schemas.openxmlformats.org/officeDocument/2006/relationships/slideLayout" Target="../slideLayouts/slideLayout473.xml"/><Relationship Id="rId187" Type="http://schemas.openxmlformats.org/officeDocument/2006/relationships/slideLayout" Target="../slideLayouts/slideLayout494.xml"/><Relationship Id="rId331" Type="http://schemas.openxmlformats.org/officeDocument/2006/relationships/slideLayout" Target="../slideLayouts/slideLayout638.xml"/><Relationship Id="rId352" Type="http://schemas.openxmlformats.org/officeDocument/2006/relationships/slideLayout" Target="../slideLayouts/slideLayout659.xml"/><Relationship Id="rId373" Type="http://schemas.openxmlformats.org/officeDocument/2006/relationships/slideLayout" Target="../slideLayouts/slideLayout680.xml"/><Relationship Id="rId1" Type="http://schemas.openxmlformats.org/officeDocument/2006/relationships/slideLayout" Target="../slideLayouts/slideLayout308.xml"/><Relationship Id="rId212" Type="http://schemas.openxmlformats.org/officeDocument/2006/relationships/slideLayout" Target="../slideLayouts/slideLayout519.xml"/><Relationship Id="rId233" Type="http://schemas.openxmlformats.org/officeDocument/2006/relationships/slideLayout" Target="../slideLayouts/slideLayout540.xml"/><Relationship Id="rId254" Type="http://schemas.openxmlformats.org/officeDocument/2006/relationships/slideLayout" Target="../slideLayouts/slideLayout561.xml"/><Relationship Id="rId28" Type="http://schemas.openxmlformats.org/officeDocument/2006/relationships/slideLayout" Target="../slideLayouts/slideLayout335.xml"/><Relationship Id="rId49" Type="http://schemas.openxmlformats.org/officeDocument/2006/relationships/slideLayout" Target="../slideLayouts/slideLayout356.xml"/><Relationship Id="rId114" Type="http://schemas.openxmlformats.org/officeDocument/2006/relationships/slideLayout" Target="../slideLayouts/slideLayout421.xml"/><Relationship Id="rId275" Type="http://schemas.openxmlformats.org/officeDocument/2006/relationships/slideLayout" Target="../slideLayouts/slideLayout582.xml"/><Relationship Id="rId296" Type="http://schemas.openxmlformats.org/officeDocument/2006/relationships/slideLayout" Target="../slideLayouts/slideLayout603.xml"/><Relationship Id="rId300" Type="http://schemas.openxmlformats.org/officeDocument/2006/relationships/slideLayout" Target="../slideLayouts/slideLayout607.xml"/><Relationship Id="rId60" Type="http://schemas.openxmlformats.org/officeDocument/2006/relationships/slideLayout" Target="../slideLayouts/slideLayout367.xml"/><Relationship Id="rId81" Type="http://schemas.openxmlformats.org/officeDocument/2006/relationships/slideLayout" Target="../slideLayouts/slideLayout388.xml"/><Relationship Id="rId135" Type="http://schemas.openxmlformats.org/officeDocument/2006/relationships/slideLayout" Target="../slideLayouts/slideLayout442.xml"/><Relationship Id="rId156" Type="http://schemas.openxmlformats.org/officeDocument/2006/relationships/slideLayout" Target="../slideLayouts/slideLayout463.xml"/><Relationship Id="rId177" Type="http://schemas.openxmlformats.org/officeDocument/2006/relationships/slideLayout" Target="../slideLayouts/slideLayout484.xml"/><Relationship Id="rId198" Type="http://schemas.openxmlformats.org/officeDocument/2006/relationships/slideLayout" Target="../slideLayouts/slideLayout505.xml"/><Relationship Id="rId321" Type="http://schemas.openxmlformats.org/officeDocument/2006/relationships/slideLayout" Target="../slideLayouts/slideLayout628.xml"/><Relationship Id="rId342" Type="http://schemas.openxmlformats.org/officeDocument/2006/relationships/slideLayout" Target="../slideLayouts/slideLayout649.xml"/><Relationship Id="rId363" Type="http://schemas.openxmlformats.org/officeDocument/2006/relationships/slideLayout" Target="../slideLayouts/slideLayout670.xml"/><Relationship Id="rId384" Type="http://schemas.openxmlformats.org/officeDocument/2006/relationships/slideLayout" Target="../slideLayouts/slideLayout691.xml"/><Relationship Id="rId202" Type="http://schemas.openxmlformats.org/officeDocument/2006/relationships/slideLayout" Target="../slideLayouts/slideLayout509.xml"/><Relationship Id="rId223" Type="http://schemas.openxmlformats.org/officeDocument/2006/relationships/slideLayout" Target="../slideLayouts/slideLayout530.xml"/><Relationship Id="rId244" Type="http://schemas.openxmlformats.org/officeDocument/2006/relationships/slideLayout" Target="../slideLayouts/slideLayout551.xml"/><Relationship Id="rId18" Type="http://schemas.openxmlformats.org/officeDocument/2006/relationships/slideLayout" Target="../slideLayouts/slideLayout325.xml"/><Relationship Id="rId39" Type="http://schemas.openxmlformats.org/officeDocument/2006/relationships/slideLayout" Target="../slideLayouts/slideLayout346.xml"/><Relationship Id="rId265" Type="http://schemas.openxmlformats.org/officeDocument/2006/relationships/slideLayout" Target="../slideLayouts/slideLayout572.xml"/><Relationship Id="rId286" Type="http://schemas.openxmlformats.org/officeDocument/2006/relationships/slideLayout" Target="../slideLayouts/slideLayout593.xml"/><Relationship Id="rId50" Type="http://schemas.openxmlformats.org/officeDocument/2006/relationships/slideLayout" Target="../slideLayouts/slideLayout357.xml"/><Relationship Id="rId104" Type="http://schemas.openxmlformats.org/officeDocument/2006/relationships/slideLayout" Target="../slideLayouts/slideLayout411.xml"/><Relationship Id="rId125" Type="http://schemas.openxmlformats.org/officeDocument/2006/relationships/slideLayout" Target="../slideLayouts/slideLayout432.xml"/><Relationship Id="rId146" Type="http://schemas.openxmlformats.org/officeDocument/2006/relationships/slideLayout" Target="../slideLayouts/slideLayout453.xml"/><Relationship Id="rId167" Type="http://schemas.openxmlformats.org/officeDocument/2006/relationships/slideLayout" Target="../slideLayouts/slideLayout474.xml"/><Relationship Id="rId188" Type="http://schemas.openxmlformats.org/officeDocument/2006/relationships/slideLayout" Target="../slideLayouts/slideLayout495.xml"/><Relationship Id="rId311" Type="http://schemas.openxmlformats.org/officeDocument/2006/relationships/slideLayout" Target="../slideLayouts/slideLayout618.xml"/><Relationship Id="rId332" Type="http://schemas.openxmlformats.org/officeDocument/2006/relationships/slideLayout" Target="../slideLayouts/slideLayout639.xml"/><Relationship Id="rId353" Type="http://schemas.openxmlformats.org/officeDocument/2006/relationships/slideLayout" Target="../slideLayouts/slideLayout660.xml"/><Relationship Id="rId374" Type="http://schemas.openxmlformats.org/officeDocument/2006/relationships/slideLayout" Target="../slideLayouts/slideLayout681.xml"/><Relationship Id="rId71" Type="http://schemas.openxmlformats.org/officeDocument/2006/relationships/slideLayout" Target="../slideLayouts/slideLayout378.xml"/><Relationship Id="rId92" Type="http://schemas.openxmlformats.org/officeDocument/2006/relationships/slideLayout" Target="../slideLayouts/slideLayout399.xml"/><Relationship Id="rId213" Type="http://schemas.openxmlformats.org/officeDocument/2006/relationships/slideLayout" Target="../slideLayouts/slideLayout520.xml"/><Relationship Id="rId234" Type="http://schemas.openxmlformats.org/officeDocument/2006/relationships/slideLayout" Target="../slideLayouts/slideLayout541.xml"/><Relationship Id="rId2" Type="http://schemas.openxmlformats.org/officeDocument/2006/relationships/slideLayout" Target="../slideLayouts/slideLayout309.xml"/><Relationship Id="rId29" Type="http://schemas.openxmlformats.org/officeDocument/2006/relationships/slideLayout" Target="../slideLayouts/slideLayout336.xml"/><Relationship Id="rId255" Type="http://schemas.openxmlformats.org/officeDocument/2006/relationships/slideLayout" Target="../slideLayouts/slideLayout562.xml"/><Relationship Id="rId276" Type="http://schemas.openxmlformats.org/officeDocument/2006/relationships/slideLayout" Target="../slideLayouts/slideLayout583.xml"/><Relationship Id="rId297" Type="http://schemas.openxmlformats.org/officeDocument/2006/relationships/slideLayout" Target="../slideLayouts/slideLayout604.xml"/><Relationship Id="rId40" Type="http://schemas.openxmlformats.org/officeDocument/2006/relationships/slideLayout" Target="../slideLayouts/slideLayout347.xml"/><Relationship Id="rId115" Type="http://schemas.openxmlformats.org/officeDocument/2006/relationships/slideLayout" Target="../slideLayouts/slideLayout422.xml"/><Relationship Id="rId136" Type="http://schemas.openxmlformats.org/officeDocument/2006/relationships/slideLayout" Target="../slideLayouts/slideLayout443.xml"/><Relationship Id="rId157" Type="http://schemas.openxmlformats.org/officeDocument/2006/relationships/slideLayout" Target="../slideLayouts/slideLayout464.xml"/><Relationship Id="rId178" Type="http://schemas.openxmlformats.org/officeDocument/2006/relationships/slideLayout" Target="../slideLayouts/slideLayout485.xml"/><Relationship Id="rId301" Type="http://schemas.openxmlformats.org/officeDocument/2006/relationships/slideLayout" Target="../slideLayouts/slideLayout608.xml"/><Relationship Id="rId322" Type="http://schemas.openxmlformats.org/officeDocument/2006/relationships/slideLayout" Target="../slideLayouts/slideLayout629.xml"/><Relationship Id="rId343" Type="http://schemas.openxmlformats.org/officeDocument/2006/relationships/slideLayout" Target="../slideLayouts/slideLayout650.xml"/><Relationship Id="rId364" Type="http://schemas.openxmlformats.org/officeDocument/2006/relationships/slideLayout" Target="../slideLayouts/slideLayout671.xml"/><Relationship Id="rId61" Type="http://schemas.openxmlformats.org/officeDocument/2006/relationships/slideLayout" Target="../slideLayouts/slideLayout368.xml"/><Relationship Id="rId82" Type="http://schemas.openxmlformats.org/officeDocument/2006/relationships/slideLayout" Target="../slideLayouts/slideLayout389.xml"/><Relationship Id="rId199" Type="http://schemas.openxmlformats.org/officeDocument/2006/relationships/slideLayout" Target="../slideLayouts/slideLayout506.xml"/><Relationship Id="rId203" Type="http://schemas.openxmlformats.org/officeDocument/2006/relationships/slideLayout" Target="../slideLayouts/slideLayout510.xml"/><Relationship Id="rId385" Type="http://schemas.openxmlformats.org/officeDocument/2006/relationships/slideLayout" Target="../slideLayouts/slideLayout692.xml"/><Relationship Id="rId19" Type="http://schemas.openxmlformats.org/officeDocument/2006/relationships/slideLayout" Target="../slideLayouts/slideLayout326.xml"/><Relationship Id="rId224" Type="http://schemas.openxmlformats.org/officeDocument/2006/relationships/slideLayout" Target="../slideLayouts/slideLayout531.xml"/><Relationship Id="rId245" Type="http://schemas.openxmlformats.org/officeDocument/2006/relationships/slideLayout" Target="../slideLayouts/slideLayout552.xml"/><Relationship Id="rId266" Type="http://schemas.openxmlformats.org/officeDocument/2006/relationships/slideLayout" Target="../slideLayouts/slideLayout573.xml"/><Relationship Id="rId287" Type="http://schemas.openxmlformats.org/officeDocument/2006/relationships/slideLayout" Target="../slideLayouts/slideLayout594.xml"/><Relationship Id="rId30" Type="http://schemas.openxmlformats.org/officeDocument/2006/relationships/slideLayout" Target="../slideLayouts/slideLayout337.xml"/><Relationship Id="rId105" Type="http://schemas.openxmlformats.org/officeDocument/2006/relationships/slideLayout" Target="../slideLayouts/slideLayout412.xml"/><Relationship Id="rId126" Type="http://schemas.openxmlformats.org/officeDocument/2006/relationships/slideLayout" Target="../slideLayouts/slideLayout433.xml"/><Relationship Id="rId147" Type="http://schemas.openxmlformats.org/officeDocument/2006/relationships/slideLayout" Target="../slideLayouts/slideLayout454.xml"/><Relationship Id="rId168" Type="http://schemas.openxmlformats.org/officeDocument/2006/relationships/slideLayout" Target="../slideLayouts/slideLayout475.xml"/><Relationship Id="rId312" Type="http://schemas.openxmlformats.org/officeDocument/2006/relationships/slideLayout" Target="../slideLayouts/slideLayout619.xml"/><Relationship Id="rId333" Type="http://schemas.openxmlformats.org/officeDocument/2006/relationships/slideLayout" Target="../slideLayouts/slideLayout640.xml"/><Relationship Id="rId354" Type="http://schemas.openxmlformats.org/officeDocument/2006/relationships/slideLayout" Target="../slideLayouts/slideLayout661.xml"/><Relationship Id="rId51" Type="http://schemas.openxmlformats.org/officeDocument/2006/relationships/slideLayout" Target="../slideLayouts/slideLayout358.xml"/><Relationship Id="rId72" Type="http://schemas.openxmlformats.org/officeDocument/2006/relationships/slideLayout" Target="../slideLayouts/slideLayout379.xml"/><Relationship Id="rId93" Type="http://schemas.openxmlformats.org/officeDocument/2006/relationships/slideLayout" Target="../slideLayouts/slideLayout400.xml"/><Relationship Id="rId189" Type="http://schemas.openxmlformats.org/officeDocument/2006/relationships/slideLayout" Target="../slideLayouts/slideLayout496.xml"/><Relationship Id="rId375" Type="http://schemas.openxmlformats.org/officeDocument/2006/relationships/slideLayout" Target="../slideLayouts/slideLayout682.xml"/><Relationship Id="rId3" Type="http://schemas.openxmlformats.org/officeDocument/2006/relationships/slideLayout" Target="../slideLayouts/slideLayout310.xml"/><Relationship Id="rId214" Type="http://schemas.openxmlformats.org/officeDocument/2006/relationships/slideLayout" Target="../slideLayouts/slideLayout521.xml"/><Relationship Id="rId235" Type="http://schemas.openxmlformats.org/officeDocument/2006/relationships/slideLayout" Target="../slideLayouts/slideLayout542.xml"/><Relationship Id="rId256" Type="http://schemas.openxmlformats.org/officeDocument/2006/relationships/slideLayout" Target="../slideLayouts/slideLayout563.xml"/><Relationship Id="rId277" Type="http://schemas.openxmlformats.org/officeDocument/2006/relationships/slideLayout" Target="../slideLayouts/slideLayout584.xml"/><Relationship Id="rId298" Type="http://schemas.openxmlformats.org/officeDocument/2006/relationships/slideLayout" Target="../slideLayouts/slideLayout605.xml"/><Relationship Id="rId116" Type="http://schemas.openxmlformats.org/officeDocument/2006/relationships/slideLayout" Target="../slideLayouts/slideLayout423.xml"/><Relationship Id="rId137" Type="http://schemas.openxmlformats.org/officeDocument/2006/relationships/slideLayout" Target="../slideLayouts/slideLayout444.xml"/><Relationship Id="rId158" Type="http://schemas.openxmlformats.org/officeDocument/2006/relationships/slideLayout" Target="../slideLayouts/slideLayout465.xml"/><Relationship Id="rId302" Type="http://schemas.openxmlformats.org/officeDocument/2006/relationships/slideLayout" Target="../slideLayouts/slideLayout609.xml"/><Relationship Id="rId323" Type="http://schemas.openxmlformats.org/officeDocument/2006/relationships/slideLayout" Target="../slideLayouts/slideLayout630.xml"/><Relationship Id="rId344" Type="http://schemas.openxmlformats.org/officeDocument/2006/relationships/slideLayout" Target="../slideLayouts/slideLayout651.xml"/><Relationship Id="rId20" Type="http://schemas.openxmlformats.org/officeDocument/2006/relationships/slideLayout" Target="../slideLayouts/slideLayout327.xml"/><Relationship Id="rId41" Type="http://schemas.openxmlformats.org/officeDocument/2006/relationships/slideLayout" Target="../slideLayouts/slideLayout348.xml"/><Relationship Id="rId62" Type="http://schemas.openxmlformats.org/officeDocument/2006/relationships/slideLayout" Target="../slideLayouts/slideLayout369.xml"/><Relationship Id="rId83" Type="http://schemas.openxmlformats.org/officeDocument/2006/relationships/slideLayout" Target="../slideLayouts/slideLayout390.xml"/><Relationship Id="rId179" Type="http://schemas.openxmlformats.org/officeDocument/2006/relationships/slideLayout" Target="../slideLayouts/slideLayout486.xml"/><Relationship Id="rId365" Type="http://schemas.openxmlformats.org/officeDocument/2006/relationships/slideLayout" Target="../slideLayouts/slideLayout672.xml"/><Relationship Id="rId386" Type="http://schemas.openxmlformats.org/officeDocument/2006/relationships/slideLayout" Target="../slideLayouts/slideLayout693.xml"/><Relationship Id="rId190" Type="http://schemas.openxmlformats.org/officeDocument/2006/relationships/slideLayout" Target="../slideLayouts/slideLayout497.xml"/><Relationship Id="rId204" Type="http://schemas.openxmlformats.org/officeDocument/2006/relationships/slideLayout" Target="../slideLayouts/slideLayout511.xml"/><Relationship Id="rId225" Type="http://schemas.openxmlformats.org/officeDocument/2006/relationships/slideLayout" Target="../slideLayouts/slideLayout532.xml"/><Relationship Id="rId246" Type="http://schemas.openxmlformats.org/officeDocument/2006/relationships/slideLayout" Target="../slideLayouts/slideLayout553.xml"/><Relationship Id="rId267" Type="http://schemas.openxmlformats.org/officeDocument/2006/relationships/slideLayout" Target="../slideLayouts/slideLayout574.xml"/><Relationship Id="rId288" Type="http://schemas.openxmlformats.org/officeDocument/2006/relationships/slideLayout" Target="../slideLayouts/slideLayout595.xml"/><Relationship Id="rId106" Type="http://schemas.openxmlformats.org/officeDocument/2006/relationships/slideLayout" Target="../slideLayouts/slideLayout413.xml"/><Relationship Id="rId127" Type="http://schemas.openxmlformats.org/officeDocument/2006/relationships/slideLayout" Target="../slideLayouts/slideLayout434.xml"/><Relationship Id="rId313" Type="http://schemas.openxmlformats.org/officeDocument/2006/relationships/slideLayout" Target="../slideLayouts/slideLayout620.xml"/><Relationship Id="rId10" Type="http://schemas.openxmlformats.org/officeDocument/2006/relationships/slideLayout" Target="../slideLayouts/slideLayout317.xml"/><Relationship Id="rId31" Type="http://schemas.openxmlformats.org/officeDocument/2006/relationships/slideLayout" Target="../slideLayouts/slideLayout338.xml"/><Relationship Id="rId52" Type="http://schemas.openxmlformats.org/officeDocument/2006/relationships/slideLayout" Target="../slideLayouts/slideLayout359.xml"/><Relationship Id="rId73" Type="http://schemas.openxmlformats.org/officeDocument/2006/relationships/slideLayout" Target="../slideLayouts/slideLayout380.xml"/><Relationship Id="rId94" Type="http://schemas.openxmlformats.org/officeDocument/2006/relationships/slideLayout" Target="../slideLayouts/slideLayout401.xml"/><Relationship Id="rId148" Type="http://schemas.openxmlformats.org/officeDocument/2006/relationships/slideLayout" Target="../slideLayouts/slideLayout455.xml"/><Relationship Id="rId169" Type="http://schemas.openxmlformats.org/officeDocument/2006/relationships/slideLayout" Target="../slideLayouts/slideLayout476.xml"/><Relationship Id="rId334" Type="http://schemas.openxmlformats.org/officeDocument/2006/relationships/slideLayout" Target="../slideLayouts/slideLayout641.xml"/><Relationship Id="rId355" Type="http://schemas.openxmlformats.org/officeDocument/2006/relationships/slideLayout" Target="../slideLayouts/slideLayout662.xml"/><Relationship Id="rId376" Type="http://schemas.openxmlformats.org/officeDocument/2006/relationships/slideLayout" Target="../slideLayouts/slideLayout683.xml"/><Relationship Id="rId4" Type="http://schemas.openxmlformats.org/officeDocument/2006/relationships/slideLayout" Target="../slideLayouts/slideLayout311.xml"/><Relationship Id="rId180" Type="http://schemas.openxmlformats.org/officeDocument/2006/relationships/slideLayout" Target="../slideLayouts/slideLayout487.xml"/><Relationship Id="rId215" Type="http://schemas.openxmlformats.org/officeDocument/2006/relationships/slideLayout" Target="../slideLayouts/slideLayout522.xml"/><Relationship Id="rId236" Type="http://schemas.openxmlformats.org/officeDocument/2006/relationships/slideLayout" Target="../slideLayouts/slideLayout543.xml"/><Relationship Id="rId257" Type="http://schemas.openxmlformats.org/officeDocument/2006/relationships/slideLayout" Target="../slideLayouts/slideLayout564.xml"/><Relationship Id="rId278" Type="http://schemas.openxmlformats.org/officeDocument/2006/relationships/slideLayout" Target="../slideLayouts/slideLayout585.xml"/><Relationship Id="rId303" Type="http://schemas.openxmlformats.org/officeDocument/2006/relationships/slideLayout" Target="../slideLayouts/slideLayout610.xml"/><Relationship Id="rId42" Type="http://schemas.openxmlformats.org/officeDocument/2006/relationships/slideLayout" Target="../slideLayouts/slideLayout349.xml"/><Relationship Id="rId84" Type="http://schemas.openxmlformats.org/officeDocument/2006/relationships/slideLayout" Target="../slideLayouts/slideLayout391.xml"/><Relationship Id="rId138" Type="http://schemas.openxmlformats.org/officeDocument/2006/relationships/slideLayout" Target="../slideLayouts/slideLayout445.xml"/><Relationship Id="rId345" Type="http://schemas.openxmlformats.org/officeDocument/2006/relationships/slideLayout" Target="../slideLayouts/slideLayout652.xml"/><Relationship Id="rId387" Type="http://schemas.openxmlformats.org/officeDocument/2006/relationships/slideLayout" Target="../slideLayouts/slideLayout694.xml"/><Relationship Id="rId191" Type="http://schemas.openxmlformats.org/officeDocument/2006/relationships/slideLayout" Target="../slideLayouts/slideLayout498.xml"/><Relationship Id="rId205" Type="http://schemas.openxmlformats.org/officeDocument/2006/relationships/slideLayout" Target="../slideLayouts/slideLayout512.xml"/><Relationship Id="rId247" Type="http://schemas.openxmlformats.org/officeDocument/2006/relationships/slideLayout" Target="../slideLayouts/slideLayout554.xml"/><Relationship Id="rId107" Type="http://schemas.openxmlformats.org/officeDocument/2006/relationships/slideLayout" Target="../slideLayouts/slideLayout414.xml"/><Relationship Id="rId289" Type="http://schemas.openxmlformats.org/officeDocument/2006/relationships/slideLayout" Target="../slideLayouts/slideLayout596.xml"/><Relationship Id="rId11" Type="http://schemas.openxmlformats.org/officeDocument/2006/relationships/slideLayout" Target="../slideLayouts/slideLayout318.xml"/><Relationship Id="rId53" Type="http://schemas.openxmlformats.org/officeDocument/2006/relationships/slideLayout" Target="../slideLayouts/slideLayout360.xml"/><Relationship Id="rId149" Type="http://schemas.openxmlformats.org/officeDocument/2006/relationships/slideLayout" Target="../slideLayouts/slideLayout456.xml"/><Relationship Id="rId314" Type="http://schemas.openxmlformats.org/officeDocument/2006/relationships/slideLayout" Target="../slideLayouts/slideLayout621.xml"/><Relationship Id="rId356" Type="http://schemas.openxmlformats.org/officeDocument/2006/relationships/slideLayout" Target="../slideLayouts/slideLayout663.xml"/><Relationship Id="rId95" Type="http://schemas.openxmlformats.org/officeDocument/2006/relationships/slideLayout" Target="../slideLayouts/slideLayout402.xml"/><Relationship Id="rId160" Type="http://schemas.openxmlformats.org/officeDocument/2006/relationships/slideLayout" Target="../slideLayouts/slideLayout467.xml"/><Relationship Id="rId216" Type="http://schemas.openxmlformats.org/officeDocument/2006/relationships/slideLayout" Target="../slideLayouts/slideLayout523.xml"/><Relationship Id="rId258" Type="http://schemas.openxmlformats.org/officeDocument/2006/relationships/slideLayout" Target="../slideLayouts/slideLayout565.xml"/><Relationship Id="rId22" Type="http://schemas.openxmlformats.org/officeDocument/2006/relationships/slideLayout" Target="../slideLayouts/slideLayout329.xml"/><Relationship Id="rId64" Type="http://schemas.openxmlformats.org/officeDocument/2006/relationships/slideLayout" Target="../slideLayouts/slideLayout371.xml"/><Relationship Id="rId118" Type="http://schemas.openxmlformats.org/officeDocument/2006/relationships/slideLayout" Target="../slideLayouts/slideLayout425.xml"/><Relationship Id="rId325" Type="http://schemas.openxmlformats.org/officeDocument/2006/relationships/slideLayout" Target="../slideLayouts/slideLayout632.xml"/><Relationship Id="rId367" Type="http://schemas.openxmlformats.org/officeDocument/2006/relationships/slideLayout" Target="../slideLayouts/slideLayout674.xml"/><Relationship Id="rId171" Type="http://schemas.openxmlformats.org/officeDocument/2006/relationships/slideLayout" Target="../slideLayouts/slideLayout478.xml"/><Relationship Id="rId227" Type="http://schemas.openxmlformats.org/officeDocument/2006/relationships/slideLayout" Target="../slideLayouts/slideLayout534.xml"/><Relationship Id="rId269" Type="http://schemas.openxmlformats.org/officeDocument/2006/relationships/slideLayout" Target="../slideLayouts/slideLayout576.xml"/><Relationship Id="rId33" Type="http://schemas.openxmlformats.org/officeDocument/2006/relationships/slideLayout" Target="../slideLayouts/slideLayout340.xml"/><Relationship Id="rId129" Type="http://schemas.openxmlformats.org/officeDocument/2006/relationships/slideLayout" Target="../slideLayouts/slideLayout436.xml"/><Relationship Id="rId280" Type="http://schemas.openxmlformats.org/officeDocument/2006/relationships/slideLayout" Target="../slideLayouts/slideLayout587.xml"/><Relationship Id="rId336" Type="http://schemas.openxmlformats.org/officeDocument/2006/relationships/slideLayout" Target="../slideLayouts/slideLayout643.xml"/><Relationship Id="rId75" Type="http://schemas.openxmlformats.org/officeDocument/2006/relationships/slideLayout" Target="../slideLayouts/slideLayout382.xml"/><Relationship Id="rId140" Type="http://schemas.openxmlformats.org/officeDocument/2006/relationships/slideLayout" Target="../slideLayouts/slideLayout447.xml"/><Relationship Id="rId182" Type="http://schemas.openxmlformats.org/officeDocument/2006/relationships/slideLayout" Target="../slideLayouts/slideLayout489.xml"/><Relationship Id="rId378" Type="http://schemas.openxmlformats.org/officeDocument/2006/relationships/slideLayout" Target="../slideLayouts/slideLayout685.xml"/><Relationship Id="rId6" Type="http://schemas.openxmlformats.org/officeDocument/2006/relationships/slideLayout" Target="../slideLayouts/slideLayout313.xml"/><Relationship Id="rId238" Type="http://schemas.openxmlformats.org/officeDocument/2006/relationships/slideLayout" Target="../slideLayouts/slideLayout545.xml"/><Relationship Id="rId291" Type="http://schemas.openxmlformats.org/officeDocument/2006/relationships/slideLayout" Target="../slideLayouts/slideLayout598.xml"/><Relationship Id="rId305" Type="http://schemas.openxmlformats.org/officeDocument/2006/relationships/slideLayout" Target="../slideLayouts/slideLayout612.xml"/><Relationship Id="rId347" Type="http://schemas.openxmlformats.org/officeDocument/2006/relationships/slideLayout" Target="../slideLayouts/slideLayout654.xml"/><Relationship Id="rId44" Type="http://schemas.openxmlformats.org/officeDocument/2006/relationships/slideLayout" Target="../slideLayouts/slideLayout351.xml"/><Relationship Id="rId86" Type="http://schemas.openxmlformats.org/officeDocument/2006/relationships/slideLayout" Target="../slideLayouts/slideLayout393.xml"/><Relationship Id="rId151" Type="http://schemas.openxmlformats.org/officeDocument/2006/relationships/slideLayout" Target="../slideLayouts/slideLayout458.xml"/><Relationship Id="rId193" Type="http://schemas.openxmlformats.org/officeDocument/2006/relationships/slideLayout" Target="../slideLayouts/slideLayout500.xml"/><Relationship Id="rId207" Type="http://schemas.openxmlformats.org/officeDocument/2006/relationships/slideLayout" Target="../slideLayouts/slideLayout514.xml"/><Relationship Id="rId249" Type="http://schemas.openxmlformats.org/officeDocument/2006/relationships/slideLayout" Target="../slideLayouts/slideLayout556.xml"/><Relationship Id="rId13" Type="http://schemas.openxmlformats.org/officeDocument/2006/relationships/slideLayout" Target="../slideLayouts/slideLayout320.xml"/><Relationship Id="rId109" Type="http://schemas.openxmlformats.org/officeDocument/2006/relationships/slideLayout" Target="../slideLayouts/slideLayout416.xml"/><Relationship Id="rId260" Type="http://schemas.openxmlformats.org/officeDocument/2006/relationships/slideLayout" Target="../slideLayouts/slideLayout567.xml"/><Relationship Id="rId316" Type="http://schemas.openxmlformats.org/officeDocument/2006/relationships/slideLayout" Target="../slideLayouts/slideLayout623.xml"/><Relationship Id="rId55" Type="http://schemas.openxmlformats.org/officeDocument/2006/relationships/slideLayout" Target="../slideLayouts/slideLayout362.xml"/><Relationship Id="rId97" Type="http://schemas.openxmlformats.org/officeDocument/2006/relationships/slideLayout" Target="../slideLayouts/slideLayout404.xml"/><Relationship Id="rId120" Type="http://schemas.openxmlformats.org/officeDocument/2006/relationships/slideLayout" Target="../slideLayouts/slideLayout427.xml"/><Relationship Id="rId358" Type="http://schemas.openxmlformats.org/officeDocument/2006/relationships/slideLayout" Target="../slideLayouts/slideLayout665.xml"/><Relationship Id="rId162" Type="http://schemas.openxmlformats.org/officeDocument/2006/relationships/slideLayout" Target="../slideLayouts/slideLayout469.xml"/><Relationship Id="rId218" Type="http://schemas.openxmlformats.org/officeDocument/2006/relationships/slideLayout" Target="../slideLayouts/slideLayout525.xml"/><Relationship Id="rId271" Type="http://schemas.openxmlformats.org/officeDocument/2006/relationships/slideLayout" Target="../slideLayouts/slideLayout578.xml"/><Relationship Id="rId24" Type="http://schemas.openxmlformats.org/officeDocument/2006/relationships/slideLayout" Target="../slideLayouts/slideLayout331.xml"/><Relationship Id="rId66" Type="http://schemas.openxmlformats.org/officeDocument/2006/relationships/slideLayout" Target="../slideLayouts/slideLayout373.xml"/><Relationship Id="rId131" Type="http://schemas.openxmlformats.org/officeDocument/2006/relationships/slideLayout" Target="../slideLayouts/slideLayout438.xml"/><Relationship Id="rId327" Type="http://schemas.openxmlformats.org/officeDocument/2006/relationships/slideLayout" Target="../slideLayouts/slideLayout634.xml"/><Relationship Id="rId369" Type="http://schemas.openxmlformats.org/officeDocument/2006/relationships/slideLayout" Target="../slideLayouts/slideLayout676.xml"/><Relationship Id="rId173" Type="http://schemas.openxmlformats.org/officeDocument/2006/relationships/slideLayout" Target="../slideLayouts/slideLayout480.xml"/><Relationship Id="rId229" Type="http://schemas.openxmlformats.org/officeDocument/2006/relationships/slideLayout" Target="../slideLayouts/slideLayout536.xml"/><Relationship Id="rId380" Type="http://schemas.openxmlformats.org/officeDocument/2006/relationships/slideLayout" Target="../slideLayouts/slideLayout687.xml"/><Relationship Id="rId240" Type="http://schemas.openxmlformats.org/officeDocument/2006/relationships/slideLayout" Target="../slideLayouts/slideLayout547.xml"/><Relationship Id="rId35" Type="http://schemas.openxmlformats.org/officeDocument/2006/relationships/slideLayout" Target="../slideLayouts/slideLayout342.xml"/><Relationship Id="rId77" Type="http://schemas.openxmlformats.org/officeDocument/2006/relationships/slideLayout" Target="../slideLayouts/slideLayout384.xml"/><Relationship Id="rId100" Type="http://schemas.openxmlformats.org/officeDocument/2006/relationships/slideLayout" Target="../slideLayouts/slideLayout407.xml"/><Relationship Id="rId282" Type="http://schemas.openxmlformats.org/officeDocument/2006/relationships/slideLayout" Target="../slideLayouts/slideLayout589.xml"/><Relationship Id="rId338" Type="http://schemas.openxmlformats.org/officeDocument/2006/relationships/slideLayout" Target="../slideLayouts/slideLayout645.xml"/><Relationship Id="rId8" Type="http://schemas.openxmlformats.org/officeDocument/2006/relationships/slideLayout" Target="../slideLayouts/slideLayout315.xml"/><Relationship Id="rId142" Type="http://schemas.openxmlformats.org/officeDocument/2006/relationships/slideLayout" Target="../slideLayouts/slideLayout449.xml"/><Relationship Id="rId184" Type="http://schemas.openxmlformats.org/officeDocument/2006/relationships/slideLayout" Target="../slideLayouts/slideLayout491.xml"/><Relationship Id="rId251" Type="http://schemas.openxmlformats.org/officeDocument/2006/relationships/slideLayout" Target="../slideLayouts/slideLayout558.xml"/><Relationship Id="rId46" Type="http://schemas.openxmlformats.org/officeDocument/2006/relationships/slideLayout" Target="../slideLayouts/slideLayout353.xml"/><Relationship Id="rId293" Type="http://schemas.openxmlformats.org/officeDocument/2006/relationships/slideLayout" Target="../slideLayouts/slideLayout600.xml"/><Relationship Id="rId307" Type="http://schemas.openxmlformats.org/officeDocument/2006/relationships/slideLayout" Target="../slideLayouts/slideLayout614.xml"/><Relationship Id="rId349" Type="http://schemas.openxmlformats.org/officeDocument/2006/relationships/slideLayout" Target="../slideLayouts/slideLayout656.xml"/><Relationship Id="rId88" Type="http://schemas.openxmlformats.org/officeDocument/2006/relationships/slideLayout" Target="../slideLayouts/slideLayout395.xml"/><Relationship Id="rId111" Type="http://schemas.openxmlformats.org/officeDocument/2006/relationships/slideLayout" Target="../slideLayouts/slideLayout418.xml"/><Relationship Id="rId153" Type="http://schemas.openxmlformats.org/officeDocument/2006/relationships/slideLayout" Target="../slideLayouts/slideLayout460.xml"/><Relationship Id="rId195" Type="http://schemas.openxmlformats.org/officeDocument/2006/relationships/slideLayout" Target="../slideLayouts/slideLayout502.xml"/><Relationship Id="rId209" Type="http://schemas.openxmlformats.org/officeDocument/2006/relationships/slideLayout" Target="../slideLayouts/slideLayout516.xml"/><Relationship Id="rId360" Type="http://schemas.openxmlformats.org/officeDocument/2006/relationships/slideLayout" Target="../slideLayouts/slideLayout667.xml"/><Relationship Id="rId220" Type="http://schemas.openxmlformats.org/officeDocument/2006/relationships/slideLayout" Target="../slideLayouts/slideLayout527.xml"/><Relationship Id="rId15" Type="http://schemas.openxmlformats.org/officeDocument/2006/relationships/slideLayout" Target="../slideLayouts/slideLayout322.xml"/><Relationship Id="rId57" Type="http://schemas.openxmlformats.org/officeDocument/2006/relationships/slideLayout" Target="../slideLayouts/slideLayout364.xml"/><Relationship Id="rId262" Type="http://schemas.openxmlformats.org/officeDocument/2006/relationships/slideLayout" Target="../slideLayouts/slideLayout569.xml"/><Relationship Id="rId318" Type="http://schemas.openxmlformats.org/officeDocument/2006/relationships/slideLayout" Target="../slideLayouts/slideLayout625.xml"/><Relationship Id="rId99" Type="http://schemas.openxmlformats.org/officeDocument/2006/relationships/slideLayout" Target="../slideLayouts/slideLayout406.xml"/><Relationship Id="rId122" Type="http://schemas.openxmlformats.org/officeDocument/2006/relationships/slideLayout" Target="../slideLayouts/slideLayout429.xml"/><Relationship Id="rId164" Type="http://schemas.openxmlformats.org/officeDocument/2006/relationships/slideLayout" Target="../slideLayouts/slideLayout471.xml"/><Relationship Id="rId371" Type="http://schemas.openxmlformats.org/officeDocument/2006/relationships/slideLayout" Target="../slideLayouts/slideLayout678.xml"/><Relationship Id="rId26" Type="http://schemas.openxmlformats.org/officeDocument/2006/relationships/slideLayout" Target="../slideLayouts/slideLayout333.xml"/><Relationship Id="rId231" Type="http://schemas.openxmlformats.org/officeDocument/2006/relationships/slideLayout" Target="../slideLayouts/slideLayout538.xml"/><Relationship Id="rId273" Type="http://schemas.openxmlformats.org/officeDocument/2006/relationships/slideLayout" Target="../slideLayouts/slideLayout580.xml"/><Relationship Id="rId329" Type="http://schemas.openxmlformats.org/officeDocument/2006/relationships/slideLayout" Target="../slideLayouts/slideLayout63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02.xml"/><Relationship Id="rId13" Type="http://schemas.openxmlformats.org/officeDocument/2006/relationships/slideLayout" Target="../slideLayouts/slideLayout707.xml"/><Relationship Id="rId18" Type="http://schemas.openxmlformats.org/officeDocument/2006/relationships/slideLayout" Target="../slideLayouts/slideLayout712.xml"/><Relationship Id="rId26" Type="http://schemas.openxmlformats.org/officeDocument/2006/relationships/theme" Target="../theme/theme5.xml"/><Relationship Id="rId3" Type="http://schemas.openxmlformats.org/officeDocument/2006/relationships/slideLayout" Target="../slideLayouts/slideLayout697.xml"/><Relationship Id="rId21" Type="http://schemas.openxmlformats.org/officeDocument/2006/relationships/slideLayout" Target="../slideLayouts/slideLayout715.xml"/><Relationship Id="rId7" Type="http://schemas.openxmlformats.org/officeDocument/2006/relationships/slideLayout" Target="../slideLayouts/slideLayout701.xml"/><Relationship Id="rId12" Type="http://schemas.openxmlformats.org/officeDocument/2006/relationships/slideLayout" Target="../slideLayouts/slideLayout706.xml"/><Relationship Id="rId17" Type="http://schemas.openxmlformats.org/officeDocument/2006/relationships/slideLayout" Target="../slideLayouts/slideLayout711.xml"/><Relationship Id="rId25" Type="http://schemas.openxmlformats.org/officeDocument/2006/relationships/slideLayout" Target="../slideLayouts/slideLayout719.xml"/><Relationship Id="rId2" Type="http://schemas.openxmlformats.org/officeDocument/2006/relationships/slideLayout" Target="../slideLayouts/slideLayout696.xml"/><Relationship Id="rId16" Type="http://schemas.openxmlformats.org/officeDocument/2006/relationships/slideLayout" Target="../slideLayouts/slideLayout710.xml"/><Relationship Id="rId20" Type="http://schemas.openxmlformats.org/officeDocument/2006/relationships/slideLayout" Target="../slideLayouts/slideLayout714.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24" Type="http://schemas.openxmlformats.org/officeDocument/2006/relationships/slideLayout" Target="../slideLayouts/slideLayout718.xml"/><Relationship Id="rId5" Type="http://schemas.openxmlformats.org/officeDocument/2006/relationships/slideLayout" Target="../slideLayouts/slideLayout699.xml"/><Relationship Id="rId15" Type="http://schemas.openxmlformats.org/officeDocument/2006/relationships/slideLayout" Target="../slideLayouts/slideLayout709.xml"/><Relationship Id="rId23" Type="http://schemas.openxmlformats.org/officeDocument/2006/relationships/slideLayout" Target="../slideLayouts/slideLayout717.xml"/><Relationship Id="rId10" Type="http://schemas.openxmlformats.org/officeDocument/2006/relationships/slideLayout" Target="../slideLayouts/slideLayout704.xml"/><Relationship Id="rId19" Type="http://schemas.openxmlformats.org/officeDocument/2006/relationships/slideLayout" Target="../slideLayouts/slideLayout713.xml"/><Relationship Id="rId4" Type="http://schemas.openxmlformats.org/officeDocument/2006/relationships/slideLayout" Target="../slideLayouts/slideLayout698.xml"/><Relationship Id="rId9" Type="http://schemas.openxmlformats.org/officeDocument/2006/relationships/slideLayout" Target="../slideLayouts/slideLayout703.xml"/><Relationship Id="rId14" Type="http://schemas.openxmlformats.org/officeDocument/2006/relationships/slideLayout" Target="../slideLayouts/slideLayout708.xml"/><Relationship Id="rId22" Type="http://schemas.openxmlformats.org/officeDocument/2006/relationships/slideLayout" Target="../slideLayouts/slideLayout716.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836.xml"/><Relationship Id="rId21" Type="http://schemas.openxmlformats.org/officeDocument/2006/relationships/slideLayout" Target="../slideLayouts/slideLayout740.xml"/><Relationship Id="rId42" Type="http://schemas.openxmlformats.org/officeDocument/2006/relationships/slideLayout" Target="../slideLayouts/slideLayout761.xml"/><Relationship Id="rId47" Type="http://schemas.openxmlformats.org/officeDocument/2006/relationships/slideLayout" Target="../slideLayouts/slideLayout766.xml"/><Relationship Id="rId63" Type="http://schemas.openxmlformats.org/officeDocument/2006/relationships/slideLayout" Target="../slideLayouts/slideLayout782.xml"/><Relationship Id="rId68" Type="http://schemas.openxmlformats.org/officeDocument/2006/relationships/slideLayout" Target="../slideLayouts/slideLayout787.xml"/><Relationship Id="rId84" Type="http://schemas.openxmlformats.org/officeDocument/2006/relationships/slideLayout" Target="../slideLayouts/slideLayout803.xml"/><Relationship Id="rId89" Type="http://schemas.openxmlformats.org/officeDocument/2006/relationships/slideLayout" Target="../slideLayouts/slideLayout808.xml"/><Relationship Id="rId112" Type="http://schemas.openxmlformats.org/officeDocument/2006/relationships/slideLayout" Target="../slideLayouts/slideLayout831.xml"/><Relationship Id="rId16" Type="http://schemas.openxmlformats.org/officeDocument/2006/relationships/slideLayout" Target="../slideLayouts/slideLayout735.xml"/><Relationship Id="rId107" Type="http://schemas.openxmlformats.org/officeDocument/2006/relationships/slideLayout" Target="../slideLayouts/slideLayout826.xml"/><Relationship Id="rId11" Type="http://schemas.openxmlformats.org/officeDocument/2006/relationships/slideLayout" Target="../slideLayouts/slideLayout730.xml"/><Relationship Id="rId32" Type="http://schemas.openxmlformats.org/officeDocument/2006/relationships/slideLayout" Target="../slideLayouts/slideLayout751.xml"/><Relationship Id="rId37" Type="http://schemas.openxmlformats.org/officeDocument/2006/relationships/slideLayout" Target="../slideLayouts/slideLayout756.xml"/><Relationship Id="rId53" Type="http://schemas.openxmlformats.org/officeDocument/2006/relationships/slideLayout" Target="../slideLayouts/slideLayout772.xml"/><Relationship Id="rId58" Type="http://schemas.openxmlformats.org/officeDocument/2006/relationships/slideLayout" Target="../slideLayouts/slideLayout777.xml"/><Relationship Id="rId74" Type="http://schemas.openxmlformats.org/officeDocument/2006/relationships/slideLayout" Target="../slideLayouts/slideLayout793.xml"/><Relationship Id="rId79" Type="http://schemas.openxmlformats.org/officeDocument/2006/relationships/slideLayout" Target="../slideLayouts/slideLayout798.xml"/><Relationship Id="rId102" Type="http://schemas.openxmlformats.org/officeDocument/2006/relationships/slideLayout" Target="../slideLayouts/slideLayout821.xml"/><Relationship Id="rId123" Type="http://schemas.openxmlformats.org/officeDocument/2006/relationships/slideLayout" Target="../slideLayouts/slideLayout842.xml"/><Relationship Id="rId128" Type="http://schemas.openxmlformats.org/officeDocument/2006/relationships/slideLayout" Target="../slideLayouts/slideLayout847.xml"/><Relationship Id="rId5" Type="http://schemas.openxmlformats.org/officeDocument/2006/relationships/slideLayout" Target="../slideLayouts/slideLayout724.xml"/><Relationship Id="rId90" Type="http://schemas.openxmlformats.org/officeDocument/2006/relationships/slideLayout" Target="../slideLayouts/slideLayout809.xml"/><Relationship Id="rId95" Type="http://schemas.openxmlformats.org/officeDocument/2006/relationships/slideLayout" Target="../slideLayouts/slideLayout814.xml"/><Relationship Id="rId22" Type="http://schemas.openxmlformats.org/officeDocument/2006/relationships/slideLayout" Target="../slideLayouts/slideLayout741.xml"/><Relationship Id="rId27" Type="http://schemas.openxmlformats.org/officeDocument/2006/relationships/slideLayout" Target="../slideLayouts/slideLayout746.xml"/><Relationship Id="rId43" Type="http://schemas.openxmlformats.org/officeDocument/2006/relationships/slideLayout" Target="../slideLayouts/slideLayout762.xml"/><Relationship Id="rId48" Type="http://schemas.openxmlformats.org/officeDocument/2006/relationships/slideLayout" Target="../slideLayouts/slideLayout767.xml"/><Relationship Id="rId64" Type="http://schemas.openxmlformats.org/officeDocument/2006/relationships/slideLayout" Target="../slideLayouts/slideLayout783.xml"/><Relationship Id="rId69" Type="http://schemas.openxmlformats.org/officeDocument/2006/relationships/slideLayout" Target="../slideLayouts/slideLayout788.xml"/><Relationship Id="rId113" Type="http://schemas.openxmlformats.org/officeDocument/2006/relationships/slideLayout" Target="../slideLayouts/slideLayout832.xml"/><Relationship Id="rId118" Type="http://schemas.openxmlformats.org/officeDocument/2006/relationships/slideLayout" Target="../slideLayouts/slideLayout837.xml"/><Relationship Id="rId80" Type="http://schemas.openxmlformats.org/officeDocument/2006/relationships/slideLayout" Target="../slideLayouts/slideLayout799.xml"/><Relationship Id="rId85" Type="http://schemas.openxmlformats.org/officeDocument/2006/relationships/slideLayout" Target="../slideLayouts/slideLayout804.xml"/><Relationship Id="rId12" Type="http://schemas.openxmlformats.org/officeDocument/2006/relationships/slideLayout" Target="../slideLayouts/slideLayout731.xml"/><Relationship Id="rId17" Type="http://schemas.openxmlformats.org/officeDocument/2006/relationships/slideLayout" Target="../slideLayouts/slideLayout736.xml"/><Relationship Id="rId33" Type="http://schemas.openxmlformats.org/officeDocument/2006/relationships/slideLayout" Target="../slideLayouts/slideLayout752.xml"/><Relationship Id="rId38" Type="http://schemas.openxmlformats.org/officeDocument/2006/relationships/slideLayout" Target="../slideLayouts/slideLayout757.xml"/><Relationship Id="rId59" Type="http://schemas.openxmlformats.org/officeDocument/2006/relationships/slideLayout" Target="../slideLayouts/slideLayout778.xml"/><Relationship Id="rId103" Type="http://schemas.openxmlformats.org/officeDocument/2006/relationships/slideLayout" Target="../slideLayouts/slideLayout822.xml"/><Relationship Id="rId108" Type="http://schemas.openxmlformats.org/officeDocument/2006/relationships/slideLayout" Target="../slideLayouts/slideLayout827.xml"/><Relationship Id="rId124" Type="http://schemas.openxmlformats.org/officeDocument/2006/relationships/slideLayout" Target="../slideLayouts/slideLayout843.xml"/><Relationship Id="rId129" Type="http://schemas.openxmlformats.org/officeDocument/2006/relationships/theme" Target="../theme/theme6.xml"/><Relationship Id="rId54" Type="http://schemas.openxmlformats.org/officeDocument/2006/relationships/slideLayout" Target="../slideLayouts/slideLayout773.xml"/><Relationship Id="rId70" Type="http://schemas.openxmlformats.org/officeDocument/2006/relationships/slideLayout" Target="../slideLayouts/slideLayout789.xml"/><Relationship Id="rId75" Type="http://schemas.openxmlformats.org/officeDocument/2006/relationships/slideLayout" Target="../slideLayouts/slideLayout794.xml"/><Relationship Id="rId91" Type="http://schemas.openxmlformats.org/officeDocument/2006/relationships/slideLayout" Target="../slideLayouts/slideLayout810.xml"/><Relationship Id="rId96" Type="http://schemas.openxmlformats.org/officeDocument/2006/relationships/slideLayout" Target="../slideLayouts/slideLayout815.xml"/><Relationship Id="rId1" Type="http://schemas.openxmlformats.org/officeDocument/2006/relationships/slideLayout" Target="../slideLayouts/slideLayout720.xml"/><Relationship Id="rId6" Type="http://schemas.openxmlformats.org/officeDocument/2006/relationships/slideLayout" Target="../slideLayouts/slideLayout725.xml"/><Relationship Id="rId23" Type="http://schemas.openxmlformats.org/officeDocument/2006/relationships/slideLayout" Target="../slideLayouts/slideLayout742.xml"/><Relationship Id="rId28" Type="http://schemas.openxmlformats.org/officeDocument/2006/relationships/slideLayout" Target="../slideLayouts/slideLayout747.xml"/><Relationship Id="rId49" Type="http://schemas.openxmlformats.org/officeDocument/2006/relationships/slideLayout" Target="../slideLayouts/slideLayout768.xml"/><Relationship Id="rId114" Type="http://schemas.openxmlformats.org/officeDocument/2006/relationships/slideLayout" Target="../slideLayouts/slideLayout833.xml"/><Relationship Id="rId119" Type="http://schemas.openxmlformats.org/officeDocument/2006/relationships/slideLayout" Target="../slideLayouts/slideLayout838.xml"/><Relationship Id="rId44" Type="http://schemas.openxmlformats.org/officeDocument/2006/relationships/slideLayout" Target="../slideLayouts/slideLayout763.xml"/><Relationship Id="rId60" Type="http://schemas.openxmlformats.org/officeDocument/2006/relationships/slideLayout" Target="../slideLayouts/slideLayout779.xml"/><Relationship Id="rId65" Type="http://schemas.openxmlformats.org/officeDocument/2006/relationships/slideLayout" Target="../slideLayouts/slideLayout784.xml"/><Relationship Id="rId81" Type="http://schemas.openxmlformats.org/officeDocument/2006/relationships/slideLayout" Target="../slideLayouts/slideLayout800.xml"/><Relationship Id="rId86" Type="http://schemas.openxmlformats.org/officeDocument/2006/relationships/slideLayout" Target="../slideLayouts/slideLayout805.xml"/><Relationship Id="rId13" Type="http://schemas.openxmlformats.org/officeDocument/2006/relationships/slideLayout" Target="../slideLayouts/slideLayout732.xml"/><Relationship Id="rId18" Type="http://schemas.openxmlformats.org/officeDocument/2006/relationships/slideLayout" Target="../slideLayouts/slideLayout737.xml"/><Relationship Id="rId39" Type="http://schemas.openxmlformats.org/officeDocument/2006/relationships/slideLayout" Target="../slideLayouts/slideLayout758.xml"/><Relationship Id="rId109" Type="http://schemas.openxmlformats.org/officeDocument/2006/relationships/slideLayout" Target="../slideLayouts/slideLayout828.xml"/><Relationship Id="rId34" Type="http://schemas.openxmlformats.org/officeDocument/2006/relationships/slideLayout" Target="../slideLayouts/slideLayout753.xml"/><Relationship Id="rId50" Type="http://schemas.openxmlformats.org/officeDocument/2006/relationships/slideLayout" Target="../slideLayouts/slideLayout769.xml"/><Relationship Id="rId55" Type="http://schemas.openxmlformats.org/officeDocument/2006/relationships/slideLayout" Target="../slideLayouts/slideLayout774.xml"/><Relationship Id="rId76" Type="http://schemas.openxmlformats.org/officeDocument/2006/relationships/slideLayout" Target="../slideLayouts/slideLayout795.xml"/><Relationship Id="rId97" Type="http://schemas.openxmlformats.org/officeDocument/2006/relationships/slideLayout" Target="../slideLayouts/slideLayout816.xml"/><Relationship Id="rId104" Type="http://schemas.openxmlformats.org/officeDocument/2006/relationships/slideLayout" Target="../slideLayouts/slideLayout823.xml"/><Relationship Id="rId120" Type="http://schemas.openxmlformats.org/officeDocument/2006/relationships/slideLayout" Target="../slideLayouts/slideLayout839.xml"/><Relationship Id="rId125" Type="http://schemas.openxmlformats.org/officeDocument/2006/relationships/slideLayout" Target="../slideLayouts/slideLayout844.xml"/><Relationship Id="rId7" Type="http://schemas.openxmlformats.org/officeDocument/2006/relationships/slideLayout" Target="../slideLayouts/slideLayout726.xml"/><Relationship Id="rId71" Type="http://schemas.openxmlformats.org/officeDocument/2006/relationships/slideLayout" Target="../slideLayouts/slideLayout790.xml"/><Relationship Id="rId92" Type="http://schemas.openxmlformats.org/officeDocument/2006/relationships/slideLayout" Target="../slideLayouts/slideLayout811.xml"/><Relationship Id="rId2" Type="http://schemas.openxmlformats.org/officeDocument/2006/relationships/slideLayout" Target="../slideLayouts/slideLayout721.xml"/><Relationship Id="rId29" Type="http://schemas.openxmlformats.org/officeDocument/2006/relationships/slideLayout" Target="../slideLayouts/slideLayout748.xml"/><Relationship Id="rId24" Type="http://schemas.openxmlformats.org/officeDocument/2006/relationships/slideLayout" Target="../slideLayouts/slideLayout743.xml"/><Relationship Id="rId40" Type="http://schemas.openxmlformats.org/officeDocument/2006/relationships/slideLayout" Target="../slideLayouts/slideLayout759.xml"/><Relationship Id="rId45" Type="http://schemas.openxmlformats.org/officeDocument/2006/relationships/slideLayout" Target="../slideLayouts/slideLayout764.xml"/><Relationship Id="rId66" Type="http://schemas.openxmlformats.org/officeDocument/2006/relationships/slideLayout" Target="../slideLayouts/slideLayout785.xml"/><Relationship Id="rId87" Type="http://schemas.openxmlformats.org/officeDocument/2006/relationships/slideLayout" Target="../slideLayouts/slideLayout806.xml"/><Relationship Id="rId110" Type="http://schemas.openxmlformats.org/officeDocument/2006/relationships/slideLayout" Target="../slideLayouts/slideLayout829.xml"/><Relationship Id="rId115" Type="http://schemas.openxmlformats.org/officeDocument/2006/relationships/slideLayout" Target="../slideLayouts/slideLayout834.xml"/><Relationship Id="rId61" Type="http://schemas.openxmlformats.org/officeDocument/2006/relationships/slideLayout" Target="../slideLayouts/slideLayout780.xml"/><Relationship Id="rId82" Type="http://schemas.openxmlformats.org/officeDocument/2006/relationships/slideLayout" Target="../slideLayouts/slideLayout801.xml"/><Relationship Id="rId19" Type="http://schemas.openxmlformats.org/officeDocument/2006/relationships/slideLayout" Target="../slideLayouts/slideLayout738.xml"/><Relationship Id="rId14" Type="http://schemas.openxmlformats.org/officeDocument/2006/relationships/slideLayout" Target="../slideLayouts/slideLayout733.xml"/><Relationship Id="rId30" Type="http://schemas.openxmlformats.org/officeDocument/2006/relationships/slideLayout" Target="../slideLayouts/slideLayout749.xml"/><Relationship Id="rId35" Type="http://schemas.openxmlformats.org/officeDocument/2006/relationships/slideLayout" Target="../slideLayouts/slideLayout754.xml"/><Relationship Id="rId56" Type="http://schemas.openxmlformats.org/officeDocument/2006/relationships/slideLayout" Target="../slideLayouts/slideLayout775.xml"/><Relationship Id="rId77" Type="http://schemas.openxmlformats.org/officeDocument/2006/relationships/slideLayout" Target="../slideLayouts/slideLayout796.xml"/><Relationship Id="rId100" Type="http://schemas.openxmlformats.org/officeDocument/2006/relationships/slideLayout" Target="../slideLayouts/slideLayout819.xml"/><Relationship Id="rId105" Type="http://schemas.openxmlformats.org/officeDocument/2006/relationships/slideLayout" Target="../slideLayouts/slideLayout824.xml"/><Relationship Id="rId126" Type="http://schemas.openxmlformats.org/officeDocument/2006/relationships/slideLayout" Target="../slideLayouts/slideLayout845.xml"/><Relationship Id="rId8" Type="http://schemas.openxmlformats.org/officeDocument/2006/relationships/slideLayout" Target="../slideLayouts/slideLayout727.xml"/><Relationship Id="rId51" Type="http://schemas.openxmlformats.org/officeDocument/2006/relationships/slideLayout" Target="../slideLayouts/slideLayout770.xml"/><Relationship Id="rId72" Type="http://schemas.openxmlformats.org/officeDocument/2006/relationships/slideLayout" Target="../slideLayouts/slideLayout791.xml"/><Relationship Id="rId93" Type="http://schemas.openxmlformats.org/officeDocument/2006/relationships/slideLayout" Target="../slideLayouts/slideLayout812.xml"/><Relationship Id="rId98" Type="http://schemas.openxmlformats.org/officeDocument/2006/relationships/slideLayout" Target="../slideLayouts/slideLayout817.xml"/><Relationship Id="rId121" Type="http://schemas.openxmlformats.org/officeDocument/2006/relationships/slideLayout" Target="../slideLayouts/slideLayout840.xml"/><Relationship Id="rId3" Type="http://schemas.openxmlformats.org/officeDocument/2006/relationships/slideLayout" Target="../slideLayouts/slideLayout722.xml"/><Relationship Id="rId25" Type="http://schemas.openxmlformats.org/officeDocument/2006/relationships/slideLayout" Target="../slideLayouts/slideLayout744.xml"/><Relationship Id="rId46" Type="http://schemas.openxmlformats.org/officeDocument/2006/relationships/slideLayout" Target="../slideLayouts/slideLayout765.xml"/><Relationship Id="rId67" Type="http://schemas.openxmlformats.org/officeDocument/2006/relationships/slideLayout" Target="../slideLayouts/slideLayout786.xml"/><Relationship Id="rId116" Type="http://schemas.openxmlformats.org/officeDocument/2006/relationships/slideLayout" Target="../slideLayouts/slideLayout835.xml"/><Relationship Id="rId20" Type="http://schemas.openxmlformats.org/officeDocument/2006/relationships/slideLayout" Target="../slideLayouts/slideLayout739.xml"/><Relationship Id="rId41" Type="http://schemas.openxmlformats.org/officeDocument/2006/relationships/slideLayout" Target="../slideLayouts/slideLayout760.xml"/><Relationship Id="rId62" Type="http://schemas.openxmlformats.org/officeDocument/2006/relationships/slideLayout" Target="../slideLayouts/slideLayout781.xml"/><Relationship Id="rId83" Type="http://schemas.openxmlformats.org/officeDocument/2006/relationships/slideLayout" Target="../slideLayouts/slideLayout802.xml"/><Relationship Id="rId88" Type="http://schemas.openxmlformats.org/officeDocument/2006/relationships/slideLayout" Target="../slideLayouts/slideLayout807.xml"/><Relationship Id="rId111" Type="http://schemas.openxmlformats.org/officeDocument/2006/relationships/slideLayout" Target="../slideLayouts/slideLayout830.xml"/><Relationship Id="rId15" Type="http://schemas.openxmlformats.org/officeDocument/2006/relationships/slideLayout" Target="../slideLayouts/slideLayout734.xml"/><Relationship Id="rId36" Type="http://schemas.openxmlformats.org/officeDocument/2006/relationships/slideLayout" Target="../slideLayouts/slideLayout755.xml"/><Relationship Id="rId57" Type="http://schemas.openxmlformats.org/officeDocument/2006/relationships/slideLayout" Target="../slideLayouts/slideLayout776.xml"/><Relationship Id="rId106" Type="http://schemas.openxmlformats.org/officeDocument/2006/relationships/slideLayout" Target="../slideLayouts/slideLayout825.xml"/><Relationship Id="rId127" Type="http://schemas.openxmlformats.org/officeDocument/2006/relationships/slideLayout" Target="../slideLayouts/slideLayout846.xml"/><Relationship Id="rId10" Type="http://schemas.openxmlformats.org/officeDocument/2006/relationships/slideLayout" Target="../slideLayouts/slideLayout729.xml"/><Relationship Id="rId31" Type="http://schemas.openxmlformats.org/officeDocument/2006/relationships/slideLayout" Target="../slideLayouts/slideLayout750.xml"/><Relationship Id="rId52" Type="http://schemas.openxmlformats.org/officeDocument/2006/relationships/slideLayout" Target="../slideLayouts/slideLayout771.xml"/><Relationship Id="rId73" Type="http://schemas.openxmlformats.org/officeDocument/2006/relationships/slideLayout" Target="../slideLayouts/slideLayout792.xml"/><Relationship Id="rId78" Type="http://schemas.openxmlformats.org/officeDocument/2006/relationships/slideLayout" Target="../slideLayouts/slideLayout797.xml"/><Relationship Id="rId94" Type="http://schemas.openxmlformats.org/officeDocument/2006/relationships/slideLayout" Target="../slideLayouts/slideLayout813.xml"/><Relationship Id="rId99" Type="http://schemas.openxmlformats.org/officeDocument/2006/relationships/slideLayout" Target="../slideLayouts/slideLayout818.xml"/><Relationship Id="rId101" Type="http://schemas.openxmlformats.org/officeDocument/2006/relationships/slideLayout" Target="../slideLayouts/slideLayout820.xml"/><Relationship Id="rId122" Type="http://schemas.openxmlformats.org/officeDocument/2006/relationships/slideLayout" Target="../slideLayouts/slideLayout841.xml"/><Relationship Id="rId4" Type="http://schemas.openxmlformats.org/officeDocument/2006/relationships/slideLayout" Target="../slideLayouts/slideLayout723.xml"/><Relationship Id="rId9" Type="http://schemas.openxmlformats.org/officeDocument/2006/relationships/slideLayout" Target="../slideLayouts/slideLayout728.xml"/><Relationship Id="rId26" Type="http://schemas.openxmlformats.org/officeDocument/2006/relationships/slideLayout" Target="../slideLayouts/slideLayout7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Google Shape;10;p1">
            <a:extLst>
              <a:ext uri="{FF2B5EF4-FFF2-40B4-BE49-F238E27FC236}">
                <a16:creationId xmlns:a16="http://schemas.microsoft.com/office/drawing/2014/main" id="{8CD007E0-29A4-0462-6E26-8CCD3B997B34}"/>
              </a:ext>
            </a:extLst>
          </p:cNvPr>
          <p:cNvSpPr txBox="1">
            <a:spLocks noGrp="1"/>
          </p:cNvSpPr>
          <p:nvPr>
            <p:ph type="title"/>
          </p:nvPr>
        </p:nvSpPr>
        <p:spPr>
          <a:xfrm>
            <a:off x="609603" y="365129"/>
            <a:ext cx="10972800" cy="1325559"/>
          </a:xfrm>
          <a:prstGeom prst="rect">
            <a:avLst/>
          </a:prstGeom>
          <a:noFill/>
          <a:ln>
            <a:noFill/>
          </a:ln>
        </p:spPr>
        <p:txBody>
          <a:bodyPr vert="horz" wrap="square" lIns="91421" tIns="45701" rIns="91421" bIns="45701" anchor="ctr" anchorCtr="0" compatLnSpc="1">
            <a:noAutofit/>
          </a:bodyPr>
          <a:lstStyle/>
          <a:p>
            <a:pPr lvl="0"/>
            <a:endParaRPr lang="en-US"/>
          </a:p>
        </p:txBody>
      </p:sp>
      <p:sp>
        <p:nvSpPr>
          <p:cNvPr id="3" name="Google Shape;11;p1">
            <a:extLst>
              <a:ext uri="{FF2B5EF4-FFF2-40B4-BE49-F238E27FC236}">
                <a16:creationId xmlns:a16="http://schemas.microsoft.com/office/drawing/2014/main" id="{34E8E942-C5AC-8E2D-7AD1-BC1C15599BF4}"/>
              </a:ext>
            </a:extLst>
          </p:cNvPr>
          <p:cNvSpPr txBox="1">
            <a:spLocks noGrp="1"/>
          </p:cNvSpPr>
          <p:nvPr>
            <p:ph type="body" idx="1"/>
          </p:nvPr>
        </p:nvSpPr>
        <p:spPr>
          <a:xfrm>
            <a:off x="609603" y="1825627"/>
            <a:ext cx="10972800" cy="4351336"/>
          </a:xfrm>
          <a:prstGeom prst="rect">
            <a:avLst/>
          </a:prstGeom>
          <a:noFill/>
          <a:ln>
            <a:noFill/>
          </a:ln>
        </p:spPr>
        <p:txBody>
          <a:bodyPr vert="horz" wrap="square" lIns="91421" tIns="45701" rIns="91421" bIns="45701" anchor="t" anchorCtr="0" compatLnSpc="1">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Google Shape;12;p1">
            <a:extLst>
              <a:ext uri="{FF2B5EF4-FFF2-40B4-BE49-F238E27FC236}">
                <a16:creationId xmlns:a16="http://schemas.microsoft.com/office/drawing/2014/main" id="{E6D638E9-9BEB-9E55-9EFB-A4E155BC8CEC}"/>
              </a:ext>
            </a:extLst>
          </p:cNvPr>
          <p:cNvSpPr txBox="1">
            <a:spLocks noGrp="1"/>
          </p:cNvSpPr>
          <p:nvPr>
            <p:ph type="sldNum" sz="quarter" idx="4"/>
          </p:nvPr>
        </p:nvSpPr>
        <p:spPr>
          <a:xfrm>
            <a:off x="8839203" y="6356351"/>
            <a:ext cx="2743200" cy="365129"/>
          </a:xfrm>
          <a:prstGeom prst="rect">
            <a:avLst/>
          </a:prstGeom>
          <a:noFill/>
          <a:ln>
            <a:noFill/>
          </a:ln>
        </p:spPr>
        <p:txBody>
          <a:bodyPr vert="horz" wrap="square" lIns="91421" tIns="45701" rIns="91421" bIns="45701" anchor="ctr" anchorCtr="0" compatLnSpc="1">
            <a:noAutofit/>
          </a:bodyPr>
          <a:lstStyle>
            <a:lvl1pPr marL="0" marR="0" lvl="0" indent="0" algn="r" defTabSz="914400" rtl="0" fontAlgn="auto" hangingPunct="1">
              <a:lnSpc>
                <a:spcPct val="100000"/>
              </a:lnSpc>
              <a:spcBef>
                <a:spcPts val="0"/>
              </a:spcBef>
              <a:spcAft>
                <a:spcPts val="0"/>
              </a:spcAft>
              <a:buNone/>
              <a:tabLst/>
              <a:defRPr lang="en-US" sz="1200" b="0" i="0" u="none" strike="noStrike" kern="1200" cap="none" spc="0" baseline="0">
                <a:solidFill>
                  <a:srgbClr val="919497"/>
                </a:solidFill>
                <a:uFillTx/>
                <a:latin typeface="Calibri"/>
                <a:ea typeface="Calibri"/>
                <a:cs typeface="Calibri"/>
              </a:defRPr>
            </a:lvl1pPr>
          </a:lstStyle>
          <a:p>
            <a:pPr lvl="0"/>
            <a:fld id="{D2D0E0BB-BAC5-4A5C-B487-E65D5CFE04C8}" type="slidenum">
              <a:t>‹#›</a:t>
            </a:fld>
            <a:endParaRPr lang="en-US"/>
          </a:p>
        </p:txBody>
      </p:sp>
      <p:sp>
        <p:nvSpPr>
          <p:cNvPr id="5" name="Google Shape;13;p1">
            <a:extLst>
              <a:ext uri="{FF2B5EF4-FFF2-40B4-BE49-F238E27FC236}">
                <a16:creationId xmlns:a16="http://schemas.microsoft.com/office/drawing/2014/main" id="{D5B064FC-AB29-34B1-53BB-F75E31E9F1C4}"/>
              </a:ext>
            </a:extLst>
          </p:cNvPr>
          <p:cNvSpPr txBox="1">
            <a:spLocks noGrp="1"/>
          </p:cNvSpPr>
          <p:nvPr>
            <p:ph type="ftr" sz="quarter" idx="3"/>
          </p:nvPr>
        </p:nvSpPr>
        <p:spPr>
          <a:xfrm>
            <a:off x="609603" y="6356351"/>
            <a:ext cx="4114800" cy="365129"/>
          </a:xfrm>
          <a:prstGeom prst="rect">
            <a:avLst/>
          </a:prstGeom>
          <a:noFill/>
          <a:ln>
            <a:noFill/>
          </a:ln>
        </p:spPr>
        <p:txBody>
          <a:bodyPr vert="horz" wrap="square" lIns="91421" tIns="45701" rIns="91421" bIns="45701" anchor="ctr" anchorCtr="1" compatLnSpc="1">
            <a:noAutofit/>
          </a:bodyPr>
          <a:lstStyle>
            <a:lvl1pPr marL="0" marR="0" lvl="0" indent="0" algn="ctr" defTabSz="914400" rtl="0" fontAlgn="auto" hangingPunct="1">
              <a:lnSpc>
                <a:spcPct val="100000"/>
              </a:lnSpc>
              <a:spcBef>
                <a:spcPts val="0"/>
              </a:spcBef>
              <a:spcAft>
                <a:spcPts val="0"/>
              </a:spcAft>
              <a:buNone/>
              <a:tabLst/>
              <a:defRPr lang="en-US" sz="1200" b="0" i="0" u="none" strike="noStrike" kern="1200" cap="none" spc="0" baseline="0">
                <a:solidFill>
                  <a:srgbClr val="919497"/>
                </a:solidFill>
                <a:uFillTx/>
                <a:latin typeface="Calibri"/>
                <a:ea typeface="Calibri"/>
                <a:cs typeface="Calibri"/>
              </a:defRPr>
            </a:lvl1pPr>
          </a:lstStyle>
          <a:p>
            <a:pPr lvl="0"/>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8" r:id="rId190"/>
    <p:sldLayoutId id="2147483839" r:id="rId191"/>
    <p:sldLayoutId id="2147483840" r:id="rId192"/>
    <p:sldLayoutId id="2147483841" r:id="rId193"/>
    <p:sldLayoutId id="2147483842" r:id="rId194"/>
    <p:sldLayoutId id="2147483843" r:id="rId195"/>
    <p:sldLayoutId id="2147483844" r:id="rId196"/>
    <p:sldLayoutId id="2147483845" r:id="rId197"/>
    <p:sldLayoutId id="2147483846" r:id="rId198"/>
    <p:sldLayoutId id="2147483847" r:id="rId199"/>
    <p:sldLayoutId id="2147483848" r:id="rId200"/>
    <p:sldLayoutId id="2147483849" r:id="rId201"/>
    <p:sldLayoutId id="2147483850" r:id="rId202"/>
    <p:sldLayoutId id="2147483851" r:id="rId203"/>
    <p:sldLayoutId id="2147483852" r:id="rId204"/>
    <p:sldLayoutId id="2147483853" r:id="rId205"/>
    <p:sldLayoutId id="2147483854" r:id="rId206"/>
    <p:sldLayoutId id="2147483855" r:id="rId207"/>
    <p:sldLayoutId id="2147483856" r:id="rId208"/>
    <p:sldLayoutId id="2147483857" r:id="rId209"/>
    <p:sldLayoutId id="2147483858" r:id="rId210"/>
    <p:sldLayoutId id="2147483859" r:id="rId211"/>
    <p:sldLayoutId id="2147483860" r:id="rId212"/>
    <p:sldLayoutId id="2147483861" r:id="rId213"/>
    <p:sldLayoutId id="2147483862" r:id="rId214"/>
    <p:sldLayoutId id="2147483863" r:id="rId215"/>
    <p:sldLayoutId id="2147483864" r:id="rId216"/>
    <p:sldLayoutId id="2147483865" r:id="rId217"/>
    <p:sldLayoutId id="2147483866" r:id="rId218"/>
    <p:sldLayoutId id="2147483867" r:id="rId219"/>
    <p:sldLayoutId id="2147483868" r:id="rId220"/>
    <p:sldLayoutId id="2147483869" r:id="rId221"/>
    <p:sldLayoutId id="2147483870" r:id="rId222"/>
    <p:sldLayoutId id="2147483871" r:id="rId223"/>
    <p:sldLayoutId id="2147483872" r:id="rId224"/>
    <p:sldLayoutId id="2147483873" r:id="rId225"/>
    <p:sldLayoutId id="2147483874" r:id="rId226"/>
    <p:sldLayoutId id="2147483875" r:id="rId227"/>
    <p:sldLayoutId id="2147483876" r:id="rId228"/>
    <p:sldLayoutId id="2147483877" r:id="rId229"/>
    <p:sldLayoutId id="2147483878" r:id="rId230"/>
    <p:sldLayoutId id="2147483879" r:id="rId231"/>
    <p:sldLayoutId id="2147483880" r:id="rId232"/>
    <p:sldLayoutId id="2147483881" r:id="rId233"/>
    <p:sldLayoutId id="2147483882" r:id="rId234"/>
    <p:sldLayoutId id="2147483883" r:id="rId235"/>
    <p:sldLayoutId id="2147483884" r:id="rId236"/>
    <p:sldLayoutId id="2147483885" r:id="rId237"/>
    <p:sldLayoutId id="2147483886" r:id="rId238"/>
    <p:sldLayoutId id="2147483887" r:id="rId239"/>
    <p:sldLayoutId id="2147483888" r:id="rId240"/>
    <p:sldLayoutId id="2147483889" r:id="rId241"/>
    <p:sldLayoutId id="2147483890" r:id="rId242"/>
    <p:sldLayoutId id="2147483891" r:id="rId243"/>
    <p:sldLayoutId id="2147483892" r:id="rId244"/>
    <p:sldLayoutId id="2147483893" r:id="rId245"/>
    <p:sldLayoutId id="2147483894" r:id="rId246"/>
    <p:sldLayoutId id="2147483895" r:id="rId247"/>
    <p:sldLayoutId id="2147483896" r:id="rId248"/>
    <p:sldLayoutId id="2147483897" r:id="rId249"/>
    <p:sldLayoutId id="2147483898" r:id="rId250"/>
    <p:sldLayoutId id="2147483899" r:id="rId251"/>
    <p:sldLayoutId id="2147483900" r:id="rId252"/>
    <p:sldLayoutId id="2147483901" r:id="rId253"/>
    <p:sldLayoutId id="2147483902" r:id="rId254"/>
    <p:sldLayoutId id="2147483903" r:id="rId255"/>
    <p:sldLayoutId id="2147483904" r:id="rId256"/>
    <p:sldLayoutId id="2147483905" r:id="rId257"/>
    <p:sldLayoutId id="2147483906" r:id="rId258"/>
    <p:sldLayoutId id="2147483907" r:id="rId259"/>
    <p:sldLayoutId id="2147483908" r:id="rId260"/>
    <p:sldLayoutId id="2147483909" r:id="rId261"/>
    <p:sldLayoutId id="2147483910" r:id="rId262"/>
    <p:sldLayoutId id="2147483911" r:id="rId263"/>
    <p:sldLayoutId id="2147483912" r:id="rId264"/>
    <p:sldLayoutId id="2147483913" r:id="rId265"/>
    <p:sldLayoutId id="2147483914" r:id="rId266"/>
    <p:sldLayoutId id="2147483915" r:id="rId267"/>
    <p:sldLayoutId id="2147483916" r:id="rId268"/>
    <p:sldLayoutId id="2147483917" r:id="rId269"/>
    <p:sldLayoutId id="2147483918" r:id="rId270"/>
    <p:sldLayoutId id="2147483919" r:id="rId271"/>
    <p:sldLayoutId id="2147483920" r:id="rId272"/>
    <p:sldLayoutId id="2147483921" r:id="rId273"/>
    <p:sldLayoutId id="2147483922" r:id="rId274"/>
    <p:sldLayoutId id="2147483923" r:id="rId275"/>
    <p:sldLayoutId id="2147483924" r:id="rId276"/>
    <p:sldLayoutId id="2147483925" r:id="rId277"/>
    <p:sldLayoutId id="2147483926" r:id="rId278"/>
    <p:sldLayoutId id="2147483927" r:id="rId279"/>
    <p:sldLayoutId id="2147483928" r:id="rId280"/>
    <p:sldLayoutId id="2147483929" r:id="rId281"/>
    <p:sldLayoutId id="2147483930" r:id="rId282"/>
    <p:sldLayoutId id="2147483931" r:id="rId283"/>
    <p:sldLayoutId id="2147483932" r:id="rId284"/>
    <p:sldLayoutId id="2147483933" r:id="rId285"/>
    <p:sldLayoutId id="2147483934" r:id="rId286"/>
  </p:sldLayoutIdLst>
  <p:txStyles>
    <p:titleStyle>
      <a:lvl1pPr marL="0" marR="0" lvl="0" indent="0" algn="l" defTabSz="914400" rtl="0" fontAlgn="auto" hangingPunct="1">
        <a:lnSpc>
          <a:spcPct val="100000"/>
        </a:lnSpc>
        <a:spcBef>
          <a:spcPts val="0"/>
        </a:spcBef>
        <a:spcAft>
          <a:spcPts val="0"/>
        </a:spcAft>
        <a:buNone/>
        <a:tabLst/>
        <a:defRPr lang="en-US" sz="3600" b="1" i="0" u="none" strike="noStrike" kern="0" cap="none" spc="0" baseline="0">
          <a:solidFill>
            <a:srgbClr val="1C498B"/>
          </a:solidFill>
          <a:uFillTx/>
          <a:latin typeface="Calibri"/>
          <a:ea typeface="Calibri"/>
          <a:cs typeface="Calibri"/>
        </a:defRPr>
      </a:lvl1pPr>
    </p:titleStyle>
    <p:bodyStyle>
      <a:lvl1pPr marL="457200" marR="0" lvl="0" indent="-381003" algn="l" defTabSz="914400" rtl="0" fontAlgn="auto" hangingPunct="1">
        <a:lnSpc>
          <a:spcPct val="100000"/>
        </a:lnSpc>
        <a:spcBef>
          <a:spcPts val="1000"/>
        </a:spcBef>
        <a:spcAft>
          <a:spcPts val="0"/>
        </a:spcAft>
        <a:buClr>
          <a:srgbClr val="F5668F"/>
        </a:buClr>
        <a:buSzPts val="2400"/>
        <a:buFont typeface="Arial"/>
        <a:buChar char="•"/>
        <a:tabLst/>
        <a:defRPr lang="en-US" sz="2400" b="0" i="0" u="none" strike="noStrike" kern="0" cap="none" spc="0" baseline="0">
          <a:solidFill>
            <a:srgbClr val="444C55"/>
          </a:solidFill>
          <a:uFillTx/>
          <a:latin typeface="Calibri"/>
          <a:ea typeface="Calibri"/>
          <a:cs typeface="Calibri"/>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en-US" sz="2400" b="0" i="0" u="none" strike="noStrike" kern="1200" cap="none" spc="0" baseline="0">
          <a:solidFill>
            <a:srgbClr val="000000"/>
          </a:solidFill>
          <a:uFillTx/>
          <a:latin typeface="Calibri"/>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en-US" sz="2000" b="0" i="0" u="none" strike="noStrike" kern="1200" cap="none" spc="0" baseline="0">
          <a:solidFill>
            <a:srgbClr val="000000"/>
          </a:solidFill>
          <a:uFillTx/>
          <a:latin typeface="Calibri"/>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en-US" sz="1800" b="0" i="0" u="none" strike="noStrike" kern="1200" cap="none" spc="0" baseline="0">
          <a:solidFill>
            <a:srgbClr val="000000"/>
          </a:solidFill>
          <a:uFillTx/>
          <a:latin typeface="Calibri"/>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en-US" sz="1800" b="0" i="0" u="none" strike="noStrike" kern="1200" cap="none" spc="0" baseline="0">
          <a:solidFill>
            <a:srgbClr val="000000"/>
          </a:solidFill>
          <a:uFillTx/>
          <a:latin typeface="Calibri"/>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Google Shape;2495;p253">
            <a:extLst>
              <a:ext uri="{FF2B5EF4-FFF2-40B4-BE49-F238E27FC236}">
                <a16:creationId xmlns:a16="http://schemas.microsoft.com/office/drawing/2014/main" id="{6B901227-183F-3BE1-5C54-E1983CBB49A8}"/>
              </a:ext>
            </a:extLst>
          </p:cNvPr>
          <p:cNvSpPr txBox="1">
            <a:spLocks noGrp="1"/>
          </p:cNvSpPr>
          <p:nvPr>
            <p:ph type="title"/>
          </p:nvPr>
        </p:nvSpPr>
        <p:spPr>
          <a:xfrm>
            <a:off x="609603" y="365129"/>
            <a:ext cx="10972800" cy="1325559"/>
          </a:xfrm>
          <a:prstGeom prst="rect">
            <a:avLst/>
          </a:prstGeom>
          <a:noFill/>
          <a:ln>
            <a:noFill/>
          </a:ln>
        </p:spPr>
        <p:txBody>
          <a:bodyPr vert="horz" wrap="square" lIns="91421" tIns="45701" rIns="91421" bIns="45701" anchor="ctr" anchorCtr="0" compatLnSpc="1">
            <a:normAutofit/>
          </a:bodyPr>
          <a:lstStyle/>
          <a:p>
            <a:pPr lvl="0"/>
            <a:endParaRPr lang="en-US"/>
          </a:p>
        </p:txBody>
      </p:sp>
      <p:sp>
        <p:nvSpPr>
          <p:cNvPr id="3" name="Google Shape;2496;p253">
            <a:extLst>
              <a:ext uri="{FF2B5EF4-FFF2-40B4-BE49-F238E27FC236}">
                <a16:creationId xmlns:a16="http://schemas.microsoft.com/office/drawing/2014/main" id="{EAAA5DF6-B282-1DA2-0B86-B28E31FA4D5A}"/>
              </a:ext>
            </a:extLst>
          </p:cNvPr>
          <p:cNvSpPr txBox="1">
            <a:spLocks noGrp="1"/>
          </p:cNvSpPr>
          <p:nvPr>
            <p:ph type="body" idx="1"/>
          </p:nvPr>
        </p:nvSpPr>
        <p:spPr>
          <a:xfrm>
            <a:off x="609603" y="1825627"/>
            <a:ext cx="10972800" cy="4351336"/>
          </a:xfrm>
          <a:prstGeom prst="rect">
            <a:avLst/>
          </a:prstGeom>
          <a:noFill/>
          <a:ln>
            <a:noFill/>
          </a:ln>
        </p:spPr>
        <p:txBody>
          <a:bodyPr vert="horz" wrap="square" lIns="91421" tIns="45701" rIns="91421" bIns="45701" anchor="t" anchorCtr="0" compatLnSpc="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Google Shape;2497;p253">
            <a:extLst>
              <a:ext uri="{FF2B5EF4-FFF2-40B4-BE49-F238E27FC236}">
                <a16:creationId xmlns:a16="http://schemas.microsoft.com/office/drawing/2014/main" id="{C98DDE09-C4ED-AEB1-32F5-2FDE6A115F60}"/>
              </a:ext>
            </a:extLst>
          </p:cNvPr>
          <p:cNvSpPr txBox="1">
            <a:spLocks noGrp="1"/>
          </p:cNvSpPr>
          <p:nvPr>
            <p:ph type="sldNum" sz="quarter" idx="4"/>
          </p:nvPr>
        </p:nvSpPr>
        <p:spPr>
          <a:xfrm>
            <a:off x="8839203" y="6356351"/>
            <a:ext cx="2743200" cy="365129"/>
          </a:xfrm>
          <a:prstGeom prst="rect">
            <a:avLst/>
          </a:prstGeom>
          <a:noFill/>
          <a:ln>
            <a:noFill/>
          </a:ln>
        </p:spPr>
        <p:txBody>
          <a:bodyPr vert="horz" wrap="square" lIns="91421" tIns="45701" rIns="91421" bIns="45701" anchor="ctr" anchorCtr="0" compatLnSpc="1">
            <a:noAutofit/>
          </a:bodyPr>
          <a:lstStyle>
            <a:lvl1pPr marL="0" marR="0" lvl="0" indent="0" algn="r" defTabSz="914400" rtl="0" fontAlgn="auto" hangingPunct="1">
              <a:lnSpc>
                <a:spcPct val="100000"/>
              </a:lnSpc>
              <a:spcBef>
                <a:spcPts val="0"/>
              </a:spcBef>
              <a:spcAft>
                <a:spcPts val="0"/>
              </a:spcAft>
              <a:buNone/>
              <a:tabLst/>
              <a:defRPr lang="en-US" sz="1200" b="0" i="0" u="none" strike="noStrike" kern="1200" cap="none" spc="0" baseline="0">
                <a:solidFill>
                  <a:srgbClr val="919497"/>
                </a:solidFill>
                <a:uFillTx/>
                <a:latin typeface="Arial"/>
                <a:ea typeface="Arial"/>
                <a:cs typeface="Arial"/>
              </a:defRPr>
            </a:lvl1pPr>
          </a:lstStyle>
          <a:p>
            <a:pPr lvl="0"/>
            <a:fld id="{B3A375C2-6EE3-4CC1-A08E-01B2CD923404}" type="slidenum">
              <a:t>‹#›</a:t>
            </a:fld>
            <a:endParaRPr lang="en-US"/>
          </a:p>
        </p:txBody>
      </p:sp>
      <p:sp>
        <p:nvSpPr>
          <p:cNvPr id="5" name="Google Shape;2498;p253">
            <a:extLst>
              <a:ext uri="{FF2B5EF4-FFF2-40B4-BE49-F238E27FC236}">
                <a16:creationId xmlns:a16="http://schemas.microsoft.com/office/drawing/2014/main" id="{B1595E8E-580E-B41D-725B-8571AF174248}"/>
              </a:ext>
            </a:extLst>
          </p:cNvPr>
          <p:cNvSpPr txBox="1">
            <a:spLocks noGrp="1"/>
          </p:cNvSpPr>
          <p:nvPr>
            <p:ph type="ftr" sz="quarter" idx="3"/>
          </p:nvPr>
        </p:nvSpPr>
        <p:spPr>
          <a:xfrm>
            <a:off x="609603" y="6356351"/>
            <a:ext cx="4114800" cy="365129"/>
          </a:xfrm>
          <a:prstGeom prst="rect">
            <a:avLst/>
          </a:prstGeom>
          <a:noFill/>
          <a:ln>
            <a:noFill/>
          </a:ln>
        </p:spPr>
        <p:txBody>
          <a:bodyPr vert="horz" wrap="square" lIns="91421" tIns="45701" rIns="91421" bIns="45701" anchor="ctr" anchorCtr="1" compatLnSpc="1">
            <a:noAutofit/>
          </a:bodyPr>
          <a:lstStyle>
            <a:lvl1pPr marL="0" marR="0" lvl="0" indent="0" algn="ctr" defTabSz="914400" rtl="0" fontAlgn="auto" hangingPunct="1">
              <a:lnSpc>
                <a:spcPct val="100000"/>
              </a:lnSpc>
              <a:spcBef>
                <a:spcPts val="0"/>
              </a:spcBef>
              <a:spcAft>
                <a:spcPts val="0"/>
              </a:spcAft>
              <a:buNone/>
              <a:tabLst/>
              <a:defRPr lang="en-US" sz="1200" b="0" i="0" u="none" strike="noStrike" kern="1200" cap="none" spc="0" baseline="0">
                <a:solidFill>
                  <a:srgbClr val="919497"/>
                </a:solidFill>
                <a:uFillTx/>
                <a:latin typeface="Arial"/>
                <a:ea typeface="Arial"/>
                <a:cs typeface="Arial"/>
              </a:defRPr>
            </a:lvl1pPr>
          </a:lstStyle>
          <a:p>
            <a:pPr lvl="0"/>
            <a:endParaRPr lang="en-US"/>
          </a:p>
        </p:txBody>
      </p:sp>
    </p:spTree>
  </p:cSld>
  <p:clrMap bg1="lt1" tx1="dk1" bg2="lt2" tx2="dk2" accent1="accent1" accent2="accent2" accent3="accent3" accent4="accent4" accent5="accent5" accent6="accent6" hlink="hlink" folHlink="folHlink"/>
  <p:sldLayoutIdLst>
    <p:sldLayoutId id="2147483936" r:id="rId1"/>
    <p:sldLayoutId id="2147483937" r:id="rId2"/>
    <p:sldLayoutId id="2147483938" r:id="rId3"/>
    <p:sldLayoutId id="2147483939" r:id="rId4"/>
    <p:sldLayoutId id="2147483940" r:id="rId5"/>
    <p:sldLayoutId id="2147483941" r:id="rId6"/>
    <p:sldLayoutId id="2147483942" r:id="rId7"/>
    <p:sldLayoutId id="2147483943" r:id="rId8"/>
    <p:sldLayoutId id="2147483944" r:id="rId9"/>
    <p:sldLayoutId id="2147483945" r:id="rId10"/>
  </p:sldLayoutIdLst>
  <p:txStyles>
    <p:titleStyle>
      <a:lvl1pPr marL="0" marR="0" lvl="0" indent="0" algn="l" defTabSz="914400" rtl="0" fontAlgn="auto" hangingPunct="1">
        <a:lnSpc>
          <a:spcPct val="90000"/>
        </a:lnSpc>
        <a:spcBef>
          <a:spcPts val="0"/>
        </a:spcBef>
        <a:spcAft>
          <a:spcPts val="0"/>
        </a:spcAft>
        <a:buNone/>
        <a:tabLst/>
        <a:defRPr lang="en-US" sz="3600" b="0" i="0" u="none" strike="noStrike" kern="0" cap="none" spc="0" baseline="0">
          <a:solidFill>
            <a:srgbClr val="444C55"/>
          </a:solidFill>
          <a:uFillTx/>
          <a:latin typeface="Arial"/>
          <a:ea typeface="Arial"/>
          <a:cs typeface="Arial"/>
        </a:defRPr>
      </a:lvl1pPr>
    </p:titleStyle>
    <p:bodyStyle>
      <a:lvl1pPr marL="457200" marR="0" lvl="0" indent="-381003" algn="l" defTabSz="914400" rtl="0" fontAlgn="auto" hangingPunct="1">
        <a:lnSpc>
          <a:spcPct val="90000"/>
        </a:lnSpc>
        <a:spcBef>
          <a:spcPts val="1000"/>
        </a:spcBef>
        <a:spcAft>
          <a:spcPts val="0"/>
        </a:spcAft>
        <a:buClr>
          <a:srgbClr val="F5668F"/>
        </a:buClr>
        <a:buSzPts val="2400"/>
        <a:buFont typeface="Arial"/>
        <a:buChar char="•"/>
        <a:tabLst/>
        <a:defRPr lang="en-US" sz="2400" b="0" i="0" u="none" strike="noStrike" kern="0" cap="none" spc="0" baseline="0">
          <a:solidFill>
            <a:srgbClr val="444C55"/>
          </a:solidFill>
          <a:uFillTx/>
          <a:latin typeface="Arial"/>
          <a:ea typeface="Arial"/>
          <a:cs typeface="Arial"/>
        </a:defRPr>
      </a:lvl1pPr>
      <a:lvl2pPr marL="685800" marR="0" lvl="1" indent="-228600" algn="l" defTabSz="914400" rtl="0" fontAlgn="auto" hangingPunct="1">
        <a:lnSpc>
          <a:spcPct val="90000"/>
        </a:lnSpc>
        <a:spcBef>
          <a:spcPts val="500"/>
        </a:spcBef>
        <a:spcAft>
          <a:spcPts val="0"/>
        </a:spcAft>
        <a:buSzPct val="100000"/>
        <a:buFont typeface="Arial" pitchFamily="34"/>
        <a:buChar char="•"/>
        <a:tabLst/>
        <a:defRPr lang="en-US" sz="2400" b="0" i="0" u="none" strike="noStrike" kern="1200" cap="none" spc="0" baseline="0">
          <a:solidFill>
            <a:srgbClr val="000000"/>
          </a:solidFill>
          <a:uFillTx/>
          <a:latin typeface="Calibri"/>
        </a:defRPr>
      </a:lvl2pPr>
      <a:lvl3pPr marL="1143000" marR="0" lvl="2" indent="-228600" algn="l" defTabSz="914400" rtl="0" fontAlgn="auto" hangingPunct="1">
        <a:lnSpc>
          <a:spcPct val="90000"/>
        </a:lnSpc>
        <a:spcBef>
          <a:spcPts val="500"/>
        </a:spcBef>
        <a:spcAft>
          <a:spcPts val="0"/>
        </a:spcAft>
        <a:buSzPct val="100000"/>
        <a:buFont typeface="Arial" pitchFamily="34"/>
        <a:buChar char="•"/>
        <a:tabLst/>
        <a:defRPr lang="en-US" sz="2000" b="0" i="0" u="none" strike="noStrike" kern="1200" cap="none" spc="0" baseline="0">
          <a:solidFill>
            <a:srgbClr val="000000"/>
          </a:solidFill>
          <a:uFillTx/>
          <a:latin typeface="Calibri"/>
        </a:defRPr>
      </a:lvl3pPr>
      <a:lvl4pPr marL="1600200" marR="0" lvl="3" indent="-228600" algn="l" defTabSz="914400" rtl="0" fontAlgn="auto" hangingPunct="1">
        <a:lnSpc>
          <a:spcPct val="90000"/>
        </a:lnSpc>
        <a:spcBef>
          <a:spcPts val="500"/>
        </a:spcBef>
        <a:spcAft>
          <a:spcPts val="0"/>
        </a:spcAft>
        <a:buSzPct val="100000"/>
        <a:buFont typeface="Arial" pitchFamily="34"/>
        <a:buChar char="•"/>
        <a:tabLst/>
        <a:defRPr lang="en-US" sz="1800" b="0" i="0" u="none" strike="noStrike" kern="1200" cap="none" spc="0" baseline="0">
          <a:solidFill>
            <a:srgbClr val="000000"/>
          </a:solidFill>
          <a:uFillTx/>
          <a:latin typeface="Calibri"/>
        </a:defRPr>
      </a:lvl4pPr>
      <a:lvl5pPr marL="2057400" marR="0" lvl="4" indent="-228600" algn="l" defTabSz="914400" rtl="0" fontAlgn="auto" hangingPunct="1">
        <a:lnSpc>
          <a:spcPct val="90000"/>
        </a:lnSpc>
        <a:spcBef>
          <a:spcPts val="500"/>
        </a:spcBef>
        <a:spcAft>
          <a:spcPts val="0"/>
        </a:spcAft>
        <a:buSzPct val="100000"/>
        <a:buFont typeface="Arial" pitchFamily="34"/>
        <a:buChar char="•"/>
        <a:tabLst/>
        <a:defRPr lang="en-US" sz="1800" b="0" i="0" u="none" strike="noStrike" kern="1200" cap="none" spc="0" baseline="0">
          <a:solidFill>
            <a:srgbClr val="000000"/>
          </a:solidFill>
          <a:uFillTx/>
          <a:latin typeface="Calibri"/>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73C3DCB-18C2-EF7E-4DA2-518CD475DA1C}"/>
              </a:ext>
            </a:extLst>
          </p:cNvPr>
          <p:cNvSpPr txBox="1">
            <a:spLocks noGrp="1"/>
          </p:cNvSpPr>
          <p:nvPr>
            <p:ph type="title"/>
          </p:nvPr>
        </p:nvSpPr>
        <p:spPr>
          <a:xfrm>
            <a:off x="304796" y="183090"/>
            <a:ext cx="5486400" cy="761996"/>
          </a:xfrm>
          <a:prstGeom prst="rect">
            <a:avLst/>
          </a:prstGeom>
          <a:noFill/>
          <a:ln>
            <a:noFill/>
          </a:ln>
        </p:spPr>
        <p:txBody>
          <a:bodyPr vert="horz" wrap="square" lIns="91440" tIns="45720" rIns="91440" bIns="45720" anchor="ctr" anchorCtr="1" compatLnSpc="1">
            <a:normAutofit/>
          </a:bodyPr>
          <a:lstStyle/>
          <a:p>
            <a:pPr lvl="0"/>
            <a:r>
              <a:rPr lang="en-US"/>
              <a:t>Click to edit Master title style</a:t>
            </a:r>
          </a:p>
        </p:txBody>
      </p:sp>
      <p:sp>
        <p:nvSpPr>
          <p:cNvPr id="3" name="Text Placeholder 2">
            <a:extLst>
              <a:ext uri="{FF2B5EF4-FFF2-40B4-BE49-F238E27FC236}">
                <a16:creationId xmlns:a16="http://schemas.microsoft.com/office/drawing/2014/main" id="{F40638B8-ABCC-F416-3D44-DA3A0AB6F874}"/>
              </a:ext>
            </a:extLst>
          </p:cNvPr>
          <p:cNvSpPr txBox="1">
            <a:spLocks noGrp="1"/>
          </p:cNvSpPr>
          <p:nvPr>
            <p:ph type="body" idx="1"/>
          </p:nvPr>
        </p:nvSpPr>
        <p:spPr>
          <a:xfrm>
            <a:off x="304796" y="1066803"/>
            <a:ext cx="5486400" cy="3017309"/>
          </a:xfrm>
          <a:prstGeom prst="rect">
            <a:avLst/>
          </a:prstGeom>
          <a:noFill/>
          <a:ln>
            <a:noFill/>
          </a:ln>
        </p:spPr>
        <p:txBody>
          <a:bodyPr vert="horz" wrap="square" lIns="91440" tIns="45720" rIns="91440" bIns="45720" anchor="t" anchorCtr="0" compatLnSpc="1">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8F0B83-2771-ADC8-F5B1-37DEBC0DE1A1}"/>
              </a:ext>
            </a:extLst>
          </p:cNvPr>
          <p:cNvSpPr txBox="1">
            <a:spLocks noGrp="1"/>
          </p:cNvSpPr>
          <p:nvPr>
            <p:ph type="dt" sz="half" idx="2"/>
          </p:nvPr>
        </p:nvSpPr>
        <p:spPr>
          <a:xfrm>
            <a:off x="304796" y="4237567"/>
            <a:ext cx="1422404" cy="243413"/>
          </a:xfrm>
          <a:prstGeom prst="rect">
            <a:avLst/>
          </a:prstGeom>
          <a:noFill/>
          <a:ln>
            <a:noFill/>
          </a:ln>
        </p:spPr>
        <p:txBody>
          <a:bodyPr vert="horz" wrap="square" lIns="91440" tIns="45720" rIns="91440" bIns="45720" anchor="ctr" anchorCtr="0" compatLnSpc="1">
            <a:noAutofit/>
          </a:bodyPr>
          <a:lstStyle>
            <a:lvl1pPr marL="0" marR="0" lvl="0" indent="0" algn="l" defTabSz="914400" rtl="0" fontAlgn="auto" hangingPunct="1">
              <a:lnSpc>
                <a:spcPct val="100000"/>
              </a:lnSpc>
              <a:spcBef>
                <a:spcPts val="0"/>
              </a:spcBef>
              <a:spcAft>
                <a:spcPts val="0"/>
              </a:spcAft>
              <a:buNone/>
              <a:tabLst/>
              <a:defRPr lang="en-US" sz="800" b="0" i="0" u="none" strike="noStrike" kern="1200" cap="none" spc="0" baseline="0">
                <a:solidFill>
                  <a:srgbClr val="898989"/>
                </a:solidFill>
                <a:uFillTx/>
                <a:latin typeface="Calibri"/>
              </a:defRPr>
            </a:lvl1pPr>
          </a:lstStyle>
          <a:p>
            <a:pPr lvl="0"/>
            <a:fld id="{E89CAC93-A1C6-4C41-8FA9-9B785CD5BDDD}" type="datetime1">
              <a:rPr lang="en-US"/>
              <a:pPr lvl="0"/>
              <a:t>5/28/2025</a:t>
            </a:fld>
            <a:endParaRPr lang="en-US"/>
          </a:p>
        </p:txBody>
      </p:sp>
      <p:sp>
        <p:nvSpPr>
          <p:cNvPr id="5" name="Footer Placeholder 4">
            <a:extLst>
              <a:ext uri="{FF2B5EF4-FFF2-40B4-BE49-F238E27FC236}">
                <a16:creationId xmlns:a16="http://schemas.microsoft.com/office/drawing/2014/main" id="{34CEE685-CA36-D44C-DCC2-203727276B94}"/>
              </a:ext>
            </a:extLst>
          </p:cNvPr>
          <p:cNvSpPr txBox="1">
            <a:spLocks noGrp="1"/>
          </p:cNvSpPr>
          <p:nvPr>
            <p:ph type="ftr" sz="quarter" idx="3"/>
          </p:nvPr>
        </p:nvSpPr>
        <p:spPr>
          <a:xfrm>
            <a:off x="2082802" y="4237567"/>
            <a:ext cx="1930398" cy="243413"/>
          </a:xfrm>
          <a:prstGeom prst="rect">
            <a:avLst/>
          </a:prstGeom>
          <a:noFill/>
          <a:ln>
            <a:noFill/>
          </a:ln>
        </p:spPr>
        <p:txBody>
          <a:bodyPr vert="horz" wrap="square" lIns="91440" tIns="45720" rIns="91440" bIns="45720" anchor="ctr" anchorCtr="1" compatLnSpc="1">
            <a:noAutofit/>
          </a:bodyPr>
          <a:lstStyle>
            <a:lvl1pPr marL="0" marR="0" lvl="0" indent="0" algn="ctr" defTabSz="914400" rtl="0" fontAlgn="auto" hangingPunct="1">
              <a:lnSpc>
                <a:spcPct val="100000"/>
              </a:lnSpc>
              <a:spcBef>
                <a:spcPts val="0"/>
              </a:spcBef>
              <a:spcAft>
                <a:spcPts val="0"/>
              </a:spcAft>
              <a:buNone/>
              <a:tabLst/>
              <a:defRPr lang="en-US" sz="800" b="0" i="0" u="none" strike="noStrike" kern="1200" cap="none" spc="0" baseline="0">
                <a:solidFill>
                  <a:srgbClr val="898989"/>
                </a:solidFill>
                <a:uFillTx/>
                <a:latin typeface="Calibri"/>
              </a:defRPr>
            </a:lvl1pPr>
          </a:lstStyle>
          <a:p>
            <a:pPr lvl="0"/>
            <a:endParaRPr lang="en-US"/>
          </a:p>
        </p:txBody>
      </p:sp>
      <p:sp>
        <p:nvSpPr>
          <p:cNvPr id="6" name="Slide Number Placeholder 5">
            <a:extLst>
              <a:ext uri="{FF2B5EF4-FFF2-40B4-BE49-F238E27FC236}">
                <a16:creationId xmlns:a16="http://schemas.microsoft.com/office/drawing/2014/main" id="{9C8E1A0A-2D6B-2898-F109-647F661C6A2F}"/>
              </a:ext>
            </a:extLst>
          </p:cNvPr>
          <p:cNvSpPr txBox="1">
            <a:spLocks noGrp="1"/>
          </p:cNvSpPr>
          <p:nvPr>
            <p:ph type="sldNum" sz="quarter" idx="4"/>
          </p:nvPr>
        </p:nvSpPr>
        <p:spPr>
          <a:xfrm>
            <a:off x="4368802" y="4237567"/>
            <a:ext cx="1422404" cy="243413"/>
          </a:xfrm>
          <a:prstGeom prst="rect">
            <a:avLst/>
          </a:prstGeom>
          <a:noFill/>
          <a:ln>
            <a:noFill/>
          </a:ln>
        </p:spPr>
        <p:txBody>
          <a:bodyPr vert="horz" wrap="square" lIns="91440" tIns="45720" rIns="91440" bIns="45720" anchor="ctr" anchorCtr="0" compatLnSpc="1">
            <a:noAutofit/>
          </a:bodyPr>
          <a:lstStyle>
            <a:lvl1pPr marL="0" marR="0" lvl="0" indent="0" algn="r" defTabSz="914400" rtl="0" fontAlgn="auto" hangingPunct="1">
              <a:lnSpc>
                <a:spcPct val="100000"/>
              </a:lnSpc>
              <a:spcBef>
                <a:spcPts val="0"/>
              </a:spcBef>
              <a:spcAft>
                <a:spcPts val="0"/>
              </a:spcAft>
              <a:buNone/>
              <a:tabLst/>
              <a:defRPr lang="en-US" sz="800" b="0" i="0" u="none" strike="noStrike" kern="1200" cap="none" spc="0" baseline="0">
                <a:solidFill>
                  <a:srgbClr val="898989"/>
                </a:solidFill>
                <a:uFillTx/>
                <a:latin typeface="Calibri"/>
              </a:defRPr>
            </a:lvl1pPr>
          </a:lstStyle>
          <a:p>
            <a:pPr lvl="0"/>
            <a:fld id="{EAAA3B6D-F050-4942-8A7E-8212E7812E33}" type="slidenum">
              <a:t>‹#›</a:t>
            </a:fld>
            <a:endParaRPr lang="en-US"/>
          </a:p>
        </p:txBody>
      </p:sp>
    </p:spTree>
  </p:cSld>
  <p:clrMap bg1="lt1" tx1="dk1" bg2="lt2" tx2="dk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1" r:id="rId5"/>
    <p:sldLayoutId id="2147483952" r:id="rId6"/>
    <p:sldLayoutId id="2147483953" r:id="rId7"/>
    <p:sldLayoutId id="2147483954" r:id="rId8"/>
    <p:sldLayoutId id="2147483955" r:id="rId9"/>
    <p:sldLayoutId id="2147483956" r:id="rId10"/>
    <p:sldLayoutId id="2147483957" r:id="rId11"/>
  </p:sldLayoutIdLst>
  <p:txStyles>
    <p:titleStyle>
      <a:lvl1pPr marL="0" marR="0" lvl="0" indent="0" algn="ctr" defTabSz="914400" rtl="0" fontAlgn="auto" hangingPunct="1">
        <a:lnSpc>
          <a:spcPct val="100000"/>
        </a:lnSpc>
        <a:spcBef>
          <a:spcPts val="0"/>
        </a:spcBef>
        <a:spcAft>
          <a:spcPts val="0"/>
        </a:spcAft>
        <a:buNone/>
        <a:tabLst/>
        <a:defRPr lang="en-US" sz="4400" b="0" i="0" u="none" strike="noStrike" kern="1200" cap="none" spc="0" baseline="0">
          <a:solidFill>
            <a:srgbClr val="000000"/>
          </a:solidFill>
          <a:uFillTx/>
          <a:latin typeface="Calibri"/>
        </a:defRPr>
      </a:lvl1pPr>
    </p:titleStyle>
    <p:bodyStyle>
      <a:lvl1pPr marL="342900" marR="0" lvl="0" indent="-342900" algn="l" defTabSz="914400" rtl="0" fontAlgn="auto" hangingPunct="1">
        <a:lnSpc>
          <a:spcPct val="100000"/>
        </a:lnSpc>
        <a:spcBef>
          <a:spcPts val="800"/>
        </a:spcBef>
        <a:spcAft>
          <a:spcPts val="0"/>
        </a:spcAft>
        <a:buSzPct val="100000"/>
        <a:buFont typeface="Arial" pitchFamily="34"/>
        <a:buChar char="•"/>
        <a:tabLst/>
        <a:defRPr lang="en-US" sz="3200" b="0" i="0" u="none" strike="noStrike" kern="1200" cap="none" spc="0" baseline="0">
          <a:solidFill>
            <a:srgbClr val="000000"/>
          </a:solidFill>
          <a:uFillTx/>
          <a:latin typeface="Calibri"/>
        </a:defRPr>
      </a:lvl1pPr>
      <a:lvl2pPr marL="742950" marR="0" lvl="1" indent="-285750" algn="l" defTabSz="914400" rtl="0" fontAlgn="auto" hangingPunct="1">
        <a:lnSpc>
          <a:spcPct val="100000"/>
        </a:lnSpc>
        <a:spcBef>
          <a:spcPts val="700"/>
        </a:spcBef>
        <a:spcAft>
          <a:spcPts val="0"/>
        </a:spcAft>
        <a:buSzPct val="100000"/>
        <a:buFont typeface="Arial" pitchFamily="34"/>
        <a:buChar char="–"/>
        <a:tabLst/>
        <a:defRPr lang="en-US" sz="2800" b="0" i="0" u="none" strike="noStrike" kern="1200" cap="none" spc="0" baseline="0">
          <a:solidFill>
            <a:srgbClr val="000000"/>
          </a:solidFill>
          <a:uFillTx/>
          <a:latin typeface="Calibri"/>
        </a:defRPr>
      </a:lvl2pPr>
      <a:lvl3pPr marL="1143000" marR="0" lvl="2" indent="-228600" algn="l" defTabSz="914400" rtl="0" fontAlgn="auto" hangingPunct="1">
        <a:lnSpc>
          <a:spcPct val="100000"/>
        </a:lnSpc>
        <a:spcBef>
          <a:spcPts val="600"/>
        </a:spcBef>
        <a:spcAft>
          <a:spcPts val="0"/>
        </a:spcAft>
        <a:buSzPct val="100000"/>
        <a:buFont typeface="Arial" pitchFamily="34"/>
        <a:buChar char="•"/>
        <a:tabLst/>
        <a:defRPr lang="en-US" sz="2400" b="0" i="0" u="none" strike="noStrike" kern="1200" cap="none" spc="0" baseline="0">
          <a:solidFill>
            <a:srgbClr val="000000"/>
          </a:solidFill>
          <a:uFillTx/>
          <a:latin typeface="Calibri"/>
        </a:defRPr>
      </a:lvl3pPr>
      <a:lvl4pPr marL="1600200" marR="0" lvl="3" indent="-228600" algn="l" defTabSz="914400" rtl="0" fontAlgn="auto" hangingPunct="1">
        <a:lnSpc>
          <a:spcPct val="100000"/>
        </a:lnSpc>
        <a:spcBef>
          <a:spcPts val="500"/>
        </a:spcBef>
        <a:spcAft>
          <a:spcPts val="0"/>
        </a:spcAft>
        <a:buSzPct val="100000"/>
        <a:buFont typeface="Arial" pitchFamily="34"/>
        <a:buChar char="–"/>
        <a:tabLst/>
        <a:defRPr lang="en-US" sz="2000" b="0" i="0" u="none" strike="noStrike" kern="1200" cap="none" spc="0" baseline="0">
          <a:solidFill>
            <a:srgbClr val="000000"/>
          </a:solidFill>
          <a:uFillTx/>
          <a:latin typeface="Calibri"/>
        </a:defRPr>
      </a:lvl4pPr>
      <a:lvl5pPr marL="2057400" marR="0" lvl="4" indent="-228600" algn="l" defTabSz="914400" rtl="0" fontAlgn="auto" hangingPunct="1">
        <a:lnSpc>
          <a:spcPct val="100000"/>
        </a:lnSpc>
        <a:spcBef>
          <a:spcPts val="500"/>
        </a:spcBef>
        <a:spcAft>
          <a:spcPts val="0"/>
        </a:spcAft>
        <a:buSzPct val="100000"/>
        <a:buFont typeface="Arial" pitchFamily="34"/>
        <a:buChar char="»"/>
        <a:tabLst/>
        <a:defRPr lang="en-US" sz="2000" b="0" i="0" u="none" strike="noStrike" kern="1200" cap="none" spc="0" baseline="0">
          <a:solidFill>
            <a:srgbClr val="000000"/>
          </a:solidFill>
          <a:uFillTx/>
          <a:latin typeface="Calibri"/>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87C90F-CAC2-F168-3AEB-EB7AA1F3DB47}"/>
              </a:ext>
            </a:extLst>
          </p:cNvPr>
          <p:cNvSpPr txBox="1">
            <a:spLocks noGrp="1"/>
          </p:cNvSpPr>
          <p:nvPr>
            <p:ph type="title"/>
          </p:nvPr>
        </p:nvSpPr>
        <p:spPr>
          <a:xfrm>
            <a:off x="609603" y="365129"/>
            <a:ext cx="10972800" cy="1325559"/>
          </a:xfrm>
          <a:prstGeom prst="rect">
            <a:avLst/>
          </a:prstGeom>
          <a:noFill/>
          <a:ln>
            <a:noFill/>
          </a:ln>
        </p:spPr>
        <p:txBody>
          <a:bodyPr vert="horz" wrap="square" lIns="91440" tIns="45720" rIns="91440" bIns="45720" anchor="ctr" anchorCtr="0" compatLnSpc="1">
            <a:noAutofit/>
          </a:bodyPr>
          <a:lstStyle/>
          <a:p>
            <a:pPr lvl="0"/>
            <a:r>
              <a:rPr lang="en-US"/>
              <a:t>Click to edit Master title style</a:t>
            </a:r>
          </a:p>
        </p:txBody>
      </p:sp>
      <p:sp>
        <p:nvSpPr>
          <p:cNvPr id="3" name="Text Placeholder 2">
            <a:extLst>
              <a:ext uri="{FF2B5EF4-FFF2-40B4-BE49-F238E27FC236}">
                <a16:creationId xmlns:a16="http://schemas.microsoft.com/office/drawing/2014/main" id="{D7012E94-5BCD-0F03-66D8-285BC9B4A15D}"/>
              </a:ext>
            </a:extLst>
          </p:cNvPr>
          <p:cNvSpPr txBox="1">
            <a:spLocks noGrp="1"/>
          </p:cNvSpPr>
          <p:nvPr>
            <p:ph type="body" idx="1"/>
          </p:nvPr>
        </p:nvSpPr>
        <p:spPr>
          <a:xfrm>
            <a:off x="609603" y="1825627"/>
            <a:ext cx="10972800" cy="4351336"/>
          </a:xfrm>
          <a:prstGeom prst="rect">
            <a:avLst/>
          </a:prstGeom>
          <a:noFill/>
          <a:ln>
            <a:noFill/>
          </a:ln>
        </p:spPr>
        <p:txBody>
          <a:bodyPr vert="horz" wrap="square" lIns="91440" tIns="45720" rIns="91440" bIns="45720" anchor="t" anchorCtr="0" compatLnSpc="1">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7">
            <a:extLst>
              <a:ext uri="{FF2B5EF4-FFF2-40B4-BE49-F238E27FC236}">
                <a16:creationId xmlns:a16="http://schemas.microsoft.com/office/drawing/2014/main" id="{49911402-507A-04CA-A792-96D21EAADA8D}"/>
              </a:ext>
            </a:extLst>
          </p:cNvPr>
          <p:cNvSpPr txBox="1">
            <a:spLocks noGrp="1"/>
          </p:cNvSpPr>
          <p:nvPr>
            <p:ph type="sldNum" sz="quarter" idx="4"/>
          </p:nvPr>
        </p:nvSpPr>
        <p:spPr>
          <a:xfrm>
            <a:off x="8839203" y="6356351"/>
            <a:ext cx="2743200" cy="365129"/>
          </a:xfrm>
          <a:prstGeom prst="rect">
            <a:avLst/>
          </a:prstGeom>
          <a:noFill/>
          <a:ln>
            <a:noFill/>
          </a:ln>
        </p:spPr>
        <p:txBody>
          <a:bodyPr vert="horz" wrap="square" lIns="91440" tIns="45720" rIns="91440" bIns="45720" anchor="ctr" anchorCtr="0" compatLnSpc="1">
            <a:noAutofit/>
          </a:bodyPr>
          <a:lstStyle>
            <a:lvl1pPr marL="0" marR="0" lvl="0" indent="0" algn="r" defTabSz="914400" rtl="0" fontAlgn="auto" hangingPunct="1">
              <a:lnSpc>
                <a:spcPct val="100000"/>
              </a:lnSpc>
              <a:spcBef>
                <a:spcPts val="0"/>
              </a:spcBef>
              <a:spcAft>
                <a:spcPts val="0"/>
              </a:spcAft>
              <a:buNone/>
              <a:tabLst/>
              <a:defRPr lang="en-US" sz="1200" b="0" i="0" u="none" strike="noStrike" kern="1200" cap="none" spc="0" baseline="0">
                <a:solidFill>
                  <a:srgbClr val="939699"/>
                </a:solidFill>
                <a:uFillTx/>
                <a:latin typeface="Calibri"/>
              </a:defRPr>
            </a:lvl1pPr>
          </a:lstStyle>
          <a:p>
            <a:pPr lvl="0"/>
            <a:fld id="{E31A6302-2714-493F-BF2B-DFE7C04558F7}" type="slidenum">
              <a:t>‹#›</a:t>
            </a:fld>
            <a:endParaRPr lang="en-US"/>
          </a:p>
        </p:txBody>
      </p:sp>
      <p:sp>
        <p:nvSpPr>
          <p:cNvPr id="5" name="Footer Placeholder 8">
            <a:extLst>
              <a:ext uri="{FF2B5EF4-FFF2-40B4-BE49-F238E27FC236}">
                <a16:creationId xmlns:a16="http://schemas.microsoft.com/office/drawing/2014/main" id="{69EBF1BC-DA92-1DE5-02D6-D35305EDC5E4}"/>
              </a:ext>
            </a:extLst>
          </p:cNvPr>
          <p:cNvSpPr txBox="1">
            <a:spLocks noGrp="1"/>
          </p:cNvSpPr>
          <p:nvPr>
            <p:ph type="ftr" sz="quarter" idx="3"/>
          </p:nvPr>
        </p:nvSpPr>
        <p:spPr>
          <a:xfrm>
            <a:off x="609603" y="6356351"/>
            <a:ext cx="4114800" cy="365129"/>
          </a:xfrm>
          <a:prstGeom prst="rect">
            <a:avLst/>
          </a:prstGeom>
          <a:noFill/>
          <a:ln>
            <a:noFill/>
          </a:ln>
        </p:spPr>
        <p:txBody>
          <a:bodyPr vert="horz" wrap="square" lIns="91440" tIns="45720" rIns="91440" bIns="45720" anchor="ctr" anchorCtr="0" compatLnSpc="1">
            <a:noAutofit/>
          </a:bodyPr>
          <a:lstStyle>
            <a:lvl1pPr marL="0" marR="0" lvl="0" indent="0" algn="l" defTabSz="914400" rtl="0" fontAlgn="auto" hangingPunct="1">
              <a:lnSpc>
                <a:spcPct val="100000"/>
              </a:lnSpc>
              <a:spcBef>
                <a:spcPts val="0"/>
              </a:spcBef>
              <a:spcAft>
                <a:spcPts val="0"/>
              </a:spcAft>
              <a:buNone/>
              <a:tabLst/>
              <a:defRPr lang="en-US" sz="1200" b="0" i="0" u="none" strike="noStrike" kern="1200" cap="none" spc="0" baseline="0">
                <a:solidFill>
                  <a:srgbClr val="939699"/>
                </a:solidFill>
                <a:uFillTx/>
                <a:latin typeface="Calibri"/>
              </a:defRPr>
            </a:lvl1pPr>
          </a:lstStyle>
          <a:p>
            <a:pPr lvl="0"/>
            <a:r>
              <a:rPr lang="en-US"/>
              <a:t>Illinois Perinatal Quality Collaborative</a:t>
            </a:r>
          </a:p>
        </p:txBody>
      </p:sp>
    </p:spTree>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 id="2147483974" r:id="rId4"/>
    <p:sldLayoutId id="2147483975" r:id="rId5"/>
    <p:sldLayoutId id="2147483976" r:id="rId6"/>
    <p:sldLayoutId id="2147483977" r:id="rId7"/>
    <p:sldLayoutId id="2147483978" r:id="rId8"/>
    <p:sldLayoutId id="2147483979" r:id="rId9"/>
    <p:sldLayoutId id="2147483980" r:id="rId10"/>
    <p:sldLayoutId id="2147483981" r:id="rId11"/>
    <p:sldLayoutId id="2147483982" r:id="rId12"/>
    <p:sldLayoutId id="2147483983" r:id="rId13"/>
    <p:sldLayoutId id="2147483984" r:id="rId14"/>
    <p:sldLayoutId id="2147483985" r:id="rId15"/>
    <p:sldLayoutId id="2147483986" r:id="rId16"/>
    <p:sldLayoutId id="2147483987" r:id="rId17"/>
    <p:sldLayoutId id="2147483988" r:id="rId18"/>
    <p:sldLayoutId id="2147483989" r:id="rId19"/>
    <p:sldLayoutId id="2147483990" r:id="rId20"/>
    <p:sldLayoutId id="2147483991" r:id="rId21"/>
    <p:sldLayoutId id="2147483992" r:id="rId22"/>
    <p:sldLayoutId id="2147483993" r:id="rId23"/>
    <p:sldLayoutId id="2147483994" r:id="rId24"/>
    <p:sldLayoutId id="2147483995" r:id="rId25"/>
    <p:sldLayoutId id="2147483996" r:id="rId26"/>
    <p:sldLayoutId id="2147483997" r:id="rId27"/>
    <p:sldLayoutId id="2147483998" r:id="rId28"/>
    <p:sldLayoutId id="2147483999" r:id="rId29"/>
    <p:sldLayoutId id="2147484000" r:id="rId30"/>
    <p:sldLayoutId id="2147484001" r:id="rId31"/>
    <p:sldLayoutId id="2147484002" r:id="rId32"/>
    <p:sldLayoutId id="2147484003" r:id="rId33"/>
    <p:sldLayoutId id="2147484004" r:id="rId34"/>
    <p:sldLayoutId id="2147484005" r:id="rId35"/>
    <p:sldLayoutId id="2147484006" r:id="rId36"/>
    <p:sldLayoutId id="2147484007" r:id="rId37"/>
    <p:sldLayoutId id="2147484008" r:id="rId38"/>
    <p:sldLayoutId id="2147484009" r:id="rId39"/>
    <p:sldLayoutId id="2147484010" r:id="rId40"/>
    <p:sldLayoutId id="2147484011" r:id="rId41"/>
    <p:sldLayoutId id="2147484012" r:id="rId42"/>
    <p:sldLayoutId id="2147484013" r:id="rId43"/>
    <p:sldLayoutId id="2147484014" r:id="rId44"/>
    <p:sldLayoutId id="2147484015" r:id="rId45"/>
    <p:sldLayoutId id="2147484016" r:id="rId46"/>
    <p:sldLayoutId id="2147484017" r:id="rId47"/>
    <p:sldLayoutId id="2147484018" r:id="rId48"/>
    <p:sldLayoutId id="2147484019" r:id="rId49"/>
    <p:sldLayoutId id="2147484020" r:id="rId50"/>
    <p:sldLayoutId id="2147484021" r:id="rId51"/>
    <p:sldLayoutId id="2147484022" r:id="rId52"/>
    <p:sldLayoutId id="2147484023" r:id="rId53"/>
    <p:sldLayoutId id="2147484024" r:id="rId54"/>
    <p:sldLayoutId id="2147484025" r:id="rId55"/>
    <p:sldLayoutId id="2147484026" r:id="rId56"/>
    <p:sldLayoutId id="2147484027" r:id="rId57"/>
    <p:sldLayoutId id="2147484028" r:id="rId58"/>
    <p:sldLayoutId id="2147484029" r:id="rId59"/>
    <p:sldLayoutId id="2147484030" r:id="rId60"/>
    <p:sldLayoutId id="2147484031" r:id="rId61"/>
    <p:sldLayoutId id="2147484032" r:id="rId62"/>
    <p:sldLayoutId id="2147484033" r:id="rId63"/>
    <p:sldLayoutId id="2147484034" r:id="rId64"/>
    <p:sldLayoutId id="2147484035" r:id="rId65"/>
    <p:sldLayoutId id="2147484036" r:id="rId66"/>
    <p:sldLayoutId id="2147484037" r:id="rId67"/>
    <p:sldLayoutId id="2147484038" r:id="rId68"/>
    <p:sldLayoutId id="2147484039" r:id="rId69"/>
    <p:sldLayoutId id="2147484040" r:id="rId70"/>
    <p:sldLayoutId id="2147484041" r:id="rId71"/>
    <p:sldLayoutId id="2147484042" r:id="rId72"/>
    <p:sldLayoutId id="2147484043" r:id="rId73"/>
    <p:sldLayoutId id="2147484044" r:id="rId74"/>
    <p:sldLayoutId id="2147484045" r:id="rId75"/>
    <p:sldLayoutId id="2147484046" r:id="rId76"/>
    <p:sldLayoutId id="2147484047" r:id="rId77"/>
    <p:sldLayoutId id="2147484048" r:id="rId78"/>
    <p:sldLayoutId id="2147484049" r:id="rId79"/>
    <p:sldLayoutId id="2147484050" r:id="rId80"/>
    <p:sldLayoutId id="2147484051" r:id="rId81"/>
    <p:sldLayoutId id="2147484052" r:id="rId82"/>
    <p:sldLayoutId id="2147484053" r:id="rId83"/>
    <p:sldLayoutId id="2147484054" r:id="rId84"/>
    <p:sldLayoutId id="2147484055" r:id="rId85"/>
    <p:sldLayoutId id="2147484056" r:id="rId86"/>
    <p:sldLayoutId id="2147484057" r:id="rId87"/>
    <p:sldLayoutId id="2147484058" r:id="rId88"/>
    <p:sldLayoutId id="2147484059" r:id="rId89"/>
    <p:sldLayoutId id="2147484060" r:id="rId90"/>
    <p:sldLayoutId id="2147484061" r:id="rId91"/>
    <p:sldLayoutId id="2147484062" r:id="rId92"/>
    <p:sldLayoutId id="2147484063" r:id="rId93"/>
    <p:sldLayoutId id="2147484064" r:id="rId94"/>
    <p:sldLayoutId id="2147484065" r:id="rId95"/>
    <p:sldLayoutId id="2147484066" r:id="rId96"/>
    <p:sldLayoutId id="2147484067" r:id="rId97"/>
    <p:sldLayoutId id="2147484068" r:id="rId98"/>
    <p:sldLayoutId id="2147484069" r:id="rId99"/>
    <p:sldLayoutId id="2147484070" r:id="rId100"/>
    <p:sldLayoutId id="2147484071" r:id="rId101"/>
    <p:sldLayoutId id="2147484072" r:id="rId102"/>
    <p:sldLayoutId id="2147484073" r:id="rId103"/>
    <p:sldLayoutId id="2147484074" r:id="rId104"/>
    <p:sldLayoutId id="2147484075" r:id="rId105"/>
    <p:sldLayoutId id="2147484076" r:id="rId106"/>
    <p:sldLayoutId id="2147484077" r:id="rId107"/>
    <p:sldLayoutId id="2147484078" r:id="rId108"/>
    <p:sldLayoutId id="2147484079" r:id="rId109"/>
    <p:sldLayoutId id="2147484080" r:id="rId110"/>
    <p:sldLayoutId id="2147484081" r:id="rId111"/>
    <p:sldLayoutId id="2147484082" r:id="rId112"/>
    <p:sldLayoutId id="2147484083" r:id="rId113"/>
    <p:sldLayoutId id="2147484084" r:id="rId114"/>
    <p:sldLayoutId id="2147484085" r:id="rId115"/>
    <p:sldLayoutId id="2147484086" r:id="rId116"/>
    <p:sldLayoutId id="2147484087" r:id="rId117"/>
    <p:sldLayoutId id="2147484088" r:id="rId118"/>
    <p:sldLayoutId id="2147484089" r:id="rId119"/>
    <p:sldLayoutId id="2147484090" r:id="rId120"/>
    <p:sldLayoutId id="2147484091" r:id="rId121"/>
    <p:sldLayoutId id="2147484092" r:id="rId122"/>
    <p:sldLayoutId id="2147484093" r:id="rId123"/>
    <p:sldLayoutId id="2147484094" r:id="rId124"/>
    <p:sldLayoutId id="2147484095" r:id="rId125"/>
    <p:sldLayoutId id="2147484096" r:id="rId126"/>
    <p:sldLayoutId id="2147484097" r:id="rId127"/>
    <p:sldLayoutId id="2147484098" r:id="rId128"/>
    <p:sldLayoutId id="2147484099" r:id="rId129"/>
    <p:sldLayoutId id="2147484100" r:id="rId130"/>
    <p:sldLayoutId id="2147484101" r:id="rId131"/>
    <p:sldLayoutId id="2147484102" r:id="rId132"/>
    <p:sldLayoutId id="2147484103" r:id="rId133"/>
    <p:sldLayoutId id="2147484104" r:id="rId134"/>
    <p:sldLayoutId id="2147484105" r:id="rId135"/>
    <p:sldLayoutId id="2147484106" r:id="rId136"/>
    <p:sldLayoutId id="2147484107" r:id="rId137"/>
    <p:sldLayoutId id="2147484108" r:id="rId138"/>
    <p:sldLayoutId id="2147484109" r:id="rId139"/>
    <p:sldLayoutId id="2147484110" r:id="rId140"/>
    <p:sldLayoutId id="2147484111" r:id="rId141"/>
    <p:sldLayoutId id="2147484112" r:id="rId142"/>
    <p:sldLayoutId id="2147484113" r:id="rId143"/>
    <p:sldLayoutId id="2147484114" r:id="rId144"/>
    <p:sldLayoutId id="2147484115" r:id="rId145"/>
    <p:sldLayoutId id="2147484116" r:id="rId146"/>
    <p:sldLayoutId id="2147484117" r:id="rId147"/>
    <p:sldLayoutId id="2147484118" r:id="rId148"/>
    <p:sldLayoutId id="2147484119" r:id="rId149"/>
    <p:sldLayoutId id="2147484120" r:id="rId150"/>
    <p:sldLayoutId id="2147484121" r:id="rId151"/>
    <p:sldLayoutId id="2147484122" r:id="rId152"/>
    <p:sldLayoutId id="2147484123" r:id="rId153"/>
    <p:sldLayoutId id="2147484124" r:id="rId154"/>
    <p:sldLayoutId id="2147484125" r:id="rId155"/>
    <p:sldLayoutId id="2147484126" r:id="rId156"/>
    <p:sldLayoutId id="2147484127" r:id="rId157"/>
    <p:sldLayoutId id="2147484128" r:id="rId158"/>
    <p:sldLayoutId id="2147484129" r:id="rId159"/>
    <p:sldLayoutId id="2147484130" r:id="rId160"/>
    <p:sldLayoutId id="2147484131" r:id="rId161"/>
    <p:sldLayoutId id="2147484132" r:id="rId162"/>
    <p:sldLayoutId id="2147484133" r:id="rId163"/>
    <p:sldLayoutId id="2147484134" r:id="rId164"/>
    <p:sldLayoutId id="2147484135" r:id="rId165"/>
    <p:sldLayoutId id="2147484136" r:id="rId166"/>
    <p:sldLayoutId id="2147484137" r:id="rId167"/>
    <p:sldLayoutId id="2147484138" r:id="rId168"/>
    <p:sldLayoutId id="2147484139" r:id="rId169"/>
    <p:sldLayoutId id="2147484140" r:id="rId170"/>
    <p:sldLayoutId id="2147484141" r:id="rId171"/>
    <p:sldLayoutId id="2147484142" r:id="rId172"/>
    <p:sldLayoutId id="2147484143" r:id="rId173"/>
    <p:sldLayoutId id="2147484144" r:id="rId174"/>
    <p:sldLayoutId id="2147484145" r:id="rId175"/>
    <p:sldLayoutId id="2147484146" r:id="rId176"/>
    <p:sldLayoutId id="2147484147" r:id="rId177"/>
    <p:sldLayoutId id="2147484148" r:id="rId178"/>
    <p:sldLayoutId id="2147484149" r:id="rId179"/>
    <p:sldLayoutId id="2147484150" r:id="rId180"/>
    <p:sldLayoutId id="2147484151" r:id="rId181"/>
    <p:sldLayoutId id="2147484158" r:id="rId182"/>
    <p:sldLayoutId id="2147484159" r:id="rId183"/>
    <p:sldLayoutId id="2147484160" r:id="rId184"/>
    <p:sldLayoutId id="2147484161" r:id="rId185"/>
    <p:sldLayoutId id="2147484162" r:id="rId186"/>
    <p:sldLayoutId id="2147484163" r:id="rId187"/>
    <p:sldLayoutId id="2147484164" r:id="rId188"/>
    <p:sldLayoutId id="2147484165" r:id="rId189"/>
    <p:sldLayoutId id="2147484166" r:id="rId190"/>
    <p:sldLayoutId id="2147484167" r:id="rId191"/>
    <p:sldLayoutId id="2147484168" r:id="rId192"/>
    <p:sldLayoutId id="2147484169" r:id="rId193"/>
    <p:sldLayoutId id="2147484170" r:id="rId194"/>
    <p:sldLayoutId id="2147484171" r:id="rId195"/>
    <p:sldLayoutId id="2147484172" r:id="rId196"/>
    <p:sldLayoutId id="2147484173" r:id="rId197"/>
    <p:sldLayoutId id="2147484175" r:id="rId198"/>
    <p:sldLayoutId id="2147484182" r:id="rId199"/>
    <p:sldLayoutId id="2147484183" r:id="rId200"/>
    <p:sldLayoutId id="2147484186" r:id="rId201"/>
    <p:sldLayoutId id="2147484188" r:id="rId202"/>
    <p:sldLayoutId id="2147484197" r:id="rId203"/>
    <p:sldLayoutId id="2147484199" r:id="rId204"/>
    <p:sldLayoutId id="2147484207" r:id="rId205"/>
    <p:sldLayoutId id="2147484214" r:id="rId206"/>
    <p:sldLayoutId id="2147484216" r:id="rId207"/>
    <p:sldLayoutId id="2147484218" r:id="rId208"/>
    <p:sldLayoutId id="2147484227" r:id="rId209"/>
    <p:sldLayoutId id="2147484233" r:id="rId210"/>
    <p:sldLayoutId id="2147484237" r:id="rId211"/>
    <p:sldLayoutId id="2147484243" r:id="rId212"/>
    <p:sldLayoutId id="2147484248" r:id="rId213"/>
    <p:sldLayoutId id="2147484257" r:id="rId214"/>
    <p:sldLayoutId id="2147484259" r:id="rId215"/>
    <p:sldLayoutId id="2147484267" r:id="rId216"/>
    <p:sldLayoutId id="2147484270" r:id="rId217"/>
    <p:sldLayoutId id="2147484278" r:id="rId218"/>
    <p:sldLayoutId id="2147484280" r:id="rId219"/>
    <p:sldLayoutId id="2147484293" r:id="rId220"/>
    <p:sldLayoutId id="2147484295" r:id="rId221"/>
    <p:sldLayoutId id="2147484303" r:id="rId222"/>
    <p:sldLayoutId id="2147484305" r:id="rId223"/>
    <p:sldLayoutId id="2147484315" r:id="rId224"/>
    <p:sldLayoutId id="2147484316" r:id="rId225"/>
    <p:sldLayoutId id="2147484317" r:id="rId226"/>
    <p:sldLayoutId id="2147484318" r:id="rId227"/>
    <p:sldLayoutId id="2147484319" r:id="rId228"/>
    <p:sldLayoutId id="2147484320" r:id="rId229"/>
    <p:sldLayoutId id="2147484321" r:id="rId230"/>
    <p:sldLayoutId id="2147484322" r:id="rId231"/>
    <p:sldLayoutId id="2147484323" r:id="rId232"/>
    <p:sldLayoutId id="2147484324" r:id="rId233"/>
    <p:sldLayoutId id="2147484325" r:id="rId234"/>
    <p:sldLayoutId id="2147484326" r:id="rId235"/>
    <p:sldLayoutId id="2147484327" r:id="rId236"/>
    <p:sldLayoutId id="2147484328" r:id="rId237"/>
    <p:sldLayoutId id="2147484329" r:id="rId238"/>
    <p:sldLayoutId id="2147484330" r:id="rId239"/>
    <p:sldLayoutId id="2147484331" r:id="rId240"/>
    <p:sldLayoutId id="2147484332" r:id="rId241"/>
    <p:sldLayoutId id="2147484333" r:id="rId242"/>
    <p:sldLayoutId id="2147484334" r:id="rId243"/>
    <p:sldLayoutId id="2147484335" r:id="rId244"/>
    <p:sldLayoutId id="2147484336" r:id="rId245"/>
    <p:sldLayoutId id="2147484337" r:id="rId246"/>
    <p:sldLayoutId id="2147484338" r:id="rId247"/>
    <p:sldLayoutId id="2147484339" r:id="rId248"/>
    <p:sldLayoutId id="2147484340" r:id="rId249"/>
    <p:sldLayoutId id="2147484341" r:id="rId250"/>
    <p:sldLayoutId id="2147484342" r:id="rId251"/>
    <p:sldLayoutId id="2147484343" r:id="rId252"/>
    <p:sldLayoutId id="2147484344" r:id="rId253"/>
    <p:sldLayoutId id="2147484345" r:id="rId254"/>
    <p:sldLayoutId id="2147484346" r:id="rId255"/>
    <p:sldLayoutId id="2147484347" r:id="rId256"/>
    <p:sldLayoutId id="2147484349" r:id="rId257"/>
    <p:sldLayoutId id="2147484357" r:id="rId258"/>
    <p:sldLayoutId id="2147484358" r:id="rId259"/>
    <p:sldLayoutId id="2147484359" r:id="rId260"/>
    <p:sldLayoutId id="2147484360" r:id="rId261"/>
    <p:sldLayoutId id="2147484361" r:id="rId262"/>
    <p:sldLayoutId id="2147484362" r:id="rId263"/>
    <p:sldLayoutId id="2147484363" r:id="rId264"/>
    <p:sldLayoutId id="2147484364" r:id="rId265"/>
    <p:sldLayoutId id="2147484365" r:id="rId266"/>
    <p:sldLayoutId id="2147484366" r:id="rId267"/>
    <p:sldLayoutId id="2147484367" r:id="rId268"/>
    <p:sldLayoutId id="2147484368" r:id="rId269"/>
    <p:sldLayoutId id="2147484369" r:id="rId270"/>
    <p:sldLayoutId id="2147484370" r:id="rId271"/>
    <p:sldLayoutId id="2147484371" r:id="rId272"/>
    <p:sldLayoutId id="2147484372" r:id="rId273"/>
    <p:sldLayoutId id="2147484373" r:id="rId274"/>
    <p:sldLayoutId id="2147484374" r:id="rId275"/>
    <p:sldLayoutId id="2147484375" r:id="rId276"/>
    <p:sldLayoutId id="2147484376" r:id="rId277"/>
    <p:sldLayoutId id="2147484377" r:id="rId278"/>
    <p:sldLayoutId id="2147484378" r:id="rId279"/>
    <p:sldLayoutId id="2147484379" r:id="rId280"/>
    <p:sldLayoutId id="2147484380" r:id="rId281"/>
    <p:sldLayoutId id="2147484381" r:id="rId282"/>
    <p:sldLayoutId id="2147484382" r:id="rId283"/>
    <p:sldLayoutId id="2147484383" r:id="rId284"/>
    <p:sldLayoutId id="2147484384" r:id="rId285"/>
    <p:sldLayoutId id="2147484385" r:id="rId286"/>
    <p:sldLayoutId id="2147484386" r:id="rId287"/>
    <p:sldLayoutId id="2147484387" r:id="rId288"/>
    <p:sldLayoutId id="2147484388" r:id="rId289"/>
    <p:sldLayoutId id="2147484389" r:id="rId290"/>
    <p:sldLayoutId id="2147484390" r:id="rId291"/>
    <p:sldLayoutId id="2147484391" r:id="rId292"/>
    <p:sldLayoutId id="2147484392" r:id="rId293"/>
    <p:sldLayoutId id="2147484393" r:id="rId294"/>
    <p:sldLayoutId id="2147484394" r:id="rId295"/>
    <p:sldLayoutId id="2147484395" r:id="rId296"/>
    <p:sldLayoutId id="2147484396" r:id="rId297"/>
    <p:sldLayoutId id="2147484397" r:id="rId298"/>
    <p:sldLayoutId id="2147484398" r:id="rId299"/>
    <p:sldLayoutId id="2147484399" r:id="rId300"/>
    <p:sldLayoutId id="2147484400" r:id="rId301"/>
    <p:sldLayoutId id="2147484401" r:id="rId302"/>
    <p:sldLayoutId id="2147484402" r:id="rId303"/>
    <p:sldLayoutId id="2147484403" r:id="rId304"/>
    <p:sldLayoutId id="2147484404" r:id="rId305"/>
    <p:sldLayoutId id="2147484405" r:id="rId306"/>
    <p:sldLayoutId id="2147484406" r:id="rId307"/>
    <p:sldLayoutId id="2147484407" r:id="rId308"/>
    <p:sldLayoutId id="2147484408" r:id="rId309"/>
    <p:sldLayoutId id="2147484409" r:id="rId310"/>
    <p:sldLayoutId id="2147484410" r:id="rId311"/>
    <p:sldLayoutId id="2147484411" r:id="rId312"/>
    <p:sldLayoutId id="2147484414" r:id="rId313"/>
    <p:sldLayoutId id="2147484415" r:id="rId314"/>
    <p:sldLayoutId id="2147484416" r:id="rId315"/>
    <p:sldLayoutId id="2147484417" r:id="rId316"/>
    <p:sldLayoutId id="2147484418" r:id="rId317"/>
    <p:sldLayoutId id="2147484421" r:id="rId318"/>
    <p:sldLayoutId id="2147484423" r:id="rId319"/>
    <p:sldLayoutId id="2147484443" r:id="rId320"/>
    <p:sldLayoutId id="2147484444" r:id="rId321"/>
    <p:sldLayoutId id="2147484445" r:id="rId322"/>
    <p:sldLayoutId id="2147484463" r:id="rId323"/>
    <p:sldLayoutId id="2147484468" r:id="rId324"/>
    <p:sldLayoutId id="2147484482" r:id="rId325"/>
    <p:sldLayoutId id="2147484504" r:id="rId326"/>
    <p:sldLayoutId id="2147484550" r:id="rId327"/>
    <p:sldLayoutId id="2147484564" r:id="rId328"/>
    <p:sldLayoutId id="2147484565" r:id="rId329"/>
    <p:sldLayoutId id="2147484625" r:id="rId330"/>
    <p:sldLayoutId id="2147484841" r:id="rId331"/>
    <p:sldLayoutId id="2147484907" r:id="rId332"/>
    <p:sldLayoutId id="2147484914" r:id="rId333"/>
    <p:sldLayoutId id="2147484916" r:id="rId334"/>
    <p:sldLayoutId id="2147484921" r:id="rId335"/>
    <p:sldLayoutId id="2147484932" r:id="rId336"/>
    <p:sldLayoutId id="2147484941" r:id="rId337"/>
    <p:sldLayoutId id="2147484942" r:id="rId338"/>
    <p:sldLayoutId id="2147484950" r:id="rId339"/>
    <p:sldLayoutId id="2147484954" r:id="rId340"/>
    <p:sldLayoutId id="2147484956" r:id="rId341"/>
    <p:sldLayoutId id="2147484965" r:id="rId342"/>
    <p:sldLayoutId id="2147484966" r:id="rId343"/>
    <p:sldLayoutId id="2147484975" r:id="rId344"/>
    <p:sldLayoutId id="2147484976" r:id="rId345"/>
    <p:sldLayoutId id="2147484986" r:id="rId346"/>
    <p:sldLayoutId id="2147484995" r:id="rId347"/>
    <p:sldLayoutId id="2147485004" r:id="rId348"/>
    <p:sldLayoutId id="2147485005" r:id="rId349"/>
    <p:sldLayoutId id="2147485019" r:id="rId350"/>
    <p:sldLayoutId id="2147485021" r:id="rId351"/>
    <p:sldLayoutId id="2147485034" r:id="rId352"/>
    <p:sldLayoutId id="2147485044" r:id="rId353"/>
    <p:sldLayoutId id="2147485055" r:id="rId354"/>
    <p:sldLayoutId id="2147485056" r:id="rId355"/>
    <p:sldLayoutId id="2147485060" r:id="rId356"/>
    <p:sldLayoutId id="2147485064" r:id="rId357"/>
    <p:sldLayoutId id="2147485065" r:id="rId358"/>
    <p:sldLayoutId id="2147485066" r:id="rId359"/>
    <p:sldLayoutId id="2147485070" r:id="rId360"/>
    <p:sldLayoutId id="2147485077" r:id="rId361"/>
    <p:sldLayoutId id="2147485088" r:id="rId362"/>
    <p:sldLayoutId id="2147485090" r:id="rId363"/>
    <p:sldLayoutId id="2147485097" r:id="rId364"/>
    <p:sldLayoutId id="2147485098" r:id="rId365"/>
    <p:sldLayoutId id="2147485120" r:id="rId366"/>
    <p:sldLayoutId id="2147485123" r:id="rId367"/>
    <p:sldLayoutId id="2147485149" r:id="rId368"/>
    <p:sldLayoutId id="2147485260" r:id="rId369"/>
    <p:sldLayoutId id="2147485261" r:id="rId370"/>
    <p:sldLayoutId id="2147485265" r:id="rId371"/>
    <p:sldLayoutId id="2147485269" r:id="rId372"/>
    <p:sldLayoutId id="2147485270" r:id="rId373"/>
    <p:sldLayoutId id="2147485271" r:id="rId374"/>
    <p:sldLayoutId id="2147485275" r:id="rId375"/>
    <p:sldLayoutId id="2147485282" r:id="rId376"/>
    <p:sldLayoutId id="2147485302" r:id="rId377"/>
    <p:sldLayoutId id="2147485303" r:id="rId378"/>
    <p:sldLayoutId id="2147485318" r:id="rId379"/>
    <p:sldLayoutId id="2147485322" r:id="rId380"/>
    <p:sldLayoutId id="2147485325" r:id="rId381"/>
    <p:sldLayoutId id="2147485329" r:id="rId382"/>
    <p:sldLayoutId id="2147485330" r:id="rId383"/>
    <p:sldLayoutId id="2147485334" r:id="rId384"/>
    <p:sldLayoutId id="2147485353" r:id="rId385"/>
    <p:sldLayoutId id="2147485354" r:id="rId386"/>
    <p:sldLayoutId id="2147485355" r:id="rId387"/>
  </p:sldLayoutIdLst>
  <p:txStyles>
    <p:titleStyle>
      <a:lvl1pPr marL="0" marR="0" lvl="0" indent="0" algn="l" defTabSz="914400" rtl="0" fontAlgn="auto" hangingPunct="1">
        <a:lnSpc>
          <a:spcPct val="100000"/>
        </a:lnSpc>
        <a:spcBef>
          <a:spcPts val="0"/>
        </a:spcBef>
        <a:spcAft>
          <a:spcPts val="0"/>
        </a:spcAft>
        <a:buNone/>
        <a:tabLst/>
        <a:defRPr lang="en-US" sz="3600" b="1" i="0" u="none" strike="noStrike" kern="1200" cap="none" spc="0" baseline="0">
          <a:solidFill>
            <a:srgbClr val="1C498B"/>
          </a:solidFill>
          <a:uFillTx/>
          <a:latin typeface="Calibri"/>
          <a:ea typeface="Lato Medium" pitchFamily="34"/>
          <a:cs typeface="Lato Medium" pitchFamily="34"/>
        </a:defRPr>
      </a:lvl1pPr>
    </p:titleStyle>
    <p:bodyStyle>
      <a:lvl1pPr marL="228600" marR="0" lvl="0" indent="-228600" algn="l" defTabSz="914400" rtl="0" fontAlgn="auto" hangingPunct="1">
        <a:lnSpc>
          <a:spcPct val="100000"/>
        </a:lnSpc>
        <a:spcBef>
          <a:spcPts val="1000"/>
        </a:spcBef>
        <a:spcAft>
          <a:spcPts val="1000"/>
        </a:spcAft>
        <a:buClr>
          <a:srgbClr val="F5668F"/>
        </a:buClr>
        <a:buSzPct val="100000"/>
        <a:buFont typeface="Arial" pitchFamily="34"/>
        <a:buChar char="•"/>
        <a:tabLst/>
        <a:defRPr lang="en-US" sz="2400" b="0" i="0" u="none" strike="noStrike" kern="1200" cap="none" spc="0" baseline="0">
          <a:solidFill>
            <a:srgbClr val="444C55"/>
          </a:solidFill>
          <a:uFillTx/>
          <a:latin typeface="Calibri"/>
          <a:ea typeface="Lato" pitchFamily="34"/>
          <a:cs typeface="Lato" pitchFamily="34"/>
        </a:defRPr>
      </a:lvl1pPr>
      <a:lvl2pPr marL="685800" marR="0" lvl="1" indent="-228600" algn="l" defTabSz="914400" rtl="0" fontAlgn="auto" hangingPunct="1">
        <a:lnSpc>
          <a:spcPct val="100000"/>
        </a:lnSpc>
        <a:spcBef>
          <a:spcPts val="500"/>
        </a:spcBef>
        <a:spcAft>
          <a:spcPts val="1000"/>
        </a:spcAft>
        <a:buClr>
          <a:srgbClr val="1C498B"/>
        </a:buClr>
        <a:buSzPct val="100000"/>
        <a:buFont typeface="Arial" pitchFamily="34"/>
        <a:buChar char="•"/>
        <a:tabLst/>
        <a:defRPr lang="en-US" sz="2000" b="0" i="0" u="none" strike="noStrike" kern="1200" cap="none" spc="0" baseline="0">
          <a:solidFill>
            <a:srgbClr val="444C55"/>
          </a:solidFill>
          <a:uFillTx/>
          <a:latin typeface="Calibri"/>
          <a:ea typeface="Lato" pitchFamily="34"/>
          <a:cs typeface="Lato" pitchFamily="34"/>
        </a:defRPr>
      </a:lvl2pPr>
      <a:lvl3pPr marL="1143000" marR="0" lvl="2" indent="-228600" algn="l" defTabSz="914400" rtl="0" fontAlgn="auto" hangingPunct="1">
        <a:lnSpc>
          <a:spcPct val="100000"/>
        </a:lnSpc>
        <a:spcBef>
          <a:spcPts val="500"/>
        </a:spcBef>
        <a:spcAft>
          <a:spcPts val="1000"/>
        </a:spcAft>
        <a:buClr>
          <a:srgbClr val="F5668F"/>
        </a:buClr>
        <a:buSzPct val="100000"/>
        <a:buFont typeface="Arial" pitchFamily="34"/>
        <a:buChar char="•"/>
        <a:tabLst/>
        <a:defRPr lang="en-US" sz="1800" b="0" i="0" u="none" strike="noStrike" kern="1200" cap="none" spc="0" baseline="0">
          <a:solidFill>
            <a:srgbClr val="444C55"/>
          </a:solidFill>
          <a:uFillTx/>
          <a:latin typeface="Calibri"/>
          <a:ea typeface="Lato" pitchFamily="34"/>
          <a:cs typeface="Lato" pitchFamily="34"/>
        </a:defRPr>
      </a:lvl3pPr>
      <a:lvl4pPr marL="1600200" marR="0" lvl="3" indent="-228600" algn="l" defTabSz="914400" rtl="0" fontAlgn="auto" hangingPunct="1">
        <a:lnSpc>
          <a:spcPct val="100000"/>
        </a:lnSpc>
        <a:spcBef>
          <a:spcPts val="500"/>
        </a:spcBef>
        <a:spcAft>
          <a:spcPts val="1000"/>
        </a:spcAft>
        <a:buClr>
          <a:srgbClr val="F5668F"/>
        </a:buClr>
        <a:buSzPct val="100000"/>
        <a:buFont typeface="Arial" pitchFamily="34"/>
        <a:buChar char="•"/>
        <a:tabLst/>
        <a:defRPr lang="en-US" sz="1600" b="0" i="0" u="none" strike="noStrike" kern="1200" cap="none" spc="0" baseline="0">
          <a:solidFill>
            <a:srgbClr val="444C55"/>
          </a:solidFill>
          <a:uFillTx/>
          <a:latin typeface="Calibri"/>
          <a:ea typeface="Lato" pitchFamily="34"/>
          <a:cs typeface="Lato" pitchFamily="34"/>
        </a:defRPr>
      </a:lvl4pPr>
      <a:lvl5pPr marL="2057400" marR="0" lvl="4" indent="-228600" algn="l" defTabSz="914400" rtl="0" fontAlgn="auto" hangingPunct="1">
        <a:lnSpc>
          <a:spcPct val="100000"/>
        </a:lnSpc>
        <a:spcBef>
          <a:spcPts val="500"/>
        </a:spcBef>
        <a:spcAft>
          <a:spcPts val="1000"/>
        </a:spcAft>
        <a:buClr>
          <a:srgbClr val="F5668F"/>
        </a:buClr>
        <a:buSzPct val="100000"/>
        <a:buFont typeface="Arial" pitchFamily="34"/>
        <a:buChar char="•"/>
        <a:tabLst/>
        <a:defRPr lang="en-US" sz="1600" b="0" i="0" u="none" strike="noStrike" kern="1200" cap="none" spc="0" baseline="0">
          <a:solidFill>
            <a:srgbClr val="444C55"/>
          </a:solidFill>
          <a:uFillTx/>
          <a:latin typeface="Calibri"/>
          <a:ea typeface="Lato" pitchFamily="34"/>
          <a:cs typeface="Lato" pitchFamily="34"/>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D2D9AAB-266C-2D91-F0DC-17EB1172E3C7}"/>
              </a:ext>
            </a:extLst>
          </p:cNvPr>
          <p:cNvSpPr txBox="1">
            <a:spLocks noGrp="1"/>
          </p:cNvSpPr>
          <p:nvPr>
            <p:ph type="title"/>
          </p:nvPr>
        </p:nvSpPr>
        <p:spPr>
          <a:xfrm>
            <a:off x="609603" y="365129"/>
            <a:ext cx="10972800" cy="1325559"/>
          </a:xfrm>
          <a:prstGeom prst="rect">
            <a:avLst/>
          </a:prstGeom>
          <a:noFill/>
          <a:ln>
            <a:noFill/>
          </a:ln>
        </p:spPr>
        <p:txBody>
          <a:bodyPr vert="horz" wrap="square" lIns="91440" tIns="45720" rIns="91440" bIns="45720" anchor="ctr" anchorCtr="0" compatLnSpc="1">
            <a:normAutofit/>
          </a:bodyPr>
          <a:lstStyle/>
          <a:p>
            <a:pPr lvl="0"/>
            <a:r>
              <a:rPr lang="en-US"/>
              <a:t>Click to edit Master title style</a:t>
            </a:r>
          </a:p>
        </p:txBody>
      </p:sp>
      <p:sp>
        <p:nvSpPr>
          <p:cNvPr id="3" name="Text Placeholder 2">
            <a:extLst>
              <a:ext uri="{FF2B5EF4-FFF2-40B4-BE49-F238E27FC236}">
                <a16:creationId xmlns:a16="http://schemas.microsoft.com/office/drawing/2014/main" id="{D26E2941-AA0B-DF13-48E1-1BBC945298B7}"/>
              </a:ext>
            </a:extLst>
          </p:cNvPr>
          <p:cNvSpPr txBox="1">
            <a:spLocks noGrp="1"/>
          </p:cNvSpPr>
          <p:nvPr>
            <p:ph type="body" idx="1"/>
          </p:nvPr>
        </p:nvSpPr>
        <p:spPr>
          <a:xfrm>
            <a:off x="609603" y="1825627"/>
            <a:ext cx="10972800" cy="4351336"/>
          </a:xfrm>
          <a:prstGeom prst="rect">
            <a:avLst/>
          </a:prstGeom>
          <a:noFill/>
          <a:ln>
            <a:noFill/>
          </a:ln>
        </p:spPr>
        <p:txBody>
          <a:bodyPr vert="horz" wrap="square" lIns="91440" tIns="45720" rIns="91440" bIns="45720" anchor="t" anchorCtr="0" compatLnSpc="1">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7">
            <a:extLst>
              <a:ext uri="{FF2B5EF4-FFF2-40B4-BE49-F238E27FC236}">
                <a16:creationId xmlns:a16="http://schemas.microsoft.com/office/drawing/2014/main" id="{078EDFB7-D6B4-F76C-F469-A2526244BAF2}"/>
              </a:ext>
            </a:extLst>
          </p:cNvPr>
          <p:cNvSpPr txBox="1">
            <a:spLocks noGrp="1"/>
          </p:cNvSpPr>
          <p:nvPr>
            <p:ph type="sldNum" sz="quarter" idx="4"/>
          </p:nvPr>
        </p:nvSpPr>
        <p:spPr>
          <a:xfrm>
            <a:off x="8839203" y="6356351"/>
            <a:ext cx="2743200" cy="365129"/>
          </a:xfrm>
          <a:prstGeom prst="rect">
            <a:avLst/>
          </a:prstGeom>
          <a:noFill/>
          <a:ln>
            <a:noFill/>
          </a:ln>
        </p:spPr>
        <p:txBody>
          <a:bodyPr vert="horz" wrap="square" lIns="91440" tIns="45720" rIns="91440" bIns="45720" anchor="ctr" anchorCtr="0" compatLnSpc="1">
            <a:noAutofit/>
          </a:bodyPr>
          <a:lstStyle>
            <a:lvl1pPr marL="0" marR="0" lvl="0" indent="0" algn="r" defTabSz="914400" rtl="0" fontAlgn="auto" hangingPunct="1">
              <a:lnSpc>
                <a:spcPct val="100000"/>
              </a:lnSpc>
              <a:spcBef>
                <a:spcPts val="0"/>
              </a:spcBef>
              <a:spcAft>
                <a:spcPts val="0"/>
              </a:spcAft>
              <a:buNone/>
              <a:tabLst/>
              <a:defRPr lang="en-US" sz="1200" b="0" i="0" u="none" strike="noStrike" kern="1200" cap="none" spc="0" baseline="0">
                <a:solidFill>
                  <a:srgbClr val="939699"/>
                </a:solidFill>
                <a:uFillTx/>
                <a:latin typeface="Arial"/>
              </a:defRPr>
            </a:lvl1pPr>
          </a:lstStyle>
          <a:p>
            <a:pPr lvl="0"/>
            <a:fld id="{AF932F4B-A615-4D45-B9E8-71CF83D0C5E8}" type="slidenum">
              <a:t>‹#›</a:t>
            </a:fld>
            <a:endParaRPr lang="en-US"/>
          </a:p>
        </p:txBody>
      </p:sp>
      <p:sp>
        <p:nvSpPr>
          <p:cNvPr id="5" name="Footer Placeholder 8">
            <a:extLst>
              <a:ext uri="{FF2B5EF4-FFF2-40B4-BE49-F238E27FC236}">
                <a16:creationId xmlns:a16="http://schemas.microsoft.com/office/drawing/2014/main" id="{9C27AC95-8470-EB55-672C-2FAC71E257A5}"/>
              </a:ext>
            </a:extLst>
          </p:cNvPr>
          <p:cNvSpPr txBox="1">
            <a:spLocks noGrp="1"/>
          </p:cNvSpPr>
          <p:nvPr>
            <p:ph type="ftr" sz="quarter" idx="3"/>
          </p:nvPr>
        </p:nvSpPr>
        <p:spPr>
          <a:xfrm>
            <a:off x="609603" y="6356351"/>
            <a:ext cx="4114800" cy="365129"/>
          </a:xfrm>
          <a:prstGeom prst="rect">
            <a:avLst/>
          </a:prstGeom>
          <a:noFill/>
          <a:ln>
            <a:noFill/>
          </a:ln>
        </p:spPr>
        <p:txBody>
          <a:bodyPr vert="horz" wrap="square" lIns="91440" tIns="45720" rIns="91440" bIns="45720" anchor="ctr" anchorCtr="0" compatLnSpc="1">
            <a:noAutofit/>
          </a:bodyPr>
          <a:lstStyle>
            <a:lvl1pPr marL="0" marR="0" lvl="0" indent="0" algn="l" defTabSz="914400" rtl="0" fontAlgn="auto" hangingPunct="1">
              <a:lnSpc>
                <a:spcPct val="100000"/>
              </a:lnSpc>
              <a:spcBef>
                <a:spcPts val="0"/>
              </a:spcBef>
              <a:spcAft>
                <a:spcPts val="0"/>
              </a:spcAft>
              <a:buNone/>
              <a:tabLst/>
              <a:defRPr lang="en-US" sz="1200" b="0" i="0" u="none" strike="noStrike" kern="1200" cap="none" spc="0" baseline="0">
                <a:solidFill>
                  <a:srgbClr val="939699"/>
                </a:solidFill>
                <a:uFillTx/>
                <a:latin typeface="Arial"/>
              </a:defRPr>
            </a:lvl1pPr>
          </a:lstStyle>
          <a:p>
            <a:pPr lvl="0"/>
            <a:r>
              <a:rPr lang="en-US"/>
              <a:t>Illinois Perinatal Quality Collaborative</a:t>
            </a:r>
          </a:p>
        </p:txBody>
      </p:sp>
    </p:spTree>
  </p:cSld>
  <p:clrMap bg1="lt1" tx1="dk1" bg2="lt2" tx2="dk2" accent1="accent1" accent2="accent2" accent3="accent3" accent4="accent4" accent5="accent5" accent6="accent6" hlink="hlink" folHlink="folHlink"/>
  <p:sldLayoutIdLst>
    <p:sldLayoutId id="2147484879" r:id="rId1"/>
    <p:sldLayoutId id="2147484880" r:id="rId2"/>
    <p:sldLayoutId id="2147484881" r:id="rId3"/>
    <p:sldLayoutId id="2147484882" r:id="rId4"/>
    <p:sldLayoutId id="2147484883" r:id="rId5"/>
    <p:sldLayoutId id="2147484884" r:id="rId6"/>
    <p:sldLayoutId id="2147484885" r:id="rId7"/>
    <p:sldLayoutId id="2147484886" r:id="rId8"/>
    <p:sldLayoutId id="2147484887" r:id="rId9"/>
    <p:sldLayoutId id="2147484888" r:id="rId10"/>
    <p:sldLayoutId id="2147484889" r:id="rId11"/>
    <p:sldLayoutId id="2147484890" r:id="rId12"/>
    <p:sldLayoutId id="2147484891" r:id="rId13"/>
    <p:sldLayoutId id="2147484892" r:id="rId14"/>
    <p:sldLayoutId id="2147484893" r:id="rId15"/>
    <p:sldLayoutId id="2147484894" r:id="rId16"/>
    <p:sldLayoutId id="2147484895" r:id="rId17"/>
    <p:sldLayoutId id="2147484896" r:id="rId18"/>
    <p:sldLayoutId id="2147484897" r:id="rId19"/>
    <p:sldLayoutId id="2147484898" r:id="rId20"/>
    <p:sldLayoutId id="2147484899" r:id="rId21"/>
    <p:sldLayoutId id="2147484900" r:id="rId22"/>
    <p:sldLayoutId id="2147484901" r:id="rId23"/>
    <p:sldLayoutId id="2147484902" r:id="rId24"/>
    <p:sldLayoutId id="2147484903" r:id="rId25"/>
  </p:sldLayoutIdLst>
  <p:txStyles>
    <p:titleStyle>
      <a:lvl1pPr marL="0" marR="0" lvl="0" indent="0" algn="l" defTabSz="914400" rtl="0" fontAlgn="auto" hangingPunct="1">
        <a:lnSpc>
          <a:spcPct val="90000"/>
        </a:lnSpc>
        <a:spcBef>
          <a:spcPts val="0"/>
        </a:spcBef>
        <a:spcAft>
          <a:spcPts val="0"/>
        </a:spcAft>
        <a:buNone/>
        <a:tabLst/>
        <a:defRPr lang="en-US" sz="3600" b="0" i="0" u="none" strike="noStrike" kern="1200" cap="none" spc="0" baseline="0">
          <a:solidFill>
            <a:srgbClr val="444C55"/>
          </a:solidFill>
          <a:uFillTx/>
          <a:latin typeface="Arial"/>
          <a:ea typeface="Lato Medium" pitchFamily="34"/>
          <a:cs typeface="Lato Medium" pitchFamily="34"/>
        </a:defRPr>
      </a:lvl1pPr>
    </p:titleStyle>
    <p:bodyStyle>
      <a:lvl1pPr marL="228600" marR="0" lvl="0" indent="-228600" algn="l" defTabSz="914400" rtl="0" fontAlgn="auto" hangingPunct="1">
        <a:lnSpc>
          <a:spcPct val="90000"/>
        </a:lnSpc>
        <a:spcBef>
          <a:spcPts val="1000"/>
        </a:spcBef>
        <a:spcAft>
          <a:spcPts val="0"/>
        </a:spcAft>
        <a:buClr>
          <a:srgbClr val="F5668F"/>
        </a:buClr>
        <a:buSzPct val="100000"/>
        <a:buFont typeface="Arial" pitchFamily="34"/>
        <a:buChar char="•"/>
        <a:tabLst/>
        <a:defRPr lang="en-US" sz="2400" b="0" i="0" u="none" strike="noStrike" kern="1200" cap="none" spc="0" baseline="0">
          <a:solidFill>
            <a:srgbClr val="444C55"/>
          </a:solidFill>
          <a:uFillTx/>
          <a:latin typeface="Arial"/>
          <a:ea typeface="Lato" pitchFamily="34"/>
          <a:cs typeface="Lato" pitchFamily="34"/>
        </a:defRPr>
      </a:lvl1pPr>
      <a:lvl2pPr marL="685800" marR="0" lvl="1" indent="-228600" algn="l" defTabSz="914400" rtl="0" fontAlgn="auto" hangingPunct="1">
        <a:lnSpc>
          <a:spcPct val="90000"/>
        </a:lnSpc>
        <a:spcBef>
          <a:spcPts val="500"/>
        </a:spcBef>
        <a:spcAft>
          <a:spcPts val="0"/>
        </a:spcAft>
        <a:buClr>
          <a:srgbClr val="F5668F"/>
        </a:buClr>
        <a:buSzPct val="100000"/>
        <a:buFont typeface="Arial" pitchFamily="34"/>
        <a:buChar char="•"/>
        <a:tabLst/>
        <a:defRPr lang="en-US" sz="2000" b="0" i="0" u="none" strike="noStrike" kern="1200" cap="none" spc="0" baseline="0">
          <a:solidFill>
            <a:srgbClr val="444C55"/>
          </a:solidFill>
          <a:uFillTx/>
          <a:latin typeface="Arial"/>
          <a:ea typeface="Lato" pitchFamily="34"/>
          <a:cs typeface="Lato" pitchFamily="34"/>
        </a:defRPr>
      </a:lvl2pPr>
      <a:lvl3pPr marL="1143000" marR="0" lvl="2" indent="-228600" algn="l" defTabSz="914400" rtl="0" fontAlgn="auto" hangingPunct="1">
        <a:lnSpc>
          <a:spcPct val="90000"/>
        </a:lnSpc>
        <a:spcBef>
          <a:spcPts val="500"/>
        </a:spcBef>
        <a:spcAft>
          <a:spcPts val="0"/>
        </a:spcAft>
        <a:buClr>
          <a:srgbClr val="F5668F"/>
        </a:buClr>
        <a:buSzPct val="100000"/>
        <a:buFont typeface="Arial" pitchFamily="34"/>
        <a:buChar char="•"/>
        <a:tabLst/>
        <a:defRPr lang="en-US" sz="1800" b="0" i="0" u="none" strike="noStrike" kern="1200" cap="none" spc="0" baseline="0">
          <a:solidFill>
            <a:srgbClr val="444C55"/>
          </a:solidFill>
          <a:uFillTx/>
          <a:latin typeface="Arial"/>
          <a:ea typeface="Lato" pitchFamily="34"/>
          <a:cs typeface="Lato" pitchFamily="34"/>
        </a:defRPr>
      </a:lvl3pPr>
      <a:lvl4pPr marL="1600200" marR="0" lvl="3" indent="-228600" algn="l" defTabSz="914400" rtl="0" fontAlgn="auto" hangingPunct="1">
        <a:lnSpc>
          <a:spcPct val="90000"/>
        </a:lnSpc>
        <a:spcBef>
          <a:spcPts val="500"/>
        </a:spcBef>
        <a:spcAft>
          <a:spcPts val="0"/>
        </a:spcAft>
        <a:buClr>
          <a:srgbClr val="F5668F"/>
        </a:buClr>
        <a:buSzPct val="100000"/>
        <a:buFont typeface="Arial" pitchFamily="34"/>
        <a:buChar char="•"/>
        <a:tabLst/>
        <a:defRPr lang="en-US" sz="1600" b="0" i="0" u="none" strike="noStrike" kern="1200" cap="none" spc="0" baseline="0">
          <a:solidFill>
            <a:srgbClr val="444C55"/>
          </a:solidFill>
          <a:uFillTx/>
          <a:latin typeface="Arial"/>
          <a:ea typeface="Lato" pitchFamily="34"/>
          <a:cs typeface="Lato" pitchFamily="34"/>
        </a:defRPr>
      </a:lvl4pPr>
      <a:lvl5pPr marL="2057400" marR="0" lvl="4" indent="-228600" algn="l" defTabSz="914400" rtl="0" fontAlgn="auto" hangingPunct="1">
        <a:lnSpc>
          <a:spcPct val="90000"/>
        </a:lnSpc>
        <a:spcBef>
          <a:spcPts val="500"/>
        </a:spcBef>
        <a:spcAft>
          <a:spcPts val="0"/>
        </a:spcAft>
        <a:buClr>
          <a:srgbClr val="F5668F"/>
        </a:buClr>
        <a:buSzPct val="100000"/>
        <a:buFont typeface="Arial" pitchFamily="34"/>
        <a:buChar char="•"/>
        <a:tabLst/>
        <a:defRPr lang="en-US" sz="1600" b="0" i="0" u="none" strike="noStrike" kern="1200" cap="none" spc="0" baseline="0">
          <a:solidFill>
            <a:srgbClr val="444C55"/>
          </a:solidFill>
          <a:uFillTx/>
          <a:latin typeface="Arial"/>
          <a:ea typeface="Lato" pitchFamily="34"/>
          <a:cs typeface="Lato" pitchFamily="34"/>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447204259"/>
      </p:ext>
    </p:extLst>
  </p:cSld>
  <p:clrMap bg1="lt1" tx1="dk1" bg2="dk2" tx2="lt2" accent1="accent1" accent2="accent2" accent3="accent3" accent4="accent4" accent5="accent5" accent6="accent6" hlink="hlink" folHlink="folHlink"/>
  <p:sldLayoutIdLst>
    <p:sldLayoutId id="2147485357" r:id="rId1"/>
    <p:sldLayoutId id="2147485358" r:id="rId2"/>
    <p:sldLayoutId id="2147485359" r:id="rId3"/>
    <p:sldLayoutId id="2147485360" r:id="rId4"/>
    <p:sldLayoutId id="2147485361" r:id="rId5"/>
    <p:sldLayoutId id="2147485362" r:id="rId6"/>
    <p:sldLayoutId id="2147485363" r:id="rId7"/>
    <p:sldLayoutId id="2147485364" r:id="rId8"/>
    <p:sldLayoutId id="2147485365" r:id="rId9"/>
    <p:sldLayoutId id="2147485366" r:id="rId10"/>
    <p:sldLayoutId id="2147485367" r:id="rId11"/>
    <p:sldLayoutId id="2147485368" r:id="rId12"/>
    <p:sldLayoutId id="2147485369" r:id="rId13"/>
    <p:sldLayoutId id="2147485370" r:id="rId14"/>
    <p:sldLayoutId id="2147485371" r:id="rId15"/>
    <p:sldLayoutId id="2147485372" r:id="rId16"/>
    <p:sldLayoutId id="2147485373" r:id="rId17"/>
    <p:sldLayoutId id="2147485374" r:id="rId18"/>
    <p:sldLayoutId id="2147485375" r:id="rId19"/>
    <p:sldLayoutId id="2147485376" r:id="rId20"/>
    <p:sldLayoutId id="2147485377" r:id="rId21"/>
    <p:sldLayoutId id="2147485378" r:id="rId22"/>
    <p:sldLayoutId id="2147485379" r:id="rId23"/>
    <p:sldLayoutId id="2147485380" r:id="rId24"/>
    <p:sldLayoutId id="2147485381" r:id="rId25"/>
    <p:sldLayoutId id="2147485382" r:id="rId26"/>
    <p:sldLayoutId id="2147485383" r:id="rId27"/>
    <p:sldLayoutId id="2147485384" r:id="rId28"/>
    <p:sldLayoutId id="2147485385" r:id="rId29"/>
    <p:sldLayoutId id="2147485386" r:id="rId30"/>
    <p:sldLayoutId id="2147485387" r:id="rId31"/>
    <p:sldLayoutId id="2147485388" r:id="rId32"/>
    <p:sldLayoutId id="2147485389" r:id="rId33"/>
    <p:sldLayoutId id="2147485390" r:id="rId34"/>
    <p:sldLayoutId id="2147485391" r:id="rId35"/>
    <p:sldLayoutId id="2147485392" r:id="rId36"/>
    <p:sldLayoutId id="2147485393" r:id="rId37"/>
    <p:sldLayoutId id="2147485394" r:id="rId38"/>
    <p:sldLayoutId id="2147485395" r:id="rId39"/>
    <p:sldLayoutId id="2147485396" r:id="rId40"/>
    <p:sldLayoutId id="2147485397" r:id="rId41"/>
    <p:sldLayoutId id="2147485398" r:id="rId42"/>
    <p:sldLayoutId id="2147485399" r:id="rId43"/>
    <p:sldLayoutId id="2147485400" r:id="rId44"/>
    <p:sldLayoutId id="2147485401" r:id="rId45"/>
    <p:sldLayoutId id="2147485402" r:id="rId46"/>
    <p:sldLayoutId id="2147485403" r:id="rId47"/>
    <p:sldLayoutId id="2147485404" r:id="rId48"/>
    <p:sldLayoutId id="2147485405" r:id="rId49"/>
    <p:sldLayoutId id="2147485406" r:id="rId50"/>
    <p:sldLayoutId id="2147485407" r:id="rId51"/>
    <p:sldLayoutId id="2147485408" r:id="rId52"/>
    <p:sldLayoutId id="2147485409" r:id="rId53"/>
    <p:sldLayoutId id="2147485410" r:id="rId54"/>
    <p:sldLayoutId id="2147485411" r:id="rId55"/>
    <p:sldLayoutId id="2147485412" r:id="rId56"/>
    <p:sldLayoutId id="2147485413" r:id="rId57"/>
    <p:sldLayoutId id="2147485414" r:id="rId58"/>
    <p:sldLayoutId id="2147485415" r:id="rId59"/>
    <p:sldLayoutId id="2147485416" r:id="rId60"/>
    <p:sldLayoutId id="2147485417" r:id="rId61"/>
    <p:sldLayoutId id="2147485418" r:id="rId62"/>
    <p:sldLayoutId id="2147485419" r:id="rId63"/>
    <p:sldLayoutId id="2147485420" r:id="rId64"/>
    <p:sldLayoutId id="2147485421" r:id="rId65"/>
    <p:sldLayoutId id="2147485422" r:id="rId66"/>
    <p:sldLayoutId id="2147485423" r:id="rId67"/>
    <p:sldLayoutId id="2147485424" r:id="rId68"/>
    <p:sldLayoutId id="2147485425" r:id="rId69"/>
    <p:sldLayoutId id="2147485426" r:id="rId70"/>
    <p:sldLayoutId id="2147485427" r:id="rId71"/>
    <p:sldLayoutId id="2147485428" r:id="rId72"/>
    <p:sldLayoutId id="2147485429" r:id="rId73"/>
    <p:sldLayoutId id="2147485430" r:id="rId74"/>
    <p:sldLayoutId id="2147485431" r:id="rId75"/>
    <p:sldLayoutId id="2147485432" r:id="rId76"/>
    <p:sldLayoutId id="2147485433" r:id="rId77"/>
    <p:sldLayoutId id="2147485434" r:id="rId78"/>
    <p:sldLayoutId id="2147485435" r:id="rId79"/>
    <p:sldLayoutId id="2147485436" r:id="rId80"/>
    <p:sldLayoutId id="2147485437" r:id="rId81"/>
    <p:sldLayoutId id="2147485438" r:id="rId82"/>
    <p:sldLayoutId id="2147485439" r:id="rId83"/>
    <p:sldLayoutId id="2147485440" r:id="rId84"/>
    <p:sldLayoutId id="2147485441" r:id="rId85"/>
    <p:sldLayoutId id="2147485442" r:id="rId86"/>
    <p:sldLayoutId id="2147485443" r:id="rId87"/>
    <p:sldLayoutId id="2147485444" r:id="rId88"/>
    <p:sldLayoutId id="2147485445" r:id="rId89"/>
    <p:sldLayoutId id="2147485446" r:id="rId90"/>
    <p:sldLayoutId id="2147485447" r:id="rId91"/>
    <p:sldLayoutId id="2147485448" r:id="rId92"/>
    <p:sldLayoutId id="2147485449" r:id="rId93"/>
    <p:sldLayoutId id="2147485450" r:id="rId94"/>
    <p:sldLayoutId id="2147485451" r:id="rId95"/>
    <p:sldLayoutId id="2147485452" r:id="rId96"/>
    <p:sldLayoutId id="2147485453" r:id="rId97"/>
    <p:sldLayoutId id="2147485454" r:id="rId98"/>
    <p:sldLayoutId id="2147485455" r:id="rId99"/>
    <p:sldLayoutId id="2147485456" r:id="rId100"/>
    <p:sldLayoutId id="2147485457" r:id="rId101"/>
    <p:sldLayoutId id="2147485458" r:id="rId102"/>
    <p:sldLayoutId id="2147485459" r:id="rId103"/>
    <p:sldLayoutId id="2147485460" r:id="rId104"/>
    <p:sldLayoutId id="2147485461" r:id="rId105"/>
    <p:sldLayoutId id="2147485462" r:id="rId106"/>
    <p:sldLayoutId id="2147485463" r:id="rId107"/>
    <p:sldLayoutId id="2147485464" r:id="rId108"/>
    <p:sldLayoutId id="2147485465" r:id="rId109"/>
    <p:sldLayoutId id="2147485466" r:id="rId110"/>
    <p:sldLayoutId id="2147485467" r:id="rId111"/>
    <p:sldLayoutId id="2147485468" r:id="rId112"/>
    <p:sldLayoutId id="2147485469" r:id="rId113"/>
    <p:sldLayoutId id="2147485470" r:id="rId114"/>
    <p:sldLayoutId id="2147485471" r:id="rId115"/>
    <p:sldLayoutId id="2147485472" r:id="rId116"/>
    <p:sldLayoutId id="2147485473" r:id="rId117"/>
    <p:sldLayoutId id="2147485474" r:id="rId118"/>
    <p:sldLayoutId id="2147485475" r:id="rId119"/>
    <p:sldLayoutId id="2147485476" r:id="rId120"/>
    <p:sldLayoutId id="2147485477" r:id="rId121"/>
    <p:sldLayoutId id="2147485478" r:id="rId122"/>
    <p:sldLayoutId id="2147485479" r:id="rId123"/>
    <p:sldLayoutId id="2147485480" r:id="rId124"/>
    <p:sldLayoutId id="2147485481" r:id="rId125"/>
    <p:sldLayoutId id="2147485482" r:id="rId126"/>
    <p:sldLayoutId id="2147485483" r:id="rId127"/>
    <p:sldLayoutId id="2147485484" r:id="rId12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08.png"/><Relationship Id="rId13" Type="http://schemas.openxmlformats.org/officeDocument/2006/relationships/image" Target="../media/image113.png"/><Relationship Id="rId18" Type="http://schemas.openxmlformats.org/officeDocument/2006/relationships/image" Target="../media/image118.png"/><Relationship Id="rId3" Type="http://schemas.openxmlformats.org/officeDocument/2006/relationships/image" Target="../media/image103.png"/><Relationship Id="rId21" Type="http://schemas.openxmlformats.org/officeDocument/2006/relationships/image" Target="../media/image121.png"/><Relationship Id="rId7" Type="http://schemas.openxmlformats.org/officeDocument/2006/relationships/image" Target="../media/image107.png"/><Relationship Id="rId12" Type="http://schemas.openxmlformats.org/officeDocument/2006/relationships/image" Target="../media/image112.png"/><Relationship Id="rId17" Type="http://schemas.openxmlformats.org/officeDocument/2006/relationships/image" Target="../media/image117.png"/><Relationship Id="rId2" Type="http://schemas.openxmlformats.org/officeDocument/2006/relationships/notesSlide" Target="../notesSlides/notesSlide1.xml"/><Relationship Id="rId16" Type="http://schemas.openxmlformats.org/officeDocument/2006/relationships/image" Target="../media/image116.png"/><Relationship Id="rId20" Type="http://schemas.openxmlformats.org/officeDocument/2006/relationships/image" Target="../media/image120.png"/><Relationship Id="rId1" Type="http://schemas.openxmlformats.org/officeDocument/2006/relationships/slideLayout" Target="../slideLayouts/slideLayout312.xml"/><Relationship Id="rId6" Type="http://schemas.openxmlformats.org/officeDocument/2006/relationships/image" Target="../media/image106.png"/><Relationship Id="rId11" Type="http://schemas.openxmlformats.org/officeDocument/2006/relationships/image" Target="../media/image111.png"/><Relationship Id="rId5" Type="http://schemas.openxmlformats.org/officeDocument/2006/relationships/image" Target="../media/image105.png"/><Relationship Id="rId15" Type="http://schemas.openxmlformats.org/officeDocument/2006/relationships/image" Target="../media/image115.png"/><Relationship Id="rId23" Type="http://schemas.openxmlformats.org/officeDocument/2006/relationships/image" Target="../media/image123.png"/><Relationship Id="rId10" Type="http://schemas.openxmlformats.org/officeDocument/2006/relationships/image" Target="../media/image110.png"/><Relationship Id="rId19" Type="http://schemas.openxmlformats.org/officeDocument/2006/relationships/image" Target="../media/image119.png"/><Relationship Id="rId4" Type="http://schemas.openxmlformats.org/officeDocument/2006/relationships/image" Target="../media/image104.png"/><Relationship Id="rId9" Type="http://schemas.openxmlformats.org/officeDocument/2006/relationships/image" Target="../media/image109.png"/><Relationship Id="rId14" Type="http://schemas.openxmlformats.org/officeDocument/2006/relationships/image" Target="../media/image114.png"/><Relationship Id="rId22" Type="http://schemas.openxmlformats.org/officeDocument/2006/relationships/image" Target="../media/image122.png"/></Relationships>
</file>

<file path=ppt/slides/_rels/slide10.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9.xml"/><Relationship Id="rId1" Type="http://schemas.openxmlformats.org/officeDocument/2006/relationships/slideLayout" Target="../slideLayouts/slideLayout8.xml"/><Relationship Id="rId6" Type="http://schemas.openxmlformats.org/officeDocument/2006/relationships/image" Target="../media/image162.svg"/><Relationship Id="rId5" Type="http://schemas.openxmlformats.org/officeDocument/2006/relationships/image" Target="../media/image161.png"/><Relationship Id="rId4" Type="http://schemas.openxmlformats.org/officeDocument/2006/relationships/image" Target="../media/image160.svg"/></Relationships>
</file>

<file path=ppt/slides/_rels/slide11.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image" Target="../media/image163.jpeg"/><Relationship Id="rId1" Type="http://schemas.openxmlformats.org/officeDocument/2006/relationships/slideLayout" Target="../slideLayouts/slideLayout303.xml"/><Relationship Id="rId6" Type="http://schemas.openxmlformats.org/officeDocument/2006/relationships/image" Target="../media/image167.svg"/><Relationship Id="rId5" Type="http://schemas.openxmlformats.org/officeDocument/2006/relationships/image" Target="../media/image166.png"/><Relationship Id="rId4" Type="http://schemas.openxmlformats.org/officeDocument/2006/relationships/image" Target="../media/image165.svg"/></Relationships>
</file>

<file path=ppt/slides/_rels/slide12.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image" Target="../media/image168.png"/><Relationship Id="rId1" Type="http://schemas.openxmlformats.org/officeDocument/2006/relationships/slideLayout" Target="../slideLayouts/slideLayout17.xml"/><Relationship Id="rId4" Type="http://schemas.openxmlformats.org/officeDocument/2006/relationships/image" Target="../media/image170.jpeg"/></Relationships>
</file>

<file path=ppt/slides/_rels/slide13.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0.xml"/><Relationship Id="rId1" Type="http://schemas.openxmlformats.org/officeDocument/2006/relationships/slideLayout" Target="../slideLayouts/slideLayout8.xml"/><Relationship Id="rId4" Type="http://schemas.openxmlformats.org/officeDocument/2006/relationships/image" Target="../media/image172.jpeg"/></Relationships>
</file>

<file path=ppt/slides/_rels/slide14.xml.rels><?xml version="1.0" encoding="UTF-8" standalone="yes"?>
<Relationships xmlns="http://schemas.openxmlformats.org/package/2006/relationships"><Relationship Id="rId8" Type="http://schemas.openxmlformats.org/officeDocument/2006/relationships/image" Target="../media/image179.svg"/><Relationship Id="rId3" Type="http://schemas.openxmlformats.org/officeDocument/2006/relationships/image" Target="../media/image174.svg"/><Relationship Id="rId7" Type="http://schemas.openxmlformats.org/officeDocument/2006/relationships/image" Target="../media/image178.png"/><Relationship Id="rId2" Type="http://schemas.openxmlformats.org/officeDocument/2006/relationships/image" Target="../media/image173.png"/><Relationship Id="rId1" Type="http://schemas.openxmlformats.org/officeDocument/2006/relationships/slideLayout" Target="../slideLayouts/slideLayout8.xml"/><Relationship Id="rId6" Type="http://schemas.openxmlformats.org/officeDocument/2006/relationships/image" Target="../media/image177.svg"/><Relationship Id="rId5" Type="http://schemas.openxmlformats.org/officeDocument/2006/relationships/image" Target="../media/image176.png"/><Relationship Id="rId4" Type="http://schemas.openxmlformats.org/officeDocument/2006/relationships/image" Target="../media/image175.png"/></Relationships>
</file>

<file path=ppt/slides/_rels/slide1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514.xml"/></Relationships>
</file>

<file path=ppt/slides/_rels/slide17.xml.rels><?xml version="1.0" encoding="UTF-8" standalone="yes"?>
<Relationships xmlns="http://schemas.openxmlformats.org/package/2006/relationships"><Relationship Id="rId3" Type="http://schemas.openxmlformats.org/officeDocument/2006/relationships/image" Target="../media/image182.jpeg"/><Relationship Id="rId7" Type="http://schemas.openxmlformats.org/officeDocument/2006/relationships/image" Target="../media/image186.jpeg"/><Relationship Id="rId2" Type="http://schemas.openxmlformats.org/officeDocument/2006/relationships/image" Target="../media/image155.jpeg"/><Relationship Id="rId1" Type="http://schemas.openxmlformats.org/officeDocument/2006/relationships/slideLayout" Target="../slideLayouts/slideLayout333.xml"/><Relationship Id="rId6" Type="http://schemas.openxmlformats.org/officeDocument/2006/relationships/image" Target="../media/image185.jpeg"/><Relationship Id="rId5" Type="http://schemas.openxmlformats.org/officeDocument/2006/relationships/image" Target="../media/image184.jpeg"/><Relationship Id="rId4" Type="http://schemas.openxmlformats.org/officeDocument/2006/relationships/image" Target="../media/image183.jpeg"/></Relationships>
</file>

<file path=ppt/slides/_rels/slide18.xml.rels><?xml version="1.0" encoding="UTF-8" standalone="yes"?>
<Relationships xmlns="http://schemas.openxmlformats.org/package/2006/relationships"><Relationship Id="rId8" Type="http://schemas.openxmlformats.org/officeDocument/2006/relationships/image" Target="../media/image190.png"/><Relationship Id="rId3" Type="http://schemas.openxmlformats.org/officeDocument/2006/relationships/image" Target="../media/image164.png"/><Relationship Id="rId7" Type="http://schemas.openxmlformats.org/officeDocument/2006/relationships/image" Target="../media/image189.png"/><Relationship Id="rId2" Type="http://schemas.openxmlformats.org/officeDocument/2006/relationships/image" Target="../media/image163.jpeg"/><Relationship Id="rId1" Type="http://schemas.openxmlformats.org/officeDocument/2006/relationships/slideLayout" Target="../slideLayouts/slideLayout296.xml"/><Relationship Id="rId6" Type="http://schemas.openxmlformats.org/officeDocument/2006/relationships/image" Target="../media/image188.svg"/><Relationship Id="rId5" Type="http://schemas.openxmlformats.org/officeDocument/2006/relationships/image" Target="../media/image166.png"/><Relationship Id="rId4" Type="http://schemas.openxmlformats.org/officeDocument/2006/relationships/image" Target="../media/image187.svg"/></Relationships>
</file>

<file path=ppt/slides/_rels/slide19.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2.xml"/><Relationship Id="rId1" Type="http://schemas.openxmlformats.org/officeDocument/2006/relationships/slideLayout" Target="../slideLayouts/slideLayout291.xml"/></Relationships>
</file>

<file path=ppt/slides/_rels/slide2.xml.rels><?xml version="1.0" encoding="UTF-8" standalone="yes"?>
<Relationships xmlns="http://schemas.openxmlformats.org/package/2006/relationships"><Relationship Id="rId3" Type="http://schemas.microsoft.com/office/2018/10/relationships/comments" Target="../comments/modernComment_341_0.xm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124.png"/></Relationships>
</file>

<file path=ppt/slides/_rels/slide20.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image" Target="../media/image192.jpeg"/><Relationship Id="rId1" Type="http://schemas.openxmlformats.org/officeDocument/2006/relationships/slideLayout" Target="../slideLayouts/slideLayout296.xml"/><Relationship Id="rId6" Type="http://schemas.openxmlformats.org/officeDocument/2006/relationships/image" Target="../media/image196.jpeg"/><Relationship Id="rId5" Type="http://schemas.openxmlformats.org/officeDocument/2006/relationships/image" Target="../media/image195.jpeg"/><Relationship Id="rId4" Type="http://schemas.openxmlformats.org/officeDocument/2006/relationships/image" Target="../media/image194.jpeg"/></Relationships>
</file>

<file path=ppt/slides/_rels/slide21.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8" Type="http://schemas.openxmlformats.org/officeDocument/2006/relationships/image" Target="../media/image203.png"/><Relationship Id="rId3" Type="http://schemas.openxmlformats.org/officeDocument/2006/relationships/image" Target="../media/image198.png"/><Relationship Id="rId7" Type="http://schemas.openxmlformats.org/officeDocument/2006/relationships/image" Target="../media/image202.png"/><Relationship Id="rId2" Type="http://schemas.openxmlformats.org/officeDocument/2006/relationships/notesSlide" Target="../notesSlides/notesSlide14.xml"/><Relationship Id="rId1" Type="http://schemas.openxmlformats.org/officeDocument/2006/relationships/slideLayout" Target="../slideLayouts/slideLayout8.xml"/><Relationship Id="rId6" Type="http://schemas.openxmlformats.org/officeDocument/2006/relationships/image" Target="../media/image201.svg"/><Relationship Id="rId5" Type="http://schemas.openxmlformats.org/officeDocument/2006/relationships/image" Target="../media/image200.png"/><Relationship Id="rId4" Type="http://schemas.openxmlformats.org/officeDocument/2006/relationships/image" Target="../media/image199.svg"/></Relationships>
</file>

<file path=ppt/slides/_rels/slide23.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8" Type="http://schemas.openxmlformats.org/officeDocument/2006/relationships/image" Target="../media/image207.svg"/><Relationship Id="rId3" Type="http://schemas.openxmlformats.org/officeDocument/2006/relationships/image" Target="../media/image127.jpeg"/><Relationship Id="rId7" Type="http://schemas.openxmlformats.org/officeDocument/2006/relationships/image" Target="../media/image206.png"/><Relationship Id="rId2" Type="http://schemas.openxmlformats.org/officeDocument/2006/relationships/notesSlide" Target="../notesSlides/notesSlide16.xml"/><Relationship Id="rId1" Type="http://schemas.openxmlformats.org/officeDocument/2006/relationships/slideLayout" Target="../slideLayouts/slideLayout8.xml"/><Relationship Id="rId6" Type="http://schemas.openxmlformats.org/officeDocument/2006/relationships/image" Target="../media/image205.png"/><Relationship Id="rId5" Type="http://schemas.openxmlformats.org/officeDocument/2006/relationships/image" Target="../media/image129.svg"/><Relationship Id="rId4" Type="http://schemas.openxmlformats.org/officeDocument/2006/relationships/image" Target="../media/image128.png"/></Relationships>
</file>

<file path=ppt/slides/_rels/slide25.xml.rels><?xml version="1.0" encoding="UTF-8" standalone="yes"?>
<Relationships xmlns="http://schemas.openxmlformats.org/package/2006/relationships"><Relationship Id="rId8" Type="http://schemas.openxmlformats.org/officeDocument/2006/relationships/image" Target="../media/image214.svg"/><Relationship Id="rId13" Type="http://schemas.openxmlformats.org/officeDocument/2006/relationships/image" Target="../media/image219.png"/><Relationship Id="rId3" Type="http://schemas.openxmlformats.org/officeDocument/2006/relationships/image" Target="../media/image209.svg"/><Relationship Id="rId7" Type="http://schemas.openxmlformats.org/officeDocument/2006/relationships/image" Target="../media/image213.png"/><Relationship Id="rId12" Type="http://schemas.openxmlformats.org/officeDocument/2006/relationships/image" Target="../media/image218.svg"/><Relationship Id="rId2" Type="http://schemas.openxmlformats.org/officeDocument/2006/relationships/image" Target="../media/image208.png"/><Relationship Id="rId16" Type="http://schemas.openxmlformats.org/officeDocument/2006/relationships/image" Target="../media/image222.svg"/><Relationship Id="rId1" Type="http://schemas.openxmlformats.org/officeDocument/2006/relationships/slideLayout" Target="../slideLayouts/slideLayout8.xml"/><Relationship Id="rId6" Type="http://schemas.openxmlformats.org/officeDocument/2006/relationships/image" Target="../media/image212.png"/><Relationship Id="rId11" Type="http://schemas.openxmlformats.org/officeDocument/2006/relationships/image" Target="../media/image217.png"/><Relationship Id="rId5" Type="http://schemas.openxmlformats.org/officeDocument/2006/relationships/image" Target="../media/image211.svg"/><Relationship Id="rId15" Type="http://schemas.openxmlformats.org/officeDocument/2006/relationships/image" Target="../media/image221.png"/><Relationship Id="rId10" Type="http://schemas.openxmlformats.org/officeDocument/2006/relationships/image" Target="../media/image216.svg"/><Relationship Id="rId4" Type="http://schemas.openxmlformats.org/officeDocument/2006/relationships/image" Target="../media/image210.png"/><Relationship Id="rId9" Type="http://schemas.openxmlformats.org/officeDocument/2006/relationships/image" Target="../media/image215.png"/><Relationship Id="rId14" Type="http://schemas.openxmlformats.org/officeDocument/2006/relationships/image" Target="../media/image220.svg"/></Relationships>
</file>

<file path=ppt/slides/_rels/slide26.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image" Target="../media/image223.png"/><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8.xml"/><Relationship Id="rId1" Type="http://schemas.openxmlformats.org/officeDocument/2006/relationships/slideLayout" Target="../slideLayouts/slideLayout10.xml"/><Relationship Id="rId4" Type="http://schemas.openxmlformats.org/officeDocument/2006/relationships/image" Target="../media/image227.jpeg"/></Relationships>
</file>

<file path=ppt/slides/_rels/slide29.xml.rels><?xml version="1.0" encoding="UTF-8" standalone="yes"?>
<Relationships xmlns="http://schemas.openxmlformats.org/package/2006/relationships"><Relationship Id="rId8" Type="http://schemas.openxmlformats.org/officeDocument/2006/relationships/image" Target="../media/image233.svg"/><Relationship Id="rId13" Type="http://schemas.openxmlformats.org/officeDocument/2006/relationships/image" Target="../media/image238.png"/><Relationship Id="rId3" Type="http://schemas.openxmlformats.org/officeDocument/2006/relationships/image" Target="../media/image228.png"/><Relationship Id="rId7" Type="http://schemas.openxmlformats.org/officeDocument/2006/relationships/image" Target="../media/image232.png"/><Relationship Id="rId12" Type="http://schemas.openxmlformats.org/officeDocument/2006/relationships/image" Target="../media/image237.svg"/><Relationship Id="rId2" Type="http://schemas.openxmlformats.org/officeDocument/2006/relationships/notesSlide" Target="../notesSlides/notesSlide19.xml"/><Relationship Id="rId1" Type="http://schemas.openxmlformats.org/officeDocument/2006/relationships/slideLayout" Target="../slideLayouts/slideLayout8.xml"/><Relationship Id="rId6" Type="http://schemas.openxmlformats.org/officeDocument/2006/relationships/image" Target="../media/image231.svg"/><Relationship Id="rId11" Type="http://schemas.openxmlformats.org/officeDocument/2006/relationships/image" Target="../media/image236.png"/><Relationship Id="rId5" Type="http://schemas.openxmlformats.org/officeDocument/2006/relationships/image" Target="../media/image230.png"/><Relationship Id="rId10" Type="http://schemas.openxmlformats.org/officeDocument/2006/relationships/image" Target="../media/image235.svg"/><Relationship Id="rId4" Type="http://schemas.openxmlformats.org/officeDocument/2006/relationships/image" Target="../media/image229.svg"/><Relationship Id="rId9" Type="http://schemas.openxmlformats.org/officeDocument/2006/relationships/image" Target="../media/image234.png"/><Relationship Id="rId14" Type="http://schemas.openxmlformats.org/officeDocument/2006/relationships/image" Target="../media/image239.sv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0.xml"/><Relationship Id="rId1" Type="http://schemas.openxmlformats.org/officeDocument/2006/relationships/slideLayout" Target="../slideLayouts/slideLayout8.xml"/><Relationship Id="rId4" Type="http://schemas.openxmlformats.org/officeDocument/2006/relationships/image" Target="../media/image241.png"/></Relationships>
</file>

<file path=ppt/slides/_rels/slide31.xml.rels><?xml version="1.0" encoding="UTF-8" standalone="yes"?>
<Relationships xmlns="http://schemas.openxmlformats.org/package/2006/relationships"><Relationship Id="rId3" Type="http://schemas.openxmlformats.org/officeDocument/2006/relationships/image" Target="../media/image128.png"/><Relationship Id="rId7" Type="http://schemas.openxmlformats.org/officeDocument/2006/relationships/image" Target="../media/image244.png"/><Relationship Id="rId2" Type="http://schemas.openxmlformats.org/officeDocument/2006/relationships/notesSlide" Target="../notesSlides/notesSlide21.xml"/><Relationship Id="rId1" Type="http://schemas.openxmlformats.org/officeDocument/2006/relationships/slideLayout" Target="../slideLayouts/slideLayout8.xml"/><Relationship Id="rId6" Type="http://schemas.openxmlformats.org/officeDocument/2006/relationships/image" Target="../media/image243.png"/><Relationship Id="rId5" Type="http://schemas.openxmlformats.org/officeDocument/2006/relationships/image" Target="../media/image242.png"/><Relationship Id="rId4" Type="http://schemas.openxmlformats.org/officeDocument/2006/relationships/image" Target="../media/image129.svg"/></Relationships>
</file>

<file path=ppt/slides/_rels/slide32.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22.xml"/><Relationship Id="rId1" Type="http://schemas.openxmlformats.org/officeDocument/2006/relationships/slideLayout" Target="../slideLayouts/slideLayout8.xml"/><Relationship Id="rId5" Type="http://schemas.openxmlformats.org/officeDocument/2006/relationships/image" Target="../media/image247.svg"/><Relationship Id="rId4" Type="http://schemas.openxmlformats.org/officeDocument/2006/relationships/image" Target="../media/image246.png"/></Relationships>
</file>

<file path=ppt/slides/_rels/slide33.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3" Type="http://schemas.microsoft.com/office/2018/10/relationships/comments" Target="../comments/modernComment_3B9_0.xml"/><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image" Target="../media/image127.jpeg"/><Relationship Id="rId1" Type="http://schemas.openxmlformats.org/officeDocument/2006/relationships/slideLayout" Target="../slideLayouts/slideLayout8.xml"/><Relationship Id="rId6" Type="http://schemas.openxmlformats.org/officeDocument/2006/relationships/image" Target="../media/image207.svg"/><Relationship Id="rId5" Type="http://schemas.openxmlformats.org/officeDocument/2006/relationships/image" Target="../media/image206.png"/><Relationship Id="rId4" Type="http://schemas.openxmlformats.org/officeDocument/2006/relationships/image" Target="../media/image129.svg"/></Relationships>
</file>

<file path=ppt/slides/_rels/slide36.xml.rels><?xml version="1.0" encoding="UTF-8" standalone="yes"?>
<Relationships xmlns="http://schemas.openxmlformats.org/package/2006/relationships"><Relationship Id="rId3" Type="http://schemas.openxmlformats.org/officeDocument/2006/relationships/hyperlink" Target="mailto:info@ilpqc.org" TargetMode="External"/><Relationship Id="rId2" Type="http://schemas.openxmlformats.org/officeDocument/2006/relationships/notesSlide" Target="../notesSlides/notesSlide25.xml"/><Relationship Id="rId1" Type="http://schemas.openxmlformats.org/officeDocument/2006/relationships/slideLayout" Target="../slideLayouts/slideLayout2.xml"/><Relationship Id="rId5" Type="http://schemas.openxmlformats.org/officeDocument/2006/relationships/image" Target="../media/image249.png"/><Relationship Id="rId4" Type="http://schemas.openxmlformats.org/officeDocument/2006/relationships/image" Target="../media/image248.png"/></Relationships>
</file>

<file path=ppt/slides/_rels/slide37.xml.rels><?xml version="1.0" encoding="UTF-8" standalone="yes"?>
<Relationships xmlns="http://schemas.openxmlformats.org/package/2006/relationships"><Relationship Id="rId8" Type="http://schemas.openxmlformats.org/officeDocument/2006/relationships/image" Target="../media/image252.svg"/><Relationship Id="rId3" Type="http://schemas.microsoft.com/office/2018/10/relationships/comments" Target="../comments/modernComment_3E0_0.xml"/><Relationship Id="rId7" Type="http://schemas.openxmlformats.org/officeDocument/2006/relationships/image" Target="../media/image251.png"/><Relationship Id="rId2" Type="http://schemas.openxmlformats.org/officeDocument/2006/relationships/notesSlide" Target="../notesSlides/notesSlide26.xml"/><Relationship Id="rId1" Type="http://schemas.openxmlformats.org/officeDocument/2006/relationships/slideLayout" Target="../slideLayouts/slideLayout8.xml"/><Relationship Id="rId6" Type="http://schemas.openxmlformats.org/officeDocument/2006/relationships/image" Target="../media/image250.png"/><Relationship Id="rId5" Type="http://schemas.openxmlformats.org/officeDocument/2006/relationships/image" Target="../media/image247.svg"/><Relationship Id="rId4" Type="http://schemas.openxmlformats.org/officeDocument/2006/relationships/image" Target="../media/image246.png"/><Relationship Id="rId9" Type="http://schemas.openxmlformats.org/officeDocument/2006/relationships/image" Target="../media/image253.jpeg"/></Relationships>
</file>

<file path=ppt/slides/_rels/slide38.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27.xml"/><Relationship Id="rId1" Type="http://schemas.openxmlformats.org/officeDocument/2006/relationships/slideLayout" Target="../slideLayouts/slideLayout8.xml"/><Relationship Id="rId4" Type="http://schemas.openxmlformats.org/officeDocument/2006/relationships/image" Target="../media/image255.png"/></Relationships>
</file>

<file path=ppt/slides/_rels/slide39.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image" Target="../media/image256.jpeg"/><Relationship Id="rId1" Type="http://schemas.openxmlformats.org/officeDocument/2006/relationships/slideLayout" Target="../slideLayouts/slideLayout8.xml"/><Relationship Id="rId5" Type="http://schemas.openxmlformats.org/officeDocument/2006/relationships/image" Target="../media/image259.svg"/><Relationship Id="rId4" Type="http://schemas.openxmlformats.org/officeDocument/2006/relationships/image" Target="../media/image258.png"/></Relationships>
</file>

<file path=ppt/slides/_rels/slide41.xml.rels><?xml version="1.0" encoding="UTF-8" standalone="yes"?>
<Relationships xmlns="http://schemas.openxmlformats.org/package/2006/relationships"><Relationship Id="rId8" Type="http://schemas.openxmlformats.org/officeDocument/2006/relationships/image" Target="../media/image264.png"/><Relationship Id="rId3" Type="http://schemas.openxmlformats.org/officeDocument/2006/relationships/image" Target="../media/image256.jpeg"/><Relationship Id="rId7" Type="http://schemas.openxmlformats.org/officeDocument/2006/relationships/image" Target="../media/image263.png"/><Relationship Id="rId12" Type="http://schemas.openxmlformats.org/officeDocument/2006/relationships/image" Target="../media/image268.png"/><Relationship Id="rId2" Type="http://schemas.openxmlformats.org/officeDocument/2006/relationships/notesSlide" Target="../notesSlides/notesSlide29.xml"/><Relationship Id="rId1" Type="http://schemas.openxmlformats.org/officeDocument/2006/relationships/slideLayout" Target="../slideLayouts/slideLayout8.xml"/><Relationship Id="rId6" Type="http://schemas.openxmlformats.org/officeDocument/2006/relationships/image" Target="../media/image262.svg"/><Relationship Id="rId11" Type="http://schemas.openxmlformats.org/officeDocument/2006/relationships/image" Target="../media/image267.svg"/><Relationship Id="rId5" Type="http://schemas.openxmlformats.org/officeDocument/2006/relationships/image" Target="../media/image261.png"/><Relationship Id="rId10" Type="http://schemas.openxmlformats.org/officeDocument/2006/relationships/image" Target="../media/image266.png"/><Relationship Id="rId4" Type="http://schemas.openxmlformats.org/officeDocument/2006/relationships/image" Target="../media/image260.png"/><Relationship Id="rId9" Type="http://schemas.openxmlformats.org/officeDocument/2006/relationships/image" Target="../media/image265.svg"/></Relationships>
</file>

<file path=ppt/slides/_rels/slide42.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30.xml"/><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8" Type="http://schemas.openxmlformats.org/officeDocument/2006/relationships/image" Target="../media/image275.svg"/><Relationship Id="rId3" Type="http://schemas.openxmlformats.org/officeDocument/2006/relationships/image" Target="../media/image270.png"/><Relationship Id="rId7" Type="http://schemas.openxmlformats.org/officeDocument/2006/relationships/image" Target="../media/image274.png"/><Relationship Id="rId2" Type="http://schemas.openxmlformats.org/officeDocument/2006/relationships/notesSlide" Target="../notesSlides/notesSlide31.xml"/><Relationship Id="rId1" Type="http://schemas.openxmlformats.org/officeDocument/2006/relationships/slideLayout" Target="../slideLayouts/slideLayout8.xml"/><Relationship Id="rId6" Type="http://schemas.openxmlformats.org/officeDocument/2006/relationships/image" Target="../media/image273.svg"/><Relationship Id="rId5" Type="http://schemas.openxmlformats.org/officeDocument/2006/relationships/image" Target="../media/image272.png"/><Relationship Id="rId4" Type="http://schemas.openxmlformats.org/officeDocument/2006/relationships/image" Target="../media/image271.png"/><Relationship Id="rId9" Type="http://schemas.openxmlformats.org/officeDocument/2006/relationships/image" Target="../media/image276.png"/></Relationships>
</file>

<file path=ppt/slides/_rels/slide44.xml.rels><?xml version="1.0" encoding="UTF-8" standalone="yes"?>
<Relationships xmlns="http://schemas.openxmlformats.org/package/2006/relationships"><Relationship Id="rId8" Type="http://schemas.openxmlformats.org/officeDocument/2006/relationships/image" Target="../media/image280.svg"/><Relationship Id="rId3" Type="http://schemas.openxmlformats.org/officeDocument/2006/relationships/image" Target="../media/image270.png"/><Relationship Id="rId7" Type="http://schemas.openxmlformats.org/officeDocument/2006/relationships/image" Target="../media/image279.png"/><Relationship Id="rId2" Type="http://schemas.openxmlformats.org/officeDocument/2006/relationships/notesSlide" Target="../notesSlides/notesSlide32.xml"/><Relationship Id="rId1" Type="http://schemas.openxmlformats.org/officeDocument/2006/relationships/slideLayout" Target="../slideLayouts/slideLayout8.xml"/><Relationship Id="rId6" Type="http://schemas.openxmlformats.org/officeDocument/2006/relationships/image" Target="../media/image278.svg"/><Relationship Id="rId5" Type="http://schemas.openxmlformats.org/officeDocument/2006/relationships/image" Target="../media/image277.png"/><Relationship Id="rId4" Type="http://schemas.openxmlformats.org/officeDocument/2006/relationships/image" Target="../media/image271.png"/></Relationships>
</file>

<file path=ppt/slides/_rels/slide45.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33.xml"/><Relationship Id="rId1" Type="http://schemas.openxmlformats.org/officeDocument/2006/relationships/slideLayout" Target="../slideLayouts/slideLayout8.xml"/><Relationship Id="rId5" Type="http://schemas.openxmlformats.org/officeDocument/2006/relationships/image" Target="../media/image282.png"/><Relationship Id="rId4" Type="http://schemas.openxmlformats.org/officeDocument/2006/relationships/image" Target="../media/image281.jpeg"/></Relationships>
</file>

<file path=ppt/slides/_rels/slide46.xml.rels><?xml version="1.0" encoding="UTF-8" standalone="yes"?>
<Relationships xmlns="http://schemas.openxmlformats.org/package/2006/relationships"><Relationship Id="rId13" Type="http://schemas.openxmlformats.org/officeDocument/2006/relationships/image" Target="../media/image292.svg"/><Relationship Id="rId18" Type="http://schemas.openxmlformats.org/officeDocument/2006/relationships/image" Target="../media/image297.png"/><Relationship Id="rId26" Type="http://schemas.openxmlformats.org/officeDocument/2006/relationships/image" Target="../media/image304.png"/><Relationship Id="rId39" Type="http://schemas.openxmlformats.org/officeDocument/2006/relationships/image" Target="../media/image317.png"/><Relationship Id="rId21" Type="http://schemas.openxmlformats.org/officeDocument/2006/relationships/image" Target="../media/image300.svg"/><Relationship Id="rId34" Type="http://schemas.openxmlformats.org/officeDocument/2006/relationships/image" Target="../media/image312.png"/><Relationship Id="rId42" Type="http://schemas.openxmlformats.org/officeDocument/2006/relationships/image" Target="../media/image320.png"/><Relationship Id="rId7" Type="http://schemas.openxmlformats.org/officeDocument/2006/relationships/image" Target="../media/image286.svg"/><Relationship Id="rId2" Type="http://schemas.openxmlformats.org/officeDocument/2006/relationships/notesSlide" Target="../notesSlides/notesSlide34.xml"/><Relationship Id="rId16" Type="http://schemas.openxmlformats.org/officeDocument/2006/relationships/image" Target="../media/image295.png"/><Relationship Id="rId20" Type="http://schemas.openxmlformats.org/officeDocument/2006/relationships/image" Target="../media/image299.png"/><Relationship Id="rId29" Type="http://schemas.openxmlformats.org/officeDocument/2006/relationships/image" Target="../media/image307.svg"/><Relationship Id="rId41" Type="http://schemas.openxmlformats.org/officeDocument/2006/relationships/image" Target="../media/image319.jpeg"/><Relationship Id="rId1" Type="http://schemas.openxmlformats.org/officeDocument/2006/relationships/slideLayout" Target="../slideLayouts/slideLayout36.xml"/><Relationship Id="rId6" Type="http://schemas.openxmlformats.org/officeDocument/2006/relationships/image" Target="../media/image285.png"/><Relationship Id="rId11" Type="http://schemas.openxmlformats.org/officeDocument/2006/relationships/image" Target="../media/image290.svg"/><Relationship Id="rId24" Type="http://schemas.openxmlformats.org/officeDocument/2006/relationships/image" Target="../media/image302.png"/><Relationship Id="rId32" Type="http://schemas.openxmlformats.org/officeDocument/2006/relationships/image" Target="../media/image310.png"/><Relationship Id="rId37" Type="http://schemas.openxmlformats.org/officeDocument/2006/relationships/image" Target="../media/image315.png"/><Relationship Id="rId40" Type="http://schemas.openxmlformats.org/officeDocument/2006/relationships/image" Target="../media/image318.png"/><Relationship Id="rId5" Type="http://schemas.openxmlformats.org/officeDocument/2006/relationships/image" Target="../media/image284.jpeg"/><Relationship Id="rId15" Type="http://schemas.openxmlformats.org/officeDocument/2006/relationships/image" Target="../media/image294.svg"/><Relationship Id="rId23" Type="http://schemas.openxmlformats.org/officeDocument/2006/relationships/image" Target="../media/image301.svg"/><Relationship Id="rId28" Type="http://schemas.openxmlformats.org/officeDocument/2006/relationships/image" Target="../media/image306.png"/><Relationship Id="rId36" Type="http://schemas.openxmlformats.org/officeDocument/2006/relationships/image" Target="../media/image314.jpeg"/><Relationship Id="rId10" Type="http://schemas.openxmlformats.org/officeDocument/2006/relationships/image" Target="../media/image289.png"/><Relationship Id="rId19" Type="http://schemas.openxmlformats.org/officeDocument/2006/relationships/image" Target="../media/image298.svg"/><Relationship Id="rId31" Type="http://schemas.openxmlformats.org/officeDocument/2006/relationships/image" Target="../media/image309.svg"/><Relationship Id="rId4" Type="http://schemas.openxmlformats.org/officeDocument/2006/relationships/image" Target="../media/image283.jpeg"/><Relationship Id="rId9" Type="http://schemas.openxmlformats.org/officeDocument/2006/relationships/image" Target="../media/image288.svg"/><Relationship Id="rId14" Type="http://schemas.openxmlformats.org/officeDocument/2006/relationships/image" Target="../media/image293.png"/><Relationship Id="rId22" Type="http://schemas.openxmlformats.org/officeDocument/2006/relationships/image" Target="../media/image234.png"/><Relationship Id="rId27" Type="http://schemas.openxmlformats.org/officeDocument/2006/relationships/image" Target="../media/image305.svg"/><Relationship Id="rId30" Type="http://schemas.openxmlformats.org/officeDocument/2006/relationships/image" Target="../media/image308.png"/><Relationship Id="rId35" Type="http://schemas.openxmlformats.org/officeDocument/2006/relationships/image" Target="../media/image313.svg"/><Relationship Id="rId8" Type="http://schemas.openxmlformats.org/officeDocument/2006/relationships/image" Target="../media/image287.png"/><Relationship Id="rId3" Type="http://schemas.microsoft.com/office/2018/10/relationships/comments" Target="../comments/modernComment_39A_0.xml"/><Relationship Id="rId12" Type="http://schemas.openxmlformats.org/officeDocument/2006/relationships/image" Target="../media/image291.png"/><Relationship Id="rId17" Type="http://schemas.openxmlformats.org/officeDocument/2006/relationships/image" Target="../media/image296.svg"/><Relationship Id="rId25" Type="http://schemas.openxmlformats.org/officeDocument/2006/relationships/image" Target="../media/image303.svg"/><Relationship Id="rId33" Type="http://schemas.openxmlformats.org/officeDocument/2006/relationships/image" Target="../media/image311.svg"/><Relationship Id="rId38" Type="http://schemas.openxmlformats.org/officeDocument/2006/relationships/image" Target="../media/image316.png"/></Relationships>
</file>

<file path=ppt/slides/_rels/slide47.xml.rels><?xml version="1.0" encoding="UTF-8" standalone="yes"?>
<Relationships xmlns="http://schemas.openxmlformats.org/package/2006/relationships"><Relationship Id="rId3" Type="http://schemas.openxmlformats.org/officeDocument/2006/relationships/image" Target="../media/image322.png"/><Relationship Id="rId7" Type="http://schemas.openxmlformats.org/officeDocument/2006/relationships/image" Target="../media/image326.png"/><Relationship Id="rId2" Type="http://schemas.openxmlformats.org/officeDocument/2006/relationships/image" Target="../media/image321.png"/><Relationship Id="rId1" Type="http://schemas.openxmlformats.org/officeDocument/2006/relationships/slideLayout" Target="../slideLayouts/slideLayout286.xml"/><Relationship Id="rId6" Type="http://schemas.openxmlformats.org/officeDocument/2006/relationships/image" Target="../media/image325.svg"/><Relationship Id="rId5" Type="http://schemas.openxmlformats.org/officeDocument/2006/relationships/image" Target="../media/image324.png"/><Relationship Id="rId4" Type="http://schemas.openxmlformats.org/officeDocument/2006/relationships/image" Target="../media/image323.svg"/></Relationships>
</file>

<file path=ppt/slides/_rels/slide48.xml.rels><?xml version="1.0" encoding="UTF-8" standalone="yes"?>
<Relationships xmlns="http://schemas.openxmlformats.org/package/2006/relationships"><Relationship Id="rId3" Type="http://schemas.openxmlformats.org/officeDocument/2006/relationships/image" Target="../media/image324.png"/><Relationship Id="rId2" Type="http://schemas.openxmlformats.org/officeDocument/2006/relationships/notesSlide" Target="../notesSlides/notesSlide35.xml"/><Relationship Id="rId1" Type="http://schemas.openxmlformats.org/officeDocument/2006/relationships/slideLayout" Target="../slideLayouts/slideLayout286.xml"/><Relationship Id="rId6" Type="http://schemas.openxmlformats.org/officeDocument/2006/relationships/image" Target="../media/image326.png"/><Relationship Id="rId5" Type="http://schemas.openxmlformats.org/officeDocument/2006/relationships/image" Target="../media/image327.png"/><Relationship Id="rId4" Type="http://schemas.openxmlformats.org/officeDocument/2006/relationships/image" Target="../media/image325.svg"/></Relationships>
</file>

<file path=ppt/slides/_rels/slide49.xml.rels><?xml version="1.0" encoding="UTF-8" standalone="yes"?>
<Relationships xmlns="http://schemas.openxmlformats.org/package/2006/relationships"><Relationship Id="rId3" Type="http://schemas.openxmlformats.org/officeDocument/2006/relationships/image" Target="../media/image328.pn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5.xml"/><Relationship Id="rId1" Type="http://schemas.openxmlformats.org/officeDocument/2006/relationships/slideLayout" Target="../slideLayouts/slideLayout704.xml"/><Relationship Id="rId4" Type="http://schemas.openxmlformats.org/officeDocument/2006/relationships/image" Target="../media/image126.png"/></Relationships>
</file>

<file path=ppt/slides/_rels/slide50.xml.rels><?xml version="1.0" encoding="UTF-8" standalone="yes"?>
<Relationships xmlns="http://schemas.openxmlformats.org/package/2006/relationships"><Relationship Id="rId8" Type="http://schemas.openxmlformats.org/officeDocument/2006/relationships/image" Target="../media/image334.svg"/><Relationship Id="rId13" Type="http://schemas.openxmlformats.org/officeDocument/2006/relationships/image" Target="../media/image339.png"/><Relationship Id="rId3" Type="http://schemas.openxmlformats.org/officeDocument/2006/relationships/image" Target="../media/image329.png"/><Relationship Id="rId7" Type="http://schemas.openxmlformats.org/officeDocument/2006/relationships/image" Target="../media/image333.png"/><Relationship Id="rId12" Type="http://schemas.openxmlformats.org/officeDocument/2006/relationships/image" Target="../media/image338.svg"/><Relationship Id="rId2" Type="http://schemas.openxmlformats.org/officeDocument/2006/relationships/notesSlide" Target="../notesSlides/notesSlide37.xml"/><Relationship Id="rId1" Type="http://schemas.openxmlformats.org/officeDocument/2006/relationships/slideLayout" Target="../slideLayouts/slideLayout1.xml"/><Relationship Id="rId6" Type="http://schemas.openxmlformats.org/officeDocument/2006/relationships/image" Target="../media/image332.svg"/><Relationship Id="rId11" Type="http://schemas.openxmlformats.org/officeDocument/2006/relationships/image" Target="../media/image337.png"/><Relationship Id="rId5" Type="http://schemas.openxmlformats.org/officeDocument/2006/relationships/image" Target="../media/image331.png"/><Relationship Id="rId10" Type="http://schemas.openxmlformats.org/officeDocument/2006/relationships/image" Target="../media/image336.svg"/><Relationship Id="rId4" Type="http://schemas.openxmlformats.org/officeDocument/2006/relationships/image" Target="../media/image330.svg"/><Relationship Id="rId9" Type="http://schemas.openxmlformats.org/officeDocument/2006/relationships/image" Target="../media/image335.png"/><Relationship Id="rId14" Type="http://schemas.openxmlformats.org/officeDocument/2006/relationships/image" Target="../media/image340.svg"/></Relationships>
</file>

<file path=ppt/slides/_rels/slide51.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microsoft.com/office/2018/10/relationships/comments" Target="../comments/modernComment_166_0.xml"/><Relationship Id="rId2" Type="http://schemas.openxmlformats.org/officeDocument/2006/relationships/notesSlide" Target="../notesSlides/notesSlide39.xml"/><Relationship Id="rId1" Type="http://schemas.openxmlformats.org/officeDocument/2006/relationships/slideLayout" Target="../slideLayouts/slideLayout1.xml"/><Relationship Id="rId6" Type="http://schemas.openxmlformats.org/officeDocument/2006/relationships/image" Target="../media/image245.png"/><Relationship Id="rId5" Type="http://schemas.openxmlformats.org/officeDocument/2006/relationships/image" Target="../media/image343.jpeg"/><Relationship Id="rId4" Type="http://schemas.openxmlformats.org/officeDocument/2006/relationships/image" Target="../media/image342.png"/></Relationships>
</file>

<file path=ppt/slides/_rels/slide53.xml.rels><?xml version="1.0" encoding="UTF-8" standalone="yes"?>
<Relationships xmlns="http://schemas.openxmlformats.org/package/2006/relationships"><Relationship Id="rId3" Type="http://schemas.openxmlformats.org/officeDocument/2006/relationships/image" Target="../media/image344.png"/><Relationship Id="rId2" Type="http://schemas.openxmlformats.org/officeDocument/2006/relationships/notesSlide" Target="../notesSlides/notesSlide40.xml"/><Relationship Id="rId1" Type="http://schemas.openxmlformats.org/officeDocument/2006/relationships/slideLayout" Target="../slideLayouts/slideLayout8.xml"/><Relationship Id="rId6" Type="http://schemas.openxmlformats.org/officeDocument/2006/relationships/image" Target="../media/image165.svg"/><Relationship Id="rId5" Type="http://schemas.openxmlformats.org/officeDocument/2006/relationships/image" Target="../media/image164.png"/><Relationship Id="rId4" Type="http://schemas.openxmlformats.org/officeDocument/2006/relationships/image" Target="../media/image345.png"/></Relationships>
</file>

<file path=ppt/slides/_rels/slide54.xml.rels><?xml version="1.0" encoding="UTF-8" standalone="yes"?>
<Relationships xmlns="http://schemas.openxmlformats.org/package/2006/relationships"><Relationship Id="rId8" Type="http://schemas.openxmlformats.org/officeDocument/2006/relationships/image" Target="../media/image351.jpeg"/><Relationship Id="rId3" Type="http://schemas.openxmlformats.org/officeDocument/2006/relationships/image" Target="../media/image346.png"/><Relationship Id="rId7" Type="http://schemas.openxmlformats.org/officeDocument/2006/relationships/image" Target="../media/image350.png"/><Relationship Id="rId2" Type="http://schemas.openxmlformats.org/officeDocument/2006/relationships/notesSlide" Target="../notesSlides/notesSlide41.xml"/><Relationship Id="rId1" Type="http://schemas.openxmlformats.org/officeDocument/2006/relationships/slideLayout" Target="../slideLayouts/slideLayout8.xml"/><Relationship Id="rId6" Type="http://schemas.openxmlformats.org/officeDocument/2006/relationships/image" Target="../media/image349.png"/><Relationship Id="rId5" Type="http://schemas.openxmlformats.org/officeDocument/2006/relationships/image" Target="../media/image348.png"/><Relationship Id="rId10" Type="http://schemas.openxmlformats.org/officeDocument/2006/relationships/image" Target="../media/image353.png"/><Relationship Id="rId4" Type="http://schemas.openxmlformats.org/officeDocument/2006/relationships/image" Target="../media/image347.png"/><Relationship Id="rId9" Type="http://schemas.openxmlformats.org/officeDocument/2006/relationships/image" Target="../media/image352.jpeg"/></Relationships>
</file>

<file path=ppt/slides/_rels/slide55.xml.rels><?xml version="1.0" encoding="UTF-8" standalone="yes"?>
<Relationships xmlns="http://schemas.openxmlformats.org/package/2006/relationships"><Relationship Id="rId3" Type="http://schemas.openxmlformats.org/officeDocument/2006/relationships/image" Target="../media/image354.png"/><Relationship Id="rId2" Type="http://schemas.openxmlformats.org/officeDocument/2006/relationships/image" Target="../media/image168.png"/><Relationship Id="rId1" Type="http://schemas.openxmlformats.org/officeDocument/2006/relationships/slideLayout" Target="../slideLayouts/slideLayout2.xml"/><Relationship Id="rId5" Type="http://schemas.openxmlformats.org/officeDocument/2006/relationships/image" Target="../media/image170.jpeg"/><Relationship Id="rId4" Type="http://schemas.openxmlformats.org/officeDocument/2006/relationships/image" Target="../media/image355.svg"/></Relationships>
</file>

<file path=ppt/slides/_rels/slide56.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42.xml"/><Relationship Id="rId1" Type="http://schemas.openxmlformats.org/officeDocument/2006/relationships/slideLayout" Target="../slideLayouts/slideLayout721.xml"/></Relationships>
</file>

<file path=ppt/slides/_rels/slide57.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43.xml"/><Relationship Id="rId1" Type="http://schemas.openxmlformats.org/officeDocument/2006/relationships/slideLayout" Target="../slideLayouts/slideLayout721.xml"/><Relationship Id="rId4" Type="http://schemas.openxmlformats.org/officeDocument/2006/relationships/image" Target="../media/image358.jpeg"/></Relationships>
</file>

<file path=ppt/slides/_rels/slide58.xml.rels><?xml version="1.0" encoding="UTF-8" standalone="yes"?>
<Relationships xmlns="http://schemas.openxmlformats.org/package/2006/relationships"><Relationship Id="rId3" Type="http://schemas.openxmlformats.org/officeDocument/2006/relationships/image" Target="../media/image344.png"/><Relationship Id="rId2" Type="http://schemas.openxmlformats.org/officeDocument/2006/relationships/notesSlide" Target="../notesSlides/notesSlide44.xml"/><Relationship Id="rId1" Type="http://schemas.openxmlformats.org/officeDocument/2006/relationships/slideLayout" Target="../slideLayouts/slideLayout8.xml"/><Relationship Id="rId4" Type="http://schemas.openxmlformats.org/officeDocument/2006/relationships/image" Target="../media/image170.jpeg"/></Relationships>
</file>

<file path=ppt/slides/_rels/slide59.xml.rels><?xml version="1.0" encoding="UTF-8" standalone="yes"?>
<Relationships xmlns="http://schemas.openxmlformats.org/package/2006/relationships"><Relationship Id="rId8" Type="http://schemas.openxmlformats.org/officeDocument/2006/relationships/image" Target="../media/image363.svg"/><Relationship Id="rId3" Type="http://schemas.openxmlformats.org/officeDocument/2006/relationships/image" Target="../media/image359.png"/><Relationship Id="rId7" Type="http://schemas.openxmlformats.org/officeDocument/2006/relationships/image" Target="../media/image362.png"/><Relationship Id="rId2" Type="http://schemas.microsoft.com/office/2018/10/relationships/comments" Target="../comments/modernComment_3AE_0.xml"/><Relationship Id="rId1" Type="http://schemas.openxmlformats.org/officeDocument/2006/relationships/slideLayout" Target="../slideLayouts/slideLayout8.xml"/><Relationship Id="rId6" Type="http://schemas.openxmlformats.org/officeDocument/2006/relationships/image" Target="../media/image361.svg"/><Relationship Id="rId5" Type="http://schemas.openxmlformats.org/officeDocument/2006/relationships/image" Target="../media/image354.png"/><Relationship Id="rId10" Type="http://schemas.openxmlformats.org/officeDocument/2006/relationships/image" Target="../media/image247.svg"/><Relationship Id="rId4" Type="http://schemas.openxmlformats.org/officeDocument/2006/relationships/image" Target="../media/image360.svg"/><Relationship Id="rId9" Type="http://schemas.openxmlformats.org/officeDocument/2006/relationships/image" Target="../media/image246.png"/></Relationships>
</file>

<file path=ppt/slides/_rels/slide6.xml.rels><?xml version="1.0" encoding="UTF-8" standalone="yes"?>
<Relationships xmlns="http://schemas.openxmlformats.org/package/2006/relationships"><Relationship Id="rId8" Type="http://schemas.openxmlformats.org/officeDocument/2006/relationships/image" Target="../media/image132.png"/><Relationship Id="rId13" Type="http://schemas.openxmlformats.org/officeDocument/2006/relationships/image" Target="../media/image137.svg"/><Relationship Id="rId3" Type="http://schemas.openxmlformats.org/officeDocument/2006/relationships/image" Target="../media/image127.jpeg"/><Relationship Id="rId7" Type="http://schemas.openxmlformats.org/officeDocument/2006/relationships/image" Target="../media/image131.svg"/><Relationship Id="rId12" Type="http://schemas.openxmlformats.org/officeDocument/2006/relationships/image" Target="../media/image136.png"/><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130.png"/><Relationship Id="rId11" Type="http://schemas.openxmlformats.org/officeDocument/2006/relationships/image" Target="../media/image135.svg"/><Relationship Id="rId5" Type="http://schemas.openxmlformats.org/officeDocument/2006/relationships/image" Target="../media/image129.svg"/><Relationship Id="rId15" Type="http://schemas.openxmlformats.org/officeDocument/2006/relationships/image" Target="../media/image139.svg"/><Relationship Id="rId10" Type="http://schemas.openxmlformats.org/officeDocument/2006/relationships/image" Target="../media/image134.png"/><Relationship Id="rId4" Type="http://schemas.openxmlformats.org/officeDocument/2006/relationships/image" Target="../media/image128.png"/><Relationship Id="rId9" Type="http://schemas.openxmlformats.org/officeDocument/2006/relationships/image" Target="../media/image133.svg"/><Relationship Id="rId14" Type="http://schemas.openxmlformats.org/officeDocument/2006/relationships/image" Target="../media/image138.png"/></Relationships>
</file>

<file path=ppt/slides/_rels/slide60.xml.rels><?xml version="1.0" encoding="UTF-8" standalone="yes"?>
<Relationships xmlns="http://schemas.openxmlformats.org/package/2006/relationships"><Relationship Id="rId3" Type="http://schemas.openxmlformats.org/officeDocument/2006/relationships/image" Target="../media/image127.jpeg"/><Relationship Id="rId2" Type="http://schemas.microsoft.com/office/2018/10/relationships/comments" Target="../comments/modernComment_3EC_342CEB5B.xml"/><Relationship Id="rId1" Type="http://schemas.openxmlformats.org/officeDocument/2006/relationships/slideLayout" Target="../slideLayouts/slideLayout333.xml"/><Relationship Id="rId6" Type="http://schemas.openxmlformats.org/officeDocument/2006/relationships/image" Target="../media/image364.png"/><Relationship Id="rId5" Type="http://schemas.openxmlformats.org/officeDocument/2006/relationships/image" Target="../media/image129.svg"/><Relationship Id="rId4" Type="http://schemas.openxmlformats.org/officeDocument/2006/relationships/image" Target="../media/image128.png"/></Relationships>
</file>

<file path=ppt/slides/_rels/slide61.xml.rels><?xml version="1.0" encoding="UTF-8" standalone="yes"?>
<Relationships xmlns="http://schemas.openxmlformats.org/package/2006/relationships"><Relationship Id="rId8" Type="http://schemas.openxmlformats.org/officeDocument/2006/relationships/image" Target="../media/image367.jpeg"/><Relationship Id="rId3" Type="http://schemas.openxmlformats.org/officeDocument/2006/relationships/image" Target="../media/image128.png"/><Relationship Id="rId7" Type="http://schemas.openxmlformats.org/officeDocument/2006/relationships/image" Target="../media/image366.png"/><Relationship Id="rId2" Type="http://schemas.openxmlformats.org/officeDocument/2006/relationships/image" Target="../media/image127.jpeg"/><Relationship Id="rId1" Type="http://schemas.openxmlformats.org/officeDocument/2006/relationships/slideLayout" Target="../slideLayouts/slideLayout333.xml"/><Relationship Id="rId6" Type="http://schemas.openxmlformats.org/officeDocument/2006/relationships/image" Target="../media/image365.png"/><Relationship Id="rId5" Type="http://schemas.openxmlformats.org/officeDocument/2006/relationships/image" Target="../media/image268.png"/><Relationship Id="rId4" Type="http://schemas.openxmlformats.org/officeDocument/2006/relationships/image" Target="../media/image129.svg"/></Relationships>
</file>

<file path=ppt/slides/_rels/slide62.xml.rels><?xml version="1.0" encoding="UTF-8" standalone="yes"?>
<Relationships xmlns="http://schemas.openxmlformats.org/package/2006/relationships"><Relationship Id="rId8" Type="http://schemas.openxmlformats.org/officeDocument/2006/relationships/image" Target="../media/image373.jpeg"/><Relationship Id="rId3" Type="http://schemas.openxmlformats.org/officeDocument/2006/relationships/image" Target="../media/image368.png"/><Relationship Id="rId7" Type="http://schemas.openxmlformats.org/officeDocument/2006/relationships/image" Target="../media/image372.svg"/><Relationship Id="rId2" Type="http://schemas.openxmlformats.org/officeDocument/2006/relationships/notesSlide" Target="../notesSlides/notesSlide45.xml"/><Relationship Id="rId1" Type="http://schemas.openxmlformats.org/officeDocument/2006/relationships/slideLayout" Target="../slideLayouts/slideLayout8.xml"/><Relationship Id="rId6" Type="http://schemas.openxmlformats.org/officeDocument/2006/relationships/image" Target="../media/image371.png"/><Relationship Id="rId5" Type="http://schemas.openxmlformats.org/officeDocument/2006/relationships/image" Target="../media/image370.svg"/><Relationship Id="rId4" Type="http://schemas.openxmlformats.org/officeDocument/2006/relationships/image" Target="../media/image369.png"/></Relationships>
</file>

<file path=ppt/slides/_rels/slide63.xml.rels><?xml version="1.0" encoding="UTF-8" standalone="yes"?>
<Relationships xmlns="http://schemas.openxmlformats.org/package/2006/relationships"><Relationship Id="rId8" Type="http://schemas.openxmlformats.org/officeDocument/2006/relationships/image" Target="../media/image108.png"/><Relationship Id="rId13" Type="http://schemas.openxmlformats.org/officeDocument/2006/relationships/image" Target="../media/image113.png"/><Relationship Id="rId18" Type="http://schemas.openxmlformats.org/officeDocument/2006/relationships/image" Target="../media/image118.png"/><Relationship Id="rId3" Type="http://schemas.openxmlformats.org/officeDocument/2006/relationships/image" Target="../media/image103.png"/><Relationship Id="rId21" Type="http://schemas.openxmlformats.org/officeDocument/2006/relationships/image" Target="../media/image121.png"/><Relationship Id="rId7" Type="http://schemas.openxmlformats.org/officeDocument/2006/relationships/image" Target="../media/image107.png"/><Relationship Id="rId12" Type="http://schemas.openxmlformats.org/officeDocument/2006/relationships/image" Target="../media/image112.png"/><Relationship Id="rId17" Type="http://schemas.openxmlformats.org/officeDocument/2006/relationships/image" Target="../media/image117.png"/><Relationship Id="rId2" Type="http://schemas.openxmlformats.org/officeDocument/2006/relationships/notesSlide" Target="../notesSlides/notesSlide46.xml"/><Relationship Id="rId16" Type="http://schemas.openxmlformats.org/officeDocument/2006/relationships/image" Target="../media/image116.png"/><Relationship Id="rId20" Type="http://schemas.openxmlformats.org/officeDocument/2006/relationships/image" Target="../media/image120.png"/><Relationship Id="rId1" Type="http://schemas.openxmlformats.org/officeDocument/2006/relationships/slideLayout" Target="../slideLayouts/slideLayout312.xml"/><Relationship Id="rId6" Type="http://schemas.openxmlformats.org/officeDocument/2006/relationships/image" Target="../media/image106.png"/><Relationship Id="rId11" Type="http://schemas.openxmlformats.org/officeDocument/2006/relationships/image" Target="../media/image111.png"/><Relationship Id="rId5" Type="http://schemas.openxmlformats.org/officeDocument/2006/relationships/image" Target="../media/image105.png"/><Relationship Id="rId15" Type="http://schemas.openxmlformats.org/officeDocument/2006/relationships/image" Target="../media/image115.png"/><Relationship Id="rId23" Type="http://schemas.openxmlformats.org/officeDocument/2006/relationships/image" Target="../media/image123.png"/><Relationship Id="rId10" Type="http://schemas.openxmlformats.org/officeDocument/2006/relationships/image" Target="../media/image110.png"/><Relationship Id="rId19" Type="http://schemas.openxmlformats.org/officeDocument/2006/relationships/image" Target="../media/image119.png"/><Relationship Id="rId4" Type="http://schemas.openxmlformats.org/officeDocument/2006/relationships/image" Target="../media/image104.png"/><Relationship Id="rId9" Type="http://schemas.openxmlformats.org/officeDocument/2006/relationships/image" Target="../media/image109.png"/><Relationship Id="rId14" Type="http://schemas.openxmlformats.org/officeDocument/2006/relationships/image" Target="../media/image114.png"/><Relationship Id="rId22" Type="http://schemas.openxmlformats.org/officeDocument/2006/relationships/image" Target="../media/image122.png"/></Relationships>
</file>

<file path=ppt/slides/_rels/slide7.xml.rels><?xml version="1.0" encoding="UTF-8" standalone="yes"?>
<Relationships xmlns="http://schemas.openxmlformats.org/package/2006/relationships"><Relationship Id="rId8" Type="http://schemas.openxmlformats.org/officeDocument/2006/relationships/image" Target="../media/image145.jpeg"/><Relationship Id="rId3" Type="http://schemas.openxmlformats.org/officeDocument/2006/relationships/image" Target="../media/image140.png"/><Relationship Id="rId7" Type="http://schemas.openxmlformats.org/officeDocument/2006/relationships/image" Target="../media/image144.png"/><Relationship Id="rId2" Type="http://schemas.openxmlformats.org/officeDocument/2006/relationships/notesSlide" Target="../notesSlides/notesSlide7.xml"/><Relationship Id="rId1" Type="http://schemas.openxmlformats.org/officeDocument/2006/relationships/slideLayout" Target="../slideLayouts/slideLayout8.xml"/><Relationship Id="rId6" Type="http://schemas.openxmlformats.org/officeDocument/2006/relationships/image" Target="../media/image143.svg"/><Relationship Id="rId5" Type="http://schemas.openxmlformats.org/officeDocument/2006/relationships/image" Target="../media/image142.png"/><Relationship Id="rId4" Type="http://schemas.openxmlformats.org/officeDocument/2006/relationships/image" Target="../media/image141.svg"/><Relationship Id="rId9" Type="http://schemas.openxmlformats.org/officeDocument/2006/relationships/image" Target="../media/image146.jpeg"/></Relationships>
</file>

<file path=ppt/slides/_rels/slide8.xml.rels><?xml version="1.0" encoding="UTF-8" standalone="yes"?>
<Relationships xmlns="http://schemas.openxmlformats.org/package/2006/relationships"><Relationship Id="rId8" Type="http://schemas.openxmlformats.org/officeDocument/2006/relationships/image" Target="../media/image150.svg"/><Relationship Id="rId3" Type="http://schemas.openxmlformats.org/officeDocument/2006/relationships/image" Target="../media/image128.png"/><Relationship Id="rId7" Type="http://schemas.openxmlformats.org/officeDocument/2006/relationships/image" Target="../media/image149.png"/><Relationship Id="rId12" Type="http://schemas.openxmlformats.org/officeDocument/2006/relationships/image" Target="../media/image154.jpeg"/><Relationship Id="rId2" Type="http://schemas.openxmlformats.org/officeDocument/2006/relationships/image" Target="../media/image127.jpeg"/><Relationship Id="rId1" Type="http://schemas.openxmlformats.org/officeDocument/2006/relationships/slideLayout" Target="../slideLayouts/slideLayout8.xml"/><Relationship Id="rId6" Type="http://schemas.openxmlformats.org/officeDocument/2006/relationships/image" Target="../media/image148.svg"/><Relationship Id="rId11" Type="http://schemas.openxmlformats.org/officeDocument/2006/relationships/image" Target="../media/image153.jpeg"/><Relationship Id="rId5" Type="http://schemas.openxmlformats.org/officeDocument/2006/relationships/image" Target="../media/image147.png"/><Relationship Id="rId10" Type="http://schemas.openxmlformats.org/officeDocument/2006/relationships/image" Target="../media/image152.jpeg"/><Relationship Id="rId4" Type="http://schemas.openxmlformats.org/officeDocument/2006/relationships/image" Target="../media/image129.svg"/><Relationship Id="rId9" Type="http://schemas.openxmlformats.org/officeDocument/2006/relationships/image" Target="../media/image151.jpeg"/></Relationships>
</file>

<file path=ppt/slides/_rels/slide9.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8.xml"/><Relationship Id="rId1" Type="http://schemas.openxmlformats.org/officeDocument/2006/relationships/slideLayout" Target="../slideLayouts/slideLayout8.xml"/><Relationship Id="rId6" Type="http://schemas.openxmlformats.org/officeDocument/2006/relationships/image" Target="../media/image158.jpeg"/><Relationship Id="rId5" Type="http://schemas.openxmlformats.org/officeDocument/2006/relationships/image" Target="../media/image157.jpeg"/><Relationship Id="rId4" Type="http://schemas.openxmlformats.org/officeDocument/2006/relationships/image" Target="../media/image156.png"/></Relationships>
</file>

<file path=ppt/slides/slide1.xml><?xml version="1.0" encoding="utf-8"?>
<p:sld xmlns:a="http://schemas.openxmlformats.org/drawingml/2006/main" xmlns:r="http://schemas.openxmlformats.org/officeDocument/2006/relationships" xmlns:p="http://schemas.openxmlformats.org/presentationml/2006/main">
  <p:cSld name="Slide684">
    <p:spTree>
      <p:nvGrpSpPr>
        <p:cNvPr id="1" name=""/>
        <p:cNvGrpSpPr/>
        <p:nvPr/>
      </p:nvGrpSpPr>
      <p:grpSpPr>
        <a:xfrm>
          <a:off x="0" y="0"/>
          <a:ext cx="0" cy="0"/>
          <a:chOff x="0" y="0"/>
          <a:chExt cx="0" cy="0"/>
        </a:xfrm>
      </p:grpSpPr>
      <p:sp>
        <p:nvSpPr>
          <p:cNvPr id="2" name="Rectangle 39">
            <a:extLst>
              <a:ext uri="{FF2B5EF4-FFF2-40B4-BE49-F238E27FC236}">
                <a16:creationId xmlns:a16="http://schemas.microsoft.com/office/drawing/2014/main" id="{5C62BB4B-A258-5124-645C-5E1CB4276163}"/>
              </a:ext>
            </a:extLst>
          </p:cNvPr>
          <p:cNvSpPr/>
          <p:nvPr/>
        </p:nvSpPr>
        <p:spPr>
          <a:xfrm>
            <a:off x="496958" y="6187104"/>
            <a:ext cx="11314044" cy="397562"/>
          </a:xfrm>
          <a:prstGeom prst="rect">
            <a:avLst/>
          </a:prstGeom>
          <a:solidFill>
            <a:srgbClr val="FFFFFF"/>
          </a:solidFill>
          <a:ln w="12701" cap="flat">
            <a:solidFill>
              <a:srgbClr val="FFF7F5"/>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Rectangle 19">
            <a:extLst>
              <a:ext uri="{FF2B5EF4-FFF2-40B4-BE49-F238E27FC236}">
                <a16:creationId xmlns:a16="http://schemas.microsoft.com/office/drawing/2014/main" id="{5BB91AC1-FC38-FE12-1FEA-BBEAF0FE94D2}"/>
              </a:ext>
            </a:extLst>
          </p:cNvPr>
          <p:cNvSpPr/>
          <p:nvPr/>
        </p:nvSpPr>
        <p:spPr>
          <a:xfrm>
            <a:off x="6940826" y="-24844"/>
            <a:ext cx="5259455" cy="1938125"/>
          </a:xfrm>
          <a:prstGeom prst="rect">
            <a:avLst/>
          </a:prstGeom>
          <a:solidFill>
            <a:srgbClr val="FFFFFF"/>
          </a:solidFill>
          <a:ln w="12701" cap="flat">
            <a:solidFill>
              <a:srgbClr val="FFF7F5"/>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Slide Number Placeholder 3">
            <a:extLst>
              <a:ext uri="{FF2B5EF4-FFF2-40B4-BE49-F238E27FC236}">
                <a16:creationId xmlns:a16="http://schemas.microsoft.com/office/drawing/2014/main" id="{8424F856-2F85-AFE3-1704-2198B3377B24}"/>
              </a:ext>
            </a:extLst>
          </p:cNvPr>
          <p:cNvSpPr txBox="1"/>
          <p:nvPr/>
        </p:nvSpPr>
        <p:spPr>
          <a:xfrm>
            <a:off x="8839203" y="6356351"/>
            <a:ext cx="2743200" cy="365129"/>
          </a:xfrm>
          <a:prstGeom prst="rect">
            <a:avLst/>
          </a:prstGeom>
          <a:noFill/>
          <a:ln cap="flat">
            <a:noFill/>
          </a:ln>
        </p:spPr>
        <p:txBody>
          <a:bodyPr vert="horz" wrap="square" lIns="91440" tIns="45720" rIns="91440" bIns="45720"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D808EF1E-75F6-4A9F-B2AD-492A8AEDF495}" type="slidenum">
              <a:rPr lang="en-US" sz="1200" b="0" i="0" u="none" strike="noStrike" kern="1200" cap="none" spc="0" baseline="0">
                <a:solidFill>
                  <a:srgbClr val="AFB3B9"/>
                </a:solidFill>
                <a:uFillTx/>
                <a:latin typeface="Calibri"/>
              </a:rPr>
              <a:t>1</a:t>
            </a:fld>
            <a:endParaRPr lang="en-US" sz="1200" b="0" i="0" u="none" strike="noStrike" kern="1200" cap="none" spc="0" baseline="0">
              <a:solidFill>
                <a:srgbClr val="AFB3B9"/>
              </a:solidFill>
              <a:uFillTx/>
              <a:latin typeface="Calibri"/>
            </a:endParaRPr>
          </a:p>
        </p:txBody>
      </p:sp>
      <p:sp>
        <p:nvSpPr>
          <p:cNvPr id="5" name="Title 1">
            <a:extLst>
              <a:ext uri="{FF2B5EF4-FFF2-40B4-BE49-F238E27FC236}">
                <a16:creationId xmlns:a16="http://schemas.microsoft.com/office/drawing/2014/main" id="{6BBE12CE-F33D-0C29-5EF9-3ABD7CA347BC}"/>
              </a:ext>
            </a:extLst>
          </p:cNvPr>
          <p:cNvSpPr txBox="1"/>
          <p:nvPr/>
        </p:nvSpPr>
        <p:spPr>
          <a:xfrm>
            <a:off x="2229206" y="-106619"/>
            <a:ext cx="7616403" cy="1105975"/>
          </a:xfrm>
          <a:prstGeom prst="rect">
            <a:avLst/>
          </a:prstGeom>
          <a:noFill/>
          <a:ln cap="flat">
            <a:noFill/>
          </a:ln>
        </p:spPr>
        <p:txBody>
          <a:bodyPr vert="horz" wrap="square" lIns="91440" tIns="45720" rIns="91440" bIns="45720" anchor="ctr" anchorCtr="1" compatLnSpc="1">
            <a:norm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3600" b="1" i="0" u="none" strike="noStrike" kern="1200" cap="none" spc="0" baseline="0">
                <a:solidFill>
                  <a:srgbClr val="1C498B"/>
                </a:solidFill>
                <a:uFillTx/>
                <a:latin typeface="Calibri"/>
                <a:ea typeface="Lato Medium"/>
                <a:cs typeface="Lato Medium"/>
              </a:rPr>
              <a:t>Thank you to our</a:t>
            </a:r>
            <a:r>
              <a:rPr lang="en-US" sz="3600" b="1" i="0" u="none" strike="noStrike" kern="1200" cap="none" spc="0" baseline="0">
                <a:solidFill>
                  <a:srgbClr val="3C4045"/>
                </a:solidFill>
                <a:uFillTx/>
                <a:latin typeface="Calibri"/>
                <a:ea typeface="Lato Medium"/>
                <a:cs typeface="Lato Medium"/>
              </a:rPr>
              <a:t> </a:t>
            </a:r>
            <a:r>
              <a:rPr lang="en-US" sz="3600" b="1" i="0" u="none" strike="noStrike" kern="1200" cap="none" spc="0" baseline="0">
                <a:solidFill>
                  <a:srgbClr val="F58366"/>
                </a:solidFill>
                <a:uFillTx/>
                <a:latin typeface="Calibri"/>
                <a:ea typeface="Lato Medium"/>
                <a:cs typeface="Lato Medium"/>
              </a:rPr>
              <a:t>Funders:</a:t>
            </a:r>
            <a:endParaRPr lang="en-US" sz="3600" b="1" i="0" u="none" strike="noStrike" kern="1200" cap="none" spc="0" baseline="0">
              <a:solidFill>
                <a:srgbClr val="F58366"/>
              </a:solidFill>
              <a:uFillTx/>
              <a:latin typeface="Calibri"/>
              <a:ea typeface="Lato Medium" pitchFamily="34"/>
              <a:cs typeface="Lato Medium" pitchFamily="34"/>
            </a:endParaRPr>
          </a:p>
        </p:txBody>
      </p:sp>
      <p:pic>
        <p:nvPicPr>
          <p:cNvPr id="6" name="Picture 8" descr="IDPH | Protecting health, improving lives.">
            <a:extLst>
              <a:ext uri="{FF2B5EF4-FFF2-40B4-BE49-F238E27FC236}">
                <a16:creationId xmlns:a16="http://schemas.microsoft.com/office/drawing/2014/main" id="{1B9DFED7-4B56-F34B-3567-FA15C8CEA83C}"/>
              </a:ext>
            </a:extLst>
          </p:cNvPr>
          <p:cNvPicPr>
            <a:picLocks noChangeAspect="1"/>
          </p:cNvPicPr>
          <p:nvPr/>
        </p:nvPicPr>
        <p:blipFill>
          <a:blip r:embed="rId3"/>
          <a:srcRect/>
          <a:stretch>
            <a:fillRect/>
          </a:stretch>
        </p:blipFill>
        <p:spPr>
          <a:xfrm>
            <a:off x="1167350" y="905786"/>
            <a:ext cx="2354488" cy="618838"/>
          </a:xfrm>
          <a:prstGeom prst="rect">
            <a:avLst/>
          </a:prstGeom>
          <a:noFill/>
          <a:ln cap="flat">
            <a:noFill/>
          </a:ln>
        </p:spPr>
      </p:pic>
      <p:pic>
        <p:nvPicPr>
          <p:cNvPr id="7" name="Picture 4" descr="File:US CDC logo.svg - Wikimedia Commons">
            <a:extLst>
              <a:ext uri="{FF2B5EF4-FFF2-40B4-BE49-F238E27FC236}">
                <a16:creationId xmlns:a16="http://schemas.microsoft.com/office/drawing/2014/main" id="{C6E03321-02C2-21A7-9DCC-0A54866CAC3B}"/>
              </a:ext>
            </a:extLst>
          </p:cNvPr>
          <p:cNvPicPr>
            <a:picLocks noChangeAspect="1"/>
          </p:cNvPicPr>
          <p:nvPr/>
        </p:nvPicPr>
        <p:blipFill>
          <a:blip r:embed="rId4"/>
          <a:srcRect/>
          <a:stretch>
            <a:fillRect/>
          </a:stretch>
        </p:blipFill>
        <p:spPr>
          <a:xfrm>
            <a:off x="1751816" y="2321176"/>
            <a:ext cx="1185976" cy="944035"/>
          </a:xfrm>
          <a:prstGeom prst="rect">
            <a:avLst/>
          </a:prstGeom>
          <a:noFill/>
          <a:ln cap="flat">
            <a:noFill/>
          </a:ln>
        </p:spPr>
      </p:pic>
      <p:pic>
        <p:nvPicPr>
          <p:cNvPr id="8" name="Picture 2" descr="Logo&#10;&#10;Description automatically generated">
            <a:extLst>
              <a:ext uri="{FF2B5EF4-FFF2-40B4-BE49-F238E27FC236}">
                <a16:creationId xmlns:a16="http://schemas.microsoft.com/office/drawing/2014/main" id="{5C9AB5D2-80C9-3B93-CEB1-C155F29077A3}"/>
              </a:ext>
            </a:extLst>
          </p:cNvPr>
          <p:cNvPicPr>
            <a:picLocks noChangeAspect="1"/>
          </p:cNvPicPr>
          <p:nvPr/>
        </p:nvPicPr>
        <p:blipFill>
          <a:blip r:embed="rId5"/>
          <a:stretch>
            <a:fillRect/>
          </a:stretch>
        </p:blipFill>
        <p:spPr>
          <a:xfrm>
            <a:off x="4433907" y="821067"/>
            <a:ext cx="1076495" cy="1042827"/>
          </a:xfrm>
          <a:prstGeom prst="rect">
            <a:avLst/>
          </a:prstGeom>
          <a:noFill/>
          <a:ln cap="flat">
            <a:noFill/>
          </a:ln>
        </p:spPr>
      </p:pic>
      <p:pic>
        <p:nvPicPr>
          <p:cNvPr id="9" name="Picture 28" descr="Logo, company name&#10;&#10;Description automatically generated">
            <a:extLst>
              <a:ext uri="{FF2B5EF4-FFF2-40B4-BE49-F238E27FC236}">
                <a16:creationId xmlns:a16="http://schemas.microsoft.com/office/drawing/2014/main" id="{E0C07CCE-05B7-2F8B-F9F5-FC7042321FD7}"/>
              </a:ext>
            </a:extLst>
          </p:cNvPr>
          <p:cNvPicPr>
            <a:picLocks noChangeAspect="1"/>
          </p:cNvPicPr>
          <p:nvPr/>
        </p:nvPicPr>
        <p:blipFill>
          <a:blip r:embed="rId6"/>
          <a:srcRect/>
          <a:stretch>
            <a:fillRect/>
          </a:stretch>
        </p:blipFill>
        <p:spPr>
          <a:xfrm>
            <a:off x="8612248" y="2376306"/>
            <a:ext cx="1919618" cy="900382"/>
          </a:xfrm>
          <a:prstGeom prst="rect">
            <a:avLst/>
          </a:prstGeom>
          <a:noFill/>
          <a:ln cap="flat">
            <a:noFill/>
          </a:ln>
        </p:spPr>
      </p:pic>
      <p:sp>
        <p:nvSpPr>
          <p:cNvPr id="10" name="Title 1">
            <a:extLst>
              <a:ext uri="{FF2B5EF4-FFF2-40B4-BE49-F238E27FC236}">
                <a16:creationId xmlns:a16="http://schemas.microsoft.com/office/drawing/2014/main" id="{BA89DB8A-87E0-5AE2-443C-27DC6470898C}"/>
              </a:ext>
            </a:extLst>
          </p:cNvPr>
          <p:cNvSpPr txBox="1"/>
          <p:nvPr/>
        </p:nvSpPr>
        <p:spPr>
          <a:xfrm>
            <a:off x="3237104" y="3431807"/>
            <a:ext cx="5306738" cy="593308"/>
          </a:xfrm>
          <a:prstGeom prst="rect">
            <a:avLst/>
          </a:prstGeom>
          <a:noFill/>
          <a:ln cap="flat">
            <a:noFill/>
          </a:ln>
        </p:spPr>
        <p:txBody>
          <a:bodyPr vert="horz" wrap="square" lIns="91440" tIns="45720" rIns="91440" bIns="45720" anchor="ctr" anchorCtr="1" compatLnSpc="1">
            <a:normAutofit/>
          </a:bodyPr>
          <a:lstStyle/>
          <a:p>
            <a:pPr marL="0" marR="0" lvl="0" indent="0" algn="ctr"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3600" b="1" i="0" u="none" strike="noStrike" kern="1200" cap="none" spc="0" baseline="0">
                <a:solidFill>
                  <a:srgbClr val="F58366"/>
                </a:solidFill>
                <a:uFillTx/>
                <a:latin typeface="Calibri"/>
                <a:ea typeface="Lato Medium"/>
                <a:cs typeface="Lato Medium"/>
              </a:rPr>
              <a:t>Supporters:</a:t>
            </a:r>
            <a:endParaRPr lang="en-US" sz="3600" b="1" i="0" u="none" strike="noStrike" kern="1200" cap="none" spc="0" baseline="0">
              <a:solidFill>
                <a:srgbClr val="F58366"/>
              </a:solidFill>
              <a:uFillTx/>
              <a:latin typeface="Calibri"/>
              <a:ea typeface="Lato Medium" pitchFamily="34"/>
              <a:cs typeface="Lato Medium" pitchFamily="34"/>
            </a:endParaRPr>
          </a:p>
        </p:txBody>
      </p:sp>
      <p:pic>
        <p:nvPicPr>
          <p:cNvPr id="11" name="Picture 36">
            <a:extLst>
              <a:ext uri="{FF2B5EF4-FFF2-40B4-BE49-F238E27FC236}">
                <a16:creationId xmlns:a16="http://schemas.microsoft.com/office/drawing/2014/main" id="{6EFBFE74-F435-C283-BDF0-365E01426804}"/>
              </a:ext>
            </a:extLst>
          </p:cNvPr>
          <p:cNvPicPr>
            <a:picLocks noChangeAspect="1"/>
          </p:cNvPicPr>
          <p:nvPr/>
        </p:nvPicPr>
        <p:blipFill>
          <a:blip r:embed="rId7"/>
          <a:stretch>
            <a:fillRect/>
          </a:stretch>
        </p:blipFill>
        <p:spPr>
          <a:xfrm>
            <a:off x="8410239" y="5094369"/>
            <a:ext cx="2298490" cy="471199"/>
          </a:xfrm>
          <a:prstGeom prst="rect">
            <a:avLst/>
          </a:prstGeom>
          <a:noFill/>
          <a:ln cap="flat">
            <a:noFill/>
          </a:ln>
        </p:spPr>
      </p:pic>
      <p:pic>
        <p:nvPicPr>
          <p:cNvPr id="12" name="Picture 38" descr="A picture containing text, sign&#10;&#10;Description automatically generated">
            <a:extLst>
              <a:ext uri="{FF2B5EF4-FFF2-40B4-BE49-F238E27FC236}">
                <a16:creationId xmlns:a16="http://schemas.microsoft.com/office/drawing/2014/main" id="{1E7889F0-7FCB-DA27-468E-72E8B9E2BC6F}"/>
              </a:ext>
            </a:extLst>
          </p:cNvPr>
          <p:cNvPicPr>
            <a:picLocks noChangeAspect="1"/>
          </p:cNvPicPr>
          <p:nvPr/>
        </p:nvPicPr>
        <p:blipFill>
          <a:blip r:embed="rId8"/>
          <a:stretch>
            <a:fillRect/>
          </a:stretch>
        </p:blipFill>
        <p:spPr>
          <a:xfrm>
            <a:off x="1270887" y="4159989"/>
            <a:ext cx="1664902" cy="598045"/>
          </a:xfrm>
          <a:prstGeom prst="rect">
            <a:avLst/>
          </a:prstGeom>
          <a:noFill/>
          <a:ln cap="flat">
            <a:noFill/>
          </a:ln>
        </p:spPr>
      </p:pic>
      <p:pic>
        <p:nvPicPr>
          <p:cNvPr id="13" name="Picture 41" descr="A picture containing icon&#10;&#10;Description automatically generated">
            <a:extLst>
              <a:ext uri="{FF2B5EF4-FFF2-40B4-BE49-F238E27FC236}">
                <a16:creationId xmlns:a16="http://schemas.microsoft.com/office/drawing/2014/main" id="{28D5DAC5-8950-426A-D4F2-7C7E092DDE31}"/>
              </a:ext>
            </a:extLst>
          </p:cNvPr>
          <p:cNvPicPr>
            <a:picLocks noChangeAspect="1"/>
          </p:cNvPicPr>
          <p:nvPr/>
        </p:nvPicPr>
        <p:blipFill>
          <a:blip r:embed="rId9"/>
          <a:stretch>
            <a:fillRect/>
          </a:stretch>
        </p:blipFill>
        <p:spPr>
          <a:xfrm>
            <a:off x="8411346" y="4258488"/>
            <a:ext cx="1904996" cy="476246"/>
          </a:xfrm>
          <a:prstGeom prst="rect">
            <a:avLst/>
          </a:prstGeom>
          <a:noFill/>
          <a:ln cap="flat">
            <a:noFill/>
          </a:ln>
        </p:spPr>
      </p:pic>
      <p:pic>
        <p:nvPicPr>
          <p:cNvPr id="14" name="Picture 1" descr="A blue and red logo&#10;&#10;Description automatically generated">
            <a:extLst>
              <a:ext uri="{FF2B5EF4-FFF2-40B4-BE49-F238E27FC236}">
                <a16:creationId xmlns:a16="http://schemas.microsoft.com/office/drawing/2014/main" id="{85A759A7-CB90-9341-E058-580EC00C1D82}"/>
              </a:ext>
            </a:extLst>
          </p:cNvPr>
          <p:cNvPicPr>
            <a:picLocks noChangeAspect="1"/>
          </p:cNvPicPr>
          <p:nvPr/>
        </p:nvPicPr>
        <p:blipFill>
          <a:blip r:embed="rId10"/>
          <a:stretch>
            <a:fillRect/>
          </a:stretch>
        </p:blipFill>
        <p:spPr>
          <a:xfrm>
            <a:off x="3794129" y="2316915"/>
            <a:ext cx="2369301" cy="739091"/>
          </a:xfrm>
          <a:prstGeom prst="rect">
            <a:avLst/>
          </a:prstGeom>
          <a:noFill/>
          <a:ln cap="flat">
            <a:noFill/>
          </a:ln>
        </p:spPr>
      </p:pic>
      <p:sp>
        <p:nvSpPr>
          <p:cNvPr id="15" name="TextBox 9">
            <a:extLst>
              <a:ext uri="{FF2B5EF4-FFF2-40B4-BE49-F238E27FC236}">
                <a16:creationId xmlns:a16="http://schemas.microsoft.com/office/drawing/2014/main" id="{E465D8AA-DBB7-6389-8894-E6179D5E5E69}"/>
              </a:ext>
            </a:extLst>
          </p:cNvPr>
          <p:cNvSpPr txBox="1"/>
          <p:nvPr/>
        </p:nvSpPr>
        <p:spPr>
          <a:xfrm>
            <a:off x="8753276" y="1937192"/>
            <a:ext cx="2225613" cy="430883"/>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200" b="1" i="0" u="none" strike="noStrike" kern="1200" cap="none" spc="0" baseline="0">
                <a:solidFill>
                  <a:srgbClr val="1C498B"/>
                </a:solidFill>
                <a:uFillTx/>
                <a:latin typeface="Calibri"/>
                <a:ea typeface="Lato Medium"/>
                <a:cs typeface="Lato Medium"/>
              </a:rPr>
              <a:t>CME Provider</a:t>
            </a:r>
          </a:p>
        </p:txBody>
      </p:sp>
      <p:pic>
        <p:nvPicPr>
          <p:cNvPr id="16" name="Picture 45" descr="Logo, company name&#10;&#10;Description automatically generated">
            <a:extLst>
              <a:ext uri="{FF2B5EF4-FFF2-40B4-BE49-F238E27FC236}">
                <a16:creationId xmlns:a16="http://schemas.microsoft.com/office/drawing/2014/main" id="{77D65E32-6EC7-AE4D-79A7-50F34DD72D6A}"/>
              </a:ext>
            </a:extLst>
          </p:cNvPr>
          <p:cNvPicPr>
            <a:picLocks noChangeAspect="1"/>
          </p:cNvPicPr>
          <p:nvPr/>
        </p:nvPicPr>
        <p:blipFill>
          <a:blip r:embed="rId11"/>
          <a:stretch>
            <a:fillRect/>
          </a:stretch>
        </p:blipFill>
        <p:spPr>
          <a:xfrm>
            <a:off x="6558689" y="5995025"/>
            <a:ext cx="1644072" cy="544168"/>
          </a:xfrm>
          <a:prstGeom prst="rect">
            <a:avLst/>
          </a:prstGeom>
          <a:noFill/>
          <a:ln cap="flat">
            <a:noFill/>
          </a:ln>
        </p:spPr>
      </p:pic>
      <p:pic>
        <p:nvPicPr>
          <p:cNvPr id="17" name="Picture 46" descr="Logo&#10;&#10;Description automatically generated">
            <a:extLst>
              <a:ext uri="{FF2B5EF4-FFF2-40B4-BE49-F238E27FC236}">
                <a16:creationId xmlns:a16="http://schemas.microsoft.com/office/drawing/2014/main" id="{778A3F2A-20CC-946A-0DF1-615ACBFDD1FB}"/>
              </a:ext>
            </a:extLst>
          </p:cNvPr>
          <p:cNvPicPr>
            <a:picLocks noChangeAspect="1"/>
          </p:cNvPicPr>
          <p:nvPr/>
        </p:nvPicPr>
        <p:blipFill>
          <a:blip r:embed="rId12"/>
          <a:stretch>
            <a:fillRect/>
          </a:stretch>
        </p:blipFill>
        <p:spPr>
          <a:xfrm>
            <a:off x="8751649" y="5827388"/>
            <a:ext cx="1432416" cy="625961"/>
          </a:xfrm>
          <a:prstGeom prst="rect">
            <a:avLst/>
          </a:prstGeom>
          <a:noFill/>
          <a:ln cap="flat">
            <a:noFill/>
          </a:ln>
        </p:spPr>
      </p:pic>
      <p:pic>
        <p:nvPicPr>
          <p:cNvPr id="18" name="Picture 20" descr="A purple text on a white background&#10;&#10;Description automatically generated">
            <a:extLst>
              <a:ext uri="{FF2B5EF4-FFF2-40B4-BE49-F238E27FC236}">
                <a16:creationId xmlns:a16="http://schemas.microsoft.com/office/drawing/2014/main" id="{4BDF7F1E-07A4-7B33-5657-12D9C002F65B}"/>
              </a:ext>
            </a:extLst>
          </p:cNvPr>
          <p:cNvPicPr>
            <a:picLocks noChangeAspect="1"/>
          </p:cNvPicPr>
          <p:nvPr/>
        </p:nvPicPr>
        <p:blipFill>
          <a:blip r:embed="rId13"/>
          <a:stretch>
            <a:fillRect/>
          </a:stretch>
        </p:blipFill>
        <p:spPr>
          <a:xfrm>
            <a:off x="3750667" y="5994934"/>
            <a:ext cx="2283128" cy="538343"/>
          </a:xfrm>
          <a:prstGeom prst="rect">
            <a:avLst/>
          </a:prstGeom>
          <a:noFill/>
          <a:ln cap="flat">
            <a:noFill/>
          </a:ln>
        </p:spPr>
      </p:pic>
      <p:pic>
        <p:nvPicPr>
          <p:cNvPr id="19" name="Picture 11" descr="A logo with a person in the middle&#10;&#10;Description automatically generated">
            <a:extLst>
              <a:ext uri="{FF2B5EF4-FFF2-40B4-BE49-F238E27FC236}">
                <a16:creationId xmlns:a16="http://schemas.microsoft.com/office/drawing/2014/main" id="{E2C9DB92-2FDB-98B2-AA7C-35D5AD50A606}"/>
              </a:ext>
            </a:extLst>
          </p:cNvPr>
          <p:cNvPicPr>
            <a:picLocks noChangeAspect="1"/>
          </p:cNvPicPr>
          <p:nvPr/>
        </p:nvPicPr>
        <p:blipFill>
          <a:blip r:embed="rId14"/>
          <a:stretch>
            <a:fillRect/>
          </a:stretch>
        </p:blipFill>
        <p:spPr>
          <a:xfrm>
            <a:off x="6817519" y="2261091"/>
            <a:ext cx="1150872" cy="859682"/>
          </a:xfrm>
          <a:prstGeom prst="rect">
            <a:avLst/>
          </a:prstGeom>
          <a:noFill/>
          <a:ln cap="flat">
            <a:noFill/>
          </a:ln>
        </p:spPr>
      </p:pic>
      <p:pic>
        <p:nvPicPr>
          <p:cNvPr id="20" name="Picture 17" descr="A blue cross and a blue shield&#10;&#10;Description automatically generated">
            <a:extLst>
              <a:ext uri="{FF2B5EF4-FFF2-40B4-BE49-F238E27FC236}">
                <a16:creationId xmlns:a16="http://schemas.microsoft.com/office/drawing/2014/main" id="{24E59B91-D691-8279-6DF6-2939D94FBC8F}"/>
              </a:ext>
            </a:extLst>
          </p:cNvPr>
          <p:cNvPicPr>
            <a:picLocks noChangeAspect="1"/>
          </p:cNvPicPr>
          <p:nvPr/>
        </p:nvPicPr>
        <p:blipFill>
          <a:blip r:embed="rId15"/>
          <a:stretch>
            <a:fillRect/>
          </a:stretch>
        </p:blipFill>
        <p:spPr>
          <a:xfrm>
            <a:off x="6509769" y="816321"/>
            <a:ext cx="1766501" cy="849386"/>
          </a:xfrm>
          <a:prstGeom prst="rect">
            <a:avLst/>
          </a:prstGeom>
          <a:noFill/>
          <a:ln cap="flat">
            <a:noFill/>
          </a:ln>
        </p:spPr>
      </p:pic>
      <p:pic>
        <p:nvPicPr>
          <p:cNvPr id="21" name="Picture 22">
            <a:extLst>
              <a:ext uri="{FF2B5EF4-FFF2-40B4-BE49-F238E27FC236}">
                <a16:creationId xmlns:a16="http://schemas.microsoft.com/office/drawing/2014/main" id="{3C73E5CA-C5EE-B4CF-1CF7-8BCC6E5B0F2E}"/>
              </a:ext>
            </a:extLst>
          </p:cNvPr>
          <p:cNvPicPr>
            <a:picLocks noChangeAspect="1"/>
          </p:cNvPicPr>
          <p:nvPr/>
        </p:nvPicPr>
        <p:blipFill>
          <a:blip r:embed="rId16"/>
          <a:stretch>
            <a:fillRect/>
          </a:stretch>
        </p:blipFill>
        <p:spPr>
          <a:xfrm>
            <a:off x="8874910" y="921203"/>
            <a:ext cx="1393783" cy="945279"/>
          </a:xfrm>
          <a:prstGeom prst="rect">
            <a:avLst/>
          </a:prstGeom>
          <a:noFill/>
          <a:ln cap="flat">
            <a:noFill/>
          </a:ln>
        </p:spPr>
      </p:pic>
      <p:pic>
        <p:nvPicPr>
          <p:cNvPr id="22" name="Picture 23" descr="A blue logo with a tree and text&#10;&#10;Description automatically generated">
            <a:extLst>
              <a:ext uri="{FF2B5EF4-FFF2-40B4-BE49-F238E27FC236}">
                <a16:creationId xmlns:a16="http://schemas.microsoft.com/office/drawing/2014/main" id="{C9D58313-BD49-F925-ED38-A1EA348CBFFF}"/>
              </a:ext>
            </a:extLst>
          </p:cNvPr>
          <p:cNvPicPr>
            <a:picLocks noChangeAspect="1"/>
          </p:cNvPicPr>
          <p:nvPr/>
        </p:nvPicPr>
        <p:blipFill>
          <a:blip r:embed="rId17"/>
          <a:stretch>
            <a:fillRect/>
          </a:stretch>
        </p:blipFill>
        <p:spPr>
          <a:xfrm>
            <a:off x="724908" y="5740703"/>
            <a:ext cx="2506909" cy="800511"/>
          </a:xfrm>
          <a:prstGeom prst="rect">
            <a:avLst/>
          </a:prstGeom>
          <a:noFill/>
          <a:ln cap="flat">
            <a:noFill/>
          </a:ln>
        </p:spPr>
      </p:pic>
      <p:pic>
        <p:nvPicPr>
          <p:cNvPr id="23" name="Picture 25" descr="A logo with blue wings&#10;&#10;Description automatically generated">
            <a:extLst>
              <a:ext uri="{FF2B5EF4-FFF2-40B4-BE49-F238E27FC236}">
                <a16:creationId xmlns:a16="http://schemas.microsoft.com/office/drawing/2014/main" id="{2C4F52D3-FB88-722C-40F9-E108B29D6FCA}"/>
              </a:ext>
            </a:extLst>
          </p:cNvPr>
          <p:cNvPicPr>
            <a:picLocks noChangeAspect="1"/>
          </p:cNvPicPr>
          <p:nvPr/>
        </p:nvPicPr>
        <p:blipFill>
          <a:blip r:embed="rId18"/>
          <a:stretch>
            <a:fillRect/>
          </a:stretch>
        </p:blipFill>
        <p:spPr>
          <a:xfrm>
            <a:off x="1074045" y="4930545"/>
            <a:ext cx="2310313" cy="806903"/>
          </a:xfrm>
          <a:prstGeom prst="rect">
            <a:avLst/>
          </a:prstGeom>
          <a:noFill/>
          <a:ln cap="flat">
            <a:noFill/>
          </a:ln>
        </p:spPr>
      </p:pic>
      <p:pic>
        <p:nvPicPr>
          <p:cNvPr id="24" name="Picture 29" descr="A blue and white logo&#10;&#10;Description automatically generated">
            <a:extLst>
              <a:ext uri="{FF2B5EF4-FFF2-40B4-BE49-F238E27FC236}">
                <a16:creationId xmlns:a16="http://schemas.microsoft.com/office/drawing/2014/main" id="{A75313DA-09E3-4824-10C0-10917C70B0EE}"/>
              </a:ext>
            </a:extLst>
          </p:cNvPr>
          <p:cNvPicPr>
            <a:picLocks noChangeAspect="1"/>
          </p:cNvPicPr>
          <p:nvPr/>
        </p:nvPicPr>
        <p:blipFill>
          <a:blip r:embed="rId19"/>
          <a:stretch>
            <a:fillRect/>
          </a:stretch>
        </p:blipFill>
        <p:spPr>
          <a:xfrm>
            <a:off x="3715371" y="4197891"/>
            <a:ext cx="2172349" cy="592028"/>
          </a:xfrm>
          <a:prstGeom prst="rect">
            <a:avLst/>
          </a:prstGeom>
          <a:noFill/>
          <a:ln cap="flat">
            <a:noFill/>
          </a:ln>
        </p:spPr>
      </p:pic>
      <p:pic>
        <p:nvPicPr>
          <p:cNvPr id="25" name="Picture 31" descr="A logo of a child&#10;&#10;Description automatically generated">
            <a:extLst>
              <a:ext uri="{FF2B5EF4-FFF2-40B4-BE49-F238E27FC236}">
                <a16:creationId xmlns:a16="http://schemas.microsoft.com/office/drawing/2014/main" id="{358CA147-750C-FFDD-4E35-C45AEB6E827B}"/>
              </a:ext>
            </a:extLst>
          </p:cNvPr>
          <p:cNvPicPr>
            <a:picLocks noChangeAspect="1"/>
          </p:cNvPicPr>
          <p:nvPr/>
        </p:nvPicPr>
        <p:blipFill>
          <a:blip r:embed="rId20"/>
          <a:stretch>
            <a:fillRect/>
          </a:stretch>
        </p:blipFill>
        <p:spPr>
          <a:xfrm>
            <a:off x="6962543" y="4139708"/>
            <a:ext cx="870033" cy="713131"/>
          </a:xfrm>
          <a:prstGeom prst="rect">
            <a:avLst/>
          </a:prstGeom>
          <a:noFill/>
          <a:ln cap="flat">
            <a:noFill/>
          </a:ln>
        </p:spPr>
      </p:pic>
      <p:pic>
        <p:nvPicPr>
          <p:cNvPr id="26" name="Picture 33" descr="A blue logo with a black background&#10;&#10;Description automatically generated">
            <a:extLst>
              <a:ext uri="{FF2B5EF4-FFF2-40B4-BE49-F238E27FC236}">
                <a16:creationId xmlns:a16="http://schemas.microsoft.com/office/drawing/2014/main" id="{063EE870-0027-42CE-E644-71A319B4B0ED}"/>
              </a:ext>
            </a:extLst>
          </p:cNvPr>
          <p:cNvPicPr>
            <a:picLocks noChangeAspect="1"/>
          </p:cNvPicPr>
          <p:nvPr/>
        </p:nvPicPr>
        <p:blipFill>
          <a:blip r:embed="rId21"/>
          <a:stretch>
            <a:fillRect/>
          </a:stretch>
        </p:blipFill>
        <p:spPr>
          <a:xfrm>
            <a:off x="6940085" y="4931112"/>
            <a:ext cx="877074" cy="862571"/>
          </a:xfrm>
          <a:prstGeom prst="rect">
            <a:avLst/>
          </a:prstGeom>
          <a:noFill/>
          <a:ln cap="flat">
            <a:noFill/>
          </a:ln>
        </p:spPr>
      </p:pic>
      <p:pic>
        <p:nvPicPr>
          <p:cNvPr id="27" name="Picture 41" descr="A close-up of a logo&#10;&#10;Description automatically generated">
            <a:extLst>
              <a:ext uri="{FF2B5EF4-FFF2-40B4-BE49-F238E27FC236}">
                <a16:creationId xmlns:a16="http://schemas.microsoft.com/office/drawing/2014/main" id="{D8445A4B-4E0A-BEF3-7D9B-B724124749A0}"/>
              </a:ext>
            </a:extLst>
          </p:cNvPr>
          <p:cNvPicPr>
            <a:picLocks noChangeAspect="1"/>
          </p:cNvPicPr>
          <p:nvPr/>
        </p:nvPicPr>
        <p:blipFill>
          <a:blip r:embed="rId22"/>
          <a:stretch>
            <a:fillRect/>
          </a:stretch>
        </p:blipFill>
        <p:spPr>
          <a:xfrm>
            <a:off x="3949476" y="4930691"/>
            <a:ext cx="1865065" cy="868131"/>
          </a:xfrm>
          <a:prstGeom prst="rect">
            <a:avLst/>
          </a:prstGeom>
          <a:noFill/>
          <a:ln cap="flat">
            <a:noFill/>
          </a:ln>
        </p:spPr>
      </p:pic>
      <p:sp>
        <p:nvSpPr>
          <p:cNvPr id="28" name="Freeform 23">
            <a:extLst>
              <a:ext uri="{FF2B5EF4-FFF2-40B4-BE49-F238E27FC236}">
                <a16:creationId xmlns:a16="http://schemas.microsoft.com/office/drawing/2014/main" id="{B94EA65E-56EB-33C0-907A-511F0F62EA51}"/>
              </a:ext>
            </a:extLst>
          </p:cNvPr>
          <p:cNvSpPr/>
          <p:nvPr/>
        </p:nvSpPr>
        <p:spPr>
          <a:xfrm>
            <a:off x="10918310" y="-29736"/>
            <a:ext cx="1271107" cy="635553"/>
          </a:xfrm>
          <a:custGeom>
            <a:avLst/>
            <a:gdLst>
              <a:gd name="f0" fmla="val w"/>
              <a:gd name="f1" fmla="val h"/>
              <a:gd name="f2" fmla="val 0"/>
              <a:gd name="f3" fmla="val 1906662"/>
              <a:gd name="f4" fmla="val 953331"/>
              <a:gd name="f5" fmla="*/ f0 1 1906662"/>
              <a:gd name="f6" fmla="*/ f1 1 953331"/>
              <a:gd name="f7" fmla="+- f4 0 f2"/>
              <a:gd name="f8" fmla="+- f3 0 f2"/>
              <a:gd name="f9" fmla="*/ f8 1 1906662"/>
              <a:gd name="f10" fmla="*/ f7 1 953331"/>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906662" h="953331">
                <a:moveTo>
                  <a:pt x="f2" y="f2"/>
                </a:moveTo>
                <a:lnTo>
                  <a:pt x="f3" y="f2"/>
                </a:lnTo>
                <a:lnTo>
                  <a:pt x="f3" y="f4"/>
                </a:lnTo>
                <a:lnTo>
                  <a:pt x="f2" y="f4"/>
                </a:lnTo>
                <a:lnTo>
                  <a:pt x="f2" y="f2"/>
                </a:lnTo>
                <a:close/>
              </a:path>
            </a:pathLst>
          </a:custGeom>
          <a:blipFill>
            <a:blip r:embed="rId2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name="Slide733">
    <p:spTree>
      <p:nvGrpSpPr>
        <p:cNvPr id="1" name=""/>
        <p:cNvGrpSpPr/>
        <p:nvPr/>
      </p:nvGrpSpPr>
      <p:grpSpPr>
        <a:xfrm>
          <a:off x="0" y="0"/>
          <a:ext cx="0" cy="0"/>
          <a:chOff x="0" y="0"/>
          <a:chExt cx="0" cy="0"/>
        </a:xfrm>
      </p:grpSpPr>
      <p:sp>
        <p:nvSpPr>
          <p:cNvPr id="2" name="Rectangle 37">
            <a:extLst>
              <a:ext uri="{FF2B5EF4-FFF2-40B4-BE49-F238E27FC236}">
                <a16:creationId xmlns:a16="http://schemas.microsoft.com/office/drawing/2014/main" id="{547E723F-86A1-B95E-73CF-E566EB901EE7}"/>
              </a:ext>
            </a:extLst>
          </p:cNvPr>
          <p:cNvSpPr/>
          <p:nvPr/>
        </p:nvSpPr>
        <p:spPr>
          <a:xfrm>
            <a:off x="7027328"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grpSp>
        <p:nvGrpSpPr>
          <p:cNvPr id="3" name="Group 2">
            <a:extLst>
              <a:ext uri="{FF2B5EF4-FFF2-40B4-BE49-F238E27FC236}">
                <a16:creationId xmlns:a16="http://schemas.microsoft.com/office/drawing/2014/main" id="{34B9F937-5250-1F32-CEEC-5B2D40F1F851}"/>
              </a:ext>
            </a:extLst>
          </p:cNvPr>
          <p:cNvGrpSpPr/>
          <p:nvPr/>
        </p:nvGrpSpPr>
        <p:grpSpPr>
          <a:xfrm>
            <a:off x="713012" y="231224"/>
            <a:ext cx="10784113" cy="6384002"/>
            <a:chOff x="713012" y="231224"/>
            <a:chExt cx="10784113" cy="6384002"/>
          </a:xfrm>
        </p:grpSpPr>
        <p:sp>
          <p:nvSpPr>
            <p:cNvPr id="4" name="Freeform 3">
              <a:extLst>
                <a:ext uri="{FF2B5EF4-FFF2-40B4-BE49-F238E27FC236}">
                  <a16:creationId xmlns:a16="http://schemas.microsoft.com/office/drawing/2014/main" id="{0F074EEA-16AF-CA44-5D27-68D0E3669A9D}"/>
                </a:ext>
              </a:extLst>
            </p:cNvPr>
            <p:cNvSpPr/>
            <p:nvPr/>
          </p:nvSpPr>
          <p:spPr>
            <a:xfrm>
              <a:off x="713012" y="368302"/>
              <a:ext cx="10784113" cy="6246924"/>
            </a:xfrm>
            <a:custGeom>
              <a:avLst/>
              <a:gdLst>
                <a:gd name="f0" fmla="val w"/>
                <a:gd name="f1" fmla="val h"/>
                <a:gd name="f2" fmla="val 0"/>
                <a:gd name="f3" fmla="val 4274726"/>
                <a:gd name="f4" fmla="val 2170468"/>
                <a:gd name="f5" fmla="val 16695"/>
                <a:gd name="f6" fmla="val 4258031"/>
                <a:gd name="f7" fmla="val 4267252"/>
                <a:gd name="f8" fmla="val 7475"/>
                <a:gd name="f9" fmla="val 2153773"/>
                <a:gd name="f10" fmla="val 2158201"/>
                <a:gd name="f11" fmla="val 4272967"/>
                <a:gd name="f12" fmla="val 2162447"/>
                <a:gd name="f13" fmla="val 4269836"/>
                <a:gd name="f14" fmla="val 2165578"/>
                <a:gd name="f15" fmla="val 4266705"/>
                <a:gd name="f16" fmla="val 2168709"/>
                <a:gd name="f17" fmla="val 4262459"/>
                <a:gd name="f18" fmla="val 12267"/>
                <a:gd name="f19" fmla="val 8021"/>
                <a:gd name="f20" fmla="val 4890"/>
                <a:gd name="f21" fmla="val 1759"/>
                <a:gd name="f22" fmla="*/ f0 1 4274726"/>
                <a:gd name="f23" fmla="*/ f1 1 2170468"/>
                <a:gd name="f24" fmla="+- f4 0 f2"/>
                <a:gd name="f25" fmla="+- f3 0 f2"/>
                <a:gd name="f26" fmla="*/ f25 1 4274726"/>
                <a:gd name="f27" fmla="*/ f24 1 2170468"/>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4274726" h="2170468">
                  <a:moveTo>
                    <a:pt x="f5" y="f2"/>
                  </a:moveTo>
                  <a:lnTo>
                    <a:pt x="f6" y="f2"/>
                  </a:lnTo>
                  <a:cubicBezTo>
                    <a:pt x="f7" y="f2"/>
                    <a:pt x="f3" y="f8"/>
                    <a:pt x="f3" y="f5"/>
                  </a:cubicBezTo>
                  <a:lnTo>
                    <a:pt x="f3" y="f9"/>
                  </a:lnTo>
                  <a:cubicBezTo>
                    <a:pt x="f3" y="f10"/>
                    <a:pt x="f11" y="f12"/>
                    <a:pt x="f13" y="f14"/>
                  </a:cubicBezTo>
                  <a:cubicBezTo>
                    <a:pt x="f15" y="f16"/>
                    <a:pt x="f17" y="f4"/>
                    <a:pt x="f6" y="f4"/>
                  </a:cubicBezTo>
                  <a:lnTo>
                    <a:pt x="f5" y="f4"/>
                  </a:lnTo>
                  <a:cubicBezTo>
                    <a:pt x="f18" y="f4"/>
                    <a:pt x="f19" y="f16"/>
                    <a:pt x="f20" y="f14"/>
                  </a:cubicBezTo>
                  <a:cubicBezTo>
                    <a:pt x="f21" y="f12"/>
                    <a:pt x="f2" y="f10"/>
                    <a:pt x="f2" y="f9"/>
                  </a:cubicBezTo>
                  <a:lnTo>
                    <a:pt x="f2" y="f5"/>
                  </a:lnTo>
                  <a:cubicBezTo>
                    <a:pt x="f2" y="f18"/>
                    <a:pt x="f21" y="f19"/>
                    <a:pt x="f20" y="f20"/>
                  </a:cubicBezTo>
                  <a:cubicBezTo>
                    <a:pt x="f19" y="f21"/>
                    <a:pt x="f18" y="f2"/>
                    <a:pt x="f5" y="f2"/>
                  </a:cubicBezTo>
                  <a:close/>
                </a:path>
              </a:pathLst>
            </a:custGeom>
            <a:solidFill>
              <a:srgbClr val="E4E8DB"/>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TextBox 4">
              <a:extLst>
                <a:ext uri="{FF2B5EF4-FFF2-40B4-BE49-F238E27FC236}">
                  <a16:creationId xmlns:a16="http://schemas.microsoft.com/office/drawing/2014/main" id="{A573E22A-D5B3-B41A-B964-3E70E310A18B}"/>
                </a:ext>
              </a:extLst>
            </p:cNvPr>
            <p:cNvSpPr txBox="1"/>
            <p:nvPr/>
          </p:nvSpPr>
          <p:spPr>
            <a:xfrm>
              <a:off x="713012" y="231224"/>
              <a:ext cx="10784113" cy="6383993"/>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sp>
        <p:nvSpPr>
          <p:cNvPr id="6" name="Freeform 5">
            <a:extLst>
              <a:ext uri="{FF2B5EF4-FFF2-40B4-BE49-F238E27FC236}">
                <a16:creationId xmlns:a16="http://schemas.microsoft.com/office/drawing/2014/main" id="{93E03DCB-487C-755A-C7B1-2EFDEAFD4A03}"/>
              </a:ext>
            </a:extLst>
          </p:cNvPr>
          <p:cNvSpPr/>
          <p:nvPr/>
        </p:nvSpPr>
        <p:spPr>
          <a:xfrm>
            <a:off x="-73737" y="4102510"/>
            <a:ext cx="1948421" cy="2743200"/>
          </a:xfrm>
          <a:custGeom>
            <a:avLst/>
            <a:gdLst>
              <a:gd name="f0" fmla="val w"/>
              <a:gd name="f1" fmla="val h"/>
              <a:gd name="f2" fmla="val 0"/>
              <a:gd name="f3" fmla="val 2922629"/>
              <a:gd name="f4" fmla="val 4114800"/>
              <a:gd name="f5" fmla="*/ f0 1 2922629"/>
              <a:gd name="f6" fmla="*/ f1 1 4114800"/>
              <a:gd name="f7" fmla="+- f4 0 f2"/>
              <a:gd name="f8" fmla="+- f3 0 f2"/>
              <a:gd name="f9" fmla="*/ f8 1 2922629"/>
              <a:gd name="f10" fmla="*/ f7 1 41148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922629" h="4114800">
                <a:moveTo>
                  <a:pt x="f2" y="f2"/>
                </a:moveTo>
                <a:lnTo>
                  <a:pt x="f3" y="f2"/>
                </a:lnTo>
                <a:lnTo>
                  <a:pt x="f3" y="f4"/>
                </a:lnTo>
                <a:lnTo>
                  <a:pt x="f2" y="f4"/>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TextBox 6">
            <a:extLst>
              <a:ext uri="{FF2B5EF4-FFF2-40B4-BE49-F238E27FC236}">
                <a16:creationId xmlns:a16="http://schemas.microsoft.com/office/drawing/2014/main" id="{6AF9D17A-9ACA-CAA7-CB23-9087781E975F}"/>
              </a:ext>
            </a:extLst>
          </p:cNvPr>
          <p:cNvSpPr txBox="1"/>
          <p:nvPr/>
        </p:nvSpPr>
        <p:spPr>
          <a:xfrm>
            <a:off x="2850075" y="370917"/>
            <a:ext cx="6538325" cy="1154164"/>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4535"/>
              </a:lnSpc>
              <a:spcBef>
                <a:spcPts val="0"/>
              </a:spcBef>
              <a:spcAft>
                <a:spcPts val="0"/>
              </a:spcAft>
              <a:buNone/>
              <a:tabLst/>
              <a:defRPr sz="1800" b="0" i="0" u="none" strike="noStrike" kern="0" cap="none" spc="0" baseline="0">
                <a:solidFill>
                  <a:srgbClr val="000000"/>
                </a:solidFill>
                <a:uFillTx/>
              </a:defRPr>
            </a:pPr>
            <a:r>
              <a:rPr lang="en-US" sz="4500" b="0" i="0" u="none" strike="noStrike" kern="1200" cap="none" spc="0" baseline="0">
                <a:solidFill>
                  <a:srgbClr val="5F6F65"/>
                </a:solidFill>
                <a:uFillTx/>
                <a:latin typeface="Montserrat"/>
                <a:ea typeface="Coco Gothic"/>
                <a:cs typeface="Coco Gothic"/>
              </a:rPr>
              <a:t>Make sure to visit ILPQC’s Partner tables</a:t>
            </a:r>
          </a:p>
        </p:txBody>
      </p:sp>
      <p:grpSp>
        <p:nvGrpSpPr>
          <p:cNvPr id="8" name="Group 7">
            <a:extLst>
              <a:ext uri="{FF2B5EF4-FFF2-40B4-BE49-F238E27FC236}">
                <a16:creationId xmlns:a16="http://schemas.microsoft.com/office/drawing/2014/main" id="{643DCA06-A0C2-0DD7-C7DF-424578BEDD58}"/>
              </a:ext>
            </a:extLst>
          </p:cNvPr>
          <p:cNvGrpSpPr/>
          <p:nvPr/>
        </p:nvGrpSpPr>
        <p:grpSpPr>
          <a:xfrm>
            <a:off x="711384" y="372983"/>
            <a:ext cx="2145392" cy="1114534"/>
            <a:chOff x="711384" y="372983"/>
            <a:chExt cx="2145392" cy="1114534"/>
          </a:xfrm>
        </p:grpSpPr>
        <p:sp>
          <p:nvSpPr>
            <p:cNvPr id="9" name="Freeform 8">
              <a:extLst>
                <a:ext uri="{FF2B5EF4-FFF2-40B4-BE49-F238E27FC236}">
                  <a16:creationId xmlns:a16="http://schemas.microsoft.com/office/drawing/2014/main" id="{301D15E5-9373-D013-6046-31E61D8A28AC}"/>
                </a:ext>
              </a:extLst>
            </p:cNvPr>
            <p:cNvSpPr/>
            <p:nvPr/>
          </p:nvSpPr>
          <p:spPr>
            <a:xfrm>
              <a:off x="711384" y="372983"/>
              <a:ext cx="2145392" cy="1114534"/>
            </a:xfrm>
            <a:custGeom>
              <a:avLst/>
              <a:gdLst>
                <a:gd name="f0" fmla="val w"/>
                <a:gd name="f1" fmla="val h"/>
                <a:gd name="f2" fmla="val 0"/>
                <a:gd name="f3" fmla="val 843705"/>
                <a:gd name="f4" fmla="val 320669"/>
                <a:gd name="f5" fmla="*/ f0 1 843705"/>
                <a:gd name="f6" fmla="*/ f1 1 320669"/>
                <a:gd name="f7" fmla="+- f4 0 f2"/>
                <a:gd name="f8" fmla="+- f3 0 f2"/>
                <a:gd name="f9" fmla="*/ f8 1 843705"/>
                <a:gd name="f10" fmla="*/ f7 1 320669"/>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43705" h="320669">
                  <a:moveTo>
                    <a:pt x="f2" y="f2"/>
                  </a:moveTo>
                  <a:lnTo>
                    <a:pt x="f3" y="f2"/>
                  </a:lnTo>
                  <a:lnTo>
                    <a:pt x="f3" y="f4"/>
                  </a:lnTo>
                  <a:lnTo>
                    <a:pt x="f2" y="f4"/>
                  </a:lnTo>
                  <a:close/>
                </a:path>
              </a:pathLst>
            </a:custGeom>
            <a:solidFill>
              <a:srgbClr val="AAC0A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0" name="TextBox 9">
              <a:extLst>
                <a:ext uri="{FF2B5EF4-FFF2-40B4-BE49-F238E27FC236}">
                  <a16:creationId xmlns:a16="http://schemas.microsoft.com/office/drawing/2014/main" id="{2DAC336E-D187-2EED-2C41-B83F7FC35E22}"/>
                </a:ext>
              </a:extLst>
            </p:cNvPr>
            <p:cNvSpPr txBox="1"/>
            <p:nvPr/>
          </p:nvSpPr>
          <p:spPr>
            <a:xfrm>
              <a:off x="711384" y="519525"/>
              <a:ext cx="2135626" cy="811694"/>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Montserrat Bold"/>
                  <a:ea typeface="Montserrat Bold"/>
                  <a:cs typeface="Montserrat Bold"/>
                </a:rPr>
                <a:t>Open during Storyboard &amp; Lunch sessions</a:t>
              </a:r>
              <a:endParaRPr lang="en-US" sz="1200" b="0" i="0" u="none" strike="noStrike" kern="1200" cap="none" spc="0" baseline="0">
                <a:solidFill>
                  <a:srgbClr val="444C55"/>
                </a:solidFill>
                <a:uFillTx/>
                <a:latin typeface="Arial"/>
              </a:endParaRPr>
            </a:p>
          </p:txBody>
        </p:sp>
      </p:grpSp>
      <p:grpSp>
        <p:nvGrpSpPr>
          <p:cNvPr id="11" name="Group 10">
            <a:extLst>
              <a:ext uri="{FF2B5EF4-FFF2-40B4-BE49-F238E27FC236}">
                <a16:creationId xmlns:a16="http://schemas.microsoft.com/office/drawing/2014/main" id="{B32B714D-A1BC-FB76-3DAA-D320B1C8E48C}"/>
              </a:ext>
            </a:extLst>
          </p:cNvPr>
          <p:cNvGrpSpPr/>
          <p:nvPr/>
        </p:nvGrpSpPr>
        <p:grpSpPr>
          <a:xfrm>
            <a:off x="9358774" y="372983"/>
            <a:ext cx="2135627" cy="1115001"/>
            <a:chOff x="9358774" y="372983"/>
            <a:chExt cx="2135627" cy="1115001"/>
          </a:xfrm>
        </p:grpSpPr>
        <p:sp>
          <p:nvSpPr>
            <p:cNvPr id="12" name="Freeform 11">
              <a:extLst>
                <a:ext uri="{FF2B5EF4-FFF2-40B4-BE49-F238E27FC236}">
                  <a16:creationId xmlns:a16="http://schemas.microsoft.com/office/drawing/2014/main" id="{48794042-6669-A0E7-43CD-D9C33046DE1B}"/>
                </a:ext>
              </a:extLst>
            </p:cNvPr>
            <p:cNvSpPr/>
            <p:nvPr/>
          </p:nvSpPr>
          <p:spPr>
            <a:xfrm>
              <a:off x="9368540" y="372983"/>
              <a:ext cx="2125861" cy="1115001"/>
            </a:xfrm>
            <a:custGeom>
              <a:avLst/>
              <a:gdLst>
                <a:gd name="f0" fmla="val w"/>
                <a:gd name="f1" fmla="val h"/>
                <a:gd name="f2" fmla="val 0"/>
                <a:gd name="f3" fmla="val 843705"/>
                <a:gd name="f4" fmla="val 282259"/>
                <a:gd name="f5" fmla="*/ f0 1 843705"/>
                <a:gd name="f6" fmla="*/ f1 1 282259"/>
                <a:gd name="f7" fmla="+- f4 0 f2"/>
                <a:gd name="f8" fmla="+- f3 0 f2"/>
                <a:gd name="f9" fmla="*/ f8 1 843705"/>
                <a:gd name="f10" fmla="*/ f7 1 282259"/>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43705" h="282259">
                  <a:moveTo>
                    <a:pt x="f2" y="f2"/>
                  </a:moveTo>
                  <a:lnTo>
                    <a:pt x="f3" y="f2"/>
                  </a:lnTo>
                  <a:lnTo>
                    <a:pt x="f3" y="f4"/>
                  </a:lnTo>
                  <a:lnTo>
                    <a:pt x="f2" y="f4"/>
                  </a:lnTo>
                  <a:close/>
                </a:path>
              </a:pathLst>
            </a:custGeom>
            <a:solidFill>
              <a:srgbClr val="AAC0A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3" name="TextBox 12">
              <a:extLst>
                <a:ext uri="{FF2B5EF4-FFF2-40B4-BE49-F238E27FC236}">
                  <a16:creationId xmlns:a16="http://schemas.microsoft.com/office/drawing/2014/main" id="{8F989DAD-FCAE-D2F4-4E35-C8D2A1F89DF9}"/>
                </a:ext>
              </a:extLst>
            </p:cNvPr>
            <p:cNvSpPr txBox="1"/>
            <p:nvPr/>
          </p:nvSpPr>
          <p:spPr>
            <a:xfrm>
              <a:off x="9358774" y="568363"/>
              <a:ext cx="2135626" cy="714466"/>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Montserrat Bold"/>
                  <a:ea typeface="Montserrat Bold"/>
                  <a:cs typeface="Montserrat Bold"/>
                </a:rPr>
                <a:t>Located outside the ballroom</a:t>
              </a:r>
              <a:endParaRPr lang="en-US" sz="1200" b="0" i="0" u="none" strike="noStrike" kern="1200" cap="none" spc="0" baseline="0">
                <a:solidFill>
                  <a:srgbClr val="444C55"/>
                </a:solidFill>
                <a:uFillTx/>
                <a:latin typeface="Arial"/>
              </a:endParaRPr>
            </a:p>
          </p:txBody>
        </p:sp>
      </p:grpSp>
      <p:sp>
        <p:nvSpPr>
          <p:cNvPr id="14" name="Freeform 13">
            <a:extLst>
              <a:ext uri="{FF2B5EF4-FFF2-40B4-BE49-F238E27FC236}">
                <a16:creationId xmlns:a16="http://schemas.microsoft.com/office/drawing/2014/main" id="{436404EB-6C75-E418-D797-81D54B8B2411}"/>
              </a:ext>
            </a:extLst>
          </p:cNvPr>
          <p:cNvSpPr/>
          <p:nvPr/>
        </p:nvSpPr>
        <p:spPr>
          <a:xfrm>
            <a:off x="1372102" y="3288063"/>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5" name="Freeform 14">
            <a:extLst>
              <a:ext uri="{FF2B5EF4-FFF2-40B4-BE49-F238E27FC236}">
                <a16:creationId xmlns:a16="http://schemas.microsoft.com/office/drawing/2014/main" id="{8227254D-3691-D916-B0CF-8ECA5D01E694}"/>
              </a:ext>
            </a:extLst>
          </p:cNvPr>
          <p:cNvSpPr/>
          <p:nvPr/>
        </p:nvSpPr>
        <p:spPr>
          <a:xfrm>
            <a:off x="2170968" y="4985016"/>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6" name="Freeform 15">
            <a:extLst>
              <a:ext uri="{FF2B5EF4-FFF2-40B4-BE49-F238E27FC236}">
                <a16:creationId xmlns:a16="http://schemas.microsoft.com/office/drawing/2014/main" id="{BFB04514-B4B3-2E23-910D-E406D6217878}"/>
              </a:ext>
            </a:extLst>
          </p:cNvPr>
          <p:cNvSpPr/>
          <p:nvPr/>
        </p:nvSpPr>
        <p:spPr>
          <a:xfrm>
            <a:off x="3283418" y="3300883"/>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8" name="Freeform 17">
            <a:extLst>
              <a:ext uri="{FF2B5EF4-FFF2-40B4-BE49-F238E27FC236}">
                <a16:creationId xmlns:a16="http://schemas.microsoft.com/office/drawing/2014/main" id="{E2C017AD-9FCD-20B2-9F1B-C17461EA7D5E}"/>
              </a:ext>
            </a:extLst>
          </p:cNvPr>
          <p:cNvSpPr/>
          <p:nvPr/>
        </p:nvSpPr>
        <p:spPr>
          <a:xfrm>
            <a:off x="5310067" y="3276304"/>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9" name="Freeform 18">
            <a:extLst>
              <a:ext uri="{FF2B5EF4-FFF2-40B4-BE49-F238E27FC236}">
                <a16:creationId xmlns:a16="http://schemas.microsoft.com/office/drawing/2014/main" id="{2C1213EF-3A95-E647-42AC-4ECCD39D2F08}"/>
              </a:ext>
            </a:extLst>
          </p:cNvPr>
          <p:cNvSpPr/>
          <p:nvPr/>
        </p:nvSpPr>
        <p:spPr>
          <a:xfrm>
            <a:off x="6588261" y="4985546"/>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0" name="Freeform 19">
            <a:extLst>
              <a:ext uri="{FF2B5EF4-FFF2-40B4-BE49-F238E27FC236}">
                <a16:creationId xmlns:a16="http://schemas.microsoft.com/office/drawing/2014/main" id="{4665ABFA-D2BC-3492-8A57-74BF5A52206B}"/>
              </a:ext>
            </a:extLst>
          </p:cNvPr>
          <p:cNvSpPr/>
          <p:nvPr/>
        </p:nvSpPr>
        <p:spPr>
          <a:xfrm>
            <a:off x="9200765" y="3233108"/>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1" name="Freeform 20">
            <a:extLst>
              <a:ext uri="{FF2B5EF4-FFF2-40B4-BE49-F238E27FC236}">
                <a16:creationId xmlns:a16="http://schemas.microsoft.com/office/drawing/2014/main" id="{28BE2D38-48AB-0993-10F7-D058C5426AAF}"/>
              </a:ext>
            </a:extLst>
          </p:cNvPr>
          <p:cNvSpPr/>
          <p:nvPr/>
        </p:nvSpPr>
        <p:spPr>
          <a:xfrm>
            <a:off x="8721437" y="4988527"/>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2" name="Freeform 21">
            <a:extLst>
              <a:ext uri="{FF2B5EF4-FFF2-40B4-BE49-F238E27FC236}">
                <a16:creationId xmlns:a16="http://schemas.microsoft.com/office/drawing/2014/main" id="{2874518C-E1C0-083C-F5D7-8AFAEDA05F2D}"/>
              </a:ext>
            </a:extLst>
          </p:cNvPr>
          <p:cNvSpPr/>
          <p:nvPr/>
        </p:nvSpPr>
        <p:spPr>
          <a:xfrm>
            <a:off x="2150517" y="1589437"/>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3" name="TextBox 22">
            <a:extLst>
              <a:ext uri="{FF2B5EF4-FFF2-40B4-BE49-F238E27FC236}">
                <a16:creationId xmlns:a16="http://schemas.microsoft.com/office/drawing/2014/main" id="{3A51B9F3-E262-8895-E91F-6100E1A891A1}"/>
              </a:ext>
            </a:extLst>
          </p:cNvPr>
          <p:cNvSpPr txBox="1"/>
          <p:nvPr/>
        </p:nvSpPr>
        <p:spPr>
          <a:xfrm>
            <a:off x="1520482" y="3765590"/>
            <a:ext cx="1320485" cy="68772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19" b="1" i="0" u="none" strike="noStrike" kern="1200" cap="none" spc="0" baseline="0">
                <a:solidFill>
                  <a:srgbClr val="FDFFFB"/>
                </a:solidFill>
                <a:uFillTx/>
                <a:latin typeface="Montserrat Bold"/>
                <a:ea typeface="Montserrat Bold"/>
                <a:cs typeface="Montserrat Bold"/>
              </a:rPr>
              <a:t>Chicago Family Doulas</a:t>
            </a:r>
          </a:p>
        </p:txBody>
      </p:sp>
      <p:sp>
        <p:nvSpPr>
          <p:cNvPr id="24" name="TextBox 23">
            <a:extLst>
              <a:ext uri="{FF2B5EF4-FFF2-40B4-BE49-F238E27FC236}">
                <a16:creationId xmlns:a16="http://schemas.microsoft.com/office/drawing/2014/main" id="{5985F047-4C30-B3CF-64A7-B1AA2B1C2D58}"/>
              </a:ext>
            </a:extLst>
          </p:cNvPr>
          <p:cNvSpPr txBox="1"/>
          <p:nvPr/>
        </p:nvSpPr>
        <p:spPr>
          <a:xfrm>
            <a:off x="3301331" y="3711823"/>
            <a:ext cx="1611758" cy="81330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605"/>
              </a:lnSpc>
              <a:spcBef>
                <a:spcPts val="0"/>
              </a:spcBef>
              <a:spcAft>
                <a:spcPts val="0"/>
              </a:spcAft>
              <a:buNone/>
              <a:tabLst/>
              <a:defRPr sz="1800" b="0" i="0" u="none" strike="noStrike" kern="0" cap="none" spc="0" baseline="0">
                <a:solidFill>
                  <a:srgbClr val="000000"/>
                </a:solidFill>
                <a:uFillTx/>
              </a:defRPr>
            </a:pPr>
            <a:r>
              <a:rPr lang="en-US" sz="1349" b="1" i="0" u="none" strike="noStrike" kern="1200" cap="none" spc="0" baseline="0">
                <a:solidFill>
                  <a:srgbClr val="FDFFFB"/>
                </a:solidFill>
                <a:uFillTx/>
                <a:latin typeface="Montserrat Bold"/>
                <a:ea typeface="Montserrat Bold"/>
                <a:cs typeface="Montserrat Bold"/>
              </a:rPr>
              <a:t>UIC Center for Research on Women and Gender</a:t>
            </a:r>
          </a:p>
        </p:txBody>
      </p:sp>
      <p:sp>
        <p:nvSpPr>
          <p:cNvPr id="25" name="TextBox 24">
            <a:extLst>
              <a:ext uri="{FF2B5EF4-FFF2-40B4-BE49-F238E27FC236}">
                <a16:creationId xmlns:a16="http://schemas.microsoft.com/office/drawing/2014/main" id="{8ECA5EC2-83AA-9BB6-50DB-CD79F21CD836}"/>
              </a:ext>
            </a:extLst>
          </p:cNvPr>
          <p:cNvSpPr txBox="1"/>
          <p:nvPr/>
        </p:nvSpPr>
        <p:spPr>
          <a:xfrm>
            <a:off x="2317062" y="5643128"/>
            <a:ext cx="1320485" cy="23052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19" b="1" i="0" u="none" strike="noStrike" kern="1200" cap="none" spc="0" baseline="0">
                <a:solidFill>
                  <a:srgbClr val="FDFFFB"/>
                </a:solidFill>
                <a:uFillTx/>
                <a:latin typeface="Montserrat Bold"/>
                <a:ea typeface="Montserrat Bold"/>
                <a:cs typeface="Montserrat Bold"/>
              </a:rPr>
              <a:t>IL DocAssist</a:t>
            </a:r>
          </a:p>
        </p:txBody>
      </p:sp>
      <p:sp>
        <p:nvSpPr>
          <p:cNvPr id="26" name="TextBox 25">
            <a:extLst>
              <a:ext uri="{FF2B5EF4-FFF2-40B4-BE49-F238E27FC236}">
                <a16:creationId xmlns:a16="http://schemas.microsoft.com/office/drawing/2014/main" id="{7A21E482-BAB9-5B2E-E065-7810529E949C}"/>
              </a:ext>
            </a:extLst>
          </p:cNvPr>
          <p:cNvSpPr txBox="1"/>
          <p:nvPr/>
        </p:nvSpPr>
        <p:spPr>
          <a:xfrm>
            <a:off x="5432642" y="3577836"/>
            <a:ext cx="1386651" cy="107972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660"/>
              </a:lnSpc>
              <a:spcBef>
                <a:spcPts val="0"/>
              </a:spcBef>
              <a:spcAft>
                <a:spcPts val="0"/>
              </a:spcAft>
              <a:buNone/>
              <a:tabLst/>
              <a:defRPr sz="1800" b="0" i="0" u="none" strike="noStrike" kern="0" cap="none" spc="0" baseline="0">
                <a:solidFill>
                  <a:srgbClr val="000000"/>
                </a:solidFill>
                <a:uFillTx/>
              </a:defRPr>
            </a:pPr>
            <a:r>
              <a:rPr lang="en-US" sz="1395" b="1" i="0" u="none" strike="noStrike" kern="1200" cap="none" spc="0" baseline="0">
                <a:solidFill>
                  <a:srgbClr val="FDFFFB"/>
                </a:solidFill>
                <a:uFillTx/>
                <a:latin typeface="Montserrat Bold"/>
                <a:ea typeface="Montserrat Bold"/>
                <a:cs typeface="Montserrat Bold"/>
              </a:rPr>
              <a:t>Fetal and Infant Mortality Review Chicago</a:t>
            </a:r>
          </a:p>
        </p:txBody>
      </p:sp>
      <p:sp>
        <p:nvSpPr>
          <p:cNvPr id="28" name="TextBox 27">
            <a:extLst>
              <a:ext uri="{FF2B5EF4-FFF2-40B4-BE49-F238E27FC236}">
                <a16:creationId xmlns:a16="http://schemas.microsoft.com/office/drawing/2014/main" id="{031620AE-4751-E2BD-8F05-18E3D12ED235}"/>
              </a:ext>
            </a:extLst>
          </p:cNvPr>
          <p:cNvSpPr txBox="1"/>
          <p:nvPr/>
        </p:nvSpPr>
        <p:spPr>
          <a:xfrm>
            <a:off x="6690865" y="5357414"/>
            <a:ext cx="1510058" cy="91632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19" b="1" i="0" u="none" strike="noStrike" kern="1200" cap="none" spc="0" baseline="0">
                <a:solidFill>
                  <a:srgbClr val="FDFFFB"/>
                </a:solidFill>
                <a:uFillTx/>
                <a:latin typeface="Montserrat Bold"/>
                <a:ea typeface="Montserrat Bold"/>
                <a:cs typeface="Montserrat Bold"/>
              </a:rPr>
              <a:t>Star Legacy Foundation - Chicago Center</a:t>
            </a:r>
          </a:p>
        </p:txBody>
      </p:sp>
      <p:sp>
        <p:nvSpPr>
          <p:cNvPr id="29" name="TextBox 28">
            <a:extLst>
              <a:ext uri="{FF2B5EF4-FFF2-40B4-BE49-F238E27FC236}">
                <a16:creationId xmlns:a16="http://schemas.microsoft.com/office/drawing/2014/main" id="{92FBEF0F-1401-6FC0-139A-E66FC5FCF3F7}"/>
              </a:ext>
            </a:extLst>
          </p:cNvPr>
          <p:cNvSpPr txBox="1"/>
          <p:nvPr/>
        </p:nvSpPr>
        <p:spPr>
          <a:xfrm>
            <a:off x="8793675" y="5411684"/>
            <a:ext cx="1510058" cy="68772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19" b="1" i="0" u="none" strike="noStrike" kern="1200" cap="none" spc="0" baseline="0">
                <a:solidFill>
                  <a:srgbClr val="FDFFFB"/>
                </a:solidFill>
                <a:uFillTx/>
                <a:latin typeface="Montserrat Bold"/>
                <a:ea typeface="Montserrat Bold"/>
                <a:cs typeface="Montserrat Bold"/>
              </a:rPr>
              <a:t>IDHS, Bureau of Maternal Child Health</a:t>
            </a:r>
          </a:p>
        </p:txBody>
      </p:sp>
      <p:sp>
        <p:nvSpPr>
          <p:cNvPr id="30" name="TextBox 29">
            <a:extLst>
              <a:ext uri="{FF2B5EF4-FFF2-40B4-BE49-F238E27FC236}">
                <a16:creationId xmlns:a16="http://schemas.microsoft.com/office/drawing/2014/main" id="{E4843980-844C-A6B2-37E1-70F929722BDA}"/>
              </a:ext>
            </a:extLst>
          </p:cNvPr>
          <p:cNvSpPr txBox="1"/>
          <p:nvPr/>
        </p:nvSpPr>
        <p:spPr>
          <a:xfrm>
            <a:off x="9266648" y="3656274"/>
            <a:ext cx="1510058" cy="68772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19" b="1" i="0" u="none" strike="noStrike" kern="1200" cap="none" spc="0" baseline="0">
                <a:solidFill>
                  <a:srgbClr val="FDFFFB"/>
                </a:solidFill>
                <a:uFillTx/>
                <a:latin typeface="Montserrat Bold"/>
                <a:ea typeface="Montserrat Bold"/>
                <a:cs typeface="Montserrat Bold"/>
              </a:rPr>
              <a:t>Irth App/Narrative Nation </a:t>
            </a:r>
          </a:p>
        </p:txBody>
      </p:sp>
      <p:sp>
        <p:nvSpPr>
          <p:cNvPr id="31" name="Freeform 30">
            <a:extLst>
              <a:ext uri="{FF2B5EF4-FFF2-40B4-BE49-F238E27FC236}">
                <a16:creationId xmlns:a16="http://schemas.microsoft.com/office/drawing/2014/main" id="{06F0033D-868C-8FFB-82D9-AE66AB7269F2}"/>
              </a:ext>
            </a:extLst>
          </p:cNvPr>
          <p:cNvSpPr/>
          <p:nvPr/>
        </p:nvSpPr>
        <p:spPr>
          <a:xfrm>
            <a:off x="4222970" y="1589437"/>
            <a:ext cx="1612672" cy="1534052"/>
          </a:xfrm>
          <a:custGeom>
            <a:avLst/>
            <a:gdLst>
              <a:gd name="f0" fmla="val w"/>
              <a:gd name="f1" fmla="val h"/>
              <a:gd name="f2" fmla="val 0"/>
              <a:gd name="f3" fmla="val 2419002"/>
              <a:gd name="f4" fmla="val 2301076"/>
              <a:gd name="f5" fmla="val 2419003"/>
              <a:gd name="f6" fmla="*/ f0 1 2419002"/>
              <a:gd name="f7" fmla="*/ f1 1 2301076"/>
              <a:gd name="f8" fmla="+- f4 0 f2"/>
              <a:gd name="f9" fmla="+- f3 0 f2"/>
              <a:gd name="f10" fmla="*/ f9 1 2419002"/>
              <a:gd name="f11" fmla="*/ f8 1 2301076"/>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2419002" h="2301076">
                <a:moveTo>
                  <a:pt x="f2" y="f2"/>
                </a:moveTo>
                <a:lnTo>
                  <a:pt x="f5" y="f2"/>
                </a:lnTo>
                <a:lnTo>
                  <a:pt x="f5"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2" name="Freeform 31">
            <a:extLst>
              <a:ext uri="{FF2B5EF4-FFF2-40B4-BE49-F238E27FC236}">
                <a16:creationId xmlns:a16="http://schemas.microsoft.com/office/drawing/2014/main" id="{2A98DEBF-FA86-C32C-974B-5DBA8B69BB67}"/>
              </a:ext>
            </a:extLst>
          </p:cNvPr>
          <p:cNvSpPr/>
          <p:nvPr/>
        </p:nvSpPr>
        <p:spPr>
          <a:xfrm>
            <a:off x="6382084" y="1589437"/>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3" name="Freeform 32">
            <a:extLst>
              <a:ext uri="{FF2B5EF4-FFF2-40B4-BE49-F238E27FC236}">
                <a16:creationId xmlns:a16="http://schemas.microsoft.com/office/drawing/2014/main" id="{3AE91B51-28AD-820E-1850-BB4F99F0FA00}"/>
              </a:ext>
            </a:extLst>
          </p:cNvPr>
          <p:cNvSpPr/>
          <p:nvPr/>
        </p:nvSpPr>
        <p:spPr>
          <a:xfrm>
            <a:off x="4472653" y="4998913"/>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4" name="TextBox 33">
            <a:extLst>
              <a:ext uri="{FF2B5EF4-FFF2-40B4-BE49-F238E27FC236}">
                <a16:creationId xmlns:a16="http://schemas.microsoft.com/office/drawing/2014/main" id="{0E457CF7-09AC-8D50-5C5F-0093BC5807D5}"/>
              </a:ext>
            </a:extLst>
          </p:cNvPr>
          <p:cNvSpPr txBox="1"/>
          <p:nvPr/>
        </p:nvSpPr>
        <p:spPr>
          <a:xfrm>
            <a:off x="2296610" y="2275804"/>
            <a:ext cx="1320485" cy="23052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19" b="1" i="0" u="none" strike="noStrike" kern="1200" cap="none" spc="0" baseline="0">
                <a:solidFill>
                  <a:srgbClr val="FDFFFB"/>
                </a:solidFill>
                <a:uFillTx/>
                <a:latin typeface="Montserrat Bold"/>
                <a:ea typeface="Montserrat Bold"/>
                <a:cs typeface="Montserrat Bold"/>
              </a:rPr>
              <a:t>OSF OnCall</a:t>
            </a:r>
          </a:p>
        </p:txBody>
      </p:sp>
      <p:sp>
        <p:nvSpPr>
          <p:cNvPr id="35" name="TextBox 34">
            <a:extLst>
              <a:ext uri="{FF2B5EF4-FFF2-40B4-BE49-F238E27FC236}">
                <a16:creationId xmlns:a16="http://schemas.microsoft.com/office/drawing/2014/main" id="{66EA4D66-DAB4-8363-FC07-BFDC840BAC00}"/>
              </a:ext>
            </a:extLst>
          </p:cNvPr>
          <p:cNvSpPr txBox="1"/>
          <p:nvPr/>
        </p:nvSpPr>
        <p:spPr>
          <a:xfrm>
            <a:off x="4400812" y="1902363"/>
            <a:ext cx="1320485" cy="91632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19" b="1" i="0" u="none" strike="noStrike" kern="1200" cap="none" spc="0" baseline="0">
                <a:solidFill>
                  <a:srgbClr val="FDFFFB"/>
                </a:solidFill>
                <a:uFillTx/>
                <a:latin typeface="Montserrat Bold"/>
                <a:ea typeface="Montserrat Bold"/>
                <a:cs typeface="Montserrat Bold"/>
              </a:rPr>
              <a:t>SIHF Healthcare FIMR Program</a:t>
            </a:r>
          </a:p>
        </p:txBody>
      </p:sp>
      <p:sp>
        <p:nvSpPr>
          <p:cNvPr id="36" name="TextBox 35">
            <a:extLst>
              <a:ext uri="{FF2B5EF4-FFF2-40B4-BE49-F238E27FC236}">
                <a16:creationId xmlns:a16="http://schemas.microsoft.com/office/drawing/2014/main" id="{643E0444-121F-4DAA-8CF3-0063D8185CB8}"/>
              </a:ext>
            </a:extLst>
          </p:cNvPr>
          <p:cNvSpPr txBox="1"/>
          <p:nvPr/>
        </p:nvSpPr>
        <p:spPr>
          <a:xfrm>
            <a:off x="6559880" y="2016663"/>
            <a:ext cx="1320485" cy="68772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19" b="1" i="0" u="none" strike="noStrike" kern="1200" cap="none" spc="0" baseline="0">
                <a:solidFill>
                  <a:srgbClr val="FDFFFB"/>
                </a:solidFill>
                <a:uFillTx/>
                <a:latin typeface="Montserrat Bold"/>
                <a:ea typeface="Montserrat Bold"/>
                <a:cs typeface="Montserrat Bold"/>
              </a:rPr>
              <a:t>Postpartum Support International</a:t>
            </a:r>
          </a:p>
        </p:txBody>
      </p:sp>
      <p:sp>
        <p:nvSpPr>
          <p:cNvPr id="37" name="TextBox 36">
            <a:extLst>
              <a:ext uri="{FF2B5EF4-FFF2-40B4-BE49-F238E27FC236}">
                <a16:creationId xmlns:a16="http://schemas.microsoft.com/office/drawing/2014/main" id="{45C4A5B3-EAD9-F1A8-8FED-C8FCD6E09F2C}"/>
              </a:ext>
            </a:extLst>
          </p:cNvPr>
          <p:cNvSpPr txBox="1"/>
          <p:nvPr/>
        </p:nvSpPr>
        <p:spPr>
          <a:xfrm>
            <a:off x="4673464" y="5537339"/>
            <a:ext cx="1320485" cy="45912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19" b="1" i="0" u="none" strike="noStrike" kern="1200" cap="none" spc="0" baseline="0">
                <a:solidFill>
                  <a:srgbClr val="FDFFFB"/>
                </a:solidFill>
                <a:uFillTx/>
                <a:latin typeface="Montserrat Bold"/>
                <a:ea typeface="Montserrat Bold"/>
                <a:cs typeface="Montserrat Bold"/>
              </a:rPr>
              <a:t>March of Dimes</a:t>
            </a:r>
          </a:p>
        </p:txBody>
      </p:sp>
      <p:sp>
        <p:nvSpPr>
          <p:cNvPr id="38" name="Freeform 32">
            <a:extLst>
              <a:ext uri="{FF2B5EF4-FFF2-40B4-BE49-F238E27FC236}">
                <a16:creationId xmlns:a16="http://schemas.microsoft.com/office/drawing/2014/main" id="{64DE2CD4-6049-93FB-2A37-9A4C2D584415}"/>
              </a:ext>
            </a:extLst>
          </p:cNvPr>
          <p:cNvSpPr/>
          <p:nvPr/>
        </p:nvSpPr>
        <p:spPr>
          <a:xfrm>
            <a:off x="8604095" y="1643972"/>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9" name="TextBox 36">
            <a:extLst>
              <a:ext uri="{FF2B5EF4-FFF2-40B4-BE49-F238E27FC236}">
                <a16:creationId xmlns:a16="http://schemas.microsoft.com/office/drawing/2014/main" id="{B7D8A19C-517C-9D23-61FA-4A41266A5DEE}"/>
              </a:ext>
            </a:extLst>
          </p:cNvPr>
          <p:cNvSpPr txBox="1"/>
          <p:nvPr/>
        </p:nvSpPr>
        <p:spPr>
          <a:xfrm>
            <a:off x="8657477" y="1883398"/>
            <a:ext cx="1604973" cy="1154164"/>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00" b="1" i="0" u="none" strike="noStrike" kern="1200" cap="none" spc="0" baseline="0">
                <a:solidFill>
                  <a:srgbClr val="FDFFFB"/>
                </a:solidFill>
                <a:uFillTx/>
                <a:latin typeface="Montserrat Bold"/>
                <a:ea typeface="Montserrat Bold"/>
                <a:cs typeface="Montserrat Bold"/>
              </a:rPr>
              <a:t>Ascension Perinatal Intensive Outpatient Program</a:t>
            </a:r>
          </a:p>
        </p:txBody>
      </p:sp>
      <p:sp>
        <p:nvSpPr>
          <p:cNvPr id="40" name="Freeform 19">
            <a:extLst>
              <a:ext uri="{FF2B5EF4-FFF2-40B4-BE49-F238E27FC236}">
                <a16:creationId xmlns:a16="http://schemas.microsoft.com/office/drawing/2014/main" id="{DD70A545-DDE7-ABE9-7471-47049CE0130C}"/>
              </a:ext>
            </a:extLst>
          </p:cNvPr>
          <p:cNvSpPr/>
          <p:nvPr/>
        </p:nvSpPr>
        <p:spPr>
          <a:xfrm>
            <a:off x="7283470" y="3220818"/>
            <a:ext cx="1612672" cy="1534052"/>
          </a:xfrm>
          <a:custGeom>
            <a:avLst/>
            <a:gdLst>
              <a:gd name="f0" fmla="val w"/>
              <a:gd name="f1" fmla="val h"/>
              <a:gd name="f2" fmla="val 0"/>
              <a:gd name="f3" fmla="val 2419002"/>
              <a:gd name="f4" fmla="val 2301076"/>
              <a:gd name="f5" fmla="*/ f0 1 2419002"/>
              <a:gd name="f6" fmla="*/ f1 1 2301076"/>
              <a:gd name="f7" fmla="+- f4 0 f2"/>
              <a:gd name="f8" fmla="+- f3 0 f2"/>
              <a:gd name="f9" fmla="*/ f8 1 2419002"/>
              <a:gd name="f10" fmla="*/ f7 1 23010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19002" h="230107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1" name="TextBox 29">
            <a:extLst>
              <a:ext uri="{FF2B5EF4-FFF2-40B4-BE49-F238E27FC236}">
                <a16:creationId xmlns:a16="http://schemas.microsoft.com/office/drawing/2014/main" id="{6E3EAF2F-6442-1BEE-6070-798F35EA3BBE}"/>
              </a:ext>
            </a:extLst>
          </p:cNvPr>
          <p:cNvSpPr txBox="1"/>
          <p:nvPr/>
        </p:nvSpPr>
        <p:spPr>
          <a:xfrm>
            <a:off x="7423099" y="3803757"/>
            <a:ext cx="1325706" cy="461662"/>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00" b="1" i="0" u="none" strike="noStrike" kern="1200" cap="none" spc="0" baseline="0">
                <a:solidFill>
                  <a:srgbClr val="FDFFFB"/>
                </a:solidFill>
                <a:uFillTx/>
                <a:latin typeface="Montserrat Bold"/>
                <a:ea typeface="Montserrat Bold"/>
                <a:cs typeface="Montserrat Bold"/>
              </a:rPr>
              <a:t>IL MOMS Line</a:t>
            </a:r>
          </a:p>
        </p:txBody>
      </p:sp>
    </p:spTree>
    <p:extLst>
      <p:ext uri="{BB962C8B-B14F-4D97-AF65-F5344CB8AC3E}">
        <p14:creationId xmlns:p14="http://schemas.microsoft.com/office/powerpoint/2010/main" val="167431722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lide645">
    <p:spTree>
      <p:nvGrpSpPr>
        <p:cNvPr id="1" name=""/>
        <p:cNvGrpSpPr/>
        <p:nvPr/>
      </p:nvGrpSpPr>
      <p:grpSpPr>
        <a:xfrm>
          <a:off x="0" y="0"/>
          <a:ext cx="0" cy="0"/>
          <a:chOff x="0" y="0"/>
          <a:chExt cx="0" cy="0"/>
        </a:xfrm>
      </p:grpSpPr>
      <p:sp>
        <p:nvSpPr>
          <p:cNvPr id="2" name="Freeform 2">
            <a:extLst>
              <a:ext uri="{FF2B5EF4-FFF2-40B4-BE49-F238E27FC236}">
                <a16:creationId xmlns:a16="http://schemas.microsoft.com/office/drawing/2014/main" id="{B431DA2B-CD08-918C-01F9-2918925E6809}"/>
              </a:ext>
            </a:extLst>
          </p:cNvPr>
          <p:cNvSpPr/>
          <p:nvPr/>
        </p:nvSpPr>
        <p:spPr>
          <a:xfrm>
            <a:off x="0" y="0"/>
            <a:ext cx="12191996" cy="6858000"/>
          </a:xfrm>
          <a:custGeom>
            <a:avLst/>
            <a:gdLst>
              <a:gd name="f0" fmla="val w"/>
              <a:gd name="f1" fmla="val h"/>
              <a:gd name="f2" fmla="val 0"/>
              <a:gd name="f3" fmla="val 18288000"/>
              <a:gd name="f4" fmla="val 10287000"/>
              <a:gd name="f5" fmla="*/ f0 1 18288000"/>
              <a:gd name="f6" fmla="*/ f1 1 10287000"/>
              <a:gd name="f7" fmla="+- f4 0 f2"/>
              <a:gd name="f8" fmla="+- f3 0 f2"/>
              <a:gd name="f9" fmla="*/ f8 1 18288000"/>
              <a:gd name="f10" fmla="*/ f7 1 10287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288000" h="10287000">
                <a:moveTo>
                  <a:pt x="f2" y="f2"/>
                </a:moveTo>
                <a:lnTo>
                  <a:pt x="f3" y="f2"/>
                </a:lnTo>
                <a:lnTo>
                  <a:pt x="f3" y="f4"/>
                </a:lnTo>
                <a:lnTo>
                  <a:pt x="f2" y="f4"/>
                </a:lnTo>
                <a:lnTo>
                  <a:pt x="f2" y="f2"/>
                </a:lnTo>
                <a:close/>
              </a:path>
            </a:pathLst>
          </a:custGeom>
          <a:blipFill>
            <a:blip r:embed="rId2">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ndParaRPr>
          </a:p>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a typeface="Calibri"/>
              <a:cs typeface="Calibri"/>
            </a:endParaRPr>
          </a:p>
        </p:txBody>
      </p:sp>
      <p:sp>
        <p:nvSpPr>
          <p:cNvPr id="3" name="Freeform 15">
            <a:extLst>
              <a:ext uri="{FF2B5EF4-FFF2-40B4-BE49-F238E27FC236}">
                <a16:creationId xmlns:a16="http://schemas.microsoft.com/office/drawing/2014/main" id="{28EFEBB7-33AB-91A6-32F3-9E71295AC04F}"/>
              </a:ext>
            </a:extLst>
          </p:cNvPr>
          <p:cNvSpPr/>
          <p:nvPr/>
        </p:nvSpPr>
        <p:spPr>
          <a:xfrm>
            <a:off x="4660239" y="3835213"/>
            <a:ext cx="2988030" cy="1223750"/>
          </a:xfrm>
          <a:custGeom>
            <a:avLst/>
            <a:gdLst>
              <a:gd name="f0" fmla="val w"/>
              <a:gd name="f1" fmla="val h"/>
              <a:gd name="f2" fmla="val 0"/>
              <a:gd name="f3" fmla="val 1219032"/>
              <a:gd name="f4" fmla="val 438123"/>
              <a:gd name="f5" fmla="val 112068"/>
              <a:gd name="f6" fmla="val 1106964"/>
              <a:gd name="f7" fmla="val 1168857"/>
              <a:gd name="f8" fmla="val 50175"/>
              <a:gd name="f9" fmla="val 326055"/>
              <a:gd name="f10" fmla="val 355777"/>
              <a:gd name="f11" fmla="val 1207225"/>
              <a:gd name="f12" fmla="val 384282"/>
              <a:gd name="f13" fmla="val 1186208"/>
              <a:gd name="f14" fmla="val 405299"/>
              <a:gd name="f15" fmla="val 1165191"/>
              <a:gd name="f16" fmla="val 426316"/>
              <a:gd name="f17" fmla="val 1136686"/>
              <a:gd name="f18" fmla="val 82346"/>
              <a:gd name="f19" fmla="val 53841"/>
              <a:gd name="f20" fmla="val 32824"/>
              <a:gd name="f21" fmla="val 11807"/>
              <a:gd name="f22" fmla="*/ f0 1 1219032"/>
              <a:gd name="f23" fmla="*/ f1 1 438123"/>
              <a:gd name="f24" fmla="+- f4 0 f2"/>
              <a:gd name="f25" fmla="+- f3 0 f2"/>
              <a:gd name="f26" fmla="*/ f25 1 1219032"/>
              <a:gd name="f27" fmla="*/ f24 1 438123"/>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1219032" h="438123">
                <a:moveTo>
                  <a:pt x="f5" y="f2"/>
                </a:moveTo>
                <a:lnTo>
                  <a:pt x="f6" y="f2"/>
                </a:lnTo>
                <a:cubicBezTo>
                  <a:pt x="f7" y="f2"/>
                  <a:pt x="f3" y="f8"/>
                  <a:pt x="f3" y="f5"/>
                </a:cubicBezTo>
                <a:lnTo>
                  <a:pt x="f3" y="f9"/>
                </a:lnTo>
                <a:cubicBezTo>
                  <a:pt x="f3" y="f10"/>
                  <a:pt x="f11" y="f12"/>
                  <a:pt x="f13" y="f14"/>
                </a:cubicBezTo>
                <a:cubicBezTo>
                  <a:pt x="f15" y="f16"/>
                  <a:pt x="f17" y="f4"/>
                  <a:pt x="f6" y="f4"/>
                </a:cubicBezTo>
                <a:lnTo>
                  <a:pt x="f5" y="f4"/>
                </a:lnTo>
                <a:cubicBezTo>
                  <a:pt x="f18" y="f4"/>
                  <a:pt x="f19" y="f16"/>
                  <a:pt x="f20" y="f14"/>
                </a:cubicBezTo>
                <a:cubicBezTo>
                  <a:pt x="f21" y="f12"/>
                  <a:pt x="f2" y="f10"/>
                  <a:pt x="f2" y="f9"/>
                </a:cubicBezTo>
                <a:lnTo>
                  <a:pt x="f2" y="f5"/>
                </a:lnTo>
                <a:cubicBezTo>
                  <a:pt x="f2" y="f18"/>
                  <a:pt x="f21" y="f19"/>
                  <a:pt x="f20" y="f20"/>
                </a:cubicBezTo>
                <a:cubicBezTo>
                  <a:pt x="f19" y="f21"/>
                  <a:pt x="f18" y="f2"/>
                  <a:pt x="f5" y="f2"/>
                </a:cubicBezTo>
                <a:close/>
              </a:path>
            </a:pathLst>
          </a:custGeom>
          <a:solidFill>
            <a:srgbClr val="FFFFFF">
              <a:alpha val="74902"/>
            </a:srgbClr>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ndParaRPr>
          </a:p>
        </p:txBody>
      </p:sp>
      <p:sp>
        <p:nvSpPr>
          <p:cNvPr id="4" name="Freeform 3">
            <a:extLst>
              <a:ext uri="{FF2B5EF4-FFF2-40B4-BE49-F238E27FC236}">
                <a16:creationId xmlns:a16="http://schemas.microsoft.com/office/drawing/2014/main" id="{EA0ECF90-30FF-2EAB-0E98-5D5D87F9B4BA}"/>
              </a:ext>
            </a:extLst>
          </p:cNvPr>
          <p:cNvSpPr/>
          <p:nvPr/>
        </p:nvSpPr>
        <p:spPr>
          <a:xfrm rot="14528555" flipV="1">
            <a:off x="-64861" y="-413102"/>
            <a:ext cx="2931410" cy="2477045"/>
          </a:xfrm>
          <a:custGeom>
            <a:avLst/>
            <a:gdLst>
              <a:gd name="f0" fmla="val w"/>
              <a:gd name="f1" fmla="val h"/>
              <a:gd name="f2" fmla="val 0"/>
              <a:gd name="f3" fmla="val 4397120"/>
              <a:gd name="f4" fmla="val 3715567"/>
              <a:gd name="f5" fmla="*/ f0 1 4397120"/>
              <a:gd name="f6" fmla="*/ f1 1 3715567"/>
              <a:gd name="f7" fmla="+- f4 0 f2"/>
              <a:gd name="f8" fmla="+- f3 0 f2"/>
              <a:gd name="f9" fmla="*/ f8 1 4397120"/>
              <a:gd name="f10" fmla="*/ f7 1 371556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4397120" h="3715567">
                <a:moveTo>
                  <a:pt x="f2" y="f4"/>
                </a:moveTo>
                <a:lnTo>
                  <a:pt x="f3" y="f4"/>
                </a:lnTo>
                <a:lnTo>
                  <a:pt x="f3" y="f2"/>
                </a:lnTo>
                <a:lnTo>
                  <a:pt x="f2" y="f2"/>
                </a:lnTo>
                <a:lnTo>
                  <a:pt x="f2" y="f4"/>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ndParaRPr>
          </a:p>
        </p:txBody>
      </p:sp>
      <p:sp>
        <p:nvSpPr>
          <p:cNvPr id="5" name="Freeform 4">
            <a:extLst>
              <a:ext uri="{FF2B5EF4-FFF2-40B4-BE49-F238E27FC236}">
                <a16:creationId xmlns:a16="http://schemas.microsoft.com/office/drawing/2014/main" id="{521F3D57-4682-EA03-1870-C2D812FAC0C0}"/>
              </a:ext>
            </a:extLst>
          </p:cNvPr>
          <p:cNvSpPr/>
          <p:nvPr/>
        </p:nvSpPr>
        <p:spPr>
          <a:xfrm rot="7086777" flipH="1" flipV="1">
            <a:off x="9328624" y="-411282"/>
            <a:ext cx="2931410" cy="2477045"/>
          </a:xfrm>
          <a:custGeom>
            <a:avLst/>
            <a:gdLst>
              <a:gd name="f0" fmla="val w"/>
              <a:gd name="f1" fmla="val h"/>
              <a:gd name="f2" fmla="val 0"/>
              <a:gd name="f3" fmla="val 4397120"/>
              <a:gd name="f4" fmla="val 3715567"/>
              <a:gd name="f5" fmla="*/ f0 1 4397120"/>
              <a:gd name="f6" fmla="*/ f1 1 3715567"/>
              <a:gd name="f7" fmla="+- f4 0 f2"/>
              <a:gd name="f8" fmla="+- f3 0 f2"/>
              <a:gd name="f9" fmla="*/ f8 1 4397120"/>
              <a:gd name="f10" fmla="*/ f7 1 371556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4397120" h="3715567">
                <a:moveTo>
                  <a:pt x="f3" y="f4"/>
                </a:moveTo>
                <a:lnTo>
                  <a:pt x="f2" y="f4"/>
                </a:lnTo>
                <a:lnTo>
                  <a:pt x="f2" y="f2"/>
                </a:lnTo>
                <a:lnTo>
                  <a:pt x="f3" y="f2"/>
                </a:lnTo>
                <a:lnTo>
                  <a:pt x="f3" y="f4"/>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ndParaRPr>
          </a:p>
        </p:txBody>
      </p:sp>
      <p:sp>
        <p:nvSpPr>
          <p:cNvPr id="6" name="Freeform 5">
            <a:extLst>
              <a:ext uri="{FF2B5EF4-FFF2-40B4-BE49-F238E27FC236}">
                <a16:creationId xmlns:a16="http://schemas.microsoft.com/office/drawing/2014/main" id="{EB61A70E-9C26-E081-F9AB-0278A2DA98FE}"/>
              </a:ext>
            </a:extLst>
          </p:cNvPr>
          <p:cNvSpPr/>
          <p:nvPr/>
        </p:nvSpPr>
        <p:spPr>
          <a:xfrm>
            <a:off x="1175433" y="423330"/>
            <a:ext cx="9549957" cy="1816638"/>
          </a:xfrm>
          <a:custGeom>
            <a:avLst/>
            <a:gdLst>
              <a:gd name="f0" fmla="val w"/>
              <a:gd name="f1" fmla="val h"/>
              <a:gd name="f2" fmla="val 0"/>
              <a:gd name="f3" fmla="val 11682755"/>
              <a:gd name="f4" fmla="val 2424172"/>
              <a:gd name="f5" fmla="*/ f0 1 11682755"/>
              <a:gd name="f6" fmla="*/ f1 1 2424172"/>
              <a:gd name="f7" fmla="+- f4 0 f2"/>
              <a:gd name="f8" fmla="+- f3 0 f2"/>
              <a:gd name="f9" fmla="*/ f8 1 11682755"/>
              <a:gd name="f10" fmla="*/ f7 1 242417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1682755" h="2424172">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ndParaRPr>
          </a:p>
        </p:txBody>
      </p:sp>
      <p:grpSp>
        <p:nvGrpSpPr>
          <p:cNvPr id="7" name="Group 6">
            <a:extLst>
              <a:ext uri="{FF2B5EF4-FFF2-40B4-BE49-F238E27FC236}">
                <a16:creationId xmlns:a16="http://schemas.microsoft.com/office/drawing/2014/main" id="{2FEDF972-BD24-EF8A-FA21-3E05295048FC}"/>
              </a:ext>
            </a:extLst>
          </p:cNvPr>
          <p:cNvGrpSpPr/>
          <p:nvPr/>
        </p:nvGrpSpPr>
        <p:grpSpPr>
          <a:xfrm>
            <a:off x="1413753" y="3666167"/>
            <a:ext cx="3009336" cy="1282931"/>
            <a:chOff x="1413753" y="3666167"/>
            <a:chExt cx="3009336" cy="1282931"/>
          </a:xfrm>
        </p:grpSpPr>
        <p:sp>
          <p:nvSpPr>
            <p:cNvPr id="8" name="Freeform 7">
              <a:extLst>
                <a:ext uri="{FF2B5EF4-FFF2-40B4-BE49-F238E27FC236}">
                  <a16:creationId xmlns:a16="http://schemas.microsoft.com/office/drawing/2014/main" id="{2C33F76D-9C32-96E7-3A4F-F7A9161F6A08}"/>
                </a:ext>
              </a:extLst>
            </p:cNvPr>
            <p:cNvSpPr/>
            <p:nvPr/>
          </p:nvSpPr>
          <p:spPr>
            <a:xfrm>
              <a:off x="1413753" y="3768809"/>
              <a:ext cx="3009336" cy="1180289"/>
            </a:xfrm>
            <a:custGeom>
              <a:avLst/>
              <a:gdLst>
                <a:gd name="f0" fmla="val w"/>
                <a:gd name="f1" fmla="val h"/>
                <a:gd name="f2" fmla="val 0"/>
                <a:gd name="f3" fmla="val 1193974"/>
                <a:gd name="f4" fmla="val 438123"/>
                <a:gd name="f5" fmla="val 114420"/>
                <a:gd name="f6" fmla="val 1079554"/>
                <a:gd name="f7" fmla="val 1109900"/>
                <a:gd name="f8" fmla="val 1139003"/>
                <a:gd name="f9" fmla="val 12055"/>
                <a:gd name="f10" fmla="val 1160461"/>
                <a:gd name="f11" fmla="val 33513"/>
                <a:gd name="f12" fmla="val 1181919"/>
                <a:gd name="f13" fmla="val 54971"/>
                <a:gd name="f14" fmla="val 84074"/>
                <a:gd name="f15" fmla="val 323703"/>
                <a:gd name="f16" fmla="val 354049"/>
                <a:gd name="f17" fmla="val 383152"/>
                <a:gd name="f18" fmla="val 404610"/>
                <a:gd name="f19" fmla="val 426068"/>
                <a:gd name="f20" fmla="*/ f0 1 1193974"/>
                <a:gd name="f21" fmla="*/ f1 1 438123"/>
                <a:gd name="f22" fmla="+- f4 0 f2"/>
                <a:gd name="f23" fmla="+- f3 0 f2"/>
                <a:gd name="f24" fmla="*/ f23 1 1193974"/>
                <a:gd name="f25" fmla="*/ f22 1 438123"/>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193974" h="438123">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FFFFFF">
                <a:alpha val="74902"/>
              </a:srgbClr>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ndParaRPr>
            </a:p>
          </p:txBody>
        </p:sp>
        <p:sp>
          <p:nvSpPr>
            <p:cNvPr id="9" name="TextBox 8">
              <a:extLst>
                <a:ext uri="{FF2B5EF4-FFF2-40B4-BE49-F238E27FC236}">
                  <a16:creationId xmlns:a16="http://schemas.microsoft.com/office/drawing/2014/main" id="{D62C9932-9E00-7CF1-F80E-B4D6CFBCCA78}"/>
                </a:ext>
              </a:extLst>
            </p:cNvPr>
            <p:cNvSpPr txBox="1"/>
            <p:nvPr/>
          </p:nvSpPr>
          <p:spPr>
            <a:xfrm>
              <a:off x="1413753" y="3666167"/>
              <a:ext cx="3009336" cy="1282930"/>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ndParaRPr>
            </a:p>
          </p:txBody>
        </p:sp>
      </p:grpSp>
      <p:sp>
        <p:nvSpPr>
          <p:cNvPr id="10" name="TextBox 9">
            <a:extLst>
              <a:ext uri="{FF2B5EF4-FFF2-40B4-BE49-F238E27FC236}">
                <a16:creationId xmlns:a16="http://schemas.microsoft.com/office/drawing/2014/main" id="{410729BD-E2F0-1036-70D4-0AC20D781E65}"/>
              </a:ext>
            </a:extLst>
          </p:cNvPr>
          <p:cNvSpPr txBox="1"/>
          <p:nvPr/>
        </p:nvSpPr>
        <p:spPr>
          <a:xfrm>
            <a:off x="1929036" y="422489"/>
            <a:ext cx="7541852" cy="1800490"/>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5850" b="0" i="0" u="none" strike="noStrike" kern="1200" cap="none" spc="0" baseline="0">
                <a:solidFill>
                  <a:srgbClr val="FFFFFF"/>
                </a:solidFill>
                <a:uFillTx/>
                <a:latin typeface="Calibri"/>
                <a:ea typeface="Norwester"/>
                <a:cs typeface="Norwester"/>
              </a:rPr>
              <a:t>CONNECT WITH</a:t>
            </a:r>
            <a:endParaRPr lang="en-US" sz="1200" b="0" i="0" u="none" strike="noStrike" kern="1200" cap="none" spc="0" baseline="0">
              <a:solidFill>
                <a:srgbClr val="000000"/>
              </a:solidFill>
              <a:uFillTx/>
              <a:latin typeface="Calibri"/>
              <a:ea typeface="Calibri"/>
              <a:cs typeface="Calibri"/>
            </a:endParaRPr>
          </a:p>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5850" b="0" i="0" u="none" strike="noStrike" kern="1200" cap="none" spc="0" baseline="0">
                <a:solidFill>
                  <a:srgbClr val="FFFFFF"/>
                </a:solidFill>
                <a:uFillTx/>
                <a:latin typeface="Calibri"/>
                <a:ea typeface="Norwester"/>
                <a:cs typeface="Norwester"/>
              </a:rPr>
              <a:t>ILPQC</a:t>
            </a:r>
            <a:endParaRPr lang="en-US" sz="1200" b="0" i="0" u="none" strike="noStrike" kern="1200" cap="none" spc="0" baseline="0">
              <a:solidFill>
                <a:srgbClr val="000000"/>
              </a:solidFill>
              <a:uFillTx/>
              <a:latin typeface="Calibri"/>
              <a:ea typeface="Calibri"/>
              <a:cs typeface="Calibri"/>
            </a:endParaRPr>
          </a:p>
        </p:txBody>
      </p:sp>
      <p:sp>
        <p:nvSpPr>
          <p:cNvPr id="11" name="TextBox 10">
            <a:extLst>
              <a:ext uri="{FF2B5EF4-FFF2-40B4-BE49-F238E27FC236}">
                <a16:creationId xmlns:a16="http://schemas.microsoft.com/office/drawing/2014/main" id="{44221A26-AAEB-EC89-2980-BD66D5CF1F27}"/>
              </a:ext>
            </a:extLst>
          </p:cNvPr>
          <p:cNvSpPr txBox="1"/>
          <p:nvPr/>
        </p:nvSpPr>
        <p:spPr>
          <a:xfrm>
            <a:off x="1641722" y="3931261"/>
            <a:ext cx="2542717" cy="892362"/>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335"/>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496955"/>
                </a:solidFill>
                <a:uFillTx/>
                <a:latin typeface="Calibri"/>
                <a:ea typeface="Poppins Bold"/>
                <a:cs typeface="Poppins Bold"/>
              </a:rPr>
              <a:t>Connect with ILPQC for 1:1 summer QI support</a:t>
            </a:r>
          </a:p>
        </p:txBody>
      </p:sp>
      <p:sp>
        <p:nvSpPr>
          <p:cNvPr id="12" name="Freeform 15">
            <a:extLst>
              <a:ext uri="{FF2B5EF4-FFF2-40B4-BE49-F238E27FC236}">
                <a16:creationId xmlns:a16="http://schemas.microsoft.com/office/drawing/2014/main" id="{061220AA-C2CE-8CC3-F355-F4648B391503}"/>
              </a:ext>
            </a:extLst>
          </p:cNvPr>
          <p:cNvSpPr/>
          <p:nvPr/>
        </p:nvSpPr>
        <p:spPr>
          <a:xfrm>
            <a:off x="8033360" y="3845372"/>
            <a:ext cx="2866113" cy="1213582"/>
          </a:xfrm>
          <a:custGeom>
            <a:avLst/>
            <a:gdLst>
              <a:gd name="f0" fmla="val w"/>
              <a:gd name="f1" fmla="val h"/>
              <a:gd name="f2" fmla="val 0"/>
              <a:gd name="f3" fmla="val 1219032"/>
              <a:gd name="f4" fmla="val 438123"/>
              <a:gd name="f5" fmla="val 112068"/>
              <a:gd name="f6" fmla="val 1106964"/>
              <a:gd name="f7" fmla="val 1168857"/>
              <a:gd name="f8" fmla="val 50175"/>
              <a:gd name="f9" fmla="val 326055"/>
              <a:gd name="f10" fmla="val 355777"/>
              <a:gd name="f11" fmla="val 1207225"/>
              <a:gd name="f12" fmla="val 384282"/>
              <a:gd name="f13" fmla="val 1186208"/>
              <a:gd name="f14" fmla="val 405299"/>
              <a:gd name="f15" fmla="val 1165191"/>
              <a:gd name="f16" fmla="val 426316"/>
              <a:gd name="f17" fmla="val 1136686"/>
              <a:gd name="f18" fmla="val 82346"/>
              <a:gd name="f19" fmla="val 53841"/>
              <a:gd name="f20" fmla="val 32824"/>
              <a:gd name="f21" fmla="val 11807"/>
              <a:gd name="f22" fmla="*/ f0 1 1219032"/>
              <a:gd name="f23" fmla="*/ f1 1 438123"/>
              <a:gd name="f24" fmla="+- f4 0 f2"/>
              <a:gd name="f25" fmla="+- f3 0 f2"/>
              <a:gd name="f26" fmla="*/ f25 1 1219032"/>
              <a:gd name="f27" fmla="*/ f24 1 438123"/>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1219032" h="438123">
                <a:moveTo>
                  <a:pt x="f5" y="f2"/>
                </a:moveTo>
                <a:lnTo>
                  <a:pt x="f6" y="f2"/>
                </a:lnTo>
                <a:cubicBezTo>
                  <a:pt x="f7" y="f2"/>
                  <a:pt x="f3" y="f8"/>
                  <a:pt x="f3" y="f5"/>
                </a:cubicBezTo>
                <a:lnTo>
                  <a:pt x="f3" y="f9"/>
                </a:lnTo>
                <a:cubicBezTo>
                  <a:pt x="f3" y="f10"/>
                  <a:pt x="f11" y="f12"/>
                  <a:pt x="f13" y="f14"/>
                </a:cubicBezTo>
                <a:cubicBezTo>
                  <a:pt x="f15" y="f16"/>
                  <a:pt x="f17" y="f4"/>
                  <a:pt x="f6" y="f4"/>
                </a:cubicBezTo>
                <a:lnTo>
                  <a:pt x="f5" y="f4"/>
                </a:lnTo>
                <a:cubicBezTo>
                  <a:pt x="f18" y="f4"/>
                  <a:pt x="f19" y="f16"/>
                  <a:pt x="f20" y="f14"/>
                </a:cubicBezTo>
                <a:cubicBezTo>
                  <a:pt x="f21" y="f12"/>
                  <a:pt x="f2" y="f10"/>
                  <a:pt x="f2" y="f9"/>
                </a:cubicBezTo>
                <a:lnTo>
                  <a:pt x="f2" y="f5"/>
                </a:lnTo>
                <a:cubicBezTo>
                  <a:pt x="f2" y="f18"/>
                  <a:pt x="f21" y="f19"/>
                  <a:pt x="f20" y="f20"/>
                </a:cubicBezTo>
                <a:cubicBezTo>
                  <a:pt x="f19" y="f21"/>
                  <a:pt x="f18" y="f2"/>
                  <a:pt x="f5" y="f2"/>
                </a:cubicBezTo>
                <a:close/>
              </a:path>
            </a:pathLst>
          </a:custGeom>
          <a:solidFill>
            <a:srgbClr val="FFFFFF">
              <a:alpha val="74902"/>
            </a:srgbClr>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ndParaRPr>
          </a:p>
        </p:txBody>
      </p:sp>
      <p:sp>
        <p:nvSpPr>
          <p:cNvPr id="13" name="TextBox 17">
            <a:extLst>
              <a:ext uri="{FF2B5EF4-FFF2-40B4-BE49-F238E27FC236}">
                <a16:creationId xmlns:a16="http://schemas.microsoft.com/office/drawing/2014/main" id="{54BA925A-8C33-F929-5BB9-7E2D331AE714}"/>
              </a:ext>
            </a:extLst>
          </p:cNvPr>
          <p:cNvSpPr txBox="1"/>
          <p:nvPr/>
        </p:nvSpPr>
        <p:spPr>
          <a:xfrm>
            <a:off x="4649385" y="3846085"/>
            <a:ext cx="3015261" cy="1187311"/>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335"/>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496955"/>
                </a:solidFill>
                <a:uFillTx/>
                <a:latin typeface="Calibri"/>
                <a:ea typeface="Poppins Bold"/>
                <a:cs typeface="Poppins Bold"/>
              </a:rPr>
              <a:t>Ask questions about the Birthing Hospital Quality Designation Program </a:t>
            </a:r>
          </a:p>
        </p:txBody>
      </p:sp>
      <p:sp>
        <p:nvSpPr>
          <p:cNvPr id="14" name="TextBox 18">
            <a:extLst>
              <a:ext uri="{FF2B5EF4-FFF2-40B4-BE49-F238E27FC236}">
                <a16:creationId xmlns:a16="http://schemas.microsoft.com/office/drawing/2014/main" id="{8B12ED62-64E0-B801-7ACE-0CBE52EB9EC6}"/>
              </a:ext>
            </a:extLst>
          </p:cNvPr>
          <p:cNvSpPr txBox="1"/>
          <p:nvPr/>
        </p:nvSpPr>
        <p:spPr>
          <a:xfrm>
            <a:off x="8181081" y="3840699"/>
            <a:ext cx="2542717" cy="1187311"/>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335"/>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496955"/>
                </a:solidFill>
                <a:uFillTx/>
                <a:latin typeface="Calibri"/>
                <a:ea typeface="Calibri"/>
                <a:cs typeface="Poppins Bold"/>
              </a:rPr>
              <a:t>Find out more about the Perinatal Mental health (PMH) initiative</a:t>
            </a:r>
            <a:endParaRPr lang="en-US" sz="2400" b="0" i="0" u="none" strike="noStrike" kern="1200" cap="none" spc="0" baseline="0">
              <a:solidFill>
                <a:srgbClr val="000000"/>
              </a:solidFill>
              <a:uFillTx/>
              <a:latin typeface="Calibri"/>
              <a:ea typeface="Calibri"/>
              <a:cs typeface="Calibri"/>
            </a:endParaRPr>
          </a:p>
        </p:txBody>
      </p:sp>
      <p:sp>
        <p:nvSpPr>
          <p:cNvPr id="15" name="TextBox 19">
            <a:extLst>
              <a:ext uri="{FF2B5EF4-FFF2-40B4-BE49-F238E27FC236}">
                <a16:creationId xmlns:a16="http://schemas.microsoft.com/office/drawing/2014/main" id="{2202B590-DEAE-2E09-97E0-B9D4A042F526}"/>
              </a:ext>
            </a:extLst>
          </p:cNvPr>
          <p:cNvSpPr txBox="1"/>
          <p:nvPr/>
        </p:nvSpPr>
        <p:spPr>
          <a:xfrm>
            <a:off x="3047914" y="2486774"/>
            <a:ext cx="6295525" cy="1172114"/>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ct val="100000"/>
              </a:lnSpc>
              <a:spcBef>
                <a:spcPts val="0"/>
              </a:spcBef>
              <a:spcAft>
                <a:spcPts val="500"/>
              </a:spcAft>
              <a:buNone/>
              <a:tabLst/>
              <a:defRPr sz="1800" b="0" i="0" u="none" strike="noStrike" kern="0" cap="none" spc="0" baseline="0">
                <a:solidFill>
                  <a:srgbClr val="000000"/>
                </a:solidFill>
                <a:uFillTx/>
              </a:defRPr>
            </a:pPr>
            <a:r>
              <a:rPr lang="en-US" sz="2400" b="1" i="0" u="none" strike="noStrike" kern="1200" cap="none" spc="0" baseline="0">
                <a:solidFill>
                  <a:srgbClr val="000000"/>
                </a:solidFill>
                <a:uFillTx/>
                <a:latin typeface="Calibri"/>
                <a:ea typeface="Montserrat Bold"/>
                <a:cs typeface="Montserrat Bold"/>
              </a:rPr>
              <a:t>VISIT THE ILPQC QI SUPPORT TABLE TODAY!</a:t>
            </a:r>
          </a:p>
          <a:p>
            <a:pPr marL="0" marR="0" lvl="0" indent="0" algn="ctr" defTabSz="609539" rtl="0" fontAlgn="auto" hangingPunct="1">
              <a:lnSpc>
                <a:spcPct val="100000"/>
              </a:lnSpc>
              <a:spcBef>
                <a:spcPts val="0"/>
              </a:spcBef>
              <a:spcAft>
                <a:spcPts val="500"/>
              </a:spcAft>
              <a:buNone/>
              <a:tabLst/>
              <a:defRPr sz="1800" b="0" i="0" u="none" strike="noStrike" kern="0" cap="none" spc="0" baseline="0">
                <a:solidFill>
                  <a:srgbClr val="000000"/>
                </a:solidFill>
                <a:uFillTx/>
              </a:defRPr>
            </a:pPr>
            <a:r>
              <a:rPr lang="en-US" sz="2400" b="0" i="0" u="none" strike="noStrike" kern="1200" cap="none" spc="0" baseline="0">
                <a:solidFill>
                  <a:srgbClr val="000000"/>
                </a:solidFill>
                <a:uFillTx/>
                <a:latin typeface="Calibri"/>
                <a:ea typeface="Montserrat"/>
                <a:cs typeface="Montserrat"/>
              </a:rPr>
              <a:t>ILPQC is here to support you with all your quality improvement needs!</a:t>
            </a:r>
            <a:endParaRPr lang="en-US" sz="2000" b="0" i="0" u="none" strike="noStrike" kern="1200" cap="none" spc="0" baseline="0">
              <a:solidFill>
                <a:srgbClr val="000000"/>
              </a:solidFill>
              <a:uFillTx/>
              <a:latin typeface="Calibri"/>
              <a:ea typeface="Montserrat Bold"/>
              <a:cs typeface="Montserrat Bold"/>
            </a:endParaRPr>
          </a:p>
        </p:txBody>
      </p:sp>
      <p:grpSp>
        <p:nvGrpSpPr>
          <p:cNvPr id="16" name="Group 6">
            <a:extLst>
              <a:ext uri="{FF2B5EF4-FFF2-40B4-BE49-F238E27FC236}">
                <a16:creationId xmlns:a16="http://schemas.microsoft.com/office/drawing/2014/main" id="{E27197BC-7D2A-6079-7FB2-04E94C7BB484}"/>
              </a:ext>
            </a:extLst>
          </p:cNvPr>
          <p:cNvGrpSpPr/>
          <p:nvPr/>
        </p:nvGrpSpPr>
        <p:grpSpPr>
          <a:xfrm>
            <a:off x="2007089" y="4818110"/>
            <a:ext cx="3933529" cy="1709132"/>
            <a:chOff x="2007089" y="4818110"/>
            <a:chExt cx="3933529" cy="1709132"/>
          </a:xfrm>
        </p:grpSpPr>
        <p:sp>
          <p:nvSpPr>
            <p:cNvPr id="17" name="Freeform 7">
              <a:extLst>
                <a:ext uri="{FF2B5EF4-FFF2-40B4-BE49-F238E27FC236}">
                  <a16:creationId xmlns:a16="http://schemas.microsoft.com/office/drawing/2014/main" id="{C8A42E30-BE83-CB64-CF25-BB4CFA43C6E5}"/>
                </a:ext>
              </a:extLst>
            </p:cNvPr>
            <p:cNvSpPr/>
            <p:nvPr/>
          </p:nvSpPr>
          <p:spPr>
            <a:xfrm>
              <a:off x="2918371" y="5250347"/>
              <a:ext cx="3022247" cy="1276895"/>
            </a:xfrm>
            <a:custGeom>
              <a:avLst/>
              <a:gdLst>
                <a:gd name="f0" fmla="val w"/>
                <a:gd name="f1" fmla="val h"/>
                <a:gd name="f2" fmla="val 0"/>
                <a:gd name="f3" fmla="val 1193974"/>
                <a:gd name="f4" fmla="val 438123"/>
                <a:gd name="f5" fmla="val 114420"/>
                <a:gd name="f6" fmla="val 1079554"/>
                <a:gd name="f7" fmla="val 1109900"/>
                <a:gd name="f8" fmla="val 1139003"/>
                <a:gd name="f9" fmla="val 12055"/>
                <a:gd name="f10" fmla="val 1160461"/>
                <a:gd name="f11" fmla="val 33513"/>
                <a:gd name="f12" fmla="val 1181919"/>
                <a:gd name="f13" fmla="val 54971"/>
                <a:gd name="f14" fmla="val 84074"/>
                <a:gd name="f15" fmla="val 323703"/>
                <a:gd name="f16" fmla="val 354049"/>
                <a:gd name="f17" fmla="val 383152"/>
                <a:gd name="f18" fmla="val 404610"/>
                <a:gd name="f19" fmla="val 426068"/>
                <a:gd name="f20" fmla="*/ f0 1 1193974"/>
                <a:gd name="f21" fmla="*/ f1 1 438123"/>
                <a:gd name="f22" fmla="+- f4 0 f2"/>
                <a:gd name="f23" fmla="+- f3 0 f2"/>
                <a:gd name="f24" fmla="*/ f23 1 1193974"/>
                <a:gd name="f25" fmla="*/ f22 1 438123"/>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193974" h="438123">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FFFFFF">
                <a:alpha val="74902"/>
              </a:srgbClr>
            </a:solidFill>
            <a:ln cap="flat">
              <a:noFill/>
              <a:prstDash val="solid"/>
            </a:ln>
          </p:spPr>
          <p:txBody>
            <a:bodyPr vert="horz" wrap="square" lIns="91440" tIns="45720" rIns="91440" bIns="45720" anchor="ctr" anchorCtr="0" compatLnSpc="1">
              <a:noAutofit/>
            </a:bodyPr>
            <a:lstStyle/>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496955"/>
                  </a:solidFill>
                  <a:uFillTx/>
                  <a:latin typeface="Calibri"/>
                  <a:ea typeface="Calibri"/>
                  <a:cs typeface="Calibri"/>
                </a:rPr>
                <a:t>Find out about job opportunities with ILPQC</a:t>
              </a:r>
            </a:p>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a typeface="Calibri"/>
                <a:cs typeface="Calibri"/>
              </a:endParaRPr>
            </a:p>
          </p:txBody>
        </p:sp>
        <p:sp>
          <p:nvSpPr>
            <p:cNvPr id="18" name="TextBox 8">
              <a:extLst>
                <a:ext uri="{FF2B5EF4-FFF2-40B4-BE49-F238E27FC236}">
                  <a16:creationId xmlns:a16="http://schemas.microsoft.com/office/drawing/2014/main" id="{29A9AC46-2AAC-63C7-C2AD-49E7ED51290F}"/>
                </a:ext>
              </a:extLst>
            </p:cNvPr>
            <p:cNvSpPr txBox="1"/>
            <p:nvPr/>
          </p:nvSpPr>
          <p:spPr>
            <a:xfrm>
              <a:off x="2007089" y="4818110"/>
              <a:ext cx="3022247" cy="1205435"/>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ndParaRPr>
            </a:p>
          </p:txBody>
        </p:sp>
      </p:grpSp>
      <p:grpSp>
        <p:nvGrpSpPr>
          <p:cNvPr id="19" name="Group 6">
            <a:extLst>
              <a:ext uri="{FF2B5EF4-FFF2-40B4-BE49-F238E27FC236}">
                <a16:creationId xmlns:a16="http://schemas.microsoft.com/office/drawing/2014/main" id="{9A4AC6E8-397F-305C-830E-F270BA273BC9}"/>
              </a:ext>
            </a:extLst>
          </p:cNvPr>
          <p:cNvGrpSpPr/>
          <p:nvPr/>
        </p:nvGrpSpPr>
        <p:grpSpPr>
          <a:xfrm>
            <a:off x="5613894" y="4818110"/>
            <a:ext cx="4085923" cy="1709132"/>
            <a:chOff x="5613894" y="4818110"/>
            <a:chExt cx="4085923" cy="1709132"/>
          </a:xfrm>
        </p:grpSpPr>
        <p:sp>
          <p:nvSpPr>
            <p:cNvPr id="20" name="Freeform 7">
              <a:extLst>
                <a:ext uri="{FF2B5EF4-FFF2-40B4-BE49-F238E27FC236}">
                  <a16:creationId xmlns:a16="http://schemas.microsoft.com/office/drawing/2014/main" id="{24AC06E6-10FC-623D-7638-E738007C224F}"/>
                </a:ext>
              </a:extLst>
            </p:cNvPr>
            <p:cNvSpPr/>
            <p:nvPr/>
          </p:nvSpPr>
          <p:spPr>
            <a:xfrm>
              <a:off x="6677570" y="5250347"/>
              <a:ext cx="3022247" cy="1276895"/>
            </a:xfrm>
            <a:custGeom>
              <a:avLst/>
              <a:gdLst>
                <a:gd name="f0" fmla="val w"/>
                <a:gd name="f1" fmla="val h"/>
                <a:gd name="f2" fmla="val 0"/>
                <a:gd name="f3" fmla="val 1193974"/>
                <a:gd name="f4" fmla="val 438123"/>
                <a:gd name="f5" fmla="val 114420"/>
                <a:gd name="f6" fmla="val 1079554"/>
                <a:gd name="f7" fmla="val 1109900"/>
                <a:gd name="f8" fmla="val 1139003"/>
                <a:gd name="f9" fmla="val 12055"/>
                <a:gd name="f10" fmla="val 1160461"/>
                <a:gd name="f11" fmla="val 33513"/>
                <a:gd name="f12" fmla="val 1181919"/>
                <a:gd name="f13" fmla="val 54971"/>
                <a:gd name="f14" fmla="val 84074"/>
                <a:gd name="f15" fmla="val 323703"/>
                <a:gd name="f16" fmla="val 354049"/>
                <a:gd name="f17" fmla="val 383152"/>
                <a:gd name="f18" fmla="val 404610"/>
                <a:gd name="f19" fmla="val 426068"/>
                <a:gd name="f20" fmla="*/ f0 1 1193974"/>
                <a:gd name="f21" fmla="*/ f1 1 438123"/>
                <a:gd name="f22" fmla="+- f4 0 f2"/>
                <a:gd name="f23" fmla="+- f3 0 f2"/>
                <a:gd name="f24" fmla="*/ f23 1 1193974"/>
                <a:gd name="f25" fmla="*/ f22 1 438123"/>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193974" h="438123">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FFFFFF">
                <a:alpha val="74902"/>
              </a:srgbClr>
            </a:solidFill>
            <a:ln cap="flat">
              <a:noFill/>
              <a:prstDash val="solid"/>
            </a:ln>
          </p:spPr>
          <p:txBody>
            <a:bodyPr vert="horz" wrap="square" lIns="91440" tIns="45720" rIns="91440" bIns="45720" anchor="ctr" anchorCtr="0" compatLnSpc="1">
              <a:noAutofit/>
            </a:bodyPr>
            <a:lstStyle/>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496955"/>
                  </a:solidFill>
                  <a:uFillTx/>
                  <a:latin typeface="Calibri"/>
                  <a:ea typeface="Calibri"/>
                  <a:cs typeface="Calibri"/>
                </a:rPr>
                <a:t>Connect with the I’M SPEAKING team for TeamBirth questions</a:t>
              </a:r>
            </a:p>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a typeface="Calibri"/>
                <a:cs typeface="Calibri"/>
              </a:endParaRPr>
            </a:p>
          </p:txBody>
        </p:sp>
        <p:sp>
          <p:nvSpPr>
            <p:cNvPr id="21" name="TextBox 8">
              <a:extLst>
                <a:ext uri="{FF2B5EF4-FFF2-40B4-BE49-F238E27FC236}">
                  <a16:creationId xmlns:a16="http://schemas.microsoft.com/office/drawing/2014/main" id="{A06932FB-26F8-69E5-24D5-D778EFFAA979}"/>
                </a:ext>
              </a:extLst>
            </p:cNvPr>
            <p:cNvSpPr txBox="1"/>
            <p:nvPr/>
          </p:nvSpPr>
          <p:spPr>
            <a:xfrm>
              <a:off x="5613894" y="4818110"/>
              <a:ext cx="3022247" cy="1205435"/>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000000"/>
                </a:solidFill>
                <a:uFillTx/>
                <a:latin typeface="Calibri"/>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name="Slide624">
    <p:spTree>
      <p:nvGrpSpPr>
        <p:cNvPr id="1" name=""/>
        <p:cNvGrpSpPr/>
        <p:nvPr/>
      </p:nvGrpSpPr>
      <p:grpSpPr>
        <a:xfrm>
          <a:off x="0" y="0"/>
          <a:ext cx="0" cy="0"/>
          <a:chOff x="0" y="0"/>
          <a:chExt cx="0" cy="0"/>
        </a:xfrm>
      </p:grpSpPr>
      <p:sp>
        <p:nvSpPr>
          <p:cNvPr id="2" name="Title 4">
            <a:extLst>
              <a:ext uri="{FF2B5EF4-FFF2-40B4-BE49-F238E27FC236}">
                <a16:creationId xmlns:a16="http://schemas.microsoft.com/office/drawing/2014/main" id="{E350C21A-3985-A9EB-6BE0-C3FEF5E82B5A}"/>
              </a:ext>
            </a:extLst>
          </p:cNvPr>
          <p:cNvSpPr txBox="1">
            <a:spLocks noGrp="1"/>
          </p:cNvSpPr>
          <p:nvPr>
            <p:ph type="title"/>
          </p:nvPr>
        </p:nvSpPr>
        <p:spPr>
          <a:xfrm>
            <a:off x="196358" y="742986"/>
            <a:ext cx="3452436" cy="2313367"/>
          </a:xfrm>
        </p:spPr>
        <p:txBody>
          <a:bodyPr/>
          <a:lstStyle/>
          <a:p>
            <a:pPr lvl="0"/>
            <a:r>
              <a:rPr lang="en-US"/>
              <a:t>2025 OB</a:t>
            </a:r>
            <a:br>
              <a:rPr lang="en-US"/>
            </a:br>
            <a:r>
              <a:rPr lang="en-US"/>
              <a:t>Face-to-Face Attendee Resource Folder</a:t>
            </a:r>
          </a:p>
        </p:txBody>
      </p:sp>
      <p:sp>
        <p:nvSpPr>
          <p:cNvPr id="3" name="Subtitle 5">
            <a:extLst>
              <a:ext uri="{FF2B5EF4-FFF2-40B4-BE49-F238E27FC236}">
                <a16:creationId xmlns:a16="http://schemas.microsoft.com/office/drawing/2014/main" id="{FAE9260A-1D86-8646-20E6-8C23F0C7FC10}"/>
              </a:ext>
            </a:extLst>
          </p:cNvPr>
          <p:cNvSpPr txBox="1">
            <a:spLocks noGrp="1"/>
          </p:cNvSpPr>
          <p:nvPr>
            <p:ph type="subTitle" idx="4294967295"/>
          </p:nvPr>
        </p:nvSpPr>
        <p:spPr>
          <a:xfrm>
            <a:off x="191521" y="3575166"/>
            <a:ext cx="2054199" cy="874120"/>
          </a:xfrm>
        </p:spPr>
        <p:txBody>
          <a:bodyPr/>
          <a:lstStyle/>
          <a:p>
            <a:pPr marL="0" lvl="0">
              <a:buNone/>
            </a:pPr>
            <a:r>
              <a:rPr lang="en-US" sz="2000" b="1"/>
              <a:t>Resources also available at ilpqc.org</a:t>
            </a:r>
            <a:endParaRPr lang="en-US"/>
          </a:p>
        </p:txBody>
      </p:sp>
      <p:pic>
        <p:nvPicPr>
          <p:cNvPr id="4" name="Content Placeholder 5" descr="Shape&#10;&#10;Description automatically generated">
            <a:extLst>
              <a:ext uri="{FF2B5EF4-FFF2-40B4-BE49-F238E27FC236}">
                <a16:creationId xmlns:a16="http://schemas.microsoft.com/office/drawing/2014/main" id="{D2CB9368-D82E-8D00-D6AE-9E677D9CB00D}"/>
              </a:ext>
            </a:extLst>
          </p:cNvPr>
          <p:cNvPicPr>
            <a:picLocks noChangeAspect="1"/>
          </p:cNvPicPr>
          <p:nvPr/>
        </p:nvPicPr>
        <p:blipFill>
          <a:blip r:embed="rId2"/>
          <a:stretch>
            <a:fillRect/>
          </a:stretch>
        </p:blipFill>
        <p:spPr>
          <a:xfrm>
            <a:off x="3360182" y="-136748"/>
            <a:ext cx="8701000" cy="7228825"/>
          </a:xfrm>
          <a:prstGeom prst="rect">
            <a:avLst/>
          </a:prstGeom>
          <a:noFill/>
          <a:ln cap="flat">
            <a:noFill/>
          </a:ln>
        </p:spPr>
      </p:pic>
      <p:sp>
        <p:nvSpPr>
          <p:cNvPr id="5" name="Explosion 2 9">
            <a:extLst>
              <a:ext uri="{FF2B5EF4-FFF2-40B4-BE49-F238E27FC236}">
                <a16:creationId xmlns:a16="http://schemas.microsoft.com/office/drawing/2014/main" id="{D5C01894-0C02-A1D9-6255-A3A4DB15C2C5}"/>
              </a:ext>
            </a:extLst>
          </p:cNvPr>
          <p:cNvSpPr/>
          <p:nvPr/>
        </p:nvSpPr>
        <p:spPr>
          <a:xfrm rot="344772">
            <a:off x="4312713" y="4499406"/>
            <a:ext cx="2777791" cy="1490526"/>
          </a:xfrm>
          <a:custGeom>
            <a:avLst/>
            <a:gdLst>
              <a:gd name="f0" fmla="val 10800000"/>
              <a:gd name="f1" fmla="val 5400000"/>
              <a:gd name="f2" fmla="val 180"/>
              <a:gd name="f3" fmla="val w"/>
              <a:gd name="f4" fmla="val h"/>
              <a:gd name="f5" fmla="val 0"/>
              <a:gd name="f6" fmla="val 21600"/>
              <a:gd name="f7" fmla="val 11462"/>
              <a:gd name="f8" fmla="val 4342"/>
              <a:gd name="f9" fmla="val 14790"/>
              <a:gd name="f10" fmla="val 14525"/>
              <a:gd name="f11" fmla="val 5777"/>
              <a:gd name="f12" fmla="val 18007"/>
              <a:gd name="f13" fmla="val 3172"/>
              <a:gd name="f14" fmla="val 16380"/>
              <a:gd name="f15" fmla="val 6532"/>
              <a:gd name="f16" fmla="val 6645"/>
              <a:gd name="f17" fmla="val 16985"/>
              <a:gd name="f18" fmla="val 9402"/>
              <a:gd name="f19" fmla="val 18270"/>
              <a:gd name="f20" fmla="val 11290"/>
              <a:gd name="f21" fmla="val 12310"/>
              <a:gd name="f22" fmla="val 18877"/>
              <a:gd name="f23" fmla="val 15632"/>
              <a:gd name="f24" fmla="val 14640"/>
              <a:gd name="f25" fmla="val 14350"/>
              <a:gd name="f26" fmla="val 14942"/>
              <a:gd name="f27" fmla="val 17370"/>
              <a:gd name="f28" fmla="val 12180"/>
              <a:gd name="f29" fmla="val 15935"/>
              <a:gd name="f30" fmla="val 11612"/>
              <a:gd name="f31" fmla="val 18842"/>
              <a:gd name="f32" fmla="val 9872"/>
              <a:gd name="f33" fmla="val 8700"/>
              <a:gd name="f34" fmla="val 19712"/>
              <a:gd name="f35" fmla="val 7527"/>
              <a:gd name="f36" fmla="val 18125"/>
              <a:gd name="f37" fmla="val 4917"/>
              <a:gd name="f38" fmla="val 4805"/>
              <a:gd name="f39" fmla="val 18240"/>
              <a:gd name="f40" fmla="val 1285"/>
              <a:gd name="f41" fmla="val 17825"/>
              <a:gd name="f42" fmla="val 3330"/>
              <a:gd name="f43" fmla="val 15370"/>
              <a:gd name="f44" fmla="val 12877"/>
              <a:gd name="f45" fmla="val 3935"/>
              <a:gd name="f46" fmla="val 11592"/>
              <a:gd name="f47" fmla="val 1172"/>
              <a:gd name="f48" fmla="val 8270"/>
              <a:gd name="f49" fmla="val 5372"/>
              <a:gd name="f50" fmla="val 7817"/>
              <a:gd name="f51" fmla="val 4502"/>
              <a:gd name="f52" fmla="val 3625"/>
              <a:gd name="f53" fmla="val 8550"/>
              <a:gd name="f54" fmla="val 6382"/>
              <a:gd name="f55" fmla="val 9722"/>
              <a:gd name="f56" fmla="val 1887"/>
              <a:gd name="f57" fmla="+- 0 0 -360"/>
              <a:gd name="f58" fmla="+- 0 0 -270"/>
              <a:gd name="f59" fmla="+- 0 0 -180"/>
              <a:gd name="f60" fmla="+- 0 0 -90"/>
              <a:gd name="f61" fmla="*/ f3 1 21600"/>
              <a:gd name="f62" fmla="*/ f4 1 21600"/>
              <a:gd name="f63" fmla="+- f6 0 f5"/>
              <a:gd name="f64" fmla="*/ f57 f0 1"/>
              <a:gd name="f65" fmla="*/ f58 f0 1"/>
              <a:gd name="f66" fmla="*/ f59 f0 1"/>
              <a:gd name="f67" fmla="*/ f60 f0 1"/>
              <a:gd name="f68" fmla="*/ f63 1 21600"/>
              <a:gd name="f69" fmla="*/ f63 9722 1"/>
              <a:gd name="f70" fmla="*/ f63 5372 1"/>
              <a:gd name="f71" fmla="*/ f63 11612 1"/>
              <a:gd name="f72" fmla="*/ f63 14640 1"/>
              <a:gd name="f73" fmla="*/ f63 1887 1"/>
              <a:gd name="f74" fmla="*/ f63 6382 1"/>
              <a:gd name="f75" fmla="*/ f63 12877 1"/>
              <a:gd name="f76" fmla="*/ f63 18842 1"/>
              <a:gd name="f77" fmla="*/ f63 15935 1"/>
              <a:gd name="f78" fmla="*/ f63 6645 1"/>
              <a:gd name="f79" fmla="*/ f64 1 f2"/>
              <a:gd name="f80" fmla="*/ f65 1 f2"/>
              <a:gd name="f81" fmla="*/ f66 1 f2"/>
              <a:gd name="f82" fmla="*/ f67 1 f2"/>
              <a:gd name="f83" fmla="*/ f69 1 21600"/>
              <a:gd name="f84" fmla="*/ f70 1 21600"/>
              <a:gd name="f85" fmla="*/ f71 1 21600"/>
              <a:gd name="f86" fmla="*/ f72 1 21600"/>
              <a:gd name="f87" fmla="*/ f73 1 21600"/>
              <a:gd name="f88" fmla="*/ f74 1 21600"/>
              <a:gd name="f89" fmla="*/ f75 1 21600"/>
              <a:gd name="f90" fmla="*/ f76 1 21600"/>
              <a:gd name="f91" fmla="*/ f77 1 21600"/>
              <a:gd name="f92" fmla="*/ f78 1 21600"/>
              <a:gd name="f93" fmla="*/ f5 1 f68"/>
              <a:gd name="f94" fmla="*/ f6 1 f68"/>
              <a:gd name="f95" fmla="+- f79 0 f1"/>
              <a:gd name="f96" fmla="+- f80 0 f1"/>
              <a:gd name="f97" fmla="+- f81 0 f1"/>
              <a:gd name="f98" fmla="+- f82 0 f1"/>
              <a:gd name="f99" fmla="*/ f83 1 f68"/>
              <a:gd name="f100" fmla="*/ f87 1 f68"/>
              <a:gd name="f101" fmla="*/ f89 1 f68"/>
              <a:gd name="f102" fmla="*/ f85 1 f68"/>
              <a:gd name="f103" fmla="*/ f90 1 f68"/>
              <a:gd name="f104" fmla="*/ f92 1 f68"/>
              <a:gd name="f105" fmla="*/ f84 1 f68"/>
              <a:gd name="f106" fmla="*/ f86 1 f68"/>
              <a:gd name="f107" fmla="*/ f88 1 f68"/>
              <a:gd name="f108" fmla="*/ f91 1 f68"/>
              <a:gd name="f109" fmla="*/ f93 f61 1"/>
              <a:gd name="f110" fmla="*/ f94 f61 1"/>
              <a:gd name="f111" fmla="*/ f105 f61 1"/>
              <a:gd name="f112" fmla="*/ f106 f61 1"/>
              <a:gd name="f113" fmla="*/ f108 f62 1"/>
              <a:gd name="f114" fmla="*/ f107 f62 1"/>
              <a:gd name="f115" fmla="*/ f99 f61 1"/>
              <a:gd name="f116" fmla="*/ f100 f62 1"/>
              <a:gd name="f117" fmla="*/ f101 f62 1"/>
              <a:gd name="f118" fmla="*/ f102 f61 1"/>
              <a:gd name="f119" fmla="*/ f103 f62 1"/>
              <a:gd name="f120" fmla="*/ f104 f62 1"/>
            </a:gdLst>
            <a:ahLst/>
            <a:cxnLst>
              <a:cxn ang="3cd4">
                <a:pos x="hc" y="t"/>
              </a:cxn>
              <a:cxn ang="0">
                <a:pos x="r" y="vc"/>
              </a:cxn>
              <a:cxn ang="cd4">
                <a:pos x="hc" y="b"/>
              </a:cxn>
              <a:cxn ang="cd2">
                <a:pos x="l" y="vc"/>
              </a:cxn>
              <a:cxn ang="f95">
                <a:pos x="f115" y="f116"/>
              </a:cxn>
              <a:cxn ang="f96">
                <a:pos x="f109" y="f117"/>
              </a:cxn>
              <a:cxn ang="f97">
                <a:pos x="f118" y="f119"/>
              </a:cxn>
              <a:cxn ang="f98">
                <a:pos x="f110" y="f120"/>
              </a:cxn>
            </a:cxnLst>
            <a:rect l="f111" t="f114" r="f112" b="f113"/>
            <a:pathLst>
              <a:path w="21600" h="21600">
                <a:moveTo>
                  <a:pt x="f7" y="f8"/>
                </a:moveTo>
                <a:lnTo>
                  <a:pt x="f9" y="f5"/>
                </a:lnTo>
                <a:lnTo>
                  <a:pt x="f10" y="f11"/>
                </a:lnTo>
                <a:lnTo>
                  <a:pt x="f12" y="f13"/>
                </a:lnTo>
                <a:lnTo>
                  <a:pt x="f14" y="f15"/>
                </a:lnTo>
                <a:lnTo>
                  <a:pt x="f6" y="f16"/>
                </a:lnTo>
                <a:lnTo>
                  <a:pt x="f17" y="f18"/>
                </a:lnTo>
                <a:lnTo>
                  <a:pt x="f19" y="f20"/>
                </a:lnTo>
                <a:lnTo>
                  <a:pt x="f14" y="f21"/>
                </a:lnTo>
                <a:lnTo>
                  <a:pt x="f22" y="f23"/>
                </a:lnTo>
                <a:lnTo>
                  <a:pt x="f24" y="f25"/>
                </a:lnTo>
                <a:lnTo>
                  <a:pt x="f26" y="f27"/>
                </a:lnTo>
                <a:lnTo>
                  <a:pt x="f28" y="f29"/>
                </a:lnTo>
                <a:lnTo>
                  <a:pt x="f30" y="f31"/>
                </a:lnTo>
                <a:lnTo>
                  <a:pt x="f32" y="f27"/>
                </a:lnTo>
                <a:lnTo>
                  <a:pt x="f33" y="f34"/>
                </a:lnTo>
                <a:lnTo>
                  <a:pt x="f35" y="f36"/>
                </a:lnTo>
                <a:lnTo>
                  <a:pt x="f37" y="f6"/>
                </a:lnTo>
                <a:lnTo>
                  <a:pt x="f38" y="f39"/>
                </a:lnTo>
                <a:lnTo>
                  <a:pt x="f40" y="f41"/>
                </a:lnTo>
                <a:lnTo>
                  <a:pt x="f42" y="f43"/>
                </a:lnTo>
                <a:lnTo>
                  <a:pt x="f5" y="f44"/>
                </a:lnTo>
                <a:lnTo>
                  <a:pt x="f45" y="f46"/>
                </a:lnTo>
                <a:lnTo>
                  <a:pt x="f47" y="f48"/>
                </a:lnTo>
                <a:lnTo>
                  <a:pt x="f49" y="f50"/>
                </a:lnTo>
                <a:lnTo>
                  <a:pt x="f51" y="f52"/>
                </a:lnTo>
                <a:lnTo>
                  <a:pt x="f53" y="f54"/>
                </a:lnTo>
                <a:lnTo>
                  <a:pt x="f55" y="f56"/>
                </a:lnTo>
                <a:close/>
              </a:path>
            </a:pathLst>
          </a:custGeom>
          <a:solidFill>
            <a:srgbClr val="1C498B"/>
          </a:solidFill>
          <a:ln w="25402" cap="flat">
            <a:solidFill>
              <a:srgbClr val="113365"/>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0" i="0" u="none" strike="noStrike" kern="1200" cap="none" spc="0" baseline="0">
                <a:solidFill>
                  <a:srgbClr val="FFFFFF"/>
                </a:solidFill>
                <a:uFillTx/>
                <a:latin typeface="Calibri"/>
              </a:rPr>
              <a:t>Great ILPQC Resources for your team</a:t>
            </a:r>
            <a:endParaRPr lang="en-US" sz="1400" b="0" i="0" u="none" strike="noStrike" kern="1200" cap="none" spc="0" baseline="0">
              <a:solidFill>
                <a:srgbClr val="FFFFFF"/>
              </a:solidFill>
              <a:uFillTx/>
              <a:latin typeface="Calibri"/>
              <a:cs typeface="Calibri"/>
            </a:endParaRPr>
          </a:p>
        </p:txBody>
      </p:sp>
      <p:pic>
        <p:nvPicPr>
          <p:cNvPr id="6" name="Picture 8">
            <a:extLst>
              <a:ext uri="{FF2B5EF4-FFF2-40B4-BE49-F238E27FC236}">
                <a16:creationId xmlns:a16="http://schemas.microsoft.com/office/drawing/2014/main" id="{E9A7F990-77C7-3035-424A-D25964E63AC8}"/>
              </a:ext>
            </a:extLst>
          </p:cNvPr>
          <p:cNvPicPr>
            <a:picLocks noChangeAspect="1"/>
          </p:cNvPicPr>
          <p:nvPr/>
        </p:nvPicPr>
        <p:blipFill>
          <a:blip r:embed="rId3"/>
          <a:stretch>
            <a:fillRect/>
          </a:stretch>
        </p:blipFill>
        <p:spPr>
          <a:xfrm rot="21415787">
            <a:off x="9393229" y="5039231"/>
            <a:ext cx="1548664" cy="706136"/>
          </a:xfrm>
          <a:prstGeom prst="rect">
            <a:avLst/>
          </a:prstGeom>
          <a:noFill/>
          <a:ln cap="flat">
            <a:noFill/>
          </a:ln>
        </p:spPr>
      </p:pic>
      <p:sp>
        <p:nvSpPr>
          <p:cNvPr id="7" name="Rectangle 9">
            <a:extLst>
              <a:ext uri="{FF2B5EF4-FFF2-40B4-BE49-F238E27FC236}">
                <a16:creationId xmlns:a16="http://schemas.microsoft.com/office/drawing/2014/main" id="{59C6C321-D80D-A2F5-35FA-84E9E2895597}"/>
              </a:ext>
            </a:extLst>
          </p:cNvPr>
          <p:cNvSpPr/>
          <p:nvPr/>
        </p:nvSpPr>
        <p:spPr>
          <a:xfrm rot="240127">
            <a:off x="3775859" y="472352"/>
            <a:ext cx="4037542" cy="3962625"/>
          </a:xfrm>
          <a:prstGeom prst="rect">
            <a:avLst/>
          </a:prstGeom>
          <a:noFill/>
          <a:ln cap="flat">
            <a:noFill/>
            <a:prstDash val="solid"/>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3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Agenda</a:t>
            </a:r>
          </a:p>
          <a:p>
            <a:pPr marL="285750" marR="0" lvl="0" indent="-285750" algn="l" defTabSz="914400" rtl="0" fontAlgn="auto" hangingPunct="1">
              <a:lnSpc>
                <a:spcPct val="100000"/>
              </a:lnSpc>
              <a:spcBef>
                <a:spcPts val="0"/>
              </a:spcBef>
              <a:spcAft>
                <a:spcPts val="3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Birth Quality Excellence Designation Program </a:t>
            </a:r>
            <a:endParaRPr lang="en-US" sz="1600" b="0" i="0" u="none" strike="noStrike" kern="1200" cap="none" spc="0" baseline="0">
              <a:solidFill>
                <a:srgbClr val="444C55"/>
              </a:solidFill>
              <a:uFillTx/>
              <a:latin typeface="Calibri"/>
              <a:ea typeface="Calibri"/>
              <a:cs typeface="Arial"/>
            </a:endParaRPr>
          </a:p>
          <a:p>
            <a:pPr marL="285750" marR="0" lvl="0" indent="-285750" algn="l" defTabSz="914400" rtl="0" fontAlgn="auto" hangingPunct="1">
              <a:lnSpc>
                <a:spcPct val="100000"/>
              </a:lnSpc>
              <a:spcBef>
                <a:spcPts val="0"/>
              </a:spcBef>
              <a:spcAft>
                <a:spcPts val="3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Birthing Hospital Quality Designation Structure Measures Get to Green</a:t>
            </a:r>
          </a:p>
          <a:p>
            <a:pPr marL="285750" marR="0" lvl="0" indent="-285750" algn="l" defTabSz="914400" rtl="0" fontAlgn="auto" hangingPunct="1">
              <a:lnSpc>
                <a:spcPct val="100000"/>
              </a:lnSpc>
              <a:spcBef>
                <a:spcPts val="0"/>
              </a:spcBef>
              <a:spcAft>
                <a:spcPts val="3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PVB Sustainability Plan</a:t>
            </a:r>
          </a:p>
          <a:p>
            <a:pPr marL="285750" marR="0" lvl="0" indent="-285750" algn="l" defTabSz="914400" rtl="0" fontAlgn="auto" hangingPunct="1">
              <a:lnSpc>
                <a:spcPct val="100000"/>
              </a:lnSpc>
              <a:spcBef>
                <a:spcPts val="0"/>
              </a:spcBef>
              <a:spcAft>
                <a:spcPts val="3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BE Sustainability Plan</a:t>
            </a:r>
          </a:p>
          <a:p>
            <a:pPr marL="285750" marR="0" lvl="0" indent="-285750" algn="l" defTabSz="914400" rtl="0" fontAlgn="auto" hangingPunct="1">
              <a:lnSpc>
                <a:spcPct val="100000"/>
              </a:lnSpc>
              <a:spcBef>
                <a:spcPts val="0"/>
              </a:spcBef>
              <a:spcAft>
                <a:spcPts val="3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Respectful Care Breakfast Flyer</a:t>
            </a:r>
          </a:p>
          <a:p>
            <a:pPr marL="285750" marR="0" lvl="0" indent="-285750" algn="l" defTabSz="914400" rtl="0" fontAlgn="auto" hangingPunct="1">
              <a:lnSpc>
                <a:spcPct val="100000"/>
              </a:lnSpc>
              <a:spcBef>
                <a:spcPts val="0"/>
              </a:spcBef>
              <a:spcAft>
                <a:spcPts val="3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Addressing NTSV CS Disparities</a:t>
            </a:r>
          </a:p>
          <a:p>
            <a:pPr marL="285750" marR="0" lvl="0" indent="-285750" algn="l" defTabSz="914400" rtl="0" fontAlgn="auto" hangingPunct="1">
              <a:lnSpc>
                <a:spcPct val="100000"/>
              </a:lnSpc>
              <a:spcBef>
                <a:spcPts val="0"/>
              </a:spcBef>
              <a:spcAft>
                <a:spcPts val="3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SDOH Screening and Linkage Flyer</a:t>
            </a:r>
          </a:p>
          <a:p>
            <a:pPr marL="285750" marR="0" lvl="0" indent="-285750" algn="l" defTabSz="914400" rtl="0" fontAlgn="auto" hangingPunct="1">
              <a:lnSpc>
                <a:spcPct val="100000"/>
              </a:lnSpc>
              <a:spcBef>
                <a:spcPts val="0"/>
              </a:spcBef>
              <a:spcAft>
                <a:spcPts val="3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343A41"/>
                </a:solidFill>
                <a:uFillTx/>
                <a:latin typeface="Calibri"/>
                <a:ea typeface="Arial"/>
                <a:cs typeface="Arial"/>
              </a:rPr>
              <a:t>BE Respectful Care Practice flyer</a:t>
            </a:r>
          </a:p>
          <a:p>
            <a:pPr marL="285750" marR="0" lvl="0" indent="-285750" algn="l" defTabSz="914400" rtl="0" fontAlgn="auto" hangingPunct="1">
              <a:lnSpc>
                <a:spcPct val="100000"/>
              </a:lnSpc>
              <a:spcBef>
                <a:spcPts val="0"/>
              </a:spcBef>
              <a:spcAft>
                <a:spcPts val="3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PREM QR Code Flyer</a:t>
            </a:r>
          </a:p>
          <a:p>
            <a:pPr marL="285750" marR="0" lvl="0" indent="-285750" algn="l" defTabSz="914400" rtl="0" fontAlgn="auto" hangingPunct="1">
              <a:lnSpc>
                <a:spcPct val="100000"/>
              </a:lnSpc>
              <a:spcBef>
                <a:spcPts val="0"/>
              </a:spcBef>
              <a:spcAft>
                <a:spcPts val="3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PMH Initiative One-Pager</a:t>
            </a:r>
          </a:p>
          <a:p>
            <a:pPr marL="285750" indent="-285750">
              <a:spcAft>
                <a:spcPts val="300"/>
              </a:spcAft>
              <a:buSzPct val="100000"/>
              <a:buFont typeface="Arial"/>
              <a:buChar char="•"/>
              <a:defRPr sz="1800" b="0" i="0" u="none" strike="noStrike" kern="0" cap="none" spc="0" baseline="0">
                <a:solidFill>
                  <a:srgbClr val="000000"/>
                </a:solidFill>
                <a:uFillTx/>
              </a:defRPr>
            </a:pPr>
            <a:r>
              <a:rPr lang="en-US" sz="1600">
                <a:solidFill>
                  <a:srgbClr val="444C55"/>
                </a:solidFill>
                <a:latin typeface="Calibri"/>
                <a:ea typeface="Arial"/>
                <a:cs typeface="Arial"/>
              </a:rPr>
              <a:t>PMH 10</a:t>
            </a:r>
            <a:r>
              <a:rPr lang="en-US" sz="1600" b="0" i="0" u="none" strike="noStrike" kern="1200" cap="none" spc="0" baseline="0">
                <a:solidFill>
                  <a:srgbClr val="444C55"/>
                </a:solidFill>
                <a:uFillTx/>
                <a:latin typeface="Calibri"/>
                <a:ea typeface="Arial"/>
                <a:cs typeface="Arial"/>
              </a:rPr>
              <a:t> Steps to Getting Started</a:t>
            </a:r>
          </a:p>
        </p:txBody>
      </p:sp>
      <p:sp>
        <p:nvSpPr>
          <p:cNvPr id="8" name="TextBox 10">
            <a:extLst>
              <a:ext uri="{FF2B5EF4-FFF2-40B4-BE49-F238E27FC236}">
                <a16:creationId xmlns:a16="http://schemas.microsoft.com/office/drawing/2014/main" id="{68FB975D-1B3B-67B5-49F6-057F29EA2E7C}"/>
              </a:ext>
            </a:extLst>
          </p:cNvPr>
          <p:cNvSpPr txBox="1"/>
          <p:nvPr/>
        </p:nvSpPr>
        <p:spPr>
          <a:xfrm rot="21480004">
            <a:off x="7820223" y="811054"/>
            <a:ext cx="4184239" cy="3329120"/>
          </a:xfrm>
          <a:prstGeom prst="rect">
            <a:avLst/>
          </a:prstGeom>
          <a:noFill/>
          <a:ln cap="flat">
            <a:noFill/>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Laboring with Hope Flyer</a:t>
            </a:r>
            <a:endParaRPr lang="en-US" sz="1600" b="0" i="0" u="none" strike="noStrike" kern="1200" cap="none" spc="0" baseline="0">
              <a:solidFill>
                <a:srgbClr val="444C55"/>
              </a:solidFill>
              <a:uFillTx/>
              <a:latin typeface="Calibri"/>
              <a:ea typeface="Calibri"/>
              <a:cs typeface="Arial"/>
            </a:endParaRPr>
          </a:p>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Patient and Community Engagement Flyer</a:t>
            </a:r>
          </a:p>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Patient Partner Flyer</a:t>
            </a:r>
          </a:p>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Doula Flyer</a:t>
            </a:r>
          </a:p>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Home Visiting Flyer</a:t>
            </a:r>
          </a:p>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IL DocAssist Flyer</a:t>
            </a:r>
          </a:p>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IL MOMS Line Flyer</a:t>
            </a:r>
          </a:p>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Calibri"/>
                <a:cs typeface="Arial"/>
              </a:rPr>
              <a:t>MAR Now Flyer</a:t>
            </a:r>
          </a:p>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DOPP Flyer</a:t>
            </a:r>
            <a:endParaRPr lang="en-US" sz="1600" b="0" i="0" u="none" strike="noStrike" kern="1200" cap="none" spc="0" baseline="0">
              <a:solidFill>
                <a:srgbClr val="444C55"/>
              </a:solidFill>
              <a:uFillTx/>
              <a:latin typeface="Calibri"/>
              <a:ea typeface="Arial"/>
              <a:cs typeface="Calibri"/>
            </a:endParaRPr>
          </a:p>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PDSA and 30-60-90 Day Document</a:t>
            </a:r>
          </a:p>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Arial"/>
                <a:cs typeface="Arial"/>
              </a:rPr>
              <a:t>Steal Shamelessly</a:t>
            </a:r>
          </a:p>
          <a:p>
            <a:pPr marL="285750" marR="0" lvl="0" indent="-285750" algn="l" defTabSz="914400" rtl="0" fontAlgn="auto" hangingPunct="1">
              <a:lnSpc>
                <a:spcPct val="100000"/>
              </a:lnSpc>
              <a:spcBef>
                <a:spcPts val="0"/>
              </a:spcBef>
              <a:spcAft>
                <a:spcPts val="200"/>
              </a:spcAft>
              <a:buSzPct val="100000"/>
              <a:buFont typeface="Arial"/>
              <a:buChar char="•"/>
              <a:tabLst/>
              <a:defRPr sz="1800" b="0" i="0" u="none" strike="noStrike" kern="0" cap="none" spc="0" baseline="0">
                <a:solidFill>
                  <a:srgbClr val="000000"/>
                </a:solidFill>
                <a:uFillTx/>
              </a:defRPr>
            </a:pPr>
            <a:r>
              <a:rPr lang="en-US" sz="1600" b="0" i="0" u="none" strike="noStrike" kern="1200" cap="none" spc="0" baseline="0">
                <a:solidFill>
                  <a:srgbClr val="444C55"/>
                </a:solidFill>
                <a:uFillTx/>
                <a:latin typeface="Calibri"/>
                <a:ea typeface="Calibri"/>
                <a:cs typeface="Arial"/>
              </a:rPr>
              <a:t>Storyboard Bingo </a:t>
            </a:r>
          </a:p>
        </p:txBody>
      </p:sp>
      <p:pic>
        <p:nvPicPr>
          <p:cNvPr id="9" name="Picture 1" descr="A qr code on a white background&#10;&#10;AI-generated content may be incorrect.">
            <a:extLst>
              <a:ext uri="{FF2B5EF4-FFF2-40B4-BE49-F238E27FC236}">
                <a16:creationId xmlns:a16="http://schemas.microsoft.com/office/drawing/2014/main" id="{149D5D12-B536-FDC7-6D9E-74A04028CB34}"/>
              </a:ext>
            </a:extLst>
          </p:cNvPr>
          <p:cNvPicPr>
            <a:picLocks noChangeAspect="1"/>
          </p:cNvPicPr>
          <p:nvPr/>
        </p:nvPicPr>
        <p:blipFill>
          <a:blip r:embed="rId4"/>
          <a:stretch>
            <a:fillRect/>
          </a:stretch>
        </p:blipFill>
        <p:spPr>
          <a:xfrm>
            <a:off x="1882548" y="3314023"/>
            <a:ext cx="1481821" cy="1786618"/>
          </a:xfrm>
          <a:prstGeom prst="rect">
            <a:avLst/>
          </a:prstGeom>
          <a:noFill/>
          <a:ln cap="flat">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name="Slide733">
    <p:spTree>
      <p:nvGrpSpPr>
        <p:cNvPr id="1" name=""/>
        <p:cNvGrpSpPr/>
        <p:nvPr/>
      </p:nvGrpSpPr>
      <p:grpSpPr>
        <a:xfrm>
          <a:off x="0" y="0"/>
          <a:ext cx="0" cy="0"/>
          <a:chOff x="0" y="0"/>
          <a:chExt cx="0" cy="0"/>
        </a:xfrm>
      </p:grpSpPr>
      <p:sp>
        <p:nvSpPr>
          <p:cNvPr id="2" name="Rectangle 37">
            <a:extLst>
              <a:ext uri="{FF2B5EF4-FFF2-40B4-BE49-F238E27FC236}">
                <a16:creationId xmlns:a16="http://schemas.microsoft.com/office/drawing/2014/main" id="{FC198F1A-91A6-603E-9BEA-B7CE2FBDCC44}"/>
              </a:ext>
            </a:extLst>
          </p:cNvPr>
          <p:cNvSpPr/>
          <p:nvPr/>
        </p:nvSpPr>
        <p:spPr>
          <a:xfrm>
            <a:off x="5114175"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400" b="0" i="0" u="none" strike="noStrike" kern="0" cap="none" spc="0" baseline="0">
              <a:solidFill>
                <a:srgbClr val="FFFFFF"/>
              </a:solidFill>
              <a:uFillTx/>
              <a:latin typeface="Arial"/>
            </a:endParaRPr>
          </a:p>
        </p:txBody>
      </p:sp>
      <p:sp>
        <p:nvSpPr>
          <p:cNvPr id="4" name="TextBox 6">
            <a:extLst>
              <a:ext uri="{FF2B5EF4-FFF2-40B4-BE49-F238E27FC236}">
                <a16:creationId xmlns:a16="http://schemas.microsoft.com/office/drawing/2014/main" id="{4A387396-FC6F-1929-8986-CB1ECA198BFD}"/>
              </a:ext>
            </a:extLst>
          </p:cNvPr>
          <p:cNvSpPr txBox="1"/>
          <p:nvPr/>
        </p:nvSpPr>
        <p:spPr>
          <a:xfrm>
            <a:off x="119923" y="442587"/>
            <a:ext cx="12066248" cy="1154164"/>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4535"/>
              </a:lnSpc>
              <a:spcBef>
                <a:spcPts val="0"/>
              </a:spcBef>
              <a:spcAft>
                <a:spcPts val="0"/>
              </a:spcAft>
              <a:buNone/>
              <a:tabLst/>
              <a:defRPr sz="1800" b="0" i="0" u="none" strike="noStrike" kern="0" cap="none" spc="0" baseline="0">
                <a:solidFill>
                  <a:srgbClr val="000000"/>
                </a:solidFill>
                <a:uFillTx/>
              </a:defRPr>
            </a:pPr>
            <a:r>
              <a:rPr lang="en-US" sz="4500" b="1" i="0" u="none" strike="noStrike" kern="1200" cap="none" spc="0" baseline="0">
                <a:solidFill>
                  <a:srgbClr val="5F6F65"/>
                </a:solidFill>
                <a:uFillTx/>
                <a:latin typeface="Montserrat"/>
                <a:ea typeface="Coco Gothic"/>
                <a:cs typeface="Coco Gothic"/>
              </a:rPr>
              <a:t>ILPQC Share the Love </a:t>
            </a:r>
          </a:p>
          <a:p>
            <a:pPr marL="0" marR="0" lvl="0" indent="0" algn="ctr" defTabSz="609539" rtl="0" fontAlgn="auto" hangingPunct="1">
              <a:lnSpc>
                <a:spcPts val="4535"/>
              </a:lnSpc>
              <a:spcBef>
                <a:spcPts val="0"/>
              </a:spcBef>
              <a:spcAft>
                <a:spcPts val="0"/>
              </a:spcAft>
              <a:buNone/>
              <a:tabLst/>
              <a:defRPr sz="1800" b="0" i="0" u="none" strike="noStrike" kern="0" cap="none" spc="0" baseline="0">
                <a:solidFill>
                  <a:srgbClr val="000000"/>
                </a:solidFill>
                <a:uFillTx/>
              </a:defRPr>
            </a:pPr>
            <a:r>
              <a:rPr lang="en-US" sz="4500" b="1" i="0" u="none" strike="noStrike" kern="0" cap="none" spc="0" baseline="0">
                <a:solidFill>
                  <a:srgbClr val="5F6F65"/>
                </a:solidFill>
                <a:uFillTx/>
                <a:latin typeface="Montserrat"/>
                <a:ea typeface="Coco Gothic"/>
                <a:cs typeface="Coco Gothic"/>
              </a:rPr>
              <a:t>Donation Drive</a:t>
            </a:r>
            <a:endParaRPr lang="en-US" sz="4500" b="1" i="0" u="none" strike="noStrike" kern="1200" cap="none" spc="0" baseline="0">
              <a:solidFill>
                <a:srgbClr val="5F6F65"/>
              </a:solidFill>
              <a:uFillTx/>
              <a:latin typeface="Montserrat"/>
              <a:ea typeface="Coco Gothic"/>
              <a:cs typeface="Coco Gothic"/>
            </a:endParaRPr>
          </a:p>
        </p:txBody>
      </p:sp>
      <p:sp>
        <p:nvSpPr>
          <p:cNvPr id="5" name="TextBox 26">
            <a:extLst>
              <a:ext uri="{FF2B5EF4-FFF2-40B4-BE49-F238E27FC236}">
                <a16:creationId xmlns:a16="http://schemas.microsoft.com/office/drawing/2014/main" id="{916A1C62-E957-9781-C91F-9003084FB584}"/>
              </a:ext>
            </a:extLst>
          </p:cNvPr>
          <p:cNvSpPr txBox="1"/>
          <p:nvPr/>
        </p:nvSpPr>
        <p:spPr>
          <a:xfrm>
            <a:off x="4687753" y="5643658"/>
            <a:ext cx="1124913" cy="23052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19" b="1" i="0" u="none" strike="noStrike" kern="1200" cap="none" spc="0" baseline="0">
                <a:solidFill>
                  <a:srgbClr val="FDFFFB"/>
                </a:solidFill>
                <a:uFillTx/>
                <a:latin typeface="Montserrat Bold"/>
                <a:ea typeface="Montserrat Bold"/>
                <a:cs typeface="Montserrat Bold"/>
              </a:rPr>
              <a:t>Doula Lab</a:t>
            </a:r>
          </a:p>
        </p:txBody>
      </p:sp>
      <p:sp>
        <p:nvSpPr>
          <p:cNvPr id="6" name="TextBox 28">
            <a:extLst>
              <a:ext uri="{FF2B5EF4-FFF2-40B4-BE49-F238E27FC236}">
                <a16:creationId xmlns:a16="http://schemas.microsoft.com/office/drawing/2014/main" id="{99E36DFF-C61E-0501-23FC-057A02EB7622}"/>
              </a:ext>
            </a:extLst>
          </p:cNvPr>
          <p:cNvSpPr txBox="1"/>
          <p:nvPr/>
        </p:nvSpPr>
        <p:spPr>
          <a:xfrm>
            <a:off x="8793675" y="5411684"/>
            <a:ext cx="1510058" cy="68772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r>
              <a:rPr lang="en-US" sz="1519" b="1" i="0" u="none" strike="noStrike" kern="1200" cap="none" spc="0" baseline="0">
                <a:solidFill>
                  <a:srgbClr val="FDFFFB"/>
                </a:solidFill>
                <a:uFillTx/>
                <a:latin typeface="Montserrat Bold"/>
                <a:ea typeface="Montserrat Bold"/>
                <a:cs typeface="Montserrat Bold"/>
              </a:rPr>
              <a:t>IDHS, Bureau of Maternal Child Health</a:t>
            </a:r>
          </a:p>
        </p:txBody>
      </p:sp>
      <p:sp>
        <p:nvSpPr>
          <p:cNvPr id="7" name="TextBox 49">
            <a:extLst>
              <a:ext uri="{FF2B5EF4-FFF2-40B4-BE49-F238E27FC236}">
                <a16:creationId xmlns:a16="http://schemas.microsoft.com/office/drawing/2014/main" id="{D8439676-7E91-2B04-BFF6-FD66030F9B7D}"/>
              </a:ext>
            </a:extLst>
          </p:cNvPr>
          <p:cNvSpPr txBox="1"/>
          <p:nvPr/>
        </p:nvSpPr>
        <p:spPr>
          <a:xfrm>
            <a:off x="1975122" y="5227213"/>
            <a:ext cx="8241752" cy="1111270"/>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4535"/>
              </a:lnSpc>
              <a:spcBef>
                <a:spcPts val="0"/>
              </a:spcBef>
              <a:spcAft>
                <a:spcPts val="0"/>
              </a:spcAft>
              <a:buNone/>
              <a:tabLst/>
              <a:defRPr sz="1800" b="0" i="0" u="none" strike="noStrike" kern="0" cap="none" spc="0" baseline="0">
                <a:solidFill>
                  <a:srgbClr val="000000"/>
                </a:solidFill>
                <a:uFillTx/>
              </a:defRPr>
            </a:pPr>
            <a:r>
              <a:rPr lang="en-US" sz="3200" b="0" i="0" u="none" strike="noStrike" kern="1200" cap="none" spc="0" baseline="0">
                <a:solidFill>
                  <a:srgbClr val="5F6F65"/>
                </a:solidFill>
                <a:uFillTx/>
                <a:latin typeface="Montserrat"/>
                <a:ea typeface="Coco Gothic"/>
                <a:cs typeface="Coco Gothic"/>
              </a:rPr>
              <a:t>Your kindness makes a real difference in the lives of Illinois families!</a:t>
            </a:r>
          </a:p>
        </p:txBody>
      </p:sp>
      <p:pic>
        <p:nvPicPr>
          <p:cNvPr id="8" name="Picture 8" descr="The Parent Place">
            <a:extLst>
              <a:ext uri="{FF2B5EF4-FFF2-40B4-BE49-F238E27FC236}">
                <a16:creationId xmlns:a16="http://schemas.microsoft.com/office/drawing/2014/main" id="{BBEEDE58-C364-F2D4-9294-917965B149B8}"/>
              </a:ext>
            </a:extLst>
          </p:cNvPr>
          <p:cNvPicPr>
            <a:picLocks noChangeAspect="1"/>
          </p:cNvPicPr>
          <p:nvPr/>
        </p:nvPicPr>
        <p:blipFill>
          <a:blip r:embed="rId3"/>
          <a:srcRect/>
          <a:stretch>
            <a:fillRect/>
          </a:stretch>
        </p:blipFill>
        <p:spPr>
          <a:xfrm>
            <a:off x="10211040" y="47393"/>
            <a:ext cx="1975122" cy="1808994"/>
          </a:xfrm>
          <a:prstGeom prst="rect">
            <a:avLst/>
          </a:prstGeom>
          <a:noFill/>
          <a:ln cap="flat">
            <a:noFill/>
          </a:ln>
        </p:spPr>
      </p:pic>
      <p:pic>
        <p:nvPicPr>
          <p:cNvPr id="9" name="Picture 10">
            <a:extLst>
              <a:ext uri="{FF2B5EF4-FFF2-40B4-BE49-F238E27FC236}">
                <a16:creationId xmlns:a16="http://schemas.microsoft.com/office/drawing/2014/main" id="{33FCFB55-3043-F439-B3B8-1243939F8CDB}"/>
              </a:ext>
            </a:extLst>
          </p:cNvPr>
          <p:cNvPicPr>
            <a:picLocks noChangeAspect="1"/>
          </p:cNvPicPr>
          <p:nvPr/>
        </p:nvPicPr>
        <p:blipFill>
          <a:blip r:embed="rId4"/>
          <a:srcRect/>
          <a:stretch>
            <a:fillRect/>
          </a:stretch>
        </p:blipFill>
        <p:spPr>
          <a:xfrm>
            <a:off x="2320573" y="2070009"/>
            <a:ext cx="3492093" cy="2616793"/>
          </a:xfrm>
          <a:prstGeom prst="rect">
            <a:avLst/>
          </a:prstGeom>
          <a:solidFill>
            <a:srgbClr val="EDEDED"/>
          </a:solidFill>
          <a:ln w="88897" cap="sq">
            <a:solidFill>
              <a:srgbClr val="FFFFFF"/>
            </a:solidFill>
            <a:prstDash val="solid"/>
            <a:miter/>
          </a:ln>
          <a:effectLst>
            <a:outerShdw dist="18004" dir="5400000" algn="tl">
              <a:srgbClr val="000000">
                <a:alpha val="40000"/>
              </a:srgbClr>
            </a:outerShdw>
          </a:effectLst>
        </p:spPr>
      </p:pic>
      <p:sp>
        <p:nvSpPr>
          <p:cNvPr id="11" name="TextBox 62">
            <a:extLst>
              <a:ext uri="{FF2B5EF4-FFF2-40B4-BE49-F238E27FC236}">
                <a16:creationId xmlns:a16="http://schemas.microsoft.com/office/drawing/2014/main" id="{10BF9224-C849-CF29-8593-2E77095FFA2C}"/>
              </a:ext>
            </a:extLst>
          </p:cNvPr>
          <p:cNvSpPr txBox="1"/>
          <p:nvPr/>
        </p:nvSpPr>
        <p:spPr>
          <a:xfrm>
            <a:off x="6427253" y="2495361"/>
            <a:ext cx="5309143" cy="2092878"/>
          </a:xfrm>
          <a:prstGeom prst="rect">
            <a:avLst/>
          </a:prstGeom>
          <a:noFill/>
          <a:ln cap="flat">
            <a:noFill/>
          </a:ln>
        </p:spPr>
        <p:txBody>
          <a:bodyPr vert="horz" wrap="square" lIns="91440" tIns="45720" rIns="91440" bIns="45720" anchor="t" anchorCtr="1" compatLnSpc="1">
            <a:sp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600" b="0" i="0" u="none" strike="noStrike" kern="1200" cap="none" spc="0" baseline="0">
                <a:solidFill>
                  <a:srgbClr val="5F6F65"/>
                </a:solidFill>
                <a:uFillTx/>
                <a:latin typeface="Montserrat"/>
              </a:rPr>
              <a:t>The Parent Place is an organization located in Springfield, IL, dedicated to promoting positive parenting and family stability.</a:t>
            </a:r>
          </a:p>
        </p:txBody>
      </p:sp>
    </p:spTree>
    <p:extLst>
      <p:ext uri="{BB962C8B-B14F-4D97-AF65-F5344CB8AC3E}">
        <p14:creationId xmlns:p14="http://schemas.microsoft.com/office/powerpoint/2010/main" val="22617152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name="Slide722">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D6067315-D4D7-9325-8F6B-91DF11B46A96}"/>
              </a:ext>
            </a:extLst>
          </p:cNvPr>
          <p:cNvGrpSpPr/>
          <p:nvPr/>
        </p:nvGrpSpPr>
        <p:grpSpPr>
          <a:xfrm>
            <a:off x="584758" y="4032147"/>
            <a:ext cx="2473058" cy="693974"/>
            <a:chOff x="584758" y="4032147"/>
            <a:chExt cx="2473058" cy="693974"/>
          </a:xfrm>
        </p:grpSpPr>
        <p:sp>
          <p:nvSpPr>
            <p:cNvPr id="3" name="Freeform 3">
              <a:extLst>
                <a:ext uri="{FF2B5EF4-FFF2-40B4-BE49-F238E27FC236}">
                  <a16:creationId xmlns:a16="http://schemas.microsoft.com/office/drawing/2014/main" id="{8D7015D5-A01B-8E88-D8BB-31F59F7E67E7}"/>
                </a:ext>
              </a:extLst>
            </p:cNvPr>
            <p:cNvSpPr/>
            <p:nvPr/>
          </p:nvSpPr>
          <p:spPr>
            <a:xfrm>
              <a:off x="584758" y="4032147"/>
              <a:ext cx="2473058" cy="693974"/>
            </a:xfrm>
            <a:custGeom>
              <a:avLst/>
              <a:gdLst>
                <a:gd name="f0" fmla="val w"/>
                <a:gd name="f1" fmla="val h"/>
                <a:gd name="f2" fmla="val 0"/>
                <a:gd name="f3" fmla="val 977010"/>
                <a:gd name="f4" fmla="val 274164"/>
                <a:gd name="f5" fmla="val 106437"/>
                <a:gd name="f6" fmla="val 870573"/>
                <a:gd name="f7" fmla="val 898802"/>
                <a:gd name="f8" fmla="val 925875"/>
                <a:gd name="f9" fmla="val 11214"/>
                <a:gd name="f10" fmla="val 945835"/>
                <a:gd name="f11" fmla="val 31175"/>
                <a:gd name="f12" fmla="val 965796"/>
                <a:gd name="f13" fmla="val 51136"/>
                <a:gd name="f14" fmla="val 78208"/>
                <a:gd name="f15" fmla="val 167727"/>
                <a:gd name="f16" fmla="val 195956"/>
                <a:gd name="f17" fmla="val 223029"/>
                <a:gd name="f18" fmla="val 242990"/>
                <a:gd name="f19" fmla="val 262950"/>
                <a:gd name="f20" fmla="*/ f0 1 977010"/>
                <a:gd name="f21" fmla="*/ f1 1 274164"/>
                <a:gd name="f22" fmla="+- f4 0 f2"/>
                <a:gd name="f23" fmla="+- f3 0 f2"/>
                <a:gd name="f24" fmla="*/ f23 1 977010"/>
                <a:gd name="f25" fmla="*/ f22 1 274164"/>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977010" h="274164">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7CB58A"/>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 name="TextBox 4">
              <a:extLst>
                <a:ext uri="{FF2B5EF4-FFF2-40B4-BE49-F238E27FC236}">
                  <a16:creationId xmlns:a16="http://schemas.microsoft.com/office/drawing/2014/main" id="{01DDEE4A-3AF2-3A75-BC58-6B3BE6115766}"/>
                </a:ext>
              </a:extLst>
            </p:cNvPr>
            <p:cNvSpPr txBox="1"/>
            <p:nvPr/>
          </p:nvSpPr>
          <p:spPr>
            <a:xfrm>
              <a:off x="584758" y="4035631"/>
              <a:ext cx="2463649" cy="690490"/>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4385"/>
                </a:lnSpc>
                <a:spcBef>
                  <a:spcPts val="0"/>
                </a:spcBef>
                <a:spcAft>
                  <a:spcPts val="0"/>
                </a:spcAft>
                <a:buNone/>
                <a:tabLst/>
                <a:defRPr sz="1800" b="0" i="0" u="none" strike="noStrike" kern="0" cap="none" spc="0" baseline="0">
                  <a:solidFill>
                    <a:srgbClr val="000000"/>
                  </a:solidFill>
                  <a:uFillTx/>
                </a:defRPr>
              </a:pPr>
              <a:r>
                <a:rPr lang="en-US" sz="3100" b="1" i="0" u="none" strike="noStrike" kern="1200" cap="none" spc="0" baseline="0">
                  <a:solidFill>
                    <a:srgbClr val="000000"/>
                  </a:solidFill>
                  <a:uFillTx/>
                  <a:latin typeface="Calibri"/>
                  <a:ea typeface="RoxboroughCF Bold"/>
                  <a:cs typeface="RoxboroughCF Bold"/>
                </a:rPr>
                <a:t>108 RNs</a:t>
              </a:r>
            </a:p>
          </p:txBody>
        </p:sp>
      </p:grpSp>
      <p:grpSp>
        <p:nvGrpSpPr>
          <p:cNvPr id="5" name="Group 5">
            <a:extLst>
              <a:ext uri="{FF2B5EF4-FFF2-40B4-BE49-F238E27FC236}">
                <a16:creationId xmlns:a16="http://schemas.microsoft.com/office/drawing/2014/main" id="{8F5E9B11-2307-4B41-19D0-E3EDB3DE450A}"/>
              </a:ext>
            </a:extLst>
          </p:cNvPr>
          <p:cNvGrpSpPr/>
          <p:nvPr/>
        </p:nvGrpSpPr>
        <p:grpSpPr>
          <a:xfrm>
            <a:off x="8501917" y="4032147"/>
            <a:ext cx="2724601" cy="693974"/>
            <a:chOff x="8501917" y="4032147"/>
            <a:chExt cx="2724601" cy="693974"/>
          </a:xfrm>
        </p:grpSpPr>
        <p:sp>
          <p:nvSpPr>
            <p:cNvPr id="6" name="Freeform 6">
              <a:extLst>
                <a:ext uri="{FF2B5EF4-FFF2-40B4-BE49-F238E27FC236}">
                  <a16:creationId xmlns:a16="http://schemas.microsoft.com/office/drawing/2014/main" id="{83E599B9-2EA3-EFDF-0BAE-F5E1C377CFC2}"/>
                </a:ext>
              </a:extLst>
            </p:cNvPr>
            <p:cNvSpPr/>
            <p:nvPr/>
          </p:nvSpPr>
          <p:spPr>
            <a:xfrm>
              <a:off x="8501917" y="4032147"/>
              <a:ext cx="2724601" cy="693974"/>
            </a:xfrm>
            <a:custGeom>
              <a:avLst/>
              <a:gdLst>
                <a:gd name="f0" fmla="val w"/>
                <a:gd name="f1" fmla="val h"/>
                <a:gd name="f2" fmla="val 0"/>
                <a:gd name="f3" fmla="val 1076387"/>
                <a:gd name="f4" fmla="val 274164"/>
                <a:gd name="f5" fmla="val 96610"/>
                <a:gd name="f6" fmla="val 979777"/>
                <a:gd name="f7" fmla="val 1033133"/>
                <a:gd name="f8" fmla="val 43254"/>
                <a:gd name="f9" fmla="val 177554"/>
                <a:gd name="f10" fmla="val 230911"/>
                <a:gd name="f11" fmla="val 70988"/>
                <a:gd name="f12" fmla="val 46415"/>
                <a:gd name="f13" fmla="val 263986"/>
                <a:gd name="f14" fmla="val 28297"/>
                <a:gd name="f15" fmla="val 245868"/>
                <a:gd name="f16" fmla="val 10179"/>
                <a:gd name="f17" fmla="val 227750"/>
                <a:gd name="f18" fmla="val 203177"/>
                <a:gd name="f19" fmla="*/ f0 1 1076387"/>
                <a:gd name="f20" fmla="*/ f1 1 274164"/>
                <a:gd name="f21" fmla="+- f4 0 f2"/>
                <a:gd name="f22" fmla="+- f3 0 f2"/>
                <a:gd name="f23" fmla="*/ f22 1 1076387"/>
                <a:gd name="f24" fmla="*/ f21 1 27416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076387" h="274164">
                  <a:moveTo>
                    <a:pt x="f5" y="f2"/>
                  </a:moveTo>
                  <a:lnTo>
                    <a:pt x="f6" y="f2"/>
                  </a:lnTo>
                  <a:cubicBezTo>
                    <a:pt x="f7" y="f2"/>
                    <a:pt x="f3" y="f8"/>
                    <a:pt x="f3" y="f5"/>
                  </a:cubicBezTo>
                  <a:lnTo>
                    <a:pt x="f3" y="f9"/>
                  </a:lnTo>
                  <a:cubicBezTo>
                    <a:pt x="f3" y="f10"/>
                    <a:pt x="f7" y="f4"/>
                    <a:pt x="f6" y="f4"/>
                  </a:cubicBezTo>
                  <a:lnTo>
                    <a:pt x="f5" y="f4"/>
                  </a:lnTo>
                  <a:cubicBezTo>
                    <a:pt x="f11" y="f4"/>
                    <a:pt x="f12" y="f13"/>
                    <a:pt x="f14" y="f15"/>
                  </a:cubicBezTo>
                  <a:cubicBezTo>
                    <a:pt x="f16" y="f17"/>
                    <a:pt x="f2" y="f18"/>
                    <a:pt x="f2" y="f9"/>
                  </a:cubicBezTo>
                  <a:lnTo>
                    <a:pt x="f2" y="f5"/>
                  </a:lnTo>
                  <a:cubicBezTo>
                    <a:pt x="f2" y="f11"/>
                    <a:pt x="f16" y="f12"/>
                    <a:pt x="f14" y="f14"/>
                  </a:cubicBezTo>
                  <a:cubicBezTo>
                    <a:pt x="f12" y="f16"/>
                    <a:pt x="f11" y="f2"/>
                    <a:pt x="f5" y="f2"/>
                  </a:cubicBezTo>
                  <a:close/>
                </a:path>
              </a:pathLst>
            </a:custGeom>
            <a:solidFill>
              <a:srgbClr val="C9DAB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TextBox 7">
              <a:extLst>
                <a:ext uri="{FF2B5EF4-FFF2-40B4-BE49-F238E27FC236}">
                  <a16:creationId xmlns:a16="http://schemas.microsoft.com/office/drawing/2014/main" id="{F90FA3CB-6426-FC7B-EF1D-348F4B941874}"/>
                </a:ext>
              </a:extLst>
            </p:cNvPr>
            <p:cNvSpPr txBox="1"/>
            <p:nvPr/>
          </p:nvSpPr>
          <p:spPr>
            <a:xfrm>
              <a:off x="8501917" y="4035631"/>
              <a:ext cx="2724601" cy="690490"/>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4385"/>
                </a:lnSpc>
                <a:spcBef>
                  <a:spcPts val="0"/>
                </a:spcBef>
                <a:spcAft>
                  <a:spcPts val="0"/>
                </a:spcAft>
                <a:buNone/>
                <a:tabLst/>
                <a:defRPr sz="1800" b="0" i="0" u="none" strike="noStrike" kern="0" cap="none" spc="0" baseline="0">
                  <a:solidFill>
                    <a:srgbClr val="000000"/>
                  </a:solidFill>
                  <a:uFillTx/>
                </a:defRPr>
              </a:pPr>
              <a:r>
                <a:rPr lang="en-US" sz="3100" b="1" i="0" u="none" strike="noStrike" kern="1200" cap="none" spc="0" baseline="0">
                  <a:solidFill>
                    <a:srgbClr val="000000"/>
                  </a:solidFill>
                  <a:uFillTx/>
                  <a:latin typeface="Calibri"/>
                  <a:ea typeface="RoxboroughCF Bold"/>
                  <a:cs typeface="RoxboroughCF Bold"/>
                </a:rPr>
                <a:t>60 Hospitals</a:t>
              </a:r>
            </a:p>
          </p:txBody>
        </p:sp>
      </p:grpSp>
      <p:sp>
        <p:nvSpPr>
          <p:cNvPr id="8" name="Freeform 8">
            <a:extLst>
              <a:ext uri="{FF2B5EF4-FFF2-40B4-BE49-F238E27FC236}">
                <a16:creationId xmlns:a16="http://schemas.microsoft.com/office/drawing/2014/main" id="{91D6BF73-A1D0-50A3-0225-2F12B79D44E4}"/>
              </a:ext>
            </a:extLst>
          </p:cNvPr>
          <p:cNvSpPr/>
          <p:nvPr/>
        </p:nvSpPr>
        <p:spPr>
          <a:xfrm>
            <a:off x="3394362" y="3575047"/>
            <a:ext cx="4620124" cy="2743200"/>
          </a:xfrm>
          <a:custGeom>
            <a:avLst/>
            <a:gdLst>
              <a:gd name="f0" fmla="val w"/>
              <a:gd name="f1" fmla="val h"/>
              <a:gd name="f2" fmla="val 0"/>
              <a:gd name="f3" fmla="val 6930189"/>
              <a:gd name="f4" fmla="val 4114800"/>
              <a:gd name="f5" fmla="*/ f0 1 6930189"/>
              <a:gd name="f6" fmla="*/ f1 1 4114800"/>
              <a:gd name="f7" fmla="+- f4 0 f2"/>
              <a:gd name="f8" fmla="+- f3 0 f2"/>
              <a:gd name="f9" fmla="*/ f8 1 6930189"/>
              <a:gd name="f10" fmla="*/ f7 1 41148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6930189" h="4114800">
                <a:moveTo>
                  <a:pt x="f2" y="f2"/>
                </a:moveTo>
                <a:lnTo>
                  <a:pt x="f3" y="f2"/>
                </a:lnTo>
                <a:lnTo>
                  <a:pt x="f3" y="f4"/>
                </a:lnTo>
                <a:lnTo>
                  <a:pt x="f2" y="f4"/>
                </a:lnTo>
                <a:lnTo>
                  <a:pt x="f2" y="f2"/>
                </a:lnTo>
                <a:close/>
              </a:path>
            </a:pathLst>
          </a:custGeom>
          <a:blipFill>
            <a:blip r:embed="rId2">
              <a:alphaModFix/>
              <a:extLst>
                <a:ext uri="{96DAC541-7B7A-43D3-8B79-37D633B846F1}">
                  <asvg:svgBlip xmlns:asvg="http://schemas.microsoft.com/office/drawing/2016/SVG/main" r:embed="rId3"/>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9" name="Freeform 9">
            <a:extLst>
              <a:ext uri="{FF2B5EF4-FFF2-40B4-BE49-F238E27FC236}">
                <a16:creationId xmlns:a16="http://schemas.microsoft.com/office/drawing/2014/main" id="{EFDA0F4B-C806-B95F-14B9-53B655B4C7DD}"/>
              </a:ext>
            </a:extLst>
          </p:cNvPr>
          <p:cNvSpPr/>
          <p:nvPr/>
        </p:nvSpPr>
        <p:spPr>
          <a:xfrm>
            <a:off x="196440" y="59417"/>
            <a:ext cx="1339943" cy="1328961"/>
          </a:xfrm>
          <a:custGeom>
            <a:avLst/>
            <a:gdLst>
              <a:gd name="f0" fmla="val w"/>
              <a:gd name="f1" fmla="val h"/>
              <a:gd name="f2" fmla="val 0"/>
              <a:gd name="f3" fmla="val 2009921"/>
              <a:gd name="f4" fmla="val 1993447"/>
              <a:gd name="f5" fmla="val 2009922"/>
              <a:gd name="f6" fmla="val 1993446"/>
              <a:gd name="f7" fmla="*/ f0 1 2009921"/>
              <a:gd name="f8" fmla="*/ f1 1 1993447"/>
              <a:gd name="f9" fmla="+- f4 0 f2"/>
              <a:gd name="f10" fmla="+- f3 0 f2"/>
              <a:gd name="f11" fmla="*/ f10 1 2009921"/>
              <a:gd name="f12" fmla="*/ f9 1 1993447"/>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2009921" h="1993447">
                <a:moveTo>
                  <a:pt x="f2" y="f2"/>
                </a:moveTo>
                <a:lnTo>
                  <a:pt x="f5" y="f2"/>
                </a:lnTo>
                <a:lnTo>
                  <a:pt x="f5" y="f6"/>
                </a:lnTo>
                <a:lnTo>
                  <a:pt x="f2" y="f6"/>
                </a:lnTo>
                <a:lnTo>
                  <a:pt x="f2" y="f2"/>
                </a:lnTo>
                <a:close/>
              </a:path>
            </a:pathLst>
          </a:custGeom>
          <a:blipFill>
            <a:blip r:embed="rId4">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0" name="Freeform 10">
            <a:extLst>
              <a:ext uri="{FF2B5EF4-FFF2-40B4-BE49-F238E27FC236}">
                <a16:creationId xmlns:a16="http://schemas.microsoft.com/office/drawing/2014/main" id="{7F478057-E3AD-08F5-034A-097EB9A93DD1}"/>
              </a:ext>
            </a:extLst>
          </p:cNvPr>
          <p:cNvSpPr/>
          <p:nvPr/>
        </p:nvSpPr>
        <p:spPr>
          <a:xfrm>
            <a:off x="9992471" y="4636849"/>
            <a:ext cx="1513734" cy="1252609"/>
          </a:xfrm>
          <a:custGeom>
            <a:avLst/>
            <a:gdLst>
              <a:gd name="f0" fmla="val w"/>
              <a:gd name="f1" fmla="val h"/>
              <a:gd name="f2" fmla="val 0"/>
              <a:gd name="f3" fmla="val 2270597"/>
              <a:gd name="f4" fmla="val 1878919"/>
              <a:gd name="f5" fmla="*/ f0 1 2270597"/>
              <a:gd name="f6" fmla="*/ f1 1 1878919"/>
              <a:gd name="f7" fmla="+- f4 0 f2"/>
              <a:gd name="f8" fmla="+- f3 0 f2"/>
              <a:gd name="f9" fmla="*/ f8 1 2270597"/>
              <a:gd name="f10" fmla="*/ f7 1 1878919"/>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270597" h="1878919">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1" name="Freeform 11">
            <a:extLst>
              <a:ext uri="{FF2B5EF4-FFF2-40B4-BE49-F238E27FC236}">
                <a16:creationId xmlns:a16="http://schemas.microsoft.com/office/drawing/2014/main" id="{73503B0F-4E14-32C0-31A7-52778D9C3614}"/>
              </a:ext>
            </a:extLst>
          </p:cNvPr>
          <p:cNvSpPr/>
          <p:nvPr/>
        </p:nvSpPr>
        <p:spPr>
          <a:xfrm>
            <a:off x="318394" y="4636849"/>
            <a:ext cx="1101120" cy="1535350"/>
          </a:xfrm>
          <a:custGeom>
            <a:avLst/>
            <a:gdLst>
              <a:gd name="f0" fmla="val w"/>
              <a:gd name="f1" fmla="val h"/>
              <a:gd name="f2" fmla="val 0"/>
              <a:gd name="f3" fmla="val 1651683"/>
              <a:gd name="f4" fmla="val 2303031"/>
              <a:gd name="f5" fmla="*/ f0 1 1651683"/>
              <a:gd name="f6" fmla="*/ f1 1 2303031"/>
              <a:gd name="f7" fmla="+- f4 0 f2"/>
              <a:gd name="f8" fmla="+- f3 0 f2"/>
              <a:gd name="f9" fmla="*/ f8 1 1651683"/>
              <a:gd name="f10" fmla="*/ f7 1 2303031"/>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651683" h="2303031">
                <a:moveTo>
                  <a:pt x="f2" y="f2"/>
                </a:moveTo>
                <a:lnTo>
                  <a:pt x="f3" y="f2"/>
                </a:lnTo>
                <a:lnTo>
                  <a:pt x="f3"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2" name="TextBox 12">
            <a:extLst>
              <a:ext uri="{FF2B5EF4-FFF2-40B4-BE49-F238E27FC236}">
                <a16:creationId xmlns:a16="http://schemas.microsoft.com/office/drawing/2014/main" id="{BAFDB98D-3A4D-2D72-7932-FEC6B83C6688}"/>
              </a:ext>
            </a:extLst>
          </p:cNvPr>
          <p:cNvSpPr txBox="1"/>
          <p:nvPr/>
        </p:nvSpPr>
        <p:spPr>
          <a:xfrm>
            <a:off x="196440" y="1640113"/>
            <a:ext cx="11761031" cy="1946108"/>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5035"/>
              </a:lnSpc>
              <a:spcBef>
                <a:spcPts val="0"/>
              </a:spcBef>
              <a:spcAft>
                <a:spcPts val="0"/>
              </a:spcAft>
              <a:buNone/>
              <a:tabLst/>
              <a:defRPr sz="1800" b="0" i="0" u="none" strike="noStrike" kern="0" cap="none" spc="0" baseline="0">
                <a:solidFill>
                  <a:srgbClr val="000000"/>
                </a:solidFill>
                <a:uFillTx/>
              </a:defRPr>
            </a:pPr>
            <a:r>
              <a:rPr lang="en-US" sz="5400" b="1" i="0" u="none" strike="noStrike" kern="0" cap="none" spc="0" baseline="0">
                <a:solidFill>
                  <a:srgbClr val="1C498B"/>
                </a:solidFill>
                <a:uFillTx/>
                <a:latin typeface="Calibri"/>
              </a:rPr>
              <a:t>In collaboration with IDHS, ILPQC welcomes bedside nurses from across the state of IL!</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name="Slide67">
    <p:spTree>
      <p:nvGrpSpPr>
        <p:cNvPr id="1" name=""/>
        <p:cNvGrpSpPr/>
        <p:nvPr/>
      </p:nvGrpSpPr>
      <p:grpSpPr>
        <a:xfrm>
          <a:off x="0" y="0"/>
          <a:ext cx="0" cy="0"/>
          <a:chOff x="0" y="0"/>
          <a:chExt cx="0" cy="0"/>
        </a:xfrm>
      </p:grpSpPr>
      <p:sp>
        <p:nvSpPr>
          <p:cNvPr id="2" name="Google Shape;3814;p412">
            <a:extLst>
              <a:ext uri="{FF2B5EF4-FFF2-40B4-BE49-F238E27FC236}">
                <a16:creationId xmlns:a16="http://schemas.microsoft.com/office/drawing/2014/main" id="{0BCE78AC-BF3E-51F8-843B-3EA213065D98}"/>
              </a:ext>
            </a:extLst>
          </p:cNvPr>
          <p:cNvSpPr txBox="1">
            <a:spLocks noGrp="1"/>
          </p:cNvSpPr>
          <p:nvPr>
            <p:ph type="title"/>
          </p:nvPr>
        </p:nvSpPr>
        <p:spPr>
          <a:xfrm>
            <a:off x="1420383" y="1222534"/>
            <a:ext cx="6244794" cy="1826340"/>
          </a:xfrm>
        </p:spPr>
        <p:txBody>
          <a:bodyPr/>
          <a:lstStyle/>
          <a:p>
            <a:pPr lvl="0"/>
            <a:r>
              <a:rPr lang="en-US" b="0">
                <a:solidFill>
                  <a:srgbClr val="1C498B"/>
                </a:solidFill>
              </a:rPr>
              <a:t>Welcome Address</a:t>
            </a:r>
            <a:endParaRPr lang="en-US"/>
          </a:p>
        </p:txBody>
      </p:sp>
      <p:sp>
        <p:nvSpPr>
          <p:cNvPr id="3" name="Subtitle 3">
            <a:extLst>
              <a:ext uri="{FF2B5EF4-FFF2-40B4-BE49-F238E27FC236}">
                <a16:creationId xmlns:a16="http://schemas.microsoft.com/office/drawing/2014/main" id="{DDE01A3A-4DE8-20C6-2970-880A3192C9A1}"/>
              </a:ext>
            </a:extLst>
          </p:cNvPr>
          <p:cNvSpPr txBox="1">
            <a:spLocks noGrp="1"/>
          </p:cNvSpPr>
          <p:nvPr>
            <p:ph type="subTitle" idx="4294967295"/>
          </p:nvPr>
        </p:nvSpPr>
        <p:spPr>
          <a:xfrm>
            <a:off x="1422714" y="3202420"/>
            <a:ext cx="5711836" cy="1983754"/>
          </a:xfrm>
        </p:spPr>
        <p:txBody>
          <a:bodyPr/>
          <a:lstStyle/>
          <a:p>
            <a:pPr marL="0" lvl="0">
              <a:buNone/>
            </a:pPr>
            <a:r>
              <a:rPr lang="en-US" b="1"/>
              <a:t>Natalie Bullock, BSN, RN</a:t>
            </a:r>
            <a:endParaRPr lang="en-US"/>
          </a:p>
          <a:p>
            <a:pPr marL="0" lvl="0">
              <a:buNone/>
            </a:pPr>
            <a:r>
              <a:rPr lang="en-US" sz="2200"/>
              <a:t>Bureau Chief, Bureau of Maternal &amp; Child Health</a:t>
            </a:r>
            <a:endParaRPr lang="en-US"/>
          </a:p>
          <a:p>
            <a:pPr marL="0" lvl="0">
              <a:buNone/>
            </a:pPr>
            <a:r>
              <a:rPr lang="en-US" sz="2200"/>
              <a:t>Illinois Department of Human Services</a:t>
            </a:r>
            <a:endParaRPr lang="en-US"/>
          </a:p>
        </p:txBody>
      </p:sp>
      <p:pic>
        <p:nvPicPr>
          <p:cNvPr id="4" name="Picture Placeholder 1" descr="A person in a suit&#10;&#10;AI-generated content may be incorrect.">
            <a:extLst>
              <a:ext uri="{FF2B5EF4-FFF2-40B4-BE49-F238E27FC236}">
                <a16:creationId xmlns:a16="http://schemas.microsoft.com/office/drawing/2014/main" id="{622FF5F4-91EE-216B-FB86-94D36C7264F3}"/>
              </a:ext>
            </a:extLst>
          </p:cNvPr>
          <p:cNvPicPr>
            <a:picLocks noGrp="1" noChangeAspect="1"/>
          </p:cNvPicPr>
          <p:nvPr>
            <p:ph type="pic" idx="4294967295"/>
          </p:nvPr>
        </p:nvPicPr>
        <p:blipFill>
          <a:blip r:embed="rId3"/>
          <a:srcRect l="21546" r="21546"/>
          <a:stretch>
            <a:fillRect/>
          </a:stretch>
        </p:blipFill>
        <p:spPr>
          <a:xfrm>
            <a:off x="7876541" y="1225451"/>
            <a:ext cx="3384496" cy="3975948"/>
          </a:xfrm>
          <a:ln w="63495" cap="rnd">
            <a:solidFill>
              <a:srgbClr val="333333"/>
            </a:solidFill>
            <a:prstDash val="solid"/>
          </a:ln>
          <a:effectLst>
            <a:outerShdw dist="292095" dir="5400000" algn="tl">
              <a:srgbClr val="000000">
                <a:alpha val="22000"/>
              </a:srgbClr>
            </a:outerShdw>
          </a:effec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name="Slide631">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C5BCFDE2-A36B-B1E4-977A-2947317D61E2}"/>
              </a:ext>
            </a:extLst>
          </p:cNvPr>
          <p:cNvSpPr txBox="1">
            <a:spLocks noGrp="1"/>
          </p:cNvSpPr>
          <p:nvPr>
            <p:ph type="title"/>
          </p:nvPr>
        </p:nvSpPr>
        <p:spPr>
          <a:xfrm>
            <a:off x="892454" y="1530284"/>
            <a:ext cx="5192804" cy="2218782"/>
          </a:xfrm>
        </p:spPr>
        <p:txBody>
          <a:bodyPr/>
          <a:lstStyle/>
          <a:p>
            <a:pPr lvl="0"/>
            <a:r>
              <a:rPr lang="en-US">
                <a:solidFill>
                  <a:srgbClr val="1C498B"/>
                </a:solidFill>
                <a:cs typeface="Calibri"/>
              </a:rPr>
              <a:t>Elevating Impact: Advancing Perinatal Mental Health and Birth Quality in 2025</a:t>
            </a:r>
          </a:p>
        </p:txBody>
      </p:sp>
      <p:sp>
        <p:nvSpPr>
          <p:cNvPr id="3" name="Subtitle 3">
            <a:extLst>
              <a:ext uri="{FF2B5EF4-FFF2-40B4-BE49-F238E27FC236}">
                <a16:creationId xmlns:a16="http://schemas.microsoft.com/office/drawing/2014/main" id="{0387429F-570F-8E69-AD46-96CC5BF2734E}"/>
              </a:ext>
            </a:extLst>
          </p:cNvPr>
          <p:cNvSpPr txBox="1">
            <a:spLocks noGrp="1"/>
          </p:cNvSpPr>
          <p:nvPr>
            <p:ph type="subTitle" idx="4294967295"/>
          </p:nvPr>
        </p:nvSpPr>
        <p:spPr>
          <a:xfrm>
            <a:off x="902092" y="3638379"/>
            <a:ext cx="5194432" cy="986564"/>
          </a:xfrm>
        </p:spPr>
        <p:txBody>
          <a:bodyPr/>
          <a:lstStyle/>
          <a:p>
            <a:pPr marL="0" lvl="0" indent="0">
              <a:spcBef>
                <a:spcPts val="0"/>
              </a:spcBef>
              <a:spcAft>
                <a:spcPts val="0"/>
              </a:spcAft>
              <a:buNone/>
            </a:pPr>
            <a:r>
              <a:rPr lang="en-US" sz="2000" dirty="0">
                <a:ea typeface="Calibri"/>
                <a:cs typeface="Calibri"/>
              </a:rPr>
              <a:t>Ann Borders, MD, MSc, MPH</a:t>
            </a:r>
          </a:p>
          <a:p>
            <a:pPr marL="0" lvl="0" indent="0">
              <a:spcBef>
                <a:spcPts val="0"/>
              </a:spcBef>
              <a:spcAft>
                <a:spcPts val="0"/>
              </a:spcAft>
              <a:buNone/>
            </a:pPr>
            <a:r>
              <a:rPr lang="en-US" sz="2000" dirty="0">
                <a:ea typeface="Calibri"/>
                <a:cs typeface="Calibri"/>
              </a:rPr>
              <a:t>Executive Director, ILPQC</a:t>
            </a:r>
          </a:p>
          <a:p>
            <a:pPr marL="0" lvl="0" indent="0">
              <a:spcBef>
                <a:spcPts val="0"/>
              </a:spcBef>
              <a:spcAft>
                <a:spcPts val="0"/>
              </a:spcAft>
              <a:buNone/>
            </a:pPr>
            <a:r>
              <a:rPr lang="en-US" sz="2000" dirty="0">
                <a:ea typeface="Calibri"/>
                <a:cs typeface="Calibri"/>
              </a:rPr>
              <a:t>Ian Bernard Horowitz Endowed Chair of OB, </a:t>
            </a:r>
          </a:p>
          <a:p>
            <a:pPr marL="0" lvl="0" indent="0">
              <a:spcBef>
                <a:spcPts val="0"/>
              </a:spcBef>
              <a:spcAft>
                <a:spcPts val="0"/>
              </a:spcAft>
              <a:buNone/>
            </a:pPr>
            <a:r>
              <a:rPr lang="en-US" sz="2000" dirty="0">
                <a:ea typeface="Calibri"/>
                <a:cs typeface="Calibri"/>
              </a:rPr>
              <a:t>MFM, Endeavor Health</a:t>
            </a:r>
            <a:endParaRPr lang="en-US" sz="2000" dirty="0"/>
          </a:p>
          <a:p>
            <a:pPr marL="0" lvl="0" indent="0">
              <a:buNone/>
            </a:pPr>
            <a:endParaRPr lang="en-US" dirty="0">
              <a:cs typeface="Calibri"/>
            </a:endParaRPr>
          </a:p>
        </p:txBody>
      </p:sp>
      <p:pic>
        <p:nvPicPr>
          <p:cNvPr id="4" name="Picture 1" descr="A person and person holding a baby&#10;&#10;Description automatically generated with medium confidence">
            <a:extLst>
              <a:ext uri="{FF2B5EF4-FFF2-40B4-BE49-F238E27FC236}">
                <a16:creationId xmlns:a16="http://schemas.microsoft.com/office/drawing/2014/main" id="{5A33DA64-2910-B87D-9F1E-05813DB8A452}"/>
              </a:ext>
            </a:extLst>
          </p:cNvPr>
          <p:cNvPicPr>
            <a:picLocks noChangeAspect="1"/>
          </p:cNvPicPr>
          <p:nvPr/>
        </p:nvPicPr>
        <p:blipFill>
          <a:blip r:embed="rId2"/>
          <a:stretch>
            <a:fillRect/>
          </a:stretch>
        </p:blipFill>
        <p:spPr>
          <a:xfrm>
            <a:off x="6089958" y="1117927"/>
            <a:ext cx="5814285" cy="4614739"/>
          </a:xfrm>
          <a:prstGeom prst="rect">
            <a:avLst/>
          </a:prstGeom>
          <a:noFill/>
          <a:ln cap="flat">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name="Slide671">
    <p:spTree>
      <p:nvGrpSpPr>
        <p:cNvPr id="1" name=""/>
        <p:cNvGrpSpPr/>
        <p:nvPr/>
      </p:nvGrpSpPr>
      <p:grpSpPr>
        <a:xfrm>
          <a:off x="0" y="0"/>
          <a:ext cx="0" cy="0"/>
          <a:chOff x="0" y="0"/>
          <a:chExt cx="0" cy="0"/>
        </a:xfrm>
      </p:grpSpPr>
      <p:sp>
        <p:nvSpPr>
          <p:cNvPr id="2" name="Freeform 2">
            <a:extLst>
              <a:ext uri="{FF2B5EF4-FFF2-40B4-BE49-F238E27FC236}">
                <a16:creationId xmlns:a16="http://schemas.microsoft.com/office/drawing/2014/main" id="{3093B216-8C93-E545-11AE-4B594127AD06}"/>
              </a:ext>
            </a:extLst>
          </p:cNvPr>
          <p:cNvSpPr/>
          <p:nvPr/>
        </p:nvSpPr>
        <p:spPr>
          <a:xfrm>
            <a:off x="20317" y="0"/>
            <a:ext cx="12191996" cy="6858000"/>
          </a:xfrm>
          <a:custGeom>
            <a:avLst/>
            <a:gdLst>
              <a:gd name="f0" fmla="val w"/>
              <a:gd name="f1" fmla="val h"/>
              <a:gd name="f2" fmla="val 0"/>
              <a:gd name="f3" fmla="val 18288000"/>
              <a:gd name="f4" fmla="val 10287000"/>
              <a:gd name="f5" fmla="*/ f0 1 18288000"/>
              <a:gd name="f6" fmla="*/ f1 1 10287000"/>
              <a:gd name="f7" fmla="+- f4 0 f2"/>
              <a:gd name="f8" fmla="+- f3 0 f2"/>
              <a:gd name="f9" fmla="*/ f8 1 18288000"/>
              <a:gd name="f10" fmla="*/ f7 1 10287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288000" h="10287000">
                <a:moveTo>
                  <a:pt x="f2" y="f2"/>
                </a:moveTo>
                <a:lnTo>
                  <a:pt x="f3" y="f2"/>
                </a:lnTo>
                <a:lnTo>
                  <a:pt x="f3" y="f4"/>
                </a:lnTo>
                <a:lnTo>
                  <a:pt x="f2" y="f4"/>
                </a:lnTo>
                <a:lnTo>
                  <a:pt x="f2" y="f2"/>
                </a:lnTo>
                <a:close/>
              </a:path>
            </a:pathLst>
          </a:custGeom>
          <a:blipFill>
            <a:blip r:embed="rId2">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grpSp>
        <p:nvGrpSpPr>
          <p:cNvPr id="3" name="Group 18">
            <a:extLst>
              <a:ext uri="{FF2B5EF4-FFF2-40B4-BE49-F238E27FC236}">
                <a16:creationId xmlns:a16="http://schemas.microsoft.com/office/drawing/2014/main" id="{84B60B51-4780-8A8B-8606-9D9B2F5DFB7E}"/>
              </a:ext>
            </a:extLst>
          </p:cNvPr>
          <p:cNvGrpSpPr/>
          <p:nvPr/>
        </p:nvGrpSpPr>
        <p:grpSpPr>
          <a:xfrm>
            <a:off x="6405829" y="835935"/>
            <a:ext cx="5615147" cy="755312"/>
            <a:chOff x="6405829" y="835935"/>
            <a:chExt cx="5615147" cy="755312"/>
          </a:xfrm>
        </p:grpSpPr>
        <p:sp>
          <p:nvSpPr>
            <p:cNvPr id="4" name="Freeform 19">
              <a:extLst>
                <a:ext uri="{FF2B5EF4-FFF2-40B4-BE49-F238E27FC236}">
                  <a16:creationId xmlns:a16="http://schemas.microsoft.com/office/drawing/2014/main" id="{C7A14B0A-D501-8027-3295-369AF20CB9B6}"/>
                </a:ext>
              </a:extLst>
            </p:cNvPr>
            <p:cNvSpPr/>
            <p:nvPr/>
          </p:nvSpPr>
          <p:spPr>
            <a:xfrm>
              <a:off x="6405829" y="836438"/>
              <a:ext cx="5615147" cy="719687"/>
            </a:xfrm>
            <a:custGeom>
              <a:avLst/>
              <a:gdLst>
                <a:gd name="f0" fmla="val w"/>
                <a:gd name="f1" fmla="val h"/>
                <a:gd name="f2" fmla="val 0"/>
                <a:gd name="f3" fmla="val 2234682"/>
                <a:gd name="f4" fmla="val 166621"/>
                <a:gd name="f5" fmla="val 46535"/>
                <a:gd name="f6" fmla="val 2188147"/>
                <a:gd name="f7" fmla="val 2200489"/>
                <a:gd name="f8" fmla="val 2212326"/>
                <a:gd name="f9" fmla="val 4903"/>
                <a:gd name="f10" fmla="val 2221053"/>
                <a:gd name="f11" fmla="val 13630"/>
                <a:gd name="f12" fmla="val 2229779"/>
                <a:gd name="f13" fmla="val 22357"/>
                <a:gd name="f14" fmla="val 34193"/>
                <a:gd name="f15" fmla="val 120086"/>
                <a:gd name="f16" fmla="val 145787"/>
                <a:gd name="f17" fmla="val 2213848"/>
                <a:gd name="f18" fmla="val 20834"/>
                <a:gd name="f19" fmla="*/ f0 1 2234682"/>
                <a:gd name="f20" fmla="*/ f1 1 166621"/>
                <a:gd name="f21" fmla="+- f4 0 f2"/>
                <a:gd name="f22" fmla="+- f3 0 f2"/>
                <a:gd name="f23" fmla="*/ f22 1 2234682"/>
                <a:gd name="f24" fmla="*/ f21 1 166621"/>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234682" h="166621">
                  <a:moveTo>
                    <a:pt x="f5" y="f2"/>
                  </a:moveTo>
                  <a:lnTo>
                    <a:pt x="f6" y="f2"/>
                  </a:lnTo>
                  <a:cubicBezTo>
                    <a:pt x="f7" y="f2"/>
                    <a:pt x="f8" y="f9"/>
                    <a:pt x="f10" y="f11"/>
                  </a:cubicBezTo>
                  <a:cubicBezTo>
                    <a:pt x="f12" y="f13"/>
                    <a:pt x="f3" y="f14"/>
                    <a:pt x="f3" y="f5"/>
                  </a:cubicBezTo>
                  <a:lnTo>
                    <a:pt x="f3" y="f15"/>
                  </a:lnTo>
                  <a:cubicBezTo>
                    <a:pt x="f3" y="f16"/>
                    <a:pt x="f17" y="f4"/>
                    <a:pt x="f6" y="f4"/>
                  </a:cubicBezTo>
                  <a:lnTo>
                    <a:pt x="f5" y="f4"/>
                  </a:lnTo>
                  <a:cubicBezTo>
                    <a:pt x="f18" y="f4"/>
                    <a:pt x="f2" y="f16"/>
                    <a:pt x="f2" y="f15"/>
                  </a:cubicBezTo>
                  <a:lnTo>
                    <a:pt x="f2" y="f5"/>
                  </a:lnTo>
                  <a:cubicBezTo>
                    <a:pt x="f2" y="f18"/>
                    <a:pt x="f18" y="f2"/>
                    <a:pt x="f5" y="f2"/>
                  </a:cubicBezTo>
                  <a:close/>
                </a:path>
              </a:pathLst>
            </a:custGeom>
            <a:solidFill>
              <a:srgbClr val="ADA7C9"/>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5" name="TextBox 20">
              <a:extLst>
                <a:ext uri="{FF2B5EF4-FFF2-40B4-BE49-F238E27FC236}">
                  <a16:creationId xmlns:a16="http://schemas.microsoft.com/office/drawing/2014/main" id="{3E7466A3-021D-12B4-EC52-7B7D9EDDFC04}"/>
                </a:ext>
              </a:extLst>
            </p:cNvPr>
            <p:cNvSpPr txBox="1"/>
            <p:nvPr/>
          </p:nvSpPr>
          <p:spPr>
            <a:xfrm>
              <a:off x="6510308" y="835935"/>
              <a:ext cx="5304242" cy="755312"/>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205"/>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a:solidFill>
                    <a:srgbClr val="000000"/>
                  </a:solidFill>
                  <a:uFillTx/>
                  <a:latin typeface="Calibri"/>
                  <a:ea typeface="Montserrat"/>
                  <a:cs typeface="Montserrat"/>
                </a:rPr>
                <a:t>Celebrating </a:t>
              </a:r>
              <a:r>
                <a:rPr lang="en-US" sz="2400" b="1" i="0" u="none" strike="noStrike" kern="1200" cap="none" spc="0" baseline="0">
                  <a:solidFill>
                    <a:srgbClr val="000000"/>
                  </a:solidFill>
                  <a:uFillTx/>
                  <a:latin typeface="Calibri"/>
                  <a:ea typeface="Montserrat Bold"/>
                  <a:cs typeface="Montserrat Bold"/>
                </a:rPr>
                <a:t>11 years</a:t>
              </a:r>
              <a:r>
                <a:rPr lang="en-US" sz="2400" b="0" i="0" u="none" strike="noStrike" kern="1200" cap="none" spc="0" baseline="0">
                  <a:solidFill>
                    <a:srgbClr val="000000"/>
                  </a:solidFill>
                  <a:uFillTx/>
                  <a:latin typeface="Calibri"/>
                  <a:ea typeface="Montserrat"/>
                  <a:cs typeface="Montserrat"/>
                </a:rPr>
                <a:t> of ILPQC Face-to-Face meetings!!</a:t>
              </a:r>
            </a:p>
          </p:txBody>
        </p:sp>
      </p:grpSp>
      <p:sp>
        <p:nvSpPr>
          <p:cNvPr id="6" name="TextBox 21">
            <a:extLst>
              <a:ext uri="{FF2B5EF4-FFF2-40B4-BE49-F238E27FC236}">
                <a16:creationId xmlns:a16="http://schemas.microsoft.com/office/drawing/2014/main" id="{E089A989-37DF-5E00-95AD-C95502206019}"/>
              </a:ext>
            </a:extLst>
          </p:cNvPr>
          <p:cNvSpPr txBox="1"/>
          <p:nvPr/>
        </p:nvSpPr>
        <p:spPr>
          <a:xfrm>
            <a:off x="4601714" y="22860"/>
            <a:ext cx="7406402" cy="551428"/>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4320"/>
              </a:lnSpc>
              <a:spcBef>
                <a:spcPts val="0"/>
              </a:spcBef>
              <a:spcAft>
                <a:spcPts val="0"/>
              </a:spcAft>
              <a:buNone/>
              <a:tabLst/>
              <a:defRPr sz="1800" b="0" i="0" u="none" strike="noStrike" kern="0" cap="none" spc="0" baseline="0">
                <a:solidFill>
                  <a:srgbClr val="000000"/>
                </a:solidFill>
                <a:uFillTx/>
              </a:defRPr>
            </a:pPr>
            <a:r>
              <a:rPr lang="en-US" sz="3600" b="1" i="0" u="none" strike="noStrike" kern="1200" cap="none" spc="35" baseline="0">
                <a:solidFill>
                  <a:srgbClr val="1C498B"/>
                </a:solidFill>
                <a:uFillTx/>
                <a:latin typeface="Calibri"/>
                <a:ea typeface="Didact Gothic"/>
                <a:cs typeface="Didact Gothic"/>
              </a:rPr>
              <a:t>Welcome back to ILPQC Face-to-Face!</a:t>
            </a:r>
          </a:p>
        </p:txBody>
      </p:sp>
      <p:grpSp>
        <p:nvGrpSpPr>
          <p:cNvPr id="7" name="Group 22">
            <a:extLst>
              <a:ext uri="{FF2B5EF4-FFF2-40B4-BE49-F238E27FC236}">
                <a16:creationId xmlns:a16="http://schemas.microsoft.com/office/drawing/2014/main" id="{3FF4E918-4059-AD0C-C491-B94B3F232063}"/>
              </a:ext>
            </a:extLst>
          </p:cNvPr>
          <p:cNvGrpSpPr/>
          <p:nvPr/>
        </p:nvGrpSpPr>
        <p:grpSpPr>
          <a:xfrm>
            <a:off x="6756401" y="1757330"/>
            <a:ext cx="4801112" cy="506477"/>
            <a:chOff x="6756401" y="1757330"/>
            <a:chExt cx="4801112" cy="506477"/>
          </a:xfrm>
        </p:grpSpPr>
        <p:sp>
          <p:nvSpPr>
            <p:cNvPr id="8" name="Freeform 23">
              <a:extLst>
                <a:ext uri="{FF2B5EF4-FFF2-40B4-BE49-F238E27FC236}">
                  <a16:creationId xmlns:a16="http://schemas.microsoft.com/office/drawing/2014/main" id="{EC5FF14F-8A94-6EE2-F42D-5B6011F7A477}"/>
                </a:ext>
              </a:extLst>
            </p:cNvPr>
            <p:cNvSpPr/>
            <p:nvPr/>
          </p:nvSpPr>
          <p:spPr>
            <a:xfrm>
              <a:off x="6756401" y="1788456"/>
              <a:ext cx="4801112" cy="410035"/>
            </a:xfrm>
            <a:custGeom>
              <a:avLst/>
              <a:gdLst>
                <a:gd name="f0" fmla="val w"/>
                <a:gd name="f1" fmla="val h"/>
                <a:gd name="f2" fmla="val 0"/>
                <a:gd name="f3" fmla="val 1896737"/>
                <a:gd name="f4" fmla="val 161988"/>
                <a:gd name="f5" fmla="val 54826"/>
                <a:gd name="f6" fmla="val 1841911"/>
                <a:gd name="f7" fmla="val 1856451"/>
                <a:gd name="f8" fmla="val 1870397"/>
                <a:gd name="f9" fmla="val 5776"/>
                <a:gd name="f10" fmla="val 1880678"/>
                <a:gd name="f11" fmla="val 16058"/>
                <a:gd name="f12" fmla="val 1890960"/>
                <a:gd name="f13" fmla="val 26340"/>
                <a:gd name="f14" fmla="val 40285"/>
                <a:gd name="f15" fmla="val 107162"/>
                <a:gd name="f16" fmla="val 121703"/>
                <a:gd name="f17" fmla="val 135648"/>
                <a:gd name="f18" fmla="val 145930"/>
                <a:gd name="f19" fmla="val 156212"/>
                <a:gd name="f20" fmla="*/ f0 1 1896737"/>
                <a:gd name="f21" fmla="*/ f1 1 161988"/>
                <a:gd name="f22" fmla="+- f4 0 f2"/>
                <a:gd name="f23" fmla="+- f3 0 f2"/>
                <a:gd name="f24" fmla="*/ f23 1 1896737"/>
                <a:gd name="f25" fmla="*/ f22 1 161988"/>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896737" h="161988">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FFCBCC"/>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9" name="TextBox 24">
              <a:extLst>
                <a:ext uri="{FF2B5EF4-FFF2-40B4-BE49-F238E27FC236}">
                  <a16:creationId xmlns:a16="http://schemas.microsoft.com/office/drawing/2014/main" id="{63BD2890-A139-8E10-DB74-A662E2434030}"/>
                </a:ext>
              </a:extLst>
            </p:cNvPr>
            <p:cNvSpPr txBox="1"/>
            <p:nvPr/>
          </p:nvSpPr>
          <p:spPr>
            <a:xfrm>
              <a:off x="6756401" y="1757330"/>
              <a:ext cx="4801112" cy="506477"/>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125"/>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a:solidFill>
                    <a:srgbClr val="000000"/>
                  </a:solidFill>
                  <a:uFillTx/>
                  <a:latin typeface="Calibri"/>
                  <a:ea typeface="Montserrat"/>
                  <a:cs typeface="Montserrat"/>
                </a:rPr>
                <a:t>We are so grateful for </a:t>
              </a:r>
              <a:r>
                <a:rPr lang="en-US" sz="2400" b="1" i="0" u="none" strike="noStrike" kern="1200" cap="none" spc="0" baseline="0">
                  <a:solidFill>
                    <a:srgbClr val="000000"/>
                  </a:solidFill>
                  <a:uFillTx/>
                  <a:latin typeface="Calibri"/>
                  <a:ea typeface="Montserrat Bold"/>
                  <a:cs typeface="Montserrat Bold"/>
                </a:rPr>
                <a:t>YOU</a:t>
              </a:r>
              <a:r>
                <a:rPr lang="en-US" sz="2400" b="0" i="0" u="none" strike="noStrike" kern="1200" cap="none" spc="0" baseline="0">
                  <a:solidFill>
                    <a:srgbClr val="000000"/>
                  </a:solidFill>
                  <a:uFillTx/>
                  <a:latin typeface="Calibri"/>
                  <a:ea typeface="Montserrat"/>
                  <a:cs typeface="Montserrat"/>
                </a:rPr>
                <a:t>... </a:t>
              </a:r>
            </a:p>
          </p:txBody>
        </p:sp>
      </p:grpSp>
      <p:grpSp>
        <p:nvGrpSpPr>
          <p:cNvPr id="10" name="Group 25">
            <a:extLst>
              <a:ext uri="{FF2B5EF4-FFF2-40B4-BE49-F238E27FC236}">
                <a16:creationId xmlns:a16="http://schemas.microsoft.com/office/drawing/2014/main" id="{457D94BF-AA71-166F-F3F2-3196566C9472}"/>
              </a:ext>
            </a:extLst>
          </p:cNvPr>
          <p:cNvGrpSpPr/>
          <p:nvPr/>
        </p:nvGrpSpPr>
        <p:grpSpPr>
          <a:xfrm>
            <a:off x="6415668" y="2365580"/>
            <a:ext cx="5493724" cy="934434"/>
            <a:chOff x="6415668" y="2365580"/>
            <a:chExt cx="5493724" cy="934434"/>
          </a:xfrm>
        </p:grpSpPr>
        <p:sp>
          <p:nvSpPr>
            <p:cNvPr id="11" name="Freeform 26">
              <a:extLst>
                <a:ext uri="{FF2B5EF4-FFF2-40B4-BE49-F238E27FC236}">
                  <a16:creationId xmlns:a16="http://schemas.microsoft.com/office/drawing/2014/main" id="{616290FA-E1EF-E5CA-0DFE-12601EB459D8}"/>
                </a:ext>
              </a:extLst>
            </p:cNvPr>
            <p:cNvSpPr/>
            <p:nvPr/>
          </p:nvSpPr>
          <p:spPr>
            <a:xfrm>
              <a:off x="6550414" y="2365580"/>
              <a:ext cx="5355439" cy="934434"/>
            </a:xfrm>
            <a:custGeom>
              <a:avLst/>
              <a:gdLst>
                <a:gd name="f0" fmla="val w"/>
                <a:gd name="f1" fmla="val h"/>
                <a:gd name="f2" fmla="val 0"/>
                <a:gd name="f3" fmla="val 1896737"/>
                <a:gd name="f4" fmla="val 244446"/>
                <a:gd name="f5" fmla="val 54826"/>
                <a:gd name="f6" fmla="val 1841911"/>
                <a:gd name="f7" fmla="val 1856451"/>
                <a:gd name="f8" fmla="val 1870397"/>
                <a:gd name="f9" fmla="val 5776"/>
                <a:gd name="f10" fmla="val 1880678"/>
                <a:gd name="f11" fmla="val 16058"/>
                <a:gd name="f12" fmla="val 1890960"/>
                <a:gd name="f13" fmla="val 26340"/>
                <a:gd name="f14" fmla="val 40285"/>
                <a:gd name="f15" fmla="val 189620"/>
                <a:gd name="f16" fmla="val 204161"/>
                <a:gd name="f17" fmla="val 218106"/>
                <a:gd name="f18" fmla="val 228388"/>
                <a:gd name="f19" fmla="val 238670"/>
                <a:gd name="f20" fmla="*/ f0 1 1896737"/>
                <a:gd name="f21" fmla="*/ f1 1 244446"/>
                <a:gd name="f22" fmla="+- f4 0 f2"/>
                <a:gd name="f23" fmla="+- f3 0 f2"/>
                <a:gd name="f24" fmla="*/ f23 1 1896737"/>
                <a:gd name="f25" fmla="*/ f22 1 244446"/>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896737" h="244446">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FFCBCC"/>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TextBox 27">
              <a:extLst>
                <a:ext uri="{FF2B5EF4-FFF2-40B4-BE49-F238E27FC236}">
                  <a16:creationId xmlns:a16="http://schemas.microsoft.com/office/drawing/2014/main" id="{F567F40C-2B3F-5746-7CA4-5C9A92ED4B7C}"/>
                </a:ext>
              </a:extLst>
            </p:cNvPr>
            <p:cNvSpPr txBox="1"/>
            <p:nvPr/>
          </p:nvSpPr>
          <p:spPr>
            <a:xfrm>
              <a:off x="6415668" y="2628360"/>
              <a:ext cx="5493724" cy="497479"/>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125"/>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a:solidFill>
                    <a:srgbClr val="000000"/>
                  </a:solidFill>
                  <a:uFillTx/>
                  <a:latin typeface="Calibri"/>
                  <a:ea typeface="Calibri"/>
                  <a:cs typeface="Calibri"/>
                </a:rPr>
                <a:t>the hospital teams, clinicians, patients, community partners, and public health leaders... </a:t>
              </a:r>
            </a:p>
          </p:txBody>
        </p:sp>
      </p:grpSp>
      <p:grpSp>
        <p:nvGrpSpPr>
          <p:cNvPr id="13" name="Group 28">
            <a:extLst>
              <a:ext uri="{FF2B5EF4-FFF2-40B4-BE49-F238E27FC236}">
                <a16:creationId xmlns:a16="http://schemas.microsoft.com/office/drawing/2014/main" id="{A37A3FB7-6AE0-5E4A-6294-3EE1DA749F1E}"/>
              </a:ext>
            </a:extLst>
          </p:cNvPr>
          <p:cNvGrpSpPr/>
          <p:nvPr/>
        </p:nvGrpSpPr>
        <p:grpSpPr>
          <a:xfrm>
            <a:off x="6917234" y="3476612"/>
            <a:ext cx="4801112" cy="506477"/>
            <a:chOff x="6917234" y="3476612"/>
            <a:chExt cx="4801112" cy="506477"/>
          </a:xfrm>
        </p:grpSpPr>
        <p:sp>
          <p:nvSpPr>
            <p:cNvPr id="14" name="Freeform 29">
              <a:extLst>
                <a:ext uri="{FF2B5EF4-FFF2-40B4-BE49-F238E27FC236}">
                  <a16:creationId xmlns:a16="http://schemas.microsoft.com/office/drawing/2014/main" id="{A8E1510A-6184-BA53-ECD3-6611FAF621BA}"/>
                </a:ext>
              </a:extLst>
            </p:cNvPr>
            <p:cNvSpPr/>
            <p:nvPr/>
          </p:nvSpPr>
          <p:spPr>
            <a:xfrm>
              <a:off x="6917234" y="3518620"/>
              <a:ext cx="4801112" cy="410035"/>
            </a:xfrm>
            <a:custGeom>
              <a:avLst/>
              <a:gdLst>
                <a:gd name="f0" fmla="val w"/>
                <a:gd name="f1" fmla="val h"/>
                <a:gd name="f2" fmla="val 0"/>
                <a:gd name="f3" fmla="val 1896737"/>
                <a:gd name="f4" fmla="val 161988"/>
                <a:gd name="f5" fmla="val 54826"/>
                <a:gd name="f6" fmla="val 1841911"/>
                <a:gd name="f7" fmla="val 1856451"/>
                <a:gd name="f8" fmla="val 1870397"/>
                <a:gd name="f9" fmla="val 5776"/>
                <a:gd name="f10" fmla="val 1880678"/>
                <a:gd name="f11" fmla="val 16058"/>
                <a:gd name="f12" fmla="val 1890960"/>
                <a:gd name="f13" fmla="val 26340"/>
                <a:gd name="f14" fmla="val 40285"/>
                <a:gd name="f15" fmla="val 107162"/>
                <a:gd name="f16" fmla="val 121703"/>
                <a:gd name="f17" fmla="val 135648"/>
                <a:gd name="f18" fmla="val 145930"/>
                <a:gd name="f19" fmla="val 156212"/>
                <a:gd name="f20" fmla="*/ f0 1 1896737"/>
                <a:gd name="f21" fmla="*/ f1 1 161988"/>
                <a:gd name="f22" fmla="+- f4 0 f2"/>
                <a:gd name="f23" fmla="+- f3 0 f2"/>
                <a:gd name="f24" fmla="*/ f23 1 1896737"/>
                <a:gd name="f25" fmla="*/ f22 1 161988"/>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896737" h="161988">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FFCBCC"/>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5" name="TextBox 30">
              <a:extLst>
                <a:ext uri="{FF2B5EF4-FFF2-40B4-BE49-F238E27FC236}">
                  <a16:creationId xmlns:a16="http://schemas.microsoft.com/office/drawing/2014/main" id="{A72DDB46-4EC3-8ACF-C2F7-57074813DE36}"/>
                </a:ext>
              </a:extLst>
            </p:cNvPr>
            <p:cNvSpPr txBox="1"/>
            <p:nvPr/>
          </p:nvSpPr>
          <p:spPr>
            <a:xfrm>
              <a:off x="6917234" y="3476612"/>
              <a:ext cx="4801112" cy="506477"/>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125"/>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a:solidFill>
                    <a:srgbClr val="000000"/>
                  </a:solidFill>
                  <a:uFillTx/>
                  <a:latin typeface="Calibri"/>
                  <a:ea typeface="Calibri"/>
                  <a:cs typeface="Calibri"/>
                </a:rPr>
                <a:t>who make all this work possible!!!</a:t>
              </a:r>
            </a:p>
          </p:txBody>
        </p:sp>
      </p:grpSp>
      <p:pic>
        <p:nvPicPr>
          <p:cNvPr id="16" name="Picture 30" descr="A group of women in blue scrubs&#10;&#10;AI-generated content may be incorrect.">
            <a:extLst>
              <a:ext uri="{FF2B5EF4-FFF2-40B4-BE49-F238E27FC236}">
                <a16:creationId xmlns:a16="http://schemas.microsoft.com/office/drawing/2014/main" id="{9AAFDCBF-8AC9-F42B-8E44-61B742404591}"/>
              </a:ext>
            </a:extLst>
          </p:cNvPr>
          <p:cNvPicPr>
            <a:picLocks noChangeAspect="1"/>
          </p:cNvPicPr>
          <p:nvPr/>
        </p:nvPicPr>
        <p:blipFill>
          <a:blip r:embed="rId3"/>
          <a:srcRect t="41258"/>
          <a:stretch>
            <a:fillRect/>
          </a:stretch>
        </p:blipFill>
        <p:spPr>
          <a:xfrm>
            <a:off x="7264395" y="4632441"/>
            <a:ext cx="4846320" cy="2134118"/>
          </a:xfrm>
          <a:prstGeom prst="rect">
            <a:avLst/>
          </a:prstGeom>
          <a:noFill/>
          <a:ln cap="flat">
            <a:noFill/>
          </a:ln>
        </p:spPr>
      </p:pic>
      <p:pic>
        <p:nvPicPr>
          <p:cNvPr id="17" name="Picture 32" descr="A group of women posing for a photo&#10;&#10;AI-generated content may be incorrect.">
            <a:extLst>
              <a:ext uri="{FF2B5EF4-FFF2-40B4-BE49-F238E27FC236}">
                <a16:creationId xmlns:a16="http://schemas.microsoft.com/office/drawing/2014/main" id="{7EC8E13E-46BA-505C-5499-3536D897C0C3}"/>
              </a:ext>
            </a:extLst>
          </p:cNvPr>
          <p:cNvPicPr>
            <a:picLocks noChangeAspect="1"/>
          </p:cNvPicPr>
          <p:nvPr/>
        </p:nvPicPr>
        <p:blipFill>
          <a:blip r:embed="rId4"/>
          <a:stretch>
            <a:fillRect/>
          </a:stretch>
        </p:blipFill>
        <p:spPr>
          <a:xfrm>
            <a:off x="3525524" y="4165604"/>
            <a:ext cx="3423915" cy="2600955"/>
          </a:xfrm>
          <a:prstGeom prst="rect">
            <a:avLst/>
          </a:prstGeom>
          <a:noFill/>
          <a:ln cap="flat">
            <a:noFill/>
          </a:ln>
        </p:spPr>
      </p:pic>
      <p:pic>
        <p:nvPicPr>
          <p:cNvPr id="18" name="Picture 33" descr="Two women holding a sign&#10;&#10;AI-generated content may be incorrect.">
            <a:extLst>
              <a:ext uri="{FF2B5EF4-FFF2-40B4-BE49-F238E27FC236}">
                <a16:creationId xmlns:a16="http://schemas.microsoft.com/office/drawing/2014/main" id="{9CC4FFF9-9F60-E57E-D773-6B35BF2EE6A5}"/>
              </a:ext>
            </a:extLst>
          </p:cNvPr>
          <p:cNvPicPr>
            <a:picLocks noChangeAspect="1"/>
          </p:cNvPicPr>
          <p:nvPr/>
        </p:nvPicPr>
        <p:blipFill>
          <a:blip r:embed="rId5"/>
          <a:srcRect l="14589" t="9287" r="283"/>
          <a:stretch>
            <a:fillRect/>
          </a:stretch>
        </p:blipFill>
        <p:spPr>
          <a:xfrm>
            <a:off x="29205" y="2499356"/>
            <a:ext cx="3046597" cy="4267203"/>
          </a:xfrm>
          <a:prstGeom prst="rect">
            <a:avLst/>
          </a:prstGeom>
          <a:noFill/>
          <a:ln cap="flat">
            <a:noFill/>
          </a:ln>
        </p:spPr>
      </p:pic>
      <p:pic>
        <p:nvPicPr>
          <p:cNvPr id="19" name="Picture 34" descr="A group of women standing in a room&#10;&#10;AI-generated content may be incorrect.">
            <a:extLst>
              <a:ext uri="{FF2B5EF4-FFF2-40B4-BE49-F238E27FC236}">
                <a16:creationId xmlns:a16="http://schemas.microsoft.com/office/drawing/2014/main" id="{47825278-73BB-C39A-5384-451BD6188861}"/>
              </a:ext>
            </a:extLst>
          </p:cNvPr>
          <p:cNvPicPr>
            <a:picLocks noChangeAspect="1"/>
          </p:cNvPicPr>
          <p:nvPr/>
        </p:nvPicPr>
        <p:blipFill>
          <a:blip r:embed="rId6"/>
          <a:srcRect l="-462" t="14423" r="440" b="8111"/>
          <a:stretch>
            <a:fillRect/>
          </a:stretch>
        </p:blipFill>
        <p:spPr>
          <a:xfrm>
            <a:off x="31290" y="4288"/>
            <a:ext cx="4227454" cy="2424147"/>
          </a:xfrm>
          <a:prstGeom prst="rect">
            <a:avLst/>
          </a:prstGeom>
          <a:noFill/>
          <a:ln cap="flat">
            <a:noFill/>
          </a:ln>
        </p:spPr>
      </p:pic>
      <p:pic>
        <p:nvPicPr>
          <p:cNvPr id="20" name="Picture 31" descr="A group of women in scrubs&#10;&#10;AI-generated content may be incorrect.">
            <a:extLst>
              <a:ext uri="{FF2B5EF4-FFF2-40B4-BE49-F238E27FC236}">
                <a16:creationId xmlns:a16="http://schemas.microsoft.com/office/drawing/2014/main" id="{E157533F-373F-6300-2223-7E7306F3DBB4}"/>
              </a:ext>
            </a:extLst>
          </p:cNvPr>
          <p:cNvPicPr>
            <a:picLocks noChangeAspect="1"/>
          </p:cNvPicPr>
          <p:nvPr/>
        </p:nvPicPr>
        <p:blipFill>
          <a:blip r:embed="rId7"/>
          <a:stretch>
            <a:fillRect/>
          </a:stretch>
        </p:blipFill>
        <p:spPr>
          <a:xfrm>
            <a:off x="3383280" y="1717042"/>
            <a:ext cx="3027678" cy="2336804"/>
          </a:xfrm>
          <a:prstGeom prst="rect">
            <a:avLst/>
          </a:prstGeom>
          <a:noFill/>
          <a:ln cap="flat">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name="Slide36">
    <p:spTree>
      <p:nvGrpSpPr>
        <p:cNvPr id="1" name=""/>
        <p:cNvGrpSpPr/>
        <p:nvPr/>
      </p:nvGrpSpPr>
      <p:grpSpPr>
        <a:xfrm>
          <a:off x="0" y="0"/>
          <a:ext cx="0" cy="0"/>
          <a:chOff x="0" y="0"/>
          <a:chExt cx="0" cy="0"/>
        </a:xfrm>
      </p:grpSpPr>
      <p:sp>
        <p:nvSpPr>
          <p:cNvPr id="2" name="Freeform 2">
            <a:extLst>
              <a:ext uri="{FF2B5EF4-FFF2-40B4-BE49-F238E27FC236}">
                <a16:creationId xmlns:a16="http://schemas.microsoft.com/office/drawing/2014/main" id="{79DD39C5-3DBF-A2C1-3D65-F0D69A2DF762}"/>
              </a:ext>
            </a:extLst>
          </p:cNvPr>
          <p:cNvSpPr/>
          <p:nvPr/>
        </p:nvSpPr>
        <p:spPr>
          <a:xfrm>
            <a:off x="0" y="0"/>
            <a:ext cx="12191996" cy="6858000"/>
          </a:xfrm>
          <a:custGeom>
            <a:avLst/>
            <a:gdLst>
              <a:gd name="f0" fmla="val w"/>
              <a:gd name="f1" fmla="val h"/>
              <a:gd name="f2" fmla="val 0"/>
              <a:gd name="f3" fmla="val 18288000"/>
              <a:gd name="f4" fmla="val 10287000"/>
              <a:gd name="f5" fmla="*/ f0 1 18288000"/>
              <a:gd name="f6" fmla="*/ f1 1 10287000"/>
              <a:gd name="f7" fmla="+- f4 0 f2"/>
              <a:gd name="f8" fmla="+- f3 0 f2"/>
              <a:gd name="f9" fmla="*/ f8 1 18288000"/>
              <a:gd name="f10" fmla="*/ f7 1 10287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288000" h="10287000">
                <a:moveTo>
                  <a:pt x="f2" y="f2"/>
                </a:moveTo>
                <a:lnTo>
                  <a:pt x="f3" y="f2"/>
                </a:lnTo>
                <a:lnTo>
                  <a:pt x="f3" y="f4"/>
                </a:lnTo>
                <a:lnTo>
                  <a:pt x="f2" y="f4"/>
                </a:lnTo>
                <a:lnTo>
                  <a:pt x="f2" y="f2"/>
                </a:lnTo>
                <a:close/>
              </a:path>
            </a:pathLst>
          </a:custGeom>
          <a:blipFill>
            <a:blip r:embed="rId2">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3" name="Freeform 3">
            <a:extLst>
              <a:ext uri="{FF2B5EF4-FFF2-40B4-BE49-F238E27FC236}">
                <a16:creationId xmlns:a16="http://schemas.microsoft.com/office/drawing/2014/main" id="{CEB24162-684B-D91D-53C9-D68A227C23A8}"/>
              </a:ext>
            </a:extLst>
          </p:cNvPr>
          <p:cNvSpPr/>
          <p:nvPr/>
        </p:nvSpPr>
        <p:spPr>
          <a:xfrm rot="14528555" flipV="1">
            <a:off x="-64861" y="-413102"/>
            <a:ext cx="2931410" cy="2477045"/>
          </a:xfrm>
          <a:custGeom>
            <a:avLst/>
            <a:gdLst>
              <a:gd name="f0" fmla="val w"/>
              <a:gd name="f1" fmla="val h"/>
              <a:gd name="f2" fmla="val 0"/>
              <a:gd name="f3" fmla="val 4397120"/>
              <a:gd name="f4" fmla="val 3715567"/>
              <a:gd name="f5" fmla="*/ f0 1 4397120"/>
              <a:gd name="f6" fmla="*/ f1 1 3715567"/>
              <a:gd name="f7" fmla="+- f4 0 f2"/>
              <a:gd name="f8" fmla="+- f3 0 f2"/>
              <a:gd name="f9" fmla="*/ f8 1 4397120"/>
              <a:gd name="f10" fmla="*/ f7 1 371556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4397120" h="3715567">
                <a:moveTo>
                  <a:pt x="f2" y="f4"/>
                </a:moveTo>
                <a:lnTo>
                  <a:pt x="f3" y="f4"/>
                </a:lnTo>
                <a:lnTo>
                  <a:pt x="f3" y="f2"/>
                </a:lnTo>
                <a:lnTo>
                  <a:pt x="f2" y="f2"/>
                </a:lnTo>
                <a:lnTo>
                  <a:pt x="f2" y="f4"/>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4" name="Freeform 4">
            <a:extLst>
              <a:ext uri="{FF2B5EF4-FFF2-40B4-BE49-F238E27FC236}">
                <a16:creationId xmlns:a16="http://schemas.microsoft.com/office/drawing/2014/main" id="{BB275A44-9E2D-7A28-3F73-4DF30254C1AB}"/>
              </a:ext>
            </a:extLst>
          </p:cNvPr>
          <p:cNvSpPr/>
          <p:nvPr/>
        </p:nvSpPr>
        <p:spPr>
          <a:xfrm rot="7086777" flipH="1" flipV="1">
            <a:off x="9328624" y="-411282"/>
            <a:ext cx="2931410" cy="2477045"/>
          </a:xfrm>
          <a:custGeom>
            <a:avLst/>
            <a:gdLst>
              <a:gd name="f0" fmla="val w"/>
              <a:gd name="f1" fmla="val h"/>
              <a:gd name="f2" fmla="val 0"/>
              <a:gd name="f3" fmla="val 4397120"/>
              <a:gd name="f4" fmla="val 3715567"/>
              <a:gd name="f5" fmla="*/ f0 1 4397120"/>
              <a:gd name="f6" fmla="*/ f1 1 3715567"/>
              <a:gd name="f7" fmla="+- f4 0 f2"/>
              <a:gd name="f8" fmla="+- f3 0 f2"/>
              <a:gd name="f9" fmla="*/ f8 1 4397120"/>
              <a:gd name="f10" fmla="*/ f7 1 371556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4397120" h="3715567">
                <a:moveTo>
                  <a:pt x="f3" y="f4"/>
                </a:moveTo>
                <a:lnTo>
                  <a:pt x="f2" y="f4"/>
                </a:lnTo>
                <a:lnTo>
                  <a:pt x="f2" y="f2"/>
                </a:lnTo>
                <a:lnTo>
                  <a:pt x="f3" y="f2"/>
                </a:lnTo>
                <a:lnTo>
                  <a:pt x="f3" y="f4"/>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5" name="Freeform 5">
            <a:extLst>
              <a:ext uri="{FF2B5EF4-FFF2-40B4-BE49-F238E27FC236}">
                <a16:creationId xmlns:a16="http://schemas.microsoft.com/office/drawing/2014/main" id="{D6685F34-8801-6AFA-03E4-C91372A269C8}"/>
              </a:ext>
            </a:extLst>
          </p:cNvPr>
          <p:cNvSpPr/>
          <p:nvPr/>
        </p:nvSpPr>
        <p:spPr>
          <a:xfrm>
            <a:off x="6812151" y="108164"/>
            <a:ext cx="5379351" cy="2593631"/>
          </a:xfrm>
          <a:custGeom>
            <a:avLst/>
            <a:gdLst>
              <a:gd name="f0" fmla="val w"/>
              <a:gd name="f1" fmla="val h"/>
              <a:gd name="f2" fmla="val 0"/>
              <a:gd name="f3" fmla="val 11682755"/>
              <a:gd name="f4" fmla="val 2424172"/>
              <a:gd name="f5" fmla="*/ f0 1 11682755"/>
              <a:gd name="f6" fmla="*/ f1 1 2424172"/>
              <a:gd name="f7" fmla="+- f4 0 f2"/>
              <a:gd name="f8" fmla="+- f3 0 f2"/>
              <a:gd name="f9" fmla="*/ f8 1 11682755"/>
              <a:gd name="f10" fmla="*/ f7 1 242417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1682755" h="2424172">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6" name="TextBox 9">
            <a:extLst>
              <a:ext uri="{FF2B5EF4-FFF2-40B4-BE49-F238E27FC236}">
                <a16:creationId xmlns:a16="http://schemas.microsoft.com/office/drawing/2014/main" id="{FAAA1AEC-C088-3868-DE90-F8DE8EF6B45A}"/>
              </a:ext>
            </a:extLst>
          </p:cNvPr>
          <p:cNvSpPr txBox="1"/>
          <p:nvPr/>
        </p:nvSpPr>
        <p:spPr>
          <a:xfrm>
            <a:off x="7531263" y="307531"/>
            <a:ext cx="3933776" cy="2002728"/>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8195"/>
              </a:lnSpc>
              <a:spcBef>
                <a:spcPts val="0"/>
              </a:spcBef>
              <a:spcAft>
                <a:spcPts val="0"/>
              </a:spcAft>
              <a:buNone/>
              <a:tabLst/>
              <a:defRPr sz="1800" b="0" i="0" u="none" strike="noStrike" kern="0" cap="none" spc="0" baseline="0">
                <a:solidFill>
                  <a:srgbClr val="000000"/>
                </a:solidFill>
                <a:uFillTx/>
              </a:defRPr>
            </a:pPr>
            <a:r>
              <a:rPr lang="en-US" sz="4800" b="0" i="0" u="none" strike="noStrike" kern="1200" cap="none" spc="0" baseline="0">
                <a:solidFill>
                  <a:srgbClr val="FFFFFF"/>
                </a:solidFill>
                <a:uFillTx/>
                <a:latin typeface="Calibri"/>
                <a:ea typeface="Calibri"/>
                <a:cs typeface="Segoe UI"/>
              </a:rPr>
              <a:t>The ILPQC Central Team</a:t>
            </a:r>
            <a:endParaRPr lang="en-US" sz="4800" b="0" i="0" u="none" strike="noStrike" kern="1200" cap="none" spc="0" baseline="0">
              <a:solidFill>
                <a:srgbClr val="444C55"/>
              </a:solidFill>
              <a:uFillTx/>
              <a:latin typeface="Calibri"/>
              <a:ea typeface="Calibri"/>
              <a:cs typeface="Segoe UI"/>
            </a:endParaRPr>
          </a:p>
        </p:txBody>
      </p:sp>
      <p:pic>
        <p:nvPicPr>
          <p:cNvPr id="7" name="Picture 20" descr="A collage of people in a circle&#10;&#10;AI-generated content may be incorrect.">
            <a:extLst>
              <a:ext uri="{FF2B5EF4-FFF2-40B4-BE49-F238E27FC236}">
                <a16:creationId xmlns:a16="http://schemas.microsoft.com/office/drawing/2014/main" id="{B6EFAA2E-4C6E-09D3-A407-93D860094ED7}"/>
              </a:ext>
            </a:extLst>
          </p:cNvPr>
          <p:cNvPicPr>
            <a:picLocks noChangeAspect="1"/>
          </p:cNvPicPr>
          <p:nvPr/>
        </p:nvPicPr>
        <p:blipFill>
          <a:blip r:embed="rId7"/>
          <a:stretch>
            <a:fillRect/>
          </a:stretch>
        </p:blipFill>
        <p:spPr>
          <a:xfrm>
            <a:off x="3849" y="0"/>
            <a:ext cx="6858000" cy="6858000"/>
          </a:xfrm>
          <a:prstGeom prst="rect">
            <a:avLst/>
          </a:prstGeom>
          <a:noFill/>
          <a:ln cap="flat">
            <a:noFill/>
          </a:ln>
        </p:spPr>
      </p:pic>
      <p:pic>
        <p:nvPicPr>
          <p:cNvPr id="8" name="Picture 5">
            <a:extLst>
              <a:ext uri="{FF2B5EF4-FFF2-40B4-BE49-F238E27FC236}">
                <a16:creationId xmlns:a16="http://schemas.microsoft.com/office/drawing/2014/main" id="{8E4EB098-D106-EC0F-6C3D-5B55436F9D90}"/>
              </a:ext>
            </a:extLst>
          </p:cNvPr>
          <p:cNvPicPr>
            <a:picLocks noChangeAspect="1"/>
          </p:cNvPicPr>
          <p:nvPr/>
        </p:nvPicPr>
        <p:blipFill>
          <a:blip r:embed="rId8"/>
          <a:stretch>
            <a:fillRect/>
          </a:stretch>
        </p:blipFill>
        <p:spPr>
          <a:xfrm>
            <a:off x="7296921" y="3087718"/>
            <a:ext cx="4421754" cy="4452231"/>
          </a:xfrm>
          <a:prstGeom prst="rect">
            <a:avLst/>
          </a:prstGeom>
          <a:noFill/>
          <a:ln cap="flat">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name="Slide691">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349BE50-D106-223B-02D9-DD2ACB7267B1}"/>
              </a:ext>
            </a:extLst>
          </p:cNvPr>
          <p:cNvPicPr>
            <a:picLocks noChangeAspect="1"/>
          </p:cNvPicPr>
          <p:nvPr/>
        </p:nvPicPr>
        <p:blipFill>
          <a:blip r:embed="rId3"/>
          <a:stretch>
            <a:fillRect/>
          </a:stretch>
        </p:blipFill>
        <p:spPr>
          <a:xfrm>
            <a:off x="-16331" y="-95253"/>
            <a:ext cx="12208328" cy="6953253"/>
          </a:xfrm>
          <a:prstGeom prst="rect">
            <a:avLst/>
          </a:prstGeom>
          <a:noFill/>
          <a:ln cap="flat">
            <a:noFill/>
          </a:ln>
        </p:spPr>
      </p:pic>
      <p:sp>
        <p:nvSpPr>
          <p:cNvPr id="3" name="Google Shape;3874;p416">
            <a:extLst>
              <a:ext uri="{FF2B5EF4-FFF2-40B4-BE49-F238E27FC236}">
                <a16:creationId xmlns:a16="http://schemas.microsoft.com/office/drawing/2014/main" id="{9E6A4019-D628-E407-47B2-8B5F8EF2B840}"/>
              </a:ext>
            </a:extLst>
          </p:cNvPr>
          <p:cNvSpPr txBox="1">
            <a:spLocks noGrp="1"/>
          </p:cNvSpPr>
          <p:nvPr>
            <p:ph type="title"/>
          </p:nvPr>
        </p:nvSpPr>
        <p:spPr>
          <a:xfrm>
            <a:off x="9978764" y="-3483"/>
            <a:ext cx="2151564" cy="1505879"/>
          </a:xfrm>
        </p:spPr>
        <p:txBody>
          <a:bodyPr anchorCtr="1"/>
          <a:lstStyle/>
          <a:p>
            <a:pPr lvl="0" algn="ctr" defTabSz="609539">
              <a:lnSpc>
                <a:spcPts val="5610"/>
              </a:lnSpc>
            </a:pPr>
            <a:r>
              <a:rPr lang="en-US" sz="4400" b="1" kern="1200">
                <a:solidFill>
                  <a:srgbClr val="1C498B"/>
                </a:solidFill>
                <a:latin typeface="Calibri"/>
              </a:rPr>
              <a:t>Who is ILPQC?</a:t>
            </a:r>
          </a:p>
        </p:txBody>
      </p:sp>
      <p:sp>
        <p:nvSpPr>
          <p:cNvPr id="4" name="Google Shape;3875;p416">
            <a:extLst>
              <a:ext uri="{FF2B5EF4-FFF2-40B4-BE49-F238E27FC236}">
                <a16:creationId xmlns:a16="http://schemas.microsoft.com/office/drawing/2014/main" id="{C1117ED1-4738-90E4-8D03-C525F96F788C}"/>
              </a:ext>
            </a:extLst>
          </p:cNvPr>
          <p:cNvSpPr txBox="1"/>
          <p:nvPr/>
        </p:nvSpPr>
        <p:spPr>
          <a:xfrm>
            <a:off x="8610603" y="6356351"/>
            <a:ext cx="2743200" cy="365129"/>
          </a:xfrm>
          <a:prstGeom prst="rect">
            <a:avLst/>
          </a:prstGeom>
          <a:noFill/>
          <a:ln cap="flat">
            <a:noFill/>
          </a:ln>
        </p:spPr>
        <p:txBody>
          <a:bodyPr vert="horz" wrap="square" lIns="91421" tIns="45701" rIns="91421" bIns="45701" anchor="ctr" anchorCtr="0" compatLnSpc="1">
            <a:normAutofit lnSpcReduction="10000"/>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1A5E02B8-7A63-4FB2-8E62-17FD34B640DB}" type="slidenum">
              <a:rPr/>
              <a:t>19</a:t>
            </a:fld>
            <a:endParaRPr lang="en-US" sz="1200" b="0" i="0" u="none" strike="noStrike" kern="1200" cap="none" spc="0" baseline="0">
              <a:solidFill>
                <a:srgbClr val="919497"/>
              </a:solidFill>
              <a:uFillTx/>
              <a:latin typeface="Arial"/>
              <a:ea typeface="Arial"/>
              <a:cs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name="Slide578">
    <p:spTree>
      <p:nvGrpSpPr>
        <p:cNvPr id="1" name=""/>
        <p:cNvGrpSpPr/>
        <p:nvPr/>
      </p:nvGrpSpPr>
      <p:grpSpPr>
        <a:xfrm>
          <a:off x="0" y="0"/>
          <a:ext cx="0" cy="0"/>
          <a:chOff x="0" y="0"/>
          <a:chExt cx="0" cy="0"/>
        </a:xfrm>
      </p:grpSpPr>
      <p:sp>
        <p:nvSpPr>
          <p:cNvPr id="2" name="Google Shape;3623;p400">
            <a:extLst>
              <a:ext uri="{FF2B5EF4-FFF2-40B4-BE49-F238E27FC236}">
                <a16:creationId xmlns:a16="http://schemas.microsoft.com/office/drawing/2014/main" id="{56E8ED5F-191E-2342-550D-FA8B7CC2B2AC}"/>
              </a:ext>
            </a:extLst>
          </p:cNvPr>
          <p:cNvSpPr txBox="1">
            <a:spLocks noGrp="1"/>
          </p:cNvSpPr>
          <p:nvPr>
            <p:ph type="title"/>
          </p:nvPr>
        </p:nvSpPr>
        <p:spPr>
          <a:xfrm>
            <a:off x="1413305" y="1659297"/>
            <a:ext cx="6102861" cy="1826340"/>
          </a:xfrm>
        </p:spPr>
        <p:txBody>
          <a:bodyPr/>
          <a:lstStyle/>
          <a:p>
            <a:pPr lvl="0"/>
            <a:r>
              <a:rPr lang="en-US" sz="4800">
                <a:solidFill>
                  <a:srgbClr val="1C498B"/>
                </a:solidFill>
              </a:rPr>
              <a:t>Illinois Perinatal Quality Collaborative</a:t>
            </a:r>
            <a:endParaRPr lang="en-US"/>
          </a:p>
        </p:txBody>
      </p:sp>
      <p:sp>
        <p:nvSpPr>
          <p:cNvPr id="3" name="Google Shape;3624;p400">
            <a:extLst>
              <a:ext uri="{FF2B5EF4-FFF2-40B4-BE49-F238E27FC236}">
                <a16:creationId xmlns:a16="http://schemas.microsoft.com/office/drawing/2014/main" id="{B2EEB6EC-3B78-A744-4B5A-133B52C35C57}"/>
              </a:ext>
            </a:extLst>
          </p:cNvPr>
          <p:cNvSpPr txBox="1">
            <a:spLocks noGrp="1"/>
          </p:cNvSpPr>
          <p:nvPr>
            <p:ph type="subTitle" idx="4294967295"/>
          </p:nvPr>
        </p:nvSpPr>
        <p:spPr>
          <a:xfrm>
            <a:off x="1413470" y="3426448"/>
            <a:ext cx="5705371" cy="1464237"/>
          </a:xfrm>
        </p:spPr>
        <p:txBody>
          <a:bodyPr/>
          <a:lstStyle/>
          <a:p>
            <a:pPr marL="0" lvl="0" indent="0">
              <a:spcBef>
                <a:spcPts val="0"/>
              </a:spcBef>
              <a:buNone/>
            </a:pPr>
            <a:r>
              <a:rPr lang="en-US" sz="3000"/>
              <a:t>Face-to-Face Meeting</a:t>
            </a:r>
            <a:endParaRPr lang="en-US"/>
          </a:p>
          <a:p>
            <a:pPr marL="0" lvl="0" indent="0">
              <a:buNone/>
            </a:pPr>
            <a:r>
              <a:rPr lang="en-US" sz="2800"/>
              <a:t>May 21-22, 2025</a:t>
            </a:r>
          </a:p>
        </p:txBody>
      </p:sp>
      <p:pic>
        <p:nvPicPr>
          <p:cNvPr id="6" name="Picture 5" descr="A person and person holding a baby&#10;&#10;AI-generated content may be incorrect.">
            <a:extLst>
              <a:ext uri="{FF2B5EF4-FFF2-40B4-BE49-F238E27FC236}">
                <a16:creationId xmlns:a16="http://schemas.microsoft.com/office/drawing/2014/main" id="{46822C28-25F5-C3FB-E175-C3BA4DDB5A9A}"/>
              </a:ext>
            </a:extLst>
          </p:cNvPr>
          <p:cNvPicPr>
            <a:picLocks noChangeAspect="1"/>
          </p:cNvPicPr>
          <p:nvPr/>
        </p:nvPicPr>
        <p:blipFill>
          <a:blip r:embed="rId4"/>
          <a:srcRect r="-15068" b="282"/>
          <a:stretch>
            <a:fillRect/>
          </a:stretch>
        </p:blipFill>
        <p:spPr>
          <a:xfrm>
            <a:off x="6978121" y="1237191"/>
            <a:ext cx="6089070" cy="3653395"/>
          </a:xfrm>
          <a:prstGeom prst="ellipse">
            <a:avLst/>
          </a:prstGeom>
        </p:spPr>
      </p:pic>
    </p:spTree>
  </p:cSld>
  <p:clrMapOvr>
    <a:masterClrMapping/>
  </p:clrMapOvr>
  <p:extLst>
    <p:ext uri="{6950BFC3-D8DA-4A85-94F7-54DA5524770B}">
      <p188:commentRel xmlns:p188="http://schemas.microsoft.com/office/powerpoint/2018/8/main" r:id="rId3"/>
    </p:ext>
  </p:extLst>
</p:sld>
</file>

<file path=ppt/slides/slide20.xml><?xml version="1.0" encoding="utf-8"?>
<p:sld xmlns:a="http://schemas.openxmlformats.org/drawingml/2006/main" xmlns:r="http://schemas.openxmlformats.org/officeDocument/2006/relationships" xmlns:p="http://schemas.openxmlformats.org/presentationml/2006/main">
  <p:cSld name="Slide646">
    <p:spTree>
      <p:nvGrpSpPr>
        <p:cNvPr id="1" name=""/>
        <p:cNvGrpSpPr/>
        <p:nvPr/>
      </p:nvGrpSpPr>
      <p:grpSpPr>
        <a:xfrm>
          <a:off x="0" y="0"/>
          <a:ext cx="0" cy="0"/>
          <a:chOff x="0" y="0"/>
          <a:chExt cx="0" cy="0"/>
        </a:xfrm>
      </p:grpSpPr>
      <p:sp>
        <p:nvSpPr>
          <p:cNvPr id="2" name="Freeform 6">
            <a:extLst>
              <a:ext uri="{FF2B5EF4-FFF2-40B4-BE49-F238E27FC236}">
                <a16:creationId xmlns:a16="http://schemas.microsoft.com/office/drawing/2014/main" id="{D6862532-E423-41A0-68DA-32923597AC36}"/>
              </a:ext>
            </a:extLst>
          </p:cNvPr>
          <p:cNvSpPr/>
          <p:nvPr/>
        </p:nvSpPr>
        <p:spPr>
          <a:xfrm>
            <a:off x="159251" y="4139525"/>
            <a:ext cx="3132240" cy="2349185"/>
          </a:xfrm>
          <a:custGeom>
            <a:avLst/>
            <a:gdLst>
              <a:gd name="f0" fmla="val w"/>
              <a:gd name="f1" fmla="val h"/>
              <a:gd name="f2" fmla="val 0"/>
              <a:gd name="f3" fmla="val 4698362"/>
              <a:gd name="f4" fmla="val 3523771"/>
              <a:gd name="f5" fmla="*/ f0 1 4698362"/>
              <a:gd name="f6" fmla="*/ f1 1 3523771"/>
              <a:gd name="f7" fmla="+- f4 0 f2"/>
              <a:gd name="f8" fmla="+- f3 0 f2"/>
              <a:gd name="f9" fmla="*/ f8 1 4698362"/>
              <a:gd name="f10" fmla="*/ f7 1 3523771"/>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4698362" h="3523771">
                <a:moveTo>
                  <a:pt x="f2" y="f2"/>
                </a:moveTo>
                <a:lnTo>
                  <a:pt x="f3" y="f2"/>
                </a:lnTo>
                <a:lnTo>
                  <a:pt x="f3" y="f4"/>
                </a:lnTo>
                <a:lnTo>
                  <a:pt x="f2" y="f4"/>
                </a:lnTo>
                <a:lnTo>
                  <a:pt x="f2" y="f2"/>
                </a:lnTo>
                <a:close/>
              </a:path>
            </a:pathLst>
          </a:custGeom>
          <a:blipFill>
            <a:blip r:embed="rId2">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3" name="Freeform 7">
            <a:extLst>
              <a:ext uri="{FF2B5EF4-FFF2-40B4-BE49-F238E27FC236}">
                <a16:creationId xmlns:a16="http://schemas.microsoft.com/office/drawing/2014/main" id="{E289E3B6-EBB8-4AD2-61DF-7FBD2C12B769}"/>
              </a:ext>
            </a:extLst>
          </p:cNvPr>
          <p:cNvSpPr/>
          <p:nvPr/>
        </p:nvSpPr>
        <p:spPr>
          <a:xfrm>
            <a:off x="9675824" y="544003"/>
            <a:ext cx="2362864" cy="3150482"/>
          </a:xfrm>
          <a:custGeom>
            <a:avLst/>
            <a:gdLst>
              <a:gd name="f0" fmla="val w"/>
              <a:gd name="f1" fmla="val h"/>
              <a:gd name="f2" fmla="val 0"/>
              <a:gd name="f3" fmla="val 3544297"/>
              <a:gd name="f4" fmla="val 4725730"/>
              <a:gd name="f5" fmla="val 3544298"/>
              <a:gd name="f6" fmla="*/ f0 1 3544297"/>
              <a:gd name="f7" fmla="*/ f1 1 4725730"/>
              <a:gd name="f8" fmla="+- f4 0 f2"/>
              <a:gd name="f9" fmla="+- f3 0 f2"/>
              <a:gd name="f10" fmla="*/ f9 1 3544297"/>
              <a:gd name="f11" fmla="*/ f8 1 472573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3544297" h="4725730">
                <a:moveTo>
                  <a:pt x="f2" y="f2"/>
                </a:moveTo>
                <a:lnTo>
                  <a:pt x="f5" y="f2"/>
                </a:lnTo>
                <a:lnTo>
                  <a:pt x="f5" y="f4"/>
                </a:lnTo>
                <a:lnTo>
                  <a:pt x="f2" y="f4"/>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4" name="Freeform 8">
            <a:extLst>
              <a:ext uri="{FF2B5EF4-FFF2-40B4-BE49-F238E27FC236}">
                <a16:creationId xmlns:a16="http://schemas.microsoft.com/office/drawing/2014/main" id="{90B105AF-A342-1B06-B038-8A0DA33D0A2A}"/>
              </a:ext>
            </a:extLst>
          </p:cNvPr>
          <p:cNvSpPr/>
          <p:nvPr/>
        </p:nvSpPr>
        <p:spPr>
          <a:xfrm>
            <a:off x="5384801" y="4134770"/>
            <a:ext cx="3605223" cy="2353930"/>
          </a:xfrm>
          <a:custGeom>
            <a:avLst/>
            <a:gdLst>
              <a:gd name="f0" fmla="val w"/>
              <a:gd name="f1" fmla="val h"/>
              <a:gd name="f2" fmla="val 0"/>
              <a:gd name="f3" fmla="val 5407837"/>
              <a:gd name="f4" fmla="val 3530899"/>
              <a:gd name="f5" fmla="val 3530898"/>
              <a:gd name="f6" fmla="*/ f0 1 5407837"/>
              <a:gd name="f7" fmla="*/ f1 1 3530899"/>
              <a:gd name="f8" fmla="+- f4 0 f2"/>
              <a:gd name="f9" fmla="+- f3 0 f2"/>
              <a:gd name="f10" fmla="*/ f9 1 5407837"/>
              <a:gd name="f11" fmla="*/ f8 1 3530899"/>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5407837" h="3530899">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5" name="Freeform 10">
            <a:extLst>
              <a:ext uri="{FF2B5EF4-FFF2-40B4-BE49-F238E27FC236}">
                <a16:creationId xmlns:a16="http://schemas.microsoft.com/office/drawing/2014/main" id="{B05B8D01-4774-5EA8-5441-460A53A670C8}"/>
              </a:ext>
            </a:extLst>
          </p:cNvPr>
          <p:cNvSpPr/>
          <p:nvPr/>
        </p:nvSpPr>
        <p:spPr>
          <a:xfrm>
            <a:off x="3471985" y="4139525"/>
            <a:ext cx="1761884" cy="2349185"/>
          </a:xfrm>
          <a:custGeom>
            <a:avLst/>
            <a:gdLst>
              <a:gd name="f0" fmla="val w"/>
              <a:gd name="f1" fmla="val h"/>
              <a:gd name="f2" fmla="val 0"/>
              <a:gd name="f3" fmla="val 2642828"/>
              <a:gd name="f4" fmla="val 3523771"/>
              <a:gd name="f5" fmla="*/ f0 1 2642828"/>
              <a:gd name="f6" fmla="*/ f1 1 3523771"/>
              <a:gd name="f7" fmla="+- f4 0 f2"/>
              <a:gd name="f8" fmla="+- f3 0 f2"/>
              <a:gd name="f9" fmla="*/ f8 1 2642828"/>
              <a:gd name="f10" fmla="*/ f7 1 3523771"/>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642828" h="3523771">
                <a:moveTo>
                  <a:pt x="f2" y="f2"/>
                </a:moveTo>
                <a:lnTo>
                  <a:pt x="f3" y="f2"/>
                </a:lnTo>
                <a:lnTo>
                  <a:pt x="f3" y="f4"/>
                </a:lnTo>
                <a:lnTo>
                  <a:pt x="f2" y="f4"/>
                </a:lnTo>
                <a:lnTo>
                  <a:pt x="f2" y="f2"/>
                </a:lnTo>
                <a:close/>
              </a:path>
            </a:pathLst>
          </a:custGeom>
          <a:blipFill>
            <a:blip r:embed="rId5">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6" name="TextBox 11">
            <a:extLst>
              <a:ext uri="{FF2B5EF4-FFF2-40B4-BE49-F238E27FC236}">
                <a16:creationId xmlns:a16="http://schemas.microsoft.com/office/drawing/2014/main" id="{F4554EE7-5E6F-6482-DFED-CFF6D96E7905}"/>
              </a:ext>
            </a:extLst>
          </p:cNvPr>
          <p:cNvSpPr txBox="1"/>
          <p:nvPr/>
        </p:nvSpPr>
        <p:spPr>
          <a:xfrm>
            <a:off x="2902781" y="133996"/>
            <a:ext cx="5750012" cy="687564"/>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5610"/>
              </a:lnSpc>
              <a:spcBef>
                <a:spcPts val="0"/>
              </a:spcBef>
              <a:spcAft>
                <a:spcPts val="0"/>
              </a:spcAft>
              <a:buNone/>
              <a:tabLst/>
              <a:defRPr sz="1800" b="0" i="0" u="none" strike="noStrike" kern="0" cap="none" spc="0" baseline="0">
                <a:solidFill>
                  <a:srgbClr val="000000"/>
                </a:solidFill>
                <a:uFillTx/>
              </a:defRPr>
            </a:pPr>
            <a:r>
              <a:rPr lang="en-US" sz="4400" b="1" i="0" u="none" strike="noStrike" kern="1200" cap="none" spc="0" baseline="0">
                <a:solidFill>
                  <a:srgbClr val="1C498B"/>
                </a:solidFill>
                <a:uFillTx/>
                <a:latin typeface="Calibri"/>
                <a:ea typeface="RoxboroughCF"/>
                <a:cs typeface="RoxboroughCF"/>
              </a:rPr>
              <a:t>Goals for Today</a:t>
            </a:r>
          </a:p>
        </p:txBody>
      </p:sp>
      <p:sp>
        <p:nvSpPr>
          <p:cNvPr id="7" name="TextBox 12">
            <a:extLst>
              <a:ext uri="{FF2B5EF4-FFF2-40B4-BE49-F238E27FC236}">
                <a16:creationId xmlns:a16="http://schemas.microsoft.com/office/drawing/2014/main" id="{F37EB463-D06D-63EA-BC70-F75A28CF5F04}"/>
              </a:ext>
            </a:extLst>
          </p:cNvPr>
          <p:cNvSpPr txBox="1"/>
          <p:nvPr/>
        </p:nvSpPr>
        <p:spPr>
          <a:xfrm>
            <a:off x="649452" y="967910"/>
            <a:ext cx="8876291" cy="2669962"/>
          </a:xfrm>
          <a:prstGeom prst="rect">
            <a:avLst/>
          </a:prstGeom>
          <a:noFill/>
          <a:ln cap="flat">
            <a:noFill/>
          </a:ln>
        </p:spPr>
        <p:txBody>
          <a:bodyPr vert="horz" wrap="square" lIns="0" tIns="0" rIns="0" bIns="0" anchor="t" anchorCtr="0" compatLnSpc="1">
            <a:spAutoFit/>
          </a:bodyPr>
          <a:lstStyle/>
          <a:p>
            <a:pPr marL="342269" lvl="1" indent="-170819" defTabSz="609539">
              <a:spcAft>
                <a:spcPts val="700"/>
              </a:spcAft>
              <a:buSzPct val="100000"/>
              <a:buFont typeface="Arial"/>
              <a:buChar char="•"/>
              <a:defRPr sz="1800" b="0" i="0" u="none" strike="noStrike" kern="0" cap="none" spc="0" baseline="0">
                <a:solidFill>
                  <a:srgbClr val="000000"/>
                </a:solidFill>
                <a:uFillTx/>
              </a:defRPr>
            </a:pPr>
            <a:r>
              <a:rPr lang="en-US" sz="2600" dirty="0">
                <a:solidFill>
                  <a:srgbClr val="12372A"/>
                </a:solidFill>
                <a:latin typeface="Calibri"/>
                <a:ea typeface="Open Sans"/>
                <a:cs typeface="Open Sans"/>
              </a:rPr>
              <a:t>Share strategies to achieve sustainability in PVB and Birth Equity and understand path to Birth Quality Designation Award</a:t>
            </a:r>
          </a:p>
          <a:p>
            <a:pPr marL="342269" marR="0" lvl="1" indent="-170819" algn="l" defTabSz="609539" rtl="0" fontAlgn="auto" hangingPunct="1">
              <a:lnSpc>
                <a:spcPct val="100000"/>
              </a:lnSpc>
              <a:spcBef>
                <a:spcPts val="0"/>
              </a:spcBef>
              <a:spcAft>
                <a:spcPts val="700"/>
              </a:spcAft>
              <a:buSzPct val="100000"/>
              <a:buFont typeface="Arial"/>
              <a:buChar char="•"/>
              <a:tabLst/>
              <a:defRPr sz="1800" b="0" i="0" u="none" strike="noStrike" kern="0" cap="none" spc="0" baseline="0">
                <a:solidFill>
                  <a:srgbClr val="000000"/>
                </a:solidFill>
                <a:uFillTx/>
              </a:defRPr>
            </a:pPr>
            <a:r>
              <a:rPr lang="en-US" sz="2600" b="0" i="0" u="none" strike="noStrike" kern="1200" cap="none" spc="0" baseline="0" dirty="0">
                <a:solidFill>
                  <a:srgbClr val="12372A"/>
                </a:solidFill>
                <a:uFillTx/>
                <a:latin typeface="Calibri"/>
                <a:ea typeface="Rounded M+"/>
                <a:cs typeface="Rounded M+"/>
              </a:rPr>
              <a:t>Introduce the Perinatal Mental Health initiative</a:t>
            </a:r>
          </a:p>
          <a:p>
            <a:pPr marL="342269" marR="0" lvl="1" indent="-170819" algn="l" defTabSz="609539" rtl="0" fontAlgn="auto" hangingPunct="1">
              <a:lnSpc>
                <a:spcPct val="100000"/>
              </a:lnSpc>
              <a:spcBef>
                <a:spcPts val="0"/>
              </a:spcBef>
              <a:spcAft>
                <a:spcPts val="700"/>
              </a:spcAft>
              <a:buSzPct val="100000"/>
              <a:buFont typeface="Arial"/>
              <a:buChar char="•"/>
              <a:tabLst/>
              <a:defRPr sz="1800" b="0" i="0" u="none" strike="noStrike" kern="0" cap="none" spc="0" baseline="0">
                <a:solidFill>
                  <a:srgbClr val="000000"/>
                </a:solidFill>
                <a:uFillTx/>
              </a:defRPr>
            </a:pPr>
            <a:r>
              <a:rPr lang="en-US" sz="2600" b="0" i="0" u="none" strike="noStrike" kern="1200" cap="none" spc="0" baseline="0" dirty="0">
                <a:solidFill>
                  <a:srgbClr val="12372A"/>
                </a:solidFill>
                <a:uFillTx/>
                <a:latin typeface="Calibri"/>
                <a:ea typeface="Rounded M+"/>
                <a:cs typeface="Rounded M+"/>
              </a:rPr>
              <a:t>Engage patients, families and communities to improve care​</a:t>
            </a:r>
          </a:p>
          <a:p>
            <a:pPr marL="342269" marR="0" lvl="1" indent="-170819" algn="l" defTabSz="609539" rtl="0" fontAlgn="auto" hangingPunct="1">
              <a:lnSpc>
                <a:spcPct val="100000"/>
              </a:lnSpc>
              <a:spcBef>
                <a:spcPts val="0"/>
              </a:spcBef>
              <a:spcAft>
                <a:spcPts val="700"/>
              </a:spcAft>
              <a:buSzPct val="100000"/>
              <a:buFont typeface="Arial"/>
              <a:buChar char="•"/>
              <a:tabLst/>
              <a:defRPr sz="1800" b="0" i="0" u="none" strike="noStrike" kern="0" cap="none" spc="0" baseline="0">
                <a:solidFill>
                  <a:srgbClr val="000000"/>
                </a:solidFill>
                <a:uFillTx/>
              </a:defRPr>
            </a:pPr>
            <a:r>
              <a:rPr lang="en-US" sz="2600" b="0" i="0" u="none" strike="noStrike" kern="1200" cap="none" spc="0" baseline="0" dirty="0">
                <a:solidFill>
                  <a:srgbClr val="12372A"/>
                </a:solidFill>
                <a:uFillTx/>
                <a:latin typeface="Calibri"/>
                <a:ea typeface="Rounded M+"/>
                <a:cs typeface="Rounded M+"/>
              </a:rPr>
              <a:t>Learn and share QI </a:t>
            </a:r>
            <a:r>
              <a:rPr lang="en-US" sz="2600" b="0" i="0" u="none" strike="noStrike" kern="0" cap="none" spc="0" baseline="0" dirty="0">
                <a:solidFill>
                  <a:srgbClr val="12372A"/>
                </a:solidFill>
                <a:uFillTx/>
                <a:latin typeface="Calibri"/>
                <a:ea typeface="Rounded M+"/>
                <a:cs typeface="Rounded M+"/>
              </a:rPr>
              <a:t>work and resources across hospitals</a:t>
            </a:r>
            <a:r>
              <a:rPr lang="en-US" sz="2600" b="0" i="0" u="none" strike="noStrike" kern="1200" cap="none" spc="0" baseline="0" dirty="0">
                <a:solidFill>
                  <a:srgbClr val="12372A"/>
                </a:solidFill>
                <a:uFillTx/>
                <a:latin typeface="Calibri"/>
                <a:ea typeface="Rounded M+"/>
                <a:cs typeface="Rounded M+"/>
              </a:rPr>
              <a:t> to motivate and inspire us to go home and make change happen!</a:t>
            </a:r>
          </a:p>
        </p:txBody>
      </p:sp>
      <p:pic>
        <p:nvPicPr>
          <p:cNvPr id="8" name="Picture 12">
            <a:extLst>
              <a:ext uri="{FF2B5EF4-FFF2-40B4-BE49-F238E27FC236}">
                <a16:creationId xmlns:a16="http://schemas.microsoft.com/office/drawing/2014/main" id="{BE274E42-B6F0-53C0-0641-DC20CEE74343}"/>
              </a:ext>
            </a:extLst>
          </p:cNvPr>
          <p:cNvPicPr>
            <a:picLocks noChangeAspect="1"/>
          </p:cNvPicPr>
          <p:nvPr/>
        </p:nvPicPr>
        <p:blipFill>
          <a:blip r:embed="rId6"/>
          <a:stretch>
            <a:fillRect/>
          </a:stretch>
        </p:blipFill>
        <p:spPr>
          <a:xfrm>
            <a:off x="9108146" y="4145661"/>
            <a:ext cx="2934437" cy="2188634"/>
          </a:xfrm>
          <a:prstGeom prst="rect">
            <a:avLst/>
          </a:prstGeom>
          <a:noFill/>
          <a:ln cap="flat">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name="Slide19">
    <p:spTree>
      <p:nvGrpSpPr>
        <p:cNvPr id="1" name=""/>
        <p:cNvGrpSpPr/>
        <p:nvPr/>
      </p:nvGrpSpPr>
      <p:grpSpPr>
        <a:xfrm>
          <a:off x="0" y="0"/>
          <a:ext cx="0" cy="0"/>
          <a:chOff x="0" y="0"/>
          <a:chExt cx="0" cy="0"/>
        </a:xfrm>
      </p:grpSpPr>
      <p:sp>
        <p:nvSpPr>
          <p:cNvPr id="2" name="Google Shape;3881;p417">
            <a:extLst>
              <a:ext uri="{FF2B5EF4-FFF2-40B4-BE49-F238E27FC236}">
                <a16:creationId xmlns:a16="http://schemas.microsoft.com/office/drawing/2014/main" id="{12B25A87-C842-FD90-65AE-25A4B39C95AA}"/>
              </a:ext>
            </a:extLst>
          </p:cNvPr>
          <p:cNvSpPr txBox="1">
            <a:spLocks noGrp="1"/>
          </p:cNvSpPr>
          <p:nvPr>
            <p:ph type="title"/>
          </p:nvPr>
        </p:nvSpPr>
        <p:spPr>
          <a:xfrm>
            <a:off x="153079" y="96789"/>
            <a:ext cx="10588587" cy="2014935"/>
          </a:xfrm>
        </p:spPr>
        <p:txBody>
          <a:bodyPr/>
          <a:lstStyle/>
          <a:p>
            <a:pPr lvl="0"/>
            <a:r>
              <a:rPr lang="en-US" sz="4400"/>
              <a:t>Achieving success with sustainability of Promoting Vaginal Birth and Birth Equity</a:t>
            </a:r>
            <a:endParaRPr lang="en-US" sz="4000"/>
          </a:p>
        </p:txBody>
      </p:sp>
      <p:sp>
        <p:nvSpPr>
          <p:cNvPr id="3" name="Google Shape;3882;p417">
            <a:extLst>
              <a:ext uri="{FF2B5EF4-FFF2-40B4-BE49-F238E27FC236}">
                <a16:creationId xmlns:a16="http://schemas.microsoft.com/office/drawing/2014/main" id="{0D590E5C-DFC5-387B-0304-EEABC546C6C2}"/>
              </a:ext>
            </a:extLst>
          </p:cNvPr>
          <p:cNvSpPr txBox="1">
            <a:spLocks noGrp="1"/>
          </p:cNvSpPr>
          <p:nvPr>
            <p:ph type="subTitle" idx="4294967295"/>
          </p:nvPr>
        </p:nvSpPr>
        <p:spPr>
          <a:xfrm>
            <a:off x="566525" y="2296140"/>
            <a:ext cx="6466188" cy="1666429"/>
          </a:xfrm>
        </p:spPr>
        <p:txBody>
          <a:bodyPr/>
          <a:lstStyle/>
          <a:p>
            <a:pPr marL="0" lvl="0" indent="0">
              <a:spcBef>
                <a:spcPts val="2000"/>
              </a:spcBef>
              <a:buNone/>
            </a:pPr>
            <a:r>
              <a:rPr lang="en-US" dirty="0"/>
              <a:t>Promoting Vaginal Birth</a:t>
            </a:r>
          </a:p>
          <a:p>
            <a:pPr marL="0" lvl="0" indent="0">
              <a:spcBef>
                <a:spcPts val="2000"/>
              </a:spcBef>
              <a:buNone/>
            </a:pPr>
            <a:r>
              <a:rPr lang="en-US" dirty="0"/>
              <a:t>Birth Equity</a:t>
            </a:r>
          </a:p>
          <a:p>
            <a:pPr marL="0" lvl="0" indent="0">
              <a:spcBef>
                <a:spcPts val="2000"/>
              </a:spcBef>
              <a:buNone/>
            </a:pPr>
            <a:r>
              <a:rPr lang="en-US" dirty="0"/>
              <a:t>Birth Quality Excellence Designation Award</a:t>
            </a:r>
          </a:p>
        </p:txBody>
      </p:sp>
      <p:pic>
        <p:nvPicPr>
          <p:cNvPr id="4" name="Picture 2" descr="A person and person holding a baby&#10;&#10;AI-generated content may be incorrect.">
            <a:extLst>
              <a:ext uri="{FF2B5EF4-FFF2-40B4-BE49-F238E27FC236}">
                <a16:creationId xmlns:a16="http://schemas.microsoft.com/office/drawing/2014/main" id="{97551CF5-6E12-E78F-39E9-0A6AD82A0296}"/>
              </a:ext>
            </a:extLst>
          </p:cNvPr>
          <p:cNvPicPr>
            <a:picLocks noChangeAspect="1"/>
          </p:cNvPicPr>
          <p:nvPr/>
        </p:nvPicPr>
        <p:blipFill>
          <a:blip r:embed="rId3"/>
          <a:stretch>
            <a:fillRect/>
          </a:stretch>
        </p:blipFill>
        <p:spPr>
          <a:xfrm>
            <a:off x="7129668" y="2467151"/>
            <a:ext cx="4495803" cy="2990846"/>
          </a:xfrm>
          <a:prstGeom prst="rect">
            <a:avLst/>
          </a:prstGeom>
          <a:noFill/>
          <a:ln cap="flat">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name="Slide716">
    <p:bg>
      <p:bgPr>
        <a:solidFill>
          <a:srgbClr val="519488"/>
        </a:solidFill>
        <a:effectLst/>
      </p:bgPr>
    </p:bg>
    <p:spTree>
      <p:nvGrpSpPr>
        <p:cNvPr id="1" name=""/>
        <p:cNvGrpSpPr/>
        <p:nvPr/>
      </p:nvGrpSpPr>
      <p:grpSpPr>
        <a:xfrm>
          <a:off x="0" y="0"/>
          <a:ext cx="0" cy="0"/>
          <a:chOff x="0" y="0"/>
          <a:chExt cx="0" cy="0"/>
        </a:xfrm>
      </p:grpSpPr>
      <p:sp>
        <p:nvSpPr>
          <p:cNvPr id="2" name="TextBox 5">
            <a:extLst>
              <a:ext uri="{FF2B5EF4-FFF2-40B4-BE49-F238E27FC236}">
                <a16:creationId xmlns:a16="http://schemas.microsoft.com/office/drawing/2014/main" id="{2F08030C-67D0-2486-206A-EE706BDB9F72}"/>
              </a:ext>
            </a:extLst>
          </p:cNvPr>
          <p:cNvSpPr txBox="1"/>
          <p:nvPr/>
        </p:nvSpPr>
        <p:spPr>
          <a:xfrm>
            <a:off x="-878811" y="674863"/>
            <a:ext cx="11798347" cy="89677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7465"/>
              </a:lnSpc>
              <a:spcBef>
                <a:spcPts val="0"/>
              </a:spcBef>
              <a:spcAft>
                <a:spcPts val="0"/>
              </a:spcAft>
              <a:buNone/>
              <a:tabLst/>
              <a:defRPr sz="1800" b="0" i="0" u="none" strike="noStrike" kern="0" cap="none" spc="0" baseline="0">
                <a:solidFill>
                  <a:srgbClr val="000000"/>
                </a:solidFill>
                <a:uFillTx/>
              </a:defRPr>
            </a:pPr>
            <a:r>
              <a:rPr lang="en-US" sz="5300" b="0" i="0" u="none" strike="noStrike" kern="1200" cap="none" spc="0" baseline="0">
                <a:solidFill>
                  <a:srgbClr val="FFFFFF"/>
                </a:solidFill>
                <a:uFillTx/>
                <a:latin typeface="Calibri"/>
                <a:ea typeface="Open Sans"/>
                <a:cs typeface="Open Sans"/>
              </a:rPr>
              <a:t>Promoting Vaginal Birth</a:t>
            </a:r>
          </a:p>
        </p:txBody>
      </p:sp>
      <p:sp>
        <p:nvSpPr>
          <p:cNvPr id="3" name="Freeform 8">
            <a:extLst>
              <a:ext uri="{FF2B5EF4-FFF2-40B4-BE49-F238E27FC236}">
                <a16:creationId xmlns:a16="http://schemas.microsoft.com/office/drawing/2014/main" id="{A13AD8D5-1393-E069-CB3B-55903858866D}"/>
              </a:ext>
            </a:extLst>
          </p:cNvPr>
          <p:cNvSpPr/>
          <p:nvPr/>
        </p:nvSpPr>
        <p:spPr>
          <a:xfrm>
            <a:off x="2274259" y="3145325"/>
            <a:ext cx="998469" cy="926579"/>
          </a:xfrm>
          <a:custGeom>
            <a:avLst/>
            <a:gdLst>
              <a:gd name="f0" fmla="val w"/>
              <a:gd name="f1" fmla="val h"/>
              <a:gd name="f2" fmla="val 0"/>
              <a:gd name="f3" fmla="val 1913890"/>
              <a:gd name="f4" fmla="val 1852930"/>
              <a:gd name="f5" fmla="val 59690"/>
              <a:gd name="f6" fmla="*/ f0 1 1913890"/>
              <a:gd name="f7" fmla="*/ f1 1 1913890"/>
              <a:gd name="f8" fmla="+- f3 0 f2"/>
              <a:gd name="f9" fmla="*/ f8 1 1913890"/>
              <a:gd name="f10" fmla="*/ f2 1 f9"/>
              <a:gd name="f11" fmla="*/ f3 1 f9"/>
              <a:gd name="f12" fmla="*/ f10 f6 1"/>
              <a:gd name="f13" fmla="*/ f11 f6 1"/>
              <a:gd name="f14" fmla="*/ f11 f7 1"/>
              <a:gd name="f15" fmla="*/ f10 f7 1"/>
            </a:gdLst>
            <a:ahLst/>
            <a:cxnLst>
              <a:cxn ang="3cd4">
                <a:pos x="hc" y="t"/>
              </a:cxn>
              <a:cxn ang="0">
                <a:pos x="r" y="vc"/>
              </a:cxn>
              <a:cxn ang="cd4">
                <a:pos x="hc" y="b"/>
              </a:cxn>
              <a:cxn ang="cd2">
                <a:pos x="l" y="vc"/>
              </a:cxn>
            </a:cxnLst>
            <a:rect l="f12" t="f15" r="f13" b="f14"/>
            <a:pathLst>
              <a:path w="1913890" h="1913890">
                <a:moveTo>
                  <a:pt x="f2" y="f2"/>
                </a:moveTo>
                <a:lnTo>
                  <a:pt x="f2" y="f3"/>
                </a:lnTo>
                <a:lnTo>
                  <a:pt x="f3" y="f3"/>
                </a:lnTo>
                <a:lnTo>
                  <a:pt x="f3" y="f2"/>
                </a:lnTo>
                <a:lnTo>
                  <a:pt x="f2" y="f2"/>
                </a:lnTo>
                <a:close/>
                <a:moveTo>
                  <a:pt x="f4" y="f4"/>
                </a:moveTo>
                <a:lnTo>
                  <a:pt x="f5" y="f4"/>
                </a:lnTo>
                <a:lnTo>
                  <a:pt x="f5" y="f5"/>
                </a:lnTo>
                <a:lnTo>
                  <a:pt x="f4" y="f5"/>
                </a:lnTo>
                <a:lnTo>
                  <a:pt x="f4" y="f4"/>
                </a:lnTo>
                <a:close/>
              </a:path>
            </a:pathLst>
          </a:custGeom>
          <a:solidFill>
            <a:srgbClr val="13257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4" name="Freeform 9">
            <a:extLst>
              <a:ext uri="{FF2B5EF4-FFF2-40B4-BE49-F238E27FC236}">
                <a16:creationId xmlns:a16="http://schemas.microsoft.com/office/drawing/2014/main" id="{00C30154-085B-9988-5BEB-4CC47574A0B9}"/>
              </a:ext>
            </a:extLst>
          </p:cNvPr>
          <p:cNvSpPr/>
          <p:nvPr/>
        </p:nvSpPr>
        <p:spPr>
          <a:xfrm>
            <a:off x="2376754" y="4218511"/>
            <a:ext cx="798435" cy="836054"/>
          </a:xfrm>
          <a:custGeom>
            <a:avLst/>
            <a:gdLst>
              <a:gd name="f0" fmla="val w"/>
              <a:gd name="f1" fmla="val h"/>
              <a:gd name="f2" fmla="val 0"/>
              <a:gd name="f3" fmla="val 1197648"/>
              <a:gd name="f4" fmla="val 1254082"/>
              <a:gd name="f5" fmla="val 1254083"/>
              <a:gd name="f6" fmla="*/ f0 1 1197648"/>
              <a:gd name="f7" fmla="*/ f1 1 1254082"/>
              <a:gd name="f8" fmla="+- f4 0 f2"/>
              <a:gd name="f9" fmla="+- f3 0 f2"/>
              <a:gd name="f10" fmla="*/ f9 1 1197648"/>
              <a:gd name="f11" fmla="*/ f8 1 1254082"/>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197648" h="1254082">
                <a:moveTo>
                  <a:pt x="f2" y="f2"/>
                </a:moveTo>
                <a:lnTo>
                  <a:pt x="f3" y="f2"/>
                </a:lnTo>
                <a:lnTo>
                  <a:pt x="f3" y="f5"/>
                </a:lnTo>
                <a:lnTo>
                  <a:pt x="f2" y="f5"/>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5" name="Freeform 11">
            <a:extLst>
              <a:ext uri="{FF2B5EF4-FFF2-40B4-BE49-F238E27FC236}">
                <a16:creationId xmlns:a16="http://schemas.microsoft.com/office/drawing/2014/main" id="{85B3D88C-8433-E2EA-00AF-FBC7A112D90F}"/>
              </a:ext>
            </a:extLst>
          </p:cNvPr>
          <p:cNvSpPr/>
          <p:nvPr/>
        </p:nvSpPr>
        <p:spPr>
          <a:xfrm>
            <a:off x="2274259" y="5183633"/>
            <a:ext cx="1036353" cy="993212"/>
          </a:xfrm>
          <a:custGeom>
            <a:avLst/>
            <a:gdLst>
              <a:gd name="f0" fmla="val w"/>
              <a:gd name="f1" fmla="val h"/>
              <a:gd name="f2" fmla="val 0"/>
              <a:gd name="f3" fmla="val 1913890"/>
              <a:gd name="f4" fmla="val 1852930"/>
              <a:gd name="f5" fmla="val 59690"/>
              <a:gd name="f6" fmla="*/ f0 1 1913890"/>
              <a:gd name="f7" fmla="*/ f1 1 1913890"/>
              <a:gd name="f8" fmla="+- f3 0 f2"/>
              <a:gd name="f9" fmla="*/ f8 1 1913890"/>
              <a:gd name="f10" fmla="*/ f2 1 f9"/>
              <a:gd name="f11" fmla="*/ f3 1 f9"/>
              <a:gd name="f12" fmla="*/ f10 f6 1"/>
              <a:gd name="f13" fmla="*/ f11 f6 1"/>
              <a:gd name="f14" fmla="*/ f11 f7 1"/>
              <a:gd name="f15" fmla="*/ f10 f7 1"/>
            </a:gdLst>
            <a:ahLst/>
            <a:cxnLst>
              <a:cxn ang="3cd4">
                <a:pos x="hc" y="t"/>
              </a:cxn>
              <a:cxn ang="0">
                <a:pos x="r" y="vc"/>
              </a:cxn>
              <a:cxn ang="cd4">
                <a:pos x="hc" y="b"/>
              </a:cxn>
              <a:cxn ang="cd2">
                <a:pos x="l" y="vc"/>
              </a:cxn>
            </a:cxnLst>
            <a:rect l="f12" t="f15" r="f13" b="f14"/>
            <a:pathLst>
              <a:path w="1913890" h="1913890">
                <a:moveTo>
                  <a:pt x="f2" y="f2"/>
                </a:moveTo>
                <a:lnTo>
                  <a:pt x="f2" y="f3"/>
                </a:lnTo>
                <a:lnTo>
                  <a:pt x="f3" y="f3"/>
                </a:lnTo>
                <a:lnTo>
                  <a:pt x="f3" y="f2"/>
                </a:lnTo>
                <a:lnTo>
                  <a:pt x="f2" y="f2"/>
                </a:lnTo>
                <a:close/>
                <a:moveTo>
                  <a:pt x="f4" y="f4"/>
                </a:moveTo>
                <a:lnTo>
                  <a:pt x="f5" y="f4"/>
                </a:lnTo>
                <a:lnTo>
                  <a:pt x="f5" y="f5"/>
                </a:lnTo>
                <a:lnTo>
                  <a:pt x="f4" y="f5"/>
                </a:lnTo>
                <a:lnTo>
                  <a:pt x="f4" y="f4"/>
                </a:lnTo>
                <a:close/>
              </a:path>
            </a:pathLst>
          </a:custGeom>
          <a:solidFill>
            <a:srgbClr val="13257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6" name="TextBox 13">
            <a:extLst>
              <a:ext uri="{FF2B5EF4-FFF2-40B4-BE49-F238E27FC236}">
                <a16:creationId xmlns:a16="http://schemas.microsoft.com/office/drawing/2014/main" id="{BF6C243C-1467-EA98-FC8F-6D3339633C3C}"/>
              </a:ext>
            </a:extLst>
          </p:cNvPr>
          <p:cNvSpPr txBox="1"/>
          <p:nvPr/>
        </p:nvSpPr>
        <p:spPr>
          <a:xfrm>
            <a:off x="3565565" y="5472062"/>
            <a:ext cx="5867924" cy="423193"/>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ts val="3265"/>
              </a:lnSpc>
              <a:spcBef>
                <a:spcPts val="0"/>
              </a:spcBef>
              <a:spcAft>
                <a:spcPts val="0"/>
              </a:spcAft>
              <a:buNone/>
              <a:tabLst/>
              <a:defRPr sz="1800" b="0" i="0" u="none" strike="noStrike" kern="0" cap="none" spc="0" baseline="0">
                <a:solidFill>
                  <a:srgbClr val="000000"/>
                </a:solidFill>
                <a:uFillTx/>
              </a:defRPr>
            </a:pPr>
            <a:r>
              <a:rPr lang="en-US" sz="3200" b="0" i="0" u="none" strike="noStrike" kern="1200" cap="none" spc="0" baseline="0">
                <a:solidFill>
                  <a:srgbClr val="FFFFFF"/>
                </a:solidFill>
                <a:uFillTx/>
                <a:latin typeface="Calibri"/>
                <a:ea typeface="Open Sans"/>
                <a:cs typeface="Open Sans"/>
              </a:rPr>
              <a:t>Moved to sustainability in 2024</a:t>
            </a:r>
          </a:p>
        </p:txBody>
      </p:sp>
      <p:sp>
        <p:nvSpPr>
          <p:cNvPr id="7" name="TextBox 14">
            <a:extLst>
              <a:ext uri="{FF2B5EF4-FFF2-40B4-BE49-F238E27FC236}">
                <a16:creationId xmlns:a16="http://schemas.microsoft.com/office/drawing/2014/main" id="{23C8B945-1E97-3C70-60E4-BA528B27CE65}"/>
              </a:ext>
            </a:extLst>
          </p:cNvPr>
          <p:cNvSpPr txBox="1"/>
          <p:nvPr/>
        </p:nvSpPr>
        <p:spPr>
          <a:xfrm>
            <a:off x="3570055" y="4433797"/>
            <a:ext cx="6818223" cy="423193"/>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ts val="3265"/>
              </a:lnSpc>
              <a:spcBef>
                <a:spcPts val="0"/>
              </a:spcBef>
              <a:spcAft>
                <a:spcPts val="0"/>
              </a:spcAft>
              <a:buNone/>
              <a:tabLst/>
              <a:defRPr sz="1800" b="0" i="0" u="none" strike="noStrike" kern="0" cap="none" spc="0" baseline="0">
                <a:solidFill>
                  <a:srgbClr val="000000"/>
                </a:solidFill>
                <a:uFillTx/>
              </a:defRPr>
            </a:pPr>
            <a:r>
              <a:rPr lang="en-US" sz="3200" b="0" i="0" u="none" strike="noStrike" kern="1200" cap="none" spc="0" baseline="0">
                <a:solidFill>
                  <a:srgbClr val="FFFFFF"/>
                </a:solidFill>
                <a:uFillTx/>
                <a:latin typeface="Calibri"/>
                <a:ea typeface="Open Sans"/>
                <a:cs typeface="Open Sans"/>
              </a:rPr>
              <a:t>70 hospitals actively engaged</a:t>
            </a:r>
            <a:endParaRPr lang="en-US" sz="3200" b="0" i="0" u="none" strike="noStrike" kern="1200" cap="none" spc="0" baseline="0">
              <a:solidFill>
                <a:srgbClr val="444C55"/>
              </a:solidFill>
              <a:uFillTx/>
              <a:latin typeface="Calibri"/>
            </a:endParaRPr>
          </a:p>
        </p:txBody>
      </p:sp>
      <p:sp>
        <p:nvSpPr>
          <p:cNvPr id="8" name="Freeform 16">
            <a:extLst>
              <a:ext uri="{FF2B5EF4-FFF2-40B4-BE49-F238E27FC236}">
                <a16:creationId xmlns:a16="http://schemas.microsoft.com/office/drawing/2014/main" id="{688CBCEC-5D6B-E92B-75DA-589A8752B164}"/>
              </a:ext>
            </a:extLst>
          </p:cNvPr>
          <p:cNvSpPr/>
          <p:nvPr/>
        </p:nvSpPr>
        <p:spPr>
          <a:xfrm>
            <a:off x="2138141" y="1808564"/>
            <a:ext cx="1294708" cy="1150936"/>
          </a:xfrm>
          <a:custGeom>
            <a:avLst/>
            <a:gdLst>
              <a:gd name="f0" fmla="val w"/>
              <a:gd name="f1" fmla="val h"/>
              <a:gd name="f2" fmla="val 0"/>
              <a:gd name="f3" fmla="val 1913890"/>
              <a:gd name="f4" fmla="val 1852930"/>
              <a:gd name="f5" fmla="val 59690"/>
              <a:gd name="f6" fmla="*/ f0 1 1913890"/>
              <a:gd name="f7" fmla="*/ f1 1 1913890"/>
              <a:gd name="f8" fmla="+- f3 0 f2"/>
              <a:gd name="f9" fmla="*/ f8 1 1913890"/>
              <a:gd name="f10" fmla="*/ f2 1 f9"/>
              <a:gd name="f11" fmla="*/ f3 1 f9"/>
              <a:gd name="f12" fmla="*/ f10 f6 1"/>
              <a:gd name="f13" fmla="*/ f11 f6 1"/>
              <a:gd name="f14" fmla="*/ f11 f7 1"/>
              <a:gd name="f15" fmla="*/ f10 f7 1"/>
            </a:gdLst>
            <a:ahLst/>
            <a:cxnLst>
              <a:cxn ang="3cd4">
                <a:pos x="hc" y="t"/>
              </a:cxn>
              <a:cxn ang="0">
                <a:pos x="r" y="vc"/>
              </a:cxn>
              <a:cxn ang="cd4">
                <a:pos x="hc" y="b"/>
              </a:cxn>
              <a:cxn ang="cd2">
                <a:pos x="l" y="vc"/>
              </a:cxn>
            </a:cxnLst>
            <a:rect l="f12" t="f15" r="f13" b="f14"/>
            <a:pathLst>
              <a:path w="1913890" h="1913890">
                <a:moveTo>
                  <a:pt x="f2" y="f2"/>
                </a:moveTo>
                <a:lnTo>
                  <a:pt x="f2" y="f3"/>
                </a:lnTo>
                <a:lnTo>
                  <a:pt x="f3" y="f3"/>
                </a:lnTo>
                <a:lnTo>
                  <a:pt x="f3" y="f2"/>
                </a:lnTo>
                <a:lnTo>
                  <a:pt x="f2" y="f2"/>
                </a:lnTo>
                <a:close/>
                <a:moveTo>
                  <a:pt x="f4" y="f4"/>
                </a:moveTo>
                <a:lnTo>
                  <a:pt x="f5" y="f4"/>
                </a:lnTo>
                <a:lnTo>
                  <a:pt x="f5" y="f5"/>
                </a:lnTo>
                <a:lnTo>
                  <a:pt x="f4" y="f5"/>
                </a:lnTo>
                <a:lnTo>
                  <a:pt x="f4" y="f4"/>
                </a:lnTo>
                <a:close/>
              </a:path>
            </a:pathLst>
          </a:custGeom>
          <a:solidFill>
            <a:srgbClr val="13257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9" name="Freeform 17">
            <a:extLst>
              <a:ext uri="{FF2B5EF4-FFF2-40B4-BE49-F238E27FC236}">
                <a16:creationId xmlns:a16="http://schemas.microsoft.com/office/drawing/2014/main" id="{334C4668-34C2-F195-CA83-6D527AF2A1B2}"/>
              </a:ext>
            </a:extLst>
          </p:cNvPr>
          <p:cNvSpPr/>
          <p:nvPr/>
        </p:nvSpPr>
        <p:spPr>
          <a:xfrm>
            <a:off x="2278063" y="1917121"/>
            <a:ext cx="998643" cy="928216"/>
          </a:xfrm>
          <a:custGeom>
            <a:avLst/>
            <a:gdLst>
              <a:gd name="f0" fmla="val w"/>
              <a:gd name="f1" fmla="val h"/>
              <a:gd name="f2" fmla="val 0"/>
              <a:gd name="f3" fmla="val 1778320"/>
              <a:gd name="f4" fmla="val 1694254"/>
              <a:gd name="f5" fmla="val 1694255"/>
              <a:gd name="f6" fmla="*/ f0 1 1778320"/>
              <a:gd name="f7" fmla="*/ f1 1 1694254"/>
              <a:gd name="f8" fmla="+- f4 0 f2"/>
              <a:gd name="f9" fmla="+- f3 0 f2"/>
              <a:gd name="f10" fmla="*/ f9 1 1778320"/>
              <a:gd name="f11" fmla="*/ f8 1 1694254"/>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778320" h="1694254">
                <a:moveTo>
                  <a:pt x="f2" y="f2"/>
                </a:moveTo>
                <a:lnTo>
                  <a:pt x="f3" y="f2"/>
                </a:lnTo>
                <a:lnTo>
                  <a:pt x="f3" y="f5"/>
                </a:lnTo>
                <a:lnTo>
                  <a:pt x="f2" y="f5"/>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nvGrpSpPr>
          <p:cNvPr id="10" name="Group 18">
            <a:extLst>
              <a:ext uri="{FF2B5EF4-FFF2-40B4-BE49-F238E27FC236}">
                <a16:creationId xmlns:a16="http://schemas.microsoft.com/office/drawing/2014/main" id="{3FB06936-14E9-CE2C-3D02-DE9F2034EF02}"/>
              </a:ext>
            </a:extLst>
          </p:cNvPr>
          <p:cNvGrpSpPr/>
          <p:nvPr/>
        </p:nvGrpSpPr>
        <p:grpSpPr>
          <a:xfrm>
            <a:off x="3493986" y="1713375"/>
            <a:ext cx="7300121" cy="1211333"/>
            <a:chOff x="3493986" y="1713375"/>
            <a:chExt cx="7300121" cy="1211333"/>
          </a:xfrm>
        </p:grpSpPr>
        <p:sp>
          <p:nvSpPr>
            <p:cNvPr id="11" name="Freeform 19">
              <a:extLst>
                <a:ext uri="{FF2B5EF4-FFF2-40B4-BE49-F238E27FC236}">
                  <a16:creationId xmlns:a16="http://schemas.microsoft.com/office/drawing/2014/main" id="{1013CE01-53A7-6035-9E1D-F59A03F764CB}"/>
                </a:ext>
              </a:extLst>
            </p:cNvPr>
            <p:cNvSpPr/>
            <p:nvPr/>
          </p:nvSpPr>
          <p:spPr>
            <a:xfrm>
              <a:off x="3493986" y="1815276"/>
              <a:ext cx="7300121" cy="1109432"/>
            </a:xfrm>
            <a:custGeom>
              <a:avLst/>
              <a:gdLst>
                <a:gd name="f0" fmla="val w"/>
                <a:gd name="f1" fmla="val h"/>
                <a:gd name="f2" fmla="val 0"/>
                <a:gd name="f3" fmla="val 2649282"/>
                <a:gd name="f4" fmla="val 622249"/>
                <a:gd name="f5" fmla="val 40889"/>
                <a:gd name="f6" fmla="val 2608393"/>
                <a:gd name="f7" fmla="val 2630975"/>
                <a:gd name="f8" fmla="val 18307"/>
                <a:gd name="f9" fmla="val 581359"/>
                <a:gd name="f10" fmla="val 603942"/>
                <a:gd name="f11" fmla="*/ f0 1 2649282"/>
                <a:gd name="f12" fmla="*/ f1 1 622249"/>
                <a:gd name="f13" fmla="+- f4 0 f2"/>
                <a:gd name="f14" fmla="+- f3 0 f2"/>
                <a:gd name="f15" fmla="*/ f14 1 2649282"/>
                <a:gd name="f16" fmla="*/ f13 1 622249"/>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649282" h="622249">
                  <a:moveTo>
                    <a:pt x="f5" y="f2"/>
                  </a:moveTo>
                  <a:lnTo>
                    <a:pt x="f6" y="f2"/>
                  </a:lnTo>
                  <a:cubicBezTo>
                    <a:pt x="f7" y="f2"/>
                    <a:pt x="f3" y="f8"/>
                    <a:pt x="f3" y="f5"/>
                  </a:cubicBezTo>
                  <a:lnTo>
                    <a:pt x="f3" y="f9"/>
                  </a:lnTo>
                  <a:cubicBezTo>
                    <a:pt x="f3" y="f10"/>
                    <a:pt x="f7" y="f4"/>
                    <a:pt x="f6" y="f4"/>
                  </a:cubicBezTo>
                  <a:lnTo>
                    <a:pt x="f5" y="f4"/>
                  </a:lnTo>
                  <a:cubicBezTo>
                    <a:pt x="f8" y="f4"/>
                    <a:pt x="f2" y="f10"/>
                    <a:pt x="f2" y="f9"/>
                  </a:cubicBezTo>
                  <a:lnTo>
                    <a:pt x="f2" y="f5"/>
                  </a:lnTo>
                  <a:cubicBezTo>
                    <a:pt x="f2" y="f8"/>
                    <a:pt x="f8" y="f2"/>
                    <a:pt x="f5" y="f2"/>
                  </a:cubicBezTo>
                  <a:close/>
                </a:path>
              </a:pathLst>
            </a:custGeom>
            <a:solidFill>
              <a:srgbClr val="132572">
                <a:alpha val="40000"/>
              </a:srgbClr>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2" name="TextBox 20">
              <a:extLst>
                <a:ext uri="{FF2B5EF4-FFF2-40B4-BE49-F238E27FC236}">
                  <a16:creationId xmlns:a16="http://schemas.microsoft.com/office/drawing/2014/main" id="{D3AD6525-B129-656E-D97F-3EDABF330AD8}"/>
                </a:ext>
              </a:extLst>
            </p:cNvPr>
            <p:cNvSpPr txBox="1"/>
            <p:nvPr/>
          </p:nvSpPr>
          <p:spPr>
            <a:xfrm>
              <a:off x="3493986" y="1713375"/>
              <a:ext cx="7300121" cy="1211333"/>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24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sp>
        <p:nvSpPr>
          <p:cNvPr id="13" name="TextBox 21">
            <a:extLst>
              <a:ext uri="{FF2B5EF4-FFF2-40B4-BE49-F238E27FC236}">
                <a16:creationId xmlns:a16="http://schemas.microsoft.com/office/drawing/2014/main" id="{50E556C3-B4F7-6E58-5804-862BCA5F73A3}"/>
              </a:ext>
            </a:extLst>
          </p:cNvPr>
          <p:cNvSpPr txBox="1"/>
          <p:nvPr/>
        </p:nvSpPr>
        <p:spPr>
          <a:xfrm>
            <a:off x="3630826" y="2012329"/>
            <a:ext cx="7026432" cy="754498"/>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ts val="3025"/>
              </a:lnSpc>
              <a:spcBef>
                <a:spcPts val="0"/>
              </a:spcBef>
              <a:spcAft>
                <a:spcPts val="0"/>
              </a:spcAft>
              <a:buNone/>
              <a:tabLst/>
              <a:defRPr sz="1800" b="0" i="0" u="none" strike="noStrike" kern="0" cap="none" spc="0" baseline="0">
                <a:solidFill>
                  <a:srgbClr val="000000"/>
                </a:solidFill>
                <a:uFillTx/>
              </a:defRPr>
            </a:pPr>
            <a:r>
              <a:rPr lang="en-US" sz="3200" b="1" i="0" u="none" strike="noStrike" kern="1200" cap="none" spc="0" baseline="0">
                <a:solidFill>
                  <a:srgbClr val="FFFFFF"/>
                </a:solidFill>
                <a:uFillTx/>
                <a:latin typeface="Calibri"/>
                <a:ea typeface="Open Sans"/>
                <a:cs typeface="Open Sans"/>
              </a:rPr>
              <a:t>Aim:</a:t>
            </a:r>
            <a:r>
              <a:rPr lang="en-US" sz="2400" b="0" i="0" u="sng" strike="noStrike" kern="1200" cap="none" spc="0" baseline="0">
                <a:solidFill>
                  <a:srgbClr val="FFFFFF"/>
                </a:solidFill>
                <a:uFillTx/>
                <a:latin typeface="Calibri"/>
                <a:ea typeface="Open Sans"/>
                <a:cs typeface="Open Sans"/>
              </a:rPr>
              <a:t> &gt;</a:t>
            </a:r>
            <a:r>
              <a:rPr lang="en-US" sz="2400" b="0" i="0" u="none" strike="noStrike" kern="1200" cap="none" spc="0" baseline="0">
                <a:solidFill>
                  <a:srgbClr val="FFFFFF"/>
                </a:solidFill>
                <a:uFillTx/>
                <a:latin typeface="Calibri"/>
                <a:ea typeface="Open Sans"/>
                <a:cs typeface="Open Sans"/>
              </a:rPr>
              <a:t>70% of Hospitals will be at or below the Healthy People 2030 Goal of 23.6% NTSV C-section Rate</a:t>
            </a:r>
            <a:endParaRPr lang="en-US" sz="2400" b="0" i="0" u="none" strike="noStrike" kern="1200" cap="none" spc="0" baseline="0">
              <a:solidFill>
                <a:srgbClr val="444C55"/>
              </a:solidFill>
              <a:uFillTx/>
              <a:latin typeface="Calibri"/>
              <a:ea typeface="Calibri"/>
              <a:cs typeface="Calibri"/>
            </a:endParaRPr>
          </a:p>
        </p:txBody>
      </p:sp>
      <p:sp>
        <p:nvSpPr>
          <p:cNvPr id="14" name="TextBox 14">
            <a:extLst>
              <a:ext uri="{FF2B5EF4-FFF2-40B4-BE49-F238E27FC236}">
                <a16:creationId xmlns:a16="http://schemas.microsoft.com/office/drawing/2014/main" id="{20B3DFEC-BBAB-86CB-E882-47E9EEB2500F}"/>
              </a:ext>
            </a:extLst>
          </p:cNvPr>
          <p:cNvSpPr txBox="1"/>
          <p:nvPr/>
        </p:nvSpPr>
        <p:spPr>
          <a:xfrm>
            <a:off x="3565867" y="3424034"/>
            <a:ext cx="7091391" cy="423193"/>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ts val="3265"/>
              </a:lnSpc>
              <a:spcBef>
                <a:spcPts val="0"/>
              </a:spcBef>
              <a:spcAft>
                <a:spcPts val="0"/>
              </a:spcAft>
              <a:buNone/>
              <a:tabLst/>
              <a:defRPr sz="1800" b="0" i="0" u="none" strike="noStrike" kern="0" cap="none" spc="0" baseline="0">
                <a:solidFill>
                  <a:srgbClr val="000000"/>
                </a:solidFill>
                <a:uFillTx/>
              </a:defRPr>
            </a:pPr>
            <a:r>
              <a:rPr lang="en-US" sz="3200" b="0" i="0" u="none" strike="noStrike" kern="1200" cap="none" spc="0" baseline="0">
                <a:solidFill>
                  <a:srgbClr val="FFFFFF"/>
                </a:solidFill>
                <a:uFillTx/>
                <a:latin typeface="Calibri"/>
                <a:ea typeface="Open Sans"/>
                <a:cs typeface="Open Sans"/>
              </a:rPr>
              <a:t>Launched in 2020, Active Phase 2020-2023</a:t>
            </a:r>
            <a:endParaRPr lang="en-US" sz="1400" b="0" i="0" u="none" strike="noStrike" kern="1200" cap="none" spc="0" baseline="0">
              <a:solidFill>
                <a:srgbClr val="444C55"/>
              </a:solidFill>
              <a:uFillTx/>
              <a:latin typeface="Arial"/>
            </a:endParaRPr>
          </a:p>
        </p:txBody>
      </p:sp>
      <p:sp>
        <p:nvSpPr>
          <p:cNvPr id="15" name="Freeform 8">
            <a:extLst>
              <a:ext uri="{FF2B5EF4-FFF2-40B4-BE49-F238E27FC236}">
                <a16:creationId xmlns:a16="http://schemas.microsoft.com/office/drawing/2014/main" id="{B7748C0D-0904-E9D5-5402-0479EB0BA39F}"/>
              </a:ext>
            </a:extLst>
          </p:cNvPr>
          <p:cNvSpPr/>
          <p:nvPr/>
        </p:nvSpPr>
        <p:spPr>
          <a:xfrm>
            <a:off x="2274259" y="4180490"/>
            <a:ext cx="998469" cy="926579"/>
          </a:xfrm>
          <a:custGeom>
            <a:avLst/>
            <a:gdLst>
              <a:gd name="f0" fmla="val w"/>
              <a:gd name="f1" fmla="val h"/>
              <a:gd name="f2" fmla="val 0"/>
              <a:gd name="f3" fmla="val 1913890"/>
              <a:gd name="f4" fmla="val 1852930"/>
              <a:gd name="f5" fmla="val 59690"/>
              <a:gd name="f6" fmla="*/ f0 1 1913890"/>
              <a:gd name="f7" fmla="*/ f1 1 1913890"/>
              <a:gd name="f8" fmla="+- f3 0 f2"/>
              <a:gd name="f9" fmla="*/ f8 1 1913890"/>
              <a:gd name="f10" fmla="*/ f2 1 f9"/>
              <a:gd name="f11" fmla="*/ f3 1 f9"/>
              <a:gd name="f12" fmla="*/ f10 f6 1"/>
              <a:gd name="f13" fmla="*/ f11 f6 1"/>
              <a:gd name="f14" fmla="*/ f11 f7 1"/>
              <a:gd name="f15" fmla="*/ f10 f7 1"/>
            </a:gdLst>
            <a:ahLst/>
            <a:cxnLst>
              <a:cxn ang="3cd4">
                <a:pos x="hc" y="t"/>
              </a:cxn>
              <a:cxn ang="0">
                <a:pos x="r" y="vc"/>
              </a:cxn>
              <a:cxn ang="cd4">
                <a:pos x="hc" y="b"/>
              </a:cxn>
              <a:cxn ang="cd2">
                <a:pos x="l" y="vc"/>
              </a:cxn>
            </a:cxnLst>
            <a:rect l="f12" t="f15" r="f13" b="f14"/>
            <a:pathLst>
              <a:path w="1913890" h="1913890">
                <a:moveTo>
                  <a:pt x="f2" y="f2"/>
                </a:moveTo>
                <a:lnTo>
                  <a:pt x="f2" y="f3"/>
                </a:lnTo>
                <a:lnTo>
                  <a:pt x="f3" y="f3"/>
                </a:lnTo>
                <a:lnTo>
                  <a:pt x="f3" y="f2"/>
                </a:lnTo>
                <a:lnTo>
                  <a:pt x="f2" y="f2"/>
                </a:lnTo>
                <a:close/>
                <a:moveTo>
                  <a:pt x="f4" y="f4"/>
                </a:moveTo>
                <a:lnTo>
                  <a:pt x="f5" y="f4"/>
                </a:lnTo>
                <a:lnTo>
                  <a:pt x="f5" y="f5"/>
                </a:lnTo>
                <a:lnTo>
                  <a:pt x="f4" y="f5"/>
                </a:lnTo>
                <a:lnTo>
                  <a:pt x="f4" y="f4"/>
                </a:lnTo>
                <a:close/>
              </a:path>
            </a:pathLst>
          </a:custGeom>
          <a:solidFill>
            <a:srgbClr val="13257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pic>
        <p:nvPicPr>
          <p:cNvPr id="16" name="Picture 1">
            <a:extLst>
              <a:ext uri="{FF2B5EF4-FFF2-40B4-BE49-F238E27FC236}">
                <a16:creationId xmlns:a16="http://schemas.microsoft.com/office/drawing/2014/main" id="{528FAC5D-FCF4-1E1D-7CD2-6F0C29E82929}"/>
              </a:ext>
            </a:extLst>
          </p:cNvPr>
          <p:cNvPicPr>
            <a:picLocks noChangeAspect="1"/>
          </p:cNvPicPr>
          <p:nvPr/>
        </p:nvPicPr>
        <p:blipFill>
          <a:blip r:embed="rId7"/>
          <a:stretch>
            <a:fillRect/>
          </a:stretch>
        </p:blipFill>
        <p:spPr>
          <a:xfrm>
            <a:off x="2343296" y="3202256"/>
            <a:ext cx="836767" cy="811456"/>
          </a:xfrm>
          <a:prstGeom prst="rect">
            <a:avLst/>
          </a:prstGeom>
          <a:noFill/>
          <a:ln cap="flat">
            <a:noFill/>
          </a:ln>
        </p:spPr>
      </p:pic>
      <p:pic>
        <p:nvPicPr>
          <p:cNvPr id="17" name="Picture 2">
            <a:extLst>
              <a:ext uri="{FF2B5EF4-FFF2-40B4-BE49-F238E27FC236}">
                <a16:creationId xmlns:a16="http://schemas.microsoft.com/office/drawing/2014/main" id="{8E3FD992-E538-B7AA-9914-E4D89D63E13D}"/>
              </a:ext>
            </a:extLst>
          </p:cNvPr>
          <p:cNvPicPr>
            <a:picLocks noChangeAspect="1"/>
          </p:cNvPicPr>
          <p:nvPr/>
        </p:nvPicPr>
        <p:blipFill>
          <a:blip r:embed="rId8"/>
          <a:stretch>
            <a:fillRect/>
          </a:stretch>
        </p:blipFill>
        <p:spPr>
          <a:xfrm>
            <a:off x="2372785" y="5184071"/>
            <a:ext cx="896825" cy="997921"/>
          </a:xfrm>
          <a:prstGeom prst="rect">
            <a:avLst/>
          </a:prstGeom>
          <a:noFill/>
          <a:ln cap="flat">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name="Slide32">
    <p:spTree>
      <p:nvGrpSpPr>
        <p:cNvPr id="1" name=""/>
        <p:cNvGrpSpPr/>
        <p:nvPr/>
      </p:nvGrpSpPr>
      <p:grpSpPr>
        <a:xfrm>
          <a:off x="0" y="0"/>
          <a:ext cx="0" cy="0"/>
          <a:chOff x="0" y="0"/>
          <a:chExt cx="0" cy="0"/>
        </a:xfrm>
      </p:grpSpPr>
      <p:sp>
        <p:nvSpPr>
          <p:cNvPr id="2" name="Google Shape;4071;p430">
            <a:extLst>
              <a:ext uri="{FF2B5EF4-FFF2-40B4-BE49-F238E27FC236}">
                <a16:creationId xmlns:a16="http://schemas.microsoft.com/office/drawing/2014/main" id="{5EA0C01A-1CDD-2DDB-6683-D5C2D4DBF8FA}"/>
              </a:ext>
            </a:extLst>
          </p:cNvPr>
          <p:cNvSpPr/>
          <p:nvPr/>
        </p:nvSpPr>
        <p:spPr>
          <a:xfrm>
            <a:off x="0" y="0"/>
            <a:ext cx="12188952" cy="6858000"/>
          </a:xfrm>
          <a:prstGeom prst="rect">
            <a:avLst/>
          </a:pr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072;p430">
            <a:extLst>
              <a:ext uri="{FF2B5EF4-FFF2-40B4-BE49-F238E27FC236}">
                <a16:creationId xmlns:a16="http://schemas.microsoft.com/office/drawing/2014/main" id="{808C6E40-61B9-4862-BC0A-CE62F12E7327}"/>
              </a:ext>
            </a:extLst>
          </p:cNvPr>
          <p:cNvSpPr/>
          <p:nvPr/>
        </p:nvSpPr>
        <p:spPr>
          <a:xfrm rot="5399996" flipH="1">
            <a:off x="-1410102" y="1410083"/>
            <a:ext cx="6858000" cy="4037834"/>
          </a:xfrm>
          <a:prstGeom prst="rect">
            <a:avLst/>
          </a:prstGeom>
          <a:gradFill>
            <a:gsLst>
              <a:gs pos="0">
                <a:srgbClr val="000000"/>
              </a:gs>
              <a:gs pos="100000">
                <a:srgbClr val="000000"/>
              </a:gs>
            </a:gsLst>
            <a:lin ang="300000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4073;p430">
            <a:extLst>
              <a:ext uri="{FF2B5EF4-FFF2-40B4-BE49-F238E27FC236}">
                <a16:creationId xmlns:a16="http://schemas.microsoft.com/office/drawing/2014/main" id="{12DCC1E3-1452-AC49-3F32-0A6E6C3F8E32}"/>
              </a:ext>
            </a:extLst>
          </p:cNvPr>
          <p:cNvSpPr/>
          <p:nvPr/>
        </p:nvSpPr>
        <p:spPr>
          <a:xfrm rot="5399996" flipH="1">
            <a:off x="-1410102" y="1420223"/>
            <a:ext cx="6858000" cy="4037834"/>
          </a:xfrm>
          <a:prstGeom prst="rect">
            <a:avLst/>
          </a:prstGeom>
          <a:gradFill>
            <a:gsLst>
              <a:gs pos="0">
                <a:srgbClr val="000000">
                  <a:alpha val="0"/>
                </a:srgbClr>
              </a:gs>
              <a:gs pos="100000">
                <a:srgbClr val="1C498B">
                  <a:alpha val="45882"/>
                </a:srgbClr>
              </a:gs>
            </a:gsLst>
            <a:lin ang="180000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4074;p430">
            <a:extLst>
              <a:ext uri="{FF2B5EF4-FFF2-40B4-BE49-F238E27FC236}">
                <a16:creationId xmlns:a16="http://schemas.microsoft.com/office/drawing/2014/main" id="{7B5F1A77-46F0-65DC-6F08-68B8CB74868C}"/>
              </a:ext>
            </a:extLst>
          </p:cNvPr>
          <p:cNvSpPr/>
          <p:nvPr/>
        </p:nvSpPr>
        <p:spPr>
          <a:xfrm rot="5399996" flipH="1">
            <a:off x="767922" y="3588088"/>
            <a:ext cx="2501981" cy="4037844"/>
          </a:xfrm>
          <a:prstGeom prst="rect">
            <a:avLst/>
          </a:prstGeom>
          <a:gradFill>
            <a:gsLst>
              <a:gs pos="0">
                <a:srgbClr val="1C498B">
                  <a:alpha val="28627"/>
                </a:srgbClr>
              </a:gs>
              <a:gs pos="100000">
                <a:srgbClr val="1C498B">
                  <a:alpha val="28627"/>
                </a:srgbClr>
              </a:gs>
            </a:gsLst>
            <a:lin ang="780000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4075;p430">
            <a:extLst>
              <a:ext uri="{FF2B5EF4-FFF2-40B4-BE49-F238E27FC236}">
                <a16:creationId xmlns:a16="http://schemas.microsoft.com/office/drawing/2014/main" id="{FD5D6B9E-DBF0-DD1C-85DD-BCC0FF9284C2}"/>
              </a:ext>
            </a:extLst>
          </p:cNvPr>
          <p:cNvSpPr/>
          <p:nvPr/>
        </p:nvSpPr>
        <p:spPr>
          <a:xfrm rot="20635419">
            <a:off x="-501740" y="969721"/>
            <a:ext cx="3900354" cy="4178954"/>
          </a:xfrm>
          <a:custGeom>
            <a:avLst/>
            <a:gdLst>
              <a:gd name="f0" fmla="val w"/>
              <a:gd name="f1" fmla="val h"/>
              <a:gd name="f2" fmla="val 0"/>
              <a:gd name="f3" fmla="val 3900357"/>
              <a:gd name="f4" fmla="val 4178958"/>
              <a:gd name="f5" fmla="val 2432225"/>
              <a:gd name="f6" fmla="val 93939"/>
              <a:gd name="f7" fmla="val 3282786"/>
              <a:gd name="f8" fmla="val 358491"/>
              <a:gd name="f9" fmla="val 1151865"/>
              <a:gd name="f10" fmla="val 2089479"/>
              <a:gd name="f11" fmla="val 3243466"/>
              <a:gd name="f12" fmla="val 2964865"/>
              <a:gd name="f13" fmla="val 1810878"/>
              <a:gd name="f14" fmla="val 1089636"/>
              <a:gd name="f15" fmla="val 453744"/>
              <a:gd name="f16" fmla="val 3813531"/>
              <a:gd name="f17" fmla="val 78249"/>
              <a:gd name="f18" fmla="val 3257727"/>
              <a:gd name="f19" fmla="val 3128923"/>
              <a:gd name="f20" fmla="val 831324"/>
              <a:gd name="f21" fmla="val 244281"/>
              <a:gd name="f22" fmla="val 997559"/>
              <a:gd name="f23" fmla="val 164202"/>
              <a:gd name="f24" fmla="val 1247540"/>
              <a:gd name="f25" fmla="val 58468"/>
              <a:gd name="f26" fmla="val 1522381"/>
              <a:gd name="f27" fmla="val 2027251"/>
              <a:gd name="f28" fmla="val 2235942"/>
              <a:gd name="f29" fmla="val 32888"/>
              <a:gd name="f30" fmla="*/ f0 1 3900357"/>
              <a:gd name="f31" fmla="*/ f1 1 4178958"/>
              <a:gd name="f32" fmla="+- f4 0 f2"/>
              <a:gd name="f33" fmla="+- f3 0 f2"/>
              <a:gd name="f34" fmla="*/ f33 1 3900357"/>
              <a:gd name="f35" fmla="*/ f32 1 4178958"/>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3900357" h="4178958">
                <a:moveTo>
                  <a:pt x="f5" y="f6"/>
                </a:moveTo>
                <a:cubicBezTo>
                  <a:pt x="f7" y="f8"/>
                  <a:pt x="f3" y="f9"/>
                  <a:pt x="f3" y="f10"/>
                </a:cubicBezTo>
                <a:cubicBezTo>
                  <a:pt x="f3" y="f11"/>
                  <a:pt x="f12" y="f4"/>
                  <a:pt x="f13" y="f4"/>
                </a:cubicBezTo>
                <a:cubicBezTo>
                  <a:pt x="f14" y="f4"/>
                  <a:pt x="f15" y="f16"/>
                  <a:pt x="f17" y="f18"/>
                </a:cubicBezTo>
                <a:lnTo>
                  <a:pt x="f2" y="f19"/>
                </a:lnTo>
                <a:lnTo>
                  <a:pt x="f20" y="f21"/>
                </a:lnTo>
                <a:lnTo>
                  <a:pt x="f22" y="f23"/>
                </a:lnTo>
                <a:cubicBezTo>
                  <a:pt x="f24" y="f25"/>
                  <a:pt x="f26" y="f2"/>
                  <a:pt x="f13" y="f2"/>
                </a:cubicBezTo>
                <a:cubicBezTo>
                  <a:pt x="f27" y="f2"/>
                  <a:pt x="f28" y="f29"/>
                  <a:pt x="f5" y="f6"/>
                </a:cubicBezTo>
                <a:close/>
              </a:path>
            </a:pathLst>
          </a:custGeom>
          <a:gradFill>
            <a:gsLst>
              <a:gs pos="0">
                <a:srgbClr val="000000">
                  <a:alpha val="0"/>
                </a:srgbClr>
              </a:gs>
              <a:gs pos="100000">
                <a:srgbClr val="000000">
                  <a:alpha val="0"/>
                </a:srgbClr>
              </a:gs>
            </a:gsLst>
            <a:lin ang="180000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4076;p430">
            <a:extLst>
              <a:ext uri="{FF2B5EF4-FFF2-40B4-BE49-F238E27FC236}">
                <a16:creationId xmlns:a16="http://schemas.microsoft.com/office/drawing/2014/main" id="{AC18570B-09A1-B7DA-0DE3-58F2709DFE4B}"/>
              </a:ext>
            </a:extLst>
          </p:cNvPr>
          <p:cNvSpPr/>
          <p:nvPr/>
        </p:nvSpPr>
        <p:spPr>
          <a:xfrm rot="5399996" flipH="1">
            <a:off x="-1410120" y="1420534"/>
            <a:ext cx="6858000" cy="4037834"/>
          </a:xfrm>
          <a:prstGeom prst="rect">
            <a:avLst/>
          </a:prstGeom>
          <a:solidFill>
            <a:srgbClr val="7ACFA7"/>
          </a:solidFill>
          <a:ln w="9528" cap="flat">
            <a:solidFill>
              <a:srgbClr val="FDE0E9"/>
            </a:solidFill>
            <a:prstDash val="solid"/>
            <a:miter/>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8" name="Google Shape;4077;p430">
            <a:extLst>
              <a:ext uri="{FF2B5EF4-FFF2-40B4-BE49-F238E27FC236}">
                <a16:creationId xmlns:a16="http://schemas.microsoft.com/office/drawing/2014/main" id="{BF6E8CDE-F62A-2A55-62A0-F89183470CFD}"/>
              </a:ext>
            </a:extLst>
          </p:cNvPr>
          <p:cNvSpPr txBox="1">
            <a:spLocks noGrp="1"/>
          </p:cNvSpPr>
          <p:nvPr>
            <p:ph type="title"/>
          </p:nvPr>
        </p:nvSpPr>
        <p:spPr>
          <a:xfrm>
            <a:off x="218157" y="965633"/>
            <a:ext cx="3394545" cy="3387495"/>
          </a:xfrm>
        </p:spPr>
        <p:txBody>
          <a:bodyPr anchor="b">
            <a:normAutofit/>
          </a:bodyPr>
          <a:lstStyle/>
          <a:p>
            <a:pPr lvl="0" algn="r"/>
            <a:r>
              <a:rPr lang="en-US" sz="4000"/>
              <a:t>PVB</a:t>
            </a:r>
            <a:br>
              <a:rPr lang="en-US" sz="4000"/>
            </a:br>
            <a:r>
              <a:rPr lang="en-US" sz="4000" i="1"/>
              <a:t>QI Excellence</a:t>
            </a:r>
            <a:br>
              <a:rPr lang="en-US" sz="4000" i="1"/>
            </a:br>
            <a:r>
              <a:rPr lang="en-US" sz="4000"/>
              <a:t>Award Criteria</a:t>
            </a:r>
          </a:p>
        </p:txBody>
      </p:sp>
      <p:sp>
        <p:nvSpPr>
          <p:cNvPr id="9" name="Google Shape;4079;p430">
            <a:extLst>
              <a:ext uri="{FF2B5EF4-FFF2-40B4-BE49-F238E27FC236}">
                <a16:creationId xmlns:a16="http://schemas.microsoft.com/office/drawing/2014/main" id="{685CA737-D224-8269-C690-EA06BF1D38F0}"/>
              </a:ext>
            </a:extLst>
          </p:cNvPr>
          <p:cNvSpPr txBox="1">
            <a:spLocks noGrp="1"/>
          </p:cNvSpPr>
          <p:nvPr>
            <p:ph type="body" idx="4294967295"/>
          </p:nvPr>
        </p:nvSpPr>
        <p:spPr>
          <a:xfrm>
            <a:off x="4194407" y="1455231"/>
            <a:ext cx="5099937" cy="5574804"/>
          </a:xfrm>
        </p:spPr>
        <p:txBody>
          <a:bodyPr anchor="ctr"/>
          <a:lstStyle/>
          <a:p>
            <a:pPr marL="228600" lvl="0" indent="-228600">
              <a:lnSpc>
                <a:spcPct val="90000"/>
              </a:lnSpc>
              <a:spcBef>
                <a:spcPts val="2000"/>
              </a:spcBef>
              <a:buSzPts val="2800"/>
              <a:buFont typeface="Arial "/>
            </a:pPr>
            <a:r>
              <a:rPr lang="en-US" b="1">
                <a:solidFill>
                  <a:srgbClr val="1C498B"/>
                </a:solidFill>
              </a:rPr>
              <a:t>All data submitted</a:t>
            </a:r>
          </a:p>
          <a:p>
            <a:pPr marL="228600" lvl="0" indent="-228600">
              <a:lnSpc>
                <a:spcPct val="90000"/>
              </a:lnSpc>
              <a:spcBef>
                <a:spcPts val="2000"/>
              </a:spcBef>
              <a:buSzPts val="2800"/>
            </a:pPr>
            <a:r>
              <a:rPr lang="en-US" b="1">
                <a:solidFill>
                  <a:srgbClr val="1C498B"/>
                </a:solidFill>
              </a:rPr>
              <a:t>6 key structure measures in place</a:t>
            </a:r>
          </a:p>
          <a:p>
            <a:pPr marL="228600" lvl="0" indent="-228600">
              <a:lnSpc>
                <a:spcPct val="90000"/>
              </a:lnSpc>
              <a:spcBef>
                <a:spcPts val="2000"/>
              </a:spcBef>
              <a:buSzPts val="2800"/>
            </a:pPr>
            <a:r>
              <a:rPr lang="en-US" b="1">
                <a:solidFill>
                  <a:srgbClr val="1C498B"/>
                </a:solidFill>
              </a:rPr>
              <a:t>Achieved all 3 process and outcome measures</a:t>
            </a:r>
          </a:p>
          <a:p>
            <a:pPr lvl="1">
              <a:spcBef>
                <a:spcPts val="1500"/>
              </a:spcBef>
              <a:buClr>
                <a:srgbClr val="1C498B"/>
              </a:buClr>
              <a:buSzPts val="2800"/>
              <a:buFont typeface="Arial"/>
            </a:pPr>
            <a:r>
              <a:rPr lang="en-US" b="1" kern="0">
                <a:solidFill>
                  <a:srgbClr val="1C498B"/>
                </a:solidFill>
                <a:ea typeface="Calibri"/>
                <a:cs typeface="Calibri"/>
              </a:rPr>
              <a:t>≥ 80% of Providers and Nurses educated on ACOG/SMFM guidelines</a:t>
            </a:r>
          </a:p>
          <a:p>
            <a:pPr lvl="1">
              <a:spcBef>
                <a:spcPts val="1500"/>
              </a:spcBef>
              <a:buClr>
                <a:srgbClr val="1C498B"/>
              </a:buClr>
              <a:buSzPts val="2800"/>
              <a:buFont typeface="Arial"/>
            </a:pPr>
            <a:r>
              <a:rPr lang="en-US" b="1" kern="0">
                <a:solidFill>
                  <a:srgbClr val="1C498B"/>
                </a:solidFill>
                <a:ea typeface="Calibri"/>
                <a:cs typeface="Calibri"/>
              </a:rPr>
              <a:t>≥ 70% of all NTSV C-Sections meeting ACOG/SMFM guidelines</a:t>
            </a:r>
          </a:p>
          <a:p>
            <a:pPr lvl="1">
              <a:spcBef>
                <a:spcPts val="1500"/>
              </a:spcBef>
              <a:buClr>
                <a:srgbClr val="1C498B"/>
              </a:buClr>
              <a:buSzPts val="2800"/>
              <a:buFont typeface="Arial"/>
            </a:pPr>
            <a:r>
              <a:rPr lang="en-US" b="1" kern="0">
                <a:solidFill>
                  <a:srgbClr val="1C498B"/>
                </a:solidFill>
                <a:ea typeface="Calibri"/>
                <a:cs typeface="Calibri"/>
              </a:rPr>
              <a:t>NTSV C-Section Rate ≤ 23.6%</a:t>
            </a:r>
          </a:p>
        </p:txBody>
      </p:sp>
      <p:sp>
        <p:nvSpPr>
          <p:cNvPr id="10" name="Google Shape;4080;p430">
            <a:extLst>
              <a:ext uri="{FF2B5EF4-FFF2-40B4-BE49-F238E27FC236}">
                <a16:creationId xmlns:a16="http://schemas.microsoft.com/office/drawing/2014/main" id="{F3F12EB8-2275-FC59-5CF0-C46F4306890C}"/>
              </a:ext>
            </a:extLst>
          </p:cNvPr>
          <p:cNvSpPr txBox="1"/>
          <p:nvPr/>
        </p:nvSpPr>
        <p:spPr>
          <a:xfrm>
            <a:off x="11704320" y="6455664"/>
            <a:ext cx="448056" cy="365129"/>
          </a:xfrm>
          <a:prstGeom prst="rect">
            <a:avLst/>
          </a:prstGeom>
          <a:noFill/>
          <a:ln cap="flat">
            <a:noFill/>
          </a:ln>
        </p:spPr>
        <p:txBody>
          <a:bodyPr vert="horz" wrap="square" lIns="91421" tIns="45701" rIns="91421" bIns="45701" anchor="ctr" anchorCtr="0" compatLnSpc="1">
            <a:normAutofit lnSpcReduction="10000"/>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73B7C92C-9B92-4EE1-B99D-CAC52996847F}" type="slidenum">
              <a:rPr/>
              <a:t>23</a:t>
            </a:fld>
            <a:endParaRPr lang="en-US" sz="1100" b="0" i="0" u="none" strike="noStrike" kern="1200" cap="none" spc="0" baseline="0">
              <a:solidFill>
                <a:srgbClr val="9CA5AE"/>
              </a:solidFill>
              <a:uFillTx/>
              <a:latin typeface="Calibri"/>
              <a:ea typeface="Calibri"/>
              <a:cs typeface="Calibri"/>
            </a:endParaRPr>
          </a:p>
        </p:txBody>
      </p:sp>
      <p:sp>
        <p:nvSpPr>
          <p:cNvPr id="11" name="Google Shape;4078;p430">
            <a:extLst>
              <a:ext uri="{FF2B5EF4-FFF2-40B4-BE49-F238E27FC236}">
                <a16:creationId xmlns:a16="http://schemas.microsoft.com/office/drawing/2014/main" id="{C77614D8-E0FF-8254-0C6D-159FA29AADF1}"/>
              </a:ext>
            </a:extLst>
          </p:cNvPr>
          <p:cNvSpPr txBox="1"/>
          <p:nvPr/>
        </p:nvSpPr>
        <p:spPr>
          <a:xfrm rot="5400013">
            <a:off x="-1828824" y="2002531"/>
            <a:ext cx="4114800" cy="365129"/>
          </a:xfrm>
          <a:prstGeom prst="rect">
            <a:avLst/>
          </a:prstGeom>
          <a:noFill/>
          <a:ln cap="flat">
            <a:noFill/>
          </a:ln>
        </p:spPr>
        <p:txBody>
          <a:bodyPr vert="horz" wrap="square" lIns="91421" tIns="45701" rIns="91421" bIns="45701" anchor="ctr" anchorCtr="0" compatLnSpc="1">
            <a:norm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100" b="0" i="0" u="none" strike="noStrike" kern="1200" cap="none" spc="0" baseline="0">
                <a:solidFill>
                  <a:srgbClr val="FFFFFF"/>
                </a:solidFill>
                <a:uFillTx/>
                <a:latin typeface="Calibri"/>
                <a:ea typeface="Calibri"/>
                <a:cs typeface="Calibri"/>
              </a:rPr>
              <a:t>Illinois Perinatal Quality Collaborative</a:t>
            </a:r>
            <a:endParaRPr lang="en-US" sz="1200" b="0" i="0" u="none" strike="noStrike" kern="1200" cap="none" spc="0" baseline="0">
              <a:solidFill>
                <a:srgbClr val="919497"/>
              </a:solidFill>
              <a:uFillTx/>
              <a:latin typeface="Calibri"/>
              <a:ea typeface="Calibri"/>
              <a:cs typeface="Calibri"/>
            </a:endParaRPr>
          </a:p>
        </p:txBody>
      </p:sp>
      <p:grpSp>
        <p:nvGrpSpPr>
          <p:cNvPr id="12" name="Google Shape;4299;p443">
            <a:extLst>
              <a:ext uri="{FF2B5EF4-FFF2-40B4-BE49-F238E27FC236}">
                <a16:creationId xmlns:a16="http://schemas.microsoft.com/office/drawing/2014/main" id="{64C2658B-67E0-9191-103C-09A1CF109F0B}"/>
              </a:ext>
            </a:extLst>
          </p:cNvPr>
          <p:cNvGrpSpPr/>
          <p:nvPr/>
        </p:nvGrpSpPr>
        <p:grpSpPr>
          <a:xfrm>
            <a:off x="9296000" y="2007903"/>
            <a:ext cx="2836871" cy="3845628"/>
            <a:chOff x="9296000" y="2007903"/>
            <a:chExt cx="2836871" cy="3845628"/>
          </a:xfrm>
        </p:grpSpPr>
        <p:pic>
          <p:nvPicPr>
            <p:cNvPr id="13" name="Google Shape;4300;p443" descr="Diagram&#10;&#10;Description automatically generated">
              <a:extLst>
                <a:ext uri="{FF2B5EF4-FFF2-40B4-BE49-F238E27FC236}">
                  <a16:creationId xmlns:a16="http://schemas.microsoft.com/office/drawing/2014/main" id="{05DD601F-62A3-FBC5-ACAE-ADF0B0D0A476}"/>
                </a:ext>
              </a:extLst>
            </p:cNvPr>
            <p:cNvPicPr>
              <a:picLocks noChangeAspect="1"/>
            </p:cNvPicPr>
            <p:nvPr/>
          </p:nvPicPr>
          <p:blipFill>
            <a:blip r:embed="rId3">
              <a:alphaModFix/>
            </a:blip>
            <a:srcRect/>
            <a:stretch>
              <a:fillRect/>
            </a:stretch>
          </p:blipFill>
          <p:spPr>
            <a:xfrm>
              <a:off x="9296000" y="2007903"/>
              <a:ext cx="2836871" cy="3845628"/>
            </a:xfrm>
            <a:prstGeom prst="rect">
              <a:avLst/>
            </a:prstGeom>
            <a:noFill/>
            <a:ln cap="flat">
              <a:noFill/>
            </a:ln>
          </p:spPr>
        </p:pic>
        <p:sp>
          <p:nvSpPr>
            <p:cNvPr id="14" name="Google Shape;4301;p443">
              <a:extLst>
                <a:ext uri="{FF2B5EF4-FFF2-40B4-BE49-F238E27FC236}">
                  <a16:creationId xmlns:a16="http://schemas.microsoft.com/office/drawing/2014/main" id="{86DC0A22-ABC7-4837-2377-5D12A91B2539}"/>
                </a:ext>
              </a:extLst>
            </p:cNvPr>
            <p:cNvSpPr/>
            <p:nvPr/>
          </p:nvSpPr>
          <p:spPr>
            <a:xfrm>
              <a:off x="10657560" y="3454978"/>
              <a:ext cx="729828" cy="1080299"/>
            </a:xfrm>
            <a:prstGeom prst="rect">
              <a:avLst/>
            </a:prstGeom>
            <a:solidFill>
              <a:srgbClr val="FFFFFF"/>
            </a:solidFill>
            <a:ln w="12701" cap="flat">
              <a:solidFill>
                <a:srgbClr val="FFFFFF"/>
              </a:solidFill>
              <a:prstDash val="solid"/>
              <a:miter/>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800" b="0" i="0" u="none" strike="noStrike" kern="1200" cap="none" spc="0" baseline="0">
                  <a:solidFill>
                    <a:srgbClr val="FFFFFF"/>
                  </a:solidFill>
                  <a:uFillTx/>
                  <a:latin typeface="Calibri"/>
                  <a:ea typeface="Calibri"/>
                  <a:cs typeface="Calibri"/>
                </a:rPr>
                <a:t>Your H</a:t>
              </a:r>
            </a:p>
          </p:txBody>
        </p:sp>
        <p:sp>
          <p:nvSpPr>
            <p:cNvPr id="15" name="Google Shape;4302;p443">
              <a:extLst>
                <a:ext uri="{FF2B5EF4-FFF2-40B4-BE49-F238E27FC236}">
                  <a16:creationId xmlns:a16="http://schemas.microsoft.com/office/drawing/2014/main" id="{B49FCC7C-7CCD-451C-A4EE-4AE0BCF59D7F}"/>
                </a:ext>
              </a:extLst>
            </p:cNvPr>
            <p:cNvSpPr/>
            <p:nvPr/>
          </p:nvSpPr>
          <p:spPr>
            <a:xfrm rot="5400013">
              <a:off x="10326474" y="3262406"/>
              <a:ext cx="771643" cy="1021750"/>
            </a:xfrm>
            <a:prstGeom prst="rect">
              <a:avLst/>
            </a:prstGeom>
            <a:solidFill>
              <a:srgbClr val="FFFFFF"/>
            </a:solidFill>
            <a:ln w="12701" cap="flat">
              <a:solidFill>
                <a:srgbClr val="FFFFFF"/>
              </a:solidFill>
              <a:prstDash val="solid"/>
              <a:miter/>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sp>
        <p:nvSpPr>
          <p:cNvPr id="16" name="Google Shape;4303;p443">
            <a:extLst>
              <a:ext uri="{FF2B5EF4-FFF2-40B4-BE49-F238E27FC236}">
                <a16:creationId xmlns:a16="http://schemas.microsoft.com/office/drawing/2014/main" id="{7911AF10-BA68-B197-5704-C81BACADA4B3}"/>
              </a:ext>
            </a:extLst>
          </p:cNvPr>
          <p:cNvSpPr txBox="1"/>
          <p:nvPr/>
        </p:nvSpPr>
        <p:spPr>
          <a:xfrm>
            <a:off x="10166701" y="3436918"/>
            <a:ext cx="1417896" cy="830997"/>
          </a:xfrm>
          <a:prstGeom prst="rect">
            <a:avLst/>
          </a:prstGeom>
          <a:noFill/>
          <a:ln cap="flat">
            <a:noFill/>
          </a:ln>
        </p:spPr>
        <p:txBody>
          <a:bodyPr vert="horz" wrap="square" lIns="91421" tIns="45701" rIns="91421" bIns="45701" anchor="t" anchorCtr="1" compatLnSpc="1">
            <a:sp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600" b="1" i="0" u="none" strike="noStrike" kern="1200" cap="none" spc="0" baseline="0">
                <a:solidFill>
                  <a:srgbClr val="444C55"/>
                </a:solidFill>
                <a:uFillTx/>
                <a:latin typeface="Calibri"/>
                <a:ea typeface="Calibri"/>
                <a:cs typeface="Calibri"/>
              </a:rPr>
              <a:t>Your Hospital's Name Here!</a:t>
            </a:r>
            <a:endParaRPr lang="en-US" sz="1600" b="0" i="0" u="none" strike="noStrike" kern="1200" cap="none" spc="0" baseline="0">
              <a:solidFill>
                <a:srgbClr val="444C55"/>
              </a:solidFill>
              <a:uFillTx/>
              <a:latin typeface="Calibri"/>
              <a:ea typeface="Calibri"/>
              <a:cs typeface="Calibri"/>
            </a:endParaRPr>
          </a:p>
        </p:txBody>
      </p:sp>
      <p:sp>
        <p:nvSpPr>
          <p:cNvPr id="17" name="Google Shape;4077;p430">
            <a:extLst>
              <a:ext uri="{FF2B5EF4-FFF2-40B4-BE49-F238E27FC236}">
                <a16:creationId xmlns:a16="http://schemas.microsoft.com/office/drawing/2014/main" id="{0F6B061F-054C-A41C-EC01-2FE67AF0C438}"/>
              </a:ext>
            </a:extLst>
          </p:cNvPr>
          <p:cNvSpPr txBox="1"/>
          <p:nvPr/>
        </p:nvSpPr>
        <p:spPr>
          <a:xfrm>
            <a:off x="4430935" y="334268"/>
            <a:ext cx="7378723" cy="1384529"/>
          </a:xfrm>
          <a:prstGeom prst="rect">
            <a:avLst/>
          </a:prstGeom>
          <a:noFill/>
          <a:ln cap="flat">
            <a:noFill/>
          </a:ln>
        </p:spPr>
        <p:txBody>
          <a:bodyPr vert="horz" wrap="square" lIns="91421" tIns="45701" rIns="91421" bIns="45701" anchor="b"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4800" b="1" kern="0" dirty="0">
                <a:solidFill>
                  <a:srgbClr val="1C498B"/>
                </a:solidFill>
                <a:latin typeface="Calibri"/>
                <a:ea typeface="Calibri"/>
                <a:cs typeface="Calibri"/>
              </a:rPr>
              <a:t>82%</a:t>
            </a:r>
            <a:r>
              <a:rPr lang="en-US" sz="4800" b="1" i="0" u="none" strike="noStrike" kern="0" cap="none" spc="0" baseline="0" dirty="0">
                <a:solidFill>
                  <a:srgbClr val="1C498B"/>
                </a:solidFill>
                <a:uFillTx/>
                <a:latin typeface="Calibri"/>
                <a:ea typeface="Calibri"/>
                <a:cs typeface="Calibri"/>
              </a:rPr>
              <a:t> of PVB teams have achieved PVB QI Excellence!</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5">
            <a:extLst>
              <a:ext uri="{FF2B5EF4-FFF2-40B4-BE49-F238E27FC236}">
                <a16:creationId xmlns:a16="http://schemas.microsoft.com/office/drawing/2014/main" id="{03286703-B837-125F-0B59-82584863F325}"/>
              </a:ext>
            </a:extLst>
          </p:cNvPr>
          <p:cNvSpPr/>
          <p:nvPr/>
        </p:nvSpPr>
        <p:spPr>
          <a:xfrm>
            <a:off x="7009269" y="-19366"/>
            <a:ext cx="5201939" cy="1551471"/>
          </a:xfrm>
          <a:prstGeom prst="rect">
            <a:avLst/>
          </a:prstGeom>
          <a:solidFill>
            <a:srgbClr val="F3F5F4"/>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pic>
        <p:nvPicPr>
          <p:cNvPr id="3" name="Picture 3">
            <a:extLst>
              <a:ext uri="{FF2B5EF4-FFF2-40B4-BE49-F238E27FC236}">
                <a16:creationId xmlns:a16="http://schemas.microsoft.com/office/drawing/2014/main" id="{BF84FA5E-A4C0-8CAE-676A-D6E3F140B591}"/>
              </a:ext>
            </a:extLst>
          </p:cNvPr>
          <p:cNvPicPr>
            <a:picLocks noChangeAspect="1"/>
          </p:cNvPicPr>
          <p:nvPr/>
        </p:nvPicPr>
        <p:blipFill>
          <a:blip r:embed="rId3">
            <a:alphaModFix amt="43000"/>
          </a:blip>
          <a:srcRect l="16747" t="64484" r="16747"/>
          <a:stretch>
            <a:fillRect/>
          </a:stretch>
        </p:blipFill>
        <p:spPr>
          <a:xfrm>
            <a:off x="4930426" y="0"/>
            <a:ext cx="7261570" cy="6894100"/>
          </a:xfrm>
          <a:prstGeom prst="rect">
            <a:avLst/>
          </a:prstGeom>
          <a:noFill/>
          <a:ln cap="flat">
            <a:noFill/>
          </a:ln>
        </p:spPr>
      </p:pic>
      <p:sp>
        <p:nvSpPr>
          <p:cNvPr id="4" name="Freeform 4">
            <a:extLst>
              <a:ext uri="{FF2B5EF4-FFF2-40B4-BE49-F238E27FC236}">
                <a16:creationId xmlns:a16="http://schemas.microsoft.com/office/drawing/2014/main" id="{D558FF1E-B0DD-CD61-024D-1DADACEE0D48}"/>
              </a:ext>
            </a:extLst>
          </p:cNvPr>
          <p:cNvSpPr/>
          <p:nvPr/>
        </p:nvSpPr>
        <p:spPr>
          <a:xfrm rot="5400013">
            <a:off x="23308" y="-81400"/>
            <a:ext cx="6930191" cy="6930191"/>
          </a:xfrm>
          <a:custGeom>
            <a:avLst/>
            <a:gdLst>
              <a:gd name="f0" fmla="val w"/>
              <a:gd name="f1" fmla="val h"/>
              <a:gd name="f2" fmla="val 0"/>
              <a:gd name="f3" fmla="val 10395294"/>
              <a:gd name="f4" fmla="*/ f0 1 10395294"/>
              <a:gd name="f5" fmla="*/ f1 1 10395294"/>
              <a:gd name="f6" fmla="+- f3 0 f2"/>
              <a:gd name="f7" fmla="*/ f6 1 10395294"/>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10395294" h="10395294">
                <a:moveTo>
                  <a:pt x="f2" y="f2"/>
                </a:moveTo>
                <a:lnTo>
                  <a:pt x="f3" y="f2"/>
                </a:lnTo>
                <a:lnTo>
                  <a:pt x="f3" y="f3"/>
                </a:lnTo>
                <a:lnTo>
                  <a:pt x="f2" y="f3"/>
                </a:lnTo>
                <a:lnTo>
                  <a:pt x="f2"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Freeform 5">
            <a:extLst>
              <a:ext uri="{FF2B5EF4-FFF2-40B4-BE49-F238E27FC236}">
                <a16:creationId xmlns:a16="http://schemas.microsoft.com/office/drawing/2014/main" id="{EC4C8F11-9292-E864-0B17-06F90774FB78}"/>
              </a:ext>
            </a:extLst>
          </p:cNvPr>
          <p:cNvSpPr/>
          <p:nvPr/>
        </p:nvSpPr>
        <p:spPr>
          <a:xfrm rot="2037759">
            <a:off x="5219076" y="-1809687"/>
            <a:ext cx="8291687" cy="3565428"/>
          </a:xfrm>
          <a:custGeom>
            <a:avLst/>
            <a:gdLst>
              <a:gd name="f0" fmla="val w"/>
              <a:gd name="f1" fmla="val h"/>
              <a:gd name="f2" fmla="val 0"/>
              <a:gd name="f3" fmla="val 12437528"/>
              <a:gd name="f4" fmla="val 5348137"/>
              <a:gd name="f5" fmla="*/ f0 1 12437528"/>
              <a:gd name="f6" fmla="*/ f1 1 5348137"/>
              <a:gd name="f7" fmla="+- f4 0 f2"/>
              <a:gd name="f8" fmla="+- f3 0 f2"/>
              <a:gd name="f9" fmla="*/ f8 1 12437528"/>
              <a:gd name="f10" fmla="*/ f7 1 534813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437528" h="5348137">
                <a:moveTo>
                  <a:pt x="f2" y="f2"/>
                </a:moveTo>
                <a:lnTo>
                  <a:pt x="f3" y="f2"/>
                </a:lnTo>
                <a:lnTo>
                  <a:pt x="f3" y="f4"/>
                </a:lnTo>
                <a:lnTo>
                  <a:pt x="f2" y="f4"/>
                </a:lnTo>
                <a:lnTo>
                  <a:pt x="f2" y="f2"/>
                </a:lnTo>
                <a:close/>
              </a:path>
            </a:pathLst>
          </a:custGeom>
          <a:blipFill>
            <a:blip r:embed="rId6">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AutoShape 6">
            <a:extLst>
              <a:ext uri="{FF2B5EF4-FFF2-40B4-BE49-F238E27FC236}">
                <a16:creationId xmlns:a16="http://schemas.microsoft.com/office/drawing/2014/main" id="{DBE5F31E-C97E-C125-2F93-3D2AE85117F8}"/>
              </a:ext>
            </a:extLst>
          </p:cNvPr>
          <p:cNvSpPr/>
          <p:nvPr/>
        </p:nvSpPr>
        <p:spPr>
          <a:xfrm>
            <a:off x="10181149" y="348834"/>
            <a:ext cx="1562069"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Freeform 7">
            <a:extLst>
              <a:ext uri="{FF2B5EF4-FFF2-40B4-BE49-F238E27FC236}">
                <a16:creationId xmlns:a16="http://schemas.microsoft.com/office/drawing/2014/main" id="{6E6D9B9E-A8F1-3C5B-9120-6D9510818CC6}"/>
              </a:ext>
            </a:extLst>
          </p:cNvPr>
          <p:cNvSpPr/>
          <p:nvPr/>
        </p:nvSpPr>
        <p:spPr>
          <a:xfrm>
            <a:off x="813907" y="2358164"/>
            <a:ext cx="494598" cy="4037551"/>
          </a:xfrm>
          <a:custGeom>
            <a:avLst/>
            <a:gdLst>
              <a:gd name="f0" fmla="val w"/>
              <a:gd name="f1" fmla="val h"/>
              <a:gd name="f2" fmla="val 0"/>
              <a:gd name="f3" fmla="val 741901"/>
              <a:gd name="f4" fmla="val 6056332"/>
              <a:gd name="f5" fmla="*/ f0 1 741901"/>
              <a:gd name="f6" fmla="*/ f1 1 6056332"/>
              <a:gd name="f7" fmla="+- f4 0 f2"/>
              <a:gd name="f8" fmla="+- f3 0 f2"/>
              <a:gd name="f9" fmla="*/ f8 1 741901"/>
              <a:gd name="f10" fmla="*/ f7 1 605633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741901" h="6056332">
                <a:moveTo>
                  <a:pt x="f2" y="f2"/>
                </a:moveTo>
                <a:lnTo>
                  <a:pt x="f3" y="f2"/>
                </a:lnTo>
                <a:lnTo>
                  <a:pt x="f3"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nvGrpSpPr>
          <p:cNvPr id="8" name="Group 8">
            <a:extLst>
              <a:ext uri="{FF2B5EF4-FFF2-40B4-BE49-F238E27FC236}">
                <a16:creationId xmlns:a16="http://schemas.microsoft.com/office/drawing/2014/main" id="{238A7328-8B43-02A3-54B6-6E8024383B1B}"/>
              </a:ext>
            </a:extLst>
          </p:cNvPr>
          <p:cNvGrpSpPr/>
          <p:nvPr/>
        </p:nvGrpSpPr>
        <p:grpSpPr>
          <a:xfrm>
            <a:off x="1799447" y="2197687"/>
            <a:ext cx="7359795" cy="835496"/>
            <a:chOff x="1799447" y="2197687"/>
            <a:chExt cx="7359795" cy="835496"/>
          </a:xfrm>
        </p:grpSpPr>
        <p:sp>
          <p:nvSpPr>
            <p:cNvPr id="9" name="Freeform 9">
              <a:extLst>
                <a:ext uri="{FF2B5EF4-FFF2-40B4-BE49-F238E27FC236}">
                  <a16:creationId xmlns:a16="http://schemas.microsoft.com/office/drawing/2014/main" id="{0D421676-7C4C-50AD-9E50-BAC8A1DB83F2}"/>
                </a:ext>
              </a:extLst>
            </p:cNvPr>
            <p:cNvSpPr/>
            <p:nvPr/>
          </p:nvSpPr>
          <p:spPr>
            <a:xfrm>
              <a:off x="1799447" y="2339346"/>
              <a:ext cx="7359795" cy="551584"/>
            </a:xfrm>
            <a:custGeom>
              <a:avLst/>
              <a:gdLst>
                <a:gd name="f0" fmla="val w"/>
                <a:gd name="f1" fmla="val h"/>
                <a:gd name="f2" fmla="val 0"/>
                <a:gd name="f3" fmla="val 2005620"/>
                <a:gd name="f4" fmla="val 235530"/>
                <a:gd name="f5" fmla="val 1802420"/>
                <a:gd name="f6" fmla="val 1914645"/>
                <a:gd name="f7" fmla="val 52725"/>
                <a:gd name="f8" fmla="val 117765"/>
                <a:gd name="f9" fmla="val 182805"/>
                <a:gd name="f10" fmla="val 203200"/>
                <a:gd name="f11" fmla="val 90976"/>
                <a:gd name="f12" fmla="*/ f0 1 2005620"/>
                <a:gd name="f13" fmla="*/ f1 1 235530"/>
                <a:gd name="f14" fmla="+- f4 0 f2"/>
                <a:gd name="f15" fmla="+- f3 0 f2"/>
                <a:gd name="f16" fmla="*/ f15 1 2005620"/>
                <a:gd name="f17" fmla="*/ f14 1 235530"/>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005620" h="235530">
                  <a:moveTo>
                    <a:pt x="f5" y="f2"/>
                  </a:moveTo>
                  <a:cubicBezTo>
                    <a:pt x="f6" y="f2"/>
                    <a:pt x="f3" y="f7"/>
                    <a:pt x="f3" y="f8"/>
                  </a:cubicBezTo>
                  <a:cubicBezTo>
                    <a:pt x="f3" y="f9"/>
                    <a:pt x="f6" y="f4"/>
                    <a:pt x="f5" y="f4"/>
                  </a:cubicBezTo>
                  <a:lnTo>
                    <a:pt x="f10" y="f4"/>
                  </a:lnTo>
                  <a:cubicBezTo>
                    <a:pt x="f11" y="f4"/>
                    <a:pt x="f2" y="f9"/>
                    <a:pt x="f2" y="f8"/>
                  </a:cubicBezTo>
                  <a:cubicBezTo>
                    <a:pt x="f2" y="f7"/>
                    <a:pt x="f11" y="f2"/>
                    <a:pt x="f10" y="f2"/>
                  </a:cubicBezTo>
                  <a:close/>
                </a:path>
              </a:pathLst>
            </a:custGeom>
            <a:solidFill>
              <a:srgbClr val="455B2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0" name="TextBox 10">
              <a:extLst>
                <a:ext uri="{FF2B5EF4-FFF2-40B4-BE49-F238E27FC236}">
                  <a16:creationId xmlns:a16="http://schemas.microsoft.com/office/drawing/2014/main" id="{2F4E225E-9196-8476-11B1-5424D03A81E7}"/>
                </a:ext>
              </a:extLst>
            </p:cNvPr>
            <p:cNvSpPr txBox="1"/>
            <p:nvPr/>
          </p:nvSpPr>
          <p:spPr>
            <a:xfrm>
              <a:off x="2851885" y="2197687"/>
              <a:ext cx="5216030" cy="835496"/>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825"/>
                </a:lnSpc>
                <a:spcBef>
                  <a:spcPts val="0"/>
                </a:spcBef>
                <a:spcAft>
                  <a:spcPts val="0"/>
                </a:spcAft>
                <a:buNone/>
                <a:tabLst/>
                <a:defRPr sz="1800" b="0" i="0" u="none" strike="noStrike" kern="0" cap="none" spc="0" baseline="0">
                  <a:solidFill>
                    <a:srgbClr val="000000"/>
                  </a:solidFill>
                  <a:uFillTx/>
                </a:defRPr>
              </a:pPr>
              <a:r>
                <a:rPr lang="en-US" sz="2700" b="0" i="0" u="none" strike="noStrike" kern="1200" cap="none" spc="0" baseline="0">
                  <a:solidFill>
                    <a:srgbClr val="FFFFFF"/>
                  </a:solidFill>
                  <a:uFillTx/>
                  <a:latin typeface="Calibri"/>
                  <a:ea typeface="RoxboroughCF"/>
                  <a:cs typeface="RoxboroughCF"/>
                </a:rPr>
                <a:t>PVB Sustainability Plans</a:t>
              </a:r>
            </a:p>
          </p:txBody>
        </p:sp>
      </p:grpSp>
      <p:sp>
        <p:nvSpPr>
          <p:cNvPr id="11" name="TextBox 11">
            <a:extLst>
              <a:ext uri="{FF2B5EF4-FFF2-40B4-BE49-F238E27FC236}">
                <a16:creationId xmlns:a16="http://schemas.microsoft.com/office/drawing/2014/main" id="{5405A24D-A2CD-5FD3-F5ED-71FEBE7ABAE0}"/>
              </a:ext>
            </a:extLst>
          </p:cNvPr>
          <p:cNvSpPr txBox="1"/>
          <p:nvPr/>
        </p:nvSpPr>
        <p:spPr>
          <a:xfrm>
            <a:off x="355601" y="295908"/>
            <a:ext cx="7750920" cy="769440"/>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ts val="5985"/>
              </a:lnSpc>
              <a:spcBef>
                <a:spcPts val="0"/>
              </a:spcBef>
              <a:spcAft>
                <a:spcPts val="0"/>
              </a:spcAft>
              <a:buNone/>
              <a:tabLst/>
              <a:defRPr sz="1800" b="0" i="0" u="none" strike="noStrike" kern="0" cap="none" spc="0" baseline="0">
                <a:solidFill>
                  <a:srgbClr val="000000"/>
                </a:solidFill>
                <a:uFillTx/>
              </a:defRPr>
            </a:pPr>
            <a:r>
              <a:rPr lang="en-US" sz="5400" b="1" i="0" u="none" strike="noStrike" kern="0" cap="none" spc="0" baseline="0">
                <a:solidFill>
                  <a:srgbClr val="1C498B"/>
                </a:solidFill>
                <a:uFillTx/>
                <a:latin typeface="Calibri"/>
                <a:ea typeface="Calibri"/>
                <a:cs typeface="Calibri"/>
              </a:rPr>
              <a:t>PVB Sustainability Goal</a:t>
            </a:r>
          </a:p>
        </p:txBody>
      </p:sp>
      <p:sp>
        <p:nvSpPr>
          <p:cNvPr id="12" name="TextBox 12">
            <a:extLst>
              <a:ext uri="{FF2B5EF4-FFF2-40B4-BE49-F238E27FC236}">
                <a16:creationId xmlns:a16="http://schemas.microsoft.com/office/drawing/2014/main" id="{4C1278CD-579D-C083-6094-C5A797F8AC3C}"/>
              </a:ext>
            </a:extLst>
          </p:cNvPr>
          <p:cNvSpPr txBox="1"/>
          <p:nvPr/>
        </p:nvSpPr>
        <p:spPr>
          <a:xfrm>
            <a:off x="319052" y="1054422"/>
            <a:ext cx="7742243" cy="1042397"/>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4190"/>
              </a:lnSpc>
              <a:spcBef>
                <a:spcPts val="0"/>
              </a:spcBef>
              <a:spcAft>
                <a:spcPts val="0"/>
              </a:spcAft>
              <a:buNone/>
              <a:tabLst/>
              <a:defRPr sz="1800" b="0" i="0" u="none" strike="noStrike" kern="0" cap="none" spc="0" baseline="0">
                <a:solidFill>
                  <a:srgbClr val="000000"/>
                </a:solidFill>
                <a:uFillTx/>
              </a:defRPr>
            </a:pPr>
            <a:r>
              <a:rPr lang="en-US" sz="2950" dirty="0">
                <a:solidFill>
                  <a:srgbClr val="4C5729"/>
                </a:solidFill>
                <a:latin typeface="Calibri"/>
                <a:ea typeface="RoxboroughCF"/>
                <a:cs typeface="RoxboroughCF"/>
              </a:rPr>
              <a:t>A</a:t>
            </a:r>
            <a:r>
              <a:rPr lang="en-US" sz="2950" b="0" i="0" u="none" strike="noStrike" kern="1200" cap="none" spc="0" baseline="0" dirty="0">
                <a:solidFill>
                  <a:srgbClr val="4C5729"/>
                </a:solidFill>
                <a:uFillTx/>
                <a:latin typeface="Calibri"/>
                <a:ea typeface="RoxboroughCF"/>
                <a:cs typeface="RoxboroughCF"/>
              </a:rPr>
              <a:t>ll PVB teams sustain NTSV C-Section rates below goal for all patient groups: </a:t>
            </a:r>
            <a:r>
              <a:rPr lang="en-US" sz="2950" b="0" i="0" u="none" strike="noStrike" kern="1200" cap="none" spc="0" baseline="0" dirty="0">
                <a:solidFill>
                  <a:srgbClr val="4C5729"/>
                </a:solidFill>
                <a:uFillTx/>
                <a:latin typeface="RoxboroughCF"/>
                <a:ea typeface="RoxboroughCF"/>
                <a:cs typeface="RoxboroughCF"/>
              </a:rPr>
              <a:t>  </a:t>
            </a:r>
          </a:p>
        </p:txBody>
      </p:sp>
      <p:grpSp>
        <p:nvGrpSpPr>
          <p:cNvPr id="13" name="Group 13">
            <a:extLst>
              <a:ext uri="{FF2B5EF4-FFF2-40B4-BE49-F238E27FC236}">
                <a16:creationId xmlns:a16="http://schemas.microsoft.com/office/drawing/2014/main" id="{DD6C49C6-4DB6-9A38-D4E6-B0A51BE70A3D}"/>
              </a:ext>
            </a:extLst>
          </p:cNvPr>
          <p:cNvGrpSpPr/>
          <p:nvPr/>
        </p:nvGrpSpPr>
        <p:grpSpPr>
          <a:xfrm>
            <a:off x="1648974" y="3076919"/>
            <a:ext cx="7718669" cy="735726"/>
            <a:chOff x="1648974" y="3076919"/>
            <a:chExt cx="7718669" cy="735726"/>
          </a:xfrm>
        </p:grpSpPr>
        <p:sp>
          <p:nvSpPr>
            <p:cNvPr id="14" name="Freeform 14">
              <a:extLst>
                <a:ext uri="{FF2B5EF4-FFF2-40B4-BE49-F238E27FC236}">
                  <a16:creationId xmlns:a16="http://schemas.microsoft.com/office/drawing/2014/main" id="{1EEDB50A-13D8-03F6-43EA-2D371BD80229}"/>
                </a:ext>
              </a:extLst>
            </p:cNvPr>
            <p:cNvSpPr/>
            <p:nvPr/>
          </p:nvSpPr>
          <p:spPr>
            <a:xfrm>
              <a:off x="1794976" y="3146313"/>
              <a:ext cx="7287283" cy="567933"/>
            </a:xfrm>
            <a:custGeom>
              <a:avLst/>
              <a:gdLst>
                <a:gd name="f0" fmla="val w"/>
                <a:gd name="f1" fmla="val h"/>
                <a:gd name="f2" fmla="val 0"/>
                <a:gd name="f3" fmla="val 2005620"/>
                <a:gd name="f4" fmla="val 225673"/>
                <a:gd name="f5" fmla="val 1802420"/>
                <a:gd name="f6" fmla="val 1914645"/>
                <a:gd name="f7" fmla="val 50519"/>
                <a:gd name="f8" fmla="val 112836"/>
                <a:gd name="f9" fmla="val 175154"/>
                <a:gd name="f10" fmla="val 203200"/>
                <a:gd name="f11" fmla="val 90976"/>
                <a:gd name="f12" fmla="*/ f0 1 2005620"/>
                <a:gd name="f13" fmla="*/ f1 1 225673"/>
                <a:gd name="f14" fmla="+- f4 0 f2"/>
                <a:gd name="f15" fmla="+- f3 0 f2"/>
                <a:gd name="f16" fmla="*/ f15 1 2005620"/>
                <a:gd name="f17" fmla="*/ f14 1 225673"/>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005620" h="225673">
                  <a:moveTo>
                    <a:pt x="f5" y="f2"/>
                  </a:moveTo>
                  <a:cubicBezTo>
                    <a:pt x="f6" y="f2"/>
                    <a:pt x="f3" y="f7"/>
                    <a:pt x="f3" y="f8"/>
                  </a:cubicBezTo>
                  <a:cubicBezTo>
                    <a:pt x="f3" y="f9"/>
                    <a:pt x="f6" y="f4"/>
                    <a:pt x="f5" y="f4"/>
                  </a:cubicBezTo>
                  <a:lnTo>
                    <a:pt x="f10" y="f4"/>
                  </a:lnTo>
                  <a:cubicBezTo>
                    <a:pt x="f11" y="f4"/>
                    <a:pt x="f2" y="f9"/>
                    <a:pt x="f2" y="f8"/>
                  </a:cubicBezTo>
                  <a:cubicBezTo>
                    <a:pt x="f2" y="f7"/>
                    <a:pt x="f11" y="f2"/>
                    <a:pt x="f10" y="f2"/>
                  </a:cubicBezTo>
                  <a:close/>
                </a:path>
              </a:pathLst>
            </a:custGeom>
            <a:solidFill>
              <a:srgbClr val="455B2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5" name="TextBox 15">
              <a:extLst>
                <a:ext uri="{FF2B5EF4-FFF2-40B4-BE49-F238E27FC236}">
                  <a16:creationId xmlns:a16="http://schemas.microsoft.com/office/drawing/2014/main" id="{79A281A4-34A2-1919-F769-572945358A42}"/>
                </a:ext>
              </a:extLst>
            </p:cNvPr>
            <p:cNvSpPr txBox="1"/>
            <p:nvPr/>
          </p:nvSpPr>
          <p:spPr>
            <a:xfrm>
              <a:off x="1648974" y="3076919"/>
              <a:ext cx="7718669" cy="735726"/>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705"/>
                </a:lnSpc>
                <a:spcBef>
                  <a:spcPts val="0"/>
                </a:spcBef>
                <a:spcAft>
                  <a:spcPts val="0"/>
                </a:spcAft>
                <a:buNone/>
                <a:tabLst/>
                <a:defRPr sz="1800" b="0" i="0" u="none" strike="noStrike" kern="0" cap="none" spc="0" baseline="0">
                  <a:solidFill>
                    <a:srgbClr val="000000"/>
                  </a:solidFill>
                  <a:uFillTx/>
                </a:defRPr>
              </a:pPr>
              <a:r>
                <a:rPr lang="en-US" sz="2700" b="0" i="0" u="none" strike="noStrike" kern="1200" cap="none" spc="0" baseline="0">
                  <a:solidFill>
                    <a:srgbClr val="FFFFFF"/>
                  </a:solidFill>
                  <a:uFillTx/>
                  <a:latin typeface="Calibri"/>
                  <a:ea typeface="RoxboroughCF"/>
                  <a:cs typeface="RoxboroughCF"/>
                </a:rPr>
                <a:t>Identify and reduce NTSV C-Section disparities</a:t>
              </a:r>
            </a:p>
          </p:txBody>
        </p:sp>
      </p:grpSp>
      <p:grpSp>
        <p:nvGrpSpPr>
          <p:cNvPr id="16" name="Group 16">
            <a:extLst>
              <a:ext uri="{FF2B5EF4-FFF2-40B4-BE49-F238E27FC236}">
                <a16:creationId xmlns:a16="http://schemas.microsoft.com/office/drawing/2014/main" id="{B8F0833E-9F05-0EE6-0C68-3B17CC46702F}"/>
              </a:ext>
            </a:extLst>
          </p:cNvPr>
          <p:cNvGrpSpPr/>
          <p:nvPr/>
        </p:nvGrpSpPr>
        <p:grpSpPr>
          <a:xfrm>
            <a:off x="1799447" y="3991785"/>
            <a:ext cx="7359786" cy="827458"/>
            <a:chOff x="1799447" y="3991785"/>
            <a:chExt cx="7359786" cy="827458"/>
          </a:xfrm>
        </p:grpSpPr>
        <p:sp>
          <p:nvSpPr>
            <p:cNvPr id="17" name="Freeform 17">
              <a:extLst>
                <a:ext uri="{FF2B5EF4-FFF2-40B4-BE49-F238E27FC236}">
                  <a16:creationId xmlns:a16="http://schemas.microsoft.com/office/drawing/2014/main" id="{2454A76E-3863-26BA-916D-12EA7C44DA28}"/>
                </a:ext>
              </a:extLst>
            </p:cNvPr>
            <p:cNvSpPr/>
            <p:nvPr/>
          </p:nvSpPr>
          <p:spPr>
            <a:xfrm>
              <a:off x="1799447" y="4136388"/>
              <a:ext cx="7359786" cy="590729"/>
            </a:xfrm>
            <a:custGeom>
              <a:avLst/>
              <a:gdLst>
                <a:gd name="f0" fmla="val w"/>
                <a:gd name="f1" fmla="val h"/>
                <a:gd name="f2" fmla="val 0"/>
                <a:gd name="f3" fmla="val 2005620"/>
                <a:gd name="f4" fmla="val 235530"/>
                <a:gd name="f5" fmla="val 1802420"/>
                <a:gd name="f6" fmla="val 1914645"/>
                <a:gd name="f7" fmla="val 52725"/>
                <a:gd name="f8" fmla="val 117765"/>
                <a:gd name="f9" fmla="val 182805"/>
                <a:gd name="f10" fmla="val 203200"/>
                <a:gd name="f11" fmla="val 90976"/>
                <a:gd name="f12" fmla="*/ f0 1 2005620"/>
                <a:gd name="f13" fmla="*/ f1 1 235530"/>
                <a:gd name="f14" fmla="+- f4 0 f2"/>
                <a:gd name="f15" fmla="+- f3 0 f2"/>
                <a:gd name="f16" fmla="*/ f15 1 2005620"/>
                <a:gd name="f17" fmla="*/ f14 1 235530"/>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005620" h="235530">
                  <a:moveTo>
                    <a:pt x="f5" y="f2"/>
                  </a:moveTo>
                  <a:cubicBezTo>
                    <a:pt x="f6" y="f2"/>
                    <a:pt x="f3" y="f7"/>
                    <a:pt x="f3" y="f8"/>
                  </a:cubicBezTo>
                  <a:cubicBezTo>
                    <a:pt x="f3" y="f9"/>
                    <a:pt x="f6" y="f4"/>
                    <a:pt x="f5" y="f4"/>
                  </a:cubicBezTo>
                  <a:lnTo>
                    <a:pt x="f10" y="f4"/>
                  </a:lnTo>
                  <a:cubicBezTo>
                    <a:pt x="f11" y="f4"/>
                    <a:pt x="f2" y="f9"/>
                    <a:pt x="f2" y="f8"/>
                  </a:cubicBezTo>
                  <a:cubicBezTo>
                    <a:pt x="f2" y="f7"/>
                    <a:pt x="f11" y="f2"/>
                    <a:pt x="f10" y="f2"/>
                  </a:cubicBezTo>
                  <a:close/>
                </a:path>
              </a:pathLst>
            </a:custGeom>
            <a:solidFill>
              <a:srgbClr val="455B2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8" name="TextBox 18">
              <a:extLst>
                <a:ext uri="{FF2B5EF4-FFF2-40B4-BE49-F238E27FC236}">
                  <a16:creationId xmlns:a16="http://schemas.microsoft.com/office/drawing/2014/main" id="{4587931F-AC12-C638-0CEB-978175088B0F}"/>
                </a:ext>
              </a:extLst>
            </p:cNvPr>
            <p:cNvSpPr txBox="1"/>
            <p:nvPr/>
          </p:nvSpPr>
          <p:spPr>
            <a:xfrm>
              <a:off x="3189527" y="3991785"/>
              <a:ext cx="4913921" cy="82745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825"/>
                </a:lnSpc>
                <a:spcBef>
                  <a:spcPts val="0"/>
                </a:spcBef>
                <a:spcAft>
                  <a:spcPts val="0"/>
                </a:spcAft>
                <a:buNone/>
                <a:tabLst/>
                <a:defRPr sz="1800" b="0" i="0" u="none" strike="noStrike" kern="0" cap="none" spc="0" baseline="0">
                  <a:solidFill>
                    <a:srgbClr val="000000"/>
                  </a:solidFill>
                  <a:uFillTx/>
                </a:defRPr>
              </a:pPr>
              <a:r>
                <a:rPr lang="en-US" sz="2700" b="0" i="0" u="none" strike="noStrike" kern="1200" cap="none" spc="0" baseline="0">
                  <a:solidFill>
                    <a:srgbClr val="FFFFFF"/>
                  </a:solidFill>
                  <a:uFillTx/>
                  <a:latin typeface="Calibri"/>
                  <a:ea typeface="RoxboroughCF"/>
                  <a:cs typeface="RoxboroughCF"/>
                </a:rPr>
                <a:t>Achieve ongoing provider buy-In</a:t>
              </a:r>
            </a:p>
          </p:txBody>
        </p:sp>
      </p:grpSp>
      <p:grpSp>
        <p:nvGrpSpPr>
          <p:cNvPr id="19" name="Group 19">
            <a:extLst>
              <a:ext uri="{FF2B5EF4-FFF2-40B4-BE49-F238E27FC236}">
                <a16:creationId xmlns:a16="http://schemas.microsoft.com/office/drawing/2014/main" id="{B724B94A-D28F-2967-42BF-157EF78BAE17}"/>
              </a:ext>
            </a:extLst>
          </p:cNvPr>
          <p:cNvGrpSpPr/>
          <p:nvPr/>
        </p:nvGrpSpPr>
        <p:grpSpPr>
          <a:xfrm>
            <a:off x="1799447" y="4829559"/>
            <a:ext cx="7363224" cy="919392"/>
            <a:chOff x="1799447" y="4829559"/>
            <a:chExt cx="7363224" cy="919392"/>
          </a:xfrm>
        </p:grpSpPr>
        <p:sp>
          <p:nvSpPr>
            <p:cNvPr id="20" name="Freeform 20">
              <a:extLst>
                <a:ext uri="{FF2B5EF4-FFF2-40B4-BE49-F238E27FC236}">
                  <a16:creationId xmlns:a16="http://schemas.microsoft.com/office/drawing/2014/main" id="{0314B6F1-EBFC-6435-53FB-9AD1A03EA77C}"/>
                </a:ext>
              </a:extLst>
            </p:cNvPr>
            <p:cNvSpPr/>
            <p:nvPr/>
          </p:nvSpPr>
          <p:spPr>
            <a:xfrm>
              <a:off x="1799447" y="5008882"/>
              <a:ext cx="7359795" cy="541425"/>
            </a:xfrm>
            <a:custGeom>
              <a:avLst/>
              <a:gdLst>
                <a:gd name="f0" fmla="val w"/>
                <a:gd name="f1" fmla="val h"/>
                <a:gd name="f2" fmla="val 0"/>
                <a:gd name="f3" fmla="val 2005620"/>
                <a:gd name="f4" fmla="val 235530"/>
                <a:gd name="f5" fmla="val 1802420"/>
                <a:gd name="f6" fmla="val 1914645"/>
                <a:gd name="f7" fmla="val 52725"/>
                <a:gd name="f8" fmla="val 117765"/>
                <a:gd name="f9" fmla="val 182805"/>
                <a:gd name="f10" fmla="val 203200"/>
                <a:gd name="f11" fmla="val 90976"/>
                <a:gd name="f12" fmla="*/ f0 1 2005620"/>
                <a:gd name="f13" fmla="*/ f1 1 235530"/>
                <a:gd name="f14" fmla="+- f4 0 f2"/>
                <a:gd name="f15" fmla="+- f3 0 f2"/>
                <a:gd name="f16" fmla="*/ f15 1 2005620"/>
                <a:gd name="f17" fmla="*/ f14 1 235530"/>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005620" h="235530">
                  <a:moveTo>
                    <a:pt x="f5" y="f2"/>
                  </a:moveTo>
                  <a:cubicBezTo>
                    <a:pt x="f6" y="f2"/>
                    <a:pt x="f3" y="f7"/>
                    <a:pt x="f3" y="f8"/>
                  </a:cubicBezTo>
                  <a:cubicBezTo>
                    <a:pt x="f3" y="f9"/>
                    <a:pt x="f6" y="f4"/>
                    <a:pt x="f5" y="f4"/>
                  </a:cubicBezTo>
                  <a:lnTo>
                    <a:pt x="f10" y="f4"/>
                  </a:lnTo>
                  <a:cubicBezTo>
                    <a:pt x="f11" y="f4"/>
                    <a:pt x="f2" y="f9"/>
                    <a:pt x="f2" y="f8"/>
                  </a:cubicBezTo>
                  <a:cubicBezTo>
                    <a:pt x="f2" y="f7"/>
                    <a:pt x="f11" y="f2"/>
                    <a:pt x="f10" y="f2"/>
                  </a:cubicBezTo>
                  <a:close/>
                </a:path>
              </a:pathLst>
            </a:custGeom>
            <a:solidFill>
              <a:srgbClr val="455B2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1" name="TextBox 21">
              <a:extLst>
                <a:ext uri="{FF2B5EF4-FFF2-40B4-BE49-F238E27FC236}">
                  <a16:creationId xmlns:a16="http://schemas.microsoft.com/office/drawing/2014/main" id="{A92891BC-8976-8A2A-9976-787B56E64B93}"/>
                </a:ext>
              </a:extLst>
            </p:cNvPr>
            <p:cNvSpPr txBox="1"/>
            <p:nvPr/>
          </p:nvSpPr>
          <p:spPr>
            <a:xfrm>
              <a:off x="2381783" y="4829559"/>
              <a:ext cx="6780888" cy="919392"/>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825"/>
                </a:lnSpc>
                <a:spcBef>
                  <a:spcPts val="0"/>
                </a:spcBef>
                <a:spcAft>
                  <a:spcPts val="0"/>
                </a:spcAft>
                <a:buNone/>
                <a:tabLst/>
                <a:defRPr sz="1800" b="0" i="0" u="none" strike="noStrike" kern="0" cap="none" spc="0" baseline="0">
                  <a:solidFill>
                    <a:srgbClr val="000000"/>
                  </a:solidFill>
                  <a:uFillTx/>
                </a:defRPr>
              </a:pPr>
              <a:r>
                <a:rPr lang="en-US" sz="2700" b="0" i="0" u="none" strike="noStrike" kern="1200" cap="none" spc="0" baseline="0">
                  <a:solidFill>
                    <a:srgbClr val="FFFFFF"/>
                  </a:solidFill>
                  <a:uFillTx/>
                  <a:latin typeface="Calibri"/>
                  <a:ea typeface="RoxboroughCF"/>
                  <a:cs typeface="RoxboroughCF"/>
                </a:rPr>
                <a:t>1-1 QI coaching calls with ILPQC</a:t>
              </a:r>
            </a:p>
          </p:txBody>
        </p:sp>
      </p:grpSp>
      <p:grpSp>
        <p:nvGrpSpPr>
          <p:cNvPr id="22" name="Group 22">
            <a:extLst>
              <a:ext uri="{FF2B5EF4-FFF2-40B4-BE49-F238E27FC236}">
                <a16:creationId xmlns:a16="http://schemas.microsoft.com/office/drawing/2014/main" id="{93737558-4CE4-3A22-43D9-CB4366396E48}"/>
              </a:ext>
            </a:extLst>
          </p:cNvPr>
          <p:cNvGrpSpPr/>
          <p:nvPr/>
        </p:nvGrpSpPr>
        <p:grpSpPr>
          <a:xfrm>
            <a:off x="1779129" y="5742651"/>
            <a:ext cx="7577706" cy="776032"/>
            <a:chOff x="1779129" y="5742651"/>
            <a:chExt cx="7577706" cy="776032"/>
          </a:xfrm>
        </p:grpSpPr>
        <p:sp>
          <p:nvSpPr>
            <p:cNvPr id="23" name="Freeform 23">
              <a:extLst>
                <a:ext uri="{FF2B5EF4-FFF2-40B4-BE49-F238E27FC236}">
                  <a16:creationId xmlns:a16="http://schemas.microsoft.com/office/drawing/2014/main" id="{8188B963-A223-A738-B11D-3F0429A98367}"/>
                </a:ext>
              </a:extLst>
            </p:cNvPr>
            <p:cNvSpPr/>
            <p:nvPr/>
          </p:nvSpPr>
          <p:spPr>
            <a:xfrm>
              <a:off x="1779129" y="5842101"/>
              <a:ext cx="7380113" cy="578897"/>
            </a:xfrm>
            <a:custGeom>
              <a:avLst/>
              <a:gdLst>
                <a:gd name="f0" fmla="val w"/>
                <a:gd name="f1" fmla="val h"/>
                <a:gd name="f2" fmla="val 0"/>
                <a:gd name="f3" fmla="val 2005620"/>
                <a:gd name="f4" fmla="val 251735"/>
                <a:gd name="f5" fmla="val 1802420"/>
                <a:gd name="f6" fmla="val 1914645"/>
                <a:gd name="f7" fmla="val 56353"/>
                <a:gd name="f8" fmla="val 125867"/>
                <a:gd name="f9" fmla="val 195382"/>
                <a:gd name="f10" fmla="val 203200"/>
                <a:gd name="f11" fmla="val 90976"/>
                <a:gd name="f12" fmla="*/ f0 1 2005620"/>
                <a:gd name="f13" fmla="*/ f1 1 251735"/>
                <a:gd name="f14" fmla="+- f4 0 f2"/>
                <a:gd name="f15" fmla="+- f3 0 f2"/>
                <a:gd name="f16" fmla="*/ f15 1 2005620"/>
                <a:gd name="f17" fmla="*/ f14 1 251735"/>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005620" h="251735">
                  <a:moveTo>
                    <a:pt x="f5" y="f2"/>
                  </a:moveTo>
                  <a:cubicBezTo>
                    <a:pt x="f6" y="f2"/>
                    <a:pt x="f3" y="f7"/>
                    <a:pt x="f3" y="f8"/>
                  </a:cubicBezTo>
                  <a:cubicBezTo>
                    <a:pt x="f3" y="f9"/>
                    <a:pt x="f6" y="f4"/>
                    <a:pt x="f5" y="f4"/>
                  </a:cubicBezTo>
                  <a:lnTo>
                    <a:pt x="f10" y="f4"/>
                  </a:lnTo>
                  <a:cubicBezTo>
                    <a:pt x="f11" y="f4"/>
                    <a:pt x="f2" y="f9"/>
                    <a:pt x="f2" y="f8"/>
                  </a:cubicBezTo>
                  <a:cubicBezTo>
                    <a:pt x="f2" y="f7"/>
                    <a:pt x="f11" y="f2"/>
                    <a:pt x="f10" y="f2"/>
                  </a:cubicBezTo>
                  <a:close/>
                </a:path>
              </a:pathLst>
            </a:custGeom>
            <a:solidFill>
              <a:srgbClr val="455B2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4" name="TextBox 24">
              <a:extLst>
                <a:ext uri="{FF2B5EF4-FFF2-40B4-BE49-F238E27FC236}">
                  <a16:creationId xmlns:a16="http://schemas.microsoft.com/office/drawing/2014/main" id="{871DC74F-F018-44BE-0190-449821B5D5CC}"/>
                </a:ext>
              </a:extLst>
            </p:cNvPr>
            <p:cNvSpPr txBox="1"/>
            <p:nvPr/>
          </p:nvSpPr>
          <p:spPr>
            <a:xfrm>
              <a:off x="1976722" y="5742651"/>
              <a:ext cx="7380113" cy="776032"/>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825"/>
                </a:lnSpc>
                <a:spcBef>
                  <a:spcPts val="0"/>
                </a:spcBef>
                <a:spcAft>
                  <a:spcPts val="0"/>
                </a:spcAft>
                <a:buNone/>
                <a:tabLst/>
                <a:defRPr sz="1800" b="0" i="0" u="none" strike="noStrike" kern="0" cap="none" spc="0" baseline="0">
                  <a:solidFill>
                    <a:srgbClr val="000000"/>
                  </a:solidFill>
                  <a:uFillTx/>
                </a:defRPr>
              </a:pPr>
              <a:r>
                <a:rPr lang="en-US" sz="2700" b="0" i="0" u="none" strike="noStrike" kern="1200" cap="none" spc="0" baseline="0">
                  <a:solidFill>
                    <a:srgbClr val="FFFFFF"/>
                  </a:solidFill>
                  <a:uFillTx/>
                  <a:latin typeface="Calibri"/>
                  <a:ea typeface="RoxboroughCF"/>
                  <a:cs typeface="RoxboroughCF"/>
                </a:rPr>
                <a:t>Small group QI coaching teams if &gt;25%</a:t>
              </a:r>
            </a:p>
          </p:txBody>
        </p:sp>
      </p:grpSp>
    </p:spTree>
    <p:extLst>
      <p:ext uri="{BB962C8B-B14F-4D97-AF65-F5344CB8AC3E}">
        <p14:creationId xmlns:p14="http://schemas.microsoft.com/office/powerpoint/2010/main" val="301080629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name="Slide719">
    <p:spTree>
      <p:nvGrpSpPr>
        <p:cNvPr id="1" name=""/>
        <p:cNvGrpSpPr/>
        <p:nvPr/>
      </p:nvGrpSpPr>
      <p:grpSpPr>
        <a:xfrm>
          <a:off x="0" y="0"/>
          <a:ext cx="0" cy="0"/>
          <a:chOff x="0" y="0"/>
          <a:chExt cx="0" cy="0"/>
        </a:xfrm>
      </p:grpSpPr>
      <p:sp>
        <p:nvSpPr>
          <p:cNvPr id="2" name="Freeform 3">
            <a:extLst>
              <a:ext uri="{FF2B5EF4-FFF2-40B4-BE49-F238E27FC236}">
                <a16:creationId xmlns:a16="http://schemas.microsoft.com/office/drawing/2014/main" id="{72C4DA91-FEB6-108F-71A0-66ADF174D3FE}"/>
              </a:ext>
            </a:extLst>
          </p:cNvPr>
          <p:cNvSpPr/>
          <p:nvPr/>
        </p:nvSpPr>
        <p:spPr>
          <a:xfrm>
            <a:off x="5827343" y="1389"/>
            <a:ext cx="3170672" cy="3390183"/>
          </a:xfrm>
          <a:custGeom>
            <a:avLst/>
            <a:gdLst>
              <a:gd name="f0" fmla="val w"/>
              <a:gd name="f1" fmla="val h"/>
              <a:gd name="f2" fmla="val 0"/>
              <a:gd name="f3" fmla="val 1673410"/>
              <a:gd name="f4" fmla="val 1531112"/>
              <a:gd name="f5" fmla="*/ f0 1 1673410"/>
              <a:gd name="f6" fmla="*/ f1 1 1531112"/>
              <a:gd name="f7" fmla="+- f4 0 f2"/>
              <a:gd name="f8" fmla="+- f3 0 f2"/>
              <a:gd name="f9" fmla="*/ f8 1 1673410"/>
              <a:gd name="f10" fmla="*/ f7 1 153111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673410" h="1531112">
                <a:moveTo>
                  <a:pt x="f2" y="f2"/>
                </a:moveTo>
                <a:lnTo>
                  <a:pt x="f3" y="f2"/>
                </a:lnTo>
                <a:lnTo>
                  <a:pt x="f3" y="f4"/>
                </a:lnTo>
                <a:lnTo>
                  <a:pt x="f2" y="f4"/>
                </a:lnTo>
                <a:close/>
              </a:path>
            </a:pathLst>
          </a:custGeom>
          <a:solidFill>
            <a:srgbClr val="819FEB"/>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3" name="Freeform 5">
            <a:extLst>
              <a:ext uri="{FF2B5EF4-FFF2-40B4-BE49-F238E27FC236}">
                <a16:creationId xmlns:a16="http://schemas.microsoft.com/office/drawing/2014/main" id="{03958740-687B-F1C9-1E61-E29B8BA9CAAC}"/>
              </a:ext>
            </a:extLst>
          </p:cNvPr>
          <p:cNvSpPr/>
          <p:nvPr/>
        </p:nvSpPr>
        <p:spPr>
          <a:xfrm>
            <a:off x="8995757" y="3391564"/>
            <a:ext cx="3196248" cy="3466435"/>
          </a:xfrm>
          <a:custGeom>
            <a:avLst/>
            <a:gdLst>
              <a:gd name="f0" fmla="val w"/>
              <a:gd name="f1" fmla="val h"/>
              <a:gd name="f2" fmla="val 0"/>
              <a:gd name="f3" fmla="val 1800028"/>
              <a:gd name="f4" fmla="val 1437251"/>
              <a:gd name="f5" fmla="*/ f0 1 1800028"/>
              <a:gd name="f6" fmla="*/ f1 1 1437251"/>
              <a:gd name="f7" fmla="+- f4 0 f2"/>
              <a:gd name="f8" fmla="+- f3 0 f2"/>
              <a:gd name="f9" fmla="*/ f8 1 1800028"/>
              <a:gd name="f10" fmla="*/ f7 1 1437251"/>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00028" h="1437251">
                <a:moveTo>
                  <a:pt x="f2" y="f2"/>
                </a:moveTo>
                <a:lnTo>
                  <a:pt x="f3" y="f2"/>
                </a:lnTo>
                <a:lnTo>
                  <a:pt x="f3" y="f4"/>
                </a:lnTo>
                <a:lnTo>
                  <a:pt x="f2" y="f4"/>
                </a:lnTo>
                <a:close/>
              </a:path>
            </a:pathLst>
          </a:custGeom>
          <a:solidFill>
            <a:srgbClr val="FF90D4"/>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4" name="Freeform 7">
            <a:extLst>
              <a:ext uri="{FF2B5EF4-FFF2-40B4-BE49-F238E27FC236}">
                <a16:creationId xmlns:a16="http://schemas.microsoft.com/office/drawing/2014/main" id="{50099E66-DF6B-8D64-B17D-54B9099DC2DC}"/>
              </a:ext>
            </a:extLst>
          </p:cNvPr>
          <p:cNvSpPr/>
          <p:nvPr/>
        </p:nvSpPr>
        <p:spPr>
          <a:xfrm>
            <a:off x="8987436" y="1389"/>
            <a:ext cx="3194419" cy="3418932"/>
          </a:xfrm>
          <a:custGeom>
            <a:avLst/>
            <a:gdLst>
              <a:gd name="f0" fmla="val w"/>
              <a:gd name="f1" fmla="val h"/>
              <a:gd name="f2" fmla="val 0"/>
              <a:gd name="f3" fmla="val 1771145"/>
              <a:gd name="f4" fmla="val 1531112"/>
              <a:gd name="f5" fmla="*/ f0 1 1771145"/>
              <a:gd name="f6" fmla="*/ f1 1 1531112"/>
              <a:gd name="f7" fmla="+- f4 0 f2"/>
              <a:gd name="f8" fmla="+- f3 0 f2"/>
              <a:gd name="f9" fmla="*/ f8 1 1771145"/>
              <a:gd name="f10" fmla="*/ f7 1 153111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771145" h="1531112">
                <a:moveTo>
                  <a:pt x="f2" y="f2"/>
                </a:moveTo>
                <a:lnTo>
                  <a:pt x="f3" y="f2"/>
                </a:lnTo>
                <a:lnTo>
                  <a:pt x="f3" y="f4"/>
                </a:lnTo>
                <a:lnTo>
                  <a:pt x="f2" y="f4"/>
                </a:lnTo>
                <a:close/>
              </a:path>
            </a:pathLst>
          </a:custGeom>
          <a:solidFill>
            <a:srgbClr val="13257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5" name="Freeform 9">
            <a:extLst>
              <a:ext uri="{FF2B5EF4-FFF2-40B4-BE49-F238E27FC236}">
                <a16:creationId xmlns:a16="http://schemas.microsoft.com/office/drawing/2014/main" id="{DC63A028-5D01-62C4-7C0B-BA9DE224EFEE}"/>
              </a:ext>
            </a:extLst>
          </p:cNvPr>
          <p:cNvSpPr/>
          <p:nvPr/>
        </p:nvSpPr>
        <p:spPr>
          <a:xfrm>
            <a:off x="5944953" y="3388821"/>
            <a:ext cx="3071652" cy="3464561"/>
          </a:xfrm>
          <a:custGeom>
            <a:avLst/>
            <a:gdLst>
              <a:gd name="f0" fmla="val w"/>
              <a:gd name="f1" fmla="val h"/>
              <a:gd name="f2" fmla="val 0"/>
              <a:gd name="f3" fmla="val 1673857"/>
              <a:gd name="f4" fmla="val 1437251"/>
              <a:gd name="f5" fmla="*/ f0 1 1673857"/>
              <a:gd name="f6" fmla="*/ f1 1 1437251"/>
              <a:gd name="f7" fmla="+- f4 0 f2"/>
              <a:gd name="f8" fmla="+- f3 0 f2"/>
              <a:gd name="f9" fmla="*/ f8 1 1673857"/>
              <a:gd name="f10" fmla="*/ f7 1 1437251"/>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673857" h="1437251">
                <a:moveTo>
                  <a:pt x="f2" y="f2"/>
                </a:moveTo>
                <a:lnTo>
                  <a:pt x="f3" y="f2"/>
                </a:lnTo>
                <a:lnTo>
                  <a:pt x="f3" y="f4"/>
                </a:lnTo>
                <a:lnTo>
                  <a:pt x="f2" y="f4"/>
                </a:lnTo>
                <a:close/>
              </a:path>
            </a:pathLst>
          </a:custGeom>
          <a:solidFill>
            <a:srgbClr val="13257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6" name="TextBox 11">
            <a:extLst>
              <a:ext uri="{FF2B5EF4-FFF2-40B4-BE49-F238E27FC236}">
                <a16:creationId xmlns:a16="http://schemas.microsoft.com/office/drawing/2014/main" id="{4763379E-5DCB-F94B-A4DE-9C58D580991B}"/>
              </a:ext>
            </a:extLst>
          </p:cNvPr>
          <p:cNvSpPr txBox="1"/>
          <p:nvPr/>
        </p:nvSpPr>
        <p:spPr>
          <a:xfrm>
            <a:off x="1064279" y="1625602"/>
            <a:ext cx="2974323" cy="763569"/>
          </a:xfrm>
          <a:prstGeom prst="rect">
            <a:avLst/>
          </a:prstGeom>
          <a:noFill/>
          <a:ln cap="flat">
            <a:noFill/>
          </a:ln>
        </p:spPr>
        <p:txBody>
          <a:bodyPr vert="horz" wrap="square" lIns="0" tIns="0" rIns="0" bIns="0" anchor="t" anchorCtr="0" compatLnSpc="1">
            <a:spAutoFit/>
          </a:bodyPr>
          <a:lstStyle/>
          <a:p>
            <a:pPr marL="0" marR="0" lvl="0" indent="0" algn="r" defTabSz="609539" rtl="0" fontAlgn="auto" hangingPunct="1">
              <a:lnSpc>
                <a:spcPts val="6215"/>
              </a:lnSpc>
              <a:spcBef>
                <a:spcPts val="0"/>
              </a:spcBef>
              <a:spcAft>
                <a:spcPts val="0"/>
              </a:spcAft>
              <a:buNone/>
              <a:tabLst/>
              <a:defRPr sz="1800" b="0" i="0" u="none" strike="noStrike" kern="0" cap="none" spc="0" baseline="0">
                <a:solidFill>
                  <a:srgbClr val="000000"/>
                </a:solidFill>
                <a:uFillTx/>
              </a:defRPr>
            </a:pPr>
            <a:r>
              <a:rPr lang="en-US" sz="4438" b="0" i="0" u="none" strike="noStrike" kern="1200" cap="none" spc="0" baseline="0">
                <a:solidFill>
                  <a:srgbClr val="D13D98"/>
                </a:solidFill>
                <a:uFillTx/>
                <a:latin typeface="League Spartan"/>
              </a:rPr>
              <a:t>Analyse</a:t>
            </a:r>
          </a:p>
        </p:txBody>
      </p:sp>
      <p:sp>
        <p:nvSpPr>
          <p:cNvPr id="7" name="TextBox 12">
            <a:extLst>
              <a:ext uri="{FF2B5EF4-FFF2-40B4-BE49-F238E27FC236}">
                <a16:creationId xmlns:a16="http://schemas.microsoft.com/office/drawing/2014/main" id="{50137636-F3B5-7818-297E-B6C36C51469F}"/>
              </a:ext>
            </a:extLst>
          </p:cNvPr>
          <p:cNvSpPr txBox="1"/>
          <p:nvPr/>
        </p:nvSpPr>
        <p:spPr>
          <a:xfrm>
            <a:off x="6243486" y="5175046"/>
            <a:ext cx="2575535" cy="1127491"/>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985"/>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0" baseline="0">
                <a:solidFill>
                  <a:srgbClr val="FFFFFF"/>
                </a:solidFill>
                <a:uFillTx/>
                <a:latin typeface="Open Sans Bold"/>
              </a:rPr>
              <a:t>Cesarean Decision Huddles and Checklist</a:t>
            </a:r>
            <a:endParaRPr lang="en-US" sz="2100" b="1" i="0" u="none" strike="noStrike" kern="1200" cap="none" spc="0" baseline="0">
              <a:solidFill>
                <a:srgbClr val="FFFFFF"/>
              </a:solidFill>
              <a:uFillTx/>
              <a:latin typeface="Open Sans Bold"/>
              <a:ea typeface="Open Sans Bold"/>
              <a:cs typeface="Open Sans Bold"/>
            </a:endParaRPr>
          </a:p>
        </p:txBody>
      </p:sp>
      <p:sp>
        <p:nvSpPr>
          <p:cNvPr id="8" name="Freeform 14">
            <a:extLst>
              <a:ext uri="{FF2B5EF4-FFF2-40B4-BE49-F238E27FC236}">
                <a16:creationId xmlns:a16="http://schemas.microsoft.com/office/drawing/2014/main" id="{19062BC1-3E06-958C-9A61-232572F7EE66}"/>
              </a:ext>
            </a:extLst>
          </p:cNvPr>
          <p:cNvSpPr/>
          <p:nvPr/>
        </p:nvSpPr>
        <p:spPr>
          <a:xfrm>
            <a:off x="2870786" y="3132953"/>
            <a:ext cx="3161720" cy="3720190"/>
          </a:xfrm>
          <a:custGeom>
            <a:avLst/>
            <a:gdLst>
              <a:gd name="f0" fmla="val w"/>
              <a:gd name="f1" fmla="val h"/>
              <a:gd name="f2" fmla="val 0"/>
              <a:gd name="f3" fmla="val 1762099"/>
              <a:gd name="f4" fmla="val 1437251"/>
              <a:gd name="f5" fmla="*/ f0 1 1762099"/>
              <a:gd name="f6" fmla="*/ f1 1 1437251"/>
              <a:gd name="f7" fmla="+- f4 0 f2"/>
              <a:gd name="f8" fmla="+- f3 0 f2"/>
              <a:gd name="f9" fmla="*/ f8 1 1762099"/>
              <a:gd name="f10" fmla="*/ f7 1 1437251"/>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762099" h="1437251">
                <a:moveTo>
                  <a:pt x="f2" y="f2"/>
                </a:moveTo>
                <a:lnTo>
                  <a:pt x="f3" y="f2"/>
                </a:lnTo>
                <a:lnTo>
                  <a:pt x="f3" y="f4"/>
                </a:lnTo>
                <a:lnTo>
                  <a:pt x="f2" y="f4"/>
                </a:lnTo>
                <a:close/>
              </a:path>
            </a:pathLst>
          </a:custGeom>
          <a:solidFill>
            <a:srgbClr val="FBDE4D"/>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9" name="Freeform 16">
            <a:extLst>
              <a:ext uri="{FF2B5EF4-FFF2-40B4-BE49-F238E27FC236}">
                <a16:creationId xmlns:a16="http://schemas.microsoft.com/office/drawing/2014/main" id="{A7E16694-4361-492A-4091-B5C6B582CA7C}"/>
              </a:ext>
            </a:extLst>
          </p:cNvPr>
          <p:cNvSpPr/>
          <p:nvPr/>
        </p:nvSpPr>
        <p:spPr>
          <a:xfrm>
            <a:off x="2870786" y="-28693"/>
            <a:ext cx="3163522" cy="3450332"/>
          </a:xfrm>
          <a:custGeom>
            <a:avLst/>
            <a:gdLst>
              <a:gd name="f0" fmla="val w"/>
              <a:gd name="f1" fmla="val h"/>
              <a:gd name="f2" fmla="val 0"/>
              <a:gd name="f3" fmla="val 1762545"/>
              <a:gd name="f4" fmla="val 1531112"/>
              <a:gd name="f5" fmla="*/ f0 1 1762545"/>
              <a:gd name="f6" fmla="*/ f1 1 1531112"/>
              <a:gd name="f7" fmla="+- f4 0 f2"/>
              <a:gd name="f8" fmla="+- f3 0 f2"/>
              <a:gd name="f9" fmla="*/ f8 1 1762545"/>
              <a:gd name="f10" fmla="*/ f7 1 153111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762545" h="1531112">
                <a:moveTo>
                  <a:pt x="f2" y="f2"/>
                </a:moveTo>
                <a:lnTo>
                  <a:pt x="f3" y="f2"/>
                </a:lnTo>
                <a:lnTo>
                  <a:pt x="f3" y="f4"/>
                </a:lnTo>
                <a:lnTo>
                  <a:pt x="f2" y="f4"/>
                </a:lnTo>
                <a:close/>
              </a:path>
            </a:pathLst>
          </a:custGeom>
          <a:solidFill>
            <a:srgbClr val="13257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0" name="Freeform 18">
            <a:extLst>
              <a:ext uri="{FF2B5EF4-FFF2-40B4-BE49-F238E27FC236}">
                <a16:creationId xmlns:a16="http://schemas.microsoft.com/office/drawing/2014/main" id="{45365E3E-7019-979E-048F-733AC5EA5E4A}"/>
              </a:ext>
            </a:extLst>
          </p:cNvPr>
          <p:cNvSpPr/>
          <p:nvPr/>
        </p:nvSpPr>
        <p:spPr>
          <a:xfrm>
            <a:off x="0" y="-36594"/>
            <a:ext cx="3001499" cy="3449912"/>
          </a:xfrm>
          <a:custGeom>
            <a:avLst/>
            <a:gdLst>
              <a:gd name="f0" fmla="val w"/>
              <a:gd name="f1" fmla="val h"/>
              <a:gd name="f2" fmla="val 0"/>
              <a:gd name="f3" fmla="val 1594297"/>
              <a:gd name="f4" fmla="val 1531112"/>
              <a:gd name="f5" fmla="*/ f0 1 1594297"/>
              <a:gd name="f6" fmla="*/ f1 1 1531112"/>
              <a:gd name="f7" fmla="+- f4 0 f2"/>
              <a:gd name="f8" fmla="+- f3 0 f2"/>
              <a:gd name="f9" fmla="*/ f8 1 1594297"/>
              <a:gd name="f10" fmla="*/ f7 1 153111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594297" h="1531112">
                <a:moveTo>
                  <a:pt x="f2" y="f2"/>
                </a:moveTo>
                <a:lnTo>
                  <a:pt x="f3" y="f2"/>
                </a:lnTo>
                <a:lnTo>
                  <a:pt x="f3" y="f4"/>
                </a:lnTo>
                <a:lnTo>
                  <a:pt x="f2" y="f4"/>
                </a:lnTo>
                <a:close/>
              </a:path>
            </a:pathLst>
          </a:custGeom>
          <a:solidFill>
            <a:srgbClr val="F58366"/>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1" name="Freeform 20">
            <a:extLst>
              <a:ext uri="{FF2B5EF4-FFF2-40B4-BE49-F238E27FC236}">
                <a16:creationId xmlns:a16="http://schemas.microsoft.com/office/drawing/2014/main" id="{09D08C8D-FD69-F940-F7E0-F756DA92658E}"/>
              </a:ext>
            </a:extLst>
          </p:cNvPr>
          <p:cNvSpPr/>
          <p:nvPr/>
        </p:nvSpPr>
        <p:spPr>
          <a:xfrm>
            <a:off x="-3328" y="3405947"/>
            <a:ext cx="3024880" cy="3452052"/>
          </a:xfrm>
          <a:custGeom>
            <a:avLst/>
            <a:gdLst>
              <a:gd name="f0" fmla="val w"/>
              <a:gd name="f1" fmla="val h"/>
              <a:gd name="f2" fmla="val 0"/>
              <a:gd name="f3" fmla="val 1604178"/>
              <a:gd name="f4" fmla="val 1437251"/>
              <a:gd name="f5" fmla="*/ f0 1 1604178"/>
              <a:gd name="f6" fmla="*/ f1 1 1437251"/>
              <a:gd name="f7" fmla="+- f4 0 f2"/>
              <a:gd name="f8" fmla="+- f3 0 f2"/>
              <a:gd name="f9" fmla="*/ f8 1 1604178"/>
              <a:gd name="f10" fmla="*/ f7 1 1437251"/>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604178" h="1437251">
                <a:moveTo>
                  <a:pt x="f2" y="f2"/>
                </a:moveTo>
                <a:lnTo>
                  <a:pt x="f3" y="f2"/>
                </a:lnTo>
                <a:lnTo>
                  <a:pt x="f3" y="f4"/>
                </a:lnTo>
                <a:lnTo>
                  <a:pt x="f2" y="f4"/>
                </a:lnTo>
                <a:close/>
              </a:path>
            </a:pathLst>
          </a:custGeom>
          <a:solidFill>
            <a:srgbClr val="132572"/>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2" name="Freeform 21">
            <a:extLst>
              <a:ext uri="{FF2B5EF4-FFF2-40B4-BE49-F238E27FC236}">
                <a16:creationId xmlns:a16="http://schemas.microsoft.com/office/drawing/2014/main" id="{004DE289-04BD-6D62-6943-2DE3EC9C95AA}"/>
              </a:ext>
            </a:extLst>
          </p:cNvPr>
          <p:cNvSpPr/>
          <p:nvPr/>
        </p:nvSpPr>
        <p:spPr>
          <a:xfrm>
            <a:off x="511789" y="1669886"/>
            <a:ext cx="1815129" cy="1581427"/>
          </a:xfrm>
          <a:custGeom>
            <a:avLst/>
            <a:gdLst>
              <a:gd name="f0" fmla="val w"/>
              <a:gd name="f1" fmla="val h"/>
              <a:gd name="f2" fmla="val 0"/>
              <a:gd name="f3" fmla="val 2722693"/>
              <a:gd name="f4" fmla="val 2372146"/>
              <a:gd name="f5" fmla="val 2722694"/>
              <a:gd name="f6" fmla="*/ f0 1 2722693"/>
              <a:gd name="f7" fmla="*/ f1 1 2372146"/>
              <a:gd name="f8" fmla="+- f4 0 f2"/>
              <a:gd name="f9" fmla="+- f3 0 f2"/>
              <a:gd name="f10" fmla="*/ f9 1 2722693"/>
              <a:gd name="f11" fmla="*/ f8 1 2372146"/>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2722693" h="2372146">
                <a:moveTo>
                  <a:pt x="f2" y="f2"/>
                </a:moveTo>
                <a:lnTo>
                  <a:pt x="f5" y="f2"/>
                </a:lnTo>
                <a:lnTo>
                  <a:pt x="f5" y="f4"/>
                </a:lnTo>
                <a:lnTo>
                  <a:pt x="f2" y="f4"/>
                </a:lnTo>
                <a:lnTo>
                  <a:pt x="f2" y="f2"/>
                </a:lnTo>
                <a:close/>
              </a:path>
            </a:pathLst>
          </a:custGeom>
          <a:blipFill>
            <a:blip r:embed="rId2">
              <a:alphaModFix/>
              <a:extLst>
                <a:ext uri="{96DAC541-7B7A-43D3-8B79-37D633B846F1}">
                  <asvg:svgBlip xmlns:asvg="http://schemas.microsoft.com/office/drawing/2016/SVG/main" r:embed="rId3"/>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3" name="Freeform 22">
            <a:extLst>
              <a:ext uri="{FF2B5EF4-FFF2-40B4-BE49-F238E27FC236}">
                <a16:creationId xmlns:a16="http://schemas.microsoft.com/office/drawing/2014/main" id="{D093D0F9-7658-4DF5-203D-ED6069800A6A}"/>
              </a:ext>
            </a:extLst>
          </p:cNvPr>
          <p:cNvSpPr/>
          <p:nvPr/>
        </p:nvSpPr>
        <p:spPr>
          <a:xfrm>
            <a:off x="3111538" y="928609"/>
            <a:ext cx="2558674" cy="1410471"/>
          </a:xfrm>
          <a:custGeom>
            <a:avLst/>
            <a:gdLst>
              <a:gd name="f0" fmla="val w"/>
              <a:gd name="f1" fmla="val h"/>
              <a:gd name="f2" fmla="val 0"/>
              <a:gd name="f3" fmla="val 3838013"/>
              <a:gd name="f4" fmla="val 2115705"/>
              <a:gd name="f5" fmla="*/ f0 1 3838013"/>
              <a:gd name="f6" fmla="*/ f1 1 2115705"/>
              <a:gd name="f7" fmla="+- f4 0 f2"/>
              <a:gd name="f8" fmla="+- f3 0 f2"/>
              <a:gd name="f9" fmla="*/ f8 1 3838013"/>
              <a:gd name="f10" fmla="*/ f7 1 2115705"/>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3838013" h="2115705">
                <a:moveTo>
                  <a:pt x="f2" y="f2"/>
                </a:moveTo>
                <a:lnTo>
                  <a:pt x="f3" y="f2"/>
                </a:lnTo>
                <a:lnTo>
                  <a:pt x="f3" y="f4"/>
                </a:lnTo>
                <a:lnTo>
                  <a:pt x="f2" y="f4"/>
                </a:lnTo>
                <a:lnTo>
                  <a:pt x="f2"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4" name="Freeform 23">
            <a:extLst>
              <a:ext uri="{FF2B5EF4-FFF2-40B4-BE49-F238E27FC236}">
                <a16:creationId xmlns:a16="http://schemas.microsoft.com/office/drawing/2014/main" id="{2EA42650-5828-2D07-3242-1045088BE8D5}"/>
              </a:ext>
            </a:extLst>
          </p:cNvPr>
          <p:cNvSpPr/>
          <p:nvPr/>
        </p:nvSpPr>
        <p:spPr>
          <a:xfrm>
            <a:off x="6696489" y="1612379"/>
            <a:ext cx="1460333" cy="1678545"/>
          </a:xfrm>
          <a:custGeom>
            <a:avLst/>
            <a:gdLst>
              <a:gd name="f0" fmla="val w"/>
              <a:gd name="f1" fmla="val h"/>
              <a:gd name="f2" fmla="val 0"/>
              <a:gd name="f3" fmla="val 2190499"/>
              <a:gd name="f4" fmla="val 2517815"/>
              <a:gd name="f5" fmla="*/ f0 1 2190499"/>
              <a:gd name="f6" fmla="*/ f1 1 2517815"/>
              <a:gd name="f7" fmla="+- f4 0 f2"/>
              <a:gd name="f8" fmla="+- f3 0 f2"/>
              <a:gd name="f9" fmla="*/ f8 1 2190499"/>
              <a:gd name="f10" fmla="*/ f7 1 2517815"/>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190499" h="2517815">
                <a:moveTo>
                  <a:pt x="f2" y="f2"/>
                </a:moveTo>
                <a:lnTo>
                  <a:pt x="f3" y="f2"/>
                </a:lnTo>
                <a:lnTo>
                  <a:pt x="f3" y="f4"/>
                </a:lnTo>
                <a:lnTo>
                  <a:pt x="f2" y="f4"/>
                </a:lnTo>
                <a:lnTo>
                  <a:pt x="f2" y="f2"/>
                </a:lnTo>
                <a:close/>
              </a:path>
            </a:pathLst>
          </a:custGeom>
          <a:blipFill>
            <a:blip r:embed="rId6">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5" name="Freeform 24">
            <a:extLst>
              <a:ext uri="{FF2B5EF4-FFF2-40B4-BE49-F238E27FC236}">
                <a16:creationId xmlns:a16="http://schemas.microsoft.com/office/drawing/2014/main" id="{DA35F559-9B20-72BD-B202-B0F499EEF37C}"/>
              </a:ext>
            </a:extLst>
          </p:cNvPr>
          <p:cNvSpPr/>
          <p:nvPr/>
        </p:nvSpPr>
        <p:spPr>
          <a:xfrm>
            <a:off x="989709" y="3812938"/>
            <a:ext cx="1036591" cy="1260290"/>
          </a:xfrm>
          <a:custGeom>
            <a:avLst/>
            <a:gdLst>
              <a:gd name="f0" fmla="val w"/>
              <a:gd name="f1" fmla="val h"/>
              <a:gd name="f2" fmla="val 0"/>
              <a:gd name="f3" fmla="val 1554886"/>
              <a:gd name="f4" fmla="val 1890439"/>
              <a:gd name="f5" fmla="val 1890438"/>
              <a:gd name="f6" fmla="*/ f0 1 1554886"/>
              <a:gd name="f7" fmla="*/ f1 1 1890439"/>
              <a:gd name="f8" fmla="+- f4 0 f2"/>
              <a:gd name="f9" fmla="+- f3 0 f2"/>
              <a:gd name="f10" fmla="*/ f9 1 1554886"/>
              <a:gd name="f11" fmla="*/ f8 1 1890439"/>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554886" h="1890439">
                <a:moveTo>
                  <a:pt x="f2" y="f2"/>
                </a:moveTo>
                <a:lnTo>
                  <a:pt x="f3" y="f2"/>
                </a:lnTo>
                <a:lnTo>
                  <a:pt x="f3" y="f5"/>
                </a:lnTo>
                <a:lnTo>
                  <a:pt x="f2" y="f5"/>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6" name="Freeform 25">
            <a:extLst>
              <a:ext uri="{FF2B5EF4-FFF2-40B4-BE49-F238E27FC236}">
                <a16:creationId xmlns:a16="http://schemas.microsoft.com/office/drawing/2014/main" id="{D52AC9BF-9223-B4A3-2C6C-0E2D2A816DB5}"/>
              </a:ext>
            </a:extLst>
          </p:cNvPr>
          <p:cNvSpPr/>
          <p:nvPr/>
        </p:nvSpPr>
        <p:spPr>
          <a:xfrm>
            <a:off x="3882862" y="5369512"/>
            <a:ext cx="1137787" cy="1137787"/>
          </a:xfrm>
          <a:custGeom>
            <a:avLst/>
            <a:gdLst>
              <a:gd name="f0" fmla="val w"/>
              <a:gd name="f1" fmla="val h"/>
              <a:gd name="f2" fmla="val 0"/>
              <a:gd name="f3" fmla="val 1706683"/>
              <a:gd name="f4" fmla="*/ f0 1 1706683"/>
              <a:gd name="f5" fmla="*/ f1 1 1706683"/>
              <a:gd name="f6" fmla="+- f3 0 f2"/>
              <a:gd name="f7" fmla="*/ f6 1 1706683"/>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1706683" h="1706683">
                <a:moveTo>
                  <a:pt x="f2" y="f2"/>
                </a:moveTo>
                <a:lnTo>
                  <a:pt x="f3" y="f2"/>
                </a:lnTo>
                <a:lnTo>
                  <a:pt x="f3" y="f3"/>
                </a:lnTo>
                <a:lnTo>
                  <a:pt x="f2" y="f3"/>
                </a:lnTo>
                <a:lnTo>
                  <a:pt x="f2" y="f2"/>
                </a:lnTo>
                <a:close/>
              </a:path>
            </a:pathLst>
          </a:custGeom>
          <a:blipFill>
            <a:blip r:embed="rId9">
              <a:alphaModFix/>
              <a:extLst>
                <a:ext uri="{96DAC541-7B7A-43D3-8B79-37D633B846F1}">
                  <asvg:svgBlip xmlns:asvg="http://schemas.microsoft.com/office/drawing/2016/SVG/main" r:embed="rId10"/>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7" name="Freeform 26">
            <a:extLst>
              <a:ext uri="{FF2B5EF4-FFF2-40B4-BE49-F238E27FC236}">
                <a16:creationId xmlns:a16="http://schemas.microsoft.com/office/drawing/2014/main" id="{05D6FA0E-8EAC-81A8-F052-326DF1CA9869}"/>
              </a:ext>
            </a:extLst>
          </p:cNvPr>
          <p:cNvSpPr/>
          <p:nvPr/>
        </p:nvSpPr>
        <p:spPr>
          <a:xfrm>
            <a:off x="6652534" y="3627891"/>
            <a:ext cx="1443791" cy="1371600"/>
          </a:xfrm>
          <a:custGeom>
            <a:avLst/>
            <a:gdLst>
              <a:gd name="f0" fmla="val w"/>
              <a:gd name="f1" fmla="val h"/>
              <a:gd name="f2" fmla="val 0"/>
              <a:gd name="f3" fmla="val 2165684"/>
              <a:gd name="f4" fmla="val 2057400"/>
              <a:gd name="f5" fmla="*/ f0 1 2165684"/>
              <a:gd name="f6" fmla="*/ f1 1 2057400"/>
              <a:gd name="f7" fmla="+- f4 0 f2"/>
              <a:gd name="f8" fmla="+- f3 0 f2"/>
              <a:gd name="f9" fmla="*/ f8 1 2165684"/>
              <a:gd name="f10" fmla="*/ f7 1 20574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165684" h="2057400">
                <a:moveTo>
                  <a:pt x="f2" y="f2"/>
                </a:moveTo>
                <a:lnTo>
                  <a:pt x="f3" y="f2"/>
                </a:lnTo>
                <a:lnTo>
                  <a:pt x="f3" y="f4"/>
                </a:lnTo>
                <a:lnTo>
                  <a:pt x="f2" y="f4"/>
                </a:lnTo>
                <a:lnTo>
                  <a:pt x="f2" y="f2"/>
                </a:lnTo>
                <a:close/>
              </a:path>
            </a:pathLst>
          </a:custGeom>
          <a:blipFill>
            <a:blip r:embed="rId11">
              <a:alphaModFix/>
              <a:extLst>
                <a:ext uri="{96DAC541-7B7A-43D3-8B79-37D633B846F1}">
                  <asvg:svgBlip xmlns:asvg="http://schemas.microsoft.com/office/drawing/2016/SVG/main" r:embed="rId12"/>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8" name="Freeform 27">
            <a:extLst>
              <a:ext uri="{FF2B5EF4-FFF2-40B4-BE49-F238E27FC236}">
                <a16:creationId xmlns:a16="http://schemas.microsoft.com/office/drawing/2014/main" id="{E3B11430-A979-F856-29F8-7A39AED57BB6}"/>
              </a:ext>
            </a:extLst>
          </p:cNvPr>
          <p:cNvSpPr/>
          <p:nvPr/>
        </p:nvSpPr>
        <p:spPr>
          <a:xfrm>
            <a:off x="9857542" y="4804531"/>
            <a:ext cx="1490499" cy="1475594"/>
          </a:xfrm>
          <a:custGeom>
            <a:avLst/>
            <a:gdLst>
              <a:gd name="f0" fmla="val w"/>
              <a:gd name="f1" fmla="val h"/>
              <a:gd name="f2" fmla="val 0"/>
              <a:gd name="f3" fmla="val 2235754"/>
              <a:gd name="f4" fmla="val 2213396"/>
              <a:gd name="f5" fmla="val 2213397"/>
              <a:gd name="f6" fmla="*/ f0 1 2235754"/>
              <a:gd name="f7" fmla="*/ f1 1 2213396"/>
              <a:gd name="f8" fmla="+- f4 0 f2"/>
              <a:gd name="f9" fmla="+- f3 0 f2"/>
              <a:gd name="f10" fmla="*/ f9 1 2235754"/>
              <a:gd name="f11" fmla="*/ f8 1 2213396"/>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2235754" h="2213396">
                <a:moveTo>
                  <a:pt x="f2" y="f2"/>
                </a:moveTo>
                <a:lnTo>
                  <a:pt x="f3" y="f2"/>
                </a:lnTo>
                <a:lnTo>
                  <a:pt x="f3" y="f5"/>
                </a:lnTo>
                <a:lnTo>
                  <a:pt x="f2" y="f5"/>
                </a:lnTo>
                <a:lnTo>
                  <a:pt x="f2" y="f2"/>
                </a:lnTo>
                <a:close/>
              </a:path>
            </a:pathLst>
          </a:custGeom>
          <a:blipFill>
            <a:blip r:embed="rId13">
              <a:alphaModFix/>
              <a:extLst>
                <a:ext uri="{96DAC541-7B7A-43D3-8B79-37D633B846F1}">
                  <asvg:svgBlip xmlns:asvg="http://schemas.microsoft.com/office/drawing/2016/SVG/main" r:embed="rId1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9" name="Freeform 28">
            <a:extLst>
              <a:ext uri="{FF2B5EF4-FFF2-40B4-BE49-F238E27FC236}">
                <a16:creationId xmlns:a16="http://schemas.microsoft.com/office/drawing/2014/main" id="{FC87448B-82CE-16E2-F9B0-12C980407094}"/>
              </a:ext>
            </a:extLst>
          </p:cNvPr>
          <p:cNvSpPr/>
          <p:nvPr/>
        </p:nvSpPr>
        <p:spPr>
          <a:xfrm>
            <a:off x="9639339" y="932404"/>
            <a:ext cx="1919380" cy="1629067"/>
          </a:xfrm>
          <a:custGeom>
            <a:avLst/>
            <a:gdLst>
              <a:gd name="f0" fmla="val w"/>
              <a:gd name="f1" fmla="val h"/>
              <a:gd name="f2" fmla="val 0"/>
              <a:gd name="f3" fmla="val 2879065"/>
              <a:gd name="f4" fmla="val 2443607"/>
              <a:gd name="f5" fmla="*/ f0 1 2879065"/>
              <a:gd name="f6" fmla="*/ f1 1 2443607"/>
              <a:gd name="f7" fmla="+- f4 0 f2"/>
              <a:gd name="f8" fmla="+- f3 0 f2"/>
              <a:gd name="f9" fmla="*/ f8 1 2879065"/>
              <a:gd name="f10" fmla="*/ f7 1 244360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879065" h="2443607">
                <a:moveTo>
                  <a:pt x="f2" y="f2"/>
                </a:moveTo>
                <a:lnTo>
                  <a:pt x="f3" y="f2"/>
                </a:lnTo>
                <a:lnTo>
                  <a:pt x="f3" y="f4"/>
                </a:lnTo>
                <a:lnTo>
                  <a:pt x="f2" y="f4"/>
                </a:lnTo>
                <a:lnTo>
                  <a:pt x="f2" y="f2"/>
                </a:lnTo>
                <a:close/>
              </a:path>
            </a:pathLst>
          </a:custGeom>
          <a:blipFill>
            <a:blip r:embed="rId15">
              <a:alphaModFix/>
              <a:extLst>
                <a:ext uri="{96DAC541-7B7A-43D3-8B79-37D633B846F1}">
                  <asvg:svgBlip xmlns:asvg="http://schemas.microsoft.com/office/drawing/2016/SVG/main" r:embed="rId1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20" name="TextBox 29">
            <a:extLst>
              <a:ext uri="{FF2B5EF4-FFF2-40B4-BE49-F238E27FC236}">
                <a16:creationId xmlns:a16="http://schemas.microsoft.com/office/drawing/2014/main" id="{EEACC4B3-9EE6-4F66-CCA9-6A7EFEFC4310}"/>
              </a:ext>
            </a:extLst>
          </p:cNvPr>
          <p:cNvSpPr txBox="1"/>
          <p:nvPr/>
        </p:nvSpPr>
        <p:spPr>
          <a:xfrm>
            <a:off x="5940116" y="875382"/>
            <a:ext cx="2870996" cy="743791"/>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98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0" baseline="0">
                <a:solidFill>
                  <a:srgbClr val="132572"/>
                </a:solidFill>
                <a:uFillTx/>
                <a:latin typeface="Open Sans Bold"/>
              </a:rPr>
              <a:t>Labor Management Support ​</a:t>
            </a:r>
            <a:endParaRPr lang="en-US" sz="2100" b="1" i="0" u="none" strike="noStrike" kern="1200" cap="none" spc="0" baseline="0">
              <a:solidFill>
                <a:srgbClr val="132572"/>
              </a:solidFill>
              <a:uFillTx/>
              <a:latin typeface="Open Sans Bold"/>
              <a:ea typeface="Open Sans Bold"/>
              <a:cs typeface="Open Sans Bold"/>
            </a:endParaRPr>
          </a:p>
        </p:txBody>
      </p:sp>
      <p:sp>
        <p:nvSpPr>
          <p:cNvPr id="21" name="TextBox 30">
            <a:extLst>
              <a:ext uri="{FF2B5EF4-FFF2-40B4-BE49-F238E27FC236}">
                <a16:creationId xmlns:a16="http://schemas.microsoft.com/office/drawing/2014/main" id="{E70141EF-1D45-9C2C-7EC4-41FDD1E9704D}"/>
              </a:ext>
            </a:extLst>
          </p:cNvPr>
          <p:cNvSpPr txBox="1"/>
          <p:nvPr/>
        </p:nvSpPr>
        <p:spPr>
          <a:xfrm>
            <a:off x="9300600" y="2763362"/>
            <a:ext cx="2568092" cy="35856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985"/>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0" baseline="0">
                <a:solidFill>
                  <a:srgbClr val="FFFFFF"/>
                </a:solidFill>
                <a:uFillTx/>
                <a:latin typeface="Open Sans Bold"/>
              </a:rPr>
              <a:t>Patient Education</a:t>
            </a:r>
            <a:endParaRPr lang="en-US" sz="2100" b="1" i="0" u="none" strike="noStrike" kern="1200" cap="none" spc="0" baseline="0">
              <a:solidFill>
                <a:srgbClr val="FFFFFF"/>
              </a:solidFill>
              <a:uFillTx/>
              <a:latin typeface="Open Sans Bold"/>
              <a:ea typeface="Open Sans Bold"/>
              <a:cs typeface="Open Sans Bold"/>
            </a:endParaRPr>
          </a:p>
        </p:txBody>
      </p:sp>
      <p:sp>
        <p:nvSpPr>
          <p:cNvPr id="22" name="TextBox 31">
            <a:extLst>
              <a:ext uri="{FF2B5EF4-FFF2-40B4-BE49-F238E27FC236}">
                <a16:creationId xmlns:a16="http://schemas.microsoft.com/office/drawing/2014/main" id="{521EA457-69A6-E4BE-A291-D5B6CF591181}"/>
              </a:ext>
            </a:extLst>
          </p:cNvPr>
          <p:cNvSpPr txBox="1"/>
          <p:nvPr/>
        </p:nvSpPr>
        <p:spPr>
          <a:xfrm>
            <a:off x="9298524" y="3806967"/>
            <a:ext cx="2568092" cy="743855"/>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985"/>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0" baseline="0">
                <a:solidFill>
                  <a:srgbClr val="132572"/>
                </a:solidFill>
                <a:uFillTx/>
                <a:latin typeface="Open Sans Bold"/>
              </a:rPr>
              <a:t>Share Decision Making</a:t>
            </a:r>
            <a:endParaRPr lang="en-US" sz="2100" b="1" i="0" u="none" strike="noStrike" kern="1200" cap="none" spc="0" baseline="0">
              <a:solidFill>
                <a:srgbClr val="132572"/>
              </a:solidFill>
              <a:uFillTx/>
              <a:latin typeface="Open Sans Bold"/>
              <a:ea typeface="Open Sans Bold"/>
              <a:cs typeface="Open Sans Bold"/>
            </a:endParaRPr>
          </a:p>
        </p:txBody>
      </p:sp>
      <p:sp>
        <p:nvSpPr>
          <p:cNvPr id="23" name="TextBox 32">
            <a:extLst>
              <a:ext uri="{FF2B5EF4-FFF2-40B4-BE49-F238E27FC236}">
                <a16:creationId xmlns:a16="http://schemas.microsoft.com/office/drawing/2014/main" id="{59C02273-B1A0-4F51-0E40-831C96D38F93}"/>
              </a:ext>
            </a:extLst>
          </p:cNvPr>
          <p:cNvSpPr txBox="1"/>
          <p:nvPr/>
        </p:nvSpPr>
        <p:spPr>
          <a:xfrm>
            <a:off x="3072621" y="2534607"/>
            <a:ext cx="2866543" cy="719111"/>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890"/>
              </a:lnSpc>
              <a:spcBef>
                <a:spcPts val="0"/>
              </a:spcBef>
              <a:spcAft>
                <a:spcPts val="0"/>
              </a:spcAft>
              <a:buNone/>
              <a:tabLst/>
              <a:defRPr sz="1800" b="0" i="0" u="none" strike="noStrike" kern="0" cap="none" spc="0" baseline="0">
                <a:solidFill>
                  <a:srgbClr val="000000"/>
                </a:solidFill>
                <a:uFillTx/>
              </a:defRPr>
            </a:pPr>
            <a:r>
              <a:rPr lang="en-US" sz="2050" b="1" i="0" u="none" strike="noStrike" kern="1200" cap="none" spc="0" baseline="0">
                <a:solidFill>
                  <a:srgbClr val="FFFFFF"/>
                </a:solidFill>
                <a:uFillTx/>
                <a:latin typeface="Open Sans Bold"/>
              </a:rPr>
              <a:t>Clinical Team Education and Buy-In</a:t>
            </a:r>
            <a:endParaRPr lang="en-US" sz="2050" b="1" i="0" u="none" strike="noStrike" kern="1200" cap="none" spc="0" baseline="0">
              <a:solidFill>
                <a:srgbClr val="FFFFFF"/>
              </a:solidFill>
              <a:uFillTx/>
              <a:latin typeface="Open Sans Bold"/>
              <a:ea typeface="Open Sans Bold"/>
              <a:cs typeface="Open Sans Bold"/>
            </a:endParaRPr>
          </a:p>
        </p:txBody>
      </p:sp>
      <p:sp>
        <p:nvSpPr>
          <p:cNvPr id="24" name="TextBox 33">
            <a:extLst>
              <a:ext uri="{FF2B5EF4-FFF2-40B4-BE49-F238E27FC236}">
                <a16:creationId xmlns:a16="http://schemas.microsoft.com/office/drawing/2014/main" id="{E63C82B7-4BA6-9E65-CD15-3F8C53D3585F}"/>
              </a:ext>
            </a:extLst>
          </p:cNvPr>
          <p:cNvSpPr txBox="1"/>
          <p:nvPr/>
        </p:nvSpPr>
        <p:spPr>
          <a:xfrm>
            <a:off x="2870786" y="3878848"/>
            <a:ext cx="3157048" cy="112857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985"/>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0" baseline="0">
                <a:solidFill>
                  <a:srgbClr val="132572"/>
                </a:solidFill>
                <a:uFillTx/>
                <a:latin typeface="Open Sans Bold"/>
              </a:rPr>
              <a:t>Fallout Reviews of cases not meeting ACOG/SMFM Criteria​</a:t>
            </a:r>
            <a:endParaRPr lang="en-US" sz="2100" b="1" i="0" u="none" strike="noStrike" kern="1200" cap="none" spc="0" baseline="0">
              <a:solidFill>
                <a:srgbClr val="132572"/>
              </a:solidFill>
              <a:uFillTx/>
              <a:latin typeface="Open Sans Bold"/>
              <a:ea typeface="Open Sans Bold"/>
              <a:cs typeface="Open Sans Bold"/>
            </a:endParaRPr>
          </a:p>
        </p:txBody>
      </p:sp>
      <p:sp>
        <p:nvSpPr>
          <p:cNvPr id="25" name="TextBox 34">
            <a:extLst>
              <a:ext uri="{FF2B5EF4-FFF2-40B4-BE49-F238E27FC236}">
                <a16:creationId xmlns:a16="http://schemas.microsoft.com/office/drawing/2014/main" id="{8FF2FE91-D9C9-E966-52AA-D97CA32EF483}"/>
              </a:ext>
            </a:extLst>
          </p:cNvPr>
          <p:cNvSpPr txBox="1"/>
          <p:nvPr/>
        </p:nvSpPr>
        <p:spPr>
          <a:xfrm>
            <a:off x="-4279" y="802422"/>
            <a:ext cx="3005011" cy="743791"/>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98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0" baseline="0">
                <a:solidFill>
                  <a:srgbClr val="132572"/>
                </a:solidFill>
                <a:uFillTx/>
                <a:latin typeface="Open Sans Bold"/>
              </a:rPr>
              <a:t>Unblinded Provider-level NTSV C/S Rates ​</a:t>
            </a:r>
            <a:endParaRPr lang="en-US" sz="2100" b="1" i="0" u="none" strike="noStrike" kern="1200" cap="none" spc="0" baseline="0">
              <a:solidFill>
                <a:srgbClr val="132572"/>
              </a:solidFill>
              <a:uFillTx/>
              <a:latin typeface="Open Sans Bold"/>
              <a:ea typeface="Open Sans Bold"/>
              <a:cs typeface="Open Sans Bold"/>
            </a:endParaRPr>
          </a:p>
        </p:txBody>
      </p:sp>
      <p:sp>
        <p:nvSpPr>
          <p:cNvPr id="26" name="TextBox 35">
            <a:extLst>
              <a:ext uri="{FF2B5EF4-FFF2-40B4-BE49-F238E27FC236}">
                <a16:creationId xmlns:a16="http://schemas.microsoft.com/office/drawing/2014/main" id="{EE5924EA-22DE-6EC9-8ED3-B29C833EA9BE}"/>
              </a:ext>
            </a:extLst>
          </p:cNvPr>
          <p:cNvSpPr txBox="1"/>
          <p:nvPr/>
        </p:nvSpPr>
        <p:spPr>
          <a:xfrm>
            <a:off x="178673" y="5131914"/>
            <a:ext cx="2610758" cy="112857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985"/>
              </a:lnSpc>
              <a:spcBef>
                <a:spcPts val="0"/>
              </a:spcBef>
              <a:spcAft>
                <a:spcPts val="0"/>
              </a:spcAft>
              <a:buNone/>
              <a:tabLst/>
              <a:defRPr sz="1800" b="0" i="0" u="none" strike="noStrike" kern="0" cap="none" spc="0" baseline="0">
                <a:solidFill>
                  <a:srgbClr val="000000"/>
                </a:solidFill>
                <a:uFillTx/>
              </a:defRPr>
            </a:pPr>
            <a:r>
              <a:rPr lang="en-US" sz="2133" b="0" i="0" u="none" strike="noStrike" kern="1200" cap="none" spc="0" baseline="0">
                <a:solidFill>
                  <a:srgbClr val="FFFFFF"/>
                </a:solidFill>
                <a:uFillTx/>
                <a:latin typeface="Open Sans Bold"/>
              </a:rPr>
              <a:t>Recognition of successful NTSV Vaginal Deliveries</a:t>
            </a:r>
          </a:p>
        </p:txBody>
      </p:sp>
      <p:sp>
        <p:nvSpPr>
          <p:cNvPr id="27" name="TextBox 10">
            <a:extLst>
              <a:ext uri="{FF2B5EF4-FFF2-40B4-BE49-F238E27FC236}">
                <a16:creationId xmlns:a16="http://schemas.microsoft.com/office/drawing/2014/main" id="{AEFD4B3E-DE96-3AD5-20DF-1F3E0250AE27}"/>
              </a:ext>
            </a:extLst>
          </p:cNvPr>
          <p:cNvSpPr txBox="1"/>
          <p:nvPr/>
        </p:nvSpPr>
        <p:spPr>
          <a:xfrm>
            <a:off x="2530135" y="-38020"/>
            <a:ext cx="6472662" cy="915506"/>
          </a:xfrm>
          <a:prstGeom prst="rect">
            <a:avLst/>
          </a:prstGeom>
          <a:noFill/>
          <a:ln cap="flat">
            <a:noFill/>
          </a:ln>
        </p:spPr>
        <p:txBody>
          <a:bodyPr vert="horz" wrap="square" lIns="0" tIns="0" rIns="0" bIns="0" anchor="t" anchorCtr="0" compatLnSpc="1">
            <a:spAutoFit/>
          </a:bodyPr>
          <a:lstStyle/>
          <a:p>
            <a:pPr marL="0" marR="0" lvl="0" indent="0" algn="r" defTabSz="609539" rtl="0" fontAlgn="auto" hangingPunct="1">
              <a:lnSpc>
                <a:spcPts val="7635"/>
              </a:lnSpc>
              <a:spcBef>
                <a:spcPts val="0"/>
              </a:spcBef>
              <a:spcAft>
                <a:spcPts val="0"/>
              </a:spcAft>
              <a:buNone/>
              <a:tabLst/>
              <a:defRPr sz="1800" b="0" i="0" u="none" strike="noStrike" kern="0" cap="none" spc="0" baseline="0">
                <a:solidFill>
                  <a:srgbClr val="000000"/>
                </a:solidFill>
                <a:uFillTx/>
              </a:defRPr>
            </a:pPr>
            <a:r>
              <a:rPr lang="en-US" sz="5450" b="1" i="0" u="none" strike="noStrike" kern="1200" cap="none" spc="0" baseline="0">
                <a:solidFill>
                  <a:srgbClr val="FFFFFF"/>
                </a:solidFill>
                <a:uFillTx/>
                <a:latin typeface="Calibri"/>
                <a:cs typeface="Calibri"/>
              </a:rPr>
              <a:t>PVB KEY STRATEGIES</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name="Slide693">
    <p:bg>
      <p:bgPr>
        <a:solidFill>
          <a:srgbClr val="F3F5F4"/>
        </a:solidFill>
        <a:effectLst/>
      </p:bgPr>
    </p:bg>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A62F1BA-DAB6-84E8-F400-B66C4D9F96F0}"/>
              </a:ext>
            </a:extLst>
          </p:cNvPr>
          <p:cNvSpPr/>
          <p:nvPr/>
        </p:nvSpPr>
        <p:spPr>
          <a:xfrm>
            <a:off x="7204914" y="-112041"/>
            <a:ext cx="5387288" cy="1602961"/>
          </a:xfrm>
          <a:prstGeom prst="rect">
            <a:avLst/>
          </a:prstGeom>
          <a:solidFill>
            <a:srgbClr val="F3F5F4"/>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TextBox 3">
            <a:extLst>
              <a:ext uri="{FF2B5EF4-FFF2-40B4-BE49-F238E27FC236}">
                <a16:creationId xmlns:a16="http://schemas.microsoft.com/office/drawing/2014/main" id="{DDC390FF-BF67-3456-59C6-6028BE95E30E}"/>
              </a:ext>
            </a:extLst>
          </p:cNvPr>
          <p:cNvSpPr txBox="1"/>
          <p:nvPr/>
        </p:nvSpPr>
        <p:spPr>
          <a:xfrm>
            <a:off x="291327" y="127001"/>
            <a:ext cx="9587429" cy="1299847"/>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ts val="4955"/>
              </a:lnSpc>
              <a:spcBef>
                <a:spcPts val="0"/>
              </a:spcBef>
              <a:spcAft>
                <a:spcPts val="0"/>
              </a:spcAft>
              <a:buNone/>
              <a:tabLst/>
              <a:defRPr sz="1800" b="0" i="0" u="none" strike="noStrike" kern="0" cap="none" spc="0" baseline="0">
                <a:solidFill>
                  <a:srgbClr val="000000"/>
                </a:solidFill>
                <a:uFillTx/>
              </a:defRPr>
            </a:pPr>
            <a:r>
              <a:rPr lang="en-US" sz="4800" b="1" i="0" u="none" strike="noStrike" kern="0" cap="none" spc="0" baseline="0">
                <a:solidFill>
                  <a:srgbClr val="1C498B"/>
                </a:solidFill>
                <a:uFillTx/>
                <a:latin typeface="Calibri"/>
                <a:ea typeface="Calibri"/>
                <a:cs typeface="Calibri"/>
              </a:rPr>
              <a:t>Reduced NTSV C-section Rates and Variability Across IL Hospitals</a:t>
            </a:r>
          </a:p>
        </p:txBody>
      </p:sp>
      <p:sp>
        <p:nvSpPr>
          <p:cNvPr id="4" name="Freeform 4">
            <a:extLst>
              <a:ext uri="{FF2B5EF4-FFF2-40B4-BE49-F238E27FC236}">
                <a16:creationId xmlns:a16="http://schemas.microsoft.com/office/drawing/2014/main" id="{B66D940A-AF19-DC70-3137-22531E12AE15}"/>
              </a:ext>
            </a:extLst>
          </p:cNvPr>
          <p:cNvSpPr/>
          <p:nvPr/>
        </p:nvSpPr>
        <p:spPr>
          <a:xfrm>
            <a:off x="614476" y="1487646"/>
            <a:ext cx="10092287" cy="5256592"/>
          </a:xfrm>
          <a:custGeom>
            <a:avLst/>
            <a:gdLst>
              <a:gd name="f0" fmla="val w"/>
              <a:gd name="f1" fmla="val h"/>
              <a:gd name="f2" fmla="val 0"/>
              <a:gd name="f3" fmla="val 11328546"/>
              <a:gd name="f4" fmla="val 6530822"/>
              <a:gd name="f5" fmla="*/ f0 1 11328546"/>
              <a:gd name="f6" fmla="*/ f1 1 6530822"/>
              <a:gd name="f7" fmla="+- f4 0 f2"/>
              <a:gd name="f8" fmla="+- f3 0 f2"/>
              <a:gd name="f9" fmla="*/ f8 1 11328546"/>
              <a:gd name="f10" fmla="*/ f7 1 653082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1328546" h="6530822">
                <a:moveTo>
                  <a:pt x="f2" y="f2"/>
                </a:moveTo>
                <a:lnTo>
                  <a:pt x="f3" y="f2"/>
                </a:lnTo>
                <a:lnTo>
                  <a:pt x="f3" y="f4"/>
                </a:lnTo>
                <a:lnTo>
                  <a:pt x="f2" y="f4"/>
                </a:lnTo>
                <a:lnTo>
                  <a:pt x="f2" y="f2"/>
                </a:lnTo>
                <a:close/>
              </a:path>
            </a:pathLst>
          </a:custGeom>
          <a:blipFill>
            <a:blip r:embed="rId2">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Freeform 2">
            <a:extLst>
              <a:ext uri="{FF2B5EF4-FFF2-40B4-BE49-F238E27FC236}">
                <a16:creationId xmlns:a16="http://schemas.microsoft.com/office/drawing/2014/main" id="{BBE63B18-780D-ADA6-EFCB-6AAF4B5A7439}"/>
              </a:ext>
            </a:extLst>
          </p:cNvPr>
          <p:cNvSpPr/>
          <p:nvPr/>
        </p:nvSpPr>
        <p:spPr>
          <a:xfrm rot="20190849">
            <a:off x="10336067" y="-800008"/>
            <a:ext cx="1803361" cy="4761335"/>
          </a:xfrm>
          <a:custGeom>
            <a:avLst/>
            <a:gdLst>
              <a:gd name="f0" fmla="val w"/>
              <a:gd name="f1" fmla="val h"/>
              <a:gd name="f2" fmla="val 0"/>
              <a:gd name="f3" fmla="val 3291989"/>
              <a:gd name="f4" fmla="val 8578473"/>
              <a:gd name="f5" fmla="*/ f0 1 3291989"/>
              <a:gd name="f6" fmla="*/ f1 1 8578473"/>
              <a:gd name="f7" fmla="+- f4 0 f2"/>
              <a:gd name="f8" fmla="+- f3 0 f2"/>
              <a:gd name="f9" fmla="*/ f8 1 3291989"/>
              <a:gd name="f10" fmla="*/ f7 1 8578473"/>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3291989" h="8578473">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name="Slide694">
    <p:bg>
      <p:bgPr>
        <a:solidFill>
          <a:srgbClr val="F8F8F7"/>
        </a:solidFill>
        <a:effectLst/>
      </p:bgPr>
    </p:bg>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D5D61C48-7F67-A7BC-8DB8-C0BE5CF1584C}"/>
              </a:ext>
            </a:extLst>
          </p:cNvPr>
          <p:cNvSpPr/>
          <p:nvPr/>
        </p:nvSpPr>
        <p:spPr>
          <a:xfrm>
            <a:off x="6800109" y="-4882"/>
            <a:ext cx="5387288" cy="1602961"/>
          </a:xfrm>
          <a:prstGeom prst="rect">
            <a:avLst/>
          </a:prstGeom>
          <a:solidFill>
            <a:srgbClr val="F8F8F7"/>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TextBox 8">
            <a:extLst>
              <a:ext uri="{FF2B5EF4-FFF2-40B4-BE49-F238E27FC236}">
                <a16:creationId xmlns:a16="http://schemas.microsoft.com/office/drawing/2014/main" id="{CCF4D28F-9784-AEF5-A273-380136727B75}"/>
              </a:ext>
            </a:extLst>
          </p:cNvPr>
          <p:cNvSpPr txBox="1"/>
          <p:nvPr/>
        </p:nvSpPr>
        <p:spPr>
          <a:xfrm>
            <a:off x="725795" y="196102"/>
            <a:ext cx="10358725" cy="1010274"/>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760"/>
              </a:lnSpc>
              <a:spcBef>
                <a:spcPts val="0"/>
              </a:spcBef>
              <a:spcAft>
                <a:spcPts val="0"/>
              </a:spcAft>
              <a:buNone/>
              <a:tabLst/>
              <a:defRPr sz="1800" b="0" i="0" u="none" strike="noStrike" kern="0" cap="none" spc="0" baseline="0">
                <a:solidFill>
                  <a:srgbClr val="000000"/>
                </a:solidFill>
                <a:uFillTx/>
              </a:defRPr>
            </a:pPr>
            <a:r>
              <a:rPr lang="en-US" sz="4400" b="1" i="0" u="none" strike="noStrike" kern="0" cap="none" spc="0" baseline="0" dirty="0">
                <a:solidFill>
                  <a:srgbClr val="1C498B"/>
                </a:solidFill>
                <a:uFillTx/>
                <a:latin typeface="Calibri"/>
                <a:ea typeface="Calibri"/>
                <a:cs typeface="Calibri"/>
              </a:rPr>
              <a:t>% Hospitals with NTSV C-section Rate ≤25% Stratified by Race/Ethnicity</a:t>
            </a:r>
          </a:p>
        </p:txBody>
      </p:sp>
      <p:sp>
        <p:nvSpPr>
          <p:cNvPr id="5" name="TextBox 3">
            <a:extLst>
              <a:ext uri="{FF2B5EF4-FFF2-40B4-BE49-F238E27FC236}">
                <a16:creationId xmlns:a16="http://schemas.microsoft.com/office/drawing/2014/main" id="{A3DE29F2-9869-EED9-D79E-3B9858AFA389}"/>
              </a:ext>
            </a:extLst>
          </p:cNvPr>
          <p:cNvSpPr txBox="1"/>
          <p:nvPr/>
        </p:nvSpPr>
        <p:spPr>
          <a:xfrm>
            <a:off x="338894" y="2459507"/>
            <a:ext cx="2790821" cy="1938994"/>
          </a:xfrm>
          <a:prstGeom prst="rect">
            <a:avLst/>
          </a:prstGeom>
          <a:solidFill>
            <a:srgbClr val="DEEBF7"/>
          </a:solidFill>
          <a:ln w="28575" cap="flat">
            <a:solidFill>
              <a:srgbClr val="444C55"/>
            </a:solidFill>
            <a:prstDash val="solid"/>
            <a:miter/>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a:solidFill>
                  <a:srgbClr val="1B1B1B"/>
                </a:solidFill>
                <a:uFillTx/>
                <a:latin typeface="Calibri"/>
                <a:ea typeface="Calibri"/>
                <a:cs typeface="Arial"/>
              </a:rPr>
              <a:t>In </a:t>
            </a:r>
            <a:r>
              <a:rPr lang="en-US" sz="2400" b="1" i="0" u="none" strike="noStrike" kern="1200" cap="none" spc="0" baseline="0">
                <a:solidFill>
                  <a:srgbClr val="1B1B1B"/>
                </a:solidFill>
                <a:uFillTx/>
                <a:latin typeface="Calibri"/>
                <a:ea typeface="Calibri"/>
                <a:cs typeface="Arial"/>
              </a:rPr>
              <a:t>2023</a:t>
            </a:r>
            <a:r>
              <a:rPr lang="en-US" sz="2400" b="0" i="0" u="none" strike="noStrike" kern="1200" cap="none" spc="0" baseline="0">
                <a:solidFill>
                  <a:srgbClr val="1B1B1B"/>
                </a:solidFill>
                <a:uFillTx/>
                <a:latin typeface="Calibri"/>
                <a:ea typeface="Calibri"/>
                <a:cs typeface="Arial"/>
              </a:rPr>
              <a:t>: 73 hospitals submitted data</a:t>
            </a: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a:solidFill>
                  <a:srgbClr val="1B1B1B"/>
                </a:solidFill>
                <a:uFillTx/>
                <a:latin typeface="Calibri"/>
                <a:ea typeface="Calibri"/>
                <a:cs typeface="Arial"/>
              </a:rPr>
              <a:t>In </a:t>
            </a:r>
            <a:r>
              <a:rPr lang="en-US" sz="2400" b="1" i="0" u="none" strike="noStrike" kern="1200" cap="none" spc="0" baseline="0">
                <a:solidFill>
                  <a:srgbClr val="1B1B1B"/>
                </a:solidFill>
                <a:uFillTx/>
                <a:latin typeface="Calibri"/>
                <a:ea typeface="Calibri"/>
                <a:cs typeface="Arial"/>
              </a:rPr>
              <a:t>2024</a:t>
            </a:r>
            <a:r>
              <a:rPr lang="en-US" sz="2400" b="0" i="0" u="none" strike="noStrike" kern="1200" cap="none" spc="0" baseline="0">
                <a:solidFill>
                  <a:srgbClr val="1B1B1B"/>
                </a:solidFill>
                <a:uFillTx/>
                <a:latin typeface="Calibri"/>
                <a:ea typeface="Calibri"/>
                <a:cs typeface="Arial"/>
              </a:rPr>
              <a:t>: 66 hospitals submitted sustainability data</a:t>
            </a:r>
          </a:p>
        </p:txBody>
      </p:sp>
      <p:sp>
        <p:nvSpPr>
          <p:cNvPr id="6" name="TextBox 4">
            <a:extLst>
              <a:ext uri="{FF2B5EF4-FFF2-40B4-BE49-F238E27FC236}">
                <a16:creationId xmlns:a16="http://schemas.microsoft.com/office/drawing/2014/main" id="{88BB03B0-6A68-F116-9617-EED5ED84CC34}"/>
              </a:ext>
            </a:extLst>
          </p:cNvPr>
          <p:cNvSpPr txBox="1"/>
          <p:nvPr/>
        </p:nvSpPr>
        <p:spPr>
          <a:xfrm>
            <a:off x="8635529" y="1277538"/>
            <a:ext cx="3414173" cy="4401205"/>
          </a:xfrm>
          <a:prstGeom prst="rect">
            <a:avLst/>
          </a:prstGeom>
          <a:solidFill>
            <a:srgbClr val="DEEBF7"/>
          </a:solidFill>
          <a:ln w="28575" cap="flat">
            <a:solidFill>
              <a:srgbClr val="444C55"/>
            </a:solidFill>
            <a:prstDash val="solid"/>
            <a:miter/>
          </a:ln>
        </p:spPr>
        <p:txBody>
          <a:bodyPr vert="horz" wrap="square" lIns="91440" tIns="45720" rIns="91440" bIns="45720" anchor="t" anchorCtr="0" compatLnSpc="1">
            <a:spAutoFit/>
          </a:bodyPr>
          <a:lstStyle/>
          <a:p>
            <a:pPr marL="342900" marR="0" lvl="0" indent="-34290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800" dirty="0">
                <a:solidFill>
                  <a:srgbClr val="1B1B1B"/>
                </a:solidFill>
                <a:latin typeface="Calibri"/>
                <a:ea typeface="Calibri"/>
                <a:cs typeface="Arial"/>
              </a:rPr>
              <a:t>Sustainability g</a:t>
            </a:r>
            <a:r>
              <a:rPr lang="en-US" sz="2800" b="0" i="0" u="none" strike="noStrike" kern="1200" cap="none" spc="0" baseline="0" dirty="0">
                <a:solidFill>
                  <a:srgbClr val="1B1B1B"/>
                </a:solidFill>
                <a:uFillTx/>
                <a:latin typeface="Calibri"/>
                <a:ea typeface="Calibri"/>
                <a:cs typeface="Arial"/>
              </a:rPr>
              <a:t>oal NTSV CS rate &lt; 25% across all groups.</a:t>
            </a:r>
          </a:p>
          <a:p>
            <a:pPr marL="342900" marR="0" lvl="0" indent="-34290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800" b="0" i="0" u="none" strike="noStrike" kern="1200" cap="none" spc="0" baseline="0" dirty="0">
                <a:solidFill>
                  <a:srgbClr val="1B1B1B"/>
                </a:solidFill>
                <a:uFillTx/>
                <a:latin typeface="Calibri"/>
                <a:ea typeface="Calibri"/>
                <a:cs typeface="Arial"/>
              </a:rPr>
              <a:t>&gt;50% of hospitals have achieved this goal </a:t>
            </a:r>
            <a:r>
              <a:rPr lang="en-US" sz="2800" dirty="0">
                <a:solidFill>
                  <a:srgbClr val="1B1B1B"/>
                </a:solidFill>
                <a:latin typeface="Calibri"/>
                <a:ea typeface="Calibri"/>
                <a:cs typeface="Arial"/>
              </a:rPr>
              <a:t>to reduce </a:t>
            </a:r>
            <a:r>
              <a:rPr lang="en-US" sz="2800" b="0" i="0" u="none" strike="noStrike" kern="1200" cap="none" spc="0" baseline="0" dirty="0">
                <a:solidFill>
                  <a:srgbClr val="1B1B1B"/>
                </a:solidFill>
                <a:uFillTx/>
                <a:latin typeface="Calibri"/>
                <a:ea typeface="Calibri"/>
                <a:cs typeface="Arial"/>
              </a:rPr>
              <a:t>disparity gaps </a:t>
            </a:r>
            <a:endParaRPr lang="en-US" sz="2800" b="0" i="0" u="none" strike="noStrike" kern="1200" cap="none" spc="0" baseline="0" dirty="0">
              <a:solidFill>
                <a:srgbClr val="444C55"/>
              </a:solidFill>
              <a:uFillTx/>
              <a:latin typeface="Calibri"/>
              <a:ea typeface="Calibri"/>
              <a:cs typeface="Calibri"/>
            </a:endParaRPr>
          </a:p>
          <a:p>
            <a:pPr marL="342900" marR="0" lvl="0" indent="-34290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800" b="0" i="0" u="none" strike="noStrike" kern="1200" cap="none" spc="0" baseline="0" dirty="0">
                <a:solidFill>
                  <a:srgbClr val="1B1B1B"/>
                </a:solidFill>
                <a:uFillTx/>
                <a:latin typeface="Calibri"/>
                <a:ea typeface="Calibri"/>
                <a:cs typeface="Arial"/>
              </a:rPr>
              <a:t>Taking action on disparities is achievable!</a:t>
            </a:r>
          </a:p>
        </p:txBody>
      </p:sp>
      <p:pic>
        <p:nvPicPr>
          <p:cNvPr id="7" name="Picture 6">
            <a:extLst>
              <a:ext uri="{FF2B5EF4-FFF2-40B4-BE49-F238E27FC236}">
                <a16:creationId xmlns:a16="http://schemas.microsoft.com/office/drawing/2014/main" id="{5A6BE776-F274-4693-6CE0-8103EFC298B1}"/>
              </a:ext>
            </a:extLst>
          </p:cNvPr>
          <p:cNvPicPr>
            <a:picLocks noChangeAspect="1"/>
          </p:cNvPicPr>
          <p:nvPr/>
        </p:nvPicPr>
        <p:blipFill>
          <a:blip r:embed="rId3"/>
          <a:stretch>
            <a:fillRect/>
          </a:stretch>
        </p:blipFill>
        <p:spPr>
          <a:xfrm>
            <a:off x="1391949" y="529167"/>
            <a:ext cx="7704186" cy="6328834"/>
          </a:xfrm>
          <a:prstGeom prst="rect">
            <a:avLst/>
          </a:prstGeom>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name="Slide747">
    <p:spTree>
      <p:nvGrpSpPr>
        <p:cNvPr id="1" name=""/>
        <p:cNvGrpSpPr/>
        <p:nvPr/>
      </p:nvGrpSpPr>
      <p:grpSpPr>
        <a:xfrm>
          <a:off x="0" y="0"/>
          <a:ext cx="0" cy="0"/>
          <a:chOff x="0" y="0"/>
          <a:chExt cx="0" cy="0"/>
        </a:xfrm>
      </p:grpSpPr>
      <p:sp>
        <p:nvSpPr>
          <p:cNvPr id="2" name="Google Shape;4061;p429">
            <a:extLst>
              <a:ext uri="{FF2B5EF4-FFF2-40B4-BE49-F238E27FC236}">
                <a16:creationId xmlns:a16="http://schemas.microsoft.com/office/drawing/2014/main" id="{91CC1DCA-2699-565E-890B-373ED8350331}"/>
              </a:ext>
            </a:extLst>
          </p:cNvPr>
          <p:cNvSpPr txBox="1">
            <a:spLocks noGrp="1"/>
          </p:cNvSpPr>
          <p:nvPr>
            <p:ph type="body" idx="4294967295"/>
          </p:nvPr>
        </p:nvSpPr>
        <p:spPr>
          <a:xfrm>
            <a:off x="457200" y="1146255"/>
            <a:ext cx="2350172" cy="2971800"/>
          </a:xfrm>
        </p:spPr>
        <p:txBody>
          <a:bodyPr/>
          <a:lstStyle/>
          <a:p>
            <a:pPr marL="0" lvl="0" indent="0">
              <a:spcBef>
                <a:spcPts val="0"/>
              </a:spcBef>
              <a:buNone/>
            </a:pPr>
            <a:r>
              <a:rPr lang="en-US" b="1">
                <a:solidFill>
                  <a:srgbClr val="1C498B"/>
                </a:solidFill>
              </a:rPr>
              <a:t>Steps to Address NTSV C-Section Disparities for PVB and BE Sustainability</a:t>
            </a:r>
          </a:p>
          <a:p>
            <a:pPr marL="0" lvl="0" indent="0">
              <a:spcBef>
                <a:spcPts val="2000"/>
              </a:spcBef>
              <a:buNone/>
            </a:pPr>
            <a:r>
              <a:rPr lang="en-US" i="1"/>
              <a:t>Available in Face to Face folder</a:t>
            </a:r>
          </a:p>
        </p:txBody>
      </p:sp>
      <p:sp>
        <p:nvSpPr>
          <p:cNvPr id="3" name="Google Shape;4063;p429">
            <a:extLst>
              <a:ext uri="{FF2B5EF4-FFF2-40B4-BE49-F238E27FC236}">
                <a16:creationId xmlns:a16="http://schemas.microsoft.com/office/drawing/2014/main" id="{FC783F72-363F-16C6-E004-AC35E492F032}"/>
              </a:ext>
            </a:extLst>
          </p:cNvPr>
          <p:cNvSpPr txBox="1"/>
          <p:nvPr/>
        </p:nvSpPr>
        <p:spPr>
          <a:xfrm>
            <a:off x="9448796"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E0BB8D7D-E0E0-4821-9A1B-0503A2EFCBC4}" type="slidenum">
              <a:rPr/>
              <a:t>28</a:t>
            </a:fld>
            <a:endParaRPr lang="en-US" sz="1200" b="0" i="0" u="none" strike="noStrike" kern="1200" cap="none" spc="0" baseline="0">
              <a:solidFill>
                <a:srgbClr val="919497"/>
              </a:solidFill>
              <a:uFillTx/>
              <a:latin typeface="Calibri"/>
              <a:ea typeface="Calibri"/>
              <a:cs typeface="Calibri"/>
            </a:endParaRPr>
          </a:p>
        </p:txBody>
      </p:sp>
      <p:sp>
        <p:nvSpPr>
          <p:cNvPr id="4" name="Google Shape;4064;p429">
            <a:extLst>
              <a:ext uri="{FF2B5EF4-FFF2-40B4-BE49-F238E27FC236}">
                <a16:creationId xmlns:a16="http://schemas.microsoft.com/office/drawing/2014/main" id="{A219E908-85A4-B8E9-39E7-573312656151}"/>
              </a:ext>
            </a:extLst>
          </p:cNvPr>
          <p:cNvSpPr txBox="1"/>
          <p:nvPr/>
        </p:nvSpPr>
        <p:spPr>
          <a:xfrm>
            <a:off x="0" y="6356351"/>
            <a:ext cx="4114800" cy="365129"/>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919497"/>
                </a:solidFill>
                <a:uFillTx/>
                <a:latin typeface="Calibri"/>
                <a:ea typeface="Calibri"/>
                <a:cs typeface="Calibri"/>
              </a:rPr>
              <a:t>Illinois Perinatal Quality Collaborative</a:t>
            </a:r>
          </a:p>
        </p:txBody>
      </p:sp>
      <p:pic>
        <p:nvPicPr>
          <p:cNvPr id="5" name="Picture Placeholder 7" descr="A diagram of a light bulb with text and icons&#10;&#10;Description automatically generated">
            <a:extLst>
              <a:ext uri="{FF2B5EF4-FFF2-40B4-BE49-F238E27FC236}">
                <a16:creationId xmlns:a16="http://schemas.microsoft.com/office/drawing/2014/main" id="{B3A27C29-DA0A-EB43-689F-CDB22BEDA6EA}"/>
              </a:ext>
            </a:extLst>
          </p:cNvPr>
          <p:cNvPicPr>
            <a:picLocks noGrp="1" noChangeAspect="1"/>
          </p:cNvPicPr>
          <p:nvPr>
            <p:ph type="pic" idx="4294967295"/>
          </p:nvPr>
        </p:nvPicPr>
        <p:blipFill>
          <a:blip r:embed="rId3"/>
          <a:srcRect l="4320" r="32" b="-463"/>
          <a:stretch>
            <a:fillRect/>
          </a:stretch>
        </p:blipFill>
        <p:spPr>
          <a:xfrm>
            <a:off x="2814587" y="1517"/>
            <a:ext cx="9380052" cy="6875903"/>
          </a:xfrm>
        </p:spPr>
      </p:pic>
      <p:pic>
        <p:nvPicPr>
          <p:cNvPr id="6" name="Picture 8" descr="A qr code on a white background&#10;&#10;AI-generated content may be incorrect.">
            <a:extLst>
              <a:ext uri="{FF2B5EF4-FFF2-40B4-BE49-F238E27FC236}">
                <a16:creationId xmlns:a16="http://schemas.microsoft.com/office/drawing/2014/main" id="{EA031542-4A34-C2A9-5EC3-E52CF7D192EF}"/>
              </a:ext>
            </a:extLst>
          </p:cNvPr>
          <p:cNvPicPr>
            <a:picLocks noChangeAspect="1"/>
          </p:cNvPicPr>
          <p:nvPr/>
        </p:nvPicPr>
        <p:blipFill>
          <a:blip r:embed="rId4"/>
          <a:stretch>
            <a:fillRect/>
          </a:stretch>
        </p:blipFill>
        <p:spPr>
          <a:xfrm>
            <a:off x="3064145" y="5702463"/>
            <a:ext cx="978609" cy="1154018"/>
          </a:xfrm>
          <a:prstGeom prst="rect">
            <a:avLst/>
          </a:prstGeom>
          <a:noFill/>
          <a:ln cap="flat">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name="Slide725">
    <p:bg>
      <p:bgPr>
        <a:solidFill>
          <a:srgbClr val="FFFCF6"/>
        </a:solidFill>
        <a:effectLst/>
      </p:bgPr>
    </p:bg>
    <p:spTree>
      <p:nvGrpSpPr>
        <p:cNvPr id="1" name=""/>
        <p:cNvGrpSpPr/>
        <p:nvPr/>
      </p:nvGrpSpPr>
      <p:grpSpPr>
        <a:xfrm>
          <a:off x="0" y="0"/>
          <a:ext cx="0" cy="0"/>
          <a:chOff x="0" y="0"/>
          <a:chExt cx="0" cy="0"/>
        </a:xfrm>
      </p:grpSpPr>
      <p:sp>
        <p:nvSpPr>
          <p:cNvPr id="2" name="Rectangle 74">
            <a:extLst>
              <a:ext uri="{FF2B5EF4-FFF2-40B4-BE49-F238E27FC236}">
                <a16:creationId xmlns:a16="http://schemas.microsoft.com/office/drawing/2014/main" id="{BAC9666E-28AB-19A6-BD6C-7DD06B1CAEE9}"/>
              </a:ext>
            </a:extLst>
          </p:cNvPr>
          <p:cNvSpPr/>
          <p:nvPr/>
        </p:nvSpPr>
        <p:spPr>
          <a:xfrm>
            <a:off x="6837252" y="-24652"/>
            <a:ext cx="5387288" cy="1602961"/>
          </a:xfrm>
          <a:prstGeom prst="rect">
            <a:avLst/>
          </a:prstGeom>
          <a:solidFill>
            <a:srgbClr val="FFFCF6"/>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grpSp>
        <p:nvGrpSpPr>
          <p:cNvPr id="3" name="Group 2">
            <a:extLst>
              <a:ext uri="{FF2B5EF4-FFF2-40B4-BE49-F238E27FC236}">
                <a16:creationId xmlns:a16="http://schemas.microsoft.com/office/drawing/2014/main" id="{A0F6EEB6-B997-50D2-EECF-8FF841B2DBEC}"/>
              </a:ext>
            </a:extLst>
          </p:cNvPr>
          <p:cNvGrpSpPr/>
          <p:nvPr/>
        </p:nvGrpSpPr>
        <p:grpSpPr>
          <a:xfrm>
            <a:off x="894274" y="2533281"/>
            <a:ext cx="1593186" cy="1593186"/>
            <a:chOff x="894274" y="2533281"/>
            <a:chExt cx="1593186" cy="1593186"/>
          </a:xfrm>
        </p:grpSpPr>
        <p:sp>
          <p:nvSpPr>
            <p:cNvPr id="4" name="Freeform 3">
              <a:extLst>
                <a:ext uri="{FF2B5EF4-FFF2-40B4-BE49-F238E27FC236}">
                  <a16:creationId xmlns:a16="http://schemas.microsoft.com/office/drawing/2014/main" id="{A9D222CD-07DF-7252-87FA-10D541207AB0}"/>
                </a:ext>
              </a:extLst>
            </p:cNvPr>
            <p:cNvSpPr/>
            <p:nvPr/>
          </p:nvSpPr>
          <p:spPr>
            <a:xfrm>
              <a:off x="894274" y="2533281"/>
              <a:ext cx="1593186" cy="1593186"/>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7F00"/>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TextBox 4">
              <a:extLst>
                <a:ext uri="{FF2B5EF4-FFF2-40B4-BE49-F238E27FC236}">
                  <a16:creationId xmlns:a16="http://schemas.microsoft.com/office/drawing/2014/main" id="{11700BAF-C212-04F6-5333-4EE2CEE407C6}"/>
                </a:ext>
              </a:extLst>
            </p:cNvPr>
            <p:cNvSpPr txBox="1"/>
            <p:nvPr/>
          </p:nvSpPr>
          <p:spPr>
            <a:xfrm>
              <a:off x="1043632" y="2607960"/>
              <a:ext cx="1294461" cy="1369140"/>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6" name="Group 5">
            <a:extLst>
              <a:ext uri="{FF2B5EF4-FFF2-40B4-BE49-F238E27FC236}">
                <a16:creationId xmlns:a16="http://schemas.microsoft.com/office/drawing/2014/main" id="{AF80BFF5-20D3-F101-B3D8-E745F1A14973}"/>
              </a:ext>
            </a:extLst>
          </p:cNvPr>
          <p:cNvGrpSpPr/>
          <p:nvPr/>
        </p:nvGrpSpPr>
        <p:grpSpPr>
          <a:xfrm>
            <a:off x="1066162" y="2731449"/>
            <a:ext cx="1249390" cy="1249390"/>
            <a:chOff x="1066162" y="2731449"/>
            <a:chExt cx="1249390" cy="1249390"/>
          </a:xfrm>
        </p:grpSpPr>
        <p:sp>
          <p:nvSpPr>
            <p:cNvPr id="7" name="Freeform 6">
              <a:extLst>
                <a:ext uri="{FF2B5EF4-FFF2-40B4-BE49-F238E27FC236}">
                  <a16:creationId xmlns:a16="http://schemas.microsoft.com/office/drawing/2014/main" id="{29D7BB22-F5AE-9FB8-B2C9-17C3856D5F23}"/>
                </a:ext>
              </a:extLst>
            </p:cNvPr>
            <p:cNvSpPr/>
            <p:nvPr/>
          </p:nvSpPr>
          <p:spPr>
            <a:xfrm>
              <a:off x="1066162" y="2731449"/>
              <a:ext cx="1249390" cy="1249390"/>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8" name="TextBox 7">
              <a:extLst>
                <a:ext uri="{FF2B5EF4-FFF2-40B4-BE49-F238E27FC236}">
                  <a16:creationId xmlns:a16="http://schemas.microsoft.com/office/drawing/2014/main" id="{608402AB-C985-89E8-A9F1-1529CC8A6D1A}"/>
                </a:ext>
              </a:extLst>
            </p:cNvPr>
            <p:cNvSpPr txBox="1"/>
            <p:nvPr/>
          </p:nvSpPr>
          <p:spPr>
            <a:xfrm>
              <a:off x="1183297" y="2790017"/>
              <a:ext cx="1015130" cy="1073697"/>
            </a:xfrm>
            <a:prstGeom prst="rect">
              <a:avLst/>
            </a:prstGeom>
            <a:noFill/>
            <a:ln cap="flat">
              <a:noFill/>
            </a:ln>
          </p:spPr>
          <p:txBody>
            <a:bodyPr vert="horz" wrap="square" lIns="33869" tIns="33869" rIns="33869" bIns="33869" anchor="ctr" anchorCtr="1" compatLnSpc="1">
              <a:noAutofit/>
            </a:bodyPr>
            <a:lstStyle/>
            <a:p>
              <a:pPr marL="273487" marR="0" lvl="1" indent="-136748" algn="ctr" defTabSz="609539" rtl="0" fontAlgn="auto" hangingPunct="1">
                <a:lnSpc>
                  <a:spcPts val="1775"/>
                </a:lnSpc>
                <a:spcBef>
                  <a:spcPts val="0"/>
                </a:spcBef>
                <a:spcAft>
                  <a:spcPts val="0"/>
                </a:spcAft>
                <a:buSzPct val="100000"/>
                <a:buFont typeface="Arial"/>
                <a:buChar char="•"/>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9" name="Group 8">
            <a:extLst>
              <a:ext uri="{FF2B5EF4-FFF2-40B4-BE49-F238E27FC236}">
                <a16:creationId xmlns:a16="http://schemas.microsoft.com/office/drawing/2014/main" id="{1D6A6942-D04B-EF9F-C8BF-608AA2621B36}"/>
              </a:ext>
            </a:extLst>
          </p:cNvPr>
          <p:cNvGrpSpPr/>
          <p:nvPr/>
        </p:nvGrpSpPr>
        <p:grpSpPr>
          <a:xfrm>
            <a:off x="2656322" y="2559551"/>
            <a:ext cx="1593186" cy="1593186"/>
            <a:chOff x="2656322" y="2559551"/>
            <a:chExt cx="1593186" cy="1593186"/>
          </a:xfrm>
        </p:grpSpPr>
        <p:sp>
          <p:nvSpPr>
            <p:cNvPr id="10" name="Freeform 9">
              <a:extLst>
                <a:ext uri="{FF2B5EF4-FFF2-40B4-BE49-F238E27FC236}">
                  <a16:creationId xmlns:a16="http://schemas.microsoft.com/office/drawing/2014/main" id="{EAB88592-01DD-BDA2-6D8E-94D57D4AE778}"/>
                </a:ext>
              </a:extLst>
            </p:cNvPr>
            <p:cNvSpPr/>
            <p:nvPr/>
          </p:nvSpPr>
          <p:spPr>
            <a:xfrm>
              <a:off x="2656322" y="2559551"/>
              <a:ext cx="1593186" cy="1593186"/>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4FC25B"/>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1" name="TextBox 10">
              <a:extLst>
                <a:ext uri="{FF2B5EF4-FFF2-40B4-BE49-F238E27FC236}">
                  <a16:creationId xmlns:a16="http://schemas.microsoft.com/office/drawing/2014/main" id="{C53E9813-9169-D2A8-B2DE-A8CC5612C847}"/>
                </a:ext>
              </a:extLst>
            </p:cNvPr>
            <p:cNvSpPr txBox="1"/>
            <p:nvPr/>
          </p:nvSpPr>
          <p:spPr>
            <a:xfrm>
              <a:off x="2805690" y="2634230"/>
              <a:ext cx="1294461" cy="1369140"/>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12" name="Group 11">
            <a:extLst>
              <a:ext uri="{FF2B5EF4-FFF2-40B4-BE49-F238E27FC236}">
                <a16:creationId xmlns:a16="http://schemas.microsoft.com/office/drawing/2014/main" id="{CCEBB96D-562B-46CA-919F-F6D5E6014A5F}"/>
              </a:ext>
            </a:extLst>
          </p:cNvPr>
          <p:cNvGrpSpPr/>
          <p:nvPr/>
        </p:nvGrpSpPr>
        <p:grpSpPr>
          <a:xfrm>
            <a:off x="2828220" y="2731449"/>
            <a:ext cx="1249390" cy="1249390"/>
            <a:chOff x="2828220" y="2731449"/>
            <a:chExt cx="1249390" cy="1249390"/>
          </a:xfrm>
        </p:grpSpPr>
        <p:sp>
          <p:nvSpPr>
            <p:cNvPr id="13" name="Freeform 12">
              <a:extLst>
                <a:ext uri="{FF2B5EF4-FFF2-40B4-BE49-F238E27FC236}">
                  <a16:creationId xmlns:a16="http://schemas.microsoft.com/office/drawing/2014/main" id="{64DBCBE8-2D52-E074-8343-00004C3372FB}"/>
                </a:ext>
              </a:extLst>
            </p:cNvPr>
            <p:cNvSpPr/>
            <p:nvPr/>
          </p:nvSpPr>
          <p:spPr>
            <a:xfrm>
              <a:off x="2828220" y="2731449"/>
              <a:ext cx="1249390" cy="1249390"/>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4" name="TextBox 13">
              <a:extLst>
                <a:ext uri="{FF2B5EF4-FFF2-40B4-BE49-F238E27FC236}">
                  <a16:creationId xmlns:a16="http://schemas.microsoft.com/office/drawing/2014/main" id="{54012A27-E471-A2DF-6A7C-DF5BD5D475E7}"/>
                </a:ext>
              </a:extLst>
            </p:cNvPr>
            <p:cNvSpPr txBox="1"/>
            <p:nvPr/>
          </p:nvSpPr>
          <p:spPr>
            <a:xfrm>
              <a:off x="2945355" y="2790017"/>
              <a:ext cx="1015130" cy="1073697"/>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15" name="Group 14">
            <a:extLst>
              <a:ext uri="{FF2B5EF4-FFF2-40B4-BE49-F238E27FC236}">
                <a16:creationId xmlns:a16="http://schemas.microsoft.com/office/drawing/2014/main" id="{9060A888-7646-9CE7-C3D2-6358DCBB3C19}"/>
              </a:ext>
            </a:extLst>
          </p:cNvPr>
          <p:cNvGrpSpPr/>
          <p:nvPr/>
        </p:nvGrpSpPr>
        <p:grpSpPr>
          <a:xfrm>
            <a:off x="4418380" y="2559551"/>
            <a:ext cx="1593186" cy="1593186"/>
            <a:chOff x="4418380" y="2559551"/>
            <a:chExt cx="1593186" cy="1593186"/>
          </a:xfrm>
        </p:grpSpPr>
        <p:sp>
          <p:nvSpPr>
            <p:cNvPr id="16" name="Freeform 15">
              <a:extLst>
                <a:ext uri="{FF2B5EF4-FFF2-40B4-BE49-F238E27FC236}">
                  <a16:creationId xmlns:a16="http://schemas.microsoft.com/office/drawing/2014/main" id="{F2DD8C07-D0E0-E509-24BC-84451D0F975B}"/>
                </a:ext>
              </a:extLst>
            </p:cNvPr>
            <p:cNvSpPr/>
            <p:nvPr/>
          </p:nvSpPr>
          <p:spPr>
            <a:xfrm>
              <a:off x="4418380" y="2559551"/>
              <a:ext cx="1593186" cy="1593186"/>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AD58FE"/>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7" name="TextBox 16">
              <a:extLst>
                <a:ext uri="{FF2B5EF4-FFF2-40B4-BE49-F238E27FC236}">
                  <a16:creationId xmlns:a16="http://schemas.microsoft.com/office/drawing/2014/main" id="{A8F65B9B-2ECF-D35C-1955-4B98E1FE6AF6}"/>
                </a:ext>
              </a:extLst>
            </p:cNvPr>
            <p:cNvSpPr txBox="1"/>
            <p:nvPr/>
          </p:nvSpPr>
          <p:spPr>
            <a:xfrm>
              <a:off x="4567738" y="2634230"/>
              <a:ext cx="1294461" cy="1369140"/>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18" name="Group 17">
            <a:extLst>
              <a:ext uri="{FF2B5EF4-FFF2-40B4-BE49-F238E27FC236}">
                <a16:creationId xmlns:a16="http://schemas.microsoft.com/office/drawing/2014/main" id="{A9604449-D7E6-FDF3-31EA-CE8258C362E8}"/>
              </a:ext>
            </a:extLst>
          </p:cNvPr>
          <p:cNvGrpSpPr/>
          <p:nvPr/>
        </p:nvGrpSpPr>
        <p:grpSpPr>
          <a:xfrm>
            <a:off x="4590278" y="2731449"/>
            <a:ext cx="1249390" cy="1249390"/>
            <a:chOff x="4590278" y="2731449"/>
            <a:chExt cx="1249390" cy="1249390"/>
          </a:xfrm>
        </p:grpSpPr>
        <p:sp>
          <p:nvSpPr>
            <p:cNvPr id="19" name="Freeform 18">
              <a:extLst>
                <a:ext uri="{FF2B5EF4-FFF2-40B4-BE49-F238E27FC236}">
                  <a16:creationId xmlns:a16="http://schemas.microsoft.com/office/drawing/2014/main" id="{C592B252-23C7-AEEC-1CA1-1CE841E93BFB}"/>
                </a:ext>
              </a:extLst>
            </p:cNvPr>
            <p:cNvSpPr/>
            <p:nvPr/>
          </p:nvSpPr>
          <p:spPr>
            <a:xfrm>
              <a:off x="4590278" y="2731449"/>
              <a:ext cx="1249390" cy="1249390"/>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0" name="TextBox 19">
              <a:extLst>
                <a:ext uri="{FF2B5EF4-FFF2-40B4-BE49-F238E27FC236}">
                  <a16:creationId xmlns:a16="http://schemas.microsoft.com/office/drawing/2014/main" id="{DDA9ED47-D56D-D5F8-0187-FFAEE410356A}"/>
                </a:ext>
              </a:extLst>
            </p:cNvPr>
            <p:cNvSpPr txBox="1"/>
            <p:nvPr/>
          </p:nvSpPr>
          <p:spPr>
            <a:xfrm>
              <a:off x="4707404" y="2790017"/>
              <a:ext cx="1015130" cy="1073697"/>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21" name="Group 20">
            <a:extLst>
              <a:ext uri="{FF2B5EF4-FFF2-40B4-BE49-F238E27FC236}">
                <a16:creationId xmlns:a16="http://schemas.microsoft.com/office/drawing/2014/main" id="{4E6BD8AA-9409-9464-317C-BC21C75FA211}"/>
              </a:ext>
            </a:extLst>
          </p:cNvPr>
          <p:cNvGrpSpPr/>
          <p:nvPr/>
        </p:nvGrpSpPr>
        <p:grpSpPr>
          <a:xfrm>
            <a:off x="6185202" y="2577464"/>
            <a:ext cx="1583640" cy="1583640"/>
            <a:chOff x="6185202" y="2577464"/>
            <a:chExt cx="1583640" cy="1583640"/>
          </a:xfrm>
        </p:grpSpPr>
        <p:sp>
          <p:nvSpPr>
            <p:cNvPr id="22" name="Freeform 21">
              <a:extLst>
                <a:ext uri="{FF2B5EF4-FFF2-40B4-BE49-F238E27FC236}">
                  <a16:creationId xmlns:a16="http://schemas.microsoft.com/office/drawing/2014/main" id="{799BA6A4-D8B2-F289-C2D0-44D3AB47A975}"/>
                </a:ext>
              </a:extLst>
            </p:cNvPr>
            <p:cNvSpPr/>
            <p:nvPr/>
          </p:nvSpPr>
          <p:spPr>
            <a:xfrm>
              <a:off x="6185202" y="2577464"/>
              <a:ext cx="1583640" cy="1583640"/>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008EFE"/>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3" name="TextBox 22">
              <a:extLst>
                <a:ext uri="{FF2B5EF4-FFF2-40B4-BE49-F238E27FC236}">
                  <a16:creationId xmlns:a16="http://schemas.microsoft.com/office/drawing/2014/main" id="{4588AF98-6FCF-1378-39B4-B8B75B211A2F}"/>
                </a:ext>
              </a:extLst>
            </p:cNvPr>
            <p:cNvSpPr txBox="1"/>
            <p:nvPr/>
          </p:nvSpPr>
          <p:spPr>
            <a:xfrm>
              <a:off x="6333673" y="2651695"/>
              <a:ext cx="1286707" cy="136093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24" name="Group 23">
            <a:extLst>
              <a:ext uri="{FF2B5EF4-FFF2-40B4-BE49-F238E27FC236}">
                <a16:creationId xmlns:a16="http://schemas.microsoft.com/office/drawing/2014/main" id="{EC2969E2-659F-A00F-5CF4-AA266AC09E94}"/>
              </a:ext>
            </a:extLst>
          </p:cNvPr>
          <p:cNvGrpSpPr/>
          <p:nvPr/>
        </p:nvGrpSpPr>
        <p:grpSpPr>
          <a:xfrm>
            <a:off x="6339187" y="2744589"/>
            <a:ext cx="1249390" cy="1249390"/>
            <a:chOff x="6339187" y="2744589"/>
            <a:chExt cx="1249390" cy="1249390"/>
          </a:xfrm>
        </p:grpSpPr>
        <p:sp>
          <p:nvSpPr>
            <p:cNvPr id="25" name="Freeform 24">
              <a:extLst>
                <a:ext uri="{FF2B5EF4-FFF2-40B4-BE49-F238E27FC236}">
                  <a16:creationId xmlns:a16="http://schemas.microsoft.com/office/drawing/2014/main" id="{3540C5EF-345E-6C6D-EAB5-647106A4E420}"/>
                </a:ext>
              </a:extLst>
            </p:cNvPr>
            <p:cNvSpPr/>
            <p:nvPr/>
          </p:nvSpPr>
          <p:spPr>
            <a:xfrm>
              <a:off x="6339187" y="2744589"/>
              <a:ext cx="1249390" cy="1249390"/>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6" name="TextBox 25">
              <a:extLst>
                <a:ext uri="{FF2B5EF4-FFF2-40B4-BE49-F238E27FC236}">
                  <a16:creationId xmlns:a16="http://schemas.microsoft.com/office/drawing/2014/main" id="{4D5F5B6B-7297-5AB9-EF68-AD8DF35BE890}"/>
                </a:ext>
              </a:extLst>
            </p:cNvPr>
            <p:cNvSpPr txBox="1"/>
            <p:nvPr/>
          </p:nvSpPr>
          <p:spPr>
            <a:xfrm>
              <a:off x="6456322" y="2803148"/>
              <a:ext cx="1015130" cy="1073697"/>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27" name="Group 26">
            <a:extLst>
              <a:ext uri="{FF2B5EF4-FFF2-40B4-BE49-F238E27FC236}">
                <a16:creationId xmlns:a16="http://schemas.microsoft.com/office/drawing/2014/main" id="{21E72871-06B8-E469-B163-815DDF84843A}"/>
              </a:ext>
            </a:extLst>
          </p:cNvPr>
          <p:cNvGrpSpPr/>
          <p:nvPr/>
        </p:nvGrpSpPr>
        <p:grpSpPr>
          <a:xfrm>
            <a:off x="7947260" y="2524914"/>
            <a:ext cx="1583640" cy="1583640"/>
            <a:chOff x="7947260" y="2524914"/>
            <a:chExt cx="1583640" cy="1583640"/>
          </a:xfrm>
        </p:grpSpPr>
        <p:sp>
          <p:nvSpPr>
            <p:cNvPr id="28" name="Freeform 27">
              <a:extLst>
                <a:ext uri="{FF2B5EF4-FFF2-40B4-BE49-F238E27FC236}">
                  <a16:creationId xmlns:a16="http://schemas.microsoft.com/office/drawing/2014/main" id="{57B9F98D-F54F-7612-A4B6-CEA4EEADA1BD}"/>
                </a:ext>
              </a:extLst>
            </p:cNvPr>
            <p:cNvSpPr/>
            <p:nvPr/>
          </p:nvSpPr>
          <p:spPr>
            <a:xfrm>
              <a:off x="7947260" y="2524914"/>
              <a:ext cx="1583640" cy="1583640"/>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D85BC3"/>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9" name="TextBox 28">
              <a:extLst>
                <a:ext uri="{FF2B5EF4-FFF2-40B4-BE49-F238E27FC236}">
                  <a16:creationId xmlns:a16="http://schemas.microsoft.com/office/drawing/2014/main" id="{D75CAE62-65A7-14B9-F93F-009F511FEB52}"/>
                </a:ext>
              </a:extLst>
            </p:cNvPr>
            <p:cNvSpPr txBox="1"/>
            <p:nvPr/>
          </p:nvSpPr>
          <p:spPr>
            <a:xfrm>
              <a:off x="8095731" y="2599145"/>
              <a:ext cx="1286707" cy="136093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30" name="Group 29">
            <a:extLst>
              <a:ext uri="{FF2B5EF4-FFF2-40B4-BE49-F238E27FC236}">
                <a16:creationId xmlns:a16="http://schemas.microsoft.com/office/drawing/2014/main" id="{EF3D6DEB-E152-D848-71AC-5112416671E4}"/>
              </a:ext>
            </a:extLst>
          </p:cNvPr>
          <p:cNvGrpSpPr/>
          <p:nvPr/>
        </p:nvGrpSpPr>
        <p:grpSpPr>
          <a:xfrm>
            <a:off x="8114385" y="2692039"/>
            <a:ext cx="1249390" cy="1249390"/>
            <a:chOff x="8114385" y="2692039"/>
            <a:chExt cx="1249390" cy="1249390"/>
          </a:xfrm>
        </p:grpSpPr>
        <p:sp>
          <p:nvSpPr>
            <p:cNvPr id="31" name="Freeform 30">
              <a:extLst>
                <a:ext uri="{FF2B5EF4-FFF2-40B4-BE49-F238E27FC236}">
                  <a16:creationId xmlns:a16="http://schemas.microsoft.com/office/drawing/2014/main" id="{5A896EF9-F3D1-3408-D7A1-5813A5DE2288}"/>
                </a:ext>
              </a:extLst>
            </p:cNvPr>
            <p:cNvSpPr/>
            <p:nvPr/>
          </p:nvSpPr>
          <p:spPr>
            <a:xfrm>
              <a:off x="8114385" y="2692039"/>
              <a:ext cx="1249390" cy="1249390"/>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2" name="TextBox 31">
              <a:extLst>
                <a:ext uri="{FF2B5EF4-FFF2-40B4-BE49-F238E27FC236}">
                  <a16:creationId xmlns:a16="http://schemas.microsoft.com/office/drawing/2014/main" id="{8BEEEA61-D18F-44B4-4BB9-676DB9E1BE89}"/>
                </a:ext>
              </a:extLst>
            </p:cNvPr>
            <p:cNvSpPr txBox="1"/>
            <p:nvPr/>
          </p:nvSpPr>
          <p:spPr>
            <a:xfrm>
              <a:off x="8231520" y="2750597"/>
              <a:ext cx="1015130" cy="1073697"/>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33" name="Group 32">
            <a:extLst>
              <a:ext uri="{FF2B5EF4-FFF2-40B4-BE49-F238E27FC236}">
                <a16:creationId xmlns:a16="http://schemas.microsoft.com/office/drawing/2014/main" id="{654A85D5-DE09-C465-B2C9-7A07FABA9B22}"/>
              </a:ext>
            </a:extLst>
          </p:cNvPr>
          <p:cNvGrpSpPr/>
          <p:nvPr/>
        </p:nvGrpSpPr>
        <p:grpSpPr>
          <a:xfrm>
            <a:off x="9709318" y="2551185"/>
            <a:ext cx="1583640" cy="1583640"/>
            <a:chOff x="9709318" y="2551185"/>
            <a:chExt cx="1583640" cy="1583640"/>
          </a:xfrm>
        </p:grpSpPr>
        <p:sp>
          <p:nvSpPr>
            <p:cNvPr id="34" name="Freeform 33">
              <a:extLst>
                <a:ext uri="{FF2B5EF4-FFF2-40B4-BE49-F238E27FC236}">
                  <a16:creationId xmlns:a16="http://schemas.microsoft.com/office/drawing/2014/main" id="{DAA9B702-EFD7-713C-8450-3DC2D6E20AD4}"/>
                </a:ext>
              </a:extLst>
            </p:cNvPr>
            <p:cNvSpPr/>
            <p:nvPr/>
          </p:nvSpPr>
          <p:spPr>
            <a:xfrm>
              <a:off x="9709318" y="2551185"/>
              <a:ext cx="1583640" cy="1583640"/>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E0D905"/>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5" name="TextBox 34">
              <a:extLst>
                <a:ext uri="{FF2B5EF4-FFF2-40B4-BE49-F238E27FC236}">
                  <a16:creationId xmlns:a16="http://schemas.microsoft.com/office/drawing/2014/main" id="{6B2AFB44-D09B-7899-1A1F-963C98FE0067}"/>
                </a:ext>
              </a:extLst>
            </p:cNvPr>
            <p:cNvSpPr txBox="1"/>
            <p:nvPr/>
          </p:nvSpPr>
          <p:spPr>
            <a:xfrm>
              <a:off x="9857780" y="2625425"/>
              <a:ext cx="1286707" cy="136093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36" name="Group 35">
            <a:extLst>
              <a:ext uri="{FF2B5EF4-FFF2-40B4-BE49-F238E27FC236}">
                <a16:creationId xmlns:a16="http://schemas.microsoft.com/office/drawing/2014/main" id="{893335EC-6CE5-2112-ADE0-89BE2A41F371}"/>
              </a:ext>
            </a:extLst>
          </p:cNvPr>
          <p:cNvGrpSpPr/>
          <p:nvPr/>
        </p:nvGrpSpPr>
        <p:grpSpPr>
          <a:xfrm>
            <a:off x="9876443" y="2731449"/>
            <a:ext cx="1249390" cy="1249390"/>
            <a:chOff x="9876443" y="2731449"/>
            <a:chExt cx="1249390" cy="1249390"/>
          </a:xfrm>
        </p:grpSpPr>
        <p:sp>
          <p:nvSpPr>
            <p:cNvPr id="37" name="Freeform 36">
              <a:extLst>
                <a:ext uri="{FF2B5EF4-FFF2-40B4-BE49-F238E27FC236}">
                  <a16:creationId xmlns:a16="http://schemas.microsoft.com/office/drawing/2014/main" id="{6896071E-6BA9-48A2-455A-5DEF86724C64}"/>
                </a:ext>
              </a:extLst>
            </p:cNvPr>
            <p:cNvSpPr/>
            <p:nvPr/>
          </p:nvSpPr>
          <p:spPr>
            <a:xfrm>
              <a:off x="9876443" y="2731449"/>
              <a:ext cx="1249390" cy="1249390"/>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8" name="TextBox 37">
              <a:extLst>
                <a:ext uri="{FF2B5EF4-FFF2-40B4-BE49-F238E27FC236}">
                  <a16:creationId xmlns:a16="http://schemas.microsoft.com/office/drawing/2014/main" id="{7489B52D-C7F9-3E7D-2C70-27D7D8A6F54C}"/>
                </a:ext>
              </a:extLst>
            </p:cNvPr>
            <p:cNvSpPr txBox="1"/>
            <p:nvPr/>
          </p:nvSpPr>
          <p:spPr>
            <a:xfrm>
              <a:off x="9993569" y="2790017"/>
              <a:ext cx="1015130" cy="1073697"/>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39" name="Group 42">
            <a:extLst>
              <a:ext uri="{FF2B5EF4-FFF2-40B4-BE49-F238E27FC236}">
                <a16:creationId xmlns:a16="http://schemas.microsoft.com/office/drawing/2014/main" id="{0DF33AA0-0D15-2A60-9B8A-9DE8479E37D1}"/>
              </a:ext>
            </a:extLst>
          </p:cNvPr>
          <p:cNvGrpSpPr/>
          <p:nvPr/>
        </p:nvGrpSpPr>
        <p:grpSpPr>
          <a:xfrm>
            <a:off x="1524414" y="3997354"/>
            <a:ext cx="332905" cy="428945"/>
            <a:chOff x="1524414" y="3997354"/>
            <a:chExt cx="332905" cy="428945"/>
          </a:xfrm>
        </p:grpSpPr>
        <p:sp>
          <p:nvSpPr>
            <p:cNvPr id="40" name="Freeform 43">
              <a:extLst>
                <a:ext uri="{FF2B5EF4-FFF2-40B4-BE49-F238E27FC236}">
                  <a16:creationId xmlns:a16="http://schemas.microsoft.com/office/drawing/2014/main" id="{E0984D2B-64EE-4D31-4C4D-C1DAC75E62FB}"/>
                </a:ext>
              </a:extLst>
            </p:cNvPr>
            <p:cNvSpPr/>
            <p:nvPr/>
          </p:nvSpPr>
          <p:spPr>
            <a:xfrm>
              <a:off x="1524414" y="4016566"/>
              <a:ext cx="332905" cy="409733"/>
            </a:xfrm>
            <a:custGeom>
              <a:avLst/>
              <a:gdLst>
                <a:gd name="f0" fmla="val w"/>
                <a:gd name="f1" fmla="val h"/>
                <a:gd name="f2" fmla="val 0"/>
                <a:gd name="f3" fmla="val 660400"/>
                <a:gd name="f4" fmla="val 812800"/>
                <a:gd name="f5" fmla="val 220252"/>
                <a:gd name="f6" fmla="val 793731"/>
                <a:gd name="f7" fmla="val 254109"/>
                <a:gd name="f8" fmla="val 805245"/>
                <a:gd name="f9" fmla="val 292600"/>
                <a:gd name="f10" fmla="val 330378"/>
                <a:gd name="f11" fmla="val 368157"/>
                <a:gd name="f12" fmla="val 404509"/>
                <a:gd name="f13" fmla="val 806323"/>
                <a:gd name="f14" fmla="val 438009"/>
                <a:gd name="f15" fmla="val 794809"/>
                <a:gd name="f16" fmla="val 438723"/>
                <a:gd name="f17" fmla="val 794450"/>
                <a:gd name="f18" fmla="val 439435"/>
                <a:gd name="f19" fmla="val 440148"/>
                <a:gd name="f20" fmla="val 794090"/>
                <a:gd name="f21" fmla="val 565955"/>
                <a:gd name="f22" fmla="val 748035"/>
                <a:gd name="f23" fmla="val 658618"/>
                <a:gd name="f24" fmla="val 626421"/>
                <a:gd name="f25" fmla="val 484298"/>
                <a:gd name="f26" fmla="val 483939"/>
                <a:gd name="f27" fmla="val 1782"/>
                <a:gd name="f28" fmla="val 627140"/>
                <a:gd name="f29" fmla="val 93019"/>
                <a:gd name="f30" fmla="val 748755"/>
                <a:gd name="f31" fmla="*/ f0 1 660400"/>
                <a:gd name="f32" fmla="*/ f1 1 812800"/>
                <a:gd name="f33" fmla="+- f4 0 f2"/>
                <a:gd name="f34" fmla="+- f3 0 f2"/>
                <a:gd name="f35" fmla="*/ f34 1 660400"/>
                <a:gd name="f36" fmla="*/ f33 1 812800"/>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660400" h="812800">
                  <a:moveTo>
                    <a:pt x="f5" y="f6"/>
                  </a:moveTo>
                  <a:cubicBezTo>
                    <a:pt x="f7" y="f8"/>
                    <a:pt x="f9" y="f4"/>
                    <a:pt x="f10" y="f4"/>
                  </a:cubicBezTo>
                  <a:cubicBezTo>
                    <a:pt x="f11" y="f4"/>
                    <a:pt x="f12" y="f13"/>
                    <a:pt x="f14" y="f15"/>
                  </a:cubicBezTo>
                  <a:cubicBezTo>
                    <a:pt x="f16" y="f17"/>
                    <a:pt x="f18" y="f17"/>
                    <a:pt x="f19" y="f20"/>
                  </a:cubicBezTo>
                  <a:cubicBezTo>
                    <a:pt x="f21" y="f22"/>
                    <a:pt x="f23" y="f24"/>
                    <a:pt x="f3" y="f25"/>
                  </a:cubicBezTo>
                  <a:lnTo>
                    <a:pt x="f3" y="f2"/>
                  </a:lnTo>
                  <a:lnTo>
                    <a:pt x="f2" y="f2"/>
                  </a:lnTo>
                  <a:lnTo>
                    <a:pt x="f2" y="f26"/>
                  </a:lnTo>
                  <a:cubicBezTo>
                    <a:pt x="f27" y="f28"/>
                    <a:pt x="f29" y="f30"/>
                    <a:pt x="f5" y="f6"/>
                  </a:cubicBezTo>
                  <a:close/>
                </a:path>
              </a:pathLst>
            </a:custGeom>
            <a:solidFill>
              <a:srgbClr val="FF7F00"/>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1" name="TextBox 44">
              <a:extLst>
                <a:ext uri="{FF2B5EF4-FFF2-40B4-BE49-F238E27FC236}">
                  <a16:creationId xmlns:a16="http://schemas.microsoft.com/office/drawing/2014/main" id="{270A5263-8FE4-0067-C62D-B0F1EF49294F}"/>
                </a:ext>
              </a:extLst>
            </p:cNvPr>
            <p:cNvSpPr txBox="1"/>
            <p:nvPr/>
          </p:nvSpPr>
          <p:spPr>
            <a:xfrm>
              <a:off x="1524414" y="3997354"/>
              <a:ext cx="332905" cy="36491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42" name="Group 45">
            <a:extLst>
              <a:ext uri="{FF2B5EF4-FFF2-40B4-BE49-F238E27FC236}">
                <a16:creationId xmlns:a16="http://schemas.microsoft.com/office/drawing/2014/main" id="{BDA77753-FCDC-AC36-729E-2B3A2B539100}"/>
              </a:ext>
            </a:extLst>
          </p:cNvPr>
          <p:cNvGrpSpPr/>
          <p:nvPr/>
        </p:nvGrpSpPr>
        <p:grpSpPr>
          <a:xfrm>
            <a:off x="3286463" y="3997354"/>
            <a:ext cx="332905" cy="428945"/>
            <a:chOff x="3286463" y="3997354"/>
            <a:chExt cx="332905" cy="428945"/>
          </a:xfrm>
        </p:grpSpPr>
        <p:sp>
          <p:nvSpPr>
            <p:cNvPr id="43" name="Freeform 46">
              <a:extLst>
                <a:ext uri="{FF2B5EF4-FFF2-40B4-BE49-F238E27FC236}">
                  <a16:creationId xmlns:a16="http://schemas.microsoft.com/office/drawing/2014/main" id="{76F2E811-439D-A4A8-EBCD-FBA2F652F516}"/>
                </a:ext>
              </a:extLst>
            </p:cNvPr>
            <p:cNvSpPr/>
            <p:nvPr/>
          </p:nvSpPr>
          <p:spPr>
            <a:xfrm>
              <a:off x="3286463" y="4016566"/>
              <a:ext cx="332905" cy="409733"/>
            </a:xfrm>
            <a:custGeom>
              <a:avLst/>
              <a:gdLst>
                <a:gd name="f0" fmla="val w"/>
                <a:gd name="f1" fmla="val h"/>
                <a:gd name="f2" fmla="val 0"/>
                <a:gd name="f3" fmla="val 660400"/>
                <a:gd name="f4" fmla="val 812800"/>
                <a:gd name="f5" fmla="val 220252"/>
                <a:gd name="f6" fmla="val 793731"/>
                <a:gd name="f7" fmla="val 254109"/>
                <a:gd name="f8" fmla="val 805245"/>
                <a:gd name="f9" fmla="val 292600"/>
                <a:gd name="f10" fmla="val 330378"/>
                <a:gd name="f11" fmla="val 368157"/>
                <a:gd name="f12" fmla="val 404509"/>
                <a:gd name="f13" fmla="val 806323"/>
                <a:gd name="f14" fmla="val 438009"/>
                <a:gd name="f15" fmla="val 794809"/>
                <a:gd name="f16" fmla="val 438723"/>
                <a:gd name="f17" fmla="val 794450"/>
                <a:gd name="f18" fmla="val 439435"/>
                <a:gd name="f19" fmla="val 440148"/>
                <a:gd name="f20" fmla="val 794090"/>
                <a:gd name="f21" fmla="val 565955"/>
                <a:gd name="f22" fmla="val 748035"/>
                <a:gd name="f23" fmla="val 658618"/>
                <a:gd name="f24" fmla="val 626421"/>
                <a:gd name="f25" fmla="val 484298"/>
                <a:gd name="f26" fmla="val 483939"/>
                <a:gd name="f27" fmla="val 1782"/>
                <a:gd name="f28" fmla="val 627140"/>
                <a:gd name="f29" fmla="val 93019"/>
                <a:gd name="f30" fmla="val 748755"/>
                <a:gd name="f31" fmla="*/ f0 1 660400"/>
                <a:gd name="f32" fmla="*/ f1 1 812800"/>
                <a:gd name="f33" fmla="+- f4 0 f2"/>
                <a:gd name="f34" fmla="+- f3 0 f2"/>
                <a:gd name="f35" fmla="*/ f34 1 660400"/>
                <a:gd name="f36" fmla="*/ f33 1 812800"/>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660400" h="812800">
                  <a:moveTo>
                    <a:pt x="f5" y="f6"/>
                  </a:moveTo>
                  <a:cubicBezTo>
                    <a:pt x="f7" y="f8"/>
                    <a:pt x="f9" y="f4"/>
                    <a:pt x="f10" y="f4"/>
                  </a:cubicBezTo>
                  <a:cubicBezTo>
                    <a:pt x="f11" y="f4"/>
                    <a:pt x="f12" y="f13"/>
                    <a:pt x="f14" y="f15"/>
                  </a:cubicBezTo>
                  <a:cubicBezTo>
                    <a:pt x="f16" y="f17"/>
                    <a:pt x="f18" y="f17"/>
                    <a:pt x="f19" y="f20"/>
                  </a:cubicBezTo>
                  <a:cubicBezTo>
                    <a:pt x="f21" y="f22"/>
                    <a:pt x="f23" y="f24"/>
                    <a:pt x="f3" y="f25"/>
                  </a:cubicBezTo>
                  <a:lnTo>
                    <a:pt x="f3" y="f2"/>
                  </a:lnTo>
                  <a:lnTo>
                    <a:pt x="f2" y="f2"/>
                  </a:lnTo>
                  <a:lnTo>
                    <a:pt x="f2" y="f26"/>
                  </a:lnTo>
                  <a:cubicBezTo>
                    <a:pt x="f27" y="f28"/>
                    <a:pt x="f29" y="f30"/>
                    <a:pt x="f5" y="f6"/>
                  </a:cubicBezTo>
                  <a:close/>
                </a:path>
              </a:pathLst>
            </a:custGeom>
            <a:solidFill>
              <a:srgbClr val="4FC25B"/>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4" name="TextBox 47">
              <a:extLst>
                <a:ext uri="{FF2B5EF4-FFF2-40B4-BE49-F238E27FC236}">
                  <a16:creationId xmlns:a16="http://schemas.microsoft.com/office/drawing/2014/main" id="{6998B5B7-DCAF-BF87-9701-096B0284B0E2}"/>
                </a:ext>
              </a:extLst>
            </p:cNvPr>
            <p:cNvSpPr txBox="1"/>
            <p:nvPr/>
          </p:nvSpPr>
          <p:spPr>
            <a:xfrm>
              <a:off x="3286463" y="3997354"/>
              <a:ext cx="332905" cy="36491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45" name="Group 48">
            <a:extLst>
              <a:ext uri="{FF2B5EF4-FFF2-40B4-BE49-F238E27FC236}">
                <a16:creationId xmlns:a16="http://schemas.microsoft.com/office/drawing/2014/main" id="{0A8E07D1-3E87-20A0-BAAA-ADF64F8C03FA}"/>
              </a:ext>
            </a:extLst>
          </p:cNvPr>
          <p:cNvGrpSpPr/>
          <p:nvPr/>
        </p:nvGrpSpPr>
        <p:grpSpPr>
          <a:xfrm>
            <a:off x="5048521" y="3997354"/>
            <a:ext cx="332905" cy="428945"/>
            <a:chOff x="5048521" y="3997354"/>
            <a:chExt cx="332905" cy="428945"/>
          </a:xfrm>
        </p:grpSpPr>
        <p:sp>
          <p:nvSpPr>
            <p:cNvPr id="46" name="Freeform 49">
              <a:extLst>
                <a:ext uri="{FF2B5EF4-FFF2-40B4-BE49-F238E27FC236}">
                  <a16:creationId xmlns:a16="http://schemas.microsoft.com/office/drawing/2014/main" id="{561E9C4E-62D1-F27D-372D-42418F8C97C3}"/>
                </a:ext>
              </a:extLst>
            </p:cNvPr>
            <p:cNvSpPr/>
            <p:nvPr/>
          </p:nvSpPr>
          <p:spPr>
            <a:xfrm>
              <a:off x="5048521" y="4016566"/>
              <a:ext cx="332905" cy="409733"/>
            </a:xfrm>
            <a:custGeom>
              <a:avLst/>
              <a:gdLst>
                <a:gd name="f0" fmla="val w"/>
                <a:gd name="f1" fmla="val h"/>
                <a:gd name="f2" fmla="val 0"/>
                <a:gd name="f3" fmla="val 660400"/>
                <a:gd name="f4" fmla="val 812800"/>
                <a:gd name="f5" fmla="val 220252"/>
                <a:gd name="f6" fmla="val 793731"/>
                <a:gd name="f7" fmla="val 254109"/>
                <a:gd name="f8" fmla="val 805245"/>
                <a:gd name="f9" fmla="val 292600"/>
                <a:gd name="f10" fmla="val 330378"/>
                <a:gd name="f11" fmla="val 368157"/>
                <a:gd name="f12" fmla="val 404509"/>
                <a:gd name="f13" fmla="val 806323"/>
                <a:gd name="f14" fmla="val 438009"/>
                <a:gd name="f15" fmla="val 794809"/>
                <a:gd name="f16" fmla="val 438723"/>
                <a:gd name="f17" fmla="val 794450"/>
                <a:gd name="f18" fmla="val 439435"/>
                <a:gd name="f19" fmla="val 440148"/>
                <a:gd name="f20" fmla="val 794090"/>
                <a:gd name="f21" fmla="val 565955"/>
                <a:gd name="f22" fmla="val 748035"/>
                <a:gd name="f23" fmla="val 658618"/>
                <a:gd name="f24" fmla="val 626421"/>
                <a:gd name="f25" fmla="val 484298"/>
                <a:gd name="f26" fmla="val 483939"/>
                <a:gd name="f27" fmla="val 1782"/>
                <a:gd name="f28" fmla="val 627140"/>
                <a:gd name="f29" fmla="val 93019"/>
                <a:gd name="f30" fmla="val 748755"/>
                <a:gd name="f31" fmla="*/ f0 1 660400"/>
                <a:gd name="f32" fmla="*/ f1 1 812800"/>
                <a:gd name="f33" fmla="+- f4 0 f2"/>
                <a:gd name="f34" fmla="+- f3 0 f2"/>
                <a:gd name="f35" fmla="*/ f34 1 660400"/>
                <a:gd name="f36" fmla="*/ f33 1 812800"/>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660400" h="812800">
                  <a:moveTo>
                    <a:pt x="f5" y="f6"/>
                  </a:moveTo>
                  <a:cubicBezTo>
                    <a:pt x="f7" y="f8"/>
                    <a:pt x="f9" y="f4"/>
                    <a:pt x="f10" y="f4"/>
                  </a:cubicBezTo>
                  <a:cubicBezTo>
                    <a:pt x="f11" y="f4"/>
                    <a:pt x="f12" y="f13"/>
                    <a:pt x="f14" y="f15"/>
                  </a:cubicBezTo>
                  <a:cubicBezTo>
                    <a:pt x="f16" y="f17"/>
                    <a:pt x="f18" y="f17"/>
                    <a:pt x="f19" y="f20"/>
                  </a:cubicBezTo>
                  <a:cubicBezTo>
                    <a:pt x="f21" y="f22"/>
                    <a:pt x="f23" y="f24"/>
                    <a:pt x="f3" y="f25"/>
                  </a:cubicBezTo>
                  <a:lnTo>
                    <a:pt x="f3" y="f2"/>
                  </a:lnTo>
                  <a:lnTo>
                    <a:pt x="f2" y="f2"/>
                  </a:lnTo>
                  <a:lnTo>
                    <a:pt x="f2" y="f26"/>
                  </a:lnTo>
                  <a:cubicBezTo>
                    <a:pt x="f27" y="f28"/>
                    <a:pt x="f29" y="f30"/>
                    <a:pt x="f5" y="f6"/>
                  </a:cubicBezTo>
                  <a:close/>
                </a:path>
              </a:pathLst>
            </a:custGeom>
            <a:solidFill>
              <a:srgbClr val="AD58FE"/>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7" name="TextBox 50">
              <a:extLst>
                <a:ext uri="{FF2B5EF4-FFF2-40B4-BE49-F238E27FC236}">
                  <a16:creationId xmlns:a16="http://schemas.microsoft.com/office/drawing/2014/main" id="{48CADF21-43D2-D454-9681-89735CA3D350}"/>
                </a:ext>
              </a:extLst>
            </p:cNvPr>
            <p:cNvSpPr txBox="1"/>
            <p:nvPr/>
          </p:nvSpPr>
          <p:spPr>
            <a:xfrm>
              <a:off x="5048521" y="3997354"/>
              <a:ext cx="332905" cy="36491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48" name="Group 51">
            <a:extLst>
              <a:ext uri="{FF2B5EF4-FFF2-40B4-BE49-F238E27FC236}">
                <a16:creationId xmlns:a16="http://schemas.microsoft.com/office/drawing/2014/main" id="{707B0E0B-734E-687E-CC60-3AA09682BC6D}"/>
              </a:ext>
            </a:extLst>
          </p:cNvPr>
          <p:cNvGrpSpPr/>
          <p:nvPr/>
        </p:nvGrpSpPr>
        <p:grpSpPr>
          <a:xfrm>
            <a:off x="6797439" y="4010494"/>
            <a:ext cx="332905" cy="428935"/>
            <a:chOff x="6797439" y="4010494"/>
            <a:chExt cx="332905" cy="428935"/>
          </a:xfrm>
        </p:grpSpPr>
        <p:sp>
          <p:nvSpPr>
            <p:cNvPr id="49" name="Freeform 52">
              <a:extLst>
                <a:ext uri="{FF2B5EF4-FFF2-40B4-BE49-F238E27FC236}">
                  <a16:creationId xmlns:a16="http://schemas.microsoft.com/office/drawing/2014/main" id="{66831A0E-B157-AEA6-3433-FC417E8F7602}"/>
                </a:ext>
              </a:extLst>
            </p:cNvPr>
            <p:cNvSpPr/>
            <p:nvPr/>
          </p:nvSpPr>
          <p:spPr>
            <a:xfrm>
              <a:off x="6797439" y="4029696"/>
              <a:ext cx="332905" cy="409733"/>
            </a:xfrm>
            <a:custGeom>
              <a:avLst/>
              <a:gdLst>
                <a:gd name="f0" fmla="val w"/>
                <a:gd name="f1" fmla="val h"/>
                <a:gd name="f2" fmla="val 0"/>
                <a:gd name="f3" fmla="val 660400"/>
                <a:gd name="f4" fmla="val 812800"/>
                <a:gd name="f5" fmla="val 220252"/>
                <a:gd name="f6" fmla="val 793731"/>
                <a:gd name="f7" fmla="val 254109"/>
                <a:gd name="f8" fmla="val 805245"/>
                <a:gd name="f9" fmla="val 292600"/>
                <a:gd name="f10" fmla="val 330378"/>
                <a:gd name="f11" fmla="val 368157"/>
                <a:gd name="f12" fmla="val 404509"/>
                <a:gd name="f13" fmla="val 806323"/>
                <a:gd name="f14" fmla="val 438009"/>
                <a:gd name="f15" fmla="val 794809"/>
                <a:gd name="f16" fmla="val 438723"/>
                <a:gd name="f17" fmla="val 794450"/>
                <a:gd name="f18" fmla="val 439435"/>
                <a:gd name="f19" fmla="val 440148"/>
                <a:gd name="f20" fmla="val 794090"/>
                <a:gd name="f21" fmla="val 565955"/>
                <a:gd name="f22" fmla="val 748035"/>
                <a:gd name="f23" fmla="val 658618"/>
                <a:gd name="f24" fmla="val 626421"/>
                <a:gd name="f25" fmla="val 484298"/>
                <a:gd name="f26" fmla="val 483939"/>
                <a:gd name="f27" fmla="val 1782"/>
                <a:gd name="f28" fmla="val 627140"/>
                <a:gd name="f29" fmla="val 93019"/>
                <a:gd name="f30" fmla="val 748755"/>
                <a:gd name="f31" fmla="*/ f0 1 660400"/>
                <a:gd name="f32" fmla="*/ f1 1 812800"/>
                <a:gd name="f33" fmla="+- f4 0 f2"/>
                <a:gd name="f34" fmla="+- f3 0 f2"/>
                <a:gd name="f35" fmla="*/ f34 1 660400"/>
                <a:gd name="f36" fmla="*/ f33 1 812800"/>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660400" h="812800">
                  <a:moveTo>
                    <a:pt x="f5" y="f6"/>
                  </a:moveTo>
                  <a:cubicBezTo>
                    <a:pt x="f7" y="f8"/>
                    <a:pt x="f9" y="f4"/>
                    <a:pt x="f10" y="f4"/>
                  </a:cubicBezTo>
                  <a:cubicBezTo>
                    <a:pt x="f11" y="f4"/>
                    <a:pt x="f12" y="f13"/>
                    <a:pt x="f14" y="f15"/>
                  </a:cubicBezTo>
                  <a:cubicBezTo>
                    <a:pt x="f16" y="f17"/>
                    <a:pt x="f18" y="f17"/>
                    <a:pt x="f19" y="f20"/>
                  </a:cubicBezTo>
                  <a:cubicBezTo>
                    <a:pt x="f21" y="f22"/>
                    <a:pt x="f23" y="f24"/>
                    <a:pt x="f3" y="f25"/>
                  </a:cubicBezTo>
                  <a:lnTo>
                    <a:pt x="f3" y="f2"/>
                  </a:lnTo>
                  <a:lnTo>
                    <a:pt x="f2" y="f2"/>
                  </a:lnTo>
                  <a:lnTo>
                    <a:pt x="f2" y="f26"/>
                  </a:lnTo>
                  <a:cubicBezTo>
                    <a:pt x="f27" y="f28"/>
                    <a:pt x="f29" y="f30"/>
                    <a:pt x="f5" y="f6"/>
                  </a:cubicBezTo>
                  <a:close/>
                </a:path>
              </a:pathLst>
            </a:custGeom>
            <a:solidFill>
              <a:srgbClr val="008EFE"/>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0" name="TextBox 53">
              <a:extLst>
                <a:ext uri="{FF2B5EF4-FFF2-40B4-BE49-F238E27FC236}">
                  <a16:creationId xmlns:a16="http://schemas.microsoft.com/office/drawing/2014/main" id="{879A3233-AA6D-D4B6-DB5B-4DA933EE9584}"/>
                </a:ext>
              </a:extLst>
            </p:cNvPr>
            <p:cNvSpPr txBox="1"/>
            <p:nvPr/>
          </p:nvSpPr>
          <p:spPr>
            <a:xfrm>
              <a:off x="6797439" y="4010494"/>
              <a:ext cx="332905" cy="36491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51" name="Group 54">
            <a:extLst>
              <a:ext uri="{FF2B5EF4-FFF2-40B4-BE49-F238E27FC236}">
                <a16:creationId xmlns:a16="http://schemas.microsoft.com/office/drawing/2014/main" id="{267CDCCB-7CD6-15EE-8283-511B70A6F958}"/>
              </a:ext>
            </a:extLst>
          </p:cNvPr>
          <p:cNvGrpSpPr/>
          <p:nvPr/>
        </p:nvGrpSpPr>
        <p:grpSpPr>
          <a:xfrm>
            <a:off x="8572628" y="4010494"/>
            <a:ext cx="332905" cy="428935"/>
            <a:chOff x="8572628" y="4010494"/>
            <a:chExt cx="332905" cy="428935"/>
          </a:xfrm>
        </p:grpSpPr>
        <p:sp>
          <p:nvSpPr>
            <p:cNvPr id="52" name="Freeform 55">
              <a:extLst>
                <a:ext uri="{FF2B5EF4-FFF2-40B4-BE49-F238E27FC236}">
                  <a16:creationId xmlns:a16="http://schemas.microsoft.com/office/drawing/2014/main" id="{B3B9CC63-6B68-BE2C-6A2A-9D6B981C9827}"/>
                </a:ext>
              </a:extLst>
            </p:cNvPr>
            <p:cNvSpPr/>
            <p:nvPr/>
          </p:nvSpPr>
          <p:spPr>
            <a:xfrm>
              <a:off x="8572628" y="4029696"/>
              <a:ext cx="332905" cy="409733"/>
            </a:xfrm>
            <a:custGeom>
              <a:avLst/>
              <a:gdLst>
                <a:gd name="f0" fmla="val w"/>
                <a:gd name="f1" fmla="val h"/>
                <a:gd name="f2" fmla="val 0"/>
                <a:gd name="f3" fmla="val 660400"/>
                <a:gd name="f4" fmla="val 812800"/>
                <a:gd name="f5" fmla="val 220252"/>
                <a:gd name="f6" fmla="val 793731"/>
                <a:gd name="f7" fmla="val 254109"/>
                <a:gd name="f8" fmla="val 805245"/>
                <a:gd name="f9" fmla="val 292600"/>
                <a:gd name="f10" fmla="val 330378"/>
                <a:gd name="f11" fmla="val 368157"/>
                <a:gd name="f12" fmla="val 404509"/>
                <a:gd name="f13" fmla="val 806323"/>
                <a:gd name="f14" fmla="val 438009"/>
                <a:gd name="f15" fmla="val 794809"/>
                <a:gd name="f16" fmla="val 438723"/>
                <a:gd name="f17" fmla="val 794450"/>
                <a:gd name="f18" fmla="val 439435"/>
                <a:gd name="f19" fmla="val 440148"/>
                <a:gd name="f20" fmla="val 794090"/>
                <a:gd name="f21" fmla="val 565955"/>
                <a:gd name="f22" fmla="val 748035"/>
                <a:gd name="f23" fmla="val 658618"/>
                <a:gd name="f24" fmla="val 626421"/>
                <a:gd name="f25" fmla="val 484298"/>
                <a:gd name="f26" fmla="val 483939"/>
                <a:gd name="f27" fmla="val 1782"/>
                <a:gd name="f28" fmla="val 627140"/>
                <a:gd name="f29" fmla="val 93019"/>
                <a:gd name="f30" fmla="val 748755"/>
                <a:gd name="f31" fmla="*/ f0 1 660400"/>
                <a:gd name="f32" fmla="*/ f1 1 812800"/>
                <a:gd name="f33" fmla="+- f4 0 f2"/>
                <a:gd name="f34" fmla="+- f3 0 f2"/>
                <a:gd name="f35" fmla="*/ f34 1 660400"/>
                <a:gd name="f36" fmla="*/ f33 1 812800"/>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660400" h="812800">
                  <a:moveTo>
                    <a:pt x="f5" y="f6"/>
                  </a:moveTo>
                  <a:cubicBezTo>
                    <a:pt x="f7" y="f8"/>
                    <a:pt x="f9" y="f4"/>
                    <a:pt x="f10" y="f4"/>
                  </a:cubicBezTo>
                  <a:cubicBezTo>
                    <a:pt x="f11" y="f4"/>
                    <a:pt x="f12" y="f13"/>
                    <a:pt x="f14" y="f15"/>
                  </a:cubicBezTo>
                  <a:cubicBezTo>
                    <a:pt x="f16" y="f17"/>
                    <a:pt x="f18" y="f17"/>
                    <a:pt x="f19" y="f20"/>
                  </a:cubicBezTo>
                  <a:cubicBezTo>
                    <a:pt x="f21" y="f22"/>
                    <a:pt x="f23" y="f24"/>
                    <a:pt x="f3" y="f25"/>
                  </a:cubicBezTo>
                  <a:lnTo>
                    <a:pt x="f3" y="f2"/>
                  </a:lnTo>
                  <a:lnTo>
                    <a:pt x="f2" y="f2"/>
                  </a:lnTo>
                  <a:lnTo>
                    <a:pt x="f2" y="f26"/>
                  </a:lnTo>
                  <a:cubicBezTo>
                    <a:pt x="f27" y="f28"/>
                    <a:pt x="f29" y="f30"/>
                    <a:pt x="f5" y="f6"/>
                  </a:cubicBezTo>
                  <a:close/>
                </a:path>
              </a:pathLst>
            </a:custGeom>
            <a:solidFill>
              <a:srgbClr val="D85BC3"/>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3" name="TextBox 56">
              <a:extLst>
                <a:ext uri="{FF2B5EF4-FFF2-40B4-BE49-F238E27FC236}">
                  <a16:creationId xmlns:a16="http://schemas.microsoft.com/office/drawing/2014/main" id="{3232F939-6650-3821-3160-F005C9E4DF72}"/>
                </a:ext>
              </a:extLst>
            </p:cNvPr>
            <p:cNvSpPr txBox="1"/>
            <p:nvPr/>
          </p:nvSpPr>
          <p:spPr>
            <a:xfrm>
              <a:off x="8572628" y="4010494"/>
              <a:ext cx="332905" cy="36491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54" name="Group 57">
            <a:extLst>
              <a:ext uri="{FF2B5EF4-FFF2-40B4-BE49-F238E27FC236}">
                <a16:creationId xmlns:a16="http://schemas.microsoft.com/office/drawing/2014/main" id="{DE9C803D-157D-CB57-E2E9-B4C5F9576335}"/>
              </a:ext>
            </a:extLst>
          </p:cNvPr>
          <p:cNvGrpSpPr/>
          <p:nvPr/>
        </p:nvGrpSpPr>
        <p:grpSpPr>
          <a:xfrm>
            <a:off x="10334685" y="3997354"/>
            <a:ext cx="332905" cy="428945"/>
            <a:chOff x="10334685" y="3997354"/>
            <a:chExt cx="332905" cy="428945"/>
          </a:xfrm>
        </p:grpSpPr>
        <p:sp>
          <p:nvSpPr>
            <p:cNvPr id="55" name="Freeform 58">
              <a:extLst>
                <a:ext uri="{FF2B5EF4-FFF2-40B4-BE49-F238E27FC236}">
                  <a16:creationId xmlns:a16="http://schemas.microsoft.com/office/drawing/2014/main" id="{789DB4BF-4059-FB1D-DD37-4F89F9AB320A}"/>
                </a:ext>
              </a:extLst>
            </p:cNvPr>
            <p:cNvSpPr/>
            <p:nvPr/>
          </p:nvSpPr>
          <p:spPr>
            <a:xfrm>
              <a:off x="10334685" y="4016566"/>
              <a:ext cx="332905" cy="409733"/>
            </a:xfrm>
            <a:custGeom>
              <a:avLst/>
              <a:gdLst>
                <a:gd name="f0" fmla="val w"/>
                <a:gd name="f1" fmla="val h"/>
                <a:gd name="f2" fmla="val 0"/>
                <a:gd name="f3" fmla="val 660400"/>
                <a:gd name="f4" fmla="val 812800"/>
                <a:gd name="f5" fmla="val 220252"/>
                <a:gd name="f6" fmla="val 793731"/>
                <a:gd name="f7" fmla="val 254109"/>
                <a:gd name="f8" fmla="val 805245"/>
                <a:gd name="f9" fmla="val 292600"/>
                <a:gd name="f10" fmla="val 330378"/>
                <a:gd name="f11" fmla="val 368157"/>
                <a:gd name="f12" fmla="val 404509"/>
                <a:gd name="f13" fmla="val 806323"/>
                <a:gd name="f14" fmla="val 438009"/>
                <a:gd name="f15" fmla="val 794809"/>
                <a:gd name="f16" fmla="val 438723"/>
                <a:gd name="f17" fmla="val 794450"/>
                <a:gd name="f18" fmla="val 439435"/>
                <a:gd name="f19" fmla="val 440148"/>
                <a:gd name="f20" fmla="val 794090"/>
                <a:gd name="f21" fmla="val 565955"/>
                <a:gd name="f22" fmla="val 748035"/>
                <a:gd name="f23" fmla="val 658618"/>
                <a:gd name="f24" fmla="val 626421"/>
                <a:gd name="f25" fmla="val 484298"/>
                <a:gd name="f26" fmla="val 483939"/>
                <a:gd name="f27" fmla="val 1782"/>
                <a:gd name="f28" fmla="val 627140"/>
                <a:gd name="f29" fmla="val 93019"/>
                <a:gd name="f30" fmla="val 748755"/>
                <a:gd name="f31" fmla="*/ f0 1 660400"/>
                <a:gd name="f32" fmla="*/ f1 1 812800"/>
                <a:gd name="f33" fmla="+- f4 0 f2"/>
                <a:gd name="f34" fmla="+- f3 0 f2"/>
                <a:gd name="f35" fmla="*/ f34 1 660400"/>
                <a:gd name="f36" fmla="*/ f33 1 812800"/>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660400" h="812800">
                  <a:moveTo>
                    <a:pt x="f5" y="f6"/>
                  </a:moveTo>
                  <a:cubicBezTo>
                    <a:pt x="f7" y="f8"/>
                    <a:pt x="f9" y="f4"/>
                    <a:pt x="f10" y="f4"/>
                  </a:cubicBezTo>
                  <a:cubicBezTo>
                    <a:pt x="f11" y="f4"/>
                    <a:pt x="f12" y="f13"/>
                    <a:pt x="f14" y="f15"/>
                  </a:cubicBezTo>
                  <a:cubicBezTo>
                    <a:pt x="f16" y="f17"/>
                    <a:pt x="f18" y="f17"/>
                    <a:pt x="f19" y="f20"/>
                  </a:cubicBezTo>
                  <a:cubicBezTo>
                    <a:pt x="f21" y="f22"/>
                    <a:pt x="f23" y="f24"/>
                    <a:pt x="f3" y="f25"/>
                  </a:cubicBezTo>
                  <a:lnTo>
                    <a:pt x="f3" y="f2"/>
                  </a:lnTo>
                  <a:lnTo>
                    <a:pt x="f2" y="f2"/>
                  </a:lnTo>
                  <a:lnTo>
                    <a:pt x="f2" y="f26"/>
                  </a:lnTo>
                  <a:cubicBezTo>
                    <a:pt x="f27" y="f28"/>
                    <a:pt x="f29" y="f30"/>
                    <a:pt x="f5" y="f6"/>
                  </a:cubicBezTo>
                  <a:close/>
                </a:path>
              </a:pathLst>
            </a:custGeom>
            <a:solidFill>
              <a:srgbClr val="E0D905"/>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6" name="TextBox 59">
              <a:extLst>
                <a:ext uri="{FF2B5EF4-FFF2-40B4-BE49-F238E27FC236}">
                  <a16:creationId xmlns:a16="http://schemas.microsoft.com/office/drawing/2014/main" id="{03F1C7B7-A119-FFDF-5ABB-7CB9237498CC}"/>
                </a:ext>
              </a:extLst>
            </p:cNvPr>
            <p:cNvSpPr txBox="1"/>
            <p:nvPr/>
          </p:nvSpPr>
          <p:spPr>
            <a:xfrm>
              <a:off x="10334685" y="3997354"/>
              <a:ext cx="332905" cy="36491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sp>
        <p:nvSpPr>
          <p:cNvPr id="57" name="Freeform 60">
            <a:extLst>
              <a:ext uri="{FF2B5EF4-FFF2-40B4-BE49-F238E27FC236}">
                <a16:creationId xmlns:a16="http://schemas.microsoft.com/office/drawing/2014/main" id="{A73A1090-9D24-34C6-3BA4-2C7FD943F5A8}"/>
              </a:ext>
            </a:extLst>
          </p:cNvPr>
          <p:cNvSpPr/>
          <p:nvPr/>
        </p:nvSpPr>
        <p:spPr>
          <a:xfrm>
            <a:off x="1338398" y="2862200"/>
            <a:ext cx="704929" cy="955831"/>
          </a:xfrm>
          <a:custGeom>
            <a:avLst/>
            <a:gdLst>
              <a:gd name="f0" fmla="val w"/>
              <a:gd name="f1" fmla="val h"/>
              <a:gd name="f2" fmla="val 0"/>
              <a:gd name="f3" fmla="val 1057391"/>
              <a:gd name="f4" fmla="val 1433750"/>
              <a:gd name="f5" fmla="val 1433751"/>
              <a:gd name="f6" fmla="*/ f0 1 1057391"/>
              <a:gd name="f7" fmla="*/ f1 1 1433750"/>
              <a:gd name="f8" fmla="+- f4 0 f2"/>
              <a:gd name="f9" fmla="+- f3 0 f2"/>
              <a:gd name="f10" fmla="*/ f9 1 1057391"/>
              <a:gd name="f11" fmla="*/ f8 1 143375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057391" h="1433750">
                <a:moveTo>
                  <a:pt x="f2" y="f2"/>
                </a:moveTo>
                <a:lnTo>
                  <a:pt x="f3" y="f2"/>
                </a:lnTo>
                <a:lnTo>
                  <a:pt x="f3" y="f5"/>
                </a:lnTo>
                <a:lnTo>
                  <a:pt x="f2" y="f5"/>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8" name="Freeform 61">
            <a:extLst>
              <a:ext uri="{FF2B5EF4-FFF2-40B4-BE49-F238E27FC236}">
                <a16:creationId xmlns:a16="http://schemas.microsoft.com/office/drawing/2014/main" id="{8C3A747D-2561-80EB-1FBE-FAA12A9D2BC3}"/>
              </a:ext>
            </a:extLst>
          </p:cNvPr>
          <p:cNvSpPr/>
          <p:nvPr/>
        </p:nvSpPr>
        <p:spPr>
          <a:xfrm>
            <a:off x="4671157" y="2812328"/>
            <a:ext cx="1087633" cy="1087633"/>
          </a:xfrm>
          <a:custGeom>
            <a:avLst/>
            <a:gdLst>
              <a:gd name="f0" fmla="val w"/>
              <a:gd name="f1" fmla="val h"/>
              <a:gd name="f2" fmla="val 0"/>
              <a:gd name="f3" fmla="val 1631444"/>
              <a:gd name="f4" fmla="*/ f0 1 1631444"/>
              <a:gd name="f5" fmla="*/ f1 1 1631444"/>
              <a:gd name="f6" fmla="+- f3 0 f2"/>
              <a:gd name="f7" fmla="*/ f6 1 1631444"/>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1631444" h="1631444">
                <a:moveTo>
                  <a:pt x="f2" y="f2"/>
                </a:moveTo>
                <a:lnTo>
                  <a:pt x="f3" y="f2"/>
                </a:lnTo>
                <a:lnTo>
                  <a:pt x="f3" y="f3"/>
                </a:lnTo>
                <a:lnTo>
                  <a:pt x="f2" y="f3"/>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9" name="Freeform 62">
            <a:extLst>
              <a:ext uri="{FF2B5EF4-FFF2-40B4-BE49-F238E27FC236}">
                <a16:creationId xmlns:a16="http://schemas.microsoft.com/office/drawing/2014/main" id="{867051B3-2A3F-44D5-FF31-E1EE82F832DF}"/>
              </a:ext>
            </a:extLst>
          </p:cNvPr>
          <p:cNvSpPr/>
          <p:nvPr/>
        </p:nvSpPr>
        <p:spPr>
          <a:xfrm>
            <a:off x="6384359" y="2773731"/>
            <a:ext cx="1159056" cy="1159056"/>
          </a:xfrm>
          <a:custGeom>
            <a:avLst/>
            <a:gdLst>
              <a:gd name="f0" fmla="val w"/>
              <a:gd name="f1" fmla="val h"/>
              <a:gd name="f2" fmla="val 0"/>
              <a:gd name="f3" fmla="val 1738579"/>
              <a:gd name="f4" fmla="val 1738580"/>
              <a:gd name="f5" fmla="*/ f0 1 1738579"/>
              <a:gd name="f6" fmla="*/ f1 1 1738579"/>
              <a:gd name="f7" fmla="+- f3 0 f2"/>
              <a:gd name="f8" fmla="*/ f7 1 1738579"/>
              <a:gd name="f9" fmla="*/ f2 1 f8"/>
              <a:gd name="f10" fmla="*/ f3 1 f8"/>
              <a:gd name="f11" fmla="*/ f9 f5 1"/>
              <a:gd name="f12" fmla="*/ f10 f5 1"/>
              <a:gd name="f13" fmla="*/ f10 f6 1"/>
              <a:gd name="f14" fmla="*/ f9 f6 1"/>
            </a:gdLst>
            <a:ahLst/>
            <a:cxnLst>
              <a:cxn ang="3cd4">
                <a:pos x="hc" y="t"/>
              </a:cxn>
              <a:cxn ang="0">
                <a:pos x="r" y="vc"/>
              </a:cxn>
              <a:cxn ang="cd4">
                <a:pos x="hc" y="b"/>
              </a:cxn>
              <a:cxn ang="cd2">
                <a:pos x="l" y="vc"/>
              </a:cxn>
            </a:cxnLst>
            <a:rect l="f11" t="f14" r="f12" b="f13"/>
            <a:pathLst>
              <a:path w="1738579" h="1738579">
                <a:moveTo>
                  <a:pt x="f2" y="f2"/>
                </a:moveTo>
                <a:lnTo>
                  <a:pt x="f4" y="f2"/>
                </a:lnTo>
                <a:lnTo>
                  <a:pt x="f4" y="f3"/>
                </a:lnTo>
                <a:lnTo>
                  <a:pt x="f2" y="f3"/>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0" name="Freeform 63">
            <a:extLst>
              <a:ext uri="{FF2B5EF4-FFF2-40B4-BE49-F238E27FC236}">
                <a16:creationId xmlns:a16="http://schemas.microsoft.com/office/drawing/2014/main" id="{E4065A5E-9F97-CE17-27B8-C1404C4CF5AC}"/>
              </a:ext>
            </a:extLst>
          </p:cNvPr>
          <p:cNvSpPr/>
          <p:nvPr/>
        </p:nvSpPr>
        <p:spPr>
          <a:xfrm>
            <a:off x="3013002" y="2922632"/>
            <a:ext cx="879826" cy="867034"/>
          </a:xfrm>
          <a:custGeom>
            <a:avLst/>
            <a:gdLst>
              <a:gd name="f0" fmla="val w"/>
              <a:gd name="f1" fmla="val h"/>
              <a:gd name="f2" fmla="val 0"/>
              <a:gd name="f3" fmla="val 1319742"/>
              <a:gd name="f4" fmla="val 1300546"/>
              <a:gd name="f5" fmla="val 1319743"/>
              <a:gd name="f6" fmla="*/ f0 1 1319742"/>
              <a:gd name="f7" fmla="*/ f1 1 1300546"/>
              <a:gd name="f8" fmla="+- f4 0 f2"/>
              <a:gd name="f9" fmla="+- f3 0 f2"/>
              <a:gd name="f10" fmla="*/ f9 1 1319742"/>
              <a:gd name="f11" fmla="*/ f8 1 1300546"/>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319742" h="1300546">
                <a:moveTo>
                  <a:pt x="f2" y="f2"/>
                </a:moveTo>
                <a:lnTo>
                  <a:pt x="f5" y="f2"/>
                </a:lnTo>
                <a:lnTo>
                  <a:pt x="f5" y="f4"/>
                </a:lnTo>
                <a:lnTo>
                  <a:pt x="f2" y="f4"/>
                </a:lnTo>
                <a:lnTo>
                  <a:pt x="f2" y="f2"/>
                </a:lnTo>
                <a:close/>
              </a:path>
            </a:pathLst>
          </a:custGeom>
          <a:blipFill>
            <a:blip r:embed="rId9">
              <a:alphaModFix/>
              <a:extLst>
                <a:ext uri="{96DAC541-7B7A-43D3-8B79-37D633B846F1}">
                  <asvg:svgBlip xmlns:asvg="http://schemas.microsoft.com/office/drawing/2016/SVG/main" r:embed="rId10"/>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1" name="Freeform 64">
            <a:extLst>
              <a:ext uri="{FF2B5EF4-FFF2-40B4-BE49-F238E27FC236}">
                <a16:creationId xmlns:a16="http://schemas.microsoft.com/office/drawing/2014/main" id="{10DE6166-B419-6D48-5E0A-27F7534C9D0B}"/>
              </a:ext>
            </a:extLst>
          </p:cNvPr>
          <p:cNvSpPr/>
          <p:nvPr/>
        </p:nvSpPr>
        <p:spPr>
          <a:xfrm>
            <a:off x="8205862" y="2958413"/>
            <a:ext cx="1066446" cy="791833"/>
          </a:xfrm>
          <a:custGeom>
            <a:avLst/>
            <a:gdLst>
              <a:gd name="f0" fmla="val w"/>
              <a:gd name="f1" fmla="val h"/>
              <a:gd name="f2" fmla="val 0"/>
              <a:gd name="f3" fmla="val 1599666"/>
              <a:gd name="f4" fmla="val 1187752"/>
              <a:gd name="f5" fmla="*/ f0 1 1599666"/>
              <a:gd name="f6" fmla="*/ f1 1 1187752"/>
              <a:gd name="f7" fmla="+- f4 0 f2"/>
              <a:gd name="f8" fmla="+- f3 0 f2"/>
              <a:gd name="f9" fmla="*/ f8 1 1599666"/>
              <a:gd name="f10" fmla="*/ f7 1 118775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599666" h="1187752">
                <a:moveTo>
                  <a:pt x="f2" y="f2"/>
                </a:moveTo>
                <a:lnTo>
                  <a:pt x="f3" y="f2"/>
                </a:lnTo>
                <a:lnTo>
                  <a:pt x="f3" y="f4"/>
                </a:lnTo>
                <a:lnTo>
                  <a:pt x="f2" y="f4"/>
                </a:lnTo>
                <a:lnTo>
                  <a:pt x="f2" y="f2"/>
                </a:lnTo>
                <a:close/>
              </a:path>
            </a:pathLst>
          </a:custGeom>
          <a:blipFill>
            <a:blip r:embed="rId11">
              <a:alphaModFix/>
              <a:extLst>
                <a:ext uri="{96DAC541-7B7A-43D3-8B79-37D633B846F1}">
                  <asvg:svgBlip xmlns:asvg="http://schemas.microsoft.com/office/drawing/2016/SVG/main" r:embed="rId12"/>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2" name="Freeform 65">
            <a:extLst>
              <a:ext uri="{FF2B5EF4-FFF2-40B4-BE49-F238E27FC236}">
                <a16:creationId xmlns:a16="http://schemas.microsoft.com/office/drawing/2014/main" id="{784D711B-A79E-5B4C-A0BF-832869DEFA5A}"/>
              </a:ext>
            </a:extLst>
          </p:cNvPr>
          <p:cNvSpPr/>
          <p:nvPr/>
        </p:nvSpPr>
        <p:spPr>
          <a:xfrm>
            <a:off x="9994501" y="2903814"/>
            <a:ext cx="1033893" cy="904661"/>
          </a:xfrm>
          <a:custGeom>
            <a:avLst/>
            <a:gdLst>
              <a:gd name="f0" fmla="val w"/>
              <a:gd name="f1" fmla="val h"/>
              <a:gd name="f2" fmla="val 0"/>
              <a:gd name="f3" fmla="val 1550844"/>
              <a:gd name="f4" fmla="val 1356988"/>
              <a:gd name="f5" fmla="*/ f0 1 1550844"/>
              <a:gd name="f6" fmla="*/ f1 1 1356988"/>
              <a:gd name="f7" fmla="+- f4 0 f2"/>
              <a:gd name="f8" fmla="+- f3 0 f2"/>
              <a:gd name="f9" fmla="*/ f8 1 1550844"/>
              <a:gd name="f10" fmla="*/ f7 1 1356988"/>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550844" h="1356988">
                <a:moveTo>
                  <a:pt x="f2" y="f2"/>
                </a:moveTo>
                <a:lnTo>
                  <a:pt x="f3" y="f2"/>
                </a:lnTo>
                <a:lnTo>
                  <a:pt x="f3" y="f4"/>
                </a:lnTo>
                <a:lnTo>
                  <a:pt x="f2" y="f4"/>
                </a:lnTo>
                <a:lnTo>
                  <a:pt x="f2" y="f2"/>
                </a:lnTo>
                <a:close/>
              </a:path>
            </a:pathLst>
          </a:custGeom>
          <a:blipFill>
            <a:blip r:embed="rId13">
              <a:alphaModFix/>
              <a:extLst>
                <a:ext uri="{96DAC541-7B7A-43D3-8B79-37D633B846F1}">
                  <asvg:svgBlip xmlns:asvg="http://schemas.microsoft.com/office/drawing/2016/SVG/main" r:embed="rId1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3" name="TextBox 67">
            <a:extLst>
              <a:ext uri="{FF2B5EF4-FFF2-40B4-BE49-F238E27FC236}">
                <a16:creationId xmlns:a16="http://schemas.microsoft.com/office/drawing/2014/main" id="{A4D8A04A-008D-3A79-98AD-86A7A10C487F}"/>
              </a:ext>
            </a:extLst>
          </p:cNvPr>
          <p:cNvSpPr txBox="1"/>
          <p:nvPr/>
        </p:nvSpPr>
        <p:spPr>
          <a:xfrm>
            <a:off x="951798" y="4469642"/>
            <a:ext cx="1478136" cy="1231102"/>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425"/>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a:solidFill>
                  <a:srgbClr val="000000"/>
                </a:solidFill>
                <a:uFillTx/>
                <a:latin typeface="Calibri"/>
                <a:ea typeface="Calibri"/>
                <a:cs typeface="Calibri"/>
              </a:rPr>
              <a:t>Optimize</a:t>
            </a:r>
            <a:r>
              <a:rPr lang="en-US" sz="2000" b="1" i="0" u="none" strike="noStrike" kern="1200" cap="none" spc="0" baseline="0">
                <a:solidFill>
                  <a:srgbClr val="000000"/>
                </a:solidFill>
                <a:uFillTx/>
                <a:latin typeface="Calibri"/>
                <a:ea typeface="Calibri"/>
                <a:cs typeface="Calibri"/>
              </a:rPr>
              <a:t> </a:t>
            </a:r>
            <a:r>
              <a:rPr lang="en-US" sz="2000" b="0" i="0" u="none" strike="noStrike" kern="1200" cap="none" spc="0" baseline="0">
                <a:solidFill>
                  <a:srgbClr val="000000"/>
                </a:solidFill>
                <a:uFillTx/>
                <a:latin typeface="Calibri"/>
                <a:ea typeface="Calibri"/>
                <a:cs typeface="Calibri"/>
              </a:rPr>
              <a:t>and review </a:t>
            </a:r>
            <a:r>
              <a:rPr lang="en-US" sz="2000" b="1" i="0" u="none" strike="noStrike" kern="1200" cap="none" spc="0" baseline="0">
                <a:solidFill>
                  <a:srgbClr val="000000"/>
                </a:solidFill>
                <a:uFillTx/>
                <a:latin typeface="Calibri"/>
                <a:ea typeface="Calibri"/>
                <a:cs typeface="Calibri"/>
              </a:rPr>
              <a:t>stratified QI data</a:t>
            </a:r>
          </a:p>
        </p:txBody>
      </p:sp>
      <p:sp>
        <p:nvSpPr>
          <p:cNvPr id="64" name="TextBox 68">
            <a:extLst>
              <a:ext uri="{FF2B5EF4-FFF2-40B4-BE49-F238E27FC236}">
                <a16:creationId xmlns:a16="http://schemas.microsoft.com/office/drawing/2014/main" id="{C3F54DC2-580D-06B3-F671-FBF5E28C9E48}"/>
              </a:ext>
            </a:extLst>
          </p:cNvPr>
          <p:cNvSpPr txBox="1"/>
          <p:nvPr/>
        </p:nvSpPr>
        <p:spPr>
          <a:xfrm>
            <a:off x="2691463" y="4469642"/>
            <a:ext cx="1548746" cy="1231102"/>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425"/>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Calibri"/>
                <a:ea typeface="Calibri"/>
                <a:cs typeface="Calibri"/>
              </a:rPr>
              <a:t>Social determinants of health</a:t>
            </a:r>
            <a:r>
              <a:rPr lang="en-US" sz="2000" b="0" i="0" u="none" strike="noStrike" kern="1200" cap="none" spc="0" baseline="0">
                <a:solidFill>
                  <a:srgbClr val="000000"/>
                </a:solidFill>
                <a:uFillTx/>
                <a:latin typeface="Calibri"/>
                <a:ea typeface="Calibri"/>
                <a:cs typeface="Calibri"/>
              </a:rPr>
              <a:t> and linkage</a:t>
            </a:r>
            <a:r>
              <a:rPr lang="en-US" sz="2000" b="0" i="0" u="none" strike="noStrike" kern="1200" cap="none" spc="0" baseline="0">
                <a:solidFill>
                  <a:srgbClr val="000000"/>
                </a:solidFill>
                <a:uFillTx/>
                <a:latin typeface="Canva Sans"/>
              </a:rPr>
              <a:t> </a:t>
            </a:r>
          </a:p>
        </p:txBody>
      </p:sp>
      <p:sp>
        <p:nvSpPr>
          <p:cNvPr id="65" name="TextBox 69">
            <a:extLst>
              <a:ext uri="{FF2B5EF4-FFF2-40B4-BE49-F238E27FC236}">
                <a16:creationId xmlns:a16="http://schemas.microsoft.com/office/drawing/2014/main" id="{F21ECAB7-7289-53E0-A523-1A4A6FB921F9}"/>
              </a:ext>
            </a:extLst>
          </p:cNvPr>
          <p:cNvSpPr txBox="1"/>
          <p:nvPr/>
        </p:nvSpPr>
        <p:spPr>
          <a:xfrm>
            <a:off x="4401537" y="4469642"/>
            <a:ext cx="1626873" cy="1231102"/>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425"/>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a:solidFill>
                  <a:srgbClr val="000000"/>
                </a:solidFill>
                <a:uFillTx/>
                <a:latin typeface="Calibri"/>
                <a:ea typeface="Calibri"/>
                <a:cs typeface="Calibri"/>
              </a:rPr>
              <a:t>Standardize </a:t>
            </a:r>
            <a:r>
              <a:rPr lang="en-US" sz="2000" b="1" i="0" u="none" strike="noStrike" kern="1200" cap="none" spc="0" baseline="0">
                <a:solidFill>
                  <a:srgbClr val="000000"/>
                </a:solidFill>
                <a:uFillTx/>
                <a:latin typeface="Calibri"/>
                <a:ea typeface="Calibri"/>
                <a:cs typeface="Calibri"/>
              </a:rPr>
              <a:t>postpartum safety education</a:t>
            </a:r>
            <a:r>
              <a:rPr lang="en-US" sz="2000" b="0" i="0" u="none" strike="noStrike" kern="1200" cap="none" spc="0" baseline="0">
                <a:solidFill>
                  <a:srgbClr val="000000"/>
                </a:solidFill>
                <a:uFillTx/>
                <a:latin typeface="Calibri"/>
                <a:ea typeface="Calibri"/>
                <a:cs typeface="Calibri"/>
              </a:rPr>
              <a:t> </a:t>
            </a:r>
          </a:p>
        </p:txBody>
      </p:sp>
      <p:sp>
        <p:nvSpPr>
          <p:cNvPr id="66" name="TextBox 70">
            <a:extLst>
              <a:ext uri="{FF2B5EF4-FFF2-40B4-BE49-F238E27FC236}">
                <a16:creationId xmlns:a16="http://schemas.microsoft.com/office/drawing/2014/main" id="{E3306BC2-CECD-7414-A7F3-73F937353EF1}"/>
              </a:ext>
            </a:extLst>
          </p:cNvPr>
          <p:cNvSpPr txBox="1"/>
          <p:nvPr/>
        </p:nvSpPr>
        <p:spPr>
          <a:xfrm>
            <a:off x="6154433" y="4469642"/>
            <a:ext cx="1645188" cy="1231102"/>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425"/>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a:solidFill>
                  <a:srgbClr val="000000"/>
                </a:solidFill>
                <a:uFillTx/>
                <a:latin typeface="Calibri"/>
                <a:ea typeface="Calibri"/>
                <a:cs typeface="Calibri"/>
              </a:rPr>
              <a:t>Engage </a:t>
            </a:r>
            <a:r>
              <a:rPr lang="en-US" sz="2000" b="1" i="0" u="none" strike="noStrike" kern="1200" cap="none" spc="0" baseline="0">
                <a:solidFill>
                  <a:srgbClr val="000000"/>
                </a:solidFill>
                <a:uFillTx/>
                <a:latin typeface="Calibri"/>
                <a:ea typeface="Calibri"/>
                <a:cs typeface="Calibri"/>
              </a:rPr>
              <a:t>patients and community</a:t>
            </a:r>
            <a:r>
              <a:rPr lang="en-US" sz="2000" b="0" i="0" u="none" strike="noStrike" kern="1200" cap="none" spc="0" baseline="0">
                <a:solidFill>
                  <a:srgbClr val="000000"/>
                </a:solidFill>
                <a:uFillTx/>
                <a:latin typeface="Calibri"/>
                <a:ea typeface="Calibri"/>
                <a:cs typeface="Calibri"/>
              </a:rPr>
              <a:t> partners </a:t>
            </a:r>
          </a:p>
        </p:txBody>
      </p:sp>
      <p:sp>
        <p:nvSpPr>
          <p:cNvPr id="67" name="TextBox 71">
            <a:extLst>
              <a:ext uri="{FF2B5EF4-FFF2-40B4-BE49-F238E27FC236}">
                <a16:creationId xmlns:a16="http://schemas.microsoft.com/office/drawing/2014/main" id="{B0477561-6DA1-FB6A-BE85-821E31441182}"/>
              </a:ext>
            </a:extLst>
          </p:cNvPr>
          <p:cNvSpPr txBox="1"/>
          <p:nvPr/>
        </p:nvSpPr>
        <p:spPr>
          <a:xfrm>
            <a:off x="7976878" y="4469642"/>
            <a:ext cx="1524414" cy="1231102"/>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425"/>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a:solidFill>
                  <a:srgbClr val="000000"/>
                </a:solidFill>
                <a:uFillTx/>
                <a:latin typeface="Calibri"/>
                <a:ea typeface="Calibri"/>
                <a:cs typeface="Calibri"/>
              </a:rPr>
              <a:t>Implement </a:t>
            </a:r>
            <a:r>
              <a:rPr lang="en-US" sz="2000" b="1" i="0" u="none" strike="noStrike" kern="1200" cap="none" spc="0" baseline="0">
                <a:solidFill>
                  <a:srgbClr val="000000"/>
                </a:solidFill>
                <a:uFillTx/>
                <a:latin typeface="Calibri"/>
                <a:ea typeface="Calibri"/>
                <a:cs typeface="Calibri"/>
              </a:rPr>
              <a:t>implicit bias and respectful care training</a:t>
            </a:r>
            <a:r>
              <a:rPr lang="en-US" sz="2000" b="0" i="0" u="none" strike="noStrike" kern="1200" cap="none" spc="0" baseline="0">
                <a:solidFill>
                  <a:srgbClr val="000000"/>
                </a:solidFill>
                <a:uFillTx/>
                <a:latin typeface="Calibri"/>
                <a:ea typeface="Calibri"/>
                <a:cs typeface="Calibri"/>
              </a:rPr>
              <a:t> </a:t>
            </a:r>
          </a:p>
        </p:txBody>
      </p:sp>
      <p:sp>
        <p:nvSpPr>
          <p:cNvPr id="68" name="TextBox 72">
            <a:extLst>
              <a:ext uri="{FF2B5EF4-FFF2-40B4-BE49-F238E27FC236}">
                <a16:creationId xmlns:a16="http://schemas.microsoft.com/office/drawing/2014/main" id="{B6FBC717-CB77-D194-BAB2-DD5313256293}"/>
              </a:ext>
            </a:extLst>
          </p:cNvPr>
          <p:cNvSpPr txBox="1"/>
          <p:nvPr/>
        </p:nvSpPr>
        <p:spPr>
          <a:xfrm>
            <a:off x="9713415" y="4469642"/>
            <a:ext cx="1549176" cy="1538880"/>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425"/>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Calibri"/>
                <a:ea typeface="Calibri"/>
                <a:cs typeface="Calibri"/>
              </a:rPr>
              <a:t>Survey patients (PREM)</a:t>
            </a:r>
            <a:r>
              <a:rPr lang="en-US" sz="2000" b="0" i="0" u="none" strike="noStrike" kern="1200" cap="none" spc="0" baseline="0">
                <a:solidFill>
                  <a:srgbClr val="000000"/>
                </a:solidFill>
                <a:uFillTx/>
                <a:latin typeface="Calibri"/>
                <a:ea typeface="Calibri"/>
                <a:cs typeface="Calibri"/>
              </a:rPr>
              <a:t> on their care experience</a:t>
            </a:r>
          </a:p>
        </p:txBody>
      </p:sp>
      <p:sp>
        <p:nvSpPr>
          <p:cNvPr id="69" name="TextBox 73">
            <a:extLst>
              <a:ext uri="{FF2B5EF4-FFF2-40B4-BE49-F238E27FC236}">
                <a16:creationId xmlns:a16="http://schemas.microsoft.com/office/drawing/2014/main" id="{C20DD7D6-DBA7-60B2-F5B6-B3B90659134E}"/>
              </a:ext>
            </a:extLst>
          </p:cNvPr>
          <p:cNvSpPr txBox="1"/>
          <p:nvPr/>
        </p:nvSpPr>
        <p:spPr>
          <a:xfrm>
            <a:off x="1781507" y="925244"/>
            <a:ext cx="8076273" cy="1392814"/>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700"/>
              </a:lnSpc>
              <a:spcBef>
                <a:spcPts val="0"/>
              </a:spcBef>
              <a:spcAft>
                <a:spcPts val="0"/>
              </a:spcAft>
              <a:buNone/>
              <a:tabLst/>
              <a:defRPr sz="1800" b="0" i="0" u="none" strike="noStrike" kern="0" cap="none" spc="0" baseline="0">
                <a:solidFill>
                  <a:srgbClr val="000000"/>
                </a:solidFill>
                <a:uFillTx/>
              </a:defRPr>
            </a:pPr>
            <a:r>
              <a:rPr lang="en-US" sz="4000" b="1" i="0" u="none" strike="noStrike" kern="0" cap="none" spc="0" baseline="0">
                <a:solidFill>
                  <a:srgbClr val="1C498B"/>
                </a:solidFill>
                <a:uFillTx/>
                <a:latin typeface="Calibri"/>
                <a:ea typeface="Calibri"/>
                <a:cs typeface="Calibri"/>
              </a:rPr>
              <a:t>Birth Equity Initiative:</a:t>
            </a:r>
          </a:p>
          <a:p>
            <a:pPr marL="0" marR="0" lvl="0" indent="0" algn="ctr" defTabSz="609539" rtl="0" fontAlgn="auto" hangingPunct="1">
              <a:lnSpc>
                <a:spcPts val="3700"/>
              </a:lnSpc>
              <a:spcBef>
                <a:spcPts val="0"/>
              </a:spcBef>
              <a:spcAft>
                <a:spcPts val="0"/>
              </a:spcAft>
              <a:buNone/>
              <a:tabLst/>
              <a:defRPr sz="1800" b="0" i="0" u="none" strike="noStrike" kern="0" cap="none" spc="0" baseline="0">
                <a:solidFill>
                  <a:srgbClr val="000000"/>
                </a:solidFill>
                <a:uFillTx/>
              </a:defRPr>
            </a:pPr>
            <a:r>
              <a:rPr lang="en-US" sz="2800" b="1" i="0" u="none" strike="noStrike" kern="1200" cap="none" spc="0" baseline="0">
                <a:solidFill>
                  <a:srgbClr val="000000"/>
                </a:solidFill>
                <a:uFillTx/>
                <a:latin typeface="Calibri"/>
                <a:ea typeface="Calibri"/>
                <a:cs typeface="Calibri"/>
              </a:rPr>
              <a:t> </a:t>
            </a:r>
            <a:r>
              <a:rPr lang="en-US" sz="2800" b="0" i="0" u="none" strike="noStrike" kern="1200" cap="none" spc="0" baseline="0">
                <a:solidFill>
                  <a:srgbClr val="000000"/>
                </a:solidFill>
                <a:uFillTx/>
                <a:latin typeface="Calibri"/>
                <a:ea typeface="Calibri"/>
                <a:cs typeface="Calibri"/>
              </a:rPr>
              <a:t>B</a:t>
            </a:r>
            <a:r>
              <a:rPr lang="en-US" sz="2600" b="0" i="0" u="none" strike="noStrike" kern="1200" cap="none" spc="0" baseline="0">
                <a:solidFill>
                  <a:srgbClr val="000000"/>
                </a:solidFill>
                <a:uFillTx/>
                <a:latin typeface="Calibri"/>
                <a:ea typeface="Calibri"/>
                <a:cs typeface="Calibri"/>
              </a:rPr>
              <a:t>y May 2024, &gt; 70% of participating hospitals will have implemented all key strategies</a:t>
            </a:r>
          </a:p>
        </p:txBody>
      </p:sp>
      <p:sp>
        <p:nvSpPr>
          <p:cNvPr id="70" name="TextBox 37">
            <a:extLst>
              <a:ext uri="{FF2B5EF4-FFF2-40B4-BE49-F238E27FC236}">
                <a16:creationId xmlns:a16="http://schemas.microsoft.com/office/drawing/2014/main" id="{86F88C90-D7BC-1E21-7786-C5C6057BBD09}"/>
              </a:ext>
            </a:extLst>
          </p:cNvPr>
          <p:cNvSpPr txBox="1"/>
          <p:nvPr/>
        </p:nvSpPr>
        <p:spPr>
          <a:xfrm>
            <a:off x="934224" y="4421096"/>
            <a:ext cx="1493599" cy="1601699"/>
          </a:xfrm>
          <a:prstGeom prst="rect">
            <a:avLst/>
          </a:prstGeom>
          <a:noFill/>
          <a:ln w="57150" cap="flat">
            <a:solidFill>
              <a:srgbClr val="FF7F00"/>
            </a:solidFill>
            <a:prstDash val="solid"/>
            <a:miter/>
          </a:ln>
          <a:effectLst>
            <a:outerShdw dist="38096" dir="2700000" algn="tl">
              <a:srgbClr val="000000">
                <a:alpha val="40000"/>
              </a:srgbClr>
            </a:outerShdw>
          </a:effectLst>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cs typeface="Arial"/>
            </a:endParaRPr>
          </a:p>
        </p:txBody>
      </p:sp>
      <p:sp>
        <p:nvSpPr>
          <p:cNvPr id="71" name="TextBox 38">
            <a:extLst>
              <a:ext uri="{FF2B5EF4-FFF2-40B4-BE49-F238E27FC236}">
                <a16:creationId xmlns:a16="http://schemas.microsoft.com/office/drawing/2014/main" id="{5048D6EE-FFB6-71B6-0328-CB160351F5C9}"/>
              </a:ext>
            </a:extLst>
          </p:cNvPr>
          <p:cNvSpPr txBox="1"/>
          <p:nvPr/>
        </p:nvSpPr>
        <p:spPr>
          <a:xfrm>
            <a:off x="2652016" y="4433898"/>
            <a:ext cx="1586282" cy="1591092"/>
          </a:xfrm>
          <a:prstGeom prst="rect">
            <a:avLst/>
          </a:prstGeom>
          <a:noFill/>
          <a:ln w="57150" cap="flat">
            <a:solidFill>
              <a:srgbClr val="4FC25B"/>
            </a:solidFill>
            <a:prstDash val="solid"/>
            <a:miter/>
          </a:ln>
          <a:effectLst>
            <a:outerShdw dist="38096" dir="2700000" algn="tl">
              <a:srgbClr val="000000">
                <a:alpha val="40000"/>
              </a:srgbClr>
            </a:outerShdw>
          </a:effectLst>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72" name="TextBox 39">
            <a:extLst>
              <a:ext uri="{FF2B5EF4-FFF2-40B4-BE49-F238E27FC236}">
                <a16:creationId xmlns:a16="http://schemas.microsoft.com/office/drawing/2014/main" id="{017E1043-B434-6D2D-55DF-919F5D3ED5CC}"/>
              </a:ext>
            </a:extLst>
          </p:cNvPr>
          <p:cNvSpPr txBox="1"/>
          <p:nvPr/>
        </p:nvSpPr>
        <p:spPr>
          <a:xfrm>
            <a:off x="4445062" y="4424827"/>
            <a:ext cx="1587672" cy="1607387"/>
          </a:xfrm>
          <a:prstGeom prst="rect">
            <a:avLst/>
          </a:prstGeom>
          <a:noFill/>
          <a:ln w="57150" cap="flat">
            <a:solidFill>
              <a:srgbClr val="AD58FE"/>
            </a:solidFill>
            <a:prstDash val="solid"/>
            <a:miter/>
          </a:ln>
          <a:effectLst>
            <a:outerShdw dist="38096" dir="2700000" algn="tl">
              <a:srgbClr val="000000">
                <a:alpha val="40000"/>
              </a:srgbClr>
            </a:outerShdw>
          </a:effectLst>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73" name="TextBox 40">
            <a:extLst>
              <a:ext uri="{FF2B5EF4-FFF2-40B4-BE49-F238E27FC236}">
                <a16:creationId xmlns:a16="http://schemas.microsoft.com/office/drawing/2014/main" id="{8EDE5B61-B255-6914-E172-D0CE0B803A84}"/>
              </a:ext>
            </a:extLst>
          </p:cNvPr>
          <p:cNvSpPr txBox="1"/>
          <p:nvPr/>
        </p:nvSpPr>
        <p:spPr>
          <a:xfrm>
            <a:off x="6185056" y="4473647"/>
            <a:ext cx="1561392" cy="1567976"/>
          </a:xfrm>
          <a:prstGeom prst="rect">
            <a:avLst/>
          </a:prstGeom>
          <a:noFill/>
          <a:ln w="57150" cap="flat">
            <a:solidFill>
              <a:srgbClr val="008EFE"/>
            </a:solidFill>
            <a:prstDash val="solid"/>
            <a:miter/>
          </a:ln>
          <a:effectLst>
            <a:outerShdw dist="38096" dir="2700000" algn="tl">
              <a:srgbClr val="000000">
                <a:alpha val="40000"/>
              </a:srgbClr>
            </a:outerShdw>
          </a:effectLst>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74" name="TextBox 73">
            <a:extLst>
              <a:ext uri="{FF2B5EF4-FFF2-40B4-BE49-F238E27FC236}">
                <a16:creationId xmlns:a16="http://schemas.microsoft.com/office/drawing/2014/main" id="{18B4A1DB-9B24-D02C-B94C-FFAFC64AE516}"/>
              </a:ext>
            </a:extLst>
          </p:cNvPr>
          <p:cNvSpPr txBox="1"/>
          <p:nvPr/>
        </p:nvSpPr>
        <p:spPr>
          <a:xfrm>
            <a:off x="7930627" y="4437967"/>
            <a:ext cx="1587672" cy="1607387"/>
          </a:xfrm>
          <a:prstGeom prst="rect">
            <a:avLst/>
          </a:prstGeom>
          <a:noFill/>
          <a:ln w="57150" cap="flat">
            <a:solidFill>
              <a:srgbClr val="D85BC3"/>
            </a:solidFill>
            <a:prstDash val="solid"/>
            <a:miter/>
          </a:ln>
          <a:effectLst>
            <a:outerShdw dist="38096" dir="2700000" algn="tl">
              <a:srgbClr val="000000">
                <a:alpha val="40000"/>
              </a:srgbClr>
            </a:outerShdw>
          </a:effectLst>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75" name="TextBox 75">
            <a:extLst>
              <a:ext uri="{FF2B5EF4-FFF2-40B4-BE49-F238E27FC236}">
                <a16:creationId xmlns:a16="http://schemas.microsoft.com/office/drawing/2014/main" id="{4B8DF29A-09F0-9A35-F395-B935DC693EAB}"/>
              </a:ext>
            </a:extLst>
          </p:cNvPr>
          <p:cNvSpPr txBox="1"/>
          <p:nvPr/>
        </p:nvSpPr>
        <p:spPr>
          <a:xfrm>
            <a:off x="9703073" y="4434684"/>
            <a:ext cx="1574532" cy="1646578"/>
          </a:xfrm>
          <a:prstGeom prst="rect">
            <a:avLst/>
          </a:prstGeom>
          <a:noFill/>
          <a:ln w="57150" cap="flat">
            <a:solidFill>
              <a:srgbClr val="E0D905"/>
            </a:solidFill>
            <a:prstDash val="solid"/>
            <a:miter/>
          </a:ln>
          <a:effectLst>
            <a:outerShdw dist="38096" dir="2700000" algn="tl">
              <a:srgbClr val="000000">
                <a:alpha val="40000"/>
              </a:srgbClr>
            </a:outerShdw>
          </a:effectLst>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76" name="TextBox 37">
            <a:extLst>
              <a:ext uri="{FF2B5EF4-FFF2-40B4-BE49-F238E27FC236}">
                <a16:creationId xmlns:a16="http://schemas.microsoft.com/office/drawing/2014/main" id="{9333D16F-7BBF-00A7-31BF-C1760F59F20C}"/>
              </a:ext>
            </a:extLst>
          </p:cNvPr>
          <p:cNvSpPr txBox="1"/>
          <p:nvPr/>
        </p:nvSpPr>
        <p:spPr>
          <a:xfrm>
            <a:off x="9272308" y="197821"/>
            <a:ext cx="2684266" cy="810844"/>
          </a:xfrm>
          <a:prstGeom prst="rect">
            <a:avLst/>
          </a:prstGeom>
          <a:noFill/>
          <a:ln cap="flat">
            <a:noFill/>
          </a:ln>
        </p:spPr>
        <p:txBody>
          <a:bodyPr vert="horz" wrap="square" lIns="33869" tIns="33869" rIns="33869" bIns="33869" anchor="ctr" anchorCtr="1" compatLnSpc="1">
            <a:noAutofit/>
          </a:bodyPr>
          <a:lstStyle/>
          <a:p>
            <a:pPr marL="0" marR="0" lvl="0" indent="0" algn="ctr" defTabSz="914445" rtl="0" fontAlgn="auto" hangingPunct="1">
              <a:lnSpc>
                <a:spcPts val="28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Calibri"/>
                <a:ea typeface="Calibri"/>
                <a:cs typeface="Calibri"/>
              </a:rPr>
              <a:t> Launched: June 2021 </a:t>
            </a:r>
            <a:endParaRPr lang="en-US" sz="1800" b="1" i="0" u="none" strike="noStrike" kern="1200" cap="none" spc="0" baseline="0">
              <a:solidFill>
                <a:srgbClr val="000000"/>
              </a:solidFill>
              <a:uFillTx/>
              <a:latin typeface="Calibri"/>
              <a:ea typeface="Calibri"/>
              <a:cs typeface="Calibri"/>
            </a:endParaRPr>
          </a:p>
          <a:p>
            <a:pPr marL="0" marR="0" lvl="0" indent="0" algn="ctr" defTabSz="914445" rtl="0" fontAlgn="auto" hangingPunct="1">
              <a:lnSpc>
                <a:spcPts val="28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Calibri"/>
                <a:ea typeface="Calibri"/>
                <a:cs typeface="Calibri"/>
              </a:rPr>
              <a:t>Sustainability: 2024</a:t>
            </a:r>
            <a:endParaRPr lang="en-US" sz="1800" b="1" i="0" u="none" strike="noStrike" kern="1200" cap="none" spc="0" baseline="0">
              <a:solidFill>
                <a:srgbClr val="000000"/>
              </a:solidFill>
              <a:uFillTx/>
              <a:latin typeface="Calibri"/>
              <a:ea typeface="Calibri"/>
              <a:cs typeface="Calibri"/>
            </a:endParaRPr>
          </a:p>
          <a:p>
            <a:pPr marL="0" marR="0" lvl="0" indent="0" algn="ctr" defTabSz="914445" rtl="0" fontAlgn="auto" hangingPunct="1">
              <a:lnSpc>
                <a:spcPts val="2800"/>
              </a:lnSpc>
              <a:spcBef>
                <a:spcPts val="0"/>
              </a:spcBef>
              <a:spcAft>
                <a:spcPts val="0"/>
              </a:spcAft>
              <a:buNone/>
              <a:tabLst/>
              <a:defRPr sz="1800" b="0" i="0" u="none" strike="noStrike" kern="0" cap="none" spc="0" baseline="0">
                <a:solidFill>
                  <a:srgbClr val="000000"/>
                </a:solidFill>
                <a:uFillTx/>
              </a:defRPr>
            </a:pPr>
            <a:r>
              <a:rPr lang="en-US" sz="2000" b="1">
                <a:solidFill>
                  <a:srgbClr val="000000"/>
                </a:solidFill>
                <a:latin typeface="Calibri"/>
                <a:ea typeface="Calibri"/>
                <a:cs typeface="Calibri"/>
              </a:rPr>
              <a:t>77</a:t>
            </a:r>
            <a:r>
              <a:rPr lang="en-US" sz="2000" b="1" i="0" u="none" strike="noStrike" kern="1200" cap="none" spc="0" baseline="0">
                <a:solidFill>
                  <a:srgbClr val="000000"/>
                </a:solidFill>
                <a:uFillTx/>
                <a:latin typeface="Calibri"/>
                <a:ea typeface="Calibri"/>
                <a:cs typeface="Calibri"/>
              </a:rPr>
              <a:t> hospital teams</a:t>
            </a:r>
          </a:p>
        </p:txBody>
      </p:sp>
      <p:sp>
        <p:nvSpPr>
          <p:cNvPr id="77" name="TextBox 79">
            <a:extLst>
              <a:ext uri="{FF2B5EF4-FFF2-40B4-BE49-F238E27FC236}">
                <a16:creationId xmlns:a16="http://schemas.microsoft.com/office/drawing/2014/main" id="{311CE1C5-B348-0854-10B2-C60AEE778D41}"/>
              </a:ext>
            </a:extLst>
          </p:cNvPr>
          <p:cNvSpPr txBox="1"/>
          <p:nvPr/>
        </p:nvSpPr>
        <p:spPr>
          <a:xfrm>
            <a:off x="9081808" y="49103"/>
            <a:ext cx="2822633" cy="1108152"/>
          </a:xfrm>
          <a:prstGeom prst="rect">
            <a:avLst/>
          </a:prstGeom>
          <a:noFill/>
          <a:ln w="57150" cap="flat">
            <a:solidFill>
              <a:srgbClr val="1255FC"/>
            </a:solidFill>
            <a:prstDash val="solid"/>
            <a:miter/>
          </a:ln>
          <a:effectLst>
            <a:outerShdw dist="38096" dir="2700000" algn="tl">
              <a:srgbClr val="000000">
                <a:alpha val="40000"/>
              </a:srgbClr>
            </a:outerShdw>
          </a:effectLst>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name="Slide633">
    <p:spTree>
      <p:nvGrpSpPr>
        <p:cNvPr id="1" name=""/>
        <p:cNvGrpSpPr/>
        <p:nvPr/>
      </p:nvGrpSpPr>
      <p:grpSpPr>
        <a:xfrm>
          <a:off x="0" y="0"/>
          <a:ext cx="0" cy="0"/>
          <a:chOff x="0" y="0"/>
          <a:chExt cx="0" cy="0"/>
        </a:xfrm>
      </p:grpSpPr>
      <p:sp>
        <p:nvSpPr>
          <p:cNvPr id="2" name="Rectangle: Rounded Corners 22">
            <a:extLst>
              <a:ext uri="{FF2B5EF4-FFF2-40B4-BE49-F238E27FC236}">
                <a16:creationId xmlns:a16="http://schemas.microsoft.com/office/drawing/2014/main" id="{1C8A882F-3450-47FD-DB10-D40C933E5F63}"/>
              </a:ext>
            </a:extLst>
          </p:cNvPr>
          <p:cNvSpPr/>
          <p:nvPr/>
        </p:nvSpPr>
        <p:spPr>
          <a:xfrm>
            <a:off x="76132" y="4782"/>
            <a:ext cx="12048225" cy="784390"/>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Slide Number Placeholder 4">
            <a:extLst>
              <a:ext uri="{FF2B5EF4-FFF2-40B4-BE49-F238E27FC236}">
                <a16:creationId xmlns:a16="http://schemas.microsoft.com/office/drawing/2014/main" id="{805A78FB-2638-A169-45C2-FC95FE235145}"/>
              </a:ext>
            </a:extLst>
          </p:cNvPr>
          <p:cNvSpPr txBox="1"/>
          <p:nvPr/>
        </p:nvSpPr>
        <p:spPr>
          <a:xfrm>
            <a:off x="0" y="0"/>
            <a:ext cx="0" cy="0"/>
          </a:xfrm>
          <a:prstGeom prst="rect">
            <a:avLst/>
          </a:prstGeom>
          <a:noFill/>
          <a:ln cap="flat">
            <a:noFill/>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FE861F31-49F0-45DD-B09E-587A317E42FA}" type="slidenum">
              <a:rPr/>
              <a:t>3</a:t>
            </a:fld>
            <a:endParaRPr lang="en-US" sz="1800" b="0" i="0" u="none" strike="noStrike" kern="1200" cap="none" spc="0" baseline="0">
              <a:solidFill>
                <a:srgbClr val="444C55"/>
              </a:solidFill>
              <a:uFillTx/>
              <a:latin typeface="Arial"/>
              <a:ea typeface="Calibri"/>
              <a:cs typeface="Calibri"/>
            </a:endParaRPr>
          </a:p>
        </p:txBody>
      </p:sp>
      <p:sp>
        <p:nvSpPr>
          <p:cNvPr id="4" name="Footer Placeholder 5">
            <a:extLst>
              <a:ext uri="{FF2B5EF4-FFF2-40B4-BE49-F238E27FC236}">
                <a16:creationId xmlns:a16="http://schemas.microsoft.com/office/drawing/2014/main" id="{DA1040F6-5DE4-4711-FD0C-262136D683E9}"/>
              </a:ext>
            </a:extLst>
          </p:cNvPr>
          <p:cNvSpPr txBox="1"/>
          <p:nvPr/>
        </p:nvSpPr>
        <p:spPr>
          <a:xfrm>
            <a:off x="0" y="6483352"/>
            <a:ext cx="4114800" cy="365129"/>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919497"/>
                </a:solidFill>
                <a:uFillTx/>
                <a:latin typeface="Calibri"/>
                <a:ea typeface="Calibri"/>
                <a:cs typeface="Calibri"/>
              </a:rPr>
              <a:t>Illinois Perinatal Quality Collaborative</a:t>
            </a:r>
          </a:p>
        </p:txBody>
      </p:sp>
      <p:graphicFrame>
        <p:nvGraphicFramePr>
          <p:cNvPr id="5" name="Content Placeholder 15">
            <a:extLst>
              <a:ext uri="{FF2B5EF4-FFF2-40B4-BE49-F238E27FC236}">
                <a16:creationId xmlns:a16="http://schemas.microsoft.com/office/drawing/2014/main" id="{6CFC5F68-556E-8018-D7FC-086D8B6FE133}"/>
              </a:ext>
            </a:extLst>
          </p:cNvPr>
          <p:cNvGraphicFramePr>
            <a:graphicFrameLocks noGrp="1"/>
          </p:cNvGraphicFramePr>
          <p:nvPr>
            <p:ph idx="1"/>
          </p:nvPr>
        </p:nvGraphicFramePr>
        <p:xfrm>
          <a:off x="5660" y="748088"/>
          <a:ext cx="6045372" cy="6094344"/>
        </p:xfrm>
        <a:graphic>
          <a:graphicData uri="http://schemas.openxmlformats.org/drawingml/2006/table">
            <a:tbl>
              <a:tblPr firstRow="1" bandRow="1">
                <a:effectLst/>
                <a:tableStyleId>{5C22544A-7EE6-4342-B048-85BDC9FD1C3A}</a:tableStyleId>
              </a:tblPr>
              <a:tblGrid>
                <a:gridCol w="1291745">
                  <a:extLst>
                    <a:ext uri="{9D8B030D-6E8A-4147-A177-3AD203B41FA5}">
                      <a16:colId xmlns:a16="http://schemas.microsoft.com/office/drawing/2014/main" val="901006629"/>
                    </a:ext>
                  </a:extLst>
                </a:gridCol>
                <a:gridCol w="4753627">
                  <a:extLst>
                    <a:ext uri="{9D8B030D-6E8A-4147-A177-3AD203B41FA5}">
                      <a16:colId xmlns:a16="http://schemas.microsoft.com/office/drawing/2014/main" val="2501951318"/>
                    </a:ext>
                  </a:extLst>
                </a:gridCol>
              </a:tblGrid>
              <a:tr h="585170">
                <a:tc>
                  <a:txBody>
                    <a:bodyPr/>
                    <a:lstStyle/>
                    <a:p>
                      <a:pPr lvl="0" algn="ctr" fontAlgn="t"/>
                      <a:endParaRPr lang="en-US" sz="1400" b="1">
                        <a:solidFill>
                          <a:srgbClr val="1C498B"/>
                        </a:solidFill>
                      </a:endParaRPr>
                    </a:p>
                    <a:p>
                      <a:pPr lvl="0" algn="ctr" rtl="0" fontAlgn="auto"/>
                      <a:r>
                        <a:rPr lang="en-US" sz="1400" b="1">
                          <a:solidFill>
                            <a:srgbClr val="1C498B"/>
                          </a:solidFill>
                        </a:rPr>
                        <a:t>9:00-9:10a</a:t>
                      </a:r>
                    </a:p>
                  </a:txBody>
                  <a:tcPr>
                    <a:solidFill>
                      <a:srgbClr val="E7E9EE"/>
                    </a:solidFill>
                  </a:tcPr>
                </a:tc>
                <a:tc>
                  <a:txBody>
                    <a:bodyPr/>
                    <a:lstStyle/>
                    <a:p>
                      <a:pPr lvl="0" algn="l" rtl="0" fontAlgn="auto">
                        <a:lnSpc>
                          <a:spcPct val="100000"/>
                        </a:lnSpc>
                      </a:pPr>
                      <a:r>
                        <a:rPr lang="en-US" sz="1400">
                          <a:solidFill>
                            <a:srgbClr val="1C498B"/>
                          </a:solidFill>
                          <a:latin typeface="Calibri"/>
                        </a:rPr>
                        <a:t>Welcome and Overview </a:t>
                      </a:r>
                    </a:p>
                    <a:p>
                      <a:pPr lvl="0" algn="l">
                        <a:lnSpc>
                          <a:spcPct val="100000"/>
                        </a:lnSpc>
                        <a:buNone/>
                      </a:pPr>
                      <a:r>
                        <a:rPr lang="en-US" sz="1400" b="1" i="0" u="none" strike="noStrike">
                          <a:solidFill>
                            <a:srgbClr val="F58366"/>
                          </a:solidFill>
                          <a:latin typeface="Calibri"/>
                        </a:rPr>
                        <a:t>Ann Borders, MD, MSc, MPH </a:t>
                      </a:r>
                    </a:p>
                  </a:txBody>
                  <a:tcPr>
                    <a:solidFill>
                      <a:srgbClr val="E7E9EE"/>
                    </a:solidFill>
                  </a:tcPr>
                </a:tc>
                <a:extLst>
                  <a:ext uri="{0D108BD9-81ED-4DB2-BD59-A6C34878D82A}">
                    <a16:rowId xmlns:a16="http://schemas.microsoft.com/office/drawing/2014/main" val="3752878946"/>
                  </a:ext>
                </a:extLst>
              </a:tr>
              <a:tr h="827806">
                <a:tc>
                  <a:txBody>
                    <a:bodyPr/>
                    <a:lstStyle/>
                    <a:p>
                      <a:pPr lvl="0" algn="ctr" rtl="0" fontAlgn="auto"/>
                      <a:r>
                        <a:rPr lang="en-US" sz="1400" b="1">
                          <a:solidFill>
                            <a:srgbClr val="1C498B"/>
                          </a:solidFill>
                        </a:rPr>
                        <a:t>9:10-9:40a </a:t>
                      </a:r>
                      <a:endParaRPr lang="en-US" sz="1400" b="1" i="0">
                        <a:solidFill>
                          <a:srgbClr val="1C498B"/>
                        </a:solidFill>
                      </a:endParaRPr>
                    </a:p>
                  </a:txBody>
                  <a:tcPr/>
                </a:tc>
                <a:tc>
                  <a:txBody>
                    <a:bodyPr/>
                    <a:lstStyle/>
                    <a:p>
                      <a:pPr lvl="0" algn="l" rtl="0" fontAlgn="auto"/>
                      <a:r>
                        <a:rPr lang="en-US" sz="1400" b="1">
                          <a:solidFill>
                            <a:srgbClr val="1C498B"/>
                          </a:solidFill>
                          <a:latin typeface="Calibri"/>
                        </a:rPr>
                        <a:t>Elevating Impact: Advancing Perinatal Mental Health and Birth Quality in 2025</a:t>
                      </a:r>
                      <a:endParaRPr lang="en-US">
                        <a:latin typeface="Calibri"/>
                      </a:endParaRPr>
                    </a:p>
                    <a:p>
                      <a:pPr lvl="0" algn="l" rtl="0" fontAlgn="auto"/>
                      <a:r>
                        <a:rPr lang="en-US" sz="1400" b="1" i="0" u="none" strike="noStrike" kern="1200">
                          <a:solidFill>
                            <a:srgbClr val="F58366"/>
                          </a:solidFill>
                          <a:latin typeface="Calibri"/>
                        </a:rPr>
                        <a:t>Ann Borders, MD, MSc, MPH </a:t>
                      </a:r>
                    </a:p>
                  </a:txBody>
                  <a:tcPr>
                    <a:solidFill>
                      <a:srgbClr val="CCCFDA"/>
                    </a:solidFill>
                  </a:tcPr>
                </a:tc>
                <a:extLst>
                  <a:ext uri="{0D108BD9-81ED-4DB2-BD59-A6C34878D82A}">
                    <a16:rowId xmlns:a16="http://schemas.microsoft.com/office/drawing/2014/main" val="2413749013"/>
                  </a:ext>
                </a:extLst>
              </a:tr>
              <a:tr h="827806">
                <a:tc>
                  <a:txBody>
                    <a:bodyPr/>
                    <a:lstStyle/>
                    <a:p>
                      <a:pPr lvl="0" algn="ctr" rtl="0" fontAlgn="auto"/>
                      <a:r>
                        <a:rPr lang="en-US" sz="1400" b="1">
                          <a:solidFill>
                            <a:srgbClr val="1C498B"/>
                          </a:solidFill>
                        </a:rPr>
                        <a:t>9:40-10:25a </a:t>
                      </a:r>
                      <a:endParaRPr lang="en-US" sz="1400" b="1" i="0">
                        <a:solidFill>
                          <a:srgbClr val="1C498B"/>
                        </a:solidFill>
                      </a:endParaRPr>
                    </a:p>
                  </a:txBody>
                  <a:tcPr/>
                </a:tc>
                <a:tc>
                  <a:txBody>
                    <a:bodyPr/>
                    <a:lstStyle/>
                    <a:p>
                      <a:pPr marL="0" lvl="0" indent="0" algn="l">
                        <a:lnSpc>
                          <a:spcPct val="100000"/>
                        </a:lnSpc>
                        <a:buNone/>
                      </a:pPr>
                      <a:r>
                        <a:rPr lang="en-US" sz="1400" b="1" kern="1200">
                          <a:solidFill>
                            <a:srgbClr val="1C498B"/>
                          </a:solidFill>
                          <a:latin typeface="Calibri"/>
                        </a:rPr>
                        <a:t>From Awareness to Action: Driving Perinatal Mental Health Systems Change</a:t>
                      </a:r>
                      <a:endParaRPr lang="en-US"/>
                    </a:p>
                    <a:p>
                      <a:pPr lvl="0" algn="l">
                        <a:buNone/>
                      </a:pPr>
                      <a:r>
                        <a:rPr lang="en-US" sz="1400" b="1" i="0" u="none" strike="noStrike" kern="1200" baseline="0">
                          <a:solidFill>
                            <a:srgbClr val="F58366"/>
                          </a:solidFill>
                          <a:latin typeface="Calibri"/>
                        </a:rPr>
                        <a:t>Andrea N. Clark, JD, MDiv</a:t>
                      </a:r>
                    </a:p>
                  </a:txBody>
                  <a:tcPr>
                    <a:solidFill>
                      <a:srgbClr val="E7E9EE"/>
                    </a:solidFill>
                  </a:tcPr>
                </a:tc>
                <a:extLst>
                  <a:ext uri="{0D108BD9-81ED-4DB2-BD59-A6C34878D82A}">
                    <a16:rowId xmlns:a16="http://schemas.microsoft.com/office/drawing/2014/main" val="4205177750"/>
                  </a:ext>
                </a:extLst>
              </a:tr>
              <a:tr h="342543">
                <a:tc>
                  <a:txBody>
                    <a:bodyPr/>
                    <a:lstStyle/>
                    <a:p>
                      <a:pPr lvl="0" algn="ctr" rtl="0" fontAlgn="auto"/>
                      <a:r>
                        <a:rPr lang="en-US" sz="1400" b="1">
                          <a:solidFill>
                            <a:srgbClr val="1C498B"/>
                          </a:solidFill>
                        </a:rPr>
                        <a:t>10:25-10:35a</a:t>
                      </a:r>
                      <a:endParaRPr lang="en-US" sz="1400" b="1" i="0">
                        <a:solidFill>
                          <a:srgbClr val="1C498B"/>
                        </a:solidFill>
                      </a:endParaRPr>
                    </a:p>
                  </a:txBody>
                  <a:tcPr/>
                </a:tc>
                <a:tc>
                  <a:txBody>
                    <a:bodyPr/>
                    <a:lstStyle/>
                    <a:p>
                      <a:pPr lvl="0" algn="l" rtl="0" fontAlgn="auto"/>
                      <a:r>
                        <a:rPr lang="en-US" sz="1400" b="1">
                          <a:solidFill>
                            <a:srgbClr val="1C498B"/>
                          </a:solidFill>
                          <a:latin typeface="Calibri"/>
                        </a:rPr>
                        <a:t>Break </a:t>
                      </a:r>
                      <a:endParaRPr lang="en-US" sz="1400" b="1" i="0">
                        <a:solidFill>
                          <a:srgbClr val="1C498B"/>
                        </a:solidFill>
                        <a:latin typeface="Calibri"/>
                      </a:endParaRPr>
                    </a:p>
                  </a:txBody>
                  <a:tcPr/>
                </a:tc>
                <a:extLst>
                  <a:ext uri="{0D108BD9-81ED-4DB2-BD59-A6C34878D82A}">
                    <a16:rowId xmlns:a16="http://schemas.microsoft.com/office/drawing/2014/main" val="1733743822"/>
                  </a:ext>
                </a:extLst>
              </a:tr>
              <a:tr h="2269321">
                <a:tc>
                  <a:txBody>
                    <a:bodyPr/>
                    <a:lstStyle/>
                    <a:p>
                      <a:pPr lvl="0" algn="ctr">
                        <a:buNone/>
                      </a:pPr>
                      <a:r>
                        <a:rPr lang="en-US" sz="1400" b="1">
                          <a:solidFill>
                            <a:srgbClr val="1C498B"/>
                          </a:solidFill>
                        </a:rPr>
                        <a:t>10:35-11:25a</a:t>
                      </a:r>
                    </a:p>
                  </a:txBody>
                  <a:tcPr/>
                </a:tc>
                <a:tc>
                  <a:txBody>
                    <a:bodyPr/>
                    <a:lstStyle/>
                    <a:p>
                      <a:pPr lvl="0" algn="l">
                        <a:lnSpc>
                          <a:spcPct val="100000"/>
                        </a:lnSpc>
                        <a:spcBef>
                          <a:spcPts val="0"/>
                        </a:spcBef>
                        <a:spcAft>
                          <a:spcPts val="0"/>
                        </a:spcAft>
                        <a:buNone/>
                      </a:pPr>
                      <a:r>
                        <a:rPr lang="en-US" sz="1400" b="1" i="0" u="none" strike="noStrike">
                          <a:solidFill>
                            <a:srgbClr val="1C498B"/>
                          </a:solidFill>
                          <a:latin typeface="Calibri"/>
                        </a:rPr>
                        <a:t>Birth Quality Teams Panel: Sharing Strategies to Advance Equity through Patient Partners, Respectful Care Breakfasts, Doula Engagement, and Reducing NTSV C-Section Disparities</a:t>
                      </a:r>
                      <a:endParaRPr lang="en-US" b="1">
                        <a:latin typeface="Calibri"/>
                      </a:endParaRPr>
                    </a:p>
                    <a:p>
                      <a:pPr marL="0" lvl="0" indent="0" algn="l">
                        <a:lnSpc>
                          <a:spcPct val="100000"/>
                        </a:lnSpc>
                        <a:buNone/>
                      </a:pPr>
                      <a:r>
                        <a:rPr lang="en-US" sz="1400" b="1" i="0" u="none" strike="noStrike" kern="1200">
                          <a:solidFill>
                            <a:srgbClr val="F58366"/>
                          </a:solidFill>
                          <a:latin typeface="Calibri"/>
                        </a:rPr>
                        <a:t>Abbe Kordik, MD                          </a:t>
                      </a:r>
                      <a:r>
                        <a:rPr lang="en-US" sz="1400" b="0" i="0" u="none" strike="noStrike" kern="1200">
                          <a:solidFill>
                            <a:srgbClr val="21252A"/>
                          </a:solidFill>
                          <a:latin typeface="Calibri"/>
                        </a:rPr>
                        <a:t>Moderator:</a:t>
                      </a:r>
                      <a:r>
                        <a:rPr lang="en-US" sz="1400" b="1" i="0" u="none" strike="noStrike" kern="1200">
                          <a:solidFill>
                            <a:srgbClr val="F58366"/>
                          </a:solidFill>
                          <a:latin typeface="Calibri"/>
                        </a:rPr>
                        <a:t> Alana Rivera, MSN</a:t>
                      </a:r>
                    </a:p>
                    <a:p>
                      <a:pPr marL="0" lvl="0" algn="l" rtl="0" hangingPunct="1">
                        <a:buNone/>
                      </a:pPr>
                      <a:r>
                        <a:rPr lang="en-US" sz="1200" b="0" i="0" u="none" strike="noStrike" kern="1200" baseline="0">
                          <a:solidFill>
                            <a:srgbClr val="000000"/>
                          </a:solidFill>
                          <a:latin typeface="Calibri"/>
                        </a:rPr>
                        <a:t>UChicago Medicine, Chicago, Illinois</a:t>
                      </a:r>
                    </a:p>
                    <a:p>
                      <a:pPr lvl="0">
                        <a:buNone/>
                      </a:pPr>
                      <a:r>
                        <a:rPr lang="en-US" sz="1400" b="1" i="0" u="none" strike="noStrike" baseline="0">
                          <a:solidFill>
                            <a:srgbClr val="F58366"/>
                          </a:solidFill>
                          <a:latin typeface="Calibri"/>
                        </a:rPr>
                        <a:t>Donna J Freeman, RN, BA</a:t>
                      </a:r>
                    </a:p>
                    <a:p>
                      <a:pPr lvl="0">
                        <a:buNone/>
                      </a:pPr>
                      <a:r>
                        <a:rPr lang="en-US" sz="1200" b="0" i="0" u="none" strike="noStrike" kern="1200" baseline="0">
                          <a:solidFill>
                            <a:srgbClr val="000000"/>
                          </a:solidFill>
                          <a:latin typeface="Calibri"/>
                        </a:rPr>
                        <a:t>Roseland Community Hospital, Chicago Illinois</a:t>
                      </a:r>
                    </a:p>
                    <a:p>
                      <a:pPr lvl="0">
                        <a:buNone/>
                      </a:pPr>
                      <a:r>
                        <a:rPr lang="en-US" sz="1400" b="1" i="0" u="none" strike="noStrike" kern="1200">
                          <a:solidFill>
                            <a:srgbClr val="F58366"/>
                          </a:solidFill>
                          <a:latin typeface="Calibri"/>
                        </a:rPr>
                        <a:t>Jamie Kane, DNP, MBA, RN</a:t>
                      </a:r>
                      <a:endParaRPr lang="en-US"/>
                    </a:p>
                    <a:p>
                      <a:pPr lvl="0">
                        <a:buNone/>
                      </a:pPr>
                      <a:r>
                        <a:rPr lang="en-US" sz="1200" b="0" i="0" u="none" strike="noStrike" kern="1200" baseline="0">
                          <a:solidFill>
                            <a:srgbClr val="000000"/>
                          </a:solidFill>
                          <a:latin typeface="Calibri"/>
                        </a:rPr>
                        <a:t>Blessing Health System, Quincy, Illinois</a:t>
                      </a:r>
                    </a:p>
                  </a:txBody>
                  <a:tcPr/>
                </a:tc>
                <a:extLst>
                  <a:ext uri="{0D108BD9-81ED-4DB2-BD59-A6C34878D82A}">
                    <a16:rowId xmlns:a16="http://schemas.microsoft.com/office/drawing/2014/main" val="1272239621"/>
                  </a:ext>
                </a:extLst>
              </a:tr>
              <a:tr h="385355">
                <a:tc>
                  <a:txBody>
                    <a:bodyPr/>
                    <a:lstStyle/>
                    <a:p>
                      <a:pPr lvl="0" algn="ctr">
                        <a:buNone/>
                      </a:pPr>
                      <a:r>
                        <a:rPr lang="en-US" sz="1400" b="1">
                          <a:solidFill>
                            <a:srgbClr val="1C498B"/>
                          </a:solidFill>
                        </a:rPr>
                        <a:t>11:25-11:35a</a:t>
                      </a:r>
                      <a:endParaRPr lang="en-US" sz="1400" b="1"/>
                    </a:p>
                  </a:txBody>
                  <a:tcPr>
                    <a:solidFill>
                      <a:srgbClr val="E7E9EE"/>
                    </a:solidFill>
                  </a:tcPr>
                </a:tc>
                <a:tc>
                  <a:txBody>
                    <a:bodyPr/>
                    <a:lstStyle/>
                    <a:p>
                      <a:pPr lvl="0">
                        <a:buNone/>
                      </a:pPr>
                      <a:r>
                        <a:rPr lang="en-US" sz="1400" b="1" i="0" u="none" strike="noStrike" kern="1200">
                          <a:solidFill>
                            <a:srgbClr val="1C498B"/>
                          </a:solidFill>
                          <a:latin typeface="Calibri"/>
                        </a:rPr>
                        <a:t>QI Awards Ceremony                                       </a:t>
                      </a:r>
                      <a:r>
                        <a:rPr lang="en-US" sz="1400" b="1" i="0" u="none" strike="noStrike" kern="1200">
                          <a:solidFill>
                            <a:srgbClr val="F58366"/>
                          </a:solidFill>
                          <a:latin typeface="Calibri"/>
                        </a:rPr>
                        <a:t>Alana Rivera, MSN </a:t>
                      </a:r>
                      <a:endParaRPr lang="en-US" sz="1400" b="0" i="0" u="none" strike="noStrike" kern="1200">
                        <a:solidFill>
                          <a:srgbClr val="444C55"/>
                        </a:solidFill>
                        <a:latin typeface="Calibri"/>
                      </a:endParaRPr>
                    </a:p>
                  </a:txBody>
                  <a:tcPr>
                    <a:solidFill>
                      <a:srgbClr val="E7E9EE"/>
                    </a:solidFill>
                  </a:tcPr>
                </a:tc>
                <a:extLst>
                  <a:ext uri="{0D108BD9-81ED-4DB2-BD59-A6C34878D82A}">
                    <a16:rowId xmlns:a16="http://schemas.microsoft.com/office/drawing/2014/main" val="1099600316"/>
                  </a:ext>
                </a:extLst>
              </a:tr>
              <a:tr h="371081">
                <a:tc>
                  <a:txBody>
                    <a:bodyPr/>
                    <a:lstStyle/>
                    <a:p>
                      <a:pPr lvl="0" algn="ctr">
                        <a:buNone/>
                      </a:pPr>
                      <a:r>
                        <a:rPr lang="en-US" sz="1400" b="1" i="0" u="none" strike="noStrike" baseline="0">
                          <a:solidFill>
                            <a:srgbClr val="1C498B"/>
                          </a:solidFill>
                          <a:latin typeface="Calibri"/>
                        </a:rPr>
                        <a:t>11:35-12:15p</a:t>
                      </a:r>
                      <a:endParaRPr lang="en-US"/>
                    </a:p>
                  </a:txBody>
                  <a:tcPr>
                    <a:solidFill>
                      <a:srgbClr val="E7E9EE"/>
                    </a:solidFill>
                  </a:tcPr>
                </a:tc>
                <a:tc>
                  <a:txBody>
                    <a:bodyPr/>
                    <a:lstStyle/>
                    <a:p>
                      <a:pPr lvl="0">
                        <a:buNone/>
                      </a:pPr>
                      <a:r>
                        <a:rPr lang="en-US" sz="1400" b="1" i="0" u="none" strike="noStrike" kern="1200" baseline="0">
                          <a:solidFill>
                            <a:srgbClr val="1C498B"/>
                          </a:solidFill>
                          <a:latin typeface="Calibri"/>
                        </a:rPr>
                        <a:t>Team Storyboard Session</a:t>
                      </a:r>
                      <a:endParaRPr lang="en-US"/>
                    </a:p>
                  </a:txBody>
                  <a:tcPr>
                    <a:solidFill>
                      <a:srgbClr val="E7E9EE"/>
                    </a:solidFill>
                  </a:tcPr>
                </a:tc>
                <a:extLst>
                  <a:ext uri="{0D108BD9-81ED-4DB2-BD59-A6C34878D82A}">
                    <a16:rowId xmlns:a16="http://schemas.microsoft.com/office/drawing/2014/main" val="4107394024"/>
                  </a:ext>
                </a:extLst>
              </a:tr>
              <a:tr h="485262">
                <a:tc>
                  <a:txBody>
                    <a:bodyPr/>
                    <a:lstStyle/>
                    <a:p>
                      <a:pPr lvl="0" algn="ctr">
                        <a:buNone/>
                      </a:pPr>
                      <a:r>
                        <a:rPr lang="en-US" sz="1400" b="1" i="0" u="none" strike="noStrike" baseline="0">
                          <a:solidFill>
                            <a:srgbClr val="1C498B"/>
                          </a:solidFill>
                          <a:latin typeface="Calibri"/>
                        </a:rPr>
                        <a:t>12:15-12:45p</a:t>
                      </a:r>
                    </a:p>
                  </a:txBody>
                  <a:tcPr>
                    <a:solidFill>
                      <a:srgbClr val="E7E9EE"/>
                    </a:solidFill>
                  </a:tcPr>
                </a:tc>
                <a:tc>
                  <a:txBody>
                    <a:bodyPr/>
                    <a:lstStyle/>
                    <a:p>
                      <a:pPr lvl="0">
                        <a:buNone/>
                      </a:pPr>
                      <a:r>
                        <a:rPr lang="en-US" sz="1400" b="1" i="0" u="none" strike="noStrike" kern="1200" baseline="0">
                          <a:solidFill>
                            <a:srgbClr val="1C498B"/>
                          </a:solidFill>
                          <a:latin typeface="Calibri"/>
                        </a:rPr>
                        <a:t>Networking Lunch</a:t>
                      </a:r>
                    </a:p>
                  </a:txBody>
                  <a:tcPr>
                    <a:solidFill>
                      <a:srgbClr val="E7E9EE"/>
                    </a:solidFill>
                  </a:tcPr>
                </a:tc>
                <a:extLst>
                  <a:ext uri="{0D108BD9-81ED-4DB2-BD59-A6C34878D82A}">
                    <a16:rowId xmlns:a16="http://schemas.microsoft.com/office/drawing/2014/main" val="943793444"/>
                  </a:ext>
                </a:extLst>
              </a:tr>
            </a:tbl>
          </a:graphicData>
        </a:graphic>
      </p:graphicFrame>
      <p:graphicFrame>
        <p:nvGraphicFramePr>
          <p:cNvPr id="6" name="Content Placeholder 21">
            <a:extLst>
              <a:ext uri="{FF2B5EF4-FFF2-40B4-BE49-F238E27FC236}">
                <a16:creationId xmlns:a16="http://schemas.microsoft.com/office/drawing/2014/main" id="{A3834F97-354D-2103-FB46-2CC766637E61}"/>
              </a:ext>
            </a:extLst>
          </p:cNvPr>
          <p:cNvGraphicFramePr>
            <a:graphicFrameLocks noGrp="1"/>
          </p:cNvGraphicFramePr>
          <p:nvPr>
            <p:ph idx="2"/>
          </p:nvPr>
        </p:nvGraphicFramePr>
        <p:xfrm>
          <a:off x="6002057" y="751563"/>
          <a:ext cx="6192344" cy="6138410"/>
        </p:xfrm>
        <a:graphic>
          <a:graphicData uri="http://schemas.openxmlformats.org/drawingml/2006/table">
            <a:tbl>
              <a:tblPr firstRow="1" bandRow="1">
                <a:effectLst/>
                <a:tableStyleId>{5C22544A-7EE6-4342-B048-85BDC9FD1C3A}</a:tableStyleId>
              </a:tblPr>
              <a:tblGrid>
                <a:gridCol w="1143000">
                  <a:extLst>
                    <a:ext uri="{9D8B030D-6E8A-4147-A177-3AD203B41FA5}">
                      <a16:colId xmlns:a16="http://schemas.microsoft.com/office/drawing/2014/main" val="1592112983"/>
                    </a:ext>
                  </a:extLst>
                </a:gridCol>
                <a:gridCol w="5049344">
                  <a:extLst>
                    <a:ext uri="{9D8B030D-6E8A-4147-A177-3AD203B41FA5}">
                      <a16:colId xmlns:a16="http://schemas.microsoft.com/office/drawing/2014/main" val="1657372146"/>
                    </a:ext>
                  </a:extLst>
                </a:gridCol>
              </a:tblGrid>
              <a:tr h="2311438">
                <a:tc>
                  <a:txBody>
                    <a:bodyPr/>
                    <a:lstStyle/>
                    <a:p>
                      <a:pPr lvl="0" algn="ctr" rtl="0" fontAlgn="auto"/>
                      <a:r>
                        <a:rPr lang="en-US" sz="1400" b="1" kern="1200">
                          <a:solidFill>
                            <a:srgbClr val="1C498B"/>
                          </a:solidFill>
                          <a:latin typeface="Arial"/>
                        </a:rPr>
                        <a:t>12:45-1:45p</a:t>
                      </a:r>
                    </a:p>
                  </a:txBody>
                  <a:tcPr>
                    <a:solidFill>
                      <a:srgbClr val="CCCFDA"/>
                    </a:solidFill>
                  </a:tcPr>
                </a:tc>
                <a:tc>
                  <a:txBody>
                    <a:bodyPr/>
                    <a:lstStyle/>
                    <a:p>
                      <a:pPr lvl="0" rtl="0" fontAlgn="auto"/>
                      <a:r>
                        <a:rPr lang="en-US" sz="1400" b="1" kern="1200">
                          <a:solidFill>
                            <a:srgbClr val="1C498B"/>
                          </a:solidFill>
                          <a:latin typeface="Arial"/>
                        </a:rPr>
                        <a:t>Bridging Gaps in Perinatal Mental Health: Statewide Resources You Can Use</a:t>
                      </a:r>
                      <a:endParaRPr lang="en-US">
                        <a:latin typeface="Arial"/>
                      </a:endParaRPr>
                    </a:p>
                    <a:p>
                      <a:pPr lvl="0" algn="l">
                        <a:lnSpc>
                          <a:spcPct val="100000"/>
                        </a:lnSpc>
                        <a:spcBef>
                          <a:spcPts val="0"/>
                        </a:spcBef>
                        <a:spcAft>
                          <a:spcPts val="0"/>
                        </a:spcAft>
                        <a:buNone/>
                      </a:pPr>
                      <a:r>
                        <a:rPr lang="en-US" sz="1400" b="1" i="0" u="none" strike="noStrike" kern="1200">
                          <a:solidFill>
                            <a:srgbClr val="F58466"/>
                          </a:solidFill>
                          <a:latin typeface="Calibri"/>
                        </a:rPr>
                        <a:t>Diane M. Misch, M.D., F.A.P.A          </a:t>
                      </a:r>
                      <a:r>
                        <a:rPr lang="en-US" sz="1400" b="0" i="0" u="none" strike="noStrike" kern="1200">
                          <a:solidFill>
                            <a:srgbClr val="21252A"/>
                          </a:solidFill>
                          <a:latin typeface="Calibri"/>
                        </a:rPr>
                        <a:t>Moderator:</a:t>
                      </a:r>
                      <a:r>
                        <a:rPr lang="en-US" sz="1400" b="1" i="0" u="none" strike="noStrike" kern="1200">
                          <a:solidFill>
                            <a:srgbClr val="F58366"/>
                          </a:solidFill>
                          <a:latin typeface="Calibri"/>
                        </a:rPr>
                        <a:t> Patti Lee King, PhD</a:t>
                      </a:r>
                    </a:p>
                    <a:p>
                      <a:pPr lvl="0" algn="l">
                        <a:lnSpc>
                          <a:spcPct val="100000"/>
                        </a:lnSpc>
                        <a:spcBef>
                          <a:spcPts val="0"/>
                        </a:spcBef>
                        <a:spcAft>
                          <a:spcPts val="0"/>
                        </a:spcAft>
                        <a:buNone/>
                      </a:pPr>
                      <a:r>
                        <a:rPr lang="en-US" sz="1200" b="0" i="0" u="none" strike="noStrike" kern="1200" baseline="0">
                          <a:solidFill>
                            <a:srgbClr val="000000"/>
                          </a:solidFill>
                          <a:latin typeface="Calibri"/>
                        </a:rPr>
                        <a:t>Medical Director, Illinois DocAssist, University of Illinois at Chicago</a:t>
                      </a:r>
                    </a:p>
                    <a:p>
                      <a:pPr lvl="0" algn="l">
                        <a:lnSpc>
                          <a:spcPct val="100000"/>
                        </a:lnSpc>
                        <a:spcBef>
                          <a:spcPts val="0"/>
                        </a:spcBef>
                        <a:spcAft>
                          <a:spcPts val="0"/>
                        </a:spcAft>
                        <a:buNone/>
                      </a:pPr>
                      <a:r>
                        <a:rPr lang="en-US" sz="1400" b="1" i="0" u="none" strike="noStrike" kern="1200">
                          <a:solidFill>
                            <a:srgbClr val="F58466"/>
                          </a:solidFill>
                          <a:latin typeface="Calibri"/>
                        </a:rPr>
                        <a:t>Laura La Porte, LCSW, PMH-C</a:t>
                      </a:r>
                    </a:p>
                    <a:p>
                      <a:pPr lvl="0" algn="l">
                        <a:lnSpc>
                          <a:spcPct val="100000"/>
                        </a:lnSpc>
                        <a:spcBef>
                          <a:spcPts val="0"/>
                        </a:spcBef>
                        <a:spcAft>
                          <a:spcPts val="0"/>
                        </a:spcAft>
                        <a:buNone/>
                      </a:pPr>
                      <a:r>
                        <a:rPr lang="en-US" sz="1200" b="0" i="0" u="none" strike="noStrike" kern="1200" baseline="0">
                          <a:solidFill>
                            <a:srgbClr val="000000"/>
                          </a:solidFill>
                          <a:latin typeface="Calibri"/>
                        </a:rPr>
                        <a:t>Clinical Research Manager, Endeavor Health Perinatal Depression Program </a:t>
                      </a:r>
                      <a:endParaRPr lang="en-US"/>
                    </a:p>
                    <a:p>
                      <a:pPr lvl="0" algn="l">
                        <a:lnSpc>
                          <a:spcPct val="100000"/>
                        </a:lnSpc>
                        <a:spcBef>
                          <a:spcPts val="0"/>
                        </a:spcBef>
                        <a:spcAft>
                          <a:spcPts val="0"/>
                        </a:spcAft>
                        <a:buNone/>
                      </a:pPr>
                      <a:r>
                        <a:rPr lang="en-US" sz="1200" b="0" i="0" u="none" strike="noStrike" kern="1200" baseline="0">
                          <a:solidFill>
                            <a:srgbClr val="000000"/>
                          </a:solidFill>
                          <a:latin typeface="Calibri"/>
                        </a:rPr>
                        <a:t>(IL MOMS Line)</a:t>
                      </a:r>
                      <a:endParaRPr lang="en-US"/>
                    </a:p>
                    <a:p>
                      <a:pPr lvl="0" algn="l">
                        <a:lnSpc>
                          <a:spcPct val="100000"/>
                        </a:lnSpc>
                        <a:spcBef>
                          <a:spcPts val="0"/>
                        </a:spcBef>
                        <a:spcAft>
                          <a:spcPts val="0"/>
                        </a:spcAft>
                        <a:buNone/>
                      </a:pPr>
                      <a:r>
                        <a:rPr lang="en-US" sz="1400" b="1" i="0" u="none" strike="noStrike" kern="1200">
                          <a:solidFill>
                            <a:srgbClr val="F58466"/>
                          </a:solidFill>
                          <a:latin typeface="Calibri"/>
                        </a:rPr>
                        <a:t>Nicole Gastala, MD</a:t>
                      </a:r>
                    </a:p>
                    <a:p>
                      <a:pPr lvl="0" algn="l">
                        <a:lnSpc>
                          <a:spcPct val="100000"/>
                        </a:lnSpc>
                        <a:spcBef>
                          <a:spcPts val="0"/>
                        </a:spcBef>
                        <a:spcAft>
                          <a:spcPts val="0"/>
                        </a:spcAft>
                        <a:buNone/>
                      </a:pPr>
                      <a:r>
                        <a:rPr lang="en-US" sz="1200" b="0" i="0" u="none" strike="noStrike" kern="1200" baseline="0">
                          <a:solidFill>
                            <a:srgbClr val="000000"/>
                          </a:solidFill>
                          <a:latin typeface="Calibri"/>
                        </a:rPr>
                        <a:t>Medical Director, Substance Use Prevention and Recovery Division, IDHS </a:t>
                      </a:r>
                    </a:p>
                    <a:p>
                      <a:pPr lvl="0" algn="l">
                        <a:lnSpc>
                          <a:spcPct val="100000"/>
                        </a:lnSpc>
                        <a:spcBef>
                          <a:spcPts val="0"/>
                        </a:spcBef>
                        <a:spcAft>
                          <a:spcPts val="0"/>
                        </a:spcAft>
                        <a:buNone/>
                      </a:pPr>
                      <a:r>
                        <a:rPr lang="en-US" sz="1200" b="0" i="0" u="none" strike="noStrike" kern="1200" baseline="0">
                          <a:solidFill>
                            <a:srgbClr val="000000"/>
                          </a:solidFill>
                          <a:latin typeface="Calibri"/>
                        </a:rPr>
                        <a:t>(MAR Now, IL Drug Overdose Prevention Program - DOPP)</a:t>
                      </a:r>
                      <a:endParaRPr lang="en-US"/>
                    </a:p>
                  </a:txBody>
                  <a:tcPr>
                    <a:solidFill>
                      <a:srgbClr val="CCCFDA"/>
                    </a:solidFill>
                  </a:tcPr>
                </a:tc>
                <a:extLst>
                  <a:ext uri="{0D108BD9-81ED-4DB2-BD59-A6C34878D82A}">
                    <a16:rowId xmlns:a16="http://schemas.microsoft.com/office/drawing/2014/main" val="3455881821"/>
                  </a:ext>
                </a:extLst>
              </a:tr>
              <a:tr h="370972">
                <a:tc>
                  <a:txBody>
                    <a:bodyPr/>
                    <a:lstStyle/>
                    <a:p>
                      <a:pPr lvl="0" algn="ctr" rtl="0" fontAlgn="auto"/>
                      <a:r>
                        <a:rPr lang="en-US" sz="1400" b="1" kern="1200">
                          <a:solidFill>
                            <a:srgbClr val="1C498B"/>
                          </a:solidFill>
                          <a:latin typeface="Arial"/>
                        </a:rPr>
                        <a:t>1:45-2:00p</a:t>
                      </a:r>
                    </a:p>
                  </a:txBody>
                  <a:tcPr>
                    <a:solidFill>
                      <a:srgbClr val="E7E9EE"/>
                    </a:solidFill>
                  </a:tcPr>
                </a:tc>
                <a:tc>
                  <a:txBody>
                    <a:bodyPr/>
                    <a:lstStyle/>
                    <a:p>
                      <a:pPr lvl="0" rtl="0" fontAlgn="auto"/>
                      <a:r>
                        <a:rPr lang="en-US" sz="1400" b="1" kern="1200">
                          <a:solidFill>
                            <a:srgbClr val="1C498B"/>
                          </a:solidFill>
                          <a:latin typeface="Arial"/>
                        </a:rPr>
                        <a:t>Transition to Breakout Sessions/Break</a:t>
                      </a:r>
                    </a:p>
                  </a:txBody>
                  <a:tcPr>
                    <a:solidFill>
                      <a:srgbClr val="E7E9EE"/>
                    </a:solidFill>
                  </a:tcPr>
                </a:tc>
                <a:extLst>
                  <a:ext uri="{0D108BD9-81ED-4DB2-BD59-A6C34878D82A}">
                    <a16:rowId xmlns:a16="http://schemas.microsoft.com/office/drawing/2014/main" val="1330014287"/>
                  </a:ext>
                </a:extLst>
              </a:tr>
              <a:tr h="1098642">
                <a:tc>
                  <a:txBody>
                    <a:bodyPr/>
                    <a:lstStyle/>
                    <a:p>
                      <a:pPr lvl="0" algn="ctr" rtl="0" fontAlgn="auto"/>
                      <a:r>
                        <a:rPr lang="en-US" sz="1400" b="1" kern="1200">
                          <a:solidFill>
                            <a:srgbClr val="1C498B"/>
                          </a:solidFill>
                          <a:latin typeface="Arial"/>
                        </a:rPr>
                        <a:t>2:00- 2:45p </a:t>
                      </a:r>
                      <a:endParaRPr lang="en-US" sz="1400" b="1">
                        <a:solidFill>
                          <a:srgbClr val="1C498B"/>
                        </a:solidFill>
                      </a:endParaRPr>
                    </a:p>
                  </a:txBody>
                  <a:tcPr>
                    <a:solidFill>
                      <a:srgbClr val="CCCFDA"/>
                    </a:solidFill>
                  </a:tcPr>
                </a:tc>
                <a:tc>
                  <a:txBody>
                    <a:bodyPr/>
                    <a:lstStyle/>
                    <a:p>
                      <a:pPr lvl="0" rtl="0" fontAlgn="auto"/>
                      <a:r>
                        <a:rPr lang="en-US" sz="1400" b="1">
                          <a:solidFill>
                            <a:srgbClr val="1C498B"/>
                          </a:solidFill>
                        </a:rPr>
                        <a:t>B</a:t>
                      </a:r>
                      <a:r>
                        <a:rPr lang="en-US" sz="1400" b="1" kern="1200">
                          <a:solidFill>
                            <a:srgbClr val="1C498B"/>
                          </a:solidFill>
                          <a:latin typeface="Arial"/>
                        </a:rPr>
                        <a:t>reakout Session 1: Small Group Discussions on Key Implementation Strategies  </a:t>
                      </a:r>
                    </a:p>
                    <a:p>
                      <a:pPr lvl="0" rtl="0" fontAlgn="auto"/>
                      <a:r>
                        <a:rPr lang="en-US" sz="1400" b="0" i="0" u="none" strike="noStrike" kern="1200">
                          <a:solidFill>
                            <a:srgbClr val="000000"/>
                          </a:solidFill>
                          <a:latin typeface="Calibri"/>
                        </a:rPr>
                        <a:t>Co-facilitated by IL perinatal network administrators, educators, providers and nurses</a:t>
                      </a:r>
                      <a:r>
                        <a:rPr lang="en-US" sz="1400"/>
                        <a:t>  </a:t>
                      </a:r>
                    </a:p>
                  </a:txBody>
                  <a:tcPr>
                    <a:solidFill>
                      <a:srgbClr val="CCCFDA"/>
                    </a:solidFill>
                  </a:tcPr>
                </a:tc>
                <a:extLst>
                  <a:ext uri="{0D108BD9-81ED-4DB2-BD59-A6C34878D82A}">
                    <a16:rowId xmlns:a16="http://schemas.microsoft.com/office/drawing/2014/main" val="2564667455"/>
                  </a:ext>
                </a:extLst>
              </a:tr>
              <a:tr h="370972">
                <a:tc>
                  <a:txBody>
                    <a:bodyPr/>
                    <a:lstStyle/>
                    <a:p>
                      <a:pPr lvl="0" algn="ctr" rtl="0" fontAlgn="auto"/>
                      <a:r>
                        <a:rPr lang="en-US" sz="1400" b="1" kern="1200">
                          <a:solidFill>
                            <a:srgbClr val="1C498B"/>
                          </a:solidFill>
                          <a:latin typeface="Arial"/>
                        </a:rPr>
                        <a:t>2:45-3:00p </a:t>
                      </a:r>
                    </a:p>
                  </a:txBody>
                  <a:tcPr>
                    <a:solidFill>
                      <a:srgbClr val="E7E9EE"/>
                    </a:solidFill>
                  </a:tcPr>
                </a:tc>
                <a:tc>
                  <a:txBody>
                    <a:bodyPr/>
                    <a:lstStyle/>
                    <a:p>
                      <a:pPr lvl="0" rtl="0" fontAlgn="auto"/>
                      <a:r>
                        <a:rPr lang="en-US" sz="1400" b="1" kern="1200">
                          <a:solidFill>
                            <a:srgbClr val="1C498B"/>
                          </a:solidFill>
                          <a:latin typeface="Arial"/>
                        </a:rPr>
                        <a:t>Transition/Break </a:t>
                      </a:r>
                    </a:p>
                  </a:txBody>
                  <a:tcPr>
                    <a:solidFill>
                      <a:srgbClr val="E7E9EE"/>
                    </a:solidFill>
                  </a:tcPr>
                </a:tc>
                <a:extLst>
                  <a:ext uri="{0D108BD9-81ED-4DB2-BD59-A6C34878D82A}">
                    <a16:rowId xmlns:a16="http://schemas.microsoft.com/office/drawing/2014/main" val="368531805"/>
                  </a:ext>
                </a:extLst>
              </a:tr>
              <a:tr h="1130298">
                <a:tc>
                  <a:txBody>
                    <a:bodyPr/>
                    <a:lstStyle/>
                    <a:p>
                      <a:pPr lvl="0" algn="ctr" rtl="0" fontAlgn="auto"/>
                      <a:r>
                        <a:rPr lang="en-US" sz="1400" b="1" kern="1200">
                          <a:solidFill>
                            <a:srgbClr val="1C498B"/>
                          </a:solidFill>
                          <a:latin typeface="Arial"/>
                        </a:rPr>
                        <a:t>3:00-3:45p</a:t>
                      </a:r>
                      <a:endParaRPr lang="en-US" sz="1400" b="1">
                        <a:solidFill>
                          <a:srgbClr val="1C498B"/>
                        </a:solidFill>
                      </a:endParaRPr>
                    </a:p>
                  </a:txBody>
                  <a:tcPr>
                    <a:solidFill>
                      <a:srgbClr val="CCCFDA"/>
                    </a:solidFill>
                  </a:tcPr>
                </a:tc>
                <a:tc>
                  <a:txBody>
                    <a:bodyPr/>
                    <a:lstStyle/>
                    <a:p>
                      <a:pPr lvl="0" rtl="0" fontAlgn="auto"/>
                      <a:r>
                        <a:rPr lang="en-US" sz="1400" b="1" kern="1200">
                          <a:solidFill>
                            <a:srgbClr val="1C498B"/>
                          </a:solidFill>
                          <a:latin typeface="Arial"/>
                        </a:rPr>
                        <a:t>Breakout Session 2: Small Group Discussions on Key Implementation Strategies </a:t>
                      </a:r>
                    </a:p>
                    <a:p>
                      <a:pPr lvl="0" rtl="0" fontAlgn="auto"/>
                      <a:r>
                        <a:rPr lang="en-US" sz="1400" b="0" i="0" u="none" strike="noStrike" kern="1200">
                          <a:solidFill>
                            <a:srgbClr val="000000"/>
                          </a:solidFill>
                          <a:latin typeface="Calibri"/>
                        </a:rPr>
                        <a:t>Co-facilitated by IL perinatal network administrators, educators, providers, and nurses </a:t>
                      </a:r>
                    </a:p>
                  </a:txBody>
                  <a:tcPr>
                    <a:solidFill>
                      <a:srgbClr val="CCCFDA"/>
                    </a:solidFill>
                  </a:tcPr>
                </a:tc>
                <a:extLst>
                  <a:ext uri="{0D108BD9-81ED-4DB2-BD59-A6C34878D82A}">
                    <a16:rowId xmlns:a16="http://schemas.microsoft.com/office/drawing/2014/main" val="1546834775"/>
                  </a:ext>
                </a:extLst>
              </a:tr>
              <a:tr h="856088">
                <a:tc>
                  <a:txBody>
                    <a:bodyPr/>
                    <a:lstStyle/>
                    <a:p>
                      <a:pPr lvl="0" algn="ctr" rtl="0" fontAlgn="auto"/>
                      <a:r>
                        <a:rPr lang="en-US" sz="1400" b="1" kern="1200">
                          <a:solidFill>
                            <a:srgbClr val="1C498B"/>
                          </a:solidFill>
                          <a:latin typeface="Arial"/>
                        </a:rPr>
                        <a:t>3:45-4:00p </a:t>
                      </a:r>
                      <a:endParaRPr lang="en-US" sz="1400" b="1">
                        <a:solidFill>
                          <a:srgbClr val="1C498B"/>
                        </a:solidFill>
                      </a:endParaRPr>
                    </a:p>
                  </a:txBody>
                  <a:tcPr>
                    <a:solidFill>
                      <a:srgbClr val="E7E9EE"/>
                    </a:solidFill>
                  </a:tcPr>
                </a:tc>
                <a:tc>
                  <a:txBody>
                    <a:bodyPr/>
                    <a:lstStyle/>
                    <a:p>
                      <a:pPr lvl="0" rtl="0" fontAlgn="auto"/>
                      <a:r>
                        <a:rPr lang="en-US" sz="1400" b="1" kern="1200">
                          <a:solidFill>
                            <a:srgbClr val="1C498B"/>
                          </a:solidFill>
                          <a:latin typeface="Arial"/>
                        </a:rPr>
                        <a:t>Looking Ahead: Key Takeaways and Next Steps for 2025</a:t>
                      </a:r>
                      <a:endParaRPr lang="en-US" sz="1400"/>
                    </a:p>
                    <a:p>
                      <a:pPr lvl="0" rtl="0" fontAlgn="auto"/>
                      <a:r>
                        <a:rPr lang="en-US" sz="1400" b="1" i="0" u="none" strike="noStrike" kern="1200">
                          <a:solidFill>
                            <a:srgbClr val="F58366"/>
                          </a:solidFill>
                          <a:latin typeface="Calibri"/>
                        </a:rPr>
                        <a:t>Ann Borders, MD, MSc, MPH </a:t>
                      </a:r>
                    </a:p>
                    <a:p>
                      <a:pPr lvl="0">
                        <a:buNone/>
                      </a:pPr>
                      <a:r>
                        <a:rPr lang="en-US" sz="1400" b="1" i="0" u="none" strike="noStrike" kern="1200">
                          <a:solidFill>
                            <a:srgbClr val="F58366"/>
                          </a:solidFill>
                          <a:latin typeface="Calibri"/>
                        </a:rPr>
                        <a:t>Patti Lee King, PhD</a:t>
                      </a:r>
                      <a:endParaRPr lang="en-US"/>
                    </a:p>
                  </a:txBody>
                  <a:tcPr>
                    <a:solidFill>
                      <a:srgbClr val="E7E9EE"/>
                    </a:solidFill>
                  </a:tcPr>
                </a:tc>
                <a:extLst>
                  <a:ext uri="{0D108BD9-81ED-4DB2-BD59-A6C34878D82A}">
                    <a16:rowId xmlns:a16="http://schemas.microsoft.com/office/drawing/2014/main" val="2165794223"/>
                  </a:ext>
                </a:extLst>
              </a:tr>
            </a:tbl>
          </a:graphicData>
        </a:graphic>
      </p:graphicFrame>
      <p:sp>
        <p:nvSpPr>
          <p:cNvPr id="7" name="Title 1">
            <a:extLst>
              <a:ext uri="{FF2B5EF4-FFF2-40B4-BE49-F238E27FC236}">
                <a16:creationId xmlns:a16="http://schemas.microsoft.com/office/drawing/2014/main" id="{F853AC75-8D45-C964-6F2D-825A81F805ED}"/>
              </a:ext>
            </a:extLst>
          </p:cNvPr>
          <p:cNvSpPr txBox="1">
            <a:spLocks noGrp="1"/>
          </p:cNvSpPr>
          <p:nvPr>
            <p:ph type="title"/>
          </p:nvPr>
        </p:nvSpPr>
        <p:spPr>
          <a:xfrm>
            <a:off x="3383" y="-145362"/>
            <a:ext cx="12207331" cy="888495"/>
          </a:xfrm>
          <a:solidFill>
            <a:srgbClr val="1C498B"/>
          </a:solidFill>
        </p:spPr>
        <p:txBody>
          <a:bodyPr anchorCtr="1"/>
          <a:lstStyle/>
          <a:p>
            <a:pPr lvl="0" algn="ctr"/>
            <a:r>
              <a:rPr lang="en-US" sz="3000">
                <a:solidFill>
                  <a:srgbClr val="F58366"/>
                </a:solidFill>
              </a:rPr>
              <a:t>ILPQC Face-to-Face 2025: Day #1 OB Agenda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name="Slide699">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C3F5C3BA-F33E-34FF-AA44-6E64E5EFD86F}"/>
              </a:ext>
            </a:extLst>
          </p:cNvPr>
          <p:cNvSpPr/>
          <p:nvPr/>
        </p:nvSpPr>
        <p:spPr>
          <a:xfrm>
            <a:off x="7009269" y="-19366"/>
            <a:ext cx="5201939" cy="1551471"/>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TextBox 4">
            <a:extLst>
              <a:ext uri="{FF2B5EF4-FFF2-40B4-BE49-F238E27FC236}">
                <a16:creationId xmlns:a16="http://schemas.microsoft.com/office/drawing/2014/main" id="{03B68EB5-1877-7BC6-D75E-761BB03E1286}"/>
              </a:ext>
            </a:extLst>
          </p:cNvPr>
          <p:cNvSpPr txBox="1"/>
          <p:nvPr/>
        </p:nvSpPr>
        <p:spPr>
          <a:xfrm>
            <a:off x="435629" y="144722"/>
            <a:ext cx="9174604" cy="521939"/>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ts val="4280"/>
              </a:lnSpc>
              <a:spcBef>
                <a:spcPts val="0"/>
              </a:spcBef>
              <a:spcAft>
                <a:spcPts val="0"/>
              </a:spcAft>
              <a:buNone/>
              <a:tabLst/>
              <a:defRPr sz="1800" b="0" i="0" u="none" strike="noStrike" kern="0" cap="none" spc="0" baseline="0">
                <a:solidFill>
                  <a:srgbClr val="000000"/>
                </a:solidFill>
                <a:uFillTx/>
              </a:defRPr>
            </a:pPr>
            <a:r>
              <a:rPr lang="en-US" sz="3200" b="1" i="0" u="none" strike="noStrike" kern="1200" cap="none" spc="0" baseline="0">
                <a:solidFill>
                  <a:srgbClr val="1C498B"/>
                </a:solidFill>
                <a:uFillTx/>
                <a:latin typeface="Calibri"/>
                <a:ea typeface="RoxboroughCF"/>
                <a:cs typeface="RoxboroughCF"/>
              </a:rPr>
              <a:t>Birth Equity Achievements on Key Systems Changes</a:t>
            </a:r>
          </a:p>
        </p:txBody>
      </p:sp>
      <p:graphicFrame>
        <p:nvGraphicFramePr>
          <p:cNvPr id="4" name="Table 6">
            <a:extLst>
              <a:ext uri="{FF2B5EF4-FFF2-40B4-BE49-F238E27FC236}">
                <a16:creationId xmlns:a16="http://schemas.microsoft.com/office/drawing/2014/main" id="{97511F2F-916C-FDE5-5752-59E86D584A8B}"/>
              </a:ext>
            </a:extLst>
          </p:cNvPr>
          <p:cNvGraphicFramePr>
            <a:graphicFrameLocks noGrp="1"/>
          </p:cNvGraphicFramePr>
          <p:nvPr>
            <p:extLst>
              <p:ext uri="{D42A27DB-BD31-4B8C-83A1-F6EECF244321}">
                <p14:modId xmlns:p14="http://schemas.microsoft.com/office/powerpoint/2010/main" val="2506828811"/>
              </p:ext>
            </p:extLst>
          </p:nvPr>
        </p:nvGraphicFramePr>
        <p:xfrm>
          <a:off x="457200" y="894082"/>
          <a:ext cx="11188734" cy="5422479"/>
        </p:xfrm>
        <a:graphic>
          <a:graphicData uri="http://schemas.openxmlformats.org/drawingml/2006/table">
            <a:tbl>
              <a:tblPr bandRow="1">
                <a:effectLst/>
                <a:tableStyleId>{5C22544A-7EE6-4342-B048-85BDC9FD1C3A}</a:tableStyleId>
              </a:tblPr>
              <a:tblGrid>
                <a:gridCol w="5105396">
                  <a:extLst>
                    <a:ext uri="{9D8B030D-6E8A-4147-A177-3AD203B41FA5}">
                      <a16:colId xmlns:a16="http://schemas.microsoft.com/office/drawing/2014/main" val="2478012111"/>
                    </a:ext>
                  </a:extLst>
                </a:gridCol>
                <a:gridCol w="3003712">
                  <a:extLst>
                    <a:ext uri="{9D8B030D-6E8A-4147-A177-3AD203B41FA5}">
                      <a16:colId xmlns:a16="http://schemas.microsoft.com/office/drawing/2014/main" val="3312529722"/>
                    </a:ext>
                  </a:extLst>
                </a:gridCol>
                <a:gridCol w="3079626">
                  <a:extLst>
                    <a:ext uri="{9D8B030D-6E8A-4147-A177-3AD203B41FA5}">
                      <a16:colId xmlns:a16="http://schemas.microsoft.com/office/drawing/2014/main" val="790133403"/>
                    </a:ext>
                  </a:extLst>
                </a:gridCol>
              </a:tblGrid>
              <a:tr h="856180">
                <a:tc>
                  <a:txBody>
                    <a:bodyPr/>
                    <a:lstStyle/>
                    <a:p>
                      <a:pPr lvl="0" algn="ctr" rtl="0" fontAlgn="auto">
                        <a:lnSpc>
                          <a:spcPct val="100000"/>
                        </a:lnSpc>
                        <a:buNone/>
                      </a:pPr>
                      <a:r>
                        <a:rPr lang="en-US" sz="2000" b="1" i="0">
                          <a:solidFill>
                            <a:srgbClr val="1B1B1B"/>
                          </a:solidFill>
                          <a:latin typeface="Calibri"/>
                        </a:rPr>
                        <a:t>Key Strategies: Structure Measures</a:t>
                      </a:r>
                      <a:r>
                        <a:rPr lang="en-US" sz="2000" b="0" i="0">
                          <a:solidFill>
                            <a:srgbClr val="1B1B1B"/>
                          </a:solidFill>
                          <a:latin typeface="Calibri"/>
                        </a:rPr>
                        <a:t>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lvl="0" algn="ctr" rtl="0" fontAlgn="auto">
                        <a:lnSpc>
                          <a:spcPct val="100000"/>
                        </a:lnSpc>
                        <a:buNone/>
                      </a:pPr>
                      <a:r>
                        <a:rPr lang="en-US" sz="2000" b="1" i="0">
                          <a:solidFill>
                            <a:srgbClr val="1B1B1B"/>
                          </a:solidFill>
                          <a:latin typeface="Calibri"/>
                        </a:rPr>
                        <a:t>Baseline (Oct-Dec 2021) </a:t>
                      </a:r>
                      <a:endParaRPr lang="en-US"/>
                    </a:p>
                    <a:p>
                      <a:pPr lvl="0" algn="ctr">
                        <a:lnSpc>
                          <a:spcPct val="100000"/>
                        </a:lnSpc>
                        <a:buNone/>
                      </a:pPr>
                      <a:r>
                        <a:rPr lang="en-US" sz="2000" b="1" i="0">
                          <a:solidFill>
                            <a:srgbClr val="1B1B1B"/>
                          </a:solidFill>
                          <a:latin typeface="Calibri"/>
                        </a:rPr>
                        <a:t>% In Place</a:t>
                      </a:r>
                      <a:r>
                        <a:rPr lang="en-US" sz="2000" b="0" i="0">
                          <a:solidFill>
                            <a:srgbClr val="1B1B1B"/>
                          </a:solidFill>
                          <a:latin typeface="Calibri"/>
                        </a:rPr>
                        <a:t>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solidFill>
                      <a:schemeClr val="accent5">
                        <a:lumMod val="60000"/>
                        <a:lumOff val="40000"/>
                      </a:schemeClr>
                    </a:solidFill>
                  </a:tcPr>
                </a:tc>
                <a:tc>
                  <a:txBody>
                    <a:bodyPr/>
                    <a:lstStyle/>
                    <a:p>
                      <a:pPr lvl="0" algn="ctr" rtl="0" fontAlgn="auto">
                        <a:lnSpc>
                          <a:spcPct val="100000"/>
                        </a:lnSpc>
                        <a:buNone/>
                      </a:pPr>
                      <a:r>
                        <a:rPr lang="en-US" sz="2000" b="1" i="0">
                          <a:solidFill>
                            <a:srgbClr val="1B1B1B"/>
                          </a:solidFill>
                          <a:latin typeface="Calibri"/>
                        </a:rPr>
                        <a:t>Jan-Dec 2024</a:t>
                      </a:r>
                      <a:r>
                        <a:rPr lang="en-US" sz="2000" b="0" i="0">
                          <a:solidFill>
                            <a:srgbClr val="1B1B1B"/>
                          </a:solidFill>
                          <a:latin typeface="Calibri"/>
                        </a:rPr>
                        <a:t> </a:t>
                      </a:r>
                    </a:p>
                    <a:p>
                      <a:pPr lvl="0" algn="ctr" rtl="0" fontAlgn="auto">
                        <a:lnSpc>
                          <a:spcPct val="100000"/>
                        </a:lnSpc>
                        <a:buNone/>
                      </a:pPr>
                      <a:r>
                        <a:rPr lang="en-US" sz="2000" b="1" i="0">
                          <a:solidFill>
                            <a:srgbClr val="1B1B1B"/>
                          </a:solidFill>
                          <a:latin typeface="Calibri"/>
                        </a:rPr>
                        <a:t>% In Place</a:t>
                      </a:r>
                      <a:r>
                        <a:rPr lang="en-US" sz="2000" b="0" i="0">
                          <a:solidFill>
                            <a:srgbClr val="1B1B1B"/>
                          </a:solidFill>
                          <a:latin typeface="Calibri"/>
                        </a:rPr>
                        <a:t>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solidFill>
                      <a:schemeClr val="accent2">
                        <a:lumMod val="60000"/>
                        <a:lumOff val="40000"/>
                      </a:schemeClr>
                    </a:solidFill>
                  </a:tcPr>
                </a:tc>
                <a:extLst>
                  <a:ext uri="{0D108BD9-81ED-4DB2-BD59-A6C34878D82A}">
                    <a16:rowId xmlns:a16="http://schemas.microsoft.com/office/drawing/2014/main" val="1926452203"/>
                  </a:ext>
                </a:extLst>
              </a:tr>
              <a:tr h="570786">
                <a:tc>
                  <a:txBody>
                    <a:bodyPr/>
                    <a:lstStyle/>
                    <a:p>
                      <a:pPr lvl="0" algn="l" rtl="0" fontAlgn="auto">
                        <a:lnSpc>
                          <a:spcPct val="100000"/>
                        </a:lnSpc>
                        <a:buNone/>
                      </a:pPr>
                      <a:r>
                        <a:rPr lang="en-US" sz="2000" b="1" i="0">
                          <a:solidFill>
                            <a:srgbClr val="1B1B1B"/>
                          </a:solidFill>
                          <a:latin typeface="Calibri"/>
                        </a:rPr>
                        <a:t>SDOH Screening (L&amp;D) </a:t>
                      </a:r>
                    </a:p>
                  </a:txBody>
                  <a:tcPr marL="66678" marR="66678">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0" i="0">
                          <a:solidFill>
                            <a:srgbClr val="1B1B1B"/>
                          </a:solidFill>
                          <a:latin typeface="Calibri"/>
                        </a:rPr>
                        <a:t>17%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1" i="0">
                          <a:solidFill>
                            <a:srgbClr val="1B1B1B"/>
                          </a:solidFill>
                          <a:latin typeface="Calibri"/>
                        </a:rPr>
                        <a:t>100%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53518686"/>
                  </a:ext>
                </a:extLst>
              </a:tr>
              <a:tr h="1027419">
                <a:tc>
                  <a:txBody>
                    <a:bodyPr/>
                    <a:lstStyle/>
                    <a:p>
                      <a:pPr lvl="0" algn="l" rtl="0" fontAlgn="auto">
                        <a:lnSpc>
                          <a:spcPct val="100000"/>
                        </a:lnSpc>
                        <a:buNone/>
                      </a:pPr>
                      <a:r>
                        <a:rPr lang="en-US" sz="2000" b="1" i="0">
                          <a:solidFill>
                            <a:srgbClr val="1B1B1B"/>
                          </a:solidFill>
                          <a:latin typeface="Calibri"/>
                        </a:rPr>
                        <a:t>Review Maternal QI Data Stratified by Race, Ethnicity, &amp; Insurance Status </a:t>
                      </a:r>
                    </a:p>
                  </a:txBody>
                  <a:tcPr marL="66678" marR="66678">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0" i="0">
                          <a:solidFill>
                            <a:srgbClr val="1B1B1B"/>
                          </a:solidFill>
                          <a:latin typeface="Calibri"/>
                        </a:rPr>
                        <a:t>6%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1" i="0">
                          <a:solidFill>
                            <a:srgbClr val="1B1B1B"/>
                          </a:solidFill>
                          <a:latin typeface="Calibri"/>
                        </a:rPr>
                        <a:t>83%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82398002"/>
                  </a:ext>
                </a:extLst>
              </a:tr>
              <a:tr h="799103">
                <a:tc>
                  <a:txBody>
                    <a:bodyPr/>
                    <a:lstStyle/>
                    <a:p>
                      <a:pPr lvl="0" algn="l" rtl="0" fontAlgn="auto">
                        <a:lnSpc>
                          <a:spcPct val="100000"/>
                        </a:lnSpc>
                        <a:buNone/>
                      </a:pPr>
                      <a:r>
                        <a:rPr lang="en-US" sz="2000" b="1" i="0">
                          <a:solidFill>
                            <a:srgbClr val="1B1B1B"/>
                          </a:solidFill>
                          <a:latin typeface="Calibri"/>
                        </a:rPr>
                        <a:t>Engage Patients &amp; Community in QI Work </a:t>
                      </a:r>
                    </a:p>
                  </a:txBody>
                  <a:tcPr marL="66678" marR="66678">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0" i="0">
                          <a:solidFill>
                            <a:srgbClr val="1B1B1B"/>
                          </a:solidFill>
                          <a:latin typeface="Calibri"/>
                        </a:rPr>
                        <a:t>4%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1" i="0">
                          <a:solidFill>
                            <a:srgbClr val="1B1B1B"/>
                          </a:solidFill>
                          <a:latin typeface="Calibri"/>
                        </a:rPr>
                        <a:t>74%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33202886"/>
                  </a:ext>
                </a:extLst>
              </a:tr>
              <a:tr h="1027419">
                <a:tc>
                  <a:txBody>
                    <a:bodyPr/>
                    <a:lstStyle/>
                    <a:p>
                      <a:pPr lvl="0" algn="l" rtl="0" fontAlgn="auto">
                        <a:lnSpc>
                          <a:spcPct val="100000"/>
                        </a:lnSpc>
                        <a:buNone/>
                      </a:pPr>
                      <a:r>
                        <a:rPr lang="en-US" sz="2000" b="1" i="0">
                          <a:solidFill>
                            <a:srgbClr val="1B1B1B"/>
                          </a:solidFill>
                          <a:latin typeface="Calibri"/>
                        </a:rPr>
                        <a:t>Share Respectful Care Strategies with Healthcare Team &amp; Patients </a:t>
                      </a:r>
                    </a:p>
                  </a:txBody>
                  <a:tcPr marL="66678" marR="66678">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0" i="0">
                          <a:solidFill>
                            <a:srgbClr val="1B1B1B"/>
                          </a:solidFill>
                          <a:latin typeface="Calibri"/>
                        </a:rPr>
                        <a:t>9%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1" i="0">
                          <a:solidFill>
                            <a:srgbClr val="1B1B1B"/>
                          </a:solidFill>
                          <a:latin typeface="Calibri"/>
                        </a:rPr>
                        <a:t>92%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91130112"/>
                  </a:ext>
                </a:extLst>
              </a:tr>
              <a:tr h="570786">
                <a:tc>
                  <a:txBody>
                    <a:bodyPr/>
                    <a:lstStyle/>
                    <a:p>
                      <a:pPr lvl="0" algn="l" rtl="0" fontAlgn="auto">
                        <a:lnSpc>
                          <a:spcPct val="100000"/>
                        </a:lnSpc>
                        <a:buNone/>
                      </a:pPr>
                      <a:r>
                        <a:rPr lang="en-US" sz="2000" b="1" i="0">
                          <a:solidFill>
                            <a:srgbClr val="1B1B1B"/>
                          </a:solidFill>
                          <a:latin typeface="Calibri"/>
                        </a:rPr>
                        <a:t>PREM Implementation </a:t>
                      </a:r>
                    </a:p>
                  </a:txBody>
                  <a:tcPr marL="66678" marR="66678">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0" i="0">
                          <a:solidFill>
                            <a:srgbClr val="1B1B1B"/>
                          </a:solidFill>
                          <a:latin typeface="Calibri"/>
                        </a:rPr>
                        <a:t>9%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1" i="0">
                          <a:solidFill>
                            <a:srgbClr val="1B1B1B"/>
                          </a:solidFill>
                          <a:latin typeface="Calibri"/>
                        </a:rPr>
                        <a:t>95%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68253103"/>
                  </a:ext>
                </a:extLst>
              </a:tr>
              <a:tr h="570786">
                <a:tc>
                  <a:txBody>
                    <a:bodyPr/>
                    <a:lstStyle/>
                    <a:p>
                      <a:pPr lvl="0" algn="l" rtl="0" fontAlgn="auto">
                        <a:lnSpc>
                          <a:spcPct val="100000"/>
                        </a:lnSpc>
                        <a:buNone/>
                      </a:pPr>
                      <a:r>
                        <a:rPr lang="en-US" sz="2000" b="1" i="0">
                          <a:solidFill>
                            <a:srgbClr val="1B1B1B"/>
                          </a:solidFill>
                          <a:latin typeface="Calibri"/>
                        </a:rPr>
                        <a:t>Postpartum Safety Education </a:t>
                      </a:r>
                    </a:p>
                  </a:txBody>
                  <a:tcPr marL="66678" marR="66678">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0" i="0">
                          <a:solidFill>
                            <a:srgbClr val="1B1B1B"/>
                          </a:solidFill>
                          <a:latin typeface="Calibri"/>
                        </a:rPr>
                        <a:t>54%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tc>
                  <a:txBody>
                    <a:bodyPr/>
                    <a:lstStyle/>
                    <a:p>
                      <a:pPr lvl="0" algn="ctr" rtl="0" fontAlgn="auto">
                        <a:lnSpc>
                          <a:spcPts val="1425"/>
                        </a:lnSpc>
                        <a:buNone/>
                      </a:pPr>
                      <a:r>
                        <a:rPr lang="en-US" sz="2400" b="1" i="0" dirty="0">
                          <a:solidFill>
                            <a:srgbClr val="1B1B1B"/>
                          </a:solidFill>
                          <a:latin typeface="Calibri"/>
                        </a:rPr>
                        <a:t>98% </a:t>
                      </a:r>
                    </a:p>
                  </a:txBody>
                  <a:tcPr marL="66678" marR="66678" anchor="ctr">
                    <a:lnL w="19046" cap="flat" cmpd="sng" algn="ctr">
                      <a:solidFill>
                        <a:srgbClr val="000000"/>
                      </a:solidFill>
                      <a:prstDash val="solid"/>
                      <a:round/>
                      <a:headEnd type="none" w="med" len="med"/>
                      <a:tailEnd type="none" w="med" len="med"/>
                    </a:lnL>
                    <a:lnR w="19046" cap="flat" cmpd="sng" algn="ctr">
                      <a:solidFill>
                        <a:srgbClr val="000000"/>
                      </a:solidFill>
                      <a:prstDash val="solid"/>
                      <a:round/>
                      <a:headEnd type="none" w="med" len="med"/>
                      <a:tailEnd type="none" w="med" len="med"/>
                    </a:lnR>
                    <a:lnT w="19046" cap="flat" cmpd="sng" algn="ctr">
                      <a:solidFill>
                        <a:srgbClr val="000000"/>
                      </a:solidFill>
                      <a:prstDash val="solid"/>
                      <a:round/>
                      <a:headEnd type="none" w="med" len="med"/>
                      <a:tailEnd type="none" w="med" len="med"/>
                    </a:lnT>
                    <a:lnB w="19046"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00366854"/>
                  </a:ext>
                </a:extLst>
              </a:tr>
            </a:tbl>
          </a:graphicData>
        </a:graphic>
      </p:graphicFrame>
      <p:pic>
        <p:nvPicPr>
          <p:cNvPr id="5" name="Picture 1" descr="A cartoon of a party popper&#10;&#10;AI-generated content may be incorrect.">
            <a:extLst>
              <a:ext uri="{FF2B5EF4-FFF2-40B4-BE49-F238E27FC236}">
                <a16:creationId xmlns:a16="http://schemas.microsoft.com/office/drawing/2014/main" id="{29377106-32B6-AC60-50A1-031132663DC0}"/>
              </a:ext>
            </a:extLst>
          </p:cNvPr>
          <p:cNvPicPr>
            <a:picLocks noChangeAspect="1"/>
          </p:cNvPicPr>
          <p:nvPr/>
        </p:nvPicPr>
        <p:blipFill>
          <a:blip r:embed="rId3"/>
          <a:stretch>
            <a:fillRect/>
          </a:stretch>
        </p:blipFill>
        <p:spPr>
          <a:xfrm rot="12120017">
            <a:off x="10512180" y="-250729"/>
            <a:ext cx="1469184" cy="1420300"/>
          </a:xfrm>
          <a:prstGeom prst="rect">
            <a:avLst/>
          </a:prstGeom>
          <a:noFill/>
          <a:ln cap="flat">
            <a:noFill/>
          </a:ln>
        </p:spPr>
      </p:pic>
      <p:pic>
        <p:nvPicPr>
          <p:cNvPr id="6" name="Picture 2" descr="A cartoon of a party popper&#10;&#10;AI-generated content may be incorrect.">
            <a:extLst>
              <a:ext uri="{FF2B5EF4-FFF2-40B4-BE49-F238E27FC236}">
                <a16:creationId xmlns:a16="http://schemas.microsoft.com/office/drawing/2014/main" id="{9103B0F3-60D0-EB84-6C43-116F6FACC789}"/>
              </a:ext>
            </a:extLst>
          </p:cNvPr>
          <p:cNvPicPr>
            <a:picLocks noChangeAspect="1"/>
          </p:cNvPicPr>
          <p:nvPr/>
        </p:nvPicPr>
        <p:blipFill>
          <a:blip r:embed="rId4"/>
          <a:stretch>
            <a:fillRect/>
          </a:stretch>
        </p:blipFill>
        <p:spPr>
          <a:xfrm rot="1440003">
            <a:off x="171321" y="6026922"/>
            <a:ext cx="1152884" cy="1060868"/>
          </a:xfrm>
          <a:prstGeom prst="rect">
            <a:avLst/>
          </a:prstGeom>
          <a:noFill/>
          <a:ln cap="flat">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name="Slide703">
    <p:spTree>
      <p:nvGrpSpPr>
        <p:cNvPr id="1" name=""/>
        <p:cNvGrpSpPr/>
        <p:nvPr/>
      </p:nvGrpSpPr>
      <p:grpSpPr>
        <a:xfrm>
          <a:off x="0" y="0"/>
          <a:ext cx="0" cy="0"/>
          <a:chOff x="0" y="0"/>
          <a:chExt cx="0" cy="0"/>
        </a:xfrm>
      </p:grpSpPr>
      <p:sp>
        <p:nvSpPr>
          <p:cNvPr id="2" name="Rectangle 21">
            <a:extLst>
              <a:ext uri="{FF2B5EF4-FFF2-40B4-BE49-F238E27FC236}">
                <a16:creationId xmlns:a16="http://schemas.microsoft.com/office/drawing/2014/main" id="{CB864033-F6F8-C292-433A-D456CF6C144A}"/>
              </a:ext>
            </a:extLst>
          </p:cNvPr>
          <p:cNvSpPr/>
          <p:nvPr/>
        </p:nvSpPr>
        <p:spPr>
          <a:xfrm>
            <a:off x="460190" y="5541172"/>
            <a:ext cx="11246452" cy="131463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Rectangle 20">
            <a:extLst>
              <a:ext uri="{FF2B5EF4-FFF2-40B4-BE49-F238E27FC236}">
                <a16:creationId xmlns:a16="http://schemas.microsoft.com/office/drawing/2014/main" id="{32FD5529-A43C-DCA6-9D73-D028F82F4D72}"/>
              </a:ext>
            </a:extLst>
          </p:cNvPr>
          <p:cNvSpPr/>
          <p:nvPr/>
        </p:nvSpPr>
        <p:spPr>
          <a:xfrm>
            <a:off x="7009269" y="-19366"/>
            <a:ext cx="5201939" cy="1551471"/>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4" name="Freeform 2">
            <a:extLst>
              <a:ext uri="{FF2B5EF4-FFF2-40B4-BE49-F238E27FC236}">
                <a16:creationId xmlns:a16="http://schemas.microsoft.com/office/drawing/2014/main" id="{EEF622E6-1E20-40FF-2699-31B4AA4A4668}"/>
              </a:ext>
            </a:extLst>
          </p:cNvPr>
          <p:cNvSpPr/>
          <p:nvPr/>
        </p:nvSpPr>
        <p:spPr>
          <a:xfrm rot="5400013">
            <a:off x="1802071" y="-206133"/>
            <a:ext cx="7063621" cy="7063621"/>
          </a:xfrm>
          <a:custGeom>
            <a:avLst/>
            <a:gdLst>
              <a:gd name="f0" fmla="val w"/>
              <a:gd name="f1" fmla="val h"/>
              <a:gd name="f2" fmla="val 0"/>
              <a:gd name="f3" fmla="val 10595436"/>
              <a:gd name="f4" fmla="*/ f0 1 10595436"/>
              <a:gd name="f5" fmla="*/ f1 1 10595436"/>
              <a:gd name="f6" fmla="+- f3 0 f2"/>
              <a:gd name="f7" fmla="*/ f6 1 10595436"/>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10595436" h="10595436">
                <a:moveTo>
                  <a:pt x="f2" y="f2"/>
                </a:moveTo>
                <a:lnTo>
                  <a:pt x="f3" y="f2"/>
                </a:lnTo>
                <a:lnTo>
                  <a:pt x="f3" y="f3"/>
                </a:lnTo>
                <a:lnTo>
                  <a:pt x="f2" y="f3"/>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Freeform 3">
            <a:extLst>
              <a:ext uri="{FF2B5EF4-FFF2-40B4-BE49-F238E27FC236}">
                <a16:creationId xmlns:a16="http://schemas.microsoft.com/office/drawing/2014/main" id="{432C0737-2B46-A03E-91B2-0DF0E5B093D7}"/>
              </a:ext>
            </a:extLst>
          </p:cNvPr>
          <p:cNvSpPr/>
          <p:nvPr/>
        </p:nvSpPr>
        <p:spPr>
          <a:xfrm rot="19099468">
            <a:off x="9296577" y="5445133"/>
            <a:ext cx="3913668" cy="1682880"/>
          </a:xfrm>
          <a:custGeom>
            <a:avLst/>
            <a:gdLst>
              <a:gd name="f0" fmla="val w"/>
              <a:gd name="f1" fmla="val h"/>
              <a:gd name="f2" fmla="val 0"/>
              <a:gd name="f3" fmla="val 5870508"/>
              <a:gd name="f4" fmla="val 2524319"/>
              <a:gd name="f5" fmla="val 5870509"/>
              <a:gd name="f6" fmla="*/ f0 1 5870508"/>
              <a:gd name="f7" fmla="*/ f1 1 2524319"/>
              <a:gd name="f8" fmla="+- f4 0 f2"/>
              <a:gd name="f9" fmla="+- f3 0 f2"/>
              <a:gd name="f10" fmla="*/ f9 1 5870508"/>
              <a:gd name="f11" fmla="*/ f8 1 2524319"/>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5870508" h="2524319">
                <a:moveTo>
                  <a:pt x="f2" y="f2"/>
                </a:moveTo>
                <a:lnTo>
                  <a:pt x="f5" y="f2"/>
                </a:lnTo>
                <a:lnTo>
                  <a:pt x="f5" y="f4"/>
                </a:lnTo>
                <a:lnTo>
                  <a:pt x="f2" y="f4"/>
                </a:lnTo>
                <a:lnTo>
                  <a:pt x="f2" y="f2"/>
                </a:lnTo>
                <a:close/>
              </a:path>
            </a:pathLst>
          </a:custGeom>
          <a:blipFill>
            <a:blip r:embed="rId5">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Freeform 4">
            <a:extLst>
              <a:ext uri="{FF2B5EF4-FFF2-40B4-BE49-F238E27FC236}">
                <a16:creationId xmlns:a16="http://schemas.microsoft.com/office/drawing/2014/main" id="{5C12B4EA-8C75-15DB-7D18-3C19DF85770A}"/>
              </a:ext>
            </a:extLst>
          </p:cNvPr>
          <p:cNvSpPr/>
          <p:nvPr/>
        </p:nvSpPr>
        <p:spPr>
          <a:xfrm>
            <a:off x="368631" y="1038840"/>
            <a:ext cx="5057811" cy="3187872"/>
          </a:xfrm>
          <a:custGeom>
            <a:avLst/>
            <a:gdLst>
              <a:gd name="f0" fmla="val w"/>
              <a:gd name="f1" fmla="val h"/>
              <a:gd name="f2" fmla="val 0"/>
              <a:gd name="f3" fmla="val 7586718"/>
              <a:gd name="f4" fmla="val 4781806"/>
              <a:gd name="f5" fmla="*/ f0 1 7586718"/>
              <a:gd name="f6" fmla="*/ f1 1 4781806"/>
              <a:gd name="f7" fmla="+- f4 0 f2"/>
              <a:gd name="f8" fmla="+- f3 0 f2"/>
              <a:gd name="f9" fmla="*/ f8 1 7586718"/>
              <a:gd name="f10" fmla="*/ f7 1 478180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7586718" h="4781806">
                <a:moveTo>
                  <a:pt x="f2" y="f2"/>
                </a:moveTo>
                <a:lnTo>
                  <a:pt x="f3" y="f2"/>
                </a:lnTo>
                <a:lnTo>
                  <a:pt x="f3" y="f4"/>
                </a:lnTo>
                <a:lnTo>
                  <a:pt x="f2" y="f4"/>
                </a:lnTo>
                <a:lnTo>
                  <a:pt x="f2" y="f2"/>
                </a:lnTo>
                <a:close/>
              </a:path>
            </a:pathLst>
          </a:custGeom>
          <a:blipFill>
            <a:blip r:embed="rId6">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Freeform 5">
            <a:extLst>
              <a:ext uri="{FF2B5EF4-FFF2-40B4-BE49-F238E27FC236}">
                <a16:creationId xmlns:a16="http://schemas.microsoft.com/office/drawing/2014/main" id="{DFBFF31F-06C0-69A9-5DC0-F81FCCB8F157}"/>
              </a:ext>
            </a:extLst>
          </p:cNvPr>
          <p:cNvSpPr/>
          <p:nvPr/>
        </p:nvSpPr>
        <p:spPr>
          <a:xfrm>
            <a:off x="6285530" y="1038840"/>
            <a:ext cx="5513566" cy="3187872"/>
          </a:xfrm>
          <a:custGeom>
            <a:avLst/>
            <a:gdLst>
              <a:gd name="f0" fmla="val w"/>
              <a:gd name="f1" fmla="val h"/>
              <a:gd name="f2" fmla="val 0"/>
              <a:gd name="f3" fmla="val 8270351"/>
              <a:gd name="f4" fmla="val 4781806"/>
              <a:gd name="f5" fmla="*/ f0 1 8270351"/>
              <a:gd name="f6" fmla="*/ f1 1 4781806"/>
              <a:gd name="f7" fmla="+- f4 0 f2"/>
              <a:gd name="f8" fmla="+- f3 0 f2"/>
              <a:gd name="f9" fmla="*/ f8 1 8270351"/>
              <a:gd name="f10" fmla="*/ f7 1 478180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270351" h="4781806">
                <a:moveTo>
                  <a:pt x="f2" y="f2"/>
                </a:moveTo>
                <a:lnTo>
                  <a:pt x="f3" y="f2"/>
                </a:lnTo>
                <a:lnTo>
                  <a:pt x="f3" y="f4"/>
                </a:lnTo>
                <a:lnTo>
                  <a:pt x="f2" y="f4"/>
                </a:lnTo>
                <a:lnTo>
                  <a:pt x="f2" y="f2"/>
                </a:lnTo>
                <a:close/>
              </a:path>
            </a:pathLst>
          </a:custGeom>
          <a:blipFill>
            <a:blip r:embed="rId7">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8" name="TextBox 6">
            <a:extLst>
              <a:ext uri="{FF2B5EF4-FFF2-40B4-BE49-F238E27FC236}">
                <a16:creationId xmlns:a16="http://schemas.microsoft.com/office/drawing/2014/main" id="{C8EB2EEE-C3AE-48E5-5B9C-6F7D905B980E}"/>
              </a:ext>
            </a:extLst>
          </p:cNvPr>
          <p:cNvSpPr txBox="1"/>
          <p:nvPr/>
        </p:nvSpPr>
        <p:spPr>
          <a:xfrm>
            <a:off x="220891" y="222994"/>
            <a:ext cx="11761031" cy="645173"/>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ts val="5270"/>
              </a:lnSpc>
              <a:spcBef>
                <a:spcPts val="0"/>
              </a:spcBef>
              <a:spcAft>
                <a:spcPts val="0"/>
              </a:spcAft>
              <a:buNone/>
              <a:tabLst/>
              <a:defRPr sz="1800" b="0" i="0" u="none" strike="noStrike" kern="0" cap="none" spc="0" baseline="0">
                <a:solidFill>
                  <a:srgbClr val="000000"/>
                </a:solidFill>
                <a:uFillTx/>
              </a:defRPr>
            </a:pPr>
            <a:r>
              <a:rPr lang="en-US" sz="4000" b="1" i="0" u="none" strike="noStrike" kern="0" cap="none" spc="0" baseline="0">
                <a:solidFill>
                  <a:srgbClr val="1C498B"/>
                </a:solidFill>
                <a:uFillTx/>
                <a:latin typeface="Calibri"/>
              </a:rPr>
              <a:t>SDOH Screening and Linkage to Resources </a:t>
            </a:r>
          </a:p>
        </p:txBody>
      </p:sp>
      <p:sp>
        <p:nvSpPr>
          <p:cNvPr id="9" name="TextBox 7">
            <a:extLst>
              <a:ext uri="{FF2B5EF4-FFF2-40B4-BE49-F238E27FC236}">
                <a16:creationId xmlns:a16="http://schemas.microsoft.com/office/drawing/2014/main" id="{98AAAAA0-A80B-6256-552E-BAD01A9F8769}"/>
              </a:ext>
            </a:extLst>
          </p:cNvPr>
          <p:cNvSpPr txBox="1"/>
          <p:nvPr/>
        </p:nvSpPr>
        <p:spPr>
          <a:xfrm>
            <a:off x="859060" y="3235522"/>
            <a:ext cx="547652" cy="289755"/>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435"/>
              </a:lnSpc>
              <a:spcBef>
                <a:spcPts val="0"/>
              </a:spcBef>
              <a:spcAft>
                <a:spcPts val="0"/>
              </a:spcAft>
              <a:buNone/>
              <a:tabLst/>
              <a:defRPr sz="1800" b="0" i="0" u="none" strike="noStrike" kern="0" cap="none" spc="0" baseline="0">
                <a:solidFill>
                  <a:srgbClr val="000000"/>
                </a:solidFill>
                <a:uFillTx/>
              </a:defRPr>
            </a:pPr>
            <a:r>
              <a:rPr lang="en-US" sz="1740" b="1" i="0" u="none" strike="noStrike" kern="1200" cap="none" spc="0" baseline="0">
                <a:solidFill>
                  <a:srgbClr val="4C5729"/>
                </a:solidFill>
                <a:uFillTx/>
                <a:latin typeface="RoxboroughCF Bold"/>
                <a:ea typeface="RoxboroughCF Bold"/>
                <a:cs typeface="RoxboroughCF Bold"/>
              </a:rPr>
              <a:t>18%</a:t>
            </a:r>
          </a:p>
        </p:txBody>
      </p:sp>
      <p:sp>
        <p:nvSpPr>
          <p:cNvPr id="10" name="TextBox 8">
            <a:extLst>
              <a:ext uri="{FF2B5EF4-FFF2-40B4-BE49-F238E27FC236}">
                <a16:creationId xmlns:a16="http://schemas.microsoft.com/office/drawing/2014/main" id="{DB0C5BC0-E84F-D5EE-A60E-4FC9BB2C5937}"/>
              </a:ext>
            </a:extLst>
          </p:cNvPr>
          <p:cNvSpPr txBox="1"/>
          <p:nvPr/>
        </p:nvSpPr>
        <p:spPr>
          <a:xfrm>
            <a:off x="5008872" y="1568223"/>
            <a:ext cx="633816" cy="289755"/>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435"/>
              </a:lnSpc>
              <a:spcBef>
                <a:spcPts val="0"/>
              </a:spcBef>
              <a:spcAft>
                <a:spcPts val="0"/>
              </a:spcAft>
              <a:buNone/>
              <a:tabLst/>
              <a:defRPr sz="1800" b="0" i="0" u="none" strike="noStrike" kern="0" cap="none" spc="0" baseline="0">
                <a:solidFill>
                  <a:srgbClr val="000000"/>
                </a:solidFill>
                <a:uFillTx/>
              </a:defRPr>
            </a:pPr>
            <a:r>
              <a:rPr lang="en-US" sz="1740" b="1" i="0" u="none" strike="noStrike" kern="1200" cap="none" spc="0" baseline="0">
                <a:solidFill>
                  <a:srgbClr val="4C5729"/>
                </a:solidFill>
                <a:uFillTx/>
                <a:latin typeface="RoxboroughCF Bold"/>
                <a:ea typeface="RoxboroughCF Bold"/>
                <a:cs typeface="RoxboroughCF Bold"/>
              </a:rPr>
              <a:t>95%</a:t>
            </a:r>
          </a:p>
        </p:txBody>
      </p:sp>
      <p:sp>
        <p:nvSpPr>
          <p:cNvPr id="11" name="TextBox 9">
            <a:extLst>
              <a:ext uri="{FF2B5EF4-FFF2-40B4-BE49-F238E27FC236}">
                <a16:creationId xmlns:a16="http://schemas.microsoft.com/office/drawing/2014/main" id="{0B2FC5AE-1EF2-B8A2-4037-1FE04941FB9D}"/>
              </a:ext>
            </a:extLst>
          </p:cNvPr>
          <p:cNvSpPr txBox="1"/>
          <p:nvPr/>
        </p:nvSpPr>
        <p:spPr>
          <a:xfrm>
            <a:off x="6683276" y="2469465"/>
            <a:ext cx="542906" cy="289755"/>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435"/>
              </a:lnSpc>
              <a:spcBef>
                <a:spcPts val="0"/>
              </a:spcBef>
              <a:spcAft>
                <a:spcPts val="0"/>
              </a:spcAft>
              <a:buNone/>
              <a:tabLst/>
              <a:defRPr sz="1800" b="0" i="0" u="none" strike="noStrike" kern="0" cap="none" spc="0" baseline="0">
                <a:solidFill>
                  <a:srgbClr val="000000"/>
                </a:solidFill>
                <a:uFillTx/>
              </a:defRPr>
            </a:pPr>
            <a:r>
              <a:rPr lang="en-US" sz="1740" b="1" i="0" u="none" strike="noStrike" kern="1200" cap="none" spc="0" baseline="0">
                <a:solidFill>
                  <a:srgbClr val="4C5729"/>
                </a:solidFill>
                <a:uFillTx/>
                <a:latin typeface="RoxboroughCF Bold"/>
                <a:ea typeface="RoxboroughCF Bold"/>
                <a:cs typeface="RoxboroughCF Bold"/>
              </a:rPr>
              <a:t>54%</a:t>
            </a:r>
          </a:p>
        </p:txBody>
      </p:sp>
      <p:sp>
        <p:nvSpPr>
          <p:cNvPr id="12" name="TextBox 10">
            <a:extLst>
              <a:ext uri="{FF2B5EF4-FFF2-40B4-BE49-F238E27FC236}">
                <a16:creationId xmlns:a16="http://schemas.microsoft.com/office/drawing/2014/main" id="{B3A2812F-132F-65F2-3A30-BCDD9D0D9D99}"/>
              </a:ext>
            </a:extLst>
          </p:cNvPr>
          <p:cNvSpPr txBox="1"/>
          <p:nvPr/>
        </p:nvSpPr>
        <p:spPr>
          <a:xfrm>
            <a:off x="11506196" y="1519037"/>
            <a:ext cx="489204" cy="289755"/>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435"/>
              </a:lnSpc>
              <a:spcBef>
                <a:spcPts val="0"/>
              </a:spcBef>
              <a:spcAft>
                <a:spcPts val="0"/>
              </a:spcAft>
              <a:buNone/>
              <a:tabLst/>
              <a:defRPr sz="1800" b="0" i="0" u="none" strike="noStrike" kern="0" cap="none" spc="0" baseline="0">
                <a:solidFill>
                  <a:srgbClr val="000000"/>
                </a:solidFill>
                <a:uFillTx/>
              </a:defRPr>
            </a:pPr>
            <a:r>
              <a:rPr lang="en-US" sz="1740" b="1" i="0" u="none" strike="noStrike" kern="1200" cap="none" spc="0" baseline="0">
                <a:solidFill>
                  <a:srgbClr val="4C5729"/>
                </a:solidFill>
                <a:uFillTx/>
                <a:latin typeface="RoxboroughCF Bold"/>
                <a:ea typeface="RoxboroughCF Bold"/>
                <a:cs typeface="RoxboroughCF Bold"/>
              </a:rPr>
              <a:t>91%</a:t>
            </a:r>
          </a:p>
        </p:txBody>
      </p:sp>
      <p:grpSp>
        <p:nvGrpSpPr>
          <p:cNvPr id="13" name="Group 11">
            <a:extLst>
              <a:ext uri="{FF2B5EF4-FFF2-40B4-BE49-F238E27FC236}">
                <a16:creationId xmlns:a16="http://schemas.microsoft.com/office/drawing/2014/main" id="{570A1A8D-D01C-1091-CD87-0E8804BEF74E}"/>
              </a:ext>
            </a:extLst>
          </p:cNvPr>
          <p:cNvGrpSpPr/>
          <p:nvPr/>
        </p:nvGrpSpPr>
        <p:grpSpPr>
          <a:xfrm>
            <a:off x="1067022" y="4376656"/>
            <a:ext cx="3161510" cy="2222211"/>
            <a:chOff x="1067022" y="4376656"/>
            <a:chExt cx="3161510" cy="2222211"/>
          </a:xfrm>
        </p:grpSpPr>
        <p:sp>
          <p:nvSpPr>
            <p:cNvPr id="14" name="Freeform 12">
              <a:extLst>
                <a:ext uri="{FF2B5EF4-FFF2-40B4-BE49-F238E27FC236}">
                  <a16:creationId xmlns:a16="http://schemas.microsoft.com/office/drawing/2014/main" id="{808E4C6A-7C2D-314C-BA76-AD9DD45CD679}"/>
                </a:ext>
              </a:extLst>
            </p:cNvPr>
            <p:cNvSpPr/>
            <p:nvPr/>
          </p:nvSpPr>
          <p:spPr>
            <a:xfrm>
              <a:off x="1067022" y="4545427"/>
              <a:ext cx="3161510" cy="2053440"/>
            </a:xfrm>
            <a:custGeom>
              <a:avLst/>
              <a:gdLst>
                <a:gd name="f0" fmla="val w"/>
                <a:gd name="f1" fmla="val h"/>
                <a:gd name="f2" fmla="val 0"/>
                <a:gd name="f3" fmla="val 1248990"/>
                <a:gd name="f4" fmla="val 811237"/>
                <a:gd name="f5" fmla="val 83259"/>
                <a:gd name="f6" fmla="val 1165730"/>
                <a:gd name="f7" fmla="val 1211713"/>
                <a:gd name="f8" fmla="val 37277"/>
                <a:gd name="f9" fmla="val 727977"/>
                <a:gd name="f10" fmla="val 773960"/>
                <a:gd name="f11" fmla="*/ f0 1 1248990"/>
                <a:gd name="f12" fmla="*/ f1 1 811237"/>
                <a:gd name="f13" fmla="+- f4 0 f2"/>
                <a:gd name="f14" fmla="+- f3 0 f2"/>
                <a:gd name="f15" fmla="*/ f14 1 1248990"/>
                <a:gd name="f16" fmla="*/ f13 1 811237"/>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248990" h="811237">
                  <a:moveTo>
                    <a:pt x="f5" y="f2"/>
                  </a:moveTo>
                  <a:lnTo>
                    <a:pt x="f6" y="f2"/>
                  </a:lnTo>
                  <a:cubicBezTo>
                    <a:pt x="f7" y="f2"/>
                    <a:pt x="f3" y="f8"/>
                    <a:pt x="f3" y="f5"/>
                  </a:cubicBezTo>
                  <a:lnTo>
                    <a:pt x="f3" y="f9"/>
                  </a:lnTo>
                  <a:cubicBezTo>
                    <a:pt x="f3" y="f10"/>
                    <a:pt x="f7" y="f4"/>
                    <a:pt x="f6" y="f4"/>
                  </a:cubicBezTo>
                  <a:lnTo>
                    <a:pt x="f5" y="f4"/>
                  </a:lnTo>
                  <a:cubicBezTo>
                    <a:pt x="f8" y="f4"/>
                    <a:pt x="f2" y="f10"/>
                    <a:pt x="f2" y="f9"/>
                  </a:cubicBezTo>
                  <a:lnTo>
                    <a:pt x="f2" y="f5"/>
                  </a:lnTo>
                  <a:cubicBezTo>
                    <a:pt x="f2" y="f8"/>
                    <a:pt x="f8" y="f2"/>
                    <a:pt x="f5" y="f2"/>
                  </a:cubicBezTo>
                  <a:close/>
                </a:path>
              </a:pathLst>
            </a:custGeom>
            <a:solidFill>
              <a:srgbClr val="7CB58A"/>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5" name="TextBox 13">
              <a:extLst>
                <a:ext uri="{FF2B5EF4-FFF2-40B4-BE49-F238E27FC236}">
                  <a16:creationId xmlns:a16="http://schemas.microsoft.com/office/drawing/2014/main" id="{DF0BF284-506F-087B-01E4-C99EF85DF74D}"/>
                </a:ext>
              </a:extLst>
            </p:cNvPr>
            <p:cNvSpPr txBox="1"/>
            <p:nvPr/>
          </p:nvSpPr>
          <p:spPr>
            <a:xfrm>
              <a:off x="1067022" y="4376656"/>
              <a:ext cx="3161510" cy="2222211"/>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895"/>
                </a:lnSpc>
                <a:spcBef>
                  <a:spcPts val="0"/>
                </a:spcBef>
                <a:spcAft>
                  <a:spcPts val="0"/>
                </a:spcAft>
                <a:buNone/>
                <a:tabLst/>
                <a:defRPr sz="1800" b="0" i="0" u="none" strike="noStrike" kern="0" cap="none" spc="0" baseline="0">
                  <a:solidFill>
                    <a:srgbClr val="000000"/>
                  </a:solidFill>
                  <a:uFillTx/>
                </a:defRPr>
              </a:pPr>
              <a:r>
                <a:rPr lang="en-US" sz="2300" b="1" i="0" u="none" strike="noStrike" kern="1200" cap="none" spc="0" baseline="0">
                  <a:solidFill>
                    <a:srgbClr val="000000"/>
                  </a:solidFill>
                  <a:uFillTx/>
                  <a:latin typeface="Calibri"/>
                  <a:ea typeface="RoxboroughCF Bold"/>
                  <a:cs typeface="RoxboroughCF Bold"/>
                </a:rPr>
                <a:t>29,838 </a:t>
              </a:r>
              <a:r>
                <a:rPr lang="en-US" sz="2300" b="0" i="0" u="none" strike="noStrike" kern="1200" cap="none" spc="0" baseline="0">
                  <a:solidFill>
                    <a:srgbClr val="000000"/>
                  </a:solidFill>
                  <a:uFillTx/>
                  <a:latin typeface="Calibri"/>
                  <a:ea typeface="RoxboroughCF"/>
                  <a:cs typeface="RoxboroughCF"/>
                </a:rPr>
                <a:t>charts sampled</a:t>
              </a:r>
            </a:p>
            <a:p>
              <a:pPr marL="0" marR="0" lvl="0" indent="0" algn="ctr" defTabSz="609539" rtl="0" fontAlgn="auto" hangingPunct="1">
                <a:lnSpc>
                  <a:spcPts val="3175"/>
                </a:lnSpc>
                <a:spcBef>
                  <a:spcPts val="0"/>
                </a:spcBef>
                <a:spcAft>
                  <a:spcPts val="0"/>
                </a:spcAft>
                <a:buNone/>
                <a:tabLst/>
                <a:defRPr sz="1800" b="0" i="0" u="none" strike="noStrike" kern="0" cap="none" spc="0" baseline="0">
                  <a:solidFill>
                    <a:srgbClr val="000000"/>
                  </a:solidFill>
                  <a:uFillTx/>
                </a:defRPr>
              </a:pPr>
              <a:r>
                <a:rPr lang="en-US" sz="2300" b="1" i="0" u="none" strike="noStrike" kern="1200" cap="none" spc="0" baseline="0">
                  <a:solidFill>
                    <a:srgbClr val="000000"/>
                  </a:solidFill>
                  <a:uFillTx/>
                  <a:latin typeface="Calibri"/>
                  <a:ea typeface="RoxboroughCF Bold"/>
                  <a:cs typeface="RoxboroughCF Bold"/>
                </a:rPr>
                <a:t>19,552</a:t>
              </a:r>
              <a:r>
                <a:rPr lang="en-US" sz="2300" b="0" i="0" u="none" strike="noStrike" kern="1200" cap="none" spc="0" baseline="0">
                  <a:solidFill>
                    <a:srgbClr val="000000"/>
                  </a:solidFill>
                  <a:uFillTx/>
                  <a:latin typeface="Calibri"/>
                  <a:ea typeface="RoxboroughCF"/>
                  <a:cs typeface="RoxboroughCF"/>
                </a:rPr>
                <a:t> patients had SDOH screening during delivery admission</a:t>
              </a:r>
            </a:p>
          </p:txBody>
        </p:sp>
      </p:grpSp>
      <p:grpSp>
        <p:nvGrpSpPr>
          <p:cNvPr id="16" name="Group 14">
            <a:extLst>
              <a:ext uri="{FF2B5EF4-FFF2-40B4-BE49-F238E27FC236}">
                <a16:creationId xmlns:a16="http://schemas.microsoft.com/office/drawing/2014/main" id="{BEB33DD9-98C5-9AEA-481F-B0DEF85B81B5}"/>
              </a:ext>
            </a:extLst>
          </p:cNvPr>
          <p:cNvGrpSpPr/>
          <p:nvPr/>
        </p:nvGrpSpPr>
        <p:grpSpPr>
          <a:xfrm>
            <a:off x="4704780" y="4376656"/>
            <a:ext cx="3161510" cy="2222211"/>
            <a:chOff x="4704780" y="4376656"/>
            <a:chExt cx="3161510" cy="2222211"/>
          </a:xfrm>
        </p:grpSpPr>
        <p:sp>
          <p:nvSpPr>
            <p:cNvPr id="17" name="Freeform 15">
              <a:extLst>
                <a:ext uri="{FF2B5EF4-FFF2-40B4-BE49-F238E27FC236}">
                  <a16:creationId xmlns:a16="http://schemas.microsoft.com/office/drawing/2014/main" id="{BBFC82C4-24A2-A58F-3B3E-B86379F68F62}"/>
                </a:ext>
              </a:extLst>
            </p:cNvPr>
            <p:cNvSpPr/>
            <p:nvPr/>
          </p:nvSpPr>
          <p:spPr>
            <a:xfrm>
              <a:off x="4704780" y="4545427"/>
              <a:ext cx="3161510" cy="2053440"/>
            </a:xfrm>
            <a:custGeom>
              <a:avLst/>
              <a:gdLst>
                <a:gd name="f0" fmla="val w"/>
                <a:gd name="f1" fmla="val h"/>
                <a:gd name="f2" fmla="val 0"/>
                <a:gd name="f3" fmla="val 1248990"/>
                <a:gd name="f4" fmla="val 811237"/>
                <a:gd name="f5" fmla="val 83259"/>
                <a:gd name="f6" fmla="val 1165730"/>
                <a:gd name="f7" fmla="val 1211713"/>
                <a:gd name="f8" fmla="val 37277"/>
                <a:gd name="f9" fmla="val 727977"/>
                <a:gd name="f10" fmla="val 773960"/>
                <a:gd name="f11" fmla="*/ f0 1 1248990"/>
                <a:gd name="f12" fmla="*/ f1 1 811237"/>
                <a:gd name="f13" fmla="+- f4 0 f2"/>
                <a:gd name="f14" fmla="+- f3 0 f2"/>
                <a:gd name="f15" fmla="*/ f14 1 1248990"/>
                <a:gd name="f16" fmla="*/ f13 1 811237"/>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248990" h="811237">
                  <a:moveTo>
                    <a:pt x="f5" y="f2"/>
                  </a:moveTo>
                  <a:lnTo>
                    <a:pt x="f6" y="f2"/>
                  </a:lnTo>
                  <a:cubicBezTo>
                    <a:pt x="f7" y="f2"/>
                    <a:pt x="f3" y="f8"/>
                    <a:pt x="f3" y="f5"/>
                  </a:cubicBezTo>
                  <a:lnTo>
                    <a:pt x="f3" y="f9"/>
                  </a:lnTo>
                  <a:cubicBezTo>
                    <a:pt x="f3" y="f10"/>
                    <a:pt x="f7" y="f4"/>
                    <a:pt x="f6" y="f4"/>
                  </a:cubicBezTo>
                  <a:lnTo>
                    <a:pt x="f5" y="f4"/>
                  </a:lnTo>
                  <a:cubicBezTo>
                    <a:pt x="f8" y="f4"/>
                    <a:pt x="f2" y="f10"/>
                    <a:pt x="f2" y="f9"/>
                  </a:cubicBezTo>
                  <a:lnTo>
                    <a:pt x="f2" y="f5"/>
                  </a:lnTo>
                  <a:cubicBezTo>
                    <a:pt x="f2" y="f8"/>
                    <a:pt x="f8" y="f2"/>
                    <a:pt x="f5" y="f2"/>
                  </a:cubicBezTo>
                  <a:close/>
                </a:path>
              </a:pathLst>
            </a:custGeom>
            <a:solidFill>
              <a:srgbClr val="C9DAB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8" name="TextBox 16">
              <a:extLst>
                <a:ext uri="{FF2B5EF4-FFF2-40B4-BE49-F238E27FC236}">
                  <a16:creationId xmlns:a16="http://schemas.microsoft.com/office/drawing/2014/main" id="{E9AC2A38-4061-48E3-CC31-903B9EACCFAB}"/>
                </a:ext>
              </a:extLst>
            </p:cNvPr>
            <p:cNvSpPr txBox="1"/>
            <p:nvPr/>
          </p:nvSpPr>
          <p:spPr>
            <a:xfrm>
              <a:off x="4704780" y="4376656"/>
              <a:ext cx="3161510" cy="2222211"/>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265"/>
                </a:lnSpc>
                <a:spcBef>
                  <a:spcPts val="0"/>
                </a:spcBef>
                <a:spcAft>
                  <a:spcPts val="0"/>
                </a:spcAft>
                <a:buNone/>
                <a:tabLst/>
                <a:defRPr sz="1800" b="0" i="0" u="none" strike="noStrike" kern="0" cap="none" spc="0" baseline="0">
                  <a:solidFill>
                    <a:srgbClr val="000000"/>
                  </a:solidFill>
                  <a:uFillTx/>
                </a:defRPr>
              </a:pPr>
              <a:r>
                <a:rPr lang="en-US" sz="2300" b="1" i="0" u="none" strike="noStrike" kern="1200" cap="none" spc="0" baseline="0">
                  <a:solidFill>
                    <a:srgbClr val="000000"/>
                  </a:solidFill>
                  <a:uFillTx/>
                  <a:latin typeface="Calibri"/>
                  <a:ea typeface="RoxboroughCF Bold"/>
                  <a:cs typeface="RoxboroughCF Bold"/>
                </a:rPr>
                <a:t>5,694 (29%) </a:t>
              </a:r>
              <a:r>
                <a:rPr lang="en-US" sz="2300" b="0" i="0" u="none" strike="noStrike" kern="1200" cap="none" spc="0" baseline="0">
                  <a:solidFill>
                    <a:srgbClr val="000000"/>
                  </a:solidFill>
                  <a:uFillTx/>
                  <a:latin typeface="Calibri"/>
                  <a:ea typeface="RoxboroughCF"/>
                  <a:cs typeface="RoxboroughCF"/>
                </a:rPr>
                <a:t>patients were identified to have SDOH resource needs</a:t>
              </a:r>
            </a:p>
          </p:txBody>
        </p:sp>
      </p:grpSp>
      <p:grpSp>
        <p:nvGrpSpPr>
          <p:cNvPr id="19" name="Group 17">
            <a:extLst>
              <a:ext uri="{FF2B5EF4-FFF2-40B4-BE49-F238E27FC236}">
                <a16:creationId xmlns:a16="http://schemas.microsoft.com/office/drawing/2014/main" id="{B12E4797-DE6A-E261-8185-FD8E481F9141}"/>
              </a:ext>
            </a:extLst>
          </p:cNvPr>
          <p:cNvGrpSpPr/>
          <p:nvPr/>
        </p:nvGrpSpPr>
        <p:grpSpPr>
          <a:xfrm>
            <a:off x="8344695" y="4376656"/>
            <a:ext cx="3161510" cy="2222211"/>
            <a:chOff x="8344695" y="4376656"/>
            <a:chExt cx="3161510" cy="2222211"/>
          </a:xfrm>
        </p:grpSpPr>
        <p:sp>
          <p:nvSpPr>
            <p:cNvPr id="20" name="Freeform 18">
              <a:extLst>
                <a:ext uri="{FF2B5EF4-FFF2-40B4-BE49-F238E27FC236}">
                  <a16:creationId xmlns:a16="http://schemas.microsoft.com/office/drawing/2014/main" id="{1348F8EA-5936-ADA5-AA31-DDC73A39D09D}"/>
                </a:ext>
              </a:extLst>
            </p:cNvPr>
            <p:cNvSpPr/>
            <p:nvPr/>
          </p:nvSpPr>
          <p:spPr>
            <a:xfrm>
              <a:off x="8344695" y="4545427"/>
              <a:ext cx="3161510" cy="2053440"/>
            </a:xfrm>
            <a:custGeom>
              <a:avLst/>
              <a:gdLst>
                <a:gd name="f0" fmla="val w"/>
                <a:gd name="f1" fmla="val h"/>
                <a:gd name="f2" fmla="val 0"/>
                <a:gd name="f3" fmla="val 1248990"/>
                <a:gd name="f4" fmla="val 811237"/>
                <a:gd name="f5" fmla="val 83259"/>
                <a:gd name="f6" fmla="val 1165730"/>
                <a:gd name="f7" fmla="val 1211713"/>
                <a:gd name="f8" fmla="val 37277"/>
                <a:gd name="f9" fmla="val 727977"/>
                <a:gd name="f10" fmla="val 773960"/>
                <a:gd name="f11" fmla="*/ f0 1 1248990"/>
                <a:gd name="f12" fmla="*/ f1 1 811237"/>
                <a:gd name="f13" fmla="+- f4 0 f2"/>
                <a:gd name="f14" fmla="+- f3 0 f2"/>
                <a:gd name="f15" fmla="*/ f14 1 1248990"/>
                <a:gd name="f16" fmla="*/ f13 1 811237"/>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248990" h="811237">
                  <a:moveTo>
                    <a:pt x="f5" y="f2"/>
                  </a:moveTo>
                  <a:lnTo>
                    <a:pt x="f6" y="f2"/>
                  </a:lnTo>
                  <a:cubicBezTo>
                    <a:pt x="f7" y="f2"/>
                    <a:pt x="f3" y="f8"/>
                    <a:pt x="f3" y="f5"/>
                  </a:cubicBezTo>
                  <a:lnTo>
                    <a:pt x="f3" y="f9"/>
                  </a:lnTo>
                  <a:cubicBezTo>
                    <a:pt x="f3" y="f10"/>
                    <a:pt x="f7" y="f4"/>
                    <a:pt x="f6" y="f4"/>
                  </a:cubicBezTo>
                  <a:lnTo>
                    <a:pt x="f5" y="f4"/>
                  </a:lnTo>
                  <a:cubicBezTo>
                    <a:pt x="f8" y="f4"/>
                    <a:pt x="f2" y="f10"/>
                    <a:pt x="f2" y="f9"/>
                  </a:cubicBezTo>
                  <a:lnTo>
                    <a:pt x="f2" y="f5"/>
                  </a:lnTo>
                  <a:cubicBezTo>
                    <a:pt x="f2" y="f8"/>
                    <a:pt x="f8" y="f2"/>
                    <a:pt x="f5" y="f2"/>
                  </a:cubicBezTo>
                  <a:close/>
                </a:path>
              </a:pathLst>
            </a:custGeom>
            <a:solidFill>
              <a:srgbClr val="7CB58A"/>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1" name="TextBox 19">
              <a:extLst>
                <a:ext uri="{FF2B5EF4-FFF2-40B4-BE49-F238E27FC236}">
                  <a16:creationId xmlns:a16="http://schemas.microsoft.com/office/drawing/2014/main" id="{D8030E29-167D-11B7-D541-8FEC9A46DA56}"/>
                </a:ext>
              </a:extLst>
            </p:cNvPr>
            <p:cNvSpPr txBox="1"/>
            <p:nvPr/>
          </p:nvSpPr>
          <p:spPr>
            <a:xfrm>
              <a:off x="8344695" y="4376656"/>
              <a:ext cx="3161510" cy="2222211"/>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265"/>
                </a:lnSpc>
                <a:spcBef>
                  <a:spcPts val="0"/>
                </a:spcBef>
                <a:spcAft>
                  <a:spcPts val="0"/>
                </a:spcAft>
                <a:buNone/>
                <a:tabLst/>
                <a:defRPr sz="1800" b="0" i="0" u="none" strike="noStrike" kern="0" cap="none" spc="0" baseline="0">
                  <a:solidFill>
                    <a:srgbClr val="000000"/>
                  </a:solidFill>
                  <a:uFillTx/>
                </a:defRPr>
              </a:pPr>
              <a:r>
                <a:rPr lang="en-US" sz="2300" b="1" i="0" u="none" strike="noStrike" kern="1200" cap="none" spc="0" baseline="0">
                  <a:solidFill>
                    <a:srgbClr val="000000"/>
                  </a:solidFill>
                  <a:uFillTx/>
                  <a:latin typeface="Calibri"/>
                  <a:ea typeface="RoxboroughCF Bold"/>
                  <a:cs typeface="RoxboroughCF Bold"/>
                </a:rPr>
                <a:t>4,187 (74%) </a:t>
              </a:r>
              <a:r>
                <a:rPr lang="en-US" sz="2300" b="0" i="0" u="none" strike="noStrike" kern="1200" cap="none" spc="0" baseline="0">
                  <a:solidFill>
                    <a:srgbClr val="000000"/>
                  </a:solidFill>
                  <a:uFillTx/>
                  <a:latin typeface="Calibri"/>
                  <a:ea typeface="RoxboroughCF"/>
                  <a:cs typeface="RoxboroughCF"/>
                </a:rPr>
                <a:t>patients with SDOH resource needs were LINKED to resources  </a:t>
              </a: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name="Slide697">
    <p:bg>
      <p:bgPr>
        <a:solidFill>
          <a:srgbClr val="F3F5F4"/>
        </a:solidFill>
        <a:effectLst/>
      </p:bgPr>
    </p:bg>
    <p:spTree>
      <p:nvGrpSpPr>
        <p:cNvPr id="1" name=""/>
        <p:cNvGrpSpPr/>
        <p:nvPr/>
      </p:nvGrpSpPr>
      <p:grpSpPr>
        <a:xfrm>
          <a:off x="0" y="0"/>
          <a:ext cx="0" cy="0"/>
          <a:chOff x="0" y="0"/>
          <a:chExt cx="0" cy="0"/>
        </a:xfrm>
      </p:grpSpPr>
      <p:sp>
        <p:nvSpPr>
          <p:cNvPr id="2" name="Rectangle 16">
            <a:extLst>
              <a:ext uri="{FF2B5EF4-FFF2-40B4-BE49-F238E27FC236}">
                <a16:creationId xmlns:a16="http://schemas.microsoft.com/office/drawing/2014/main" id="{C69B35B7-18EE-0A84-A18A-FF43033AB248}"/>
              </a:ext>
            </a:extLst>
          </p:cNvPr>
          <p:cNvSpPr/>
          <p:nvPr/>
        </p:nvSpPr>
        <p:spPr>
          <a:xfrm>
            <a:off x="7009269" y="-19366"/>
            <a:ext cx="5201939" cy="1551471"/>
          </a:xfrm>
          <a:prstGeom prst="rect">
            <a:avLst/>
          </a:prstGeom>
          <a:solidFill>
            <a:srgbClr val="F3F5F4"/>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TextBox 2">
            <a:extLst>
              <a:ext uri="{FF2B5EF4-FFF2-40B4-BE49-F238E27FC236}">
                <a16:creationId xmlns:a16="http://schemas.microsoft.com/office/drawing/2014/main" id="{CB44E65D-E664-3B11-D309-B1234D927498}"/>
              </a:ext>
            </a:extLst>
          </p:cNvPr>
          <p:cNvSpPr txBox="1"/>
          <p:nvPr/>
        </p:nvSpPr>
        <p:spPr>
          <a:xfrm>
            <a:off x="1918018" y="1027328"/>
            <a:ext cx="8355960" cy="829397"/>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6265"/>
              </a:lnSpc>
              <a:spcBef>
                <a:spcPts val="0"/>
              </a:spcBef>
              <a:spcAft>
                <a:spcPts val="0"/>
              </a:spcAft>
              <a:buNone/>
              <a:tabLst/>
              <a:defRPr sz="1800" b="0" i="0" u="none" strike="noStrike" kern="0" cap="none" spc="0" baseline="0">
                <a:solidFill>
                  <a:srgbClr val="000000"/>
                </a:solidFill>
                <a:uFillTx/>
              </a:defRPr>
            </a:pPr>
            <a:r>
              <a:rPr lang="en-US" sz="6600" b="1" i="0" u="none" strike="noStrike" kern="0" cap="none" spc="0" baseline="0">
                <a:solidFill>
                  <a:srgbClr val="1C498B"/>
                </a:solidFill>
                <a:uFillTx/>
                <a:latin typeface="Calibri"/>
                <a:ea typeface="Calibri"/>
                <a:cs typeface="Calibri"/>
              </a:rPr>
              <a:t>Birth Equity Success</a:t>
            </a:r>
          </a:p>
        </p:txBody>
      </p:sp>
      <p:grpSp>
        <p:nvGrpSpPr>
          <p:cNvPr id="4" name="Group 4">
            <a:extLst>
              <a:ext uri="{FF2B5EF4-FFF2-40B4-BE49-F238E27FC236}">
                <a16:creationId xmlns:a16="http://schemas.microsoft.com/office/drawing/2014/main" id="{8BF00471-8C15-0BA7-CD8F-1D36F4C772CF}"/>
              </a:ext>
            </a:extLst>
          </p:cNvPr>
          <p:cNvGrpSpPr/>
          <p:nvPr/>
        </p:nvGrpSpPr>
        <p:grpSpPr>
          <a:xfrm>
            <a:off x="6686165" y="2232736"/>
            <a:ext cx="2057400" cy="2984034"/>
            <a:chOff x="6686165" y="2232736"/>
            <a:chExt cx="2057400" cy="2984034"/>
          </a:xfrm>
        </p:grpSpPr>
        <p:sp>
          <p:nvSpPr>
            <p:cNvPr id="5" name="Freeform 5">
              <a:extLst>
                <a:ext uri="{FF2B5EF4-FFF2-40B4-BE49-F238E27FC236}">
                  <a16:creationId xmlns:a16="http://schemas.microsoft.com/office/drawing/2014/main" id="{AB9BAA96-B6E4-381B-C3E0-608CA958FF3F}"/>
                </a:ext>
              </a:extLst>
            </p:cNvPr>
            <p:cNvSpPr/>
            <p:nvPr/>
          </p:nvSpPr>
          <p:spPr>
            <a:xfrm>
              <a:off x="6686165" y="2425610"/>
              <a:ext cx="2057400" cy="2791151"/>
            </a:xfrm>
            <a:custGeom>
              <a:avLst/>
              <a:gdLst>
                <a:gd name="f0" fmla="val w"/>
                <a:gd name="f1" fmla="val h"/>
                <a:gd name="f2" fmla="val 0"/>
                <a:gd name="f3" fmla="val 812800"/>
                <a:gd name="f4" fmla="val 1102679"/>
                <a:gd name="f5" fmla="val 127941"/>
                <a:gd name="f6" fmla="val 684859"/>
                <a:gd name="f7" fmla="val 718791"/>
                <a:gd name="f8" fmla="val 751333"/>
                <a:gd name="f9" fmla="val 13479"/>
                <a:gd name="f10" fmla="val 775327"/>
                <a:gd name="f11" fmla="val 37473"/>
                <a:gd name="f12" fmla="val 799321"/>
                <a:gd name="f13" fmla="val 61467"/>
                <a:gd name="f14" fmla="val 94009"/>
                <a:gd name="f15" fmla="val 974738"/>
                <a:gd name="f16" fmla="val 1008670"/>
                <a:gd name="f17" fmla="val 1041212"/>
                <a:gd name="f18" fmla="val 1065206"/>
                <a:gd name="f19" fmla="val 1089199"/>
                <a:gd name="f20" fmla="*/ f0 1 812800"/>
                <a:gd name="f21" fmla="*/ f1 1 1102679"/>
                <a:gd name="f22" fmla="+- f4 0 f2"/>
                <a:gd name="f23" fmla="+- f3 0 f2"/>
                <a:gd name="f24" fmla="*/ f23 1 812800"/>
                <a:gd name="f25" fmla="*/ f22 1 1102679"/>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812800" h="1102679">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7CB58A"/>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TextBox 6">
              <a:extLst>
                <a:ext uri="{FF2B5EF4-FFF2-40B4-BE49-F238E27FC236}">
                  <a16:creationId xmlns:a16="http://schemas.microsoft.com/office/drawing/2014/main" id="{E91C1F7A-D6E1-FF2D-F57B-DDA595A4B76C}"/>
                </a:ext>
              </a:extLst>
            </p:cNvPr>
            <p:cNvSpPr txBox="1"/>
            <p:nvPr/>
          </p:nvSpPr>
          <p:spPr>
            <a:xfrm>
              <a:off x="6686165" y="2232736"/>
              <a:ext cx="2057400" cy="2984034"/>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640"/>
                </a:lnSpc>
                <a:spcBef>
                  <a:spcPts val="0"/>
                </a:spcBef>
                <a:spcAft>
                  <a:spcPts val="0"/>
                </a:spcAft>
                <a:buNone/>
                <a:tabLst/>
                <a:defRPr sz="1800" b="0" i="0" u="none" strike="noStrike" kern="0" cap="none" spc="0" baseline="0">
                  <a:solidFill>
                    <a:srgbClr val="000000"/>
                  </a:solidFill>
                  <a:uFillTx/>
                </a:defRPr>
              </a:pPr>
              <a:r>
                <a:rPr lang="en-US" sz="2600" b="0" i="0" u="none" strike="noStrike" kern="1200" cap="none" spc="0" baseline="0">
                  <a:solidFill>
                    <a:srgbClr val="000000"/>
                  </a:solidFill>
                  <a:uFillTx/>
                  <a:latin typeface="Calibri"/>
                  <a:ea typeface="RoxboroughCF"/>
                  <a:cs typeface="RoxboroughCF"/>
                </a:rPr>
                <a:t>48 Hospitals have submitted sustainability plans</a:t>
              </a:r>
            </a:p>
          </p:txBody>
        </p:sp>
      </p:grpSp>
      <p:grpSp>
        <p:nvGrpSpPr>
          <p:cNvPr id="7" name="Group 7">
            <a:extLst>
              <a:ext uri="{FF2B5EF4-FFF2-40B4-BE49-F238E27FC236}">
                <a16:creationId xmlns:a16="http://schemas.microsoft.com/office/drawing/2014/main" id="{83EB5D84-BACB-0282-C732-B24FC01A58C6}"/>
              </a:ext>
            </a:extLst>
          </p:cNvPr>
          <p:cNvGrpSpPr/>
          <p:nvPr/>
        </p:nvGrpSpPr>
        <p:grpSpPr>
          <a:xfrm>
            <a:off x="3739767" y="2208623"/>
            <a:ext cx="2057400" cy="3008147"/>
            <a:chOff x="3739767" y="2208623"/>
            <a:chExt cx="2057400" cy="3008147"/>
          </a:xfrm>
        </p:grpSpPr>
        <p:sp>
          <p:nvSpPr>
            <p:cNvPr id="8" name="Freeform 8">
              <a:extLst>
                <a:ext uri="{FF2B5EF4-FFF2-40B4-BE49-F238E27FC236}">
                  <a16:creationId xmlns:a16="http://schemas.microsoft.com/office/drawing/2014/main" id="{3F823218-E2C9-F4B0-3563-F5C5EEE0330F}"/>
                </a:ext>
              </a:extLst>
            </p:cNvPr>
            <p:cNvSpPr/>
            <p:nvPr/>
          </p:nvSpPr>
          <p:spPr>
            <a:xfrm>
              <a:off x="3739767" y="2425610"/>
              <a:ext cx="2057400" cy="2791151"/>
            </a:xfrm>
            <a:custGeom>
              <a:avLst/>
              <a:gdLst>
                <a:gd name="f0" fmla="val w"/>
                <a:gd name="f1" fmla="val h"/>
                <a:gd name="f2" fmla="val 0"/>
                <a:gd name="f3" fmla="val 812800"/>
                <a:gd name="f4" fmla="val 1102679"/>
                <a:gd name="f5" fmla="val 127941"/>
                <a:gd name="f6" fmla="val 684859"/>
                <a:gd name="f7" fmla="val 718791"/>
                <a:gd name="f8" fmla="val 751333"/>
                <a:gd name="f9" fmla="val 13479"/>
                <a:gd name="f10" fmla="val 775327"/>
                <a:gd name="f11" fmla="val 37473"/>
                <a:gd name="f12" fmla="val 799321"/>
                <a:gd name="f13" fmla="val 61467"/>
                <a:gd name="f14" fmla="val 94009"/>
                <a:gd name="f15" fmla="val 974738"/>
                <a:gd name="f16" fmla="val 1008670"/>
                <a:gd name="f17" fmla="val 1041212"/>
                <a:gd name="f18" fmla="val 1065206"/>
                <a:gd name="f19" fmla="val 1089199"/>
                <a:gd name="f20" fmla="*/ f0 1 812800"/>
                <a:gd name="f21" fmla="*/ f1 1 1102679"/>
                <a:gd name="f22" fmla="+- f4 0 f2"/>
                <a:gd name="f23" fmla="+- f3 0 f2"/>
                <a:gd name="f24" fmla="*/ f23 1 812800"/>
                <a:gd name="f25" fmla="*/ f22 1 1102679"/>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812800" h="1102679">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C9DAB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9" name="TextBox 9">
              <a:extLst>
                <a:ext uri="{FF2B5EF4-FFF2-40B4-BE49-F238E27FC236}">
                  <a16:creationId xmlns:a16="http://schemas.microsoft.com/office/drawing/2014/main" id="{36843A4E-116F-2A3C-A4A3-53609BD415AC}"/>
                </a:ext>
              </a:extLst>
            </p:cNvPr>
            <p:cNvSpPr txBox="1"/>
            <p:nvPr/>
          </p:nvSpPr>
          <p:spPr>
            <a:xfrm>
              <a:off x="3739767" y="2208623"/>
              <a:ext cx="2057400" cy="3008147"/>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735"/>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a:solidFill>
                    <a:srgbClr val="000000"/>
                  </a:solidFill>
                  <a:uFillTx/>
                  <a:latin typeface="Calibri"/>
                  <a:ea typeface="Calibri"/>
                  <a:cs typeface="Calibri"/>
                </a:rPr>
                <a:t>46 Patient Partners engaged with hospital teams</a:t>
              </a:r>
              <a:endParaRPr lang="en-US" sz="2400" b="0" i="0" u="none" strike="noStrike" kern="1200" cap="none" spc="0" baseline="0">
                <a:solidFill>
                  <a:srgbClr val="000000"/>
                </a:solidFill>
                <a:uFillTx/>
                <a:latin typeface="RoxboroughCF"/>
                <a:ea typeface="Calibri"/>
                <a:cs typeface="Calibri"/>
              </a:endParaRPr>
            </a:p>
          </p:txBody>
        </p:sp>
      </p:grpSp>
      <p:grpSp>
        <p:nvGrpSpPr>
          <p:cNvPr id="10" name="Group 10">
            <a:extLst>
              <a:ext uri="{FF2B5EF4-FFF2-40B4-BE49-F238E27FC236}">
                <a16:creationId xmlns:a16="http://schemas.microsoft.com/office/drawing/2014/main" id="{D8CE3741-FA7B-C533-3E45-D24EDD1D1A5E}"/>
              </a:ext>
            </a:extLst>
          </p:cNvPr>
          <p:cNvGrpSpPr/>
          <p:nvPr/>
        </p:nvGrpSpPr>
        <p:grpSpPr>
          <a:xfrm>
            <a:off x="791349" y="2232736"/>
            <a:ext cx="2057400" cy="2984034"/>
            <a:chOff x="791349" y="2232736"/>
            <a:chExt cx="2057400" cy="2984034"/>
          </a:xfrm>
        </p:grpSpPr>
        <p:sp>
          <p:nvSpPr>
            <p:cNvPr id="11" name="Freeform 11">
              <a:extLst>
                <a:ext uri="{FF2B5EF4-FFF2-40B4-BE49-F238E27FC236}">
                  <a16:creationId xmlns:a16="http://schemas.microsoft.com/office/drawing/2014/main" id="{194F446A-79E8-9319-B9CB-AEA80E246942}"/>
                </a:ext>
              </a:extLst>
            </p:cNvPr>
            <p:cNvSpPr/>
            <p:nvPr/>
          </p:nvSpPr>
          <p:spPr>
            <a:xfrm>
              <a:off x="791349" y="2425610"/>
              <a:ext cx="2057400" cy="2791151"/>
            </a:xfrm>
            <a:custGeom>
              <a:avLst/>
              <a:gdLst>
                <a:gd name="f0" fmla="val w"/>
                <a:gd name="f1" fmla="val h"/>
                <a:gd name="f2" fmla="val 0"/>
                <a:gd name="f3" fmla="val 812800"/>
                <a:gd name="f4" fmla="val 1102679"/>
                <a:gd name="f5" fmla="val 127941"/>
                <a:gd name="f6" fmla="val 684859"/>
                <a:gd name="f7" fmla="val 718791"/>
                <a:gd name="f8" fmla="val 751333"/>
                <a:gd name="f9" fmla="val 13479"/>
                <a:gd name="f10" fmla="val 775327"/>
                <a:gd name="f11" fmla="val 37473"/>
                <a:gd name="f12" fmla="val 799321"/>
                <a:gd name="f13" fmla="val 61467"/>
                <a:gd name="f14" fmla="val 94009"/>
                <a:gd name="f15" fmla="val 974738"/>
                <a:gd name="f16" fmla="val 1008670"/>
                <a:gd name="f17" fmla="val 1041212"/>
                <a:gd name="f18" fmla="val 1065206"/>
                <a:gd name="f19" fmla="val 1089199"/>
                <a:gd name="f20" fmla="*/ f0 1 812800"/>
                <a:gd name="f21" fmla="*/ f1 1 1102679"/>
                <a:gd name="f22" fmla="+- f4 0 f2"/>
                <a:gd name="f23" fmla="+- f3 0 f2"/>
                <a:gd name="f24" fmla="*/ f23 1 812800"/>
                <a:gd name="f25" fmla="*/ f22 1 1102679"/>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812800" h="1102679">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7CB58A"/>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2" name="TextBox 12">
              <a:extLst>
                <a:ext uri="{FF2B5EF4-FFF2-40B4-BE49-F238E27FC236}">
                  <a16:creationId xmlns:a16="http://schemas.microsoft.com/office/drawing/2014/main" id="{F14C0CF6-29D0-3A51-9FA6-7B5FF500351F}"/>
                </a:ext>
              </a:extLst>
            </p:cNvPr>
            <p:cNvSpPr txBox="1"/>
            <p:nvPr/>
          </p:nvSpPr>
          <p:spPr>
            <a:xfrm>
              <a:off x="791349" y="2232736"/>
              <a:ext cx="2057400" cy="2984034"/>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545"/>
                </a:lnSpc>
                <a:spcBef>
                  <a:spcPts val="0"/>
                </a:spcBef>
                <a:spcAft>
                  <a:spcPts val="0"/>
                </a:spcAft>
                <a:buNone/>
                <a:tabLst/>
                <a:defRPr sz="1800" b="0" i="0" u="none" strike="noStrike" kern="0" cap="none" spc="0" baseline="0">
                  <a:solidFill>
                    <a:srgbClr val="000000"/>
                  </a:solidFill>
                  <a:uFillTx/>
                </a:defRPr>
              </a:pPr>
              <a:r>
                <a:rPr lang="en-US" sz="2500" b="0" i="0" u="none" strike="noStrike" kern="1200" cap="none" spc="0" baseline="0">
                  <a:solidFill>
                    <a:srgbClr val="000000"/>
                  </a:solidFill>
                  <a:uFillTx/>
                  <a:latin typeface="Calibri"/>
                  <a:ea typeface="RoxboroughCF"/>
                  <a:cs typeface="RoxboroughCF"/>
                </a:rPr>
                <a:t>48 Hospitals have participated in a Respectful Care Breakfast</a:t>
              </a:r>
            </a:p>
          </p:txBody>
        </p:sp>
      </p:grpSp>
      <p:grpSp>
        <p:nvGrpSpPr>
          <p:cNvPr id="13" name="Group 13">
            <a:extLst>
              <a:ext uri="{FF2B5EF4-FFF2-40B4-BE49-F238E27FC236}">
                <a16:creationId xmlns:a16="http://schemas.microsoft.com/office/drawing/2014/main" id="{97B85EE7-9A16-4A17-9710-A1A59CCA048F}"/>
              </a:ext>
            </a:extLst>
          </p:cNvPr>
          <p:cNvGrpSpPr/>
          <p:nvPr/>
        </p:nvGrpSpPr>
        <p:grpSpPr>
          <a:xfrm>
            <a:off x="9632573" y="2267135"/>
            <a:ext cx="2057400" cy="2949634"/>
            <a:chOff x="9632573" y="2267135"/>
            <a:chExt cx="2057400" cy="2949634"/>
          </a:xfrm>
        </p:grpSpPr>
        <p:sp>
          <p:nvSpPr>
            <p:cNvPr id="14" name="Freeform 14">
              <a:extLst>
                <a:ext uri="{FF2B5EF4-FFF2-40B4-BE49-F238E27FC236}">
                  <a16:creationId xmlns:a16="http://schemas.microsoft.com/office/drawing/2014/main" id="{0F20FE22-F546-DDEE-1CC4-474F7C2F86FB}"/>
                </a:ext>
              </a:extLst>
            </p:cNvPr>
            <p:cNvSpPr/>
            <p:nvPr/>
          </p:nvSpPr>
          <p:spPr>
            <a:xfrm>
              <a:off x="9632573" y="2411794"/>
              <a:ext cx="2057400" cy="2804967"/>
            </a:xfrm>
            <a:custGeom>
              <a:avLst/>
              <a:gdLst>
                <a:gd name="f0" fmla="val w"/>
                <a:gd name="f1" fmla="val h"/>
                <a:gd name="f2" fmla="val 0"/>
                <a:gd name="f3" fmla="val 812800"/>
                <a:gd name="f4" fmla="val 1108137"/>
                <a:gd name="f5" fmla="val 127941"/>
                <a:gd name="f6" fmla="val 684859"/>
                <a:gd name="f7" fmla="val 718791"/>
                <a:gd name="f8" fmla="val 751333"/>
                <a:gd name="f9" fmla="val 13479"/>
                <a:gd name="f10" fmla="val 775327"/>
                <a:gd name="f11" fmla="val 37473"/>
                <a:gd name="f12" fmla="val 799321"/>
                <a:gd name="f13" fmla="val 61467"/>
                <a:gd name="f14" fmla="val 94009"/>
                <a:gd name="f15" fmla="val 980197"/>
                <a:gd name="f16" fmla="val 1014129"/>
                <a:gd name="f17" fmla="val 1046671"/>
                <a:gd name="f18" fmla="val 1070664"/>
                <a:gd name="f19" fmla="val 1094658"/>
                <a:gd name="f20" fmla="*/ f0 1 812800"/>
                <a:gd name="f21" fmla="*/ f1 1 1108137"/>
                <a:gd name="f22" fmla="+- f4 0 f2"/>
                <a:gd name="f23" fmla="+- f3 0 f2"/>
                <a:gd name="f24" fmla="*/ f23 1 812800"/>
                <a:gd name="f25" fmla="*/ f22 1 1108137"/>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812800" h="1108137">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C9DAB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5" name="TextBox 15">
              <a:extLst>
                <a:ext uri="{FF2B5EF4-FFF2-40B4-BE49-F238E27FC236}">
                  <a16:creationId xmlns:a16="http://schemas.microsoft.com/office/drawing/2014/main" id="{69A3106F-BDE6-FD39-9337-58FA979AFE2A}"/>
                </a:ext>
              </a:extLst>
            </p:cNvPr>
            <p:cNvSpPr txBox="1"/>
            <p:nvPr/>
          </p:nvSpPr>
          <p:spPr>
            <a:xfrm>
              <a:off x="9632573" y="2267135"/>
              <a:ext cx="2057400" cy="2949634"/>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985"/>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a:solidFill>
                    <a:srgbClr val="000000"/>
                  </a:solidFill>
                  <a:uFillTx/>
                  <a:latin typeface="Calibri"/>
                  <a:ea typeface="RoxboroughCF"/>
                  <a:cs typeface="RoxboroughCF"/>
                </a:rPr>
                <a:t>Each BE Structure Measure is In Place for at least 70% of hospitals</a:t>
              </a:r>
            </a:p>
          </p:txBody>
        </p:sp>
      </p:grpSp>
      <p:pic>
        <p:nvPicPr>
          <p:cNvPr id="16" name="Picture 18" descr="A fireworks in the sky&#10;&#10;AI-generated content may be incorrect.">
            <a:extLst>
              <a:ext uri="{FF2B5EF4-FFF2-40B4-BE49-F238E27FC236}">
                <a16:creationId xmlns:a16="http://schemas.microsoft.com/office/drawing/2014/main" id="{90E185A4-2E15-85D0-16F4-96AC2D0DFA2A}"/>
              </a:ext>
            </a:extLst>
          </p:cNvPr>
          <p:cNvPicPr>
            <a:picLocks noChangeAspect="1"/>
          </p:cNvPicPr>
          <p:nvPr/>
        </p:nvPicPr>
        <p:blipFill>
          <a:blip r:embed="rId3"/>
          <a:stretch>
            <a:fillRect/>
          </a:stretch>
        </p:blipFill>
        <p:spPr>
          <a:xfrm>
            <a:off x="9645502" y="695867"/>
            <a:ext cx="1283003" cy="1526874"/>
          </a:xfrm>
          <a:prstGeom prst="rect">
            <a:avLst/>
          </a:prstGeom>
          <a:noFill/>
          <a:ln cap="flat">
            <a:noFill/>
          </a:ln>
        </p:spPr>
      </p:pic>
      <p:pic>
        <p:nvPicPr>
          <p:cNvPr id="17" name="Picture 19" descr="A fireworks in the sky&#10;&#10;AI-generated content may be incorrect.">
            <a:extLst>
              <a:ext uri="{FF2B5EF4-FFF2-40B4-BE49-F238E27FC236}">
                <a16:creationId xmlns:a16="http://schemas.microsoft.com/office/drawing/2014/main" id="{1FCE823A-9D27-BCAC-F535-0A595143E506}"/>
              </a:ext>
            </a:extLst>
          </p:cNvPr>
          <p:cNvPicPr>
            <a:picLocks noChangeAspect="1"/>
          </p:cNvPicPr>
          <p:nvPr/>
        </p:nvPicPr>
        <p:blipFill>
          <a:blip r:embed="rId3"/>
          <a:stretch>
            <a:fillRect/>
          </a:stretch>
        </p:blipFill>
        <p:spPr>
          <a:xfrm>
            <a:off x="789044" y="638351"/>
            <a:ext cx="1570546" cy="1785667"/>
          </a:xfrm>
          <a:prstGeom prst="rect">
            <a:avLst/>
          </a:prstGeom>
          <a:noFill/>
          <a:ln cap="flat">
            <a:noFill/>
          </a:ln>
        </p:spPr>
      </p:pic>
      <p:sp>
        <p:nvSpPr>
          <p:cNvPr id="18" name="Freeform 3">
            <a:extLst>
              <a:ext uri="{FF2B5EF4-FFF2-40B4-BE49-F238E27FC236}">
                <a16:creationId xmlns:a16="http://schemas.microsoft.com/office/drawing/2014/main" id="{6187BD4D-D522-34B7-1E3C-284289D5E20F}"/>
              </a:ext>
            </a:extLst>
          </p:cNvPr>
          <p:cNvSpPr/>
          <p:nvPr/>
        </p:nvSpPr>
        <p:spPr>
          <a:xfrm>
            <a:off x="3433315" y="4916417"/>
            <a:ext cx="5351251" cy="1936223"/>
          </a:xfrm>
          <a:custGeom>
            <a:avLst/>
            <a:gdLst>
              <a:gd name="f0" fmla="val w"/>
              <a:gd name="f1" fmla="val h"/>
              <a:gd name="f2" fmla="val 0"/>
              <a:gd name="f3" fmla="val 7315200"/>
              <a:gd name="f4" fmla="val 3227832"/>
              <a:gd name="f5" fmla="*/ f0 1 7315200"/>
              <a:gd name="f6" fmla="*/ f1 1 3227832"/>
              <a:gd name="f7" fmla="+- f4 0 f2"/>
              <a:gd name="f8" fmla="+- f3 0 f2"/>
              <a:gd name="f9" fmla="*/ f8 1 7315200"/>
              <a:gd name="f10" fmla="*/ f7 1 322783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7315200" h="3227832">
                <a:moveTo>
                  <a:pt x="f2" y="f2"/>
                </a:moveTo>
                <a:lnTo>
                  <a:pt x="f3" y="f2"/>
                </a:lnTo>
                <a:lnTo>
                  <a:pt x="f3" y="f4"/>
                </a:lnTo>
                <a:lnTo>
                  <a:pt x="f2" y="f4"/>
                </a:lnTo>
                <a:lnTo>
                  <a:pt x="f2"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name="Slide74">
    <p:spTree>
      <p:nvGrpSpPr>
        <p:cNvPr id="1" name=""/>
        <p:cNvGrpSpPr/>
        <p:nvPr/>
      </p:nvGrpSpPr>
      <p:grpSpPr>
        <a:xfrm>
          <a:off x="0" y="0"/>
          <a:ext cx="0" cy="0"/>
          <a:chOff x="0" y="0"/>
          <a:chExt cx="0" cy="0"/>
        </a:xfrm>
      </p:grpSpPr>
      <p:sp>
        <p:nvSpPr>
          <p:cNvPr id="2" name="Google Shape;4071;p430">
            <a:extLst>
              <a:ext uri="{FF2B5EF4-FFF2-40B4-BE49-F238E27FC236}">
                <a16:creationId xmlns:a16="http://schemas.microsoft.com/office/drawing/2014/main" id="{B1BA880D-1F70-5B5F-01A5-8B54B7145DCB}"/>
              </a:ext>
            </a:extLst>
          </p:cNvPr>
          <p:cNvSpPr/>
          <p:nvPr/>
        </p:nvSpPr>
        <p:spPr>
          <a:xfrm>
            <a:off x="0" y="0"/>
            <a:ext cx="12188952" cy="6858000"/>
          </a:xfrm>
          <a:prstGeom prst="rect">
            <a:avLst/>
          </a:pr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4072;p430">
            <a:extLst>
              <a:ext uri="{FF2B5EF4-FFF2-40B4-BE49-F238E27FC236}">
                <a16:creationId xmlns:a16="http://schemas.microsoft.com/office/drawing/2014/main" id="{9D774A58-FFD5-2B76-2418-FFC5A638D5B8}"/>
              </a:ext>
            </a:extLst>
          </p:cNvPr>
          <p:cNvSpPr/>
          <p:nvPr/>
        </p:nvSpPr>
        <p:spPr>
          <a:xfrm rot="5399996" flipH="1">
            <a:off x="-1410102" y="1410083"/>
            <a:ext cx="6858000" cy="4037834"/>
          </a:xfrm>
          <a:prstGeom prst="rect">
            <a:avLst/>
          </a:prstGeom>
          <a:gradFill>
            <a:gsLst>
              <a:gs pos="0">
                <a:srgbClr val="000000"/>
              </a:gs>
              <a:gs pos="100000">
                <a:srgbClr val="000000"/>
              </a:gs>
            </a:gsLst>
            <a:lin ang="300000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4" name="Google Shape;4073;p430">
            <a:extLst>
              <a:ext uri="{FF2B5EF4-FFF2-40B4-BE49-F238E27FC236}">
                <a16:creationId xmlns:a16="http://schemas.microsoft.com/office/drawing/2014/main" id="{70FBE951-7CB9-A91F-ED29-4F3CF85E3F37}"/>
              </a:ext>
            </a:extLst>
          </p:cNvPr>
          <p:cNvSpPr/>
          <p:nvPr/>
        </p:nvSpPr>
        <p:spPr>
          <a:xfrm rot="5399996" flipH="1">
            <a:off x="-1410102" y="1420223"/>
            <a:ext cx="6858000" cy="4037834"/>
          </a:xfrm>
          <a:prstGeom prst="rect">
            <a:avLst/>
          </a:prstGeom>
          <a:gradFill>
            <a:gsLst>
              <a:gs pos="0">
                <a:srgbClr val="000000">
                  <a:alpha val="0"/>
                </a:srgbClr>
              </a:gs>
              <a:gs pos="100000">
                <a:srgbClr val="1C498B">
                  <a:alpha val="45882"/>
                </a:srgbClr>
              </a:gs>
            </a:gsLst>
            <a:lin ang="180000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5" name="Google Shape;4074;p430">
            <a:extLst>
              <a:ext uri="{FF2B5EF4-FFF2-40B4-BE49-F238E27FC236}">
                <a16:creationId xmlns:a16="http://schemas.microsoft.com/office/drawing/2014/main" id="{89DF8475-F946-92AA-F86F-3AD07C6CB1BB}"/>
              </a:ext>
            </a:extLst>
          </p:cNvPr>
          <p:cNvSpPr/>
          <p:nvPr/>
        </p:nvSpPr>
        <p:spPr>
          <a:xfrm rot="5399996" flipH="1">
            <a:off x="767922" y="3588088"/>
            <a:ext cx="2501981" cy="4037844"/>
          </a:xfrm>
          <a:prstGeom prst="rect">
            <a:avLst/>
          </a:prstGeom>
          <a:gradFill>
            <a:gsLst>
              <a:gs pos="0">
                <a:srgbClr val="1C498B">
                  <a:alpha val="28627"/>
                </a:srgbClr>
              </a:gs>
              <a:gs pos="100000">
                <a:srgbClr val="1C498B">
                  <a:alpha val="28627"/>
                </a:srgbClr>
              </a:gs>
            </a:gsLst>
            <a:lin ang="780000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6" name="Google Shape;4075;p430">
            <a:extLst>
              <a:ext uri="{FF2B5EF4-FFF2-40B4-BE49-F238E27FC236}">
                <a16:creationId xmlns:a16="http://schemas.microsoft.com/office/drawing/2014/main" id="{63AF3603-17AD-BBFB-01EF-B59DAFE789D0}"/>
              </a:ext>
            </a:extLst>
          </p:cNvPr>
          <p:cNvSpPr/>
          <p:nvPr/>
        </p:nvSpPr>
        <p:spPr>
          <a:xfrm rot="20635419">
            <a:off x="-501740" y="969721"/>
            <a:ext cx="3900354" cy="4178954"/>
          </a:xfrm>
          <a:custGeom>
            <a:avLst/>
            <a:gdLst>
              <a:gd name="f0" fmla="val w"/>
              <a:gd name="f1" fmla="val h"/>
              <a:gd name="f2" fmla="val 0"/>
              <a:gd name="f3" fmla="val 3900357"/>
              <a:gd name="f4" fmla="val 4178958"/>
              <a:gd name="f5" fmla="val 2432225"/>
              <a:gd name="f6" fmla="val 93939"/>
              <a:gd name="f7" fmla="val 3282786"/>
              <a:gd name="f8" fmla="val 358491"/>
              <a:gd name="f9" fmla="val 1151865"/>
              <a:gd name="f10" fmla="val 2089479"/>
              <a:gd name="f11" fmla="val 3243466"/>
              <a:gd name="f12" fmla="val 2964865"/>
              <a:gd name="f13" fmla="val 1810878"/>
              <a:gd name="f14" fmla="val 1089636"/>
              <a:gd name="f15" fmla="val 453744"/>
              <a:gd name="f16" fmla="val 3813531"/>
              <a:gd name="f17" fmla="val 78249"/>
              <a:gd name="f18" fmla="val 3257727"/>
              <a:gd name="f19" fmla="val 3128923"/>
              <a:gd name="f20" fmla="val 831324"/>
              <a:gd name="f21" fmla="val 244281"/>
              <a:gd name="f22" fmla="val 997559"/>
              <a:gd name="f23" fmla="val 164202"/>
              <a:gd name="f24" fmla="val 1247540"/>
              <a:gd name="f25" fmla="val 58468"/>
              <a:gd name="f26" fmla="val 1522381"/>
              <a:gd name="f27" fmla="val 2027251"/>
              <a:gd name="f28" fmla="val 2235942"/>
              <a:gd name="f29" fmla="val 32888"/>
              <a:gd name="f30" fmla="*/ f0 1 3900357"/>
              <a:gd name="f31" fmla="*/ f1 1 4178958"/>
              <a:gd name="f32" fmla="+- f4 0 f2"/>
              <a:gd name="f33" fmla="+- f3 0 f2"/>
              <a:gd name="f34" fmla="*/ f33 1 3900357"/>
              <a:gd name="f35" fmla="*/ f32 1 4178958"/>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3900357" h="4178958">
                <a:moveTo>
                  <a:pt x="f5" y="f6"/>
                </a:moveTo>
                <a:cubicBezTo>
                  <a:pt x="f7" y="f8"/>
                  <a:pt x="f3" y="f9"/>
                  <a:pt x="f3" y="f10"/>
                </a:cubicBezTo>
                <a:cubicBezTo>
                  <a:pt x="f3" y="f11"/>
                  <a:pt x="f12" y="f4"/>
                  <a:pt x="f13" y="f4"/>
                </a:cubicBezTo>
                <a:cubicBezTo>
                  <a:pt x="f14" y="f4"/>
                  <a:pt x="f15" y="f16"/>
                  <a:pt x="f17" y="f18"/>
                </a:cubicBezTo>
                <a:lnTo>
                  <a:pt x="f2" y="f19"/>
                </a:lnTo>
                <a:lnTo>
                  <a:pt x="f20" y="f21"/>
                </a:lnTo>
                <a:lnTo>
                  <a:pt x="f22" y="f23"/>
                </a:lnTo>
                <a:cubicBezTo>
                  <a:pt x="f24" y="f25"/>
                  <a:pt x="f26" y="f2"/>
                  <a:pt x="f13" y="f2"/>
                </a:cubicBezTo>
                <a:cubicBezTo>
                  <a:pt x="f27" y="f2"/>
                  <a:pt x="f28" y="f29"/>
                  <a:pt x="f5" y="f6"/>
                </a:cubicBezTo>
                <a:close/>
              </a:path>
            </a:pathLst>
          </a:custGeom>
          <a:gradFill>
            <a:gsLst>
              <a:gs pos="0">
                <a:srgbClr val="000000">
                  <a:alpha val="0"/>
                </a:srgbClr>
              </a:gs>
              <a:gs pos="100000">
                <a:srgbClr val="000000">
                  <a:alpha val="0"/>
                </a:srgbClr>
              </a:gs>
            </a:gsLst>
            <a:lin ang="180000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4076;p430">
            <a:extLst>
              <a:ext uri="{FF2B5EF4-FFF2-40B4-BE49-F238E27FC236}">
                <a16:creationId xmlns:a16="http://schemas.microsoft.com/office/drawing/2014/main" id="{DB365DCB-32AF-646F-4FDB-5037FE0B5A7A}"/>
              </a:ext>
            </a:extLst>
          </p:cNvPr>
          <p:cNvSpPr/>
          <p:nvPr/>
        </p:nvSpPr>
        <p:spPr>
          <a:xfrm rot="5399996" flipH="1">
            <a:off x="-1410120" y="1399942"/>
            <a:ext cx="6858000" cy="4037834"/>
          </a:xfrm>
          <a:prstGeom prst="rect">
            <a:avLst/>
          </a:prstGeom>
          <a:solidFill>
            <a:srgbClr val="51C2B5"/>
          </a:solidFill>
          <a:ln w="9528" cap="flat">
            <a:solidFill>
              <a:srgbClr val="FDE0E9"/>
            </a:solidFill>
            <a:prstDash val="solid"/>
            <a:miter/>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8" name="Google Shape;4077;p430">
            <a:extLst>
              <a:ext uri="{FF2B5EF4-FFF2-40B4-BE49-F238E27FC236}">
                <a16:creationId xmlns:a16="http://schemas.microsoft.com/office/drawing/2014/main" id="{33C431BF-6F72-24DC-F4A8-FD52045E68B9}"/>
              </a:ext>
            </a:extLst>
          </p:cNvPr>
          <p:cNvSpPr txBox="1">
            <a:spLocks noGrp="1"/>
          </p:cNvSpPr>
          <p:nvPr>
            <p:ph type="title"/>
          </p:nvPr>
        </p:nvSpPr>
        <p:spPr>
          <a:xfrm>
            <a:off x="218157" y="965633"/>
            <a:ext cx="3394545" cy="3387495"/>
          </a:xfrm>
        </p:spPr>
        <p:txBody>
          <a:bodyPr anchor="b">
            <a:normAutofit/>
          </a:bodyPr>
          <a:lstStyle/>
          <a:p>
            <a:pPr lvl="0" algn="r"/>
            <a:r>
              <a:rPr lang="en-US" sz="4000"/>
              <a:t>Birth Equity</a:t>
            </a:r>
            <a:br>
              <a:rPr lang="en-US" sz="4000"/>
            </a:br>
            <a:r>
              <a:rPr lang="en-US" sz="4000" i="1"/>
              <a:t>QI Excellence</a:t>
            </a:r>
            <a:br>
              <a:rPr lang="en-US" sz="4000" i="1"/>
            </a:br>
            <a:r>
              <a:rPr lang="en-US" sz="4000"/>
              <a:t>Award Criteria</a:t>
            </a:r>
          </a:p>
        </p:txBody>
      </p:sp>
      <p:sp>
        <p:nvSpPr>
          <p:cNvPr id="9" name="Google Shape;4079;p430">
            <a:extLst>
              <a:ext uri="{FF2B5EF4-FFF2-40B4-BE49-F238E27FC236}">
                <a16:creationId xmlns:a16="http://schemas.microsoft.com/office/drawing/2014/main" id="{F8083ECB-3A79-CD79-C642-65965731A353}"/>
              </a:ext>
            </a:extLst>
          </p:cNvPr>
          <p:cNvSpPr txBox="1">
            <a:spLocks noGrp="1"/>
          </p:cNvSpPr>
          <p:nvPr>
            <p:ph type="body" idx="4294967295"/>
          </p:nvPr>
        </p:nvSpPr>
        <p:spPr>
          <a:xfrm>
            <a:off x="4194407" y="1455231"/>
            <a:ext cx="5099937" cy="5574804"/>
          </a:xfrm>
        </p:spPr>
        <p:txBody>
          <a:bodyPr anchor="ctr"/>
          <a:lstStyle/>
          <a:p>
            <a:pPr marL="228600" lvl="0" indent="-228600">
              <a:lnSpc>
                <a:spcPct val="90000"/>
              </a:lnSpc>
              <a:spcBef>
                <a:spcPts val="2000"/>
              </a:spcBef>
              <a:buSzPts val="2800"/>
            </a:pPr>
            <a:r>
              <a:rPr lang="en-US" sz="2000" b="1">
                <a:solidFill>
                  <a:srgbClr val="1C498B"/>
                </a:solidFill>
              </a:rPr>
              <a:t>All data submitted</a:t>
            </a:r>
          </a:p>
          <a:p>
            <a:pPr marL="228600" lvl="0" indent="-228600">
              <a:lnSpc>
                <a:spcPct val="90000"/>
              </a:lnSpc>
              <a:spcBef>
                <a:spcPts val="2000"/>
              </a:spcBef>
              <a:buSzPts val="2800"/>
            </a:pPr>
            <a:r>
              <a:rPr lang="en-US" sz="2000" b="1">
                <a:solidFill>
                  <a:srgbClr val="1C498B"/>
                </a:solidFill>
              </a:rPr>
              <a:t>7 of 7 key strategies In Place (Green)</a:t>
            </a:r>
          </a:p>
          <a:p>
            <a:pPr marL="228600" lvl="0" indent="-228600">
              <a:lnSpc>
                <a:spcPct val="90000"/>
              </a:lnSpc>
              <a:spcBef>
                <a:spcPts val="2000"/>
              </a:spcBef>
              <a:buSzPts val="2800"/>
            </a:pPr>
            <a:r>
              <a:rPr lang="en-US" sz="2000" b="1">
                <a:solidFill>
                  <a:srgbClr val="1C498B"/>
                </a:solidFill>
              </a:rPr>
              <a:t>Achieving ALL goals for the following outcome &amp; process measures:</a:t>
            </a:r>
          </a:p>
          <a:p>
            <a:pPr lvl="1">
              <a:spcBef>
                <a:spcPts val="2000"/>
              </a:spcBef>
              <a:buClr>
                <a:srgbClr val="1C498B"/>
              </a:buClr>
              <a:buSzPts val="2800"/>
              <a:buFont typeface="Arial"/>
            </a:pPr>
            <a:r>
              <a:rPr lang="en-US" sz="2000" b="1" kern="0">
                <a:solidFill>
                  <a:srgbClr val="1C498B"/>
                </a:solidFill>
                <a:ea typeface="Calibri"/>
                <a:cs typeface="Calibri"/>
              </a:rPr>
              <a:t>Provider, Nurse, &amp; Other Staff Bias Education ≥70%</a:t>
            </a:r>
          </a:p>
          <a:p>
            <a:pPr lvl="1">
              <a:spcBef>
                <a:spcPts val="2000"/>
              </a:spcBef>
              <a:buClr>
                <a:srgbClr val="1C498B"/>
              </a:buClr>
              <a:buSzPts val="2800"/>
              <a:buFont typeface="Arial"/>
            </a:pPr>
            <a:r>
              <a:rPr lang="en-US" sz="2000" b="1" kern="0">
                <a:solidFill>
                  <a:srgbClr val="1C498B"/>
                </a:solidFill>
                <a:ea typeface="Calibri"/>
                <a:cs typeface="Calibri"/>
              </a:rPr>
              <a:t>SDoH Delivery Admission Screening Documented ≥70%</a:t>
            </a:r>
          </a:p>
          <a:p>
            <a:pPr lvl="1">
              <a:spcBef>
                <a:spcPts val="2000"/>
              </a:spcBef>
              <a:buClr>
                <a:srgbClr val="1C498B"/>
              </a:buClr>
              <a:buSzPts val="2800"/>
              <a:buFont typeface="Arial"/>
            </a:pPr>
            <a:r>
              <a:rPr lang="en-US" sz="2000" b="1" kern="0">
                <a:solidFill>
                  <a:srgbClr val="1C498B"/>
                </a:solidFill>
                <a:ea typeface="Calibri"/>
                <a:cs typeface="Calibri"/>
              </a:rPr>
              <a:t>SDoH Screen Positive Linkage to Resources Documented ≥70%</a:t>
            </a:r>
          </a:p>
          <a:p>
            <a:pPr lvl="1">
              <a:spcBef>
                <a:spcPts val="2000"/>
              </a:spcBef>
              <a:buClr>
                <a:srgbClr val="1C498B"/>
              </a:buClr>
              <a:buSzPts val="2800"/>
              <a:buFont typeface="Arial"/>
            </a:pPr>
            <a:r>
              <a:rPr lang="en-US" sz="2000" b="1" kern="0">
                <a:solidFill>
                  <a:srgbClr val="1C498B"/>
                </a:solidFill>
                <a:ea typeface="Calibri"/>
                <a:cs typeface="Calibri"/>
              </a:rPr>
              <a:t>PREM Completion Rate </a:t>
            </a:r>
            <a:r>
              <a:rPr lang="en-US" sz="2000" b="1" u="sng" kern="0">
                <a:solidFill>
                  <a:srgbClr val="1C498B"/>
                </a:solidFill>
                <a:ea typeface="Calibri"/>
                <a:cs typeface="Calibri"/>
              </a:rPr>
              <a:t>&gt;</a:t>
            </a:r>
            <a:r>
              <a:rPr lang="en-US" sz="2000" b="1" kern="0">
                <a:solidFill>
                  <a:srgbClr val="1C498B"/>
                </a:solidFill>
                <a:ea typeface="Calibri"/>
                <a:cs typeface="Calibri"/>
              </a:rPr>
              <a:t>10% or 15 surveys/month for larger hospitals</a:t>
            </a:r>
          </a:p>
        </p:txBody>
      </p:sp>
      <p:sp>
        <p:nvSpPr>
          <p:cNvPr id="10" name="Google Shape;4080;p430">
            <a:extLst>
              <a:ext uri="{FF2B5EF4-FFF2-40B4-BE49-F238E27FC236}">
                <a16:creationId xmlns:a16="http://schemas.microsoft.com/office/drawing/2014/main" id="{55924059-6E3A-DC34-C63F-68E916A6DAA4}"/>
              </a:ext>
            </a:extLst>
          </p:cNvPr>
          <p:cNvSpPr txBox="1"/>
          <p:nvPr/>
        </p:nvSpPr>
        <p:spPr>
          <a:xfrm>
            <a:off x="11704320" y="6455664"/>
            <a:ext cx="448056" cy="365129"/>
          </a:xfrm>
          <a:prstGeom prst="rect">
            <a:avLst/>
          </a:prstGeom>
          <a:noFill/>
          <a:ln cap="flat">
            <a:noFill/>
          </a:ln>
        </p:spPr>
        <p:txBody>
          <a:bodyPr vert="horz" wrap="square" lIns="91421" tIns="45701" rIns="91421" bIns="45701" anchor="ctr" anchorCtr="0" compatLnSpc="1">
            <a:normAutofit lnSpcReduction="10000"/>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E43E19DC-60BC-4561-9814-3979CCCB814F}" type="slidenum">
              <a:rPr/>
              <a:t>33</a:t>
            </a:fld>
            <a:endParaRPr lang="en-US" sz="1100" b="0" i="0" u="none" strike="noStrike" kern="1200" cap="none" spc="0" baseline="0">
              <a:solidFill>
                <a:srgbClr val="9CA5AE"/>
              </a:solidFill>
              <a:uFillTx/>
              <a:latin typeface="Calibri"/>
              <a:ea typeface="Calibri"/>
              <a:cs typeface="Calibri"/>
            </a:endParaRPr>
          </a:p>
        </p:txBody>
      </p:sp>
      <p:sp>
        <p:nvSpPr>
          <p:cNvPr id="11" name="Google Shape;4078;p430">
            <a:extLst>
              <a:ext uri="{FF2B5EF4-FFF2-40B4-BE49-F238E27FC236}">
                <a16:creationId xmlns:a16="http://schemas.microsoft.com/office/drawing/2014/main" id="{5DFCC25D-A240-DD4B-A758-103CE6FAB0F4}"/>
              </a:ext>
            </a:extLst>
          </p:cNvPr>
          <p:cNvSpPr txBox="1"/>
          <p:nvPr/>
        </p:nvSpPr>
        <p:spPr>
          <a:xfrm rot="5400013">
            <a:off x="-1828824" y="2002531"/>
            <a:ext cx="4114800" cy="365129"/>
          </a:xfrm>
          <a:prstGeom prst="rect">
            <a:avLst/>
          </a:prstGeom>
          <a:noFill/>
          <a:ln cap="flat">
            <a:noFill/>
          </a:ln>
        </p:spPr>
        <p:txBody>
          <a:bodyPr vert="horz" wrap="square" lIns="91421" tIns="45701" rIns="91421" bIns="45701" anchor="ctr" anchorCtr="0" compatLnSpc="1">
            <a:norm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100" b="0" i="0" u="none" strike="noStrike" kern="1200" cap="none" spc="0" baseline="0">
                <a:solidFill>
                  <a:srgbClr val="FFFFFF"/>
                </a:solidFill>
                <a:uFillTx/>
                <a:latin typeface="Calibri"/>
                <a:ea typeface="Calibri"/>
                <a:cs typeface="Calibri"/>
              </a:rPr>
              <a:t>Illinois Perinatal Quality Collaborative</a:t>
            </a:r>
            <a:endParaRPr lang="en-US" sz="1200" b="0" i="0" u="none" strike="noStrike" kern="1200" cap="none" spc="0" baseline="0">
              <a:solidFill>
                <a:srgbClr val="919497"/>
              </a:solidFill>
              <a:uFillTx/>
              <a:latin typeface="Calibri"/>
              <a:ea typeface="Calibri"/>
              <a:cs typeface="Calibri"/>
            </a:endParaRPr>
          </a:p>
        </p:txBody>
      </p:sp>
      <p:grpSp>
        <p:nvGrpSpPr>
          <p:cNvPr id="12" name="Google Shape;4299;p443">
            <a:extLst>
              <a:ext uri="{FF2B5EF4-FFF2-40B4-BE49-F238E27FC236}">
                <a16:creationId xmlns:a16="http://schemas.microsoft.com/office/drawing/2014/main" id="{DFA2BF20-BFB4-696E-AC1A-3AB1E6B05CA0}"/>
              </a:ext>
            </a:extLst>
          </p:cNvPr>
          <p:cNvGrpSpPr/>
          <p:nvPr/>
        </p:nvGrpSpPr>
        <p:grpSpPr>
          <a:xfrm>
            <a:off x="9296000" y="2007903"/>
            <a:ext cx="2836871" cy="3845628"/>
            <a:chOff x="9296000" y="2007903"/>
            <a:chExt cx="2836871" cy="3845628"/>
          </a:xfrm>
        </p:grpSpPr>
        <p:pic>
          <p:nvPicPr>
            <p:cNvPr id="13" name="Google Shape;4300;p443" descr="Diagram&#10;&#10;Description automatically generated">
              <a:extLst>
                <a:ext uri="{FF2B5EF4-FFF2-40B4-BE49-F238E27FC236}">
                  <a16:creationId xmlns:a16="http://schemas.microsoft.com/office/drawing/2014/main" id="{B638167C-D0C7-DA1B-448D-4A8A94DBC588}"/>
                </a:ext>
              </a:extLst>
            </p:cNvPr>
            <p:cNvPicPr>
              <a:picLocks noChangeAspect="1"/>
            </p:cNvPicPr>
            <p:nvPr/>
          </p:nvPicPr>
          <p:blipFill>
            <a:blip r:embed="rId3">
              <a:alphaModFix/>
            </a:blip>
            <a:srcRect/>
            <a:stretch>
              <a:fillRect/>
            </a:stretch>
          </p:blipFill>
          <p:spPr>
            <a:xfrm>
              <a:off x="9296000" y="2007903"/>
              <a:ext cx="2836871" cy="3845628"/>
            </a:xfrm>
            <a:prstGeom prst="rect">
              <a:avLst/>
            </a:prstGeom>
            <a:noFill/>
            <a:ln cap="flat">
              <a:noFill/>
            </a:ln>
          </p:spPr>
        </p:pic>
        <p:sp>
          <p:nvSpPr>
            <p:cNvPr id="14" name="Google Shape;4301;p443">
              <a:extLst>
                <a:ext uri="{FF2B5EF4-FFF2-40B4-BE49-F238E27FC236}">
                  <a16:creationId xmlns:a16="http://schemas.microsoft.com/office/drawing/2014/main" id="{7779F07F-9685-39CE-37A4-101D8C9774C3}"/>
                </a:ext>
              </a:extLst>
            </p:cNvPr>
            <p:cNvSpPr/>
            <p:nvPr/>
          </p:nvSpPr>
          <p:spPr>
            <a:xfrm>
              <a:off x="10657560" y="3454978"/>
              <a:ext cx="729828" cy="1080299"/>
            </a:xfrm>
            <a:prstGeom prst="rect">
              <a:avLst/>
            </a:prstGeom>
            <a:solidFill>
              <a:srgbClr val="FFFFFF"/>
            </a:solidFill>
            <a:ln w="12701" cap="flat">
              <a:solidFill>
                <a:srgbClr val="FFFFFF"/>
              </a:solidFill>
              <a:prstDash val="solid"/>
              <a:miter/>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800" b="0" i="0" u="none" strike="noStrike" kern="1200" cap="none" spc="0" baseline="0">
                  <a:solidFill>
                    <a:srgbClr val="FFFFFF"/>
                  </a:solidFill>
                  <a:uFillTx/>
                  <a:latin typeface="Calibri"/>
                  <a:ea typeface="Calibri"/>
                  <a:cs typeface="Calibri"/>
                </a:rPr>
                <a:t>Your H</a:t>
              </a:r>
            </a:p>
          </p:txBody>
        </p:sp>
        <p:sp>
          <p:nvSpPr>
            <p:cNvPr id="15" name="Google Shape;4302;p443">
              <a:extLst>
                <a:ext uri="{FF2B5EF4-FFF2-40B4-BE49-F238E27FC236}">
                  <a16:creationId xmlns:a16="http://schemas.microsoft.com/office/drawing/2014/main" id="{9EA007A8-A132-5C1A-B2C8-541559B0A850}"/>
                </a:ext>
              </a:extLst>
            </p:cNvPr>
            <p:cNvSpPr/>
            <p:nvPr/>
          </p:nvSpPr>
          <p:spPr>
            <a:xfrm rot="5400013">
              <a:off x="10326474" y="3262406"/>
              <a:ext cx="771643" cy="1021750"/>
            </a:xfrm>
            <a:prstGeom prst="rect">
              <a:avLst/>
            </a:prstGeom>
            <a:solidFill>
              <a:srgbClr val="FFFFFF"/>
            </a:solidFill>
            <a:ln w="12701" cap="flat">
              <a:solidFill>
                <a:srgbClr val="FFFFFF"/>
              </a:solidFill>
              <a:prstDash val="solid"/>
              <a:miter/>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grpSp>
      <p:sp>
        <p:nvSpPr>
          <p:cNvPr id="16" name="Google Shape;4303;p443">
            <a:extLst>
              <a:ext uri="{FF2B5EF4-FFF2-40B4-BE49-F238E27FC236}">
                <a16:creationId xmlns:a16="http://schemas.microsoft.com/office/drawing/2014/main" id="{5A263FED-E28A-EE9D-73DC-BDD82CA0831F}"/>
              </a:ext>
            </a:extLst>
          </p:cNvPr>
          <p:cNvSpPr txBox="1"/>
          <p:nvPr/>
        </p:nvSpPr>
        <p:spPr>
          <a:xfrm>
            <a:off x="10166701" y="3436918"/>
            <a:ext cx="1417896" cy="830997"/>
          </a:xfrm>
          <a:prstGeom prst="rect">
            <a:avLst/>
          </a:prstGeom>
          <a:noFill/>
          <a:ln cap="flat">
            <a:noFill/>
          </a:ln>
        </p:spPr>
        <p:txBody>
          <a:bodyPr vert="horz" wrap="square" lIns="91421" tIns="45701" rIns="91421" bIns="45701" anchor="t" anchorCtr="1" compatLnSpc="1">
            <a:sp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600" b="1" i="0" u="none" strike="noStrike" kern="1200" cap="none" spc="0" baseline="0">
                <a:solidFill>
                  <a:srgbClr val="444C55"/>
                </a:solidFill>
                <a:uFillTx/>
                <a:latin typeface="Calibri"/>
                <a:ea typeface="Calibri"/>
                <a:cs typeface="Calibri"/>
              </a:rPr>
              <a:t>Your Hospital's Name Here!</a:t>
            </a:r>
            <a:endParaRPr lang="en-US" sz="1600" b="0" i="0" u="none" strike="noStrike" kern="1200" cap="none" spc="0" baseline="0">
              <a:solidFill>
                <a:srgbClr val="444C55"/>
              </a:solidFill>
              <a:uFillTx/>
              <a:latin typeface="Calibri"/>
              <a:ea typeface="Calibri"/>
              <a:cs typeface="Calibri"/>
            </a:endParaRPr>
          </a:p>
        </p:txBody>
      </p:sp>
      <p:sp>
        <p:nvSpPr>
          <p:cNvPr id="17" name="Google Shape;4077;p430">
            <a:extLst>
              <a:ext uri="{FF2B5EF4-FFF2-40B4-BE49-F238E27FC236}">
                <a16:creationId xmlns:a16="http://schemas.microsoft.com/office/drawing/2014/main" id="{C6B1292F-946F-B44E-AB23-3E3BA878D80A}"/>
              </a:ext>
            </a:extLst>
          </p:cNvPr>
          <p:cNvSpPr txBox="1"/>
          <p:nvPr/>
        </p:nvSpPr>
        <p:spPr>
          <a:xfrm>
            <a:off x="4430935" y="334268"/>
            <a:ext cx="7378723" cy="1384529"/>
          </a:xfrm>
          <a:prstGeom prst="rect">
            <a:avLst/>
          </a:prstGeom>
          <a:noFill/>
          <a:ln cap="flat">
            <a:noFill/>
          </a:ln>
        </p:spPr>
        <p:txBody>
          <a:bodyPr vert="horz" wrap="square" lIns="91421" tIns="45701" rIns="91421" bIns="45701" anchor="b" anchorCtr="1" compatLnSpc="1">
            <a:normAutofit/>
          </a:bodyPr>
          <a:lstStyle/>
          <a:p>
            <a:pPr marL="0" marR="0" lvl="0" indent="0" algn="ctr" defTabSz="914400" rtl="0" fontAlgn="auto" hangingPunct="1">
              <a:lnSpc>
                <a:spcPct val="100000"/>
              </a:lnSpc>
              <a:spcBef>
                <a:spcPts val="0"/>
              </a:spcBef>
              <a:spcAft>
                <a:spcPts val="0"/>
              </a:spcAft>
              <a:buNone/>
              <a:tabLst/>
              <a:defRPr sz="1700" b="0" i="0" u="none" strike="noStrike" kern="0" cap="none" spc="0" baseline="0">
                <a:solidFill>
                  <a:srgbClr val="000000"/>
                </a:solidFill>
                <a:uFillTx/>
              </a:defRPr>
            </a:pPr>
            <a:r>
              <a:rPr lang="en-US" sz="3700" b="1" kern="0" dirty="0">
                <a:solidFill>
                  <a:srgbClr val="1C498B"/>
                </a:solidFill>
                <a:latin typeface="Calibri"/>
                <a:ea typeface="Calibri"/>
                <a:cs typeface="Calibri"/>
              </a:rPr>
              <a:t>83% of</a:t>
            </a:r>
            <a:r>
              <a:rPr lang="en-US" sz="3700" b="1" i="0" u="none" strike="noStrike" kern="0" cap="none" spc="0" baseline="0" dirty="0">
                <a:solidFill>
                  <a:srgbClr val="1C498B"/>
                </a:solidFill>
                <a:uFillTx/>
                <a:latin typeface="Calibri"/>
                <a:ea typeface="Calibri"/>
                <a:cs typeface="Calibri"/>
              </a:rPr>
              <a:t> Birth Equity teams have achieved BE QI excellence!</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name="Slide698">
    <p:bg>
      <p:bgPr>
        <a:solidFill>
          <a:srgbClr val="FFFFFF"/>
        </a:solidFill>
        <a:effectLst/>
      </p:bgPr>
    </p:bg>
    <p:spTree>
      <p:nvGrpSpPr>
        <p:cNvPr id="1" name=""/>
        <p:cNvGrpSpPr/>
        <p:nvPr/>
      </p:nvGrpSpPr>
      <p:grpSpPr>
        <a:xfrm>
          <a:off x="0" y="0"/>
          <a:ext cx="0" cy="0"/>
          <a:chOff x="0" y="0"/>
          <a:chExt cx="0" cy="0"/>
        </a:xfrm>
      </p:grpSpPr>
      <p:grpSp>
        <p:nvGrpSpPr>
          <p:cNvPr id="4" name="Group 4">
            <a:extLst>
              <a:ext uri="{FF2B5EF4-FFF2-40B4-BE49-F238E27FC236}">
                <a16:creationId xmlns:a16="http://schemas.microsoft.com/office/drawing/2014/main" id="{E8EE45CC-CC86-9BDF-F28B-AF31595FE616}"/>
              </a:ext>
            </a:extLst>
          </p:cNvPr>
          <p:cNvGrpSpPr/>
          <p:nvPr/>
        </p:nvGrpSpPr>
        <p:grpSpPr>
          <a:xfrm>
            <a:off x="378287" y="2070603"/>
            <a:ext cx="2795128" cy="4549204"/>
            <a:chOff x="378287" y="2070603"/>
            <a:chExt cx="2795128" cy="4549204"/>
          </a:xfrm>
        </p:grpSpPr>
        <p:sp>
          <p:nvSpPr>
            <p:cNvPr id="5" name="Freeform 5">
              <a:extLst>
                <a:ext uri="{FF2B5EF4-FFF2-40B4-BE49-F238E27FC236}">
                  <a16:creationId xmlns:a16="http://schemas.microsoft.com/office/drawing/2014/main" id="{4D1BE0F3-E798-8B2A-F6ED-315F6B4495ED}"/>
                </a:ext>
              </a:extLst>
            </p:cNvPr>
            <p:cNvSpPr/>
            <p:nvPr/>
          </p:nvSpPr>
          <p:spPr>
            <a:xfrm>
              <a:off x="388949" y="2307918"/>
              <a:ext cx="2784466" cy="4311889"/>
            </a:xfrm>
            <a:custGeom>
              <a:avLst/>
              <a:gdLst>
                <a:gd name="f0" fmla="val w"/>
                <a:gd name="f1" fmla="val h"/>
                <a:gd name="f2" fmla="val 0"/>
                <a:gd name="f3" fmla="val 1100038"/>
                <a:gd name="f4" fmla="val 1703463"/>
                <a:gd name="f5" fmla="val 94533"/>
                <a:gd name="f6" fmla="val 1005505"/>
                <a:gd name="f7" fmla="val 1057714"/>
                <a:gd name="f8" fmla="val 42324"/>
                <a:gd name="f9" fmla="val 1608930"/>
                <a:gd name="f10" fmla="val 1634002"/>
                <a:gd name="f11" fmla="val 1090078"/>
                <a:gd name="f12" fmla="val 1658047"/>
                <a:gd name="f13" fmla="val 1072350"/>
                <a:gd name="f14" fmla="val 1675775"/>
                <a:gd name="f15" fmla="val 1054621"/>
                <a:gd name="f16" fmla="val 1693504"/>
                <a:gd name="f17" fmla="val 1030576"/>
                <a:gd name="f18" fmla="val 1661139"/>
                <a:gd name="f19" fmla="*/ f0 1 1100038"/>
                <a:gd name="f20" fmla="*/ f1 1 1703463"/>
                <a:gd name="f21" fmla="+- f4 0 f2"/>
                <a:gd name="f22" fmla="+- f3 0 f2"/>
                <a:gd name="f23" fmla="*/ f22 1 1100038"/>
                <a:gd name="f24" fmla="*/ f21 1 1703463"/>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100038" h="1703463">
                  <a:moveTo>
                    <a:pt x="f5" y="f2"/>
                  </a:moveTo>
                  <a:lnTo>
                    <a:pt x="f6" y="f2"/>
                  </a:lnTo>
                  <a:cubicBezTo>
                    <a:pt x="f7" y="f2"/>
                    <a:pt x="f3" y="f8"/>
                    <a:pt x="f3" y="f5"/>
                  </a:cubicBezTo>
                  <a:lnTo>
                    <a:pt x="f3" y="f9"/>
                  </a:lnTo>
                  <a:cubicBezTo>
                    <a:pt x="f3" y="f10"/>
                    <a:pt x="f11" y="f12"/>
                    <a:pt x="f13" y="f14"/>
                  </a:cubicBezTo>
                  <a:cubicBezTo>
                    <a:pt x="f15" y="f16"/>
                    <a:pt x="f17" y="f4"/>
                    <a:pt x="f6" y="f4"/>
                  </a:cubicBezTo>
                  <a:lnTo>
                    <a:pt x="f5" y="f4"/>
                  </a:lnTo>
                  <a:cubicBezTo>
                    <a:pt x="f8" y="f4"/>
                    <a:pt x="f2" y="f18"/>
                    <a:pt x="f2" y="f9"/>
                  </a:cubicBezTo>
                  <a:lnTo>
                    <a:pt x="f2" y="f5"/>
                  </a:lnTo>
                  <a:cubicBezTo>
                    <a:pt x="f2" y="f8"/>
                    <a:pt x="f8" y="f2"/>
                    <a:pt x="f5" y="f2"/>
                  </a:cubicBezTo>
                  <a:close/>
                </a:path>
              </a:pathLst>
            </a:custGeom>
            <a:solidFill>
              <a:srgbClr val="BA38AB"/>
            </a:solidFill>
            <a:ln w="38103" cap="rnd">
              <a:solidFill>
                <a:srgbClr val="BEEB9F"/>
              </a:solidFill>
              <a:prstDash val="solid"/>
              <a:roun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TextBox 6">
              <a:extLst>
                <a:ext uri="{FF2B5EF4-FFF2-40B4-BE49-F238E27FC236}">
                  <a16:creationId xmlns:a16="http://schemas.microsoft.com/office/drawing/2014/main" id="{79C2131C-2F17-952C-D892-675506F979A4}"/>
                </a:ext>
              </a:extLst>
            </p:cNvPr>
            <p:cNvSpPr txBox="1"/>
            <p:nvPr/>
          </p:nvSpPr>
          <p:spPr>
            <a:xfrm>
              <a:off x="378287" y="2070603"/>
              <a:ext cx="2791964" cy="4528886"/>
            </a:xfrm>
            <a:prstGeom prst="rect">
              <a:avLst/>
            </a:prstGeom>
            <a:solidFill>
              <a:srgbClr val="ADA7C9"/>
            </a:solidFill>
            <a:ln cap="flat">
              <a:noFill/>
            </a:ln>
          </p:spPr>
          <p:txBody>
            <a:bodyPr vert="horz" wrap="square" lIns="33869" tIns="33869" rIns="33869" bIns="33869" anchor="ctr" anchorCtr="0" compatLnSpc="1">
              <a:noAutofit/>
            </a:bodyPr>
            <a:lstStyle/>
            <a:p>
              <a:pPr marL="0" marR="0" lvl="0" indent="0" algn="ctr" defTabSz="609539" rtl="0" fontAlgn="auto" hangingPunct="1">
                <a:lnSpc>
                  <a:spcPts val="382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dirty="0">
                <a:solidFill>
                  <a:srgbClr val="444C55"/>
                </a:solidFill>
                <a:uFillTx/>
                <a:latin typeface="Arial"/>
              </a:endParaRPr>
            </a:p>
            <a:p>
              <a:pPr marL="0" marR="0" lvl="0" indent="0" algn="l" defTabSz="609539" rtl="0" fontAlgn="auto" hangingPunct="1">
                <a:lnSpc>
                  <a:spcPts val="298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dirty="0">
                <a:solidFill>
                  <a:srgbClr val="444C55"/>
                </a:solidFill>
                <a:uFillTx/>
                <a:latin typeface="Arial"/>
              </a:endParaRPr>
            </a:p>
            <a:p>
              <a:pPr marL="460372" marR="0" lvl="1" indent="-229871" algn="l" defTabSz="609539" rtl="0" fontAlgn="auto" hangingPunct="1">
                <a:lnSpc>
                  <a:spcPts val="298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100" b="0" i="0" u="none" strike="noStrike" kern="1200" cap="none" spc="0" baseline="0" dirty="0">
                  <a:uFillTx/>
                  <a:latin typeface="Calibri"/>
                  <a:ea typeface="RoxboroughCF"/>
                  <a:cs typeface="RoxboroughCF"/>
                </a:rPr>
                <a:t>Host Respectful Care Breakfasts</a:t>
              </a:r>
            </a:p>
            <a:p>
              <a:pPr marL="460372" marR="0" lvl="1" indent="-229871" algn="l" defTabSz="609539" rtl="0" fontAlgn="auto" hangingPunct="1">
                <a:lnSpc>
                  <a:spcPts val="298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100" b="0" i="0" u="none" strike="noStrike" kern="1200" cap="none" spc="0" baseline="0" dirty="0">
                  <a:uFillTx/>
                  <a:latin typeface="Calibri"/>
                  <a:ea typeface="RoxboroughCF"/>
                  <a:cs typeface="RoxboroughCF"/>
                </a:rPr>
                <a:t>Engage a Patient Partner on your QI team</a:t>
              </a:r>
            </a:p>
          </p:txBody>
        </p:sp>
      </p:grpSp>
      <p:grpSp>
        <p:nvGrpSpPr>
          <p:cNvPr id="7" name="Group 7">
            <a:extLst>
              <a:ext uri="{FF2B5EF4-FFF2-40B4-BE49-F238E27FC236}">
                <a16:creationId xmlns:a16="http://schemas.microsoft.com/office/drawing/2014/main" id="{F9B20669-5E74-63C9-B919-67C04AE08F1E}"/>
              </a:ext>
            </a:extLst>
          </p:cNvPr>
          <p:cNvGrpSpPr/>
          <p:nvPr/>
        </p:nvGrpSpPr>
        <p:grpSpPr>
          <a:xfrm>
            <a:off x="6337093" y="2396450"/>
            <a:ext cx="2717039" cy="4255645"/>
            <a:chOff x="6337093" y="2396450"/>
            <a:chExt cx="2717039" cy="4255645"/>
          </a:xfrm>
        </p:grpSpPr>
        <p:sp>
          <p:nvSpPr>
            <p:cNvPr id="8" name="Freeform 8">
              <a:extLst>
                <a:ext uri="{FF2B5EF4-FFF2-40B4-BE49-F238E27FC236}">
                  <a16:creationId xmlns:a16="http://schemas.microsoft.com/office/drawing/2014/main" id="{B2722889-340D-665B-0633-F0FB54572076}"/>
                </a:ext>
              </a:extLst>
            </p:cNvPr>
            <p:cNvSpPr/>
            <p:nvPr/>
          </p:nvSpPr>
          <p:spPr>
            <a:xfrm>
              <a:off x="6337093" y="2464390"/>
              <a:ext cx="2717039" cy="4135099"/>
            </a:xfrm>
            <a:custGeom>
              <a:avLst/>
              <a:gdLst>
                <a:gd name="f0" fmla="val w"/>
                <a:gd name="f1" fmla="val h"/>
                <a:gd name="f2" fmla="val 0"/>
                <a:gd name="f3" fmla="val 1073399"/>
                <a:gd name="f4" fmla="val 1633618"/>
                <a:gd name="f5" fmla="val 96879"/>
                <a:gd name="f6" fmla="val 976520"/>
                <a:gd name="f7" fmla="val 1030025"/>
                <a:gd name="f8" fmla="val 43374"/>
                <a:gd name="f9" fmla="val 1536739"/>
                <a:gd name="f10" fmla="val 1562433"/>
                <a:gd name="f11" fmla="val 1063192"/>
                <a:gd name="f12" fmla="val 1587075"/>
                <a:gd name="f13" fmla="val 1045024"/>
                <a:gd name="f14" fmla="val 1605243"/>
                <a:gd name="f15" fmla="val 1026856"/>
                <a:gd name="f16" fmla="val 1623411"/>
                <a:gd name="f17" fmla="val 1002214"/>
                <a:gd name="f18" fmla="val 1590244"/>
                <a:gd name="f19" fmla="*/ f0 1 1073399"/>
                <a:gd name="f20" fmla="*/ f1 1 1633618"/>
                <a:gd name="f21" fmla="+- f4 0 f2"/>
                <a:gd name="f22" fmla="+- f3 0 f2"/>
                <a:gd name="f23" fmla="*/ f22 1 1073399"/>
                <a:gd name="f24" fmla="*/ f21 1 1633618"/>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073399" h="1633618">
                  <a:moveTo>
                    <a:pt x="f5" y="f2"/>
                  </a:moveTo>
                  <a:lnTo>
                    <a:pt x="f6" y="f2"/>
                  </a:lnTo>
                  <a:cubicBezTo>
                    <a:pt x="f7" y="f2"/>
                    <a:pt x="f3" y="f8"/>
                    <a:pt x="f3" y="f5"/>
                  </a:cubicBezTo>
                  <a:lnTo>
                    <a:pt x="f3" y="f9"/>
                  </a:lnTo>
                  <a:cubicBezTo>
                    <a:pt x="f3" y="f10"/>
                    <a:pt x="f11" y="f12"/>
                    <a:pt x="f13" y="f14"/>
                  </a:cubicBezTo>
                  <a:cubicBezTo>
                    <a:pt x="f15" y="f16"/>
                    <a:pt x="f17" y="f4"/>
                    <a:pt x="f6" y="f4"/>
                  </a:cubicBezTo>
                  <a:lnTo>
                    <a:pt x="f5" y="f4"/>
                  </a:lnTo>
                  <a:cubicBezTo>
                    <a:pt x="f8" y="f4"/>
                    <a:pt x="f2" y="f18"/>
                    <a:pt x="f2" y="f9"/>
                  </a:cubicBezTo>
                  <a:lnTo>
                    <a:pt x="f2" y="f5"/>
                  </a:lnTo>
                  <a:cubicBezTo>
                    <a:pt x="f2" y="f8"/>
                    <a:pt x="f8" y="f2"/>
                    <a:pt x="f5" y="f2"/>
                  </a:cubicBezTo>
                  <a:close/>
                </a:path>
              </a:pathLst>
            </a:custGeom>
            <a:solidFill>
              <a:srgbClr val="F58366"/>
            </a:solidFill>
            <a:ln w="38103" cap="rnd">
              <a:solidFill>
                <a:srgbClr val="BEEB9F"/>
              </a:solidFill>
              <a:prstDash val="solid"/>
              <a:roun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9" name="TextBox 9">
              <a:extLst>
                <a:ext uri="{FF2B5EF4-FFF2-40B4-BE49-F238E27FC236}">
                  <a16:creationId xmlns:a16="http://schemas.microsoft.com/office/drawing/2014/main" id="{02E130D0-3AB1-BEE2-F1B1-2C0895984E00}"/>
                </a:ext>
              </a:extLst>
            </p:cNvPr>
            <p:cNvSpPr txBox="1"/>
            <p:nvPr/>
          </p:nvSpPr>
          <p:spPr>
            <a:xfrm>
              <a:off x="6392720" y="2396450"/>
              <a:ext cx="2505817" cy="4255645"/>
            </a:xfrm>
            <a:prstGeom prst="rect">
              <a:avLst/>
            </a:prstGeom>
            <a:noFill/>
            <a:ln cap="flat">
              <a:noFill/>
            </a:ln>
          </p:spPr>
          <p:txBody>
            <a:bodyPr vert="horz" wrap="square" lIns="33869" tIns="33869" rIns="33869" bIns="33869" anchor="ctr" anchorCtr="0"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dirty="0">
                <a:solidFill>
                  <a:srgbClr val="444C55"/>
                </a:solidFill>
                <a:uFillTx/>
                <a:latin typeface="Arial"/>
              </a:endParaRPr>
            </a:p>
            <a:p>
              <a:pPr marL="417195" marR="0" lvl="1" indent="-208282" algn="l" defTabSz="609539" rtl="0" fontAlgn="auto" hangingPunct="1">
                <a:lnSpc>
                  <a:spcPts val="2705"/>
                </a:lnSpc>
                <a:spcBef>
                  <a:spcPts val="0"/>
                </a:spcBef>
                <a:spcAft>
                  <a:spcPts val="0"/>
                </a:spcAft>
                <a:buSzPct val="100000"/>
                <a:buFont typeface="Arial"/>
                <a:buChar char="•"/>
                <a:tabLst/>
                <a:defRPr sz="1800" b="0" i="0" u="none" strike="noStrike" kern="0" cap="none" spc="0" baseline="0">
                  <a:solidFill>
                    <a:srgbClr val="000000"/>
                  </a:solidFill>
                  <a:uFillTx/>
                </a:defRPr>
              </a:pPr>
              <a:endParaRPr lang="en-US" sz="800" b="0" i="0" u="none" strike="noStrike" kern="1200" cap="none" spc="0" baseline="0" dirty="0">
                <a:solidFill>
                  <a:srgbClr val="444C55"/>
                </a:solidFill>
                <a:uFillTx/>
                <a:latin typeface="Arial"/>
                <a:cs typeface="Arial"/>
              </a:endParaRPr>
            </a:p>
            <a:p>
              <a:pPr marL="417195" marR="0" lvl="1" indent="-208282" algn="l" defTabSz="609539" rtl="0" fontAlgn="auto" hangingPunct="1">
                <a:lnSpc>
                  <a:spcPts val="2705"/>
                </a:lnSpc>
                <a:spcBef>
                  <a:spcPts val="0"/>
                </a:spcBef>
                <a:spcAft>
                  <a:spcPts val="0"/>
                </a:spcAft>
                <a:buSzPct val="100000"/>
                <a:buFont typeface="Arial"/>
                <a:buChar char="•"/>
                <a:tabLst/>
                <a:defRPr sz="1800" b="0" i="0" u="none" strike="noStrike" kern="0" cap="none" spc="0" baseline="0">
                  <a:solidFill>
                    <a:srgbClr val="000000"/>
                  </a:solidFill>
                  <a:uFillTx/>
                </a:defRPr>
              </a:pPr>
              <a:endParaRPr lang="en-US" sz="1900" b="0" i="0" u="none" strike="noStrike" kern="1200" cap="none" spc="0" baseline="0" dirty="0">
                <a:solidFill>
                  <a:srgbClr val="FFFFFF"/>
                </a:solidFill>
                <a:uFillTx/>
                <a:latin typeface="Calibri"/>
                <a:ea typeface="RoxboroughCF"/>
                <a:cs typeface="RoxboroughCF"/>
              </a:endParaRPr>
            </a:p>
            <a:p>
              <a:pPr marL="417195" marR="0" lvl="1" indent="-208282" algn="l" defTabSz="609539" rtl="0" fontAlgn="auto" hangingPunct="1">
                <a:lnSpc>
                  <a:spcPts val="270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dirty="0">
                  <a:uFillTx/>
                  <a:latin typeface="Calibri"/>
                  <a:ea typeface="RoxboroughCF"/>
                  <a:cs typeface="RoxboroughCF"/>
                </a:rPr>
                <a:t>Increase PREM survey completion &gt;10% or 15 surveys per month to obtain patient feedback</a:t>
              </a:r>
              <a:endParaRPr lang="en-US" sz="2000" b="0" i="0" u="none" strike="noStrike" kern="1200" cap="none" spc="0" baseline="0" dirty="0">
                <a:uFillTx/>
                <a:latin typeface="Calibri"/>
                <a:ea typeface="Calibri"/>
                <a:cs typeface="Arial"/>
              </a:endParaRPr>
            </a:p>
            <a:p>
              <a:pPr marL="417195" marR="0" lvl="1" indent="-208282" algn="l" defTabSz="609539" rtl="0" fontAlgn="auto" hangingPunct="1">
                <a:lnSpc>
                  <a:spcPts val="270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dirty="0">
                  <a:uFillTx/>
                  <a:latin typeface="Calibri"/>
                  <a:ea typeface="RoxboroughCF"/>
                  <a:cs typeface="RoxboroughCF"/>
                </a:rPr>
                <a:t>Utilize feedback to </a:t>
              </a:r>
              <a:r>
                <a:rPr lang="en-US" sz="2000" b="0" i="0" u="none" strike="noStrike" kern="1200" cap="none" spc="0" baseline="0" dirty="0" err="1">
                  <a:uFillTx/>
                  <a:latin typeface="Calibri"/>
                  <a:ea typeface="RoxboroughCF"/>
                  <a:cs typeface="RoxboroughCF"/>
                </a:rPr>
                <a:t>to</a:t>
              </a:r>
              <a:r>
                <a:rPr lang="en-US" sz="2000" b="0" i="0" u="none" strike="noStrike" kern="1200" cap="none" spc="0" baseline="0" dirty="0">
                  <a:uFillTx/>
                  <a:latin typeface="Calibri"/>
                  <a:ea typeface="RoxboroughCF"/>
                  <a:cs typeface="RoxboroughCF"/>
                </a:rPr>
                <a:t> improve respectful care</a:t>
              </a:r>
            </a:p>
          </p:txBody>
        </p:sp>
      </p:grpSp>
      <p:grpSp>
        <p:nvGrpSpPr>
          <p:cNvPr id="10" name="Group 10">
            <a:extLst>
              <a:ext uri="{FF2B5EF4-FFF2-40B4-BE49-F238E27FC236}">
                <a16:creationId xmlns:a16="http://schemas.microsoft.com/office/drawing/2014/main" id="{FB291F1E-7DAE-B96F-F656-9034ACA9CD62}"/>
              </a:ext>
            </a:extLst>
          </p:cNvPr>
          <p:cNvGrpSpPr/>
          <p:nvPr/>
        </p:nvGrpSpPr>
        <p:grpSpPr>
          <a:xfrm>
            <a:off x="9241936" y="2145215"/>
            <a:ext cx="2719245" cy="4440270"/>
            <a:chOff x="9096974" y="2188171"/>
            <a:chExt cx="2824195" cy="4411318"/>
          </a:xfrm>
          <a:solidFill>
            <a:schemeClr val="accent5">
              <a:lumMod val="40000"/>
              <a:lumOff val="60000"/>
            </a:schemeClr>
          </a:solidFill>
        </p:grpSpPr>
        <p:sp>
          <p:nvSpPr>
            <p:cNvPr id="11" name="Freeform 11">
              <a:extLst>
                <a:ext uri="{FF2B5EF4-FFF2-40B4-BE49-F238E27FC236}">
                  <a16:creationId xmlns:a16="http://schemas.microsoft.com/office/drawing/2014/main" id="{0AF5E8F7-7AA7-1E03-D0D1-7ACDFE323F26}"/>
                </a:ext>
              </a:extLst>
            </p:cNvPr>
            <p:cNvSpPr/>
            <p:nvPr/>
          </p:nvSpPr>
          <p:spPr>
            <a:xfrm>
              <a:off x="9204130" y="2464390"/>
              <a:ext cx="2717039" cy="4135099"/>
            </a:xfrm>
            <a:custGeom>
              <a:avLst/>
              <a:gdLst>
                <a:gd name="f0" fmla="val w"/>
                <a:gd name="f1" fmla="val h"/>
                <a:gd name="f2" fmla="val 0"/>
                <a:gd name="f3" fmla="val 1073399"/>
                <a:gd name="f4" fmla="val 1633618"/>
                <a:gd name="f5" fmla="val 96879"/>
                <a:gd name="f6" fmla="val 976520"/>
                <a:gd name="f7" fmla="val 1030025"/>
                <a:gd name="f8" fmla="val 43374"/>
                <a:gd name="f9" fmla="val 1536739"/>
                <a:gd name="f10" fmla="val 1562433"/>
                <a:gd name="f11" fmla="val 1063192"/>
                <a:gd name="f12" fmla="val 1587075"/>
                <a:gd name="f13" fmla="val 1045024"/>
                <a:gd name="f14" fmla="val 1605243"/>
                <a:gd name="f15" fmla="val 1026856"/>
                <a:gd name="f16" fmla="val 1623411"/>
                <a:gd name="f17" fmla="val 1002214"/>
                <a:gd name="f18" fmla="val 1590244"/>
                <a:gd name="f19" fmla="*/ f0 1 1073399"/>
                <a:gd name="f20" fmla="*/ f1 1 1633618"/>
                <a:gd name="f21" fmla="+- f4 0 f2"/>
                <a:gd name="f22" fmla="+- f3 0 f2"/>
                <a:gd name="f23" fmla="*/ f22 1 1073399"/>
                <a:gd name="f24" fmla="*/ f21 1 1633618"/>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073399" h="1633618">
                  <a:moveTo>
                    <a:pt x="f5" y="f2"/>
                  </a:moveTo>
                  <a:lnTo>
                    <a:pt x="f6" y="f2"/>
                  </a:lnTo>
                  <a:cubicBezTo>
                    <a:pt x="f7" y="f2"/>
                    <a:pt x="f3" y="f8"/>
                    <a:pt x="f3" y="f5"/>
                  </a:cubicBezTo>
                  <a:lnTo>
                    <a:pt x="f3" y="f9"/>
                  </a:lnTo>
                  <a:cubicBezTo>
                    <a:pt x="f3" y="f10"/>
                    <a:pt x="f11" y="f12"/>
                    <a:pt x="f13" y="f14"/>
                  </a:cubicBezTo>
                  <a:cubicBezTo>
                    <a:pt x="f15" y="f16"/>
                    <a:pt x="f17" y="f4"/>
                    <a:pt x="f6" y="f4"/>
                  </a:cubicBezTo>
                  <a:lnTo>
                    <a:pt x="f5" y="f4"/>
                  </a:lnTo>
                  <a:cubicBezTo>
                    <a:pt x="f8" y="f4"/>
                    <a:pt x="f2" y="f18"/>
                    <a:pt x="f2" y="f9"/>
                  </a:cubicBezTo>
                  <a:lnTo>
                    <a:pt x="f2" y="f5"/>
                  </a:lnTo>
                  <a:cubicBezTo>
                    <a:pt x="f2" y="f8"/>
                    <a:pt x="f8" y="f2"/>
                    <a:pt x="f5" y="f2"/>
                  </a:cubicBezTo>
                  <a:close/>
                </a:path>
              </a:pathLst>
            </a:custGeom>
            <a:grpFill/>
            <a:ln w="38103" cap="rnd">
              <a:solidFill>
                <a:srgbClr val="BEEB9F"/>
              </a:solidFill>
              <a:prstDash val="solid"/>
              <a:roun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2" name="TextBox 12">
              <a:extLst>
                <a:ext uri="{FF2B5EF4-FFF2-40B4-BE49-F238E27FC236}">
                  <a16:creationId xmlns:a16="http://schemas.microsoft.com/office/drawing/2014/main" id="{7215FEFE-C39B-F6A3-322A-EDDB62A1D9CC}"/>
                </a:ext>
              </a:extLst>
            </p:cNvPr>
            <p:cNvSpPr txBox="1"/>
            <p:nvPr/>
          </p:nvSpPr>
          <p:spPr>
            <a:xfrm>
              <a:off x="9096974" y="2188171"/>
              <a:ext cx="2717039" cy="4327974"/>
            </a:xfrm>
            <a:prstGeom prst="rect">
              <a:avLst/>
            </a:prstGeom>
            <a:grpFill/>
            <a:ln cap="flat">
              <a:noFill/>
            </a:ln>
          </p:spPr>
          <p:txBody>
            <a:bodyPr vert="horz" wrap="square" lIns="33869" tIns="33869" rIns="33869" bIns="33869" anchor="ctr" anchorCtr="0" compatLnSpc="1">
              <a:noAutofit/>
            </a:bodyPr>
            <a:lstStyle/>
            <a:p>
              <a:pPr marL="431797" marR="0" lvl="1" indent="-215898" algn="l" defTabSz="609539" rtl="0" fontAlgn="auto" hangingPunct="1">
                <a:lnSpc>
                  <a:spcPts val="2800"/>
                </a:lnSpc>
                <a:spcBef>
                  <a:spcPts val="0"/>
                </a:spcBef>
                <a:spcAft>
                  <a:spcPts val="0"/>
                </a:spcAft>
                <a:buSzPct val="100000"/>
                <a:buFont typeface="Arial"/>
                <a:buChar char="•"/>
                <a:tabLst/>
                <a:defRPr sz="1800" b="0" i="0" u="none" strike="noStrike" kern="0" cap="none" spc="0" baseline="0">
                  <a:solidFill>
                    <a:srgbClr val="000000"/>
                  </a:solidFill>
                  <a:uFillTx/>
                </a:defRPr>
              </a:pPr>
              <a:endParaRPr lang="en-US" sz="800" b="0" i="0" u="none" strike="noStrike" kern="1200" cap="none" spc="0" baseline="0" dirty="0">
                <a:solidFill>
                  <a:srgbClr val="444C55"/>
                </a:solidFill>
                <a:uFillTx/>
                <a:latin typeface="Arial"/>
                <a:cs typeface="Arial"/>
              </a:endParaRPr>
            </a:p>
            <a:p>
              <a:pPr marL="431797" marR="0" lvl="1" indent="-215898" algn="l" defTabSz="609539" rtl="0" fontAlgn="auto" hangingPunct="1">
                <a:lnSpc>
                  <a:spcPts val="2800"/>
                </a:lnSpc>
                <a:spcBef>
                  <a:spcPts val="0"/>
                </a:spcBef>
                <a:spcAft>
                  <a:spcPts val="0"/>
                </a:spcAft>
                <a:buSzPct val="100000"/>
                <a:buFont typeface="Arial"/>
                <a:buChar char="•"/>
                <a:tabLst/>
                <a:defRPr sz="1800" b="0" i="0" u="none" strike="noStrike" kern="0" cap="none" spc="0" baseline="0">
                  <a:solidFill>
                    <a:srgbClr val="000000"/>
                  </a:solidFill>
                  <a:uFillTx/>
                </a:defRPr>
              </a:pPr>
              <a:endParaRPr lang="en-US" sz="2000" b="0" i="0" u="none" strike="noStrike" kern="1200" cap="none" spc="0" baseline="0" dirty="0">
                <a:solidFill>
                  <a:srgbClr val="FFFFFF"/>
                </a:solidFill>
                <a:uFillTx/>
                <a:latin typeface="RoxboroughCF"/>
                <a:ea typeface="RoxboroughCF"/>
                <a:cs typeface="RoxboroughCF"/>
              </a:endParaRPr>
            </a:p>
            <a:p>
              <a:pPr marL="431797" marR="0" lvl="1" indent="-215898" algn="l" defTabSz="609539" rtl="0" fontAlgn="auto" hangingPunct="1">
                <a:lnSpc>
                  <a:spcPts val="28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dirty="0">
                  <a:uFillTx/>
                  <a:latin typeface="Calibri"/>
                  <a:ea typeface="RoxboroughCF"/>
                  <a:cs typeface="RoxboroughCF"/>
                </a:rPr>
                <a:t>Stratify NTSV C-section &amp; PREM data by race, ethnicity and insurance</a:t>
              </a:r>
              <a:endParaRPr lang="en-US" sz="2000" b="0" i="0" u="none" strike="noStrike" kern="1200" cap="none" spc="0" baseline="0" dirty="0">
                <a:uFillTx/>
                <a:latin typeface="Calibri"/>
                <a:ea typeface="Calibri"/>
                <a:cs typeface="Arial"/>
              </a:endParaRPr>
            </a:p>
            <a:p>
              <a:pPr marL="431797" marR="0" lvl="1" indent="-215898" algn="l" defTabSz="609539" rtl="0" fontAlgn="auto" hangingPunct="1">
                <a:lnSpc>
                  <a:spcPts val="28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000" b="0" i="0" u="none" strike="noStrike" kern="0" cap="none" spc="0" baseline="0" dirty="0">
                  <a:uFillTx/>
                  <a:latin typeface="Calibri"/>
                  <a:ea typeface="RoxboroughCF"/>
                  <a:cs typeface="RoxboroughCF"/>
                </a:rPr>
                <a:t>Identify and t</a:t>
              </a:r>
              <a:r>
                <a:rPr lang="en-US" sz="2000" b="0" i="0" u="none" strike="noStrike" kern="1200" cap="none" spc="0" baseline="0" dirty="0">
                  <a:uFillTx/>
                  <a:latin typeface="Calibri"/>
                  <a:ea typeface="RoxboroughCF"/>
                  <a:cs typeface="RoxboroughCF"/>
                </a:rPr>
                <a:t>ake action on disparities</a:t>
              </a:r>
            </a:p>
          </p:txBody>
        </p:sp>
      </p:grpSp>
      <p:grpSp>
        <p:nvGrpSpPr>
          <p:cNvPr id="13" name="Group 13">
            <a:extLst>
              <a:ext uri="{FF2B5EF4-FFF2-40B4-BE49-F238E27FC236}">
                <a16:creationId xmlns:a16="http://schemas.microsoft.com/office/drawing/2014/main" id="{03725E03-53A4-459C-C3FE-59C8E891FC84}"/>
              </a:ext>
            </a:extLst>
          </p:cNvPr>
          <p:cNvGrpSpPr/>
          <p:nvPr/>
        </p:nvGrpSpPr>
        <p:grpSpPr>
          <a:xfrm>
            <a:off x="3351216" y="2007677"/>
            <a:ext cx="2808076" cy="4606989"/>
            <a:chOff x="3347692" y="2017079"/>
            <a:chExt cx="2808076" cy="4606989"/>
          </a:xfrm>
          <a:solidFill>
            <a:srgbClr val="FDE0E9"/>
          </a:solidFill>
        </p:grpSpPr>
        <p:sp>
          <p:nvSpPr>
            <p:cNvPr id="14" name="Freeform 14">
              <a:extLst>
                <a:ext uri="{FF2B5EF4-FFF2-40B4-BE49-F238E27FC236}">
                  <a16:creationId xmlns:a16="http://schemas.microsoft.com/office/drawing/2014/main" id="{8F58E61A-B217-66CA-949F-6DDB795D2A76}"/>
                </a:ext>
              </a:extLst>
            </p:cNvPr>
            <p:cNvSpPr/>
            <p:nvPr/>
          </p:nvSpPr>
          <p:spPr>
            <a:xfrm>
              <a:off x="3347692" y="2312179"/>
              <a:ext cx="2808076" cy="4311889"/>
            </a:xfrm>
            <a:custGeom>
              <a:avLst/>
              <a:gdLst>
                <a:gd name="f0" fmla="val w"/>
                <a:gd name="f1" fmla="val h"/>
                <a:gd name="f2" fmla="val 0"/>
                <a:gd name="f3" fmla="val 834160"/>
                <a:gd name="f4" fmla="val 1280880"/>
                <a:gd name="f5" fmla="val 123748"/>
                <a:gd name="f6" fmla="val 710412"/>
                <a:gd name="f7" fmla="val 743232"/>
                <a:gd name="f8" fmla="val 774708"/>
                <a:gd name="f9" fmla="val 13038"/>
                <a:gd name="f10" fmla="val 797915"/>
                <a:gd name="f11" fmla="val 36245"/>
                <a:gd name="f12" fmla="val 821122"/>
                <a:gd name="f13" fmla="val 59452"/>
                <a:gd name="f14" fmla="val 90928"/>
                <a:gd name="f15" fmla="val 1157132"/>
                <a:gd name="f16" fmla="val 1225477"/>
                <a:gd name="f17" fmla="val 778756"/>
                <a:gd name="f18" fmla="val 1267843"/>
                <a:gd name="f19" fmla="val 1244635"/>
                <a:gd name="f20" fmla="val 1221428"/>
                <a:gd name="f21" fmla="val 1189952"/>
                <a:gd name="f22" fmla="*/ f0 1 834160"/>
                <a:gd name="f23" fmla="*/ f1 1 1280880"/>
                <a:gd name="f24" fmla="+- f4 0 f2"/>
                <a:gd name="f25" fmla="+- f3 0 f2"/>
                <a:gd name="f26" fmla="*/ f25 1 834160"/>
                <a:gd name="f27" fmla="*/ f24 1 1280880"/>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834160" h="1280880">
                  <a:moveTo>
                    <a:pt x="f5" y="f2"/>
                  </a:moveTo>
                  <a:lnTo>
                    <a:pt x="f6" y="f2"/>
                  </a:lnTo>
                  <a:cubicBezTo>
                    <a:pt x="f7" y="f2"/>
                    <a:pt x="f8" y="f9"/>
                    <a:pt x="f10" y="f11"/>
                  </a:cubicBezTo>
                  <a:cubicBezTo>
                    <a:pt x="f12" y="f13"/>
                    <a:pt x="f3" y="f14"/>
                    <a:pt x="f3" y="f5"/>
                  </a:cubicBezTo>
                  <a:lnTo>
                    <a:pt x="f3" y="f15"/>
                  </a:lnTo>
                  <a:cubicBezTo>
                    <a:pt x="f3" y="f16"/>
                    <a:pt x="f17" y="f4"/>
                    <a:pt x="f6" y="f4"/>
                  </a:cubicBezTo>
                  <a:lnTo>
                    <a:pt x="f5" y="f4"/>
                  </a:lnTo>
                  <a:cubicBezTo>
                    <a:pt x="f14" y="f4"/>
                    <a:pt x="f13" y="f18"/>
                    <a:pt x="f11" y="f19"/>
                  </a:cubicBezTo>
                  <a:cubicBezTo>
                    <a:pt x="f9" y="f20"/>
                    <a:pt x="f2" y="f21"/>
                    <a:pt x="f2" y="f15"/>
                  </a:cubicBezTo>
                  <a:lnTo>
                    <a:pt x="f2" y="f5"/>
                  </a:lnTo>
                  <a:cubicBezTo>
                    <a:pt x="f2" y="f14"/>
                    <a:pt x="f9" y="f13"/>
                    <a:pt x="f11" y="f11"/>
                  </a:cubicBezTo>
                  <a:cubicBezTo>
                    <a:pt x="f13" y="f9"/>
                    <a:pt x="f14" y="f2"/>
                    <a:pt x="f5" y="f2"/>
                  </a:cubicBezTo>
                  <a:close/>
                </a:path>
              </a:pathLst>
            </a:custGeom>
            <a:grpFill/>
            <a:ln w="38103" cap="rnd">
              <a:solidFill>
                <a:srgbClr val="BEEB9F"/>
              </a:solidFill>
              <a:prstDash val="solid"/>
              <a:roun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5" name="TextBox 15">
              <a:extLst>
                <a:ext uri="{FF2B5EF4-FFF2-40B4-BE49-F238E27FC236}">
                  <a16:creationId xmlns:a16="http://schemas.microsoft.com/office/drawing/2014/main" id="{FE95726A-4E17-BF23-60CD-680B86156859}"/>
                </a:ext>
              </a:extLst>
            </p:cNvPr>
            <p:cNvSpPr txBox="1"/>
            <p:nvPr/>
          </p:nvSpPr>
          <p:spPr>
            <a:xfrm>
              <a:off x="3347692" y="2017079"/>
              <a:ext cx="2808076" cy="4568406"/>
            </a:xfrm>
            <a:prstGeom prst="rect">
              <a:avLst/>
            </a:prstGeom>
            <a:grpFill/>
            <a:ln cap="flat">
              <a:noFill/>
            </a:ln>
          </p:spPr>
          <p:txBody>
            <a:bodyPr vert="horz" wrap="square" lIns="8467" tIns="8467" rIns="8467" bIns="8467" anchor="ctr" anchorCtr="0" compatLnSpc="1">
              <a:noAutofit/>
            </a:bodyPr>
            <a:lstStyle/>
            <a:p>
              <a:pPr marL="0" marR="0" lvl="0" indent="0" algn="ctr" defTabSz="609539" rtl="0" fontAlgn="auto" hangingPunct="1">
                <a:lnSpc>
                  <a:spcPts val="31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dirty="0">
                <a:solidFill>
                  <a:srgbClr val="444C55"/>
                </a:solidFill>
                <a:uFillTx/>
                <a:latin typeface="Arial"/>
              </a:endParaRPr>
            </a:p>
            <a:p>
              <a:pPr marL="0" marR="0" lvl="0" indent="0" algn="l" defTabSz="609539" rtl="0" fontAlgn="auto" hangingPunct="1">
                <a:lnSpc>
                  <a:spcPts val="224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dirty="0">
                <a:solidFill>
                  <a:srgbClr val="444C55"/>
                </a:solidFill>
                <a:uFillTx/>
                <a:latin typeface="Arial"/>
              </a:endParaRPr>
            </a:p>
            <a:p>
              <a:pPr marL="402592" marR="0" lvl="1" indent="-201296" algn="l" defTabSz="609539" rtl="0" fontAlgn="auto" hangingPunct="1">
                <a:lnSpc>
                  <a:spcPts val="2615"/>
                </a:lnSpc>
                <a:spcBef>
                  <a:spcPts val="0"/>
                </a:spcBef>
                <a:spcAft>
                  <a:spcPts val="0"/>
                </a:spcAft>
                <a:buSzPct val="100000"/>
                <a:buFont typeface="Arial"/>
                <a:buChar char="•"/>
                <a:tabLst/>
                <a:defRPr sz="1800" b="0" i="0" u="none" strike="noStrike" kern="0" cap="none" spc="0" baseline="0">
                  <a:solidFill>
                    <a:srgbClr val="000000"/>
                  </a:solidFill>
                  <a:uFillTx/>
                </a:defRPr>
              </a:pPr>
              <a:endParaRPr lang="en-US" sz="800" b="0" i="0" u="none" strike="noStrike" kern="1200" cap="none" spc="0" baseline="0" dirty="0">
                <a:solidFill>
                  <a:srgbClr val="444C55"/>
                </a:solidFill>
                <a:uFillTx/>
                <a:latin typeface="Arial"/>
                <a:cs typeface="Arial"/>
              </a:endParaRPr>
            </a:p>
            <a:p>
              <a:pPr marL="402592" marR="0" lvl="1" indent="-201296" algn="l" defTabSz="609539" rtl="0" fontAlgn="auto" hangingPunct="1">
                <a:lnSpc>
                  <a:spcPts val="2615"/>
                </a:lnSpc>
                <a:spcBef>
                  <a:spcPts val="0"/>
                </a:spcBef>
                <a:spcAft>
                  <a:spcPts val="0"/>
                </a:spcAft>
                <a:buSzPct val="100000"/>
                <a:buFont typeface="Arial"/>
                <a:buChar char="•"/>
                <a:tabLst/>
                <a:defRPr sz="1800" b="0" i="0" u="none" strike="noStrike" kern="0" cap="none" spc="0" baseline="0">
                  <a:solidFill>
                    <a:srgbClr val="000000"/>
                  </a:solidFill>
                  <a:uFillTx/>
                </a:defRPr>
              </a:pPr>
              <a:endParaRPr lang="en-US" sz="1850" b="0" i="0" u="none" strike="noStrike" kern="1200" cap="none" spc="0" baseline="0" dirty="0">
                <a:solidFill>
                  <a:srgbClr val="FFFFFF"/>
                </a:solidFill>
                <a:uFillTx/>
                <a:latin typeface="RoxboroughCF"/>
                <a:ea typeface="RoxboroughCF"/>
                <a:cs typeface="RoxboroughCF"/>
              </a:endParaRPr>
            </a:p>
            <a:p>
              <a:pPr marL="402592" marR="0" lvl="1" indent="-201296" algn="l" defTabSz="609539" rtl="0" fontAlgn="auto" hangingPunct="1">
                <a:lnSpc>
                  <a:spcPts val="261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dirty="0">
                  <a:uFillTx/>
                  <a:latin typeface="Calibri"/>
                  <a:ea typeface="RoxboroughCF"/>
                  <a:cs typeface="RoxboroughCF"/>
                </a:rPr>
                <a:t>Build relationships with community partners to improve linkage, such as </a:t>
              </a:r>
              <a:r>
                <a:rPr lang="en-US" sz="2000" b="0" i="1" u="none" strike="noStrike" kern="1200" cap="none" spc="0" baseline="0" dirty="0">
                  <a:uFillTx/>
                  <a:latin typeface="Calibri"/>
                  <a:ea typeface="RoxboroughCF Italics"/>
                  <a:cs typeface="RoxboroughCF Italics"/>
                </a:rPr>
                <a:t>Community-based Doulas and Home Visiting Programs</a:t>
              </a:r>
              <a:endParaRPr lang="en-US" sz="2000" b="0" i="0" u="none" strike="noStrike" kern="1200" cap="none" spc="0" baseline="0" dirty="0">
                <a:uFillTx/>
                <a:latin typeface="Calibri"/>
                <a:ea typeface="Calibri"/>
                <a:cs typeface="Arial"/>
              </a:endParaRPr>
            </a:p>
            <a:p>
              <a:pPr marL="417195" marR="0" lvl="1" indent="-208282" algn="l" defTabSz="609539" rtl="0" fontAlgn="auto" hangingPunct="1">
                <a:lnSpc>
                  <a:spcPts val="270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dirty="0">
                  <a:uFillTx/>
                  <a:latin typeface="Calibri"/>
                  <a:ea typeface="RoxboroughCF"/>
                  <a:cs typeface="RoxboroughCF"/>
                </a:rPr>
                <a:t>Expand Strategies to outpatient sites</a:t>
              </a:r>
              <a:endParaRPr lang="en-US" sz="1900" b="0" i="0" u="none" strike="noStrike" kern="1200" cap="none" spc="0" baseline="0" dirty="0">
                <a:uFillTx/>
                <a:latin typeface="Calibri"/>
                <a:ea typeface="RoxboroughCF"/>
                <a:cs typeface="RoxboroughCF"/>
              </a:endParaRPr>
            </a:p>
          </p:txBody>
        </p:sp>
      </p:grpSp>
      <p:grpSp>
        <p:nvGrpSpPr>
          <p:cNvPr id="16" name="Group 16">
            <a:extLst>
              <a:ext uri="{FF2B5EF4-FFF2-40B4-BE49-F238E27FC236}">
                <a16:creationId xmlns:a16="http://schemas.microsoft.com/office/drawing/2014/main" id="{E3E2F4C9-D22C-12C8-49F0-EFEED3E95F4C}"/>
              </a:ext>
            </a:extLst>
          </p:cNvPr>
          <p:cNvGrpSpPr/>
          <p:nvPr/>
        </p:nvGrpSpPr>
        <p:grpSpPr>
          <a:xfrm>
            <a:off x="388510" y="1822602"/>
            <a:ext cx="2786880" cy="1530348"/>
            <a:chOff x="388510" y="1822602"/>
            <a:chExt cx="2786880" cy="1530348"/>
          </a:xfrm>
          <a:solidFill>
            <a:schemeClr val="accent6">
              <a:lumMod val="20000"/>
              <a:lumOff val="80000"/>
            </a:schemeClr>
          </a:solidFill>
        </p:grpSpPr>
        <p:sp>
          <p:nvSpPr>
            <p:cNvPr id="17" name="Freeform 17">
              <a:extLst>
                <a:ext uri="{FF2B5EF4-FFF2-40B4-BE49-F238E27FC236}">
                  <a16:creationId xmlns:a16="http://schemas.microsoft.com/office/drawing/2014/main" id="{77B1EF2E-AF6E-9E4E-4DA4-9FFD5AA545B5}"/>
                </a:ext>
              </a:extLst>
            </p:cNvPr>
            <p:cNvSpPr/>
            <p:nvPr/>
          </p:nvSpPr>
          <p:spPr>
            <a:xfrm>
              <a:off x="388510" y="1960747"/>
              <a:ext cx="2786880" cy="1356494"/>
            </a:xfrm>
            <a:prstGeom prst="roundRect">
              <a:avLst/>
            </a:prstGeom>
            <a:gr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8" name="TextBox 18">
              <a:extLst>
                <a:ext uri="{FF2B5EF4-FFF2-40B4-BE49-F238E27FC236}">
                  <a16:creationId xmlns:a16="http://schemas.microsoft.com/office/drawing/2014/main" id="{834F7379-DFA5-B130-88DB-82EA4A5EE322}"/>
                </a:ext>
              </a:extLst>
            </p:cNvPr>
            <p:cNvSpPr txBox="1"/>
            <p:nvPr/>
          </p:nvSpPr>
          <p:spPr>
            <a:xfrm>
              <a:off x="388510" y="1822602"/>
              <a:ext cx="2786880" cy="1530348"/>
            </a:xfrm>
            <a:prstGeom prst="roundRect">
              <a:avLst/>
            </a:prstGeom>
            <a:grpFill/>
            <a:ln cap="flat">
              <a:solidFill>
                <a:srgbClr val="4472C4"/>
              </a:solidFill>
            </a:ln>
          </p:spPr>
          <p:txBody>
            <a:bodyPr vert="horz" wrap="square" lIns="33869" tIns="33869" rIns="33869" bIns="33869" anchor="ctr" anchorCtr="1" compatLnSpc="1">
              <a:noAutofit/>
            </a:bodyPr>
            <a:lstStyle/>
            <a:p>
              <a:pPr marL="0" marR="0" lvl="0" indent="0" algn="ctr" defTabSz="609539" rtl="0" fontAlgn="auto" hangingPunct="1">
                <a:lnSpc>
                  <a:spcPts val="3080"/>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dirty="0">
                  <a:solidFill>
                    <a:srgbClr val="000000"/>
                  </a:solidFill>
                  <a:uFillTx/>
                  <a:latin typeface="Calibri"/>
                  <a:ea typeface="RoxboroughCF"/>
                  <a:cs typeface="RoxboroughCF"/>
                </a:rPr>
                <a:t>Active Patient &amp; Community Engagement</a:t>
              </a:r>
            </a:p>
          </p:txBody>
        </p:sp>
      </p:grpSp>
      <p:grpSp>
        <p:nvGrpSpPr>
          <p:cNvPr id="19" name="Group 19">
            <a:extLst>
              <a:ext uri="{FF2B5EF4-FFF2-40B4-BE49-F238E27FC236}">
                <a16:creationId xmlns:a16="http://schemas.microsoft.com/office/drawing/2014/main" id="{13EA0771-983F-B9A1-DC83-2F17AB0930D4}"/>
              </a:ext>
            </a:extLst>
          </p:cNvPr>
          <p:cNvGrpSpPr/>
          <p:nvPr/>
        </p:nvGrpSpPr>
        <p:grpSpPr>
          <a:xfrm>
            <a:off x="3313099" y="1762725"/>
            <a:ext cx="2891817" cy="1594814"/>
            <a:chOff x="3313099" y="1762725"/>
            <a:chExt cx="2891817" cy="1594814"/>
          </a:xfrm>
          <a:solidFill>
            <a:schemeClr val="accent6">
              <a:lumMod val="20000"/>
              <a:lumOff val="80000"/>
            </a:schemeClr>
          </a:solidFill>
        </p:grpSpPr>
        <p:sp>
          <p:nvSpPr>
            <p:cNvPr id="20" name="Freeform 20">
              <a:extLst>
                <a:ext uri="{FF2B5EF4-FFF2-40B4-BE49-F238E27FC236}">
                  <a16:creationId xmlns:a16="http://schemas.microsoft.com/office/drawing/2014/main" id="{A7BC1E59-B8E4-7B99-6596-983894C86B47}"/>
                </a:ext>
              </a:extLst>
            </p:cNvPr>
            <p:cNvSpPr/>
            <p:nvPr/>
          </p:nvSpPr>
          <p:spPr>
            <a:xfrm>
              <a:off x="3313099" y="1762725"/>
              <a:ext cx="2891817" cy="1594814"/>
            </a:xfrm>
            <a:custGeom>
              <a:avLst/>
              <a:gdLst>
                <a:gd name="f0" fmla="val w"/>
                <a:gd name="f1" fmla="val h"/>
                <a:gd name="f2" fmla="val 0"/>
                <a:gd name="f3" fmla="val 1087756"/>
                <a:gd name="f4" fmla="val 634684"/>
                <a:gd name="f5" fmla="val 95601"/>
                <a:gd name="f6" fmla="val 992156"/>
                <a:gd name="f7" fmla="val 1017511"/>
                <a:gd name="f8" fmla="val 1041827"/>
                <a:gd name="f9" fmla="val 10072"/>
                <a:gd name="f10" fmla="val 1059756"/>
                <a:gd name="f11" fmla="val 28001"/>
                <a:gd name="f12" fmla="val 1077684"/>
                <a:gd name="f13" fmla="val 45929"/>
                <a:gd name="f14" fmla="val 70246"/>
                <a:gd name="f15" fmla="val 539083"/>
                <a:gd name="f16" fmla="val 564438"/>
                <a:gd name="f17" fmla="val 588754"/>
                <a:gd name="f18" fmla="val 606683"/>
                <a:gd name="f19" fmla="val 624612"/>
                <a:gd name="f20" fmla="*/ f0 1 1087756"/>
                <a:gd name="f21" fmla="*/ f1 1 634684"/>
                <a:gd name="f22" fmla="+- f4 0 f2"/>
                <a:gd name="f23" fmla="+- f3 0 f2"/>
                <a:gd name="f24" fmla="*/ f23 1 1087756"/>
                <a:gd name="f25" fmla="*/ f22 1 634684"/>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087756" h="634684">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grpFill/>
            <a:ln cap="flat">
              <a:solidFill>
                <a:schemeClr val="tx2">
                  <a:lumMod val="50000"/>
                  <a:lumOff val="50000"/>
                </a:schemeClr>
              </a:solid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1" name="TextBox 21">
              <a:extLst>
                <a:ext uri="{FF2B5EF4-FFF2-40B4-BE49-F238E27FC236}">
                  <a16:creationId xmlns:a16="http://schemas.microsoft.com/office/drawing/2014/main" id="{82D63526-2CE1-3A9B-BD33-5FB32D405EE4}"/>
                </a:ext>
              </a:extLst>
            </p:cNvPr>
            <p:cNvSpPr txBox="1"/>
            <p:nvPr/>
          </p:nvSpPr>
          <p:spPr>
            <a:xfrm>
              <a:off x="3354740" y="1899341"/>
              <a:ext cx="2837483" cy="1321582"/>
            </a:xfrm>
            <a:prstGeom prst="rect">
              <a:avLst/>
            </a:prstGeom>
            <a:grp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080"/>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dirty="0">
                  <a:solidFill>
                    <a:srgbClr val="000000"/>
                  </a:solidFill>
                  <a:uFillTx/>
                  <a:latin typeface="Calibri"/>
                  <a:ea typeface="RoxboroughCF"/>
                  <a:cs typeface="RoxboroughCF"/>
                </a:rPr>
                <a:t>Social Determinants of Health </a:t>
              </a:r>
              <a:r>
                <a:rPr lang="en-US" sz="2400" b="0" i="0" u="none" strike="noStrike" kern="0" cap="none" spc="0" baseline="0" dirty="0">
                  <a:solidFill>
                    <a:srgbClr val="000000"/>
                  </a:solidFill>
                  <a:uFillTx/>
                  <a:latin typeface="Calibri"/>
                  <a:ea typeface="RoxboroughCF"/>
                  <a:cs typeface="RoxboroughCF"/>
                </a:rPr>
                <a:t>linking</a:t>
              </a:r>
              <a:r>
                <a:rPr lang="en-US" sz="2400" b="0" i="0" u="none" strike="noStrike" kern="1200" cap="none" spc="0" baseline="0" dirty="0">
                  <a:solidFill>
                    <a:srgbClr val="000000"/>
                  </a:solidFill>
                  <a:uFillTx/>
                  <a:latin typeface="Calibri"/>
                  <a:ea typeface="RoxboroughCF"/>
                  <a:cs typeface="RoxboroughCF"/>
                </a:rPr>
                <a:t> to community partners</a:t>
              </a:r>
            </a:p>
          </p:txBody>
        </p:sp>
      </p:grpSp>
      <p:sp>
        <p:nvSpPr>
          <p:cNvPr id="22" name="TextBox 22">
            <a:extLst>
              <a:ext uri="{FF2B5EF4-FFF2-40B4-BE49-F238E27FC236}">
                <a16:creationId xmlns:a16="http://schemas.microsoft.com/office/drawing/2014/main" id="{043751B5-4651-16B6-56BD-A3F4613914C6}"/>
              </a:ext>
            </a:extLst>
          </p:cNvPr>
          <p:cNvSpPr txBox="1"/>
          <p:nvPr/>
        </p:nvSpPr>
        <p:spPr>
          <a:xfrm>
            <a:off x="797539" y="558798"/>
            <a:ext cx="10596917" cy="1089077"/>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9045"/>
              </a:lnSpc>
              <a:spcBef>
                <a:spcPts val="0"/>
              </a:spcBef>
              <a:spcAft>
                <a:spcPts val="0"/>
              </a:spcAft>
              <a:buNone/>
              <a:tabLst/>
              <a:defRPr sz="1800" b="0" i="0" u="none" strike="noStrike" kern="0" cap="none" spc="0" baseline="0">
                <a:solidFill>
                  <a:srgbClr val="000000"/>
                </a:solidFill>
                <a:uFillTx/>
              </a:defRPr>
            </a:pPr>
            <a:r>
              <a:rPr lang="en-US" sz="6600" b="1" i="0" u="none" strike="noStrike" kern="0" cap="none" spc="0" baseline="0">
                <a:solidFill>
                  <a:srgbClr val="1C498B"/>
                </a:solidFill>
                <a:uFillTx/>
                <a:latin typeface="Calibri"/>
                <a:ea typeface="Calibri"/>
                <a:cs typeface="Calibri"/>
              </a:rPr>
              <a:t>Sustaining Birth Equity Work</a:t>
            </a:r>
          </a:p>
        </p:txBody>
      </p:sp>
      <p:sp>
        <p:nvSpPr>
          <p:cNvPr id="26" name="Freeform 24">
            <a:extLst>
              <a:ext uri="{FF2B5EF4-FFF2-40B4-BE49-F238E27FC236}">
                <a16:creationId xmlns:a16="http://schemas.microsoft.com/office/drawing/2014/main" id="{6FD62C05-A19A-30C6-29B9-C9C95A1F7E22}"/>
              </a:ext>
            </a:extLst>
          </p:cNvPr>
          <p:cNvSpPr/>
          <p:nvPr/>
        </p:nvSpPr>
        <p:spPr>
          <a:xfrm>
            <a:off x="9185101" y="1719974"/>
            <a:ext cx="2753386" cy="1606545"/>
          </a:xfrm>
          <a:custGeom>
            <a:avLst/>
            <a:gdLst>
              <a:gd name="f0" fmla="val w"/>
              <a:gd name="f1" fmla="val h"/>
              <a:gd name="f2" fmla="val 0"/>
              <a:gd name="f3" fmla="val 1087756"/>
              <a:gd name="f4" fmla="val 634684"/>
              <a:gd name="f5" fmla="val 95601"/>
              <a:gd name="f6" fmla="val 992156"/>
              <a:gd name="f7" fmla="val 1017511"/>
              <a:gd name="f8" fmla="val 1041827"/>
              <a:gd name="f9" fmla="val 10072"/>
              <a:gd name="f10" fmla="val 1059756"/>
              <a:gd name="f11" fmla="val 28001"/>
              <a:gd name="f12" fmla="val 1077684"/>
              <a:gd name="f13" fmla="val 45929"/>
              <a:gd name="f14" fmla="val 70246"/>
              <a:gd name="f15" fmla="val 539083"/>
              <a:gd name="f16" fmla="val 564438"/>
              <a:gd name="f17" fmla="val 588754"/>
              <a:gd name="f18" fmla="val 606683"/>
              <a:gd name="f19" fmla="val 624612"/>
              <a:gd name="f20" fmla="*/ f0 1 1087756"/>
              <a:gd name="f21" fmla="*/ f1 1 634684"/>
              <a:gd name="f22" fmla="+- f4 0 f2"/>
              <a:gd name="f23" fmla="+- f3 0 f2"/>
              <a:gd name="f24" fmla="*/ f23 1 1087756"/>
              <a:gd name="f25" fmla="*/ f22 1 634684"/>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087756" h="634684">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chemeClr val="accent6">
              <a:lumMod val="20000"/>
              <a:lumOff val="80000"/>
            </a:schemeClr>
          </a:solidFill>
          <a:ln cap="flat">
            <a:solidFill>
              <a:schemeClr val="accent1">
                <a:lumMod val="60000"/>
                <a:lumOff val="40000"/>
              </a:schemeClr>
            </a:solidFill>
            <a:prstDash val="solid"/>
          </a:ln>
        </p:spPr>
        <p:txBody>
          <a:bodyPr vert="horz" wrap="square" lIns="91440" tIns="45720" rIns="91440" bIns="45720" anchor="ctr" anchorCtr="1" compatLnSpc="1">
            <a:noAutofit/>
          </a:bodyPr>
          <a:lstStyle/>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0" i="0" u="none" strike="noStrike" kern="0" cap="none" spc="0" baseline="0" dirty="0">
                <a:solidFill>
                  <a:srgbClr val="000000"/>
                </a:solidFill>
                <a:uFillTx/>
                <a:latin typeface="Calibri"/>
                <a:ea typeface="Calibri"/>
                <a:cs typeface="Arial"/>
              </a:rPr>
              <a:t>Use your data to sustain change</a:t>
            </a:r>
            <a:endParaRPr lang="en-US" sz="2400" b="0" i="0" u="none" strike="noStrike" kern="1200" cap="none" spc="0" baseline="0" dirty="0">
              <a:solidFill>
                <a:srgbClr val="000000"/>
              </a:solidFill>
              <a:uFillTx/>
              <a:latin typeface="Calibri"/>
              <a:ea typeface="Calibri"/>
              <a:cs typeface="Calibri"/>
            </a:endParaRPr>
          </a:p>
        </p:txBody>
      </p:sp>
      <p:sp>
        <p:nvSpPr>
          <p:cNvPr id="27" name="TextBox 31">
            <a:extLst>
              <a:ext uri="{FF2B5EF4-FFF2-40B4-BE49-F238E27FC236}">
                <a16:creationId xmlns:a16="http://schemas.microsoft.com/office/drawing/2014/main" id="{C355BF11-7BA0-34B0-19E0-98B989C6B8DC}"/>
              </a:ext>
            </a:extLst>
          </p:cNvPr>
          <p:cNvSpPr txBox="1"/>
          <p:nvPr/>
        </p:nvSpPr>
        <p:spPr>
          <a:xfrm>
            <a:off x="11175248" y="2642067"/>
            <a:ext cx="1338882" cy="642667"/>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28" name="Freeform 24">
            <a:extLst>
              <a:ext uri="{FF2B5EF4-FFF2-40B4-BE49-F238E27FC236}">
                <a16:creationId xmlns:a16="http://schemas.microsoft.com/office/drawing/2014/main" id="{F4623A58-E55A-446C-926F-209F8A95A2B7}"/>
              </a:ext>
            </a:extLst>
          </p:cNvPr>
          <p:cNvSpPr/>
          <p:nvPr/>
        </p:nvSpPr>
        <p:spPr>
          <a:xfrm>
            <a:off x="6307225" y="1756859"/>
            <a:ext cx="2753386" cy="1606545"/>
          </a:xfrm>
          <a:custGeom>
            <a:avLst/>
            <a:gdLst>
              <a:gd name="f0" fmla="val w"/>
              <a:gd name="f1" fmla="val h"/>
              <a:gd name="f2" fmla="val 0"/>
              <a:gd name="f3" fmla="val 1087756"/>
              <a:gd name="f4" fmla="val 634684"/>
              <a:gd name="f5" fmla="val 95601"/>
              <a:gd name="f6" fmla="val 992156"/>
              <a:gd name="f7" fmla="val 1017511"/>
              <a:gd name="f8" fmla="val 1041827"/>
              <a:gd name="f9" fmla="val 10072"/>
              <a:gd name="f10" fmla="val 1059756"/>
              <a:gd name="f11" fmla="val 28001"/>
              <a:gd name="f12" fmla="val 1077684"/>
              <a:gd name="f13" fmla="val 45929"/>
              <a:gd name="f14" fmla="val 70246"/>
              <a:gd name="f15" fmla="val 539083"/>
              <a:gd name="f16" fmla="val 564438"/>
              <a:gd name="f17" fmla="val 588754"/>
              <a:gd name="f18" fmla="val 606683"/>
              <a:gd name="f19" fmla="val 624612"/>
              <a:gd name="f20" fmla="*/ f0 1 1087756"/>
              <a:gd name="f21" fmla="*/ f1 1 634684"/>
              <a:gd name="f22" fmla="+- f4 0 f2"/>
              <a:gd name="f23" fmla="+- f3 0 f2"/>
              <a:gd name="f24" fmla="*/ f23 1 1087756"/>
              <a:gd name="f25" fmla="*/ f22 1 634684"/>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087756" h="634684">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chemeClr val="accent6">
              <a:lumMod val="20000"/>
              <a:lumOff val="80000"/>
            </a:schemeClr>
          </a:solidFill>
          <a:ln cap="flat">
            <a:solidFill>
              <a:schemeClr val="accent1">
                <a:lumMod val="60000"/>
                <a:lumOff val="40000"/>
              </a:schemeClr>
            </a:solidFill>
            <a:prstDash val="solid"/>
          </a:ln>
        </p:spPr>
        <p:txBody>
          <a:bodyPr vert="horz" wrap="square" lIns="91440" tIns="45720" rIns="91440" bIns="45720" anchor="ctr" anchorCtr="1" compatLnSpc="1">
            <a:noAutofit/>
          </a:bodyPr>
          <a:lstStyle/>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dirty="0">
                <a:solidFill>
                  <a:srgbClr val="000000"/>
                </a:solidFill>
                <a:uFillTx/>
                <a:latin typeface="Calibri"/>
                <a:ea typeface="Calibri"/>
                <a:cs typeface="Calibri"/>
              </a:rPr>
              <a:t>Use PREM Surveys to Improve Care</a:t>
            </a:r>
          </a:p>
        </p:txBody>
      </p:sp>
    </p:spTree>
  </p:cSld>
  <p:clrMapOvr>
    <a:masterClrMapping/>
  </p:clrMapOvr>
  <p:extLst>
    <p:ext uri="{6950BFC3-D8DA-4A85-94F7-54DA5524770B}">
      <p188:commentRel xmlns:p188="http://schemas.microsoft.com/office/powerpoint/2018/8/main" r:id="rId3"/>
    </p:ext>
  </p:extLst>
</p:sld>
</file>

<file path=ppt/slides/slide35.xml><?xml version="1.0" encoding="utf-8"?>
<p:sld xmlns:a="http://schemas.openxmlformats.org/drawingml/2006/main" xmlns:r="http://schemas.openxmlformats.org/officeDocument/2006/relationships" xmlns:p="http://schemas.openxmlformats.org/presentationml/2006/main">
  <p:cSld name="Slide704">
    <p:spTree>
      <p:nvGrpSpPr>
        <p:cNvPr id="1" name=""/>
        <p:cNvGrpSpPr/>
        <p:nvPr/>
      </p:nvGrpSpPr>
      <p:grpSpPr>
        <a:xfrm>
          <a:off x="0" y="0"/>
          <a:ext cx="0" cy="0"/>
          <a:chOff x="0" y="0"/>
          <a:chExt cx="0" cy="0"/>
        </a:xfrm>
      </p:grpSpPr>
      <p:sp>
        <p:nvSpPr>
          <p:cNvPr id="2" name="Rectangle 25">
            <a:extLst>
              <a:ext uri="{FF2B5EF4-FFF2-40B4-BE49-F238E27FC236}">
                <a16:creationId xmlns:a16="http://schemas.microsoft.com/office/drawing/2014/main" id="{8F24FF09-5B6C-F2C6-D584-833CD2B8E6BF}"/>
              </a:ext>
            </a:extLst>
          </p:cNvPr>
          <p:cNvSpPr/>
          <p:nvPr/>
        </p:nvSpPr>
        <p:spPr>
          <a:xfrm>
            <a:off x="7009269" y="-19366"/>
            <a:ext cx="5201939" cy="1551471"/>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pic>
        <p:nvPicPr>
          <p:cNvPr id="3" name="Picture 3">
            <a:extLst>
              <a:ext uri="{FF2B5EF4-FFF2-40B4-BE49-F238E27FC236}">
                <a16:creationId xmlns:a16="http://schemas.microsoft.com/office/drawing/2014/main" id="{89D5538E-C3FE-9EE1-9A7D-0C5800784854}"/>
              </a:ext>
            </a:extLst>
          </p:cNvPr>
          <p:cNvPicPr>
            <a:picLocks noChangeAspect="1"/>
          </p:cNvPicPr>
          <p:nvPr/>
        </p:nvPicPr>
        <p:blipFill>
          <a:blip r:embed="rId2">
            <a:alphaModFix amt="43000"/>
          </a:blip>
          <a:srcRect l="16747" t="64484" r="16747"/>
          <a:stretch>
            <a:fillRect/>
          </a:stretch>
        </p:blipFill>
        <p:spPr>
          <a:xfrm>
            <a:off x="4930426" y="0"/>
            <a:ext cx="7261570" cy="6894100"/>
          </a:xfrm>
          <a:prstGeom prst="rect">
            <a:avLst/>
          </a:prstGeom>
          <a:noFill/>
          <a:ln cap="flat">
            <a:noFill/>
          </a:ln>
        </p:spPr>
      </p:pic>
      <p:sp>
        <p:nvSpPr>
          <p:cNvPr id="4" name="Freeform 4">
            <a:extLst>
              <a:ext uri="{FF2B5EF4-FFF2-40B4-BE49-F238E27FC236}">
                <a16:creationId xmlns:a16="http://schemas.microsoft.com/office/drawing/2014/main" id="{F2B796B2-97A1-53E6-0ABD-E1E1581050C6}"/>
              </a:ext>
            </a:extLst>
          </p:cNvPr>
          <p:cNvSpPr/>
          <p:nvPr/>
        </p:nvSpPr>
        <p:spPr>
          <a:xfrm rot="5400013">
            <a:off x="23308" y="-81400"/>
            <a:ext cx="6930191" cy="6930191"/>
          </a:xfrm>
          <a:custGeom>
            <a:avLst/>
            <a:gdLst>
              <a:gd name="f0" fmla="val w"/>
              <a:gd name="f1" fmla="val h"/>
              <a:gd name="f2" fmla="val 0"/>
              <a:gd name="f3" fmla="val 10395294"/>
              <a:gd name="f4" fmla="*/ f0 1 10395294"/>
              <a:gd name="f5" fmla="*/ f1 1 10395294"/>
              <a:gd name="f6" fmla="+- f3 0 f2"/>
              <a:gd name="f7" fmla="*/ f6 1 10395294"/>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10395294" h="10395294">
                <a:moveTo>
                  <a:pt x="f2" y="f2"/>
                </a:moveTo>
                <a:lnTo>
                  <a:pt x="f3" y="f2"/>
                </a:lnTo>
                <a:lnTo>
                  <a:pt x="f3" y="f3"/>
                </a:lnTo>
                <a:lnTo>
                  <a:pt x="f2" y="f3"/>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AutoShape 6">
            <a:extLst>
              <a:ext uri="{FF2B5EF4-FFF2-40B4-BE49-F238E27FC236}">
                <a16:creationId xmlns:a16="http://schemas.microsoft.com/office/drawing/2014/main" id="{C1D31FE6-8DC8-9247-D161-32B72E74860A}"/>
              </a:ext>
            </a:extLst>
          </p:cNvPr>
          <p:cNvSpPr/>
          <p:nvPr/>
        </p:nvSpPr>
        <p:spPr>
          <a:xfrm>
            <a:off x="10181149" y="348834"/>
            <a:ext cx="1562069"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Freeform 7">
            <a:extLst>
              <a:ext uri="{FF2B5EF4-FFF2-40B4-BE49-F238E27FC236}">
                <a16:creationId xmlns:a16="http://schemas.microsoft.com/office/drawing/2014/main" id="{2743BE18-8184-3786-DCF0-8258ABE2AB7F}"/>
              </a:ext>
            </a:extLst>
          </p:cNvPr>
          <p:cNvSpPr/>
          <p:nvPr/>
        </p:nvSpPr>
        <p:spPr>
          <a:xfrm>
            <a:off x="1118704" y="2144807"/>
            <a:ext cx="494598" cy="4037551"/>
          </a:xfrm>
          <a:custGeom>
            <a:avLst/>
            <a:gdLst>
              <a:gd name="f0" fmla="val w"/>
              <a:gd name="f1" fmla="val h"/>
              <a:gd name="f2" fmla="val 0"/>
              <a:gd name="f3" fmla="val 741901"/>
              <a:gd name="f4" fmla="val 6056332"/>
              <a:gd name="f5" fmla="*/ f0 1 741901"/>
              <a:gd name="f6" fmla="*/ f1 1 6056332"/>
              <a:gd name="f7" fmla="+- f4 0 f2"/>
              <a:gd name="f8" fmla="+- f3 0 f2"/>
              <a:gd name="f9" fmla="*/ f8 1 741901"/>
              <a:gd name="f10" fmla="*/ f7 1 605633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741901" h="6056332">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nvGrpSpPr>
          <p:cNvPr id="7" name="Group 8">
            <a:extLst>
              <a:ext uri="{FF2B5EF4-FFF2-40B4-BE49-F238E27FC236}">
                <a16:creationId xmlns:a16="http://schemas.microsoft.com/office/drawing/2014/main" id="{42F38E72-71AB-39F3-8FB4-465138F2B5E9}"/>
              </a:ext>
            </a:extLst>
          </p:cNvPr>
          <p:cNvGrpSpPr/>
          <p:nvPr/>
        </p:nvGrpSpPr>
        <p:grpSpPr>
          <a:xfrm>
            <a:off x="1840870" y="2032144"/>
            <a:ext cx="8935370" cy="846432"/>
            <a:chOff x="1840870" y="2032144"/>
            <a:chExt cx="8935370" cy="846432"/>
          </a:xfrm>
        </p:grpSpPr>
        <p:sp>
          <p:nvSpPr>
            <p:cNvPr id="8" name="Freeform 9">
              <a:extLst>
                <a:ext uri="{FF2B5EF4-FFF2-40B4-BE49-F238E27FC236}">
                  <a16:creationId xmlns:a16="http://schemas.microsoft.com/office/drawing/2014/main" id="{20601B1A-1548-F72D-0665-A8B7FFF79524}"/>
                </a:ext>
              </a:extLst>
            </p:cNvPr>
            <p:cNvSpPr/>
            <p:nvPr/>
          </p:nvSpPr>
          <p:spPr>
            <a:xfrm>
              <a:off x="1840870" y="2144670"/>
              <a:ext cx="8935370" cy="644661"/>
            </a:xfrm>
            <a:custGeom>
              <a:avLst/>
              <a:gdLst>
                <a:gd name="f0" fmla="val w"/>
                <a:gd name="f1" fmla="val h"/>
                <a:gd name="f2" fmla="val 0"/>
                <a:gd name="f3" fmla="val 2005620"/>
                <a:gd name="f4" fmla="val 235530"/>
                <a:gd name="f5" fmla="val 1802420"/>
                <a:gd name="f6" fmla="val 1914645"/>
                <a:gd name="f7" fmla="val 52725"/>
                <a:gd name="f8" fmla="val 117765"/>
                <a:gd name="f9" fmla="val 182805"/>
                <a:gd name="f10" fmla="val 203200"/>
                <a:gd name="f11" fmla="val 90976"/>
                <a:gd name="f12" fmla="*/ f0 1 2005620"/>
                <a:gd name="f13" fmla="*/ f1 1 235530"/>
                <a:gd name="f14" fmla="+- f4 0 f2"/>
                <a:gd name="f15" fmla="+- f3 0 f2"/>
                <a:gd name="f16" fmla="*/ f15 1 2005620"/>
                <a:gd name="f17" fmla="*/ f14 1 235530"/>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005620" h="235530">
                  <a:moveTo>
                    <a:pt x="f5" y="f2"/>
                  </a:moveTo>
                  <a:cubicBezTo>
                    <a:pt x="f6" y="f2"/>
                    <a:pt x="f3" y="f7"/>
                    <a:pt x="f3" y="f8"/>
                  </a:cubicBezTo>
                  <a:cubicBezTo>
                    <a:pt x="f3" y="f9"/>
                    <a:pt x="f6" y="f4"/>
                    <a:pt x="f5" y="f4"/>
                  </a:cubicBezTo>
                  <a:lnTo>
                    <a:pt x="f10" y="f4"/>
                  </a:lnTo>
                  <a:cubicBezTo>
                    <a:pt x="f11" y="f4"/>
                    <a:pt x="f2" y="f9"/>
                    <a:pt x="f2" y="f8"/>
                  </a:cubicBezTo>
                  <a:cubicBezTo>
                    <a:pt x="f2" y="f7"/>
                    <a:pt x="f11" y="f2"/>
                    <a:pt x="f10" y="f2"/>
                  </a:cubicBezTo>
                  <a:close/>
                </a:path>
              </a:pathLst>
            </a:custGeom>
            <a:solidFill>
              <a:srgbClr val="455B2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9" name="TextBox 10">
              <a:extLst>
                <a:ext uri="{FF2B5EF4-FFF2-40B4-BE49-F238E27FC236}">
                  <a16:creationId xmlns:a16="http://schemas.microsoft.com/office/drawing/2014/main" id="{C00D8FF6-050C-35DB-B03C-E2AFFFB75EF8}"/>
                </a:ext>
              </a:extLst>
            </p:cNvPr>
            <p:cNvSpPr txBox="1"/>
            <p:nvPr/>
          </p:nvSpPr>
          <p:spPr>
            <a:xfrm>
              <a:off x="2269943" y="2032144"/>
              <a:ext cx="5275813" cy="846432"/>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825"/>
                </a:lnSpc>
                <a:spcBef>
                  <a:spcPts val="0"/>
                </a:spcBef>
                <a:spcAft>
                  <a:spcPts val="0"/>
                </a:spcAft>
                <a:buNone/>
                <a:tabLst/>
                <a:defRPr sz="1800" b="0" i="0" u="none" strike="noStrike" kern="0" cap="none" spc="0" baseline="0">
                  <a:solidFill>
                    <a:srgbClr val="000000"/>
                  </a:solidFill>
                  <a:uFillTx/>
                </a:defRPr>
              </a:pPr>
              <a:r>
                <a:rPr lang="en-US" sz="2700" b="0" i="0" u="none" strike="noStrike" kern="1200" cap="none" spc="0" baseline="0">
                  <a:solidFill>
                    <a:srgbClr val="FFFFFF"/>
                  </a:solidFill>
                  <a:uFillTx/>
                  <a:latin typeface="Calibri"/>
                  <a:ea typeface="RoxboroughCF"/>
                  <a:cs typeface="RoxboroughCF"/>
                </a:rPr>
                <a:t>Complete BE Sustainability Plans</a:t>
              </a:r>
            </a:p>
          </p:txBody>
        </p:sp>
      </p:grpSp>
      <p:sp>
        <p:nvSpPr>
          <p:cNvPr id="10" name="TextBox 11">
            <a:extLst>
              <a:ext uri="{FF2B5EF4-FFF2-40B4-BE49-F238E27FC236}">
                <a16:creationId xmlns:a16="http://schemas.microsoft.com/office/drawing/2014/main" id="{1126D606-5CA7-B1F1-D59B-9FE6B198737F}"/>
              </a:ext>
            </a:extLst>
          </p:cNvPr>
          <p:cNvSpPr txBox="1"/>
          <p:nvPr/>
        </p:nvSpPr>
        <p:spPr>
          <a:xfrm>
            <a:off x="100327" y="168277"/>
            <a:ext cx="10802291" cy="149547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5985"/>
              </a:lnSpc>
              <a:spcBef>
                <a:spcPts val="0"/>
              </a:spcBef>
              <a:spcAft>
                <a:spcPts val="0"/>
              </a:spcAft>
              <a:buNone/>
              <a:tabLst/>
              <a:defRPr sz="1800" b="0" i="0" u="none" strike="noStrike" kern="0" cap="none" spc="0" baseline="0">
                <a:solidFill>
                  <a:srgbClr val="000000"/>
                </a:solidFill>
                <a:uFillTx/>
              </a:defRPr>
            </a:pPr>
            <a:r>
              <a:rPr lang="en-US" sz="4400" b="1" i="0" u="none" strike="noStrike" kern="0" cap="none" spc="0" baseline="0">
                <a:solidFill>
                  <a:srgbClr val="1C498B"/>
                </a:solidFill>
                <a:uFillTx/>
                <a:latin typeface="Calibri"/>
              </a:rPr>
              <a:t>Birth Equity: Key Actions for Ongoing Sustainability </a:t>
            </a:r>
          </a:p>
        </p:txBody>
      </p:sp>
      <p:grpSp>
        <p:nvGrpSpPr>
          <p:cNvPr id="11" name="Group 13">
            <a:extLst>
              <a:ext uri="{FF2B5EF4-FFF2-40B4-BE49-F238E27FC236}">
                <a16:creationId xmlns:a16="http://schemas.microsoft.com/office/drawing/2014/main" id="{D95F52C8-372C-81FE-3745-E6D2750CEC81}"/>
              </a:ext>
            </a:extLst>
          </p:cNvPr>
          <p:cNvGrpSpPr/>
          <p:nvPr/>
        </p:nvGrpSpPr>
        <p:grpSpPr>
          <a:xfrm>
            <a:off x="1847270" y="2890619"/>
            <a:ext cx="8950531" cy="887699"/>
            <a:chOff x="1847270" y="2890619"/>
            <a:chExt cx="8950531" cy="887699"/>
          </a:xfrm>
        </p:grpSpPr>
        <p:sp>
          <p:nvSpPr>
            <p:cNvPr id="12" name="Freeform 14">
              <a:extLst>
                <a:ext uri="{FF2B5EF4-FFF2-40B4-BE49-F238E27FC236}">
                  <a16:creationId xmlns:a16="http://schemas.microsoft.com/office/drawing/2014/main" id="{A6AC4697-62F6-D632-1CD4-F3B86CB1BD68}"/>
                </a:ext>
              </a:extLst>
            </p:cNvPr>
            <p:cNvSpPr/>
            <p:nvPr/>
          </p:nvSpPr>
          <p:spPr>
            <a:xfrm>
              <a:off x="1847270" y="3034418"/>
              <a:ext cx="8950531" cy="662994"/>
            </a:xfrm>
            <a:custGeom>
              <a:avLst/>
              <a:gdLst>
                <a:gd name="f0" fmla="val w"/>
                <a:gd name="f1" fmla="val h"/>
                <a:gd name="f2" fmla="val 0"/>
                <a:gd name="f3" fmla="val 2005620"/>
                <a:gd name="f4" fmla="val 235530"/>
                <a:gd name="f5" fmla="val 1802420"/>
                <a:gd name="f6" fmla="val 1914645"/>
                <a:gd name="f7" fmla="val 52725"/>
                <a:gd name="f8" fmla="val 117765"/>
                <a:gd name="f9" fmla="val 182805"/>
                <a:gd name="f10" fmla="val 203200"/>
                <a:gd name="f11" fmla="val 90976"/>
                <a:gd name="f12" fmla="*/ f0 1 2005620"/>
                <a:gd name="f13" fmla="*/ f1 1 235530"/>
                <a:gd name="f14" fmla="+- f4 0 f2"/>
                <a:gd name="f15" fmla="+- f3 0 f2"/>
                <a:gd name="f16" fmla="*/ f15 1 2005620"/>
                <a:gd name="f17" fmla="*/ f14 1 235530"/>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005620" h="235530">
                  <a:moveTo>
                    <a:pt x="f5" y="f2"/>
                  </a:moveTo>
                  <a:cubicBezTo>
                    <a:pt x="f6" y="f2"/>
                    <a:pt x="f3" y="f7"/>
                    <a:pt x="f3" y="f8"/>
                  </a:cubicBezTo>
                  <a:cubicBezTo>
                    <a:pt x="f3" y="f9"/>
                    <a:pt x="f6" y="f4"/>
                    <a:pt x="f5" y="f4"/>
                  </a:cubicBezTo>
                  <a:lnTo>
                    <a:pt x="f10" y="f4"/>
                  </a:lnTo>
                  <a:cubicBezTo>
                    <a:pt x="f11" y="f4"/>
                    <a:pt x="f2" y="f9"/>
                    <a:pt x="f2" y="f8"/>
                  </a:cubicBezTo>
                  <a:cubicBezTo>
                    <a:pt x="f2" y="f7"/>
                    <a:pt x="f11" y="f2"/>
                    <a:pt x="f10" y="f2"/>
                  </a:cubicBezTo>
                  <a:close/>
                </a:path>
              </a:pathLst>
            </a:custGeom>
            <a:solidFill>
              <a:srgbClr val="455B2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3" name="TextBox 15">
              <a:extLst>
                <a:ext uri="{FF2B5EF4-FFF2-40B4-BE49-F238E27FC236}">
                  <a16:creationId xmlns:a16="http://schemas.microsoft.com/office/drawing/2014/main" id="{4F07B970-3132-1E44-F40A-4F6A9073F156}"/>
                </a:ext>
              </a:extLst>
            </p:cNvPr>
            <p:cNvSpPr txBox="1"/>
            <p:nvPr/>
          </p:nvSpPr>
          <p:spPr>
            <a:xfrm>
              <a:off x="2233476" y="2890619"/>
              <a:ext cx="5727454" cy="887699"/>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825"/>
                </a:lnSpc>
                <a:spcBef>
                  <a:spcPts val="0"/>
                </a:spcBef>
                <a:spcAft>
                  <a:spcPts val="0"/>
                </a:spcAft>
                <a:buNone/>
                <a:tabLst/>
                <a:defRPr sz="1800" b="0" i="0" u="none" strike="noStrike" kern="0" cap="none" spc="0" baseline="0">
                  <a:solidFill>
                    <a:srgbClr val="000000"/>
                  </a:solidFill>
                  <a:uFillTx/>
                </a:defRPr>
              </a:pPr>
              <a:r>
                <a:rPr lang="en-US" sz="2700" b="0" i="0" u="none" strike="noStrike" kern="1200" cap="none" spc="0" baseline="0">
                  <a:solidFill>
                    <a:srgbClr val="FFFFFF"/>
                  </a:solidFill>
                  <a:uFillTx/>
                  <a:latin typeface="Calibri"/>
                  <a:ea typeface="RoxboroughCF"/>
                  <a:cs typeface="RoxboroughCF"/>
                </a:rPr>
                <a:t>Identify and Engage Patient Partners</a:t>
              </a:r>
            </a:p>
          </p:txBody>
        </p:sp>
      </p:grpSp>
      <p:grpSp>
        <p:nvGrpSpPr>
          <p:cNvPr id="14" name="Group 16">
            <a:extLst>
              <a:ext uri="{FF2B5EF4-FFF2-40B4-BE49-F238E27FC236}">
                <a16:creationId xmlns:a16="http://schemas.microsoft.com/office/drawing/2014/main" id="{8277D0C4-3DC2-5873-8A34-DD145D63C9FB}"/>
              </a:ext>
            </a:extLst>
          </p:cNvPr>
          <p:cNvGrpSpPr/>
          <p:nvPr/>
        </p:nvGrpSpPr>
        <p:grpSpPr>
          <a:xfrm>
            <a:off x="1881057" y="3771634"/>
            <a:ext cx="8846335" cy="848151"/>
            <a:chOff x="1881057" y="3771634"/>
            <a:chExt cx="8846335" cy="848151"/>
          </a:xfrm>
        </p:grpSpPr>
        <p:sp>
          <p:nvSpPr>
            <p:cNvPr id="15" name="Freeform 17">
              <a:extLst>
                <a:ext uri="{FF2B5EF4-FFF2-40B4-BE49-F238E27FC236}">
                  <a16:creationId xmlns:a16="http://schemas.microsoft.com/office/drawing/2014/main" id="{CE2B37A4-B0C8-72F8-FFD4-F32F734FA6E8}"/>
                </a:ext>
              </a:extLst>
            </p:cNvPr>
            <p:cNvSpPr/>
            <p:nvPr/>
          </p:nvSpPr>
          <p:spPr>
            <a:xfrm>
              <a:off x="1881057" y="3869292"/>
              <a:ext cx="8846335" cy="627552"/>
            </a:xfrm>
            <a:custGeom>
              <a:avLst/>
              <a:gdLst>
                <a:gd name="f0" fmla="val w"/>
                <a:gd name="f1" fmla="val h"/>
                <a:gd name="f2" fmla="val 0"/>
                <a:gd name="f3" fmla="val 2005620"/>
                <a:gd name="f4" fmla="val 225673"/>
                <a:gd name="f5" fmla="val 1802420"/>
                <a:gd name="f6" fmla="val 1914645"/>
                <a:gd name="f7" fmla="val 50519"/>
                <a:gd name="f8" fmla="val 112836"/>
                <a:gd name="f9" fmla="val 175154"/>
                <a:gd name="f10" fmla="val 203200"/>
                <a:gd name="f11" fmla="val 90976"/>
                <a:gd name="f12" fmla="*/ f0 1 2005620"/>
                <a:gd name="f13" fmla="*/ f1 1 225673"/>
                <a:gd name="f14" fmla="+- f4 0 f2"/>
                <a:gd name="f15" fmla="+- f3 0 f2"/>
                <a:gd name="f16" fmla="*/ f15 1 2005620"/>
                <a:gd name="f17" fmla="*/ f14 1 225673"/>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005620" h="225673">
                  <a:moveTo>
                    <a:pt x="f5" y="f2"/>
                  </a:moveTo>
                  <a:cubicBezTo>
                    <a:pt x="f6" y="f2"/>
                    <a:pt x="f3" y="f7"/>
                    <a:pt x="f3" y="f8"/>
                  </a:cubicBezTo>
                  <a:cubicBezTo>
                    <a:pt x="f3" y="f9"/>
                    <a:pt x="f6" y="f4"/>
                    <a:pt x="f5" y="f4"/>
                  </a:cubicBezTo>
                  <a:lnTo>
                    <a:pt x="f10" y="f4"/>
                  </a:lnTo>
                  <a:cubicBezTo>
                    <a:pt x="f11" y="f4"/>
                    <a:pt x="f2" y="f9"/>
                    <a:pt x="f2" y="f8"/>
                  </a:cubicBezTo>
                  <a:cubicBezTo>
                    <a:pt x="f2" y="f7"/>
                    <a:pt x="f11" y="f2"/>
                    <a:pt x="f10" y="f2"/>
                  </a:cubicBezTo>
                  <a:close/>
                </a:path>
              </a:pathLst>
            </a:custGeom>
            <a:solidFill>
              <a:srgbClr val="455B2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6" name="TextBox 18">
              <a:extLst>
                <a:ext uri="{FF2B5EF4-FFF2-40B4-BE49-F238E27FC236}">
                  <a16:creationId xmlns:a16="http://schemas.microsoft.com/office/drawing/2014/main" id="{DE607A94-1BFE-6632-FC49-075B95055EA2}"/>
                </a:ext>
              </a:extLst>
            </p:cNvPr>
            <p:cNvSpPr txBox="1"/>
            <p:nvPr/>
          </p:nvSpPr>
          <p:spPr>
            <a:xfrm>
              <a:off x="2009842" y="3771634"/>
              <a:ext cx="5188982" cy="848151"/>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640"/>
                </a:lnSpc>
                <a:spcBef>
                  <a:spcPts val="0"/>
                </a:spcBef>
                <a:spcAft>
                  <a:spcPts val="0"/>
                </a:spcAft>
                <a:buNone/>
                <a:tabLst/>
                <a:defRPr sz="1800" b="0" i="0" u="none" strike="noStrike" kern="0" cap="none" spc="0" baseline="0">
                  <a:solidFill>
                    <a:srgbClr val="000000"/>
                  </a:solidFill>
                  <a:uFillTx/>
                </a:defRPr>
              </a:pPr>
              <a:r>
                <a:rPr lang="en-US" sz="2550" b="0" i="0" u="none" strike="noStrike" kern="1200" cap="none" spc="0" baseline="0">
                  <a:solidFill>
                    <a:srgbClr val="FFFFFF"/>
                  </a:solidFill>
                  <a:uFillTx/>
                  <a:latin typeface="Calibri"/>
                  <a:ea typeface="RoxboroughCF"/>
                  <a:cs typeface="RoxboroughCF"/>
                </a:rPr>
                <a:t>Host Respectful Care Breakfasts</a:t>
              </a:r>
            </a:p>
          </p:txBody>
        </p:sp>
      </p:grpSp>
      <p:grpSp>
        <p:nvGrpSpPr>
          <p:cNvPr id="17" name="Group 19">
            <a:extLst>
              <a:ext uri="{FF2B5EF4-FFF2-40B4-BE49-F238E27FC236}">
                <a16:creationId xmlns:a16="http://schemas.microsoft.com/office/drawing/2014/main" id="{47949D1C-22E1-53DA-77D7-AA6804B05FC5}"/>
              </a:ext>
            </a:extLst>
          </p:cNvPr>
          <p:cNvGrpSpPr/>
          <p:nvPr/>
        </p:nvGrpSpPr>
        <p:grpSpPr>
          <a:xfrm>
            <a:off x="1818695" y="4607039"/>
            <a:ext cx="9024753" cy="957587"/>
            <a:chOff x="1818695" y="4607039"/>
            <a:chExt cx="9024753" cy="957587"/>
          </a:xfrm>
        </p:grpSpPr>
        <p:sp>
          <p:nvSpPr>
            <p:cNvPr id="18" name="Freeform 20">
              <a:extLst>
                <a:ext uri="{FF2B5EF4-FFF2-40B4-BE49-F238E27FC236}">
                  <a16:creationId xmlns:a16="http://schemas.microsoft.com/office/drawing/2014/main" id="{8E5817D2-5A63-B75A-296A-24199DA180E9}"/>
                </a:ext>
              </a:extLst>
            </p:cNvPr>
            <p:cNvSpPr/>
            <p:nvPr/>
          </p:nvSpPr>
          <p:spPr>
            <a:xfrm>
              <a:off x="1831716" y="4715844"/>
              <a:ext cx="8925924" cy="718581"/>
            </a:xfrm>
            <a:custGeom>
              <a:avLst/>
              <a:gdLst>
                <a:gd name="f0" fmla="val w"/>
                <a:gd name="f1" fmla="val h"/>
                <a:gd name="f2" fmla="val 0"/>
                <a:gd name="f3" fmla="val 2005620"/>
                <a:gd name="f4" fmla="val 273230"/>
                <a:gd name="f5" fmla="val 1802420"/>
                <a:gd name="f6" fmla="val 1914645"/>
                <a:gd name="f7" fmla="val 61165"/>
                <a:gd name="f8" fmla="val 136615"/>
                <a:gd name="f9" fmla="val 212065"/>
                <a:gd name="f10" fmla="val 203200"/>
                <a:gd name="f11" fmla="val 90976"/>
                <a:gd name="f12" fmla="*/ f0 1 2005620"/>
                <a:gd name="f13" fmla="*/ f1 1 273230"/>
                <a:gd name="f14" fmla="+- f4 0 f2"/>
                <a:gd name="f15" fmla="+- f3 0 f2"/>
                <a:gd name="f16" fmla="*/ f15 1 2005620"/>
                <a:gd name="f17" fmla="*/ f14 1 273230"/>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005620" h="273230">
                  <a:moveTo>
                    <a:pt x="f5" y="f2"/>
                  </a:moveTo>
                  <a:cubicBezTo>
                    <a:pt x="f6" y="f2"/>
                    <a:pt x="f3" y="f7"/>
                    <a:pt x="f3" y="f8"/>
                  </a:cubicBezTo>
                  <a:cubicBezTo>
                    <a:pt x="f3" y="f9"/>
                    <a:pt x="f6" y="f4"/>
                    <a:pt x="f5" y="f4"/>
                  </a:cubicBezTo>
                  <a:lnTo>
                    <a:pt x="f10" y="f4"/>
                  </a:lnTo>
                  <a:cubicBezTo>
                    <a:pt x="f11" y="f4"/>
                    <a:pt x="f2" y="f9"/>
                    <a:pt x="f2" y="f8"/>
                  </a:cubicBezTo>
                  <a:cubicBezTo>
                    <a:pt x="f2" y="f7"/>
                    <a:pt x="f11" y="f2"/>
                    <a:pt x="f10" y="f2"/>
                  </a:cubicBezTo>
                  <a:close/>
                </a:path>
              </a:pathLst>
            </a:custGeom>
            <a:solidFill>
              <a:srgbClr val="455B2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9" name="TextBox 21">
              <a:extLst>
                <a:ext uri="{FF2B5EF4-FFF2-40B4-BE49-F238E27FC236}">
                  <a16:creationId xmlns:a16="http://schemas.microsoft.com/office/drawing/2014/main" id="{049DD9FC-1F64-5BD5-643D-E96AB0E2B486}"/>
                </a:ext>
              </a:extLst>
            </p:cNvPr>
            <p:cNvSpPr txBox="1"/>
            <p:nvPr/>
          </p:nvSpPr>
          <p:spPr>
            <a:xfrm>
              <a:off x="1818695" y="4607039"/>
              <a:ext cx="9024753" cy="957587"/>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425"/>
                </a:lnSpc>
                <a:spcBef>
                  <a:spcPts val="0"/>
                </a:spcBef>
                <a:spcAft>
                  <a:spcPts val="0"/>
                </a:spcAft>
                <a:buNone/>
                <a:tabLst/>
                <a:defRPr sz="1800" b="0" i="0" u="none" strike="noStrike" kern="0" cap="none" spc="0" baseline="0">
                  <a:solidFill>
                    <a:srgbClr val="000000"/>
                  </a:solidFill>
                  <a:uFillTx/>
                </a:defRPr>
              </a:pPr>
              <a:r>
                <a:rPr lang="en-US" sz="2700" b="0" i="0" u="none" strike="noStrike" kern="1200" cap="none" spc="0" baseline="0">
                  <a:solidFill>
                    <a:srgbClr val="FFFFFF"/>
                  </a:solidFill>
                  <a:uFillTx/>
                  <a:latin typeface="Calibri"/>
                  <a:ea typeface="RoxboroughCF"/>
                  <a:cs typeface="RoxboroughCF"/>
                </a:rPr>
                <a:t>Engage doulas, home visiting, and community health centers</a:t>
              </a:r>
            </a:p>
          </p:txBody>
        </p:sp>
      </p:grpSp>
      <p:grpSp>
        <p:nvGrpSpPr>
          <p:cNvPr id="20" name="Group 22">
            <a:extLst>
              <a:ext uri="{FF2B5EF4-FFF2-40B4-BE49-F238E27FC236}">
                <a16:creationId xmlns:a16="http://schemas.microsoft.com/office/drawing/2014/main" id="{8AD2DA2E-32CF-2E9B-B5D1-062DC789FB10}"/>
              </a:ext>
            </a:extLst>
          </p:cNvPr>
          <p:cNvGrpSpPr/>
          <p:nvPr/>
        </p:nvGrpSpPr>
        <p:grpSpPr>
          <a:xfrm>
            <a:off x="1886114" y="5597984"/>
            <a:ext cx="8927680" cy="746808"/>
            <a:chOff x="1886114" y="5597984"/>
            <a:chExt cx="8927680" cy="746808"/>
          </a:xfrm>
        </p:grpSpPr>
        <p:sp>
          <p:nvSpPr>
            <p:cNvPr id="21" name="Freeform 23">
              <a:extLst>
                <a:ext uri="{FF2B5EF4-FFF2-40B4-BE49-F238E27FC236}">
                  <a16:creationId xmlns:a16="http://schemas.microsoft.com/office/drawing/2014/main" id="{90492129-17B2-1C2B-8731-17FF1F20F715}"/>
                </a:ext>
              </a:extLst>
            </p:cNvPr>
            <p:cNvSpPr/>
            <p:nvPr/>
          </p:nvSpPr>
          <p:spPr>
            <a:xfrm>
              <a:off x="1886114" y="5615257"/>
              <a:ext cx="8927680" cy="718983"/>
            </a:xfrm>
            <a:custGeom>
              <a:avLst/>
              <a:gdLst>
                <a:gd name="f0" fmla="val w"/>
                <a:gd name="f1" fmla="val h"/>
                <a:gd name="f2" fmla="val 0"/>
                <a:gd name="f3" fmla="val 2005620"/>
                <a:gd name="f4" fmla="val 251735"/>
                <a:gd name="f5" fmla="val 1802420"/>
                <a:gd name="f6" fmla="val 1914645"/>
                <a:gd name="f7" fmla="val 56353"/>
                <a:gd name="f8" fmla="val 125867"/>
                <a:gd name="f9" fmla="val 195382"/>
                <a:gd name="f10" fmla="val 203200"/>
                <a:gd name="f11" fmla="val 90976"/>
                <a:gd name="f12" fmla="*/ f0 1 2005620"/>
                <a:gd name="f13" fmla="*/ f1 1 251735"/>
                <a:gd name="f14" fmla="+- f4 0 f2"/>
                <a:gd name="f15" fmla="+- f3 0 f2"/>
                <a:gd name="f16" fmla="*/ f15 1 2005620"/>
                <a:gd name="f17" fmla="*/ f14 1 251735"/>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005620" h="251735">
                  <a:moveTo>
                    <a:pt x="f5" y="f2"/>
                  </a:moveTo>
                  <a:cubicBezTo>
                    <a:pt x="f6" y="f2"/>
                    <a:pt x="f3" y="f7"/>
                    <a:pt x="f3" y="f8"/>
                  </a:cubicBezTo>
                  <a:cubicBezTo>
                    <a:pt x="f3" y="f9"/>
                    <a:pt x="f6" y="f4"/>
                    <a:pt x="f5" y="f4"/>
                  </a:cubicBezTo>
                  <a:lnTo>
                    <a:pt x="f10" y="f4"/>
                  </a:lnTo>
                  <a:cubicBezTo>
                    <a:pt x="f11" y="f4"/>
                    <a:pt x="f2" y="f9"/>
                    <a:pt x="f2" y="f8"/>
                  </a:cubicBezTo>
                  <a:cubicBezTo>
                    <a:pt x="f2" y="f7"/>
                    <a:pt x="f11" y="f2"/>
                    <a:pt x="f10" y="f2"/>
                  </a:cubicBezTo>
                  <a:close/>
                </a:path>
              </a:pathLst>
            </a:custGeom>
            <a:solidFill>
              <a:srgbClr val="455B2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2" name="TextBox 24">
              <a:extLst>
                <a:ext uri="{FF2B5EF4-FFF2-40B4-BE49-F238E27FC236}">
                  <a16:creationId xmlns:a16="http://schemas.microsoft.com/office/drawing/2014/main" id="{6C233218-634E-E59E-A39C-4FA858EC326C}"/>
                </a:ext>
              </a:extLst>
            </p:cNvPr>
            <p:cNvSpPr txBox="1"/>
            <p:nvPr/>
          </p:nvSpPr>
          <p:spPr>
            <a:xfrm>
              <a:off x="2064550" y="5597984"/>
              <a:ext cx="8084786" cy="74680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800"/>
                </a:lnSpc>
                <a:spcBef>
                  <a:spcPts val="0"/>
                </a:spcBef>
                <a:spcAft>
                  <a:spcPts val="0"/>
                </a:spcAft>
                <a:buNone/>
                <a:tabLst/>
                <a:defRPr sz="1800" b="0" i="0" u="none" strike="noStrike" kern="0" cap="none" spc="0" baseline="0">
                  <a:solidFill>
                    <a:srgbClr val="000000"/>
                  </a:solidFill>
                  <a:uFillTx/>
                </a:defRPr>
              </a:pPr>
              <a:r>
                <a:rPr lang="en-US" sz="2700" b="0" i="0" u="none" strike="noStrike" kern="1200" cap="none" spc="0" baseline="0">
                  <a:solidFill>
                    <a:srgbClr val="FFFFFF"/>
                  </a:solidFill>
                  <a:uFillTx/>
                  <a:latin typeface="Calibri"/>
                  <a:ea typeface="RoxboroughCF"/>
                  <a:cs typeface="RoxboroughCF"/>
                </a:rPr>
                <a:t>Provide ongoing support for PREM &amp; stratified data</a:t>
              </a: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name="Slide73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8D4A4B-2126-AAD8-7788-6C0D9FD067C4}"/>
              </a:ext>
            </a:extLst>
          </p:cNvPr>
          <p:cNvSpPr txBox="1">
            <a:spLocks noGrp="1"/>
          </p:cNvSpPr>
          <p:nvPr>
            <p:ph type="title"/>
          </p:nvPr>
        </p:nvSpPr>
        <p:spPr>
          <a:xfrm>
            <a:off x="372261" y="259963"/>
            <a:ext cx="6832762" cy="1325559"/>
          </a:xfrm>
        </p:spPr>
        <p:txBody>
          <a:bodyPr/>
          <a:lstStyle/>
          <a:p>
            <a:pPr lvl="0"/>
            <a:r>
              <a:rPr lang="en-US"/>
              <a:t>ILPQC TeamBirth Initiative – expanding shared decision making and respectful care</a:t>
            </a:r>
          </a:p>
        </p:txBody>
      </p:sp>
      <p:sp>
        <p:nvSpPr>
          <p:cNvPr id="3" name="Text Placeholder 2">
            <a:extLst>
              <a:ext uri="{FF2B5EF4-FFF2-40B4-BE49-F238E27FC236}">
                <a16:creationId xmlns:a16="http://schemas.microsoft.com/office/drawing/2014/main" id="{B7A8810A-3A00-7876-7782-A78368899225}"/>
              </a:ext>
            </a:extLst>
          </p:cNvPr>
          <p:cNvSpPr txBox="1">
            <a:spLocks noGrp="1"/>
          </p:cNvSpPr>
          <p:nvPr>
            <p:ph idx="1"/>
          </p:nvPr>
        </p:nvSpPr>
        <p:spPr>
          <a:xfrm>
            <a:off x="5818436" y="1754477"/>
            <a:ext cx="5763956" cy="4422486"/>
          </a:xfrm>
        </p:spPr>
        <p:txBody>
          <a:bodyPr/>
          <a:lstStyle/>
          <a:p>
            <a:pPr lvl="0"/>
            <a:r>
              <a:rPr lang="en-US"/>
              <a:t>Patient Centered Outcomes Research Initiative (PCORI) </a:t>
            </a:r>
          </a:p>
          <a:p>
            <a:pPr lvl="0"/>
            <a:r>
              <a:rPr lang="en-US"/>
              <a:t>22 hospitals will work on implementation of shared decision making and become TeamBirth certified (2025-2027) </a:t>
            </a:r>
          </a:p>
          <a:p>
            <a:pPr lvl="0"/>
            <a:r>
              <a:rPr lang="en-US" b="1"/>
              <a:t>All TeamBirth hospitals make sure to meet the I'M SPEAKING/TeamBirth team at the ILPQC table during break or lunch and pick up a TeamBirth info packet for your hospital</a:t>
            </a:r>
          </a:p>
          <a:p>
            <a:pPr lvl="0"/>
            <a:r>
              <a:rPr lang="en-US"/>
              <a:t>Reach out to us at </a:t>
            </a:r>
            <a:r>
              <a:rPr lang="en-US">
                <a:hlinkClick r:id="rId3">
                  <a:extLst>
                    <a:ext uri="{A12FA001-AC4F-418D-AE19-62706E023703}">
                      <ahyp:hlinkClr xmlns:ahyp="http://schemas.microsoft.com/office/drawing/2018/hyperlinkcolor" val="tx"/>
                    </a:ext>
                  </a:extLst>
                </a:hlinkClick>
              </a:rPr>
              <a:t>info@ilpqc.org</a:t>
            </a:r>
            <a:r>
              <a:rPr lang="en-US"/>
              <a:t>  </a:t>
            </a:r>
          </a:p>
        </p:txBody>
      </p:sp>
      <p:sp>
        <p:nvSpPr>
          <p:cNvPr id="4" name="Slide Number Placeholder 3">
            <a:extLst>
              <a:ext uri="{FF2B5EF4-FFF2-40B4-BE49-F238E27FC236}">
                <a16:creationId xmlns:a16="http://schemas.microsoft.com/office/drawing/2014/main" id="{FE2DCB75-538A-F135-BE4D-C7D544E7367B}"/>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073CF8F-2CA7-4977-8F98-CE0924080FD9}" type="slidenum">
              <a:rPr/>
              <a:t>36</a:t>
            </a:fld>
            <a:endParaRPr lang="en-US" sz="1200" b="0" i="0" u="none" strike="noStrike" kern="1200" cap="none" spc="0" baseline="0">
              <a:solidFill>
                <a:srgbClr val="AEB3B7"/>
              </a:solidFill>
              <a:uFillTx/>
              <a:latin typeface="Calibri"/>
              <a:ea typeface="Calibri"/>
              <a:cs typeface="Calibri"/>
            </a:endParaRPr>
          </a:p>
        </p:txBody>
      </p:sp>
      <p:pic>
        <p:nvPicPr>
          <p:cNvPr id="5" name="Picture 6" descr="A pregnant person on a ball with a doctor pointing at a sign&#10;&#10;Description automatically generated">
            <a:extLst>
              <a:ext uri="{FF2B5EF4-FFF2-40B4-BE49-F238E27FC236}">
                <a16:creationId xmlns:a16="http://schemas.microsoft.com/office/drawing/2014/main" id="{FB5F0405-0DE4-3F5B-E354-25229B9E3337}"/>
              </a:ext>
            </a:extLst>
          </p:cNvPr>
          <p:cNvPicPr>
            <a:picLocks noChangeAspect="1"/>
          </p:cNvPicPr>
          <p:nvPr/>
        </p:nvPicPr>
        <p:blipFill>
          <a:blip r:embed="rId4"/>
          <a:stretch>
            <a:fillRect/>
          </a:stretch>
        </p:blipFill>
        <p:spPr>
          <a:xfrm>
            <a:off x="613187" y="1855573"/>
            <a:ext cx="4974125" cy="3416902"/>
          </a:xfrm>
          <a:prstGeom prst="rect">
            <a:avLst/>
          </a:prstGeom>
          <a:noFill/>
          <a:ln cap="flat">
            <a:noFill/>
          </a:ln>
        </p:spPr>
      </p:pic>
      <p:sp>
        <p:nvSpPr>
          <p:cNvPr id="6" name="TextBox 7">
            <a:extLst>
              <a:ext uri="{FF2B5EF4-FFF2-40B4-BE49-F238E27FC236}">
                <a16:creationId xmlns:a16="http://schemas.microsoft.com/office/drawing/2014/main" id="{14C42487-E847-59D3-49B5-DB556FBC8B9F}"/>
              </a:ext>
            </a:extLst>
          </p:cNvPr>
          <p:cNvSpPr txBox="1"/>
          <p:nvPr/>
        </p:nvSpPr>
        <p:spPr>
          <a:xfrm>
            <a:off x="282174" y="5273061"/>
            <a:ext cx="4168639" cy="923333"/>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800" b="0" i="0" u="none" strike="noStrike" kern="1200" cap="none" spc="0" baseline="0">
                <a:solidFill>
                  <a:srgbClr val="444C55"/>
                </a:solidFill>
                <a:uFillTx/>
                <a:latin typeface="Arial"/>
                <a:cs typeface="Arial"/>
              </a:rPr>
              <a:t>Image from TeamBirth/Ariadne Labs</a:t>
            </a: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800" b="0" i="0" u="none" strike="noStrike" kern="1200" cap="none" spc="0" baseline="0">
                <a:solidFill>
                  <a:srgbClr val="444C55"/>
                </a:solidFill>
                <a:uFillTx/>
                <a:latin typeface="Arial"/>
                <a:cs typeface="Arial"/>
              </a:rPr>
              <a:t>Learn more at Ariadne Labs TeamBirth</a:t>
            </a:r>
            <a:r>
              <a:rPr lang="en-US" sz="1800" b="0" i="0" u="none" strike="noStrike" kern="0" cap="none" spc="0" baseline="0">
                <a:solidFill>
                  <a:srgbClr val="444C55"/>
                </a:solidFill>
                <a:uFillTx/>
                <a:latin typeface="Arial"/>
                <a:cs typeface="Arial"/>
              </a:rPr>
              <a:t> </a:t>
            </a:r>
            <a:r>
              <a:rPr lang="en-US" sz="1800" b="0" i="0" u="none" strike="noStrike" kern="1200" cap="none" spc="0" baseline="0">
                <a:solidFill>
                  <a:srgbClr val="444C55"/>
                </a:solidFill>
                <a:uFillTx/>
                <a:latin typeface="Arial"/>
                <a:cs typeface="Arial"/>
              </a:rPr>
              <a:t> Website:</a:t>
            </a:r>
          </a:p>
        </p:txBody>
      </p:sp>
      <p:pic>
        <p:nvPicPr>
          <p:cNvPr id="7" name="Picture 6">
            <a:extLst>
              <a:ext uri="{FF2B5EF4-FFF2-40B4-BE49-F238E27FC236}">
                <a16:creationId xmlns:a16="http://schemas.microsoft.com/office/drawing/2014/main" id="{85A9C47B-0569-CAE4-5FEB-D5A23DAA1611}"/>
              </a:ext>
            </a:extLst>
          </p:cNvPr>
          <p:cNvPicPr>
            <a:picLocks noChangeAspect="1"/>
          </p:cNvPicPr>
          <p:nvPr/>
        </p:nvPicPr>
        <p:blipFill>
          <a:blip r:embed="rId5"/>
          <a:stretch>
            <a:fillRect/>
          </a:stretch>
        </p:blipFill>
        <p:spPr>
          <a:xfrm>
            <a:off x="4511457" y="5203731"/>
            <a:ext cx="974942" cy="992663"/>
          </a:xfrm>
          <a:prstGeom prst="rect">
            <a:avLst/>
          </a:prstGeom>
          <a:noFill/>
          <a:ln cap="flat">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name="Slide737">
    <p:bg>
      <p:bgPr>
        <a:solidFill>
          <a:srgbClr val="F3F5F4"/>
        </a:solidFill>
        <a:effectLst/>
      </p:bgPr>
    </p:bg>
    <p:spTree>
      <p:nvGrpSpPr>
        <p:cNvPr id="1" name=""/>
        <p:cNvGrpSpPr/>
        <p:nvPr/>
      </p:nvGrpSpPr>
      <p:grpSpPr>
        <a:xfrm>
          <a:off x="0" y="0"/>
          <a:ext cx="0" cy="0"/>
          <a:chOff x="0" y="0"/>
          <a:chExt cx="0" cy="0"/>
        </a:xfrm>
      </p:grpSpPr>
      <p:sp>
        <p:nvSpPr>
          <p:cNvPr id="10" name="Freeform 3">
            <a:extLst>
              <a:ext uri="{FF2B5EF4-FFF2-40B4-BE49-F238E27FC236}">
                <a16:creationId xmlns:a16="http://schemas.microsoft.com/office/drawing/2014/main" id="{D4FD1B2E-1494-27CE-7F0B-B8A9F4E141F1}"/>
              </a:ext>
            </a:extLst>
          </p:cNvPr>
          <p:cNvSpPr/>
          <p:nvPr/>
        </p:nvSpPr>
        <p:spPr>
          <a:xfrm>
            <a:off x="5525199" y="5189822"/>
            <a:ext cx="5575192" cy="2111773"/>
          </a:xfrm>
          <a:custGeom>
            <a:avLst/>
            <a:gdLst>
              <a:gd name="f0" fmla="val w"/>
              <a:gd name="f1" fmla="val h"/>
              <a:gd name="f2" fmla="val 0"/>
              <a:gd name="f3" fmla="val 7315200"/>
              <a:gd name="f4" fmla="val 3227832"/>
              <a:gd name="f5" fmla="*/ f0 1 7315200"/>
              <a:gd name="f6" fmla="*/ f1 1 3227832"/>
              <a:gd name="f7" fmla="+- f4 0 f2"/>
              <a:gd name="f8" fmla="+- f3 0 f2"/>
              <a:gd name="f9" fmla="*/ f8 1 7315200"/>
              <a:gd name="f10" fmla="*/ f7 1 322783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7315200" h="3227832">
                <a:moveTo>
                  <a:pt x="f2" y="f2"/>
                </a:moveTo>
                <a:lnTo>
                  <a:pt x="f3" y="f2"/>
                </a:lnTo>
                <a:lnTo>
                  <a:pt x="f3" y="f4"/>
                </a:lnTo>
                <a:lnTo>
                  <a:pt x="f2" y="f4"/>
                </a:lnTo>
                <a:lnTo>
                  <a:pt x="f2"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2" name="TextBox 10">
            <a:extLst>
              <a:ext uri="{FF2B5EF4-FFF2-40B4-BE49-F238E27FC236}">
                <a16:creationId xmlns:a16="http://schemas.microsoft.com/office/drawing/2014/main" id="{C632C3B8-356D-B2CB-F8C5-C0DA1B98AB6C}"/>
              </a:ext>
            </a:extLst>
          </p:cNvPr>
          <p:cNvSpPr txBox="1"/>
          <p:nvPr/>
        </p:nvSpPr>
        <p:spPr>
          <a:xfrm>
            <a:off x="4989259" y="1788945"/>
            <a:ext cx="6348788" cy="3814629"/>
          </a:xfrm>
          <a:prstGeom prst="rect">
            <a:avLst/>
          </a:prstGeom>
          <a:noFill/>
          <a:ln cap="flat">
            <a:noFill/>
          </a:ln>
        </p:spPr>
        <p:txBody>
          <a:bodyPr vert="horz" wrap="square" lIns="0" tIns="0" rIns="0" bIns="0" anchor="t" anchorCtr="0" compatLnSpc="1">
            <a:spAutoFit/>
          </a:bodyPr>
          <a:lstStyle/>
          <a:p>
            <a:pPr marL="503550" marR="0" lvl="1" indent="-251460" algn="l" defTabSz="609539" rtl="0" fontAlgn="auto" hangingPunct="1">
              <a:lnSpc>
                <a:spcPts val="326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3400" b="0" i="0" u="none" strike="noStrike" kern="1200" cap="none" spc="0" baseline="0" dirty="0">
                <a:solidFill>
                  <a:srgbClr val="000000"/>
                </a:solidFill>
                <a:uFillTx/>
                <a:latin typeface="Calibri"/>
                <a:ea typeface="Calibri"/>
                <a:cs typeface="Calibri"/>
              </a:rPr>
              <a:t>Demonstrate Birth Equity &amp; PVB sustainability </a:t>
            </a:r>
            <a:endParaRPr lang="en-US" sz="3400" b="0" i="0" u="none" strike="noStrike" kern="1200" cap="none" spc="0" baseline="0" dirty="0">
              <a:solidFill>
                <a:srgbClr val="444C55"/>
              </a:solidFill>
              <a:uFillTx/>
              <a:latin typeface="Calibri"/>
              <a:ea typeface="Calibri"/>
              <a:cs typeface="Calibri"/>
            </a:endParaRPr>
          </a:p>
          <a:p>
            <a:pPr marL="503550" marR="0" lvl="1" indent="-251460" algn="l" defTabSz="609539" rtl="0" fontAlgn="auto" hangingPunct="1">
              <a:lnSpc>
                <a:spcPts val="326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3400" b="0" i="0" u="none" strike="noStrike" kern="1200" cap="none" spc="0" baseline="0" dirty="0">
                <a:solidFill>
                  <a:srgbClr val="000000"/>
                </a:solidFill>
                <a:uFillTx/>
                <a:latin typeface="Calibri"/>
                <a:ea typeface="Calibri"/>
                <a:cs typeface="Calibri"/>
              </a:rPr>
              <a:t>Reinforce commitment to patient &amp; community engagement, and reducing NTSV C-section disparities </a:t>
            </a:r>
            <a:endParaRPr lang="en-US" sz="3400" b="0" i="0" u="none" strike="noStrike" kern="1200" cap="none" spc="0" baseline="0" dirty="0">
              <a:solidFill>
                <a:srgbClr val="444C55"/>
              </a:solidFill>
              <a:uFillTx/>
              <a:latin typeface="Calibri"/>
              <a:ea typeface="Calibri"/>
              <a:cs typeface="Calibri"/>
            </a:endParaRPr>
          </a:p>
          <a:p>
            <a:pPr marL="503550" marR="0" lvl="1" indent="-251460" algn="l" defTabSz="609539" rtl="0" fontAlgn="auto" hangingPunct="1">
              <a:lnSpc>
                <a:spcPts val="326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3400" b="0" i="0" u="none" strike="noStrike" kern="1200" cap="none" spc="0" baseline="0" dirty="0">
                <a:solidFill>
                  <a:srgbClr val="000000"/>
                </a:solidFill>
                <a:uFillTx/>
                <a:latin typeface="Calibri"/>
                <a:ea typeface="Calibri"/>
                <a:cs typeface="Calibri"/>
              </a:rPr>
              <a:t>Statewide recognition for ongoing ILPQC participation and birth quality excellence</a:t>
            </a:r>
            <a:endParaRPr lang="en-US" sz="1200" b="0" i="0" u="none" strike="noStrike" kern="1200" cap="none" spc="0" baseline="0" dirty="0">
              <a:solidFill>
                <a:srgbClr val="444C55"/>
              </a:solidFill>
              <a:uFillTx/>
              <a:latin typeface="Arial"/>
            </a:endParaRPr>
          </a:p>
        </p:txBody>
      </p:sp>
      <p:sp>
        <p:nvSpPr>
          <p:cNvPr id="3" name="TextBox 12">
            <a:extLst>
              <a:ext uri="{FF2B5EF4-FFF2-40B4-BE49-F238E27FC236}">
                <a16:creationId xmlns:a16="http://schemas.microsoft.com/office/drawing/2014/main" id="{550F1524-B728-EB80-E3FD-003EB3CC94C0}"/>
              </a:ext>
            </a:extLst>
          </p:cNvPr>
          <p:cNvSpPr txBox="1"/>
          <p:nvPr/>
        </p:nvSpPr>
        <p:spPr>
          <a:xfrm>
            <a:off x="618628" y="190606"/>
            <a:ext cx="8112922" cy="1338827"/>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4050" b="1" i="0" u="none" strike="noStrike" kern="1200" cap="none" spc="0" baseline="0">
                <a:solidFill>
                  <a:srgbClr val="1C498B"/>
                </a:solidFill>
                <a:uFillTx/>
                <a:latin typeface="Calibri"/>
                <a:ea typeface="Calibri"/>
                <a:cs typeface="Calibri"/>
              </a:rPr>
              <a:t>Illinois Birthing Hospital Quality Excellence Award Designation</a:t>
            </a:r>
            <a:endParaRPr lang="en-US" sz="1800" b="0" i="0" u="none" strike="noStrike" kern="1200" cap="none" spc="0" baseline="0">
              <a:solidFill>
                <a:srgbClr val="444C55"/>
              </a:solidFill>
              <a:uFillTx/>
              <a:latin typeface="Arial"/>
            </a:endParaRPr>
          </a:p>
        </p:txBody>
      </p:sp>
      <p:sp>
        <p:nvSpPr>
          <p:cNvPr id="4" name="Freeform 3" descr="A close-up of a flyer&#10;&#10;AI-generated content may be incorrect.">
            <a:extLst>
              <a:ext uri="{FF2B5EF4-FFF2-40B4-BE49-F238E27FC236}">
                <a16:creationId xmlns:a16="http://schemas.microsoft.com/office/drawing/2014/main" id="{3818CE7F-BCB9-5D7B-4116-EDFF6945D355}"/>
              </a:ext>
            </a:extLst>
          </p:cNvPr>
          <p:cNvSpPr/>
          <p:nvPr/>
        </p:nvSpPr>
        <p:spPr>
          <a:xfrm>
            <a:off x="618628" y="1709159"/>
            <a:ext cx="3687144" cy="4350504"/>
          </a:xfrm>
          <a:custGeom>
            <a:avLst/>
            <a:gdLst>
              <a:gd name="f0" fmla="val w"/>
              <a:gd name="f1" fmla="val h"/>
              <a:gd name="f2" fmla="val 0"/>
              <a:gd name="f3" fmla="val 5099400"/>
              <a:gd name="f4" fmla="val 5986612"/>
              <a:gd name="f5" fmla="val 5099399"/>
              <a:gd name="f6" fmla="*/ f0 1 5099400"/>
              <a:gd name="f7" fmla="*/ f1 1 5986612"/>
              <a:gd name="f8" fmla="+- f4 0 f2"/>
              <a:gd name="f9" fmla="+- f3 0 f2"/>
              <a:gd name="f10" fmla="*/ f9 1 5099400"/>
              <a:gd name="f11" fmla="*/ f8 1 5986612"/>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5099400" h="5986612">
                <a:moveTo>
                  <a:pt x="f2" y="f2"/>
                </a:moveTo>
                <a:lnTo>
                  <a:pt x="f5" y="f2"/>
                </a:lnTo>
                <a:lnTo>
                  <a:pt x="f5" y="f4"/>
                </a:lnTo>
                <a:lnTo>
                  <a:pt x="f2" y="f4"/>
                </a:lnTo>
                <a:lnTo>
                  <a:pt x="f2" y="f2"/>
                </a:lnTo>
                <a:close/>
              </a:path>
            </a:pathLst>
          </a:custGeom>
          <a:blipFill>
            <a:blip r:embed="rId6">
              <a:alphaModFix/>
            </a:blip>
            <a:stretch>
              <a:fillRect/>
            </a:stretch>
          </a:blipFill>
          <a:ln w="114300" cap="sq">
            <a:solidFill>
              <a:srgbClr val="000000"/>
            </a:solidFill>
            <a:prstDash val="solid"/>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Freeform 10">
            <a:extLst>
              <a:ext uri="{FF2B5EF4-FFF2-40B4-BE49-F238E27FC236}">
                <a16:creationId xmlns:a16="http://schemas.microsoft.com/office/drawing/2014/main" id="{5C6801D4-7F2E-CE88-678F-4CCAEE9EE527}"/>
              </a:ext>
            </a:extLst>
          </p:cNvPr>
          <p:cNvSpPr/>
          <p:nvPr/>
        </p:nvSpPr>
        <p:spPr>
          <a:xfrm>
            <a:off x="476283" y="5879500"/>
            <a:ext cx="3976780" cy="819247"/>
          </a:xfrm>
          <a:custGeom>
            <a:avLst/>
            <a:gdLst>
              <a:gd name="f0" fmla="val w"/>
              <a:gd name="f1" fmla="val h"/>
              <a:gd name="f2" fmla="val 0"/>
              <a:gd name="f3" fmla="val 1467594"/>
              <a:gd name="f4" fmla="val 370692"/>
              <a:gd name="f5" fmla="*/ f0 1 1467594"/>
              <a:gd name="f6" fmla="*/ f1 1 370692"/>
              <a:gd name="f7" fmla="+- f4 0 f2"/>
              <a:gd name="f8" fmla="+- f3 0 f2"/>
              <a:gd name="f9" fmla="*/ f8 1 1467594"/>
              <a:gd name="f10" fmla="*/ f7 1 37069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467594" h="370692">
                <a:moveTo>
                  <a:pt x="f2" y="f2"/>
                </a:moveTo>
                <a:lnTo>
                  <a:pt x="f3" y="f2"/>
                </a:lnTo>
                <a:lnTo>
                  <a:pt x="f3" y="f4"/>
                </a:lnTo>
                <a:lnTo>
                  <a:pt x="f2" y="f4"/>
                </a:lnTo>
                <a:close/>
              </a:path>
            </a:pathLst>
          </a:custGeom>
          <a:solidFill>
            <a:srgbClr val="D6E2CA"/>
          </a:solidFill>
          <a:ln w="85725" cap="sq">
            <a:solidFill>
              <a:srgbClr val="0A7F8B"/>
            </a:solidFill>
            <a:prstDash val="solid"/>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TextBox 11">
            <a:extLst>
              <a:ext uri="{FF2B5EF4-FFF2-40B4-BE49-F238E27FC236}">
                <a16:creationId xmlns:a16="http://schemas.microsoft.com/office/drawing/2014/main" id="{C7272D61-02DD-AFFD-9BD1-D4B9AFA1242C}"/>
              </a:ext>
            </a:extLst>
          </p:cNvPr>
          <p:cNvSpPr txBox="1"/>
          <p:nvPr/>
        </p:nvSpPr>
        <p:spPr>
          <a:xfrm>
            <a:off x="500094" y="5782766"/>
            <a:ext cx="3976780" cy="915991"/>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855"/>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19" baseline="0">
                <a:solidFill>
                  <a:srgbClr val="000000"/>
                </a:solidFill>
                <a:uFillTx/>
                <a:latin typeface="Calibri"/>
                <a:ea typeface="Canva Sans Bold"/>
                <a:cs typeface="Canva Sans Bold"/>
              </a:rPr>
              <a:t>Birth Quality Designation        1-page Summary</a:t>
            </a:r>
          </a:p>
        </p:txBody>
      </p:sp>
      <p:sp>
        <p:nvSpPr>
          <p:cNvPr id="7" name="Freeform 14">
            <a:extLst>
              <a:ext uri="{FF2B5EF4-FFF2-40B4-BE49-F238E27FC236}">
                <a16:creationId xmlns:a16="http://schemas.microsoft.com/office/drawing/2014/main" id="{3CEDEE10-2FDA-0C7B-7498-4609ADDB9D9F}"/>
              </a:ext>
            </a:extLst>
          </p:cNvPr>
          <p:cNvSpPr/>
          <p:nvPr/>
        </p:nvSpPr>
        <p:spPr>
          <a:xfrm>
            <a:off x="7717086" y="150444"/>
            <a:ext cx="1150467" cy="1419149"/>
          </a:xfrm>
          <a:custGeom>
            <a:avLst/>
            <a:gdLst>
              <a:gd name="f0" fmla="val w"/>
              <a:gd name="f1" fmla="val h"/>
              <a:gd name="f2" fmla="val 0"/>
              <a:gd name="f3" fmla="val 1617844"/>
              <a:gd name="f4" fmla="val 2361817"/>
              <a:gd name="f5" fmla="*/ f0 1 1617844"/>
              <a:gd name="f6" fmla="*/ f1 1 2361817"/>
              <a:gd name="f7" fmla="+- f4 0 f2"/>
              <a:gd name="f8" fmla="+- f3 0 f2"/>
              <a:gd name="f9" fmla="*/ f8 1 1617844"/>
              <a:gd name="f10" fmla="*/ f7 1 236181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617844" h="2361817">
                <a:moveTo>
                  <a:pt x="f2" y="f2"/>
                </a:moveTo>
                <a:lnTo>
                  <a:pt x="f3" y="f2"/>
                </a:lnTo>
                <a:lnTo>
                  <a:pt x="f3"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pic>
        <p:nvPicPr>
          <p:cNvPr id="8" name="Picture 24" descr="A qr code on a white background&#10;&#10;AI-generated content may be incorrect.">
            <a:extLst>
              <a:ext uri="{FF2B5EF4-FFF2-40B4-BE49-F238E27FC236}">
                <a16:creationId xmlns:a16="http://schemas.microsoft.com/office/drawing/2014/main" id="{4B74A544-0059-DB8F-EBF2-73BDA96508EA}"/>
              </a:ext>
            </a:extLst>
          </p:cNvPr>
          <p:cNvPicPr>
            <a:picLocks noChangeAspect="1"/>
          </p:cNvPicPr>
          <p:nvPr/>
        </p:nvPicPr>
        <p:blipFill>
          <a:blip r:embed="rId9"/>
          <a:stretch>
            <a:fillRect/>
          </a:stretch>
        </p:blipFill>
        <p:spPr>
          <a:xfrm>
            <a:off x="3195379" y="4499707"/>
            <a:ext cx="1276264" cy="1380231"/>
          </a:xfrm>
          <a:prstGeom prst="rect">
            <a:avLst/>
          </a:prstGeom>
          <a:noFill/>
          <a:ln cap="flat">
            <a:noFill/>
          </a:ln>
        </p:spPr>
      </p:pic>
    </p:spTree>
  </p:cSld>
  <p:clrMapOvr>
    <a:masterClrMapping/>
  </p:clrMapOvr>
  <p:extLst>
    <p:ext uri="{6950BFC3-D8DA-4A85-94F7-54DA5524770B}">
      <p188:commentRel xmlns:p188="http://schemas.microsoft.com/office/powerpoint/2018/8/main" r:id="rId3"/>
    </p:ext>
  </p:extLst>
</p:sld>
</file>

<file path=ppt/slides/slide38.xml><?xml version="1.0" encoding="utf-8"?>
<p:sld xmlns:a="http://schemas.openxmlformats.org/drawingml/2006/main" xmlns:r="http://schemas.openxmlformats.org/officeDocument/2006/relationships" xmlns:p="http://schemas.openxmlformats.org/presentationml/2006/main">
  <p:cSld name="Slide707">
    <p:bg>
      <p:bgPr>
        <a:solidFill>
          <a:srgbClr val="F3F5F4"/>
        </a:solidFill>
        <a:effectLst/>
      </p:bgPr>
    </p:bg>
    <p:spTree>
      <p:nvGrpSpPr>
        <p:cNvPr id="1" name=""/>
        <p:cNvGrpSpPr/>
        <p:nvPr/>
      </p:nvGrpSpPr>
      <p:grpSpPr>
        <a:xfrm>
          <a:off x="0" y="0"/>
          <a:ext cx="0" cy="0"/>
          <a:chOff x="0" y="0"/>
          <a:chExt cx="0" cy="0"/>
        </a:xfrm>
      </p:grpSpPr>
      <p:sp>
        <p:nvSpPr>
          <p:cNvPr id="2" name="Rectangle 11">
            <a:extLst>
              <a:ext uri="{FF2B5EF4-FFF2-40B4-BE49-F238E27FC236}">
                <a16:creationId xmlns:a16="http://schemas.microsoft.com/office/drawing/2014/main" id="{F8ED23F1-A23F-8266-ED73-A2C4F0ED3A5D}"/>
              </a:ext>
            </a:extLst>
          </p:cNvPr>
          <p:cNvSpPr/>
          <p:nvPr/>
        </p:nvSpPr>
        <p:spPr>
          <a:xfrm>
            <a:off x="7009269" y="-19366"/>
            <a:ext cx="5201939" cy="1551471"/>
          </a:xfrm>
          <a:prstGeom prst="rect">
            <a:avLst/>
          </a:prstGeom>
          <a:solidFill>
            <a:srgbClr val="F3F5F4"/>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grpSp>
        <p:nvGrpSpPr>
          <p:cNvPr id="3" name="Group 2">
            <a:extLst>
              <a:ext uri="{FF2B5EF4-FFF2-40B4-BE49-F238E27FC236}">
                <a16:creationId xmlns:a16="http://schemas.microsoft.com/office/drawing/2014/main" id="{0327E102-ADBA-D835-6ADE-1A3F0099B6EA}"/>
              </a:ext>
            </a:extLst>
          </p:cNvPr>
          <p:cNvGrpSpPr/>
          <p:nvPr/>
        </p:nvGrpSpPr>
        <p:grpSpPr>
          <a:xfrm>
            <a:off x="34683" y="5732492"/>
            <a:ext cx="12025346" cy="947053"/>
            <a:chOff x="34683" y="5732492"/>
            <a:chExt cx="12025346" cy="947053"/>
          </a:xfrm>
        </p:grpSpPr>
        <p:sp>
          <p:nvSpPr>
            <p:cNvPr id="4" name="Freeform 3">
              <a:extLst>
                <a:ext uri="{FF2B5EF4-FFF2-40B4-BE49-F238E27FC236}">
                  <a16:creationId xmlns:a16="http://schemas.microsoft.com/office/drawing/2014/main" id="{825818FE-4B88-8D96-4935-1A15AEB812BC}"/>
                </a:ext>
              </a:extLst>
            </p:cNvPr>
            <p:cNvSpPr/>
            <p:nvPr/>
          </p:nvSpPr>
          <p:spPr>
            <a:xfrm>
              <a:off x="34683" y="5884136"/>
              <a:ext cx="11999799" cy="795399"/>
            </a:xfrm>
            <a:custGeom>
              <a:avLst/>
              <a:gdLst>
                <a:gd name="f0" fmla="val w"/>
                <a:gd name="f1" fmla="val h"/>
                <a:gd name="f2" fmla="val 0"/>
                <a:gd name="f3" fmla="val 4712321"/>
                <a:gd name="f4" fmla="val 319004"/>
                <a:gd name="f5" fmla="*/ f0 1 4712321"/>
                <a:gd name="f6" fmla="*/ f1 1 319004"/>
                <a:gd name="f7" fmla="+- f4 0 f2"/>
                <a:gd name="f8" fmla="+- f3 0 f2"/>
                <a:gd name="f9" fmla="*/ f8 1 4712321"/>
                <a:gd name="f10" fmla="*/ f7 1 31900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4712321" h="319004">
                  <a:moveTo>
                    <a:pt x="f2" y="f2"/>
                  </a:moveTo>
                  <a:lnTo>
                    <a:pt x="f3" y="f2"/>
                  </a:lnTo>
                  <a:lnTo>
                    <a:pt x="f3" y="f4"/>
                  </a:lnTo>
                  <a:lnTo>
                    <a:pt x="f2" y="f4"/>
                  </a:lnTo>
                  <a:close/>
                </a:path>
              </a:pathLst>
            </a:custGeom>
            <a:solidFill>
              <a:srgbClr val="FDD7C7"/>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TextBox 4">
              <a:extLst>
                <a:ext uri="{FF2B5EF4-FFF2-40B4-BE49-F238E27FC236}">
                  <a16:creationId xmlns:a16="http://schemas.microsoft.com/office/drawing/2014/main" id="{0AE6A050-285E-4F25-3C30-776026A1128A}"/>
                </a:ext>
              </a:extLst>
            </p:cNvPr>
            <p:cNvSpPr txBox="1"/>
            <p:nvPr/>
          </p:nvSpPr>
          <p:spPr>
            <a:xfrm>
              <a:off x="45774" y="5732492"/>
              <a:ext cx="12014255" cy="947053"/>
            </a:xfrm>
            <a:prstGeom prst="rect">
              <a:avLst/>
            </a:prstGeom>
            <a:noFill/>
            <a:ln cap="flat">
              <a:noFill/>
            </a:ln>
          </p:spPr>
          <p:txBody>
            <a:bodyPr vert="horz" wrap="square" lIns="33869" tIns="33869" rIns="33869" bIns="33869" anchor="ctr" anchorCtr="0" compatLnSpc="1">
              <a:noAutofit/>
            </a:bodyPr>
            <a:lstStyle/>
            <a:p>
              <a:pPr marL="0" marR="0" lvl="0" indent="0" algn="l" defTabSz="609539" rtl="0" fontAlgn="auto" hangingPunct="1">
                <a:lnSpc>
                  <a:spcPts val="2125"/>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13" baseline="0">
                  <a:solidFill>
                    <a:srgbClr val="000000"/>
                  </a:solidFill>
                  <a:uFillTx/>
                  <a:latin typeface="Calibri"/>
                  <a:ea typeface="Montserrat"/>
                  <a:cs typeface="Montserrat"/>
                </a:rPr>
                <a:t>Support for the IL Birthing Hospital Quality Excellence Designation Program, including mini-grants and monetary awards, is provided by BCBSIL Special Beginnings program®</a:t>
              </a:r>
            </a:p>
          </p:txBody>
        </p:sp>
      </p:grpSp>
      <p:grpSp>
        <p:nvGrpSpPr>
          <p:cNvPr id="6" name="Group 5">
            <a:extLst>
              <a:ext uri="{FF2B5EF4-FFF2-40B4-BE49-F238E27FC236}">
                <a16:creationId xmlns:a16="http://schemas.microsoft.com/office/drawing/2014/main" id="{CBE240AA-DB1D-40FC-B90B-ADE02D748F45}"/>
              </a:ext>
            </a:extLst>
          </p:cNvPr>
          <p:cNvGrpSpPr/>
          <p:nvPr/>
        </p:nvGrpSpPr>
        <p:grpSpPr>
          <a:xfrm>
            <a:off x="213137" y="1454170"/>
            <a:ext cx="6222565" cy="922693"/>
            <a:chOff x="213137" y="1454170"/>
            <a:chExt cx="6222565" cy="922693"/>
          </a:xfrm>
        </p:grpSpPr>
        <p:sp>
          <p:nvSpPr>
            <p:cNvPr id="7" name="Freeform 6">
              <a:extLst>
                <a:ext uri="{FF2B5EF4-FFF2-40B4-BE49-F238E27FC236}">
                  <a16:creationId xmlns:a16="http://schemas.microsoft.com/office/drawing/2014/main" id="{3BD46711-5B43-9661-C789-8D55B2509B5A}"/>
                </a:ext>
              </a:extLst>
            </p:cNvPr>
            <p:cNvSpPr/>
            <p:nvPr/>
          </p:nvSpPr>
          <p:spPr>
            <a:xfrm>
              <a:off x="213137" y="1550602"/>
              <a:ext cx="6171761" cy="826251"/>
            </a:xfrm>
            <a:custGeom>
              <a:avLst/>
              <a:gdLst>
                <a:gd name="f0" fmla="val w"/>
                <a:gd name="f1" fmla="val h"/>
                <a:gd name="f2" fmla="val 0"/>
                <a:gd name="f3" fmla="val 2438227"/>
                <a:gd name="f4" fmla="val 326422"/>
                <a:gd name="f5" fmla="*/ f0 1 2438227"/>
                <a:gd name="f6" fmla="*/ f1 1 326422"/>
                <a:gd name="f7" fmla="+- f4 0 f2"/>
                <a:gd name="f8" fmla="+- f3 0 f2"/>
                <a:gd name="f9" fmla="*/ f8 1 2438227"/>
                <a:gd name="f10" fmla="*/ f7 1 32642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438227" h="326422">
                  <a:moveTo>
                    <a:pt x="f2" y="f2"/>
                  </a:moveTo>
                  <a:lnTo>
                    <a:pt x="f3" y="f2"/>
                  </a:lnTo>
                  <a:lnTo>
                    <a:pt x="f3" y="f4"/>
                  </a:lnTo>
                  <a:lnTo>
                    <a:pt x="f2" y="f4"/>
                  </a:lnTo>
                  <a:close/>
                </a:path>
              </a:pathLst>
            </a:custGeom>
            <a:solidFill>
              <a:srgbClr val="D6E2CA"/>
            </a:solidFill>
            <a:ln w="85725" cap="sq">
              <a:solidFill>
                <a:srgbClr val="0A7F8B"/>
              </a:solidFill>
              <a:prstDash val="solid"/>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8" name="TextBox 7">
              <a:extLst>
                <a:ext uri="{FF2B5EF4-FFF2-40B4-BE49-F238E27FC236}">
                  <a16:creationId xmlns:a16="http://schemas.microsoft.com/office/drawing/2014/main" id="{E7EA1D40-4E65-7261-3ADE-8A70C8A2094E}"/>
                </a:ext>
              </a:extLst>
            </p:cNvPr>
            <p:cNvSpPr txBox="1"/>
            <p:nvPr/>
          </p:nvSpPr>
          <p:spPr>
            <a:xfrm>
              <a:off x="263941" y="1454170"/>
              <a:ext cx="6171761" cy="922693"/>
            </a:xfrm>
            <a:prstGeom prst="rect">
              <a:avLst/>
            </a:prstGeom>
            <a:noFill/>
            <a:ln cap="flat">
              <a:noFill/>
            </a:ln>
          </p:spPr>
          <p:txBody>
            <a:bodyPr vert="horz" wrap="square" lIns="33869" tIns="33869" rIns="33869" bIns="33869" anchor="ctr" anchorCtr="0" compatLnSpc="1">
              <a:noAutofit/>
            </a:bodyPr>
            <a:lstStyle/>
            <a:p>
              <a:pPr marL="0" marR="0" lvl="0" indent="0" algn="l" defTabSz="609539" rtl="0" fontAlgn="auto" hangingPunct="1">
                <a:lnSpc>
                  <a:spcPts val="2215"/>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14" baseline="0">
                  <a:solidFill>
                    <a:srgbClr val="000000"/>
                  </a:solidFill>
                  <a:uFillTx/>
                  <a:latin typeface="Calibri"/>
                  <a:ea typeface="Montserrat"/>
                  <a:cs typeface="Montserrat"/>
                </a:rPr>
                <a:t>Funding Award: $10,000-$20,000 Toward your OB Department’s QI efforts</a:t>
              </a:r>
            </a:p>
          </p:txBody>
        </p:sp>
      </p:grpSp>
      <p:sp>
        <p:nvSpPr>
          <p:cNvPr id="9" name="Freeform 8">
            <a:extLst>
              <a:ext uri="{FF2B5EF4-FFF2-40B4-BE49-F238E27FC236}">
                <a16:creationId xmlns:a16="http://schemas.microsoft.com/office/drawing/2014/main" id="{798BD2F2-E208-EA8A-2D68-AA53846CFAFE}"/>
              </a:ext>
            </a:extLst>
          </p:cNvPr>
          <p:cNvSpPr/>
          <p:nvPr/>
        </p:nvSpPr>
        <p:spPr>
          <a:xfrm>
            <a:off x="6625440" y="952877"/>
            <a:ext cx="1134861" cy="1367658"/>
          </a:xfrm>
          <a:custGeom>
            <a:avLst/>
            <a:gdLst>
              <a:gd name="f0" fmla="val w"/>
              <a:gd name="f1" fmla="val h"/>
              <a:gd name="f2" fmla="val 0"/>
              <a:gd name="f3" fmla="val 1314275"/>
              <a:gd name="f4" fmla="val 1671574"/>
              <a:gd name="f5" fmla="*/ f0 1 1314275"/>
              <a:gd name="f6" fmla="*/ f1 1 1671574"/>
              <a:gd name="f7" fmla="+- f4 0 f2"/>
              <a:gd name="f8" fmla="+- f3 0 f2"/>
              <a:gd name="f9" fmla="*/ f8 1 1314275"/>
              <a:gd name="f10" fmla="*/ f7 1 167157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314275" h="1671574">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0" name="TextBox 9">
            <a:extLst>
              <a:ext uri="{FF2B5EF4-FFF2-40B4-BE49-F238E27FC236}">
                <a16:creationId xmlns:a16="http://schemas.microsoft.com/office/drawing/2014/main" id="{F8A81FCA-892B-4F10-163E-5D598700281E}"/>
              </a:ext>
            </a:extLst>
          </p:cNvPr>
          <p:cNvSpPr txBox="1"/>
          <p:nvPr/>
        </p:nvSpPr>
        <p:spPr>
          <a:xfrm>
            <a:off x="263941" y="302282"/>
            <a:ext cx="9332485" cy="1012780"/>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ts val="3885"/>
              </a:lnSpc>
              <a:spcBef>
                <a:spcPts val="0"/>
              </a:spcBef>
              <a:spcAft>
                <a:spcPts val="0"/>
              </a:spcAft>
              <a:buNone/>
              <a:tabLst/>
              <a:defRPr sz="1800" b="0" i="0" u="none" strike="noStrike" kern="0" cap="none" spc="0" baseline="0">
                <a:solidFill>
                  <a:srgbClr val="000000"/>
                </a:solidFill>
                <a:uFillTx/>
              </a:defRPr>
            </a:pPr>
            <a:r>
              <a:rPr lang="en-US" sz="4100" b="1" i="0" u="none" strike="noStrike" kern="1200" cap="none" spc="0" baseline="0" dirty="0">
                <a:solidFill>
                  <a:srgbClr val="1C498B"/>
                </a:solidFill>
                <a:uFillTx/>
                <a:latin typeface="Calibri"/>
                <a:ea typeface="Canva Sans Bold"/>
                <a:cs typeface="Canva Sans Bold"/>
              </a:rPr>
              <a:t>Statewide Recognition &amp; Funding Opportunity</a:t>
            </a:r>
          </a:p>
        </p:txBody>
      </p:sp>
      <p:sp>
        <p:nvSpPr>
          <p:cNvPr id="11" name="TextBox 10">
            <a:extLst>
              <a:ext uri="{FF2B5EF4-FFF2-40B4-BE49-F238E27FC236}">
                <a16:creationId xmlns:a16="http://schemas.microsoft.com/office/drawing/2014/main" id="{9ACB9AFA-D019-61BC-CA07-5FCCA83D2EF2}"/>
              </a:ext>
            </a:extLst>
          </p:cNvPr>
          <p:cNvSpPr txBox="1"/>
          <p:nvPr/>
        </p:nvSpPr>
        <p:spPr>
          <a:xfrm>
            <a:off x="263941" y="2797743"/>
            <a:ext cx="7093083" cy="2339035"/>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ts val="3725"/>
              </a:lnSpc>
              <a:spcBef>
                <a:spcPts val="0"/>
              </a:spcBef>
              <a:spcAft>
                <a:spcPts val="0"/>
              </a:spcAft>
              <a:buNone/>
              <a:tabLst/>
              <a:defRPr sz="1800" b="0" i="0" u="none" strike="noStrike" kern="0" cap="none" spc="0" baseline="0">
                <a:solidFill>
                  <a:srgbClr val="000000"/>
                </a:solidFill>
                <a:uFillTx/>
              </a:defRPr>
            </a:pPr>
            <a:r>
              <a:rPr lang="en-US" sz="2650" b="0" i="0" u="none" strike="noStrike" kern="1200" cap="none" spc="0" baseline="0">
                <a:solidFill>
                  <a:srgbClr val="231F20"/>
                </a:solidFill>
                <a:uFillTx/>
                <a:latin typeface="Calibri"/>
                <a:ea typeface="RoxboroughCF"/>
                <a:cs typeface="RoxboroughCF"/>
              </a:rPr>
              <a:t>To Qualify for this award, your Team must:</a:t>
            </a:r>
          </a:p>
          <a:p>
            <a:pPr marL="574672" marR="0" lvl="1" indent="-287021" algn="l" defTabSz="609539" rtl="0" fontAlgn="auto" hangingPunct="1">
              <a:lnSpc>
                <a:spcPts val="372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650" b="0" i="0" u="none" strike="noStrike" kern="1200" cap="none" spc="0" baseline="0">
                <a:solidFill>
                  <a:srgbClr val="231F20"/>
                </a:solidFill>
                <a:uFillTx/>
                <a:latin typeface="Calibri"/>
                <a:ea typeface="RoxboroughCF"/>
                <a:cs typeface="RoxboroughCF"/>
              </a:rPr>
              <a:t>Participate with ILPQC</a:t>
            </a:r>
          </a:p>
          <a:p>
            <a:pPr marL="574672" marR="0" lvl="1" indent="-287021" algn="l" defTabSz="609539" rtl="0" fontAlgn="auto" hangingPunct="1">
              <a:lnSpc>
                <a:spcPts val="372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650" b="0" i="0" u="none" strike="noStrike" kern="1200" cap="none" spc="0" baseline="0">
                <a:solidFill>
                  <a:srgbClr val="231F20"/>
                </a:solidFill>
                <a:uFillTx/>
                <a:latin typeface="Calibri"/>
                <a:ea typeface="RoxboroughCF"/>
                <a:cs typeface="RoxboroughCF"/>
              </a:rPr>
              <a:t>Engage Patient and Community Partners</a:t>
            </a:r>
          </a:p>
          <a:p>
            <a:pPr marL="574672" marR="0" lvl="1" indent="-287021" algn="l" defTabSz="609539" rtl="0" fontAlgn="auto" hangingPunct="1">
              <a:lnSpc>
                <a:spcPts val="372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650" b="0" i="0" u="none" strike="noStrike" kern="1200" cap="none" spc="0" baseline="0">
                <a:solidFill>
                  <a:srgbClr val="231F20"/>
                </a:solidFill>
                <a:uFillTx/>
                <a:latin typeface="Calibri"/>
                <a:ea typeface="RoxboroughCF"/>
                <a:cs typeface="RoxboroughCF"/>
              </a:rPr>
              <a:t>Maintain NTSV C-section rate ≤ 23.6%</a:t>
            </a:r>
          </a:p>
          <a:p>
            <a:pPr marL="574672" marR="0" lvl="1" indent="-287021" algn="l" defTabSz="609539" rtl="0" fontAlgn="auto" hangingPunct="1">
              <a:lnSpc>
                <a:spcPts val="372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650" b="0" i="0" u="none" strike="noStrike" kern="1200" cap="none" spc="0" baseline="0">
                <a:solidFill>
                  <a:srgbClr val="231F20"/>
                </a:solidFill>
                <a:uFillTx/>
                <a:latin typeface="Calibri"/>
                <a:ea typeface="RoxboroughCF"/>
                <a:cs typeface="RoxboroughCF"/>
              </a:rPr>
              <a:t>Reduce NTSV C-section disparities</a:t>
            </a:r>
          </a:p>
        </p:txBody>
      </p:sp>
      <p:pic>
        <p:nvPicPr>
          <p:cNvPr id="12" name="Picture 10" descr="A person and person holding a baby&#10;&#10;Description automatically generated">
            <a:extLst>
              <a:ext uri="{FF2B5EF4-FFF2-40B4-BE49-F238E27FC236}">
                <a16:creationId xmlns:a16="http://schemas.microsoft.com/office/drawing/2014/main" id="{619D8802-A5A7-8C64-3CF2-C1ABACDEE2D7}"/>
              </a:ext>
            </a:extLst>
          </p:cNvPr>
          <p:cNvPicPr>
            <a:picLocks noChangeAspect="1"/>
          </p:cNvPicPr>
          <p:nvPr/>
        </p:nvPicPr>
        <p:blipFill>
          <a:blip r:embed="rId4"/>
          <a:stretch>
            <a:fillRect/>
          </a:stretch>
        </p:blipFill>
        <p:spPr>
          <a:xfrm>
            <a:off x="7700957" y="559594"/>
            <a:ext cx="4362446" cy="5107783"/>
          </a:xfrm>
          <a:prstGeom prst="rect">
            <a:avLst/>
          </a:prstGeom>
          <a:noFill/>
          <a:ln cap="flat">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name="Slide709">
    <p:spTree>
      <p:nvGrpSpPr>
        <p:cNvPr id="1" name=""/>
        <p:cNvGrpSpPr/>
        <p:nvPr/>
      </p:nvGrpSpPr>
      <p:grpSpPr>
        <a:xfrm>
          <a:off x="0" y="0"/>
          <a:ext cx="0" cy="0"/>
          <a:chOff x="0" y="0"/>
          <a:chExt cx="0" cy="0"/>
        </a:xfrm>
      </p:grpSpPr>
      <p:sp>
        <p:nvSpPr>
          <p:cNvPr id="2" name="Rectangle 18">
            <a:extLst>
              <a:ext uri="{FF2B5EF4-FFF2-40B4-BE49-F238E27FC236}">
                <a16:creationId xmlns:a16="http://schemas.microsoft.com/office/drawing/2014/main" id="{A8E69ABF-6056-0EE4-3E56-28058162DEC9}"/>
              </a:ext>
            </a:extLst>
          </p:cNvPr>
          <p:cNvSpPr/>
          <p:nvPr/>
        </p:nvSpPr>
        <p:spPr>
          <a:xfrm>
            <a:off x="7009269" y="-19366"/>
            <a:ext cx="5201939" cy="1551471"/>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grpSp>
        <p:nvGrpSpPr>
          <p:cNvPr id="3" name="Group 3">
            <a:extLst>
              <a:ext uri="{FF2B5EF4-FFF2-40B4-BE49-F238E27FC236}">
                <a16:creationId xmlns:a16="http://schemas.microsoft.com/office/drawing/2014/main" id="{166ED045-4DDD-9FF6-4F12-48740488B4E3}"/>
              </a:ext>
            </a:extLst>
          </p:cNvPr>
          <p:cNvGrpSpPr/>
          <p:nvPr/>
        </p:nvGrpSpPr>
        <p:grpSpPr>
          <a:xfrm>
            <a:off x="1345173" y="3687839"/>
            <a:ext cx="2309207" cy="2639095"/>
            <a:chOff x="1345173" y="3687839"/>
            <a:chExt cx="2309207" cy="2639095"/>
          </a:xfrm>
        </p:grpSpPr>
        <p:sp>
          <p:nvSpPr>
            <p:cNvPr id="4" name="Freeform 4">
              <a:extLst>
                <a:ext uri="{FF2B5EF4-FFF2-40B4-BE49-F238E27FC236}">
                  <a16:creationId xmlns:a16="http://schemas.microsoft.com/office/drawing/2014/main" id="{E8ECCEDB-5E5E-A995-70F7-E9679DD5AA44}"/>
                </a:ext>
              </a:extLst>
            </p:cNvPr>
            <p:cNvSpPr/>
            <p:nvPr/>
          </p:nvSpPr>
          <p:spPr>
            <a:xfrm>
              <a:off x="1345173" y="3687839"/>
              <a:ext cx="2309207" cy="2639095"/>
            </a:xfrm>
            <a:custGeom>
              <a:avLst/>
              <a:gdLst>
                <a:gd name="f0" fmla="val w"/>
                <a:gd name="f1" fmla="val h"/>
                <a:gd name="f2" fmla="val 0"/>
                <a:gd name="f3" fmla="val 711200"/>
                <a:gd name="f4" fmla="val 812800"/>
                <a:gd name="f5" fmla="val 355600"/>
                <a:gd name="f6" fmla="val 499725"/>
                <a:gd name="f7" fmla="val 159329"/>
                <a:gd name="f8" fmla="val 203200"/>
                <a:gd name="f9" fmla="val 643849"/>
                <a:gd name="f10" fmla="val 406400"/>
                <a:gd name="f11" fmla="val 609600"/>
                <a:gd name="f12" fmla="val 653471"/>
                <a:gd name="f13" fmla="val 211475"/>
                <a:gd name="f14" fmla="val 67351"/>
                <a:gd name="f15" fmla="*/ f0 1 711200"/>
                <a:gd name="f16" fmla="*/ f1 1 812800"/>
                <a:gd name="f17" fmla="+- f4 0 f2"/>
                <a:gd name="f18" fmla="+- f3 0 f2"/>
                <a:gd name="f19" fmla="*/ f18 1 711200"/>
                <a:gd name="f20" fmla="*/ f17 1 81280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711200" h="812800">
                  <a:moveTo>
                    <a:pt x="f5" y="f2"/>
                  </a:moveTo>
                  <a:lnTo>
                    <a:pt x="f6" y="f7"/>
                  </a:lnTo>
                  <a:lnTo>
                    <a:pt x="f3" y="f8"/>
                  </a:lnTo>
                  <a:lnTo>
                    <a:pt x="f9" y="f10"/>
                  </a:lnTo>
                  <a:lnTo>
                    <a:pt x="f3" y="f11"/>
                  </a:lnTo>
                  <a:lnTo>
                    <a:pt x="f6" y="f12"/>
                  </a:lnTo>
                  <a:lnTo>
                    <a:pt x="f5" y="f4"/>
                  </a:lnTo>
                  <a:lnTo>
                    <a:pt x="f13" y="f12"/>
                  </a:lnTo>
                  <a:lnTo>
                    <a:pt x="f2" y="f11"/>
                  </a:lnTo>
                  <a:lnTo>
                    <a:pt x="f14" y="f10"/>
                  </a:lnTo>
                  <a:lnTo>
                    <a:pt x="f2" y="f8"/>
                  </a:lnTo>
                  <a:lnTo>
                    <a:pt x="f13" y="f7"/>
                  </a:lnTo>
                  <a:lnTo>
                    <a:pt x="f5" y="f2"/>
                  </a:lnTo>
                  <a:close/>
                </a:path>
              </a:pathLst>
            </a:custGeom>
            <a:solidFill>
              <a:srgbClr val="2E46EB"/>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TextBox 5">
              <a:extLst>
                <a:ext uri="{FF2B5EF4-FFF2-40B4-BE49-F238E27FC236}">
                  <a16:creationId xmlns:a16="http://schemas.microsoft.com/office/drawing/2014/main" id="{86B6BCCC-C177-21D5-A7EF-5C9D27B09BE6}"/>
                </a:ext>
              </a:extLst>
            </p:cNvPr>
            <p:cNvSpPr txBox="1"/>
            <p:nvPr/>
          </p:nvSpPr>
          <p:spPr>
            <a:xfrm>
              <a:off x="1633831" y="3976487"/>
              <a:ext cx="1731910" cy="1814379"/>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080"/>
                </a:lnSpc>
                <a:spcBef>
                  <a:spcPts val="0"/>
                </a:spcBef>
                <a:spcAft>
                  <a:spcPts val="0"/>
                </a:spcAft>
                <a:buNone/>
                <a:tabLst/>
                <a:defRPr sz="1800" b="0" i="0" u="none" strike="noStrike" kern="0" cap="none" spc="0" baseline="0">
                  <a:solidFill>
                    <a:srgbClr val="000000"/>
                  </a:solidFill>
                  <a:uFillTx/>
                </a:defRPr>
              </a:pPr>
              <a:r>
                <a:rPr lang="en-US" sz="2200" b="1" i="0" u="none" strike="noStrike" kern="1200" cap="none" spc="0" baseline="0">
                  <a:solidFill>
                    <a:srgbClr val="FFFFFF"/>
                  </a:solidFill>
                  <a:uFillTx/>
                  <a:latin typeface="Calibri"/>
                  <a:ea typeface="RoxboroughCF Bold"/>
                  <a:cs typeface="RoxboroughCF Bold"/>
                </a:rPr>
                <a:t>63 </a:t>
              </a:r>
              <a:r>
                <a:rPr lang="en-US" sz="2200" b="0" i="0" u="none" strike="noStrike" kern="1200" cap="none" spc="0" baseline="0">
                  <a:solidFill>
                    <a:srgbClr val="FFFFFF"/>
                  </a:solidFill>
                  <a:uFillTx/>
                  <a:latin typeface="Calibri"/>
                  <a:ea typeface="RoxboroughCF"/>
                  <a:cs typeface="RoxboroughCF"/>
                </a:rPr>
                <a:t>Mini-Grants Approved</a:t>
              </a:r>
            </a:p>
          </p:txBody>
        </p:sp>
      </p:grpSp>
      <p:sp>
        <p:nvSpPr>
          <p:cNvPr id="6" name="TextBox 6">
            <a:extLst>
              <a:ext uri="{FF2B5EF4-FFF2-40B4-BE49-F238E27FC236}">
                <a16:creationId xmlns:a16="http://schemas.microsoft.com/office/drawing/2014/main" id="{9FB064C9-3E02-CA1E-5964-F9BF7A714866}"/>
              </a:ext>
            </a:extLst>
          </p:cNvPr>
          <p:cNvSpPr txBox="1"/>
          <p:nvPr/>
        </p:nvSpPr>
        <p:spPr>
          <a:xfrm>
            <a:off x="0" y="157340"/>
            <a:ext cx="12032342" cy="1408002"/>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5695"/>
              </a:lnSpc>
              <a:spcBef>
                <a:spcPts val="0"/>
              </a:spcBef>
              <a:spcAft>
                <a:spcPts val="0"/>
              </a:spcAft>
              <a:buNone/>
              <a:tabLst/>
              <a:defRPr sz="1800" b="0" i="0" u="none" strike="noStrike" kern="0" cap="none" spc="0" baseline="0">
                <a:solidFill>
                  <a:srgbClr val="000000"/>
                </a:solidFill>
                <a:uFillTx/>
              </a:defRPr>
            </a:pPr>
            <a:r>
              <a:rPr lang="en-US" sz="4050" b="1" i="0" u="none" strike="noStrike" kern="1200" cap="none" spc="0" baseline="0">
                <a:solidFill>
                  <a:srgbClr val="1C498B"/>
                </a:solidFill>
                <a:uFillTx/>
                <a:latin typeface="Calibri"/>
                <a:ea typeface="Canva Sans"/>
                <a:cs typeface="Canva Sans"/>
              </a:rPr>
              <a:t>Progress towards IL Birthing Hospital Quality Excellence Award Designation</a:t>
            </a:r>
          </a:p>
        </p:txBody>
      </p:sp>
      <p:grpSp>
        <p:nvGrpSpPr>
          <p:cNvPr id="7" name="Group 7">
            <a:extLst>
              <a:ext uri="{FF2B5EF4-FFF2-40B4-BE49-F238E27FC236}">
                <a16:creationId xmlns:a16="http://schemas.microsoft.com/office/drawing/2014/main" id="{8E0C88EE-B24E-290C-88DA-539E68C1D2BD}"/>
              </a:ext>
            </a:extLst>
          </p:cNvPr>
          <p:cNvGrpSpPr/>
          <p:nvPr/>
        </p:nvGrpSpPr>
        <p:grpSpPr>
          <a:xfrm>
            <a:off x="3048344" y="1681243"/>
            <a:ext cx="2309207" cy="2639095"/>
            <a:chOff x="3048344" y="1681243"/>
            <a:chExt cx="2309207" cy="2639095"/>
          </a:xfrm>
        </p:grpSpPr>
        <p:sp>
          <p:nvSpPr>
            <p:cNvPr id="8" name="Freeform 8">
              <a:extLst>
                <a:ext uri="{FF2B5EF4-FFF2-40B4-BE49-F238E27FC236}">
                  <a16:creationId xmlns:a16="http://schemas.microsoft.com/office/drawing/2014/main" id="{E6643F41-C25D-44E3-D1F2-6FB3EA815C44}"/>
                </a:ext>
              </a:extLst>
            </p:cNvPr>
            <p:cNvSpPr/>
            <p:nvPr/>
          </p:nvSpPr>
          <p:spPr>
            <a:xfrm>
              <a:off x="3048344" y="1681243"/>
              <a:ext cx="2309207" cy="2639095"/>
            </a:xfrm>
            <a:custGeom>
              <a:avLst/>
              <a:gdLst>
                <a:gd name="f0" fmla="val w"/>
                <a:gd name="f1" fmla="val h"/>
                <a:gd name="f2" fmla="val 0"/>
                <a:gd name="f3" fmla="val 711200"/>
                <a:gd name="f4" fmla="val 812800"/>
                <a:gd name="f5" fmla="val 355600"/>
                <a:gd name="f6" fmla="val 499725"/>
                <a:gd name="f7" fmla="val 159329"/>
                <a:gd name="f8" fmla="val 203200"/>
                <a:gd name="f9" fmla="val 643849"/>
                <a:gd name="f10" fmla="val 406400"/>
                <a:gd name="f11" fmla="val 609600"/>
                <a:gd name="f12" fmla="val 653471"/>
                <a:gd name="f13" fmla="val 211475"/>
                <a:gd name="f14" fmla="val 67351"/>
                <a:gd name="f15" fmla="*/ f0 1 711200"/>
                <a:gd name="f16" fmla="*/ f1 1 812800"/>
                <a:gd name="f17" fmla="+- f4 0 f2"/>
                <a:gd name="f18" fmla="+- f3 0 f2"/>
                <a:gd name="f19" fmla="*/ f18 1 711200"/>
                <a:gd name="f20" fmla="*/ f17 1 81280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711200" h="812800">
                  <a:moveTo>
                    <a:pt x="f5" y="f2"/>
                  </a:moveTo>
                  <a:lnTo>
                    <a:pt x="f6" y="f7"/>
                  </a:lnTo>
                  <a:lnTo>
                    <a:pt x="f3" y="f8"/>
                  </a:lnTo>
                  <a:lnTo>
                    <a:pt x="f9" y="f10"/>
                  </a:lnTo>
                  <a:lnTo>
                    <a:pt x="f3" y="f11"/>
                  </a:lnTo>
                  <a:lnTo>
                    <a:pt x="f6" y="f12"/>
                  </a:lnTo>
                  <a:lnTo>
                    <a:pt x="f5" y="f4"/>
                  </a:lnTo>
                  <a:lnTo>
                    <a:pt x="f13" y="f12"/>
                  </a:lnTo>
                  <a:lnTo>
                    <a:pt x="f2" y="f11"/>
                  </a:lnTo>
                  <a:lnTo>
                    <a:pt x="f14" y="f10"/>
                  </a:lnTo>
                  <a:lnTo>
                    <a:pt x="f2" y="f8"/>
                  </a:lnTo>
                  <a:lnTo>
                    <a:pt x="f13" y="f7"/>
                  </a:lnTo>
                  <a:lnTo>
                    <a:pt x="f5" y="f2"/>
                  </a:lnTo>
                  <a:close/>
                </a:path>
              </a:pathLst>
            </a:custGeom>
            <a:solidFill>
              <a:srgbClr val="2E46EB"/>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9" name="TextBox 9">
              <a:extLst>
                <a:ext uri="{FF2B5EF4-FFF2-40B4-BE49-F238E27FC236}">
                  <a16:creationId xmlns:a16="http://schemas.microsoft.com/office/drawing/2014/main" id="{FD7B53D9-E94A-DED4-7DB6-F739DC74ED81}"/>
                </a:ext>
              </a:extLst>
            </p:cNvPr>
            <p:cNvSpPr txBox="1"/>
            <p:nvPr/>
          </p:nvSpPr>
          <p:spPr>
            <a:xfrm>
              <a:off x="3336993" y="1969891"/>
              <a:ext cx="1731910" cy="1814379"/>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3080"/>
                </a:lnSpc>
                <a:spcBef>
                  <a:spcPts val="0"/>
                </a:spcBef>
                <a:spcAft>
                  <a:spcPts val="0"/>
                </a:spcAft>
                <a:buNone/>
                <a:tabLst/>
                <a:defRPr sz="1800" b="0" i="0" u="none" strike="noStrike" kern="0" cap="none" spc="0" baseline="0">
                  <a:solidFill>
                    <a:srgbClr val="000000"/>
                  </a:solidFill>
                  <a:uFillTx/>
                </a:defRPr>
              </a:pPr>
              <a:r>
                <a:rPr lang="en-US" sz="2200" b="0" i="0" u="none" strike="noStrike" kern="1200" cap="none" spc="0" baseline="0">
                  <a:solidFill>
                    <a:srgbClr val="FFFFFF"/>
                  </a:solidFill>
                  <a:uFillTx/>
                  <a:latin typeface="Calibri"/>
                  <a:ea typeface="RoxboroughCF"/>
                  <a:cs typeface="RoxboroughCF"/>
                </a:rPr>
                <a:t> </a:t>
              </a:r>
              <a:r>
                <a:rPr lang="en-US" sz="2200" b="1" i="0" u="none" strike="noStrike" kern="1200" cap="none" spc="0" baseline="0">
                  <a:solidFill>
                    <a:srgbClr val="FFFFFF"/>
                  </a:solidFill>
                  <a:uFillTx/>
                  <a:latin typeface="Calibri"/>
                  <a:ea typeface="RoxboroughCF Bold"/>
                  <a:cs typeface="RoxboroughCF Bold"/>
                </a:rPr>
                <a:t>46 </a:t>
              </a:r>
              <a:r>
                <a:rPr lang="en-US" sz="2200" b="0" i="0" u="none" strike="noStrike" kern="1200" cap="none" spc="0" baseline="0">
                  <a:solidFill>
                    <a:srgbClr val="FFFFFF"/>
                  </a:solidFill>
                  <a:uFillTx/>
                  <a:latin typeface="Calibri"/>
                  <a:ea typeface="RoxboroughCF"/>
                  <a:cs typeface="RoxboroughCF"/>
                </a:rPr>
                <a:t>Teams submitted Q1 2025 Data</a:t>
              </a:r>
            </a:p>
          </p:txBody>
        </p:sp>
      </p:grpSp>
      <p:grpSp>
        <p:nvGrpSpPr>
          <p:cNvPr id="10" name="Group 10">
            <a:extLst>
              <a:ext uri="{FF2B5EF4-FFF2-40B4-BE49-F238E27FC236}">
                <a16:creationId xmlns:a16="http://schemas.microsoft.com/office/drawing/2014/main" id="{A78BA720-D0FB-D340-D2D4-D7082CF1B4B8}"/>
              </a:ext>
            </a:extLst>
          </p:cNvPr>
          <p:cNvGrpSpPr/>
          <p:nvPr/>
        </p:nvGrpSpPr>
        <p:grpSpPr>
          <a:xfrm>
            <a:off x="6597569" y="1681801"/>
            <a:ext cx="2309207" cy="2639095"/>
            <a:chOff x="6597569" y="1681801"/>
            <a:chExt cx="2309207" cy="2639095"/>
          </a:xfrm>
        </p:grpSpPr>
        <p:sp>
          <p:nvSpPr>
            <p:cNvPr id="11" name="Freeform 11">
              <a:extLst>
                <a:ext uri="{FF2B5EF4-FFF2-40B4-BE49-F238E27FC236}">
                  <a16:creationId xmlns:a16="http://schemas.microsoft.com/office/drawing/2014/main" id="{37EED737-FDF3-491B-8C19-2E41F0767542}"/>
                </a:ext>
              </a:extLst>
            </p:cNvPr>
            <p:cNvSpPr/>
            <p:nvPr/>
          </p:nvSpPr>
          <p:spPr>
            <a:xfrm>
              <a:off x="6597569" y="1681801"/>
              <a:ext cx="2309207" cy="2639095"/>
            </a:xfrm>
            <a:custGeom>
              <a:avLst/>
              <a:gdLst>
                <a:gd name="f0" fmla="val w"/>
                <a:gd name="f1" fmla="val h"/>
                <a:gd name="f2" fmla="val 0"/>
                <a:gd name="f3" fmla="val 711200"/>
                <a:gd name="f4" fmla="val 812800"/>
                <a:gd name="f5" fmla="val 355600"/>
                <a:gd name="f6" fmla="val 499725"/>
                <a:gd name="f7" fmla="val 159329"/>
                <a:gd name="f8" fmla="val 203200"/>
                <a:gd name="f9" fmla="val 643849"/>
                <a:gd name="f10" fmla="val 406400"/>
                <a:gd name="f11" fmla="val 609600"/>
                <a:gd name="f12" fmla="val 653471"/>
                <a:gd name="f13" fmla="val 211475"/>
                <a:gd name="f14" fmla="val 67351"/>
                <a:gd name="f15" fmla="*/ f0 1 711200"/>
                <a:gd name="f16" fmla="*/ f1 1 812800"/>
                <a:gd name="f17" fmla="+- f4 0 f2"/>
                <a:gd name="f18" fmla="+- f3 0 f2"/>
                <a:gd name="f19" fmla="*/ f18 1 711200"/>
                <a:gd name="f20" fmla="*/ f17 1 81280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711200" h="812800">
                  <a:moveTo>
                    <a:pt x="f5" y="f2"/>
                  </a:moveTo>
                  <a:lnTo>
                    <a:pt x="f6" y="f7"/>
                  </a:lnTo>
                  <a:lnTo>
                    <a:pt x="f3" y="f8"/>
                  </a:lnTo>
                  <a:lnTo>
                    <a:pt x="f9" y="f10"/>
                  </a:lnTo>
                  <a:lnTo>
                    <a:pt x="f3" y="f11"/>
                  </a:lnTo>
                  <a:lnTo>
                    <a:pt x="f6" y="f12"/>
                  </a:lnTo>
                  <a:lnTo>
                    <a:pt x="f5" y="f4"/>
                  </a:lnTo>
                  <a:lnTo>
                    <a:pt x="f13" y="f12"/>
                  </a:lnTo>
                  <a:lnTo>
                    <a:pt x="f2" y="f11"/>
                  </a:lnTo>
                  <a:lnTo>
                    <a:pt x="f14" y="f10"/>
                  </a:lnTo>
                  <a:lnTo>
                    <a:pt x="f2" y="f8"/>
                  </a:lnTo>
                  <a:lnTo>
                    <a:pt x="f13" y="f7"/>
                  </a:lnTo>
                  <a:lnTo>
                    <a:pt x="f5" y="f2"/>
                  </a:lnTo>
                  <a:close/>
                </a:path>
              </a:pathLst>
            </a:custGeom>
            <a:solidFill>
              <a:srgbClr val="2E46EB"/>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2" name="TextBox 12">
              <a:extLst>
                <a:ext uri="{FF2B5EF4-FFF2-40B4-BE49-F238E27FC236}">
                  <a16:creationId xmlns:a16="http://schemas.microsoft.com/office/drawing/2014/main" id="{6A37474D-00DA-E675-A188-A40C3B30784C}"/>
                </a:ext>
              </a:extLst>
            </p:cNvPr>
            <p:cNvSpPr txBox="1"/>
            <p:nvPr/>
          </p:nvSpPr>
          <p:spPr>
            <a:xfrm>
              <a:off x="6886227" y="2113132"/>
              <a:ext cx="1731910" cy="1783454"/>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895"/>
                </a:lnSpc>
                <a:spcBef>
                  <a:spcPts val="0"/>
                </a:spcBef>
                <a:spcAft>
                  <a:spcPts val="0"/>
                </a:spcAft>
                <a:buNone/>
                <a:tabLst/>
                <a:defRPr sz="1800" b="0" i="0" u="none" strike="noStrike" kern="0" cap="none" spc="0" baseline="0">
                  <a:solidFill>
                    <a:srgbClr val="000000"/>
                  </a:solidFill>
                  <a:uFillTx/>
                </a:defRPr>
              </a:pPr>
              <a:r>
                <a:rPr lang="en-US" sz="2200" b="1" i="0" u="none" strike="noStrike" kern="1200" cap="none" spc="0" baseline="0">
                  <a:solidFill>
                    <a:srgbClr val="FFFFFF"/>
                  </a:solidFill>
                  <a:uFillTx/>
                  <a:latin typeface="Calibri"/>
                  <a:ea typeface="RoxboroughCF Bold"/>
                  <a:cs typeface="RoxboroughCF Bold"/>
                </a:rPr>
                <a:t>25 </a:t>
              </a:r>
              <a:r>
                <a:rPr lang="en-US" sz="2200" b="0" i="0" u="none" strike="noStrike" kern="1200" cap="none" spc="0" baseline="0">
                  <a:solidFill>
                    <a:srgbClr val="FFFFFF"/>
                  </a:solidFill>
                  <a:uFillTx/>
                  <a:latin typeface="Calibri"/>
                  <a:ea typeface="RoxboroughCF"/>
                  <a:cs typeface="RoxboroughCF"/>
                </a:rPr>
                <a:t>Teams engaged with a patient partner</a:t>
              </a:r>
            </a:p>
          </p:txBody>
        </p:sp>
      </p:grpSp>
      <p:grpSp>
        <p:nvGrpSpPr>
          <p:cNvPr id="13" name="Group 13">
            <a:extLst>
              <a:ext uri="{FF2B5EF4-FFF2-40B4-BE49-F238E27FC236}">
                <a16:creationId xmlns:a16="http://schemas.microsoft.com/office/drawing/2014/main" id="{393A0397-7105-D11B-A284-3F9B3726ADD7}"/>
              </a:ext>
            </a:extLst>
          </p:cNvPr>
          <p:cNvGrpSpPr/>
          <p:nvPr/>
        </p:nvGrpSpPr>
        <p:grpSpPr>
          <a:xfrm>
            <a:off x="4939963" y="3662437"/>
            <a:ext cx="2309207" cy="2639095"/>
            <a:chOff x="4939963" y="3662437"/>
            <a:chExt cx="2309207" cy="2639095"/>
          </a:xfrm>
        </p:grpSpPr>
        <p:sp>
          <p:nvSpPr>
            <p:cNvPr id="14" name="Freeform 14">
              <a:extLst>
                <a:ext uri="{FF2B5EF4-FFF2-40B4-BE49-F238E27FC236}">
                  <a16:creationId xmlns:a16="http://schemas.microsoft.com/office/drawing/2014/main" id="{BA09B9CB-1E9F-6F0E-BA4F-F09EC71DFE6D}"/>
                </a:ext>
              </a:extLst>
            </p:cNvPr>
            <p:cNvSpPr/>
            <p:nvPr/>
          </p:nvSpPr>
          <p:spPr>
            <a:xfrm>
              <a:off x="4939963" y="3662437"/>
              <a:ext cx="2309207" cy="2639095"/>
            </a:xfrm>
            <a:custGeom>
              <a:avLst/>
              <a:gdLst>
                <a:gd name="f0" fmla="val w"/>
                <a:gd name="f1" fmla="val h"/>
                <a:gd name="f2" fmla="val 0"/>
                <a:gd name="f3" fmla="val 711200"/>
                <a:gd name="f4" fmla="val 812800"/>
                <a:gd name="f5" fmla="val 355600"/>
                <a:gd name="f6" fmla="val 499725"/>
                <a:gd name="f7" fmla="val 159329"/>
                <a:gd name="f8" fmla="val 203200"/>
                <a:gd name="f9" fmla="val 643849"/>
                <a:gd name="f10" fmla="val 406400"/>
                <a:gd name="f11" fmla="val 609600"/>
                <a:gd name="f12" fmla="val 653471"/>
                <a:gd name="f13" fmla="val 211475"/>
                <a:gd name="f14" fmla="val 67351"/>
                <a:gd name="f15" fmla="*/ f0 1 711200"/>
                <a:gd name="f16" fmla="*/ f1 1 812800"/>
                <a:gd name="f17" fmla="+- f4 0 f2"/>
                <a:gd name="f18" fmla="+- f3 0 f2"/>
                <a:gd name="f19" fmla="*/ f18 1 711200"/>
                <a:gd name="f20" fmla="*/ f17 1 81280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711200" h="812800">
                  <a:moveTo>
                    <a:pt x="f5" y="f2"/>
                  </a:moveTo>
                  <a:lnTo>
                    <a:pt x="f6" y="f7"/>
                  </a:lnTo>
                  <a:lnTo>
                    <a:pt x="f3" y="f8"/>
                  </a:lnTo>
                  <a:lnTo>
                    <a:pt x="f9" y="f10"/>
                  </a:lnTo>
                  <a:lnTo>
                    <a:pt x="f3" y="f11"/>
                  </a:lnTo>
                  <a:lnTo>
                    <a:pt x="f6" y="f12"/>
                  </a:lnTo>
                  <a:lnTo>
                    <a:pt x="f5" y="f4"/>
                  </a:lnTo>
                  <a:lnTo>
                    <a:pt x="f13" y="f12"/>
                  </a:lnTo>
                  <a:lnTo>
                    <a:pt x="f2" y="f11"/>
                  </a:lnTo>
                  <a:lnTo>
                    <a:pt x="f14" y="f10"/>
                  </a:lnTo>
                  <a:lnTo>
                    <a:pt x="f2" y="f8"/>
                  </a:lnTo>
                  <a:lnTo>
                    <a:pt x="f13" y="f7"/>
                  </a:lnTo>
                  <a:lnTo>
                    <a:pt x="f5" y="f2"/>
                  </a:lnTo>
                  <a:close/>
                </a:path>
              </a:pathLst>
            </a:custGeom>
            <a:solidFill>
              <a:srgbClr val="2E46EB"/>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5" name="TextBox 15">
              <a:extLst>
                <a:ext uri="{FF2B5EF4-FFF2-40B4-BE49-F238E27FC236}">
                  <a16:creationId xmlns:a16="http://schemas.microsoft.com/office/drawing/2014/main" id="{E6A88FAC-452E-23FF-E50B-AB41C02F3980}"/>
                </a:ext>
              </a:extLst>
            </p:cNvPr>
            <p:cNvSpPr txBox="1"/>
            <p:nvPr/>
          </p:nvSpPr>
          <p:spPr>
            <a:xfrm>
              <a:off x="5228612" y="4103936"/>
              <a:ext cx="1891106" cy="1783454"/>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705"/>
                </a:lnSpc>
                <a:spcBef>
                  <a:spcPts val="0"/>
                </a:spcBef>
                <a:spcAft>
                  <a:spcPts val="0"/>
                </a:spcAft>
                <a:buNone/>
                <a:tabLst/>
                <a:defRPr sz="1800" b="0" i="0" u="none" strike="noStrike" kern="0" cap="none" spc="0" baseline="0">
                  <a:solidFill>
                    <a:srgbClr val="000000"/>
                  </a:solidFill>
                  <a:uFillTx/>
                </a:defRPr>
              </a:pPr>
              <a:r>
                <a:rPr lang="en-US" sz="2200" b="1" i="0" u="none" strike="noStrike" kern="1200" cap="none" spc="0" baseline="0" dirty="0">
                  <a:solidFill>
                    <a:srgbClr val="FFFFFF"/>
                  </a:solidFill>
                  <a:uFillTx/>
                  <a:latin typeface="Calibri"/>
                  <a:ea typeface="RoxboroughCF Bold"/>
                  <a:cs typeface="RoxboroughCF Bold"/>
                </a:rPr>
                <a:t>11 </a:t>
              </a:r>
              <a:r>
                <a:rPr lang="en-US" sz="2200" b="0" i="0" u="none" strike="noStrike" kern="1200" cap="none" spc="0" baseline="0" dirty="0">
                  <a:solidFill>
                    <a:srgbClr val="FFFFFF"/>
                  </a:solidFill>
                  <a:uFillTx/>
                  <a:latin typeface="Calibri"/>
                  <a:ea typeface="RoxboroughCF"/>
                  <a:cs typeface="RoxboroughCF"/>
                </a:rPr>
                <a:t>Teams have reported a Respectful Care Breakfast in 2025</a:t>
              </a:r>
            </a:p>
          </p:txBody>
        </p:sp>
      </p:grpSp>
      <p:grpSp>
        <p:nvGrpSpPr>
          <p:cNvPr id="16" name="Group 16">
            <a:extLst>
              <a:ext uri="{FF2B5EF4-FFF2-40B4-BE49-F238E27FC236}">
                <a16:creationId xmlns:a16="http://schemas.microsoft.com/office/drawing/2014/main" id="{51DB1CE9-84EB-BD72-4678-FD6BF5D25DE2}"/>
              </a:ext>
            </a:extLst>
          </p:cNvPr>
          <p:cNvGrpSpPr/>
          <p:nvPr/>
        </p:nvGrpSpPr>
        <p:grpSpPr>
          <a:xfrm>
            <a:off x="8254846" y="3671416"/>
            <a:ext cx="2321149" cy="2632420"/>
            <a:chOff x="8254846" y="3671416"/>
            <a:chExt cx="2321149" cy="2632420"/>
          </a:xfrm>
        </p:grpSpPr>
        <p:sp>
          <p:nvSpPr>
            <p:cNvPr id="17" name="Freeform 17">
              <a:extLst>
                <a:ext uri="{FF2B5EF4-FFF2-40B4-BE49-F238E27FC236}">
                  <a16:creationId xmlns:a16="http://schemas.microsoft.com/office/drawing/2014/main" id="{5D947AC0-4B75-5254-9227-B52873C139FC}"/>
                </a:ext>
              </a:extLst>
            </p:cNvPr>
            <p:cNvSpPr/>
            <p:nvPr/>
          </p:nvSpPr>
          <p:spPr>
            <a:xfrm>
              <a:off x="8254846" y="3671416"/>
              <a:ext cx="2321149" cy="2632420"/>
            </a:xfrm>
            <a:custGeom>
              <a:avLst/>
              <a:gdLst>
                <a:gd name="f0" fmla="val w"/>
                <a:gd name="f1" fmla="val h"/>
                <a:gd name="f2" fmla="val 0"/>
                <a:gd name="f3" fmla="val 711200"/>
                <a:gd name="f4" fmla="val 812800"/>
                <a:gd name="f5" fmla="val 355600"/>
                <a:gd name="f6" fmla="val 499725"/>
                <a:gd name="f7" fmla="val 159329"/>
                <a:gd name="f8" fmla="val 203200"/>
                <a:gd name="f9" fmla="val 643849"/>
                <a:gd name="f10" fmla="val 406400"/>
                <a:gd name="f11" fmla="val 609600"/>
                <a:gd name="f12" fmla="val 653471"/>
                <a:gd name="f13" fmla="val 211475"/>
                <a:gd name="f14" fmla="val 67351"/>
                <a:gd name="f15" fmla="*/ f0 1 711200"/>
                <a:gd name="f16" fmla="*/ f1 1 812800"/>
                <a:gd name="f17" fmla="+- f4 0 f2"/>
                <a:gd name="f18" fmla="+- f3 0 f2"/>
                <a:gd name="f19" fmla="*/ f18 1 711200"/>
                <a:gd name="f20" fmla="*/ f17 1 81280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711200" h="812800">
                  <a:moveTo>
                    <a:pt x="f5" y="f2"/>
                  </a:moveTo>
                  <a:lnTo>
                    <a:pt x="f6" y="f7"/>
                  </a:lnTo>
                  <a:lnTo>
                    <a:pt x="f3" y="f8"/>
                  </a:lnTo>
                  <a:lnTo>
                    <a:pt x="f9" y="f10"/>
                  </a:lnTo>
                  <a:lnTo>
                    <a:pt x="f3" y="f11"/>
                  </a:lnTo>
                  <a:lnTo>
                    <a:pt x="f6" y="f12"/>
                  </a:lnTo>
                  <a:lnTo>
                    <a:pt x="f5" y="f4"/>
                  </a:lnTo>
                  <a:lnTo>
                    <a:pt x="f13" y="f12"/>
                  </a:lnTo>
                  <a:lnTo>
                    <a:pt x="f2" y="f11"/>
                  </a:lnTo>
                  <a:lnTo>
                    <a:pt x="f14" y="f10"/>
                  </a:lnTo>
                  <a:lnTo>
                    <a:pt x="f2" y="f8"/>
                  </a:lnTo>
                  <a:lnTo>
                    <a:pt x="f13" y="f7"/>
                  </a:lnTo>
                  <a:lnTo>
                    <a:pt x="f5" y="f2"/>
                  </a:lnTo>
                  <a:close/>
                </a:path>
              </a:pathLst>
            </a:custGeom>
            <a:solidFill>
              <a:srgbClr val="2E46EB"/>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8" name="TextBox 18">
              <a:extLst>
                <a:ext uri="{FF2B5EF4-FFF2-40B4-BE49-F238E27FC236}">
                  <a16:creationId xmlns:a16="http://schemas.microsoft.com/office/drawing/2014/main" id="{47492C5B-9F9E-68FA-F05E-D8604994536F}"/>
                </a:ext>
              </a:extLst>
            </p:cNvPr>
            <p:cNvSpPr txBox="1"/>
            <p:nvPr/>
          </p:nvSpPr>
          <p:spPr>
            <a:xfrm>
              <a:off x="8544994" y="4094198"/>
              <a:ext cx="1740862" cy="1778937"/>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800"/>
                </a:lnSpc>
                <a:spcBef>
                  <a:spcPts val="0"/>
                </a:spcBef>
                <a:spcAft>
                  <a:spcPts val="0"/>
                </a:spcAft>
                <a:buNone/>
                <a:tabLst/>
                <a:defRPr sz="1800" b="0" i="0" u="none" strike="noStrike" kern="0" cap="none" spc="0" baseline="0">
                  <a:solidFill>
                    <a:srgbClr val="000000"/>
                  </a:solidFill>
                  <a:uFillTx/>
                </a:defRPr>
              </a:pPr>
              <a:r>
                <a:rPr lang="en-US" sz="2200" b="0" i="0" u="none" strike="noStrike" kern="1200" cap="none" spc="0" baseline="0">
                  <a:solidFill>
                    <a:srgbClr val="FFFFFF"/>
                  </a:solidFill>
                  <a:uFillTx/>
                  <a:latin typeface="Calibri"/>
                  <a:ea typeface="RoxboroughCF"/>
                  <a:cs typeface="RoxboroughCF"/>
                </a:rPr>
                <a:t> </a:t>
              </a:r>
              <a:r>
                <a:rPr lang="en-US" sz="2200" b="1" i="0" u="none" strike="noStrike" kern="1200" cap="none" spc="0" baseline="0">
                  <a:solidFill>
                    <a:srgbClr val="FFFFFF"/>
                  </a:solidFill>
                  <a:uFillTx/>
                  <a:latin typeface="Calibri"/>
                  <a:ea typeface="RoxboroughCF Bold"/>
                  <a:cs typeface="RoxboroughCF Bold"/>
                </a:rPr>
                <a:t>37 </a:t>
              </a:r>
              <a:r>
                <a:rPr lang="en-US" sz="2200" b="0" i="0" u="none" strike="noStrike" kern="1200" cap="none" spc="0" baseline="0">
                  <a:solidFill>
                    <a:srgbClr val="FFFFFF"/>
                  </a:solidFill>
                  <a:uFillTx/>
                  <a:latin typeface="Calibri"/>
                  <a:ea typeface="RoxboroughCF Bold"/>
                  <a:cs typeface="RoxboroughCF Bold"/>
                </a:rPr>
                <a:t>Teams registered a Nurse &amp; Provider for Face-to-Face</a:t>
              </a:r>
            </a:p>
          </p:txBody>
        </p:sp>
      </p:grpSp>
      <p:pic>
        <p:nvPicPr>
          <p:cNvPr id="19" name="Picture 19" descr="A fireworks in the sky&#10;&#10;AI-generated content may be incorrect.">
            <a:extLst>
              <a:ext uri="{FF2B5EF4-FFF2-40B4-BE49-F238E27FC236}">
                <a16:creationId xmlns:a16="http://schemas.microsoft.com/office/drawing/2014/main" id="{FEA803C2-076B-BA7F-22A8-172F361DAC65}"/>
              </a:ext>
            </a:extLst>
          </p:cNvPr>
          <p:cNvPicPr>
            <a:picLocks noChangeAspect="1"/>
          </p:cNvPicPr>
          <p:nvPr/>
        </p:nvPicPr>
        <p:blipFill>
          <a:blip r:embed="rId3"/>
          <a:stretch>
            <a:fillRect/>
          </a:stretch>
        </p:blipFill>
        <p:spPr>
          <a:xfrm>
            <a:off x="10041904" y="788039"/>
            <a:ext cx="1978761" cy="2234702"/>
          </a:xfrm>
          <a:prstGeom prst="rect">
            <a:avLst/>
          </a:prstGeom>
          <a:noFill/>
          <a:ln cap="flat">
            <a:noFill/>
          </a:ln>
        </p:spPr>
      </p:pic>
      <p:pic>
        <p:nvPicPr>
          <p:cNvPr id="20" name="Picture 22" descr="A fireworks in the sky&#10;&#10;AI-generated content may be incorrect.">
            <a:extLst>
              <a:ext uri="{FF2B5EF4-FFF2-40B4-BE49-F238E27FC236}">
                <a16:creationId xmlns:a16="http://schemas.microsoft.com/office/drawing/2014/main" id="{708B61E5-8B11-EA00-F238-63F141F4ED71}"/>
              </a:ext>
            </a:extLst>
          </p:cNvPr>
          <p:cNvPicPr>
            <a:picLocks noChangeAspect="1"/>
          </p:cNvPicPr>
          <p:nvPr/>
        </p:nvPicPr>
        <p:blipFill>
          <a:blip r:embed="rId3"/>
          <a:stretch>
            <a:fillRect/>
          </a:stretch>
        </p:blipFill>
        <p:spPr>
          <a:xfrm>
            <a:off x="530507" y="856070"/>
            <a:ext cx="1978761" cy="2234702"/>
          </a:xfrm>
          <a:prstGeom prst="rect">
            <a:avLst/>
          </a:prstGeom>
          <a:noFill/>
          <a:ln cap="flat">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Slide634">
    <p:spTree>
      <p:nvGrpSpPr>
        <p:cNvPr id="1" name=""/>
        <p:cNvGrpSpPr/>
        <p:nvPr/>
      </p:nvGrpSpPr>
      <p:grpSpPr>
        <a:xfrm>
          <a:off x="0" y="0"/>
          <a:ext cx="0" cy="0"/>
          <a:chOff x="0" y="0"/>
          <a:chExt cx="0" cy="0"/>
        </a:xfrm>
      </p:grpSpPr>
      <p:sp>
        <p:nvSpPr>
          <p:cNvPr id="2" name="Rectangle: Rounded Corners 22">
            <a:extLst>
              <a:ext uri="{FF2B5EF4-FFF2-40B4-BE49-F238E27FC236}">
                <a16:creationId xmlns:a16="http://schemas.microsoft.com/office/drawing/2014/main" id="{F0D344E3-7FEB-FABB-E09E-213D139987EF}"/>
              </a:ext>
            </a:extLst>
          </p:cNvPr>
          <p:cNvSpPr/>
          <p:nvPr/>
        </p:nvSpPr>
        <p:spPr>
          <a:xfrm>
            <a:off x="76132" y="4782"/>
            <a:ext cx="12048225" cy="784390"/>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Footer Placeholder 5">
            <a:extLst>
              <a:ext uri="{FF2B5EF4-FFF2-40B4-BE49-F238E27FC236}">
                <a16:creationId xmlns:a16="http://schemas.microsoft.com/office/drawing/2014/main" id="{F8667596-3FFB-DAE3-61A4-0189AA8EF854}"/>
              </a:ext>
            </a:extLst>
          </p:cNvPr>
          <p:cNvSpPr txBox="1"/>
          <p:nvPr/>
        </p:nvSpPr>
        <p:spPr>
          <a:xfrm>
            <a:off x="0" y="6483352"/>
            <a:ext cx="4114800" cy="365129"/>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919497"/>
                </a:solidFill>
                <a:uFillTx/>
                <a:latin typeface="Calibri"/>
                <a:ea typeface="Calibri"/>
                <a:cs typeface="Calibri"/>
              </a:rPr>
              <a:t>Illinois Perinatal Quality Collaborative</a:t>
            </a:r>
          </a:p>
        </p:txBody>
      </p:sp>
      <p:graphicFrame>
        <p:nvGraphicFramePr>
          <p:cNvPr id="4" name="Content Placeholder 15">
            <a:extLst>
              <a:ext uri="{FF2B5EF4-FFF2-40B4-BE49-F238E27FC236}">
                <a16:creationId xmlns:a16="http://schemas.microsoft.com/office/drawing/2014/main" id="{DC46AC73-8143-A025-A72E-1C0ABA1ABE0C}"/>
              </a:ext>
            </a:extLst>
          </p:cNvPr>
          <p:cNvGraphicFramePr>
            <a:graphicFrameLocks noGrp="1"/>
          </p:cNvGraphicFramePr>
          <p:nvPr>
            <p:ph idx="1"/>
          </p:nvPr>
        </p:nvGraphicFramePr>
        <p:xfrm>
          <a:off x="0" y="1296756"/>
          <a:ext cx="6376467" cy="5548513"/>
        </p:xfrm>
        <a:graphic>
          <a:graphicData uri="http://schemas.openxmlformats.org/drawingml/2006/table">
            <a:tbl>
              <a:tblPr firstRow="1" bandRow="1">
                <a:effectLst/>
                <a:tableStyleId>{5C22544A-7EE6-4342-B048-85BDC9FD1C3A}</a:tableStyleId>
              </a:tblPr>
              <a:tblGrid>
                <a:gridCol w="1362492">
                  <a:extLst>
                    <a:ext uri="{9D8B030D-6E8A-4147-A177-3AD203B41FA5}">
                      <a16:colId xmlns:a16="http://schemas.microsoft.com/office/drawing/2014/main" val="2697469008"/>
                    </a:ext>
                  </a:extLst>
                </a:gridCol>
                <a:gridCol w="5013975">
                  <a:extLst>
                    <a:ext uri="{9D8B030D-6E8A-4147-A177-3AD203B41FA5}">
                      <a16:colId xmlns:a16="http://schemas.microsoft.com/office/drawing/2014/main" val="4183227449"/>
                    </a:ext>
                  </a:extLst>
                </a:gridCol>
              </a:tblGrid>
              <a:tr h="894923">
                <a:tc>
                  <a:txBody>
                    <a:bodyPr/>
                    <a:lstStyle/>
                    <a:p>
                      <a:pPr lvl="0" algn="ctr" rtl="0" fontAlgn="auto"/>
                      <a:r>
                        <a:rPr lang="en-US" sz="1450" b="1">
                          <a:solidFill>
                            <a:srgbClr val="1C498B"/>
                          </a:solidFill>
                        </a:rPr>
                        <a:t>9:00-9:15a </a:t>
                      </a:r>
                      <a:endParaRPr lang="en-US" sz="1450" b="1" i="0">
                        <a:solidFill>
                          <a:srgbClr val="1C498B"/>
                        </a:solidFill>
                      </a:endParaRPr>
                    </a:p>
                  </a:txBody>
                  <a:tcPr>
                    <a:solidFill>
                      <a:srgbClr val="E7E9EE"/>
                    </a:solidFill>
                  </a:tcPr>
                </a:tc>
                <a:tc>
                  <a:txBody>
                    <a:bodyPr/>
                    <a:lstStyle/>
                    <a:p>
                      <a:pPr lvl="0" algn="l" rtl="0" fontAlgn="auto"/>
                      <a:r>
                        <a:rPr lang="en-US" sz="1450" b="1">
                          <a:solidFill>
                            <a:srgbClr val="1C498B"/>
                          </a:solidFill>
                        </a:rPr>
                        <a:t>Welcome and Overview</a:t>
                      </a:r>
                    </a:p>
                    <a:p>
                      <a:pPr lvl="0" algn="l" rtl="0" fontAlgn="auto"/>
                      <a:r>
                        <a:rPr lang="en-US" sz="1450" b="1" i="0" u="none" strike="noStrike" kern="1200" baseline="0">
                          <a:solidFill>
                            <a:srgbClr val="F58366"/>
                          </a:solidFill>
                          <a:latin typeface="Arial"/>
                        </a:rPr>
                        <a:t>Leslie Caldarelli, MD and Justin Josephsen, MD </a:t>
                      </a:r>
                    </a:p>
                  </a:txBody>
                  <a:tcPr>
                    <a:solidFill>
                      <a:srgbClr val="E7E9EE"/>
                    </a:solidFill>
                  </a:tcPr>
                </a:tc>
                <a:extLst>
                  <a:ext uri="{0D108BD9-81ED-4DB2-BD59-A6C34878D82A}">
                    <a16:rowId xmlns:a16="http://schemas.microsoft.com/office/drawing/2014/main" val="3778149322"/>
                  </a:ext>
                </a:extLst>
              </a:tr>
              <a:tr h="894923">
                <a:tc>
                  <a:txBody>
                    <a:bodyPr/>
                    <a:lstStyle/>
                    <a:p>
                      <a:pPr lvl="0" algn="ctr">
                        <a:buNone/>
                      </a:pPr>
                      <a:r>
                        <a:rPr lang="en-US" sz="1450" b="1">
                          <a:solidFill>
                            <a:srgbClr val="1C498B"/>
                          </a:solidFill>
                        </a:rPr>
                        <a:t>9:15-9:45a</a:t>
                      </a:r>
                    </a:p>
                  </a:txBody>
                  <a:tcPr>
                    <a:solidFill>
                      <a:srgbClr val="E7E9EE"/>
                    </a:solidFill>
                  </a:tcPr>
                </a:tc>
                <a:tc>
                  <a:txBody>
                    <a:bodyPr/>
                    <a:lstStyle/>
                    <a:p>
                      <a:pPr lvl="0" algn="l">
                        <a:buNone/>
                      </a:pPr>
                      <a:r>
                        <a:rPr lang="en-US" sz="1450" b="1" i="0" u="none" strike="noStrike" kern="1200" baseline="0">
                          <a:solidFill>
                            <a:srgbClr val="1C498B"/>
                          </a:solidFill>
                          <a:latin typeface="Arial"/>
                        </a:rPr>
                        <a:t>An Audit of ESSI: Progress and Lessons Learned</a:t>
                      </a:r>
                      <a:endParaRPr lang="en-US" sz="1450"/>
                    </a:p>
                    <a:p>
                      <a:pPr lvl="0" algn="l">
                        <a:buNone/>
                      </a:pPr>
                      <a:r>
                        <a:rPr lang="en-US" sz="1450" b="1" i="0" u="none" strike="noStrike" kern="1200" baseline="0">
                          <a:solidFill>
                            <a:srgbClr val="F58366"/>
                          </a:solidFill>
                          <a:latin typeface="Arial"/>
                        </a:rPr>
                        <a:t>Leslie Caldarelli, MD and Justin Josephsen, MD </a:t>
                      </a:r>
                      <a:endParaRPr lang="en-US" sz="1450"/>
                    </a:p>
                  </a:txBody>
                  <a:tcPr>
                    <a:solidFill>
                      <a:srgbClr val="E7E9EE"/>
                    </a:solidFill>
                  </a:tcPr>
                </a:tc>
                <a:extLst>
                  <a:ext uri="{0D108BD9-81ED-4DB2-BD59-A6C34878D82A}">
                    <a16:rowId xmlns:a16="http://schemas.microsoft.com/office/drawing/2014/main" val="937561868"/>
                  </a:ext>
                </a:extLst>
              </a:tr>
              <a:tr h="894923">
                <a:tc>
                  <a:txBody>
                    <a:bodyPr/>
                    <a:lstStyle/>
                    <a:p>
                      <a:pPr lvl="0" algn="ctr" rtl="0" fontAlgn="auto"/>
                      <a:r>
                        <a:rPr lang="en-US" sz="1450" b="1">
                          <a:solidFill>
                            <a:srgbClr val="1C498B"/>
                          </a:solidFill>
                        </a:rPr>
                        <a:t>9:45-10:40a </a:t>
                      </a:r>
                      <a:endParaRPr lang="en-US" sz="1450" b="1" i="0">
                        <a:solidFill>
                          <a:srgbClr val="1C498B"/>
                        </a:solidFill>
                      </a:endParaRPr>
                    </a:p>
                  </a:txBody>
                  <a:tcPr/>
                </a:tc>
                <a:tc>
                  <a:txBody>
                    <a:bodyPr/>
                    <a:lstStyle/>
                    <a:p>
                      <a:pPr lvl="0" algn="l">
                        <a:buNone/>
                      </a:pPr>
                      <a:r>
                        <a:rPr lang="en-US" sz="1450" b="1" i="0" u="none" strike="noStrike" kern="1200" baseline="0">
                          <a:solidFill>
                            <a:srgbClr val="1C498B"/>
                          </a:solidFill>
                          <a:latin typeface="Arial"/>
                        </a:rPr>
                        <a:t>Engaging Families in Culturally Conscious Conversations About Social Determinants of Health</a:t>
                      </a:r>
                    </a:p>
                    <a:p>
                      <a:pPr lvl="0" algn="l">
                        <a:buNone/>
                      </a:pPr>
                      <a:r>
                        <a:rPr lang="en-US" sz="1450" b="1" i="0" u="none" strike="noStrike" kern="1200" baseline="0">
                          <a:solidFill>
                            <a:srgbClr val="F58366"/>
                          </a:solidFill>
                          <a:latin typeface="Arial"/>
                        </a:rPr>
                        <a:t>Kia Ferrer, PhD, MS, CCLS</a:t>
                      </a:r>
                    </a:p>
                  </a:txBody>
                  <a:tcPr>
                    <a:solidFill>
                      <a:srgbClr val="CCCFDA"/>
                    </a:solidFill>
                  </a:tcPr>
                </a:tc>
                <a:extLst>
                  <a:ext uri="{0D108BD9-81ED-4DB2-BD59-A6C34878D82A}">
                    <a16:rowId xmlns:a16="http://schemas.microsoft.com/office/drawing/2014/main" val="2195892845"/>
                  </a:ext>
                </a:extLst>
              </a:tr>
              <a:tr h="909837">
                <a:tc>
                  <a:txBody>
                    <a:bodyPr/>
                    <a:lstStyle/>
                    <a:p>
                      <a:pPr lvl="0" algn="ctr" rtl="0" fontAlgn="auto"/>
                      <a:r>
                        <a:rPr lang="en-US" sz="1450" b="1">
                          <a:solidFill>
                            <a:srgbClr val="1C498B"/>
                          </a:solidFill>
                        </a:rPr>
                        <a:t>10:40-10:55a</a:t>
                      </a:r>
                      <a:endParaRPr lang="en-US" sz="1450" b="1" i="0">
                        <a:solidFill>
                          <a:srgbClr val="1C498B"/>
                        </a:solidFill>
                      </a:endParaRPr>
                    </a:p>
                  </a:txBody>
                  <a:tcPr/>
                </a:tc>
                <a:tc>
                  <a:txBody>
                    <a:bodyPr/>
                    <a:lstStyle/>
                    <a:p>
                      <a:pPr lvl="0" algn="l" rtl="0" fontAlgn="auto"/>
                      <a:r>
                        <a:rPr lang="en-US" sz="1450" b="1">
                          <a:solidFill>
                            <a:srgbClr val="1C498B"/>
                          </a:solidFill>
                        </a:rPr>
                        <a:t>Break </a:t>
                      </a:r>
                    </a:p>
                  </a:txBody>
                  <a:tcPr>
                    <a:solidFill>
                      <a:srgbClr val="E7E9EE"/>
                    </a:solidFill>
                  </a:tcPr>
                </a:tc>
                <a:extLst>
                  <a:ext uri="{0D108BD9-81ED-4DB2-BD59-A6C34878D82A}">
                    <a16:rowId xmlns:a16="http://schemas.microsoft.com/office/drawing/2014/main" val="2585424641"/>
                  </a:ext>
                </a:extLst>
              </a:tr>
              <a:tr h="1118649">
                <a:tc>
                  <a:txBody>
                    <a:bodyPr/>
                    <a:lstStyle/>
                    <a:p>
                      <a:pPr lvl="0" algn="ctr">
                        <a:buNone/>
                      </a:pPr>
                      <a:r>
                        <a:rPr lang="en-US" sz="1450" b="1">
                          <a:solidFill>
                            <a:srgbClr val="1C498B"/>
                          </a:solidFill>
                        </a:rPr>
                        <a:t>10:55-11:55a</a:t>
                      </a:r>
                    </a:p>
                  </a:txBody>
                  <a:tcPr/>
                </a:tc>
                <a:tc>
                  <a:txBody>
                    <a:bodyPr/>
                    <a:lstStyle/>
                    <a:p>
                      <a:pPr lvl="0" algn="l">
                        <a:buNone/>
                      </a:pPr>
                      <a:r>
                        <a:rPr lang="en-US" sz="1450" b="1" i="0" u="none" strike="noStrike" kern="1200" baseline="0">
                          <a:solidFill>
                            <a:srgbClr val="1C498B"/>
                          </a:solidFill>
                          <a:latin typeface="Arial"/>
                        </a:rPr>
                        <a:t>Partnering with Parents: Elevating ESSI Through Parent Relationships</a:t>
                      </a:r>
                    </a:p>
                    <a:p>
                      <a:pPr lvl="0" algn="l">
                        <a:buNone/>
                      </a:pPr>
                      <a:r>
                        <a:rPr lang="en-US" sz="1450" b="1" i="0" u="none" strike="noStrike" kern="1200" baseline="0">
                          <a:solidFill>
                            <a:srgbClr val="F58366"/>
                          </a:solidFill>
                          <a:latin typeface="Arial"/>
                        </a:rPr>
                        <a:t>Kimberly Vuckovick, RN</a:t>
                      </a:r>
                      <a:endParaRPr lang="en-US" sz="1450" b="1" i="0">
                        <a:latin typeface="Arial"/>
                      </a:endParaRPr>
                    </a:p>
                    <a:p>
                      <a:pPr lvl="0" algn="l">
                        <a:buNone/>
                      </a:pPr>
                      <a:r>
                        <a:rPr lang="en-US" sz="1450" b="1" i="0" u="none" strike="noStrike" kern="1200" baseline="0">
                          <a:solidFill>
                            <a:srgbClr val="F58366"/>
                          </a:solidFill>
                          <a:latin typeface="Arial"/>
                        </a:rPr>
                        <a:t>Valencia Wilson, PharmD, RPh, MBA</a:t>
                      </a:r>
                    </a:p>
                  </a:txBody>
                  <a:tcPr/>
                </a:tc>
                <a:extLst>
                  <a:ext uri="{0D108BD9-81ED-4DB2-BD59-A6C34878D82A}">
                    <a16:rowId xmlns:a16="http://schemas.microsoft.com/office/drawing/2014/main" val="1130952332"/>
                  </a:ext>
                </a:extLst>
              </a:tr>
              <a:tr h="835258">
                <a:tc>
                  <a:txBody>
                    <a:bodyPr/>
                    <a:lstStyle/>
                    <a:p>
                      <a:pPr lvl="0" algn="ctr">
                        <a:buNone/>
                      </a:pPr>
                      <a:r>
                        <a:rPr lang="en-US" sz="1450" b="1">
                          <a:solidFill>
                            <a:srgbClr val="1C498B"/>
                          </a:solidFill>
                        </a:rPr>
                        <a:t>11:55-12:55pm</a:t>
                      </a:r>
                      <a:endParaRPr lang="en-US" sz="1450" b="1"/>
                    </a:p>
                  </a:txBody>
                  <a:tcPr/>
                </a:tc>
                <a:tc>
                  <a:txBody>
                    <a:bodyPr/>
                    <a:lstStyle/>
                    <a:p>
                      <a:pPr lvl="0">
                        <a:buNone/>
                      </a:pPr>
                      <a:r>
                        <a:rPr lang="en-US" sz="1450" b="1" i="0" u="none" strike="noStrike" kern="1200">
                          <a:solidFill>
                            <a:srgbClr val="1C498B"/>
                          </a:solidFill>
                          <a:latin typeface="Calibri"/>
                        </a:rPr>
                        <a:t>Teams Storyboard</a:t>
                      </a:r>
                      <a:r>
                        <a:rPr lang="en-US" sz="1450" b="1" i="0" u="none" strike="noStrike" kern="1200" baseline="0">
                          <a:solidFill>
                            <a:srgbClr val="1C498B"/>
                          </a:solidFill>
                          <a:latin typeface="Calibri"/>
                        </a:rPr>
                        <a:t> Session: An Opportunity to Share and Learn</a:t>
                      </a:r>
                      <a:endParaRPr lang="en-US"/>
                    </a:p>
                    <a:p>
                      <a:pPr lvl="0">
                        <a:buNone/>
                      </a:pPr>
                      <a:r>
                        <a:rPr lang="en-US" sz="1450" b="1" i="0" u="none" strike="noStrike" kern="1200" baseline="0">
                          <a:solidFill>
                            <a:srgbClr val="1C498B"/>
                          </a:solidFill>
                          <a:latin typeface="Calibri"/>
                        </a:rPr>
                        <a:t>Networking Lunch</a:t>
                      </a:r>
                    </a:p>
                  </a:txBody>
                  <a:tcPr/>
                </a:tc>
                <a:extLst>
                  <a:ext uri="{0D108BD9-81ED-4DB2-BD59-A6C34878D82A}">
                    <a16:rowId xmlns:a16="http://schemas.microsoft.com/office/drawing/2014/main" val="2969093732"/>
                  </a:ext>
                </a:extLst>
              </a:tr>
            </a:tbl>
          </a:graphicData>
        </a:graphic>
      </p:graphicFrame>
      <p:graphicFrame>
        <p:nvGraphicFramePr>
          <p:cNvPr id="5" name="Content Placeholder 21">
            <a:extLst>
              <a:ext uri="{FF2B5EF4-FFF2-40B4-BE49-F238E27FC236}">
                <a16:creationId xmlns:a16="http://schemas.microsoft.com/office/drawing/2014/main" id="{34C8E0AD-42FA-E9E9-1B53-DA10CB5D6933}"/>
              </a:ext>
            </a:extLst>
          </p:cNvPr>
          <p:cNvGraphicFramePr>
            <a:graphicFrameLocks noGrp="1"/>
          </p:cNvGraphicFramePr>
          <p:nvPr>
            <p:ph idx="2"/>
          </p:nvPr>
        </p:nvGraphicFramePr>
        <p:xfrm>
          <a:off x="6374072" y="1294360"/>
          <a:ext cx="5817933" cy="5526248"/>
        </p:xfrm>
        <a:graphic>
          <a:graphicData uri="http://schemas.openxmlformats.org/drawingml/2006/table">
            <a:tbl>
              <a:tblPr firstRow="1" bandRow="1">
                <a:effectLst/>
                <a:tableStyleId>{5C22544A-7EE6-4342-B048-85BDC9FD1C3A}</a:tableStyleId>
              </a:tblPr>
              <a:tblGrid>
                <a:gridCol w="1073889">
                  <a:extLst>
                    <a:ext uri="{9D8B030D-6E8A-4147-A177-3AD203B41FA5}">
                      <a16:colId xmlns:a16="http://schemas.microsoft.com/office/drawing/2014/main" val="2099253281"/>
                    </a:ext>
                  </a:extLst>
                </a:gridCol>
                <a:gridCol w="4744044">
                  <a:extLst>
                    <a:ext uri="{9D8B030D-6E8A-4147-A177-3AD203B41FA5}">
                      <a16:colId xmlns:a16="http://schemas.microsoft.com/office/drawing/2014/main" val="3920881009"/>
                    </a:ext>
                  </a:extLst>
                </a:gridCol>
              </a:tblGrid>
              <a:tr h="1418106">
                <a:tc>
                  <a:txBody>
                    <a:bodyPr/>
                    <a:lstStyle/>
                    <a:p>
                      <a:pPr lvl="0" algn="ctr" rtl="0" fontAlgn="auto"/>
                      <a:r>
                        <a:rPr lang="en-US" sz="1450" b="1" kern="1200">
                          <a:solidFill>
                            <a:srgbClr val="1C498B"/>
                          </a:solidFill>
                          <a:latin typeface="Arial"/>
                        </a:rPr>
                        <a:t>12:55-1:40p</a:t>
                      </a:r>
                    </a:p>
                  </a:txBody>
                  <a:tcPr>
                    <a:solidFill>
                      <a:srgbClr val="CCCFDA"/>
                    </a:solidFill>
                  </a:tcPr>
                </a:tc>
                <a:tc>
                  <a:txBody>
                    <a:bodyPr/>
                    <a:lstStyle/>
                    <a:p>
                      <a:pPr marL="0" marR="0" lvl="0" indent="0" algn="l" rtl="0" fontAlgn="auto" hangingPunct="1">
                        <a:lnSpc>
                          <a:spcPct val="100000"/>
                        </a:lnSpc>
                        <a:spcBef>
                          <a:spcPts val="0"/>
                        </a:spcBef>
                        <a:spcAft>
                          <a:spcPts val="0"/>
                        </a:spcAft>
                        <a:buNone/>
                      </a:pPr>
                      <a:r>
                        <a:rPr lang="en-US" sz="1450" b="1" i="0" u="none" strike="noStrike" kern="1200" baseline="0">
                          <a:solidFill>
                            <a:srgbClr val="1C498B"/>
                          </a:solidFill>
                          <a:latin typeface="Arial"/>
                        </a:rPr>
                        <a:t>Breakout Session #1: Small Group Key Topic Discussions on Implementation Strategies</a:t>
                      </a:r>
                    </a:p>
                    <a:p>
                      <a:pPr marL="285750" marR="0" lvl="0" indent="-285750" algn="l" rtl="0" fontAlgn="auto" hangingPunct="1">
                        <a:lnSpc>
                          <a:spcPct val="100000"/>
                        </a:lnSpc>
                        <a:spcBef>
                          <a:spcPts val="0"/>
                        </a:spcBef>
                        <a:spcAft>
                          <a:spcPts val="0"/>
                        </a:spcAft>
                        <a:buClr>
                          <a:srgbClr val="000000"/>
                        </a:buClr>
                        <a:buSzPct val="100000"/>
                        <a:buFont typeface="Arial"/>
                        <a:buChar char="•"/>
                      </a:pPr>
                      <a:r>
                        <a:rPr lang="en-US" sz="1450" b="0" i="1" u="none" strike="noStrike" kern="1200" baseline="0">
                          <a:solidFill>
                            <a:srgbClr val="1C498B"/>
                          </a:solidFill>
                          <a:latin typeface="Arial"/>
                        </a:rPr>
                        <a:t>Safe Sleep: Beyond the ABCs 2.0</a:t>
                      </a:r>
                    </a:p>
                    <a:p>
                      <a:pPr marL="285750" marR="0" lvl="0" indent="-285750" algn="l">
                        <a:lnSpc>
                          <a:spcPct val="100000"/>
                        </a:lnSpc>
                        <a:spcBef>
                          <a:spcPts val="0"/>
                        </a:spcBef>
                        <a:spcAft>
                          <a:spcPts val="0"/>
                        </a:spcAft>
                        <a:buClr>
                          <a:srgbClr val="000000"/>
                        </a:buClr>
                        <a:buSzPct val="100000"/>
                        <a:buFont typeface="Arial"/>
                        <a:buChar char="•"/>
                      </a:pPr>
                      <a:r>
                        <a:rPr lang="en-US" sz="1450" b="0" i="1" u="none" strike="noStrike" kern="1200" baseline="0">
                          <a:solidFill>
                            <a:srgbClr val="1C498B"/>
                          </a:solidFill>
                          <a:latin typeface="Arial"/>
                        </a:rPr>
                        <a:t>Optimizing Transfer of Care and Continuity of Care</a:t>
                      </a:r>
                    </a:p>
                    <a:p>
                      <a:pPr marL="285750" marR="0" lvl="0" indent="-285750" algn="l">
                        <a:lnSpc>
                          <a:spcPct val="100000"/>
                        </a:lnSpc>
                        <a:spcBef>
                          <a:spcPts val="0"/>
                        </a:spcBef>
                        <a:spcAft>
                          <a:spcPts val="0"/>
                        </a:spcAft>
                        <a:buClr>
                          <a:srgbClr val="000000"/>
                        </a:buClr>
                        <a:buSzPct val="100000"/>
                        <a:buFont typeface="Arial"/>
                        <a:buChar char="•"/>
                      </a:pPr>
                      <a:r>
                        <a:rPr lang="en-US" sz="1450" b="0" i="1" u="none" strike="noStrike" kern="1200" baseline="0">
                          <a:solidFill>
                            <a:srgbClr val="1C498B"/>
                          </a:solidFill>
                          <a:latin typeface="Arial"/>
                        </a:rPr>
                        <a:t>Parent and Caregiver Experience Prioritization </a:t>
                      </a:r>
                    </a:p>
                  </a:txBody>
                  <a:tcPr>
                    <a:solidFill>
                      <a:srgbClr val="CCCFDA"/>
                    </a:solidFill>
                  </a:tcPr>
                </a:tc>
                <a:extLst>
                  <a:ext uri="{0D108BD9-81ED-4DB2-BD59-A6C34878D82A}">
                    <a16:rowId xmlns:a16="http://schemas.microsoft.com/office/drawing/2014/main" val="641423759"/>
                  </a:ext>
                </a:extLst>
              </a:tr>
              <a:tr h="628650">
                <a:tc>
                  <a:txBody>
                    <a:bodyPr/>
                    <a:lstStyle/>
                    <a:p>
                      <a:pPr lvl="0" algn="ctr" rtl="0" fontAlgn="auto"/>
                      <a:r>
                        <a:rPr lang="en-US" sz="1450" b="1" kern="1200">
                          <a:solidFill>
                            <a:srgbClr val="1C498B"/>
                          </a:solidFill>
                          <a:latin typeface="Arial"/>
                        </a:rPr>
                        <a:t>1:40-1:50p</a:t>
                      </a:r>
                    </a:p>
                  </a:txBody>
                  <a:tcPr>
                    <a:solidFill>
                      <a:srgbClr val="E7E9EE"/>
                    </a:solidFill>
                  </a:tcPr>
                </a:tc>
                <a:tc>
                  <a:txBody>
                    <a:bodyPr/>
                    <a:lstStyle/>
                    <a:p>
                      <a:pPr lvl="0" rtl="0" fontAlgn="auto"/>
                      <a:r>
                        <a:rPr lang="en-US" sz="1450" b="1" kern="1200">
                          <a:solidFill>
                            <a:srgbClr val="1C498B"/>
                          </a:solidFill>
                          <a:latin typeface="Arial"/>
                        </a:rPr>
                        <a:t>Transition to Breakout Sessions/Break</a:t>
                      </a:r>
                    </a:p>
                  </a:txBody>
                  <a:tcPr>
                    <a:solidFill>
                      <a:srgbClr val="E7E9EE"/>
                    </a:solidFill>
                  </a:tcPr>
                </a:tc>
                <a:extLst>
                  <a:ext uri="{0D108BD9-81ED-4DB2-BD59-A6C34878D82A}">
                    <a16:rowId xmlns:a16="http://schemas.microsoft.com/office/drawing/2014/main" val="160253897"/>
                  </a:ext>
                </a:extLst>
              </a:tr>
              <a:tr h="950281">
                <a:tc>
                  <a:txBody>
                    <a:bodyPr/>
                    <a:lstStyle/>
                    <a:p>
                      <a:pPr lvl="0" algn="ctr" rtl="0" fontAlgn="auto"/>
                      <a:r>
                        <a:rPr lang="en-US" sz="1450" b="1" kern="1200">
                          <a:solidFill>
                            <a:srgbClr val="1C498B"/>
                          </a:solidFill>
                          <a:latin typeface="Arial"/>
                        </a:rPr>
                        <a:t>1:50- 2:35p </a:t>
                      </a:r>
                      <a:endParaRPr lang="en-US" sz="1450" b="1">
                        <a:solidFill>
                          <a:srgbClr val="1C498B"/>
                        </a:solidFill>
                      </a:endParaRPr>
                    </a:p>
                  </a:txBody>
                  <a:tcPr>
                    <a:solidFill>
                      <a:srgbClr val="CCCFDA"/>
                    </a:solidFill>
                  </a:tcPr>
                </a:tc>
                <a:tc>
                  <a:txBody>
                    <a:bodyPr/>
                    <a:lstStyle/>
                    <a:p>
                      <a:pPr marL="0" lvl="0" indent="0" algn="l">
                        <a:lnSpc>
                          <a:spcPct val="100000"/>
                        </a:lnSpc>
                        <a:buNone/>
                      </a:pPr>
                      <a:r>
                        <a:rPr lang="en-US" sz="1450" b="1" i="0" u="none" strike="noStrike" kern="1200" baseline="0">
                          <a:solidFill>
                            <a:srgbClr val="1C498B"/>
                          </a:solidFill>
                          <a:latin typeface="Arial"/>
                        </a:rPr>
                        <a:t>Breakout Session #2: Small Group Key Topic Discussions on Implementation Strategies </a:t>
                      </a:r>
                    </a:p>
                    <a:p>
                      <a:pPr marL="285750" lvl="0" indent="-285750" algn="l">
                        <a:lnSpc>
                          <a:spcPct val="100000"/>
                        </a:lnSpc>
                        <a:buSzPct val="100000"/>
                        <a:buFont typeface="Arial"/>
                        <a:buChar char="•"/>
                      </a:pPr>
                      <a:r>
                        <a:rPr lang="en-US" sz="1450" b="0" i="1" u="none" strike="noStrike" kern="1200" baseline="0">
                          <a:solidFill>
                            <a:srgbClr val="1C498B"/>
                          </a:solidFill>
                          <a:latin typeface="Arial"/>
                        </a:rPr>
                        <a:t>See list of sessions above</a:t>
                      </a:r>
                      <a:endParaRPr lang="en-US" sz="1450" b="0" i="1" u="none" strike="noStrike" kern="1200" baseline="0">
                        <a:solidFill>
                          <a:srgbClr val="7030A0"/>
                        </a:solidFill>
                        <a:latin typeface="Arial"/>
                      </a:endParaRPr>
                    </a:p>
                  </a:txBody>
                  <a:tcPr>
                    <a:solidFill>
                      <a:srgbClr val="CCCFDA"/>
                    </a:solidFill>
                  </a:tcPr>
                </a:tc>
                <a:extLst>
                  <a:ext uri="{0D108BD9-81ED-4DB2-BD59-A6C34878D82A}">
                    <a16:rowId xmlns:a16="http://schemas.microsoft.com/office/drawing/2014/main" val="3614823781"/>
                  </a:ext>
                </a:extLst>
              </a:tr>
              <a:tr h="628650">
                <a:tc>
                  <a:txBody>
                    <a:bodyPr/>
                    <a:lstStyle/>
                    <a:p>
                      <a:pPr lvl="0" algn="ctr" rtl="0" fontAlgn="auto"/>
                      <a:r>
                        <a:rPr lang="en-US" sz="1450" b="1" kern="1200">
                          <a:solidFill>
                            <a:srgbClr val="1C498B"/>
                          </a:solidFill>
                          <a:latin typeface="Arial"/>
                        </a:rPr>
                        <a:t>2:35-2:45p </a:t>
                      </a:r>
                    </a:p>
                  </a:txBody>
                  <a:tcPr>
                    <a:solidFill>
                      <a:srgbClr val="E7E9EE"/>
                    </a:solidFill>
                  </a:tcPr>
                </a:tc>
                <a:tc>
                  <a:txBody>
                    <a:bodyPr/>
                    <a:lstStyle/>
                    <a:p>
                      <a:pPr lvl="0" rtl="0" fontAlgn="auto"/>
                      <a:r>
                        <a:rPr lang="en-US" sz="1450" b="1" kern="1200">
                          <a:solidFill>
                            <a:srgbClr val="1C498B"/>
                          </a:solidFill>
                          <a:latin typeface="Arial"/>
                        </a:rPr>
                        <a:t>Transition to Breakout</a:t>
                      </a:r>
                      <a:r>
                        <a:rPr lang="en-US" sz="1450" b="1" kern="1200" baseline="0">
                          <a:solidFill>
                            <a:srgbClr val="1C498B"/>
                          </a:solidFill>
                          <a:latin typeface="Arial"/>
                        </a:rPr>
                        <a:t> Sessions</a:t>
                      </a:r>
                      <a:r>
                        <a:rPr lang="en-US" sz="1450" b="1" kern="1200">
                          <a:solidFill>
                            <a:srgbClr val="1C498B"/>
                          </a:solidFill>
                          <a:latin typeface="Arial"/>
                        </a:rPr>
                        <a:t>/Break </a:t>
                      </a:r>
                    </a:p>
                  </a:txBody>
                  <a:tcPr>
                    <a:solidFill>
                      <a:srgbClr val="E7E9EE"/>
                    </a:solidFill>
                  </a:tcPr>
                </a:tc>
                <a:extLst>
                  <a:ext uri="{0D108BD9-81ED-4DB2-BD59-A6C34878D82A}">
                    <a16:rowId xmlns:a16="http://schemas.microsoft.com/office/drawing/2014/main" val="315376826"/>
                  </a:ext>
                </a:extLst>
              </a:tr>
              <a:tr h="1257290">
                <a:tc>
                  <a:txBody>
                    <a:bodyPr/>
                    <a:lstStyle/>
                    <a:p>
                      <a:pPr lvl="0" algn="ctr" rtl="0" fontAlgn="auto"/>
                      <a:r>
                        <a:rPr lang="en-US" sz="1450" b="1" kern="1200">
                          <a:solidFill>
                            <a:srgbClr val="1C498B"/>
                          </a:solidFill>
                          <a:latin typeface="Arial"/>
                        </a:rPr>
                        <a:t>2:45-3:30p</a:t>
                      </a:r>
                      <a:endParaRPr lang="en-US" sz="1450" b="1">
                        <a:solidFill>
                          <a:srgbClr val="1C498B"/>
                        </a:solidFill>
                      </a:endParaRPr>
                    </a:p>
                  </a:txBody>
                  <a:tcPr>
                    <a:solidFill>
                      <a:srgbClr val="CCCFDA"/>
                    </a:solidFill>
                  </a:tcPr>
                </a:tc>
                <a:tc>
                  <a:txBody>
                    <a:bodyPr/>
                    <a:lstStyle/>
                    <a:p>
                      <a:pPr marL="0" lvl="0" indent="0" algn="l">
                        <a:lnSpc>
                          <a:spcPct val="100000"/>
                        </a:lnSpc>
                        <a:buNone/>
                      </a:pPr>
                      <a:r>
                        <a:rPr lang="en-US" sz="1450" b="1" i="0" u="none" strike="noStrike" baseline="0">
                          <a:solidFill>
                            <a:srgbClr val="1C498B"/>
                          </a:solidFill>
                          <a:latin typeface="Arial"/>
                        </a:rPr>
                        <a:t>Breakout Session #3: Small Group Key Topic Discussions on Implementation Strategies</a:t>
                      </a:r>
                    </a:p>
                    <a:p>
                      <a:pPr marL="285750" lvl="0" indent="-285750" algn="l">
                        <a:lnSpc>
                          <a:spcPct val="100000"/>
                        </a:lnSpc>
                        <a:buSzPct val="100000"/>
                        <a:buFont typeface="Arial"/>
                        <a:buChar char="•"/>
                      </a:pPr>
                      <a:r>
                        <a:rPr lang="en-US" sz="1450" b="0" i="1" u="none" strike="noStrike" baseline="0">
                          <a:solidFill>
                            <a:srgbClr val="1C498B"/>
                          </a:solidFill>
                          <a:latin typeface="Arial"/>
                        </a:rPr>
                        <a:t>See list of sessions above</a:t>
                      </a:r>
                    </a:p>
                    <a:p>
                      <a:pPr lvl="0" rtl="0" fontAlgn="auto"/>
                      <a:endParaRPr lang="en-US" sz="1450" b="0" i="0" u="none" strike="noStrike" kern="1200">
                        <a:solidFill>
                          <a:srgbClr val="000000"/>
                        </a:solidFill>
                        <a:latin typeface="Calibri"/>
                      </a:endParaRPr>
                    </a:p>
                  </a:txBody>
                  <a:tcPr>
                    <a:solidFill>
                      <a:srgbClr val="CCCFDA"/>
                    </a:solidFill>
                  </a:tcPr>
                </a:tc>
                <a:extLst>
                  <a:ext uri="{0D108BD9-81ED-4DB2-BD59-A6C34878D82A}">
                    <a16:rowId xmlns:a16="http://schemas.microsoft.com/office/drawing/2014/main" val="405457366"/>
                  </a:ext>
                </a:extLst>
              </a:tr>
              <a:tr h="643271">
                <a:tc>
                  <a:txBody>
                    <a:bodyPr/>
                    <a:lstStyle/>
                    <a:p>
                      <a:pPr lvl="0" algn="l" rtl="0" fontAlgn="auto"/>
                      <a:r>
                        <a:rPr lang="en-US" sz="1450" b="1">
                          <a:solidFill>
                            <a:srgbClr val="1C498B"/>
                          </a:solidFill>
                          <a:latin typeface="Calibri"/>
                        </a:rPr>
                        <a:t>3:30-3:45p</a:t>
                      </a:r>
                    </a:p>
                  </a:txBody>
                  <a:tcPr>
                    <a:solidFill>
                      <a:srgbClr val="E7E9EE"/>
                    </a:solidFill>
                  </a:tcPr>
                </a:tc>
                <a:tc>
                  <a:txBody>
                    <a:bodyPr/>
                    <a:lstStyle/>
                    <a:p>
                      <a:pPr lvl="0" algn="l" rtl="0" fontAlgn="auto"/>
                      <a:r>
                        <a:rPr lang="en-US" sz="1450" b="1">
                          <a:solidFill>
                            <a:srgbClr val="1C498B"/>
                          </a:solidFill>
                          <a:latin typeface="Calibri"/>
                        </a:rPr>
                        <a:t>All Bundled Up: ESSI Summer Plans and What's Next</a:t>
                      </a:r>
                    </a:p>
                    <a:p>
                      <a:pPr lvl="0" algn="l">
                        <a:buNone/>
                      </a:pPr>
                      <a:r>
                        <a:rPr lang="en-US" sz="1450" b="1" i="0" u="none" strike="noStrike">
                          <a:solidFill>
                            <a:srgbClr val="F58366"/>
                          </a:solidFill>
                          <a:latin typeface="Calibri"/>
                        </a:rPr>
                        <a:t>Leslie Caldarelli, MD and Justin Josephsen, MD</a:t>
                      </a:r>
                      <a:r>
                        <a:rPr lang="en-US" sz="1450" b="1" i="0" u="none" strike="noStrike">
                          <a:solidFill>
                            <a:srgbClr val="F58366"/>
                          </a:solidFill>
                        </a:rPr>
                        <a:t> </a:t>
                      </a:r>
                      <a:endParaRPr lang="en-US" sz="1450"/>
                    </a:p>
                  </a:txBody>
                  <a:tcPr>
                    <a:solidFill>
                      <a:srgbClr val="E7E9EE"/>
                    </a:solidFill>
                  </a:tcPr>
                </a:tc>
                <a:extLst>
                  <a:ext uri="{0D108BD9-81ED-4DB2-BD59-A6C34878D82A}">
                    <a16:rowId xmlns:a16="http://schemas.microsoft.com/office/drawing/2014/main" val="3300461932"/>
                  </a:ext>
                </a:extLst>
              </a:tr>
            </a:tbl>
          </a:graphicData>
        </a:graphic>
      </p:graphicFrame>
      <p:sp>
        <p:nvSpPr>
          <p:cNvPr id="6" name="Title 1">
            <a:extLst>
              <a:ext uri="{FF2B5EF4-FFF2-40B4-BE49-F238E27FC236}">
                <a16:creationId xmlns:a16="http://schemas.microsoft.com/office/drawing/2014/main" id="{873791FC-EADA-CD0E-9700-B12176EC639C}"/>
              </a:ext>
            </a:extLst>
          </p:cNvPr>
          <p:cNvSpPr txBox="1">
            <a:spLocks noGrp="1"/>
          </p:cNvSpPr>
          <p:nvPr>
            <p:ph type="title"/>
          </p:nvPr>
        </p:nvSpPr>
        <p:spPr>
          <a:xfrm>
            <a:off x="-15334" y="0"/>
            <a:ext cx="12207331" cy="1294360"/>
          </a:xfrm>
          <a:solidFill>
            <a:srgbClr val="1C498B"/>
          </a:solidFill>
        </p:spPr>
        <p:txBody>
          <a:bodyPr anchorCtr="1"/>
          <a:lstStyle/>
          <a:p>
            <a:pPr lvl="0" algn="ctr"/>
            <a:r>
              <a:rPr lang="en-US" sz="3000">
                <a:solidFill>
                  <a:srgbClr val="F58366"/>
                </a:solidFill>
              </a:rPr>
              <a:t>ILPQC Face-to-Face 2025: Day #2 Neonatal Agenda</a:t>
            </a:r>
            <a:endParaRPr lang="en-US">
              <a:solidFill>
                <a:srgbClr val="F58366"/>
              </a:solidFill>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name="Slide710">
    <p:spTree>
      <p:nvGrpSpPr>
        <p:cNvPr id="1" name=""/>
        <p:cNvGrpSpPr/>
        <p:nvPr/>
      </p:nvGrpSpPr>
      <p:grpSpPr>
        <a:xfrm>
          <a:off x="0" y="0"/>
          <a:ext cx="0" cy="0"/>
          <a:chOff x="0" y="0"/>
          <a:chExt cx="0" cy="0"/>
        </a:xfrm>
      </p:grpSpPr>
      <p:sp>
        <p:nvSpPr>
          <p:cNvPr id="2" name="Freeform 2">
            <a:extLst>
              <a:ext uri="{FF2B5EF4-FFF2-40B4-BE49-F238E27FC236}">
                <a16:creationId xmlns:a16="http://schemas.microsoft.com/office/drawing/2014/main" id="{E8805640-FAFE-9F1C-7434-E708E2AB1140}"/>
              </a:ext>
            </a:extLst>
          </p:cNvPr>
          <p:cNvSpPr/>
          <p:nvPr/>
        </p:nvSpPr>
        <p:spPr>
          <a:xfrm>
            <a:off x="0" y="0"/>
            <a:ext cx="12191996" cy="6858000"/>
          </a:xfrm>
          <a:custGeom>
            <a:avLst/>
            <a:gdLst>
              <a:gd name="f0" fmla="val w"/>
              <a:gd name="f1" fmla="val h"/>
              <a:gd name="f2" fmla="val 0"/>
              <a:gd name="f3" fmla="val 18288000"/>
              <a:gd name="f4" fmla="val 10287000"/>
              <a:gd name="f5" fmla="*/ f0 1 18288000"/>
              <a:gd name="f6" fmla="*/ f1 1 10287000"/>
              <a:gd name="f7" fmla="+- f4 0 f2"/>
              <a:gd name="f8" fmla="+- f3 0 f2"/>
              <a:gd name="f9" fmla="*/ f8 1 18288000"/>
              <a:gd name="f10" fmla="*/ f7 1 10287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288000" h="10287000">
                <a:moveTo>
                  <a:pt x="f2" y="f2"/>
                </a:moveTo>
                <a:lnTo>
                  <a:pt x="f3" y="f2"/>
                </a:lnTo>
                <a:lnTo>
                  <a:pt x="f3" y="f4"/>
                </a:lnTo>
                <a:lnTo>
                  <a:pt x="f2" y="f4"/>
                </a:lnTo>
                <a:lnTo>
                  <a:pt x="f2" y="f2"/>
                </a:lnTo>
                <a:close/>
              </a:path>
            </a:pathLst>
          </a:custGeom>
          <a:blipFill>
            <a:blip r:embed="rId2">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 name="Freeform 4">
            <a:extLst>
              <a:ext uri="{FF2B5EF4-FFF2-40B4-BE49-F238E27FC236}">
                <a16:creationId xmlns:a16="http://schemas.microsoft.com/office/drawing/2014/main" id="{EFD0F1BA-332B-53A6-8DAB-BC46FE7EE30D}"/>
              </a:ext>
            </a:extLst>
          </p:cNvPr>
          <p:cNvSpPr/>
          <p:nvPr/>
        </p:nvSpPr>
        <p:spPr>
          <a:xfrm>
            <a:off x="360675" y="2024426"/>
            <a:ext cx="6823316" cy="4366927"/>
          </a:xfrm>
          <a:custGeom>
            <a:avLst/>
            <a:gdLst>
              <a:gd name="f0" fmla="val w"/>
              <a:gd name="f1" fmla="val h"/>
              <a:gd name="f2" fmla="val 0"/>
              <a:gd name="f3" fmla="val 10234976"/>
              <a:gd name="f4" fmla="val 6550385"/>
              <a:gd name="f5" fmla="*/ f0 1 10234976"/>
              <a:gd name="f6" fmla="*/ f1 1 6550385"/>
              <a:gd name="f7" fmla="+- f4 0 f2"/>
              <a:gd name="f8" fmla="+- f3 0 f2"/>
              <a:gd name="f9" fmla="*/ f8 1 10234976"/>
              <a:gd name="f10" fmla="*/ f7 1 6550385"/>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0234976" h="6550385">
                <a:moveTo>
                  <a:pt x="f2" y="f2"/>
                </a:moveTo>
                <a:lnTo>
                  <a:pt x="f3" y="f2"/>
                </a:lnTo>
                <a:lnTo>
                  <a:pt x="f3" y="f4"/>
                </a:lnTo>
                <a:lnTo>
                  <a:pt x="f2" y="f4"/>
                </a:lnTo>
                <a:lnTo>
                  <a:pt x="f2" y="f2"/>
                </a:lnTo>
                <a:close/>
              </a:path>
            </a:pathLst>
          </a:custGeom>
          <a:blipFill>
            <a:blip r:embed="rId3">
              <a:alphaModFix/>
            </a:blip>
            <a:stretch>
              <a:fillRect/>
            </a:stretch>
          </a:blipFill>
          <a:ln w="57150" cap="flat">
            <a:solidFill>
              <a:srgbClr val="000000"/>
            </a:solidFill>
            <a:prstDash val="solid"/>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 name="TextBox 6">
            <a:extLst>
              <a:ext uri="{FF2B5EF4-FFF2-40B4-BE49-F238E27FC236}">
                <a16:creationId xmlns:a16="http://schemas.microsoft.com/office/drawing/2014/main" id="{032891C4-D5C1-DF65-1578-54D2A405CF9A}"/>
              </a:ext>
            </a:extLst>
          </p:cNvPr>
          <p:cNvSpPr txBox="1"/>
          <p:nvPr/>
        </p:nvSpPr>
        <p:spPr>
          <a:xfrm>
            <a:off x="0" y="166576"/>
            <a:ext cx="10851614" cy="1408002"/>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5695"/>
              </a:lnSpc>
              <a:spcBef>
                <a:spcPts val="0"/>
              </a:spcBef>
              <a:spcAft>
                <a:spcPts val="0"/>
              </a:spcAft>
              <a:buNone/>
              <a:tabLst/>
              <a:defRPr sz="1800" b="0" i="0" u="none" strike="noStrike" kern="0" cap="none" spc="0" baseline="0">
                <a:solidFill>
                  <a:srgbClr val="000000"/>
                </a:solidFill>
                <a:uFillTx/>
              </a:defRPr>
            </a:pPr>
            <a:r>
              <a:rPr lang="en-US" sz="4100" b="1" dirty="0">
                <a:solidFill>
                  <a:srgbClr val="1C498B"/>
                </a:solidFill>
                <a:latin typeface="Calibri"/>
              </a:rPr>
              <a:t>COMING IN JUNE: IL Birthing Hospital Quality  Designation Dashboard</a:t>
            </a:r>
          </a:p>
        </p:txBody>
      </p:sp>
      <p:sp>
        <p:nvSpPr>
          <p:cNvPr id="5" name="TextBox 7">
            <a:extLst>
              <a:ext uri="{FF2B5EF4-FFF2-40B4-BE49-F238E27FC236}">
                <a16:creationId xmlns:a16="http://schemas.microsoft.com/office/drawing/2014/main" id="{C45B6535-ACA6-6CF4-0D26-98A2111CE42A}"/>
              </a:ext>
            </a:extLst>
          </p:cNvPr>
          <p:cNvSpPr txBox="1"/>
          <p:nvPr/>
        </p:nvSpPr>
        <p:spPr>
          <a:xfrm>
            <a:off x="7183993" y="2234230"/>
            <a:ext cx="4682880" cy="3957302"/>
          </a:xfrm>
          <a:prstGeom prst="rect">
            <a:avLst/>
          </a:prstGeom>
          <a:noFill/>
          <a:ln cap="flat">
            <a:noFill/>
          </a:ln>
        </p:spPr>
        <p:txBody>
          <a:bodyPr vert="horz" wrap="square" lIns="0" tIns="0" rIns="0" bIns="0" anchor="t" anchorCtr="0" compatLnSpc="1">
            <a:spAutoFit/>
          </a:bodyPr>
          <a:lstStyle/>
          <a:p>
            <a:pPr marL="474345" marR="0" lvl="1" indent="-236855" algn="l" defTabSz="609539" rtl="0" fontAlgn="auto" hangingPunct="1">
              <a:lnSpc>
                <a:spcPts val="308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a:solidFill>
                  <a:srgbClr val="336352"/>
                </a:solidFill>
                <a:uFillTx/>
                <a:latin typeface="Calibri"/>
                <a:ea typeface="RoxboroughCF"/>
                <a:cs typeface="RoxboroughCF"/>
              </a:rPr>
              <a:t>Submit monthly data into the combined Birth Equity/PVB sustainability form</a:t>
            </a:r>
            <a:endParaRPr lang="en-US"/>
          </a:p>
          <a:p>
            <a:pPr marL="474345" lvl="1" indent="-236855" defTabSz="609539">
              <a:lnSpc>
                <a:spcPts val="3080"/>
              </a:lnSpc>
              <a:buSzPct val="100000"/>
              <a:buFont typeface="Arial"/>
              <a:buChar char="•"/>
              <a:defRPr sz="1800" b="0" i="0" u="none" strike="noStrike" kern="0" cap="none" spc="0" baseline="0">
                <a:solidFill>
                  <a:srgbClr val="000000"/>
                </a:solidFill>
                <a:uFillTx/>
              </a:defRPr>
            </a:pPr>
            <a:r>
              <a:rPr lang="en-US" sz="2400">
                <a:solidFill>
                  <a:srgbClr val="336352"/>
                </a:solidFill>
                <a:latin typeface="Calibri"/>
                <a:ea typeface="RoxboroughCF"/>
                <a:cs typeface="RoxboroughCF"/>
              </a:rPr>
              <a:t>New data dashboard to track sustainability and progress </a:t>
            </a:r>
            <a:r>
              <a:rPr lang="en-US" sz="2400" kern="0">
                <a:solidFill>
                  <a:srgbClr val="336352"/>
                </a:solidFill>
                <a:latin typeface="Calibri"/>
                <a:ea typeface="RoxboroughCF"/>
                <a:cs typeface="RoxboroughCF"/>
              </a:rPr>
              <a:t>towards</a:t>
            </a:r>
            <a:r>
              <a:rPr lang="en-US" sz="2400">
                <a:solidFill>
                  <a:srgbClr val="336352"/>
                </a:solidFill>
                <a:latin typeface="Calibri"/>
                <a:ea typeface="RoxboroughCF"/>
                <a:cs typeface="RoxboroughCF"/>
              </a:rPr>
              <a:t> </a:t>
            </a:r>
            <a:r>
              <a:rPr lang="en-US" sz="2400" b="0" i="0" u="none" strike="noStrike" kern="1200" cap="none" spc="0" baseline="0">
                <a:solidFill>
                  <a:srgbClr val="336352"/>
                </a:solidFill>
                <a:uFillTx/>
                <a:latin typeface="Calibri"/>
                <a:ea typeface="RoxboroughCF"/>
                <a:cs typeface="RoxboroughCF"/>
              </a:rPr>
              <a:t>achieving Birth Quality Designation</a:t>
            </a:r>
            <a:endParaRPr lang="en-US" sz="2400" b="0" i="0" u="none" strike="noStrike" kern="1200" cap="none" spc="0" baseline="0">
              <a:solidFill>
                <a:srgbClr val="444C55"/>
              </a:solidFill>
              <a:uFillTx/>
              <a:latin typeface="Calibri"/>
              <a:ea typeface="Calibri"/>
              <a:cs typeface="Calibri"/>
            </a:endParaRPr>
          </a:p>
          <a:p>
            <a:pPr marL="474345" marR="0" lvl="1" indent="-236855" algn="l" defTabSz="609539" rtl="0" fontAlgn="auto" hangingPunct="1">
              <a:lnSpc>
                <a:spcPts val="308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1" i="0" u="none" strike="noStrike" kern="1200" cap="none" spc="0" baseline="0">
                <a:solidFill>
                  <a:srgbClr val="336352"/>
                </a:solidFill>
                <a:uFillTx/>
                <a:latin typeface="Calibri"/>
                <a:ea typeface="RoxboroughCF Bold"/>
                <a:cs typeface="RoxboroughCF Bold"/>
              </a:rPr>
              <a:t>You will be able to track all measures in one place through </a:t>
            </a:r>
            <a:r>
              <a:rPr lang="en-US" sz="2400" b="1" i="0" u="none" strike="noStrike" kern="1200" cap="none" spc="0" baseline="0" err="1">
                <a:solidFill>
                  <a:srgbClr val="336352"/>
                </a:solidFill>
                <a:uFillTx/>
                <a:latin typeface="Calibri"/>
                <a:ea typeface="RoxboroughCF Bold"/>
                <a:cs typeface="RoxboroughCF Bold"/>
              </a:rPr>
              <a:t>REDCap</a:t>
            </a:r>
            <a:endParaRPr lang="en-US" sz="2400" b="1" i="0" u="none" strike="noStrike" kern="1200" cap="none" spc="0" baseline="0">
              <a:solidFill>
                <a:srgbClr val="336352"/>
              </a:solidFill>
              <a:uFillTx/>
              <a:latin typeface="Calibri"/>
              <a:ea typeface="RoxboroughCF Bold"/>
              <a:cs typeface="RoxboroughCF Bold"/>
            </a:endParaRPr>
          </a:p>
        </p:txBody>
      </p:sp>
      <p:sp>
        <p:nvSpPr>
          <p:cNvPr id="6" name="TextBox 7">
            <a:extLst>
              <a:ext uri="{FF2B5EF4-FFF2-40B4-BE49-F238E27FC236}">
                <a16:creationId xmlns:a16="http://schemas.microsoft.com/office/drawing/2014/main" id="{4816BD3E-05A8-1B7D-7FD5-CB0ECC86F205}"/>
              </a:ext>
            </a:extLst>
          </p:cNvPr>
          <p:cNvSpPr txBox="1"/>
          <p:nvPr/>
        </p:nvSpPr>
        <p:spPr>
          <a:xfrm>
            <a:off x="3885206" y="4415904"/>
            <a:ext cx="942344" cy="251716"/>
          </a:xfrm>
          <a:prstGeom prst="rect">
            <a:avLst/>
          </a:prstGeom>
          <a:solidFill>
            <a:srgbClr val="F2F6F8"/>
          </a:solid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7" name="Freeform 2">
            <a:extLst>
              <a:ext uri="{FF2B5EF4-FFF2-40B4-BE49-F238E27FC236}">
                <a16:creationId xmlns:a16="http://schemas.microsoft.com/office/drawing/2014/main" id="{AB2DA50F-26EE-029A-71D8-58D4CE05F2E8}"/>
              </a:ext>
            </a:extLst>
          </p:cNvPr>
          <p:cNvSpPr/>
          <p:nvPr/>
        </p:nvSpPr>
        <p:spPr>
          <a:xfrm rot="18108418" flipH="1">
            <a:off x="10782413" y="173662"/>
            <a:ext cx="995598" cy="1615909"/>
          </a:xfrm>
          <a:custGeom>
            <a:avLst/>
            <a:gdLst>
              <a:gd name="f0" fmla="val w"/>
              <a:gd name="f1" fmla="val h"/>
              <a:gd name="f2" fmla="val 0"/>
              <a:gd name="f3" fmla="val 1493392"/>
              <a:gd name="f4" fmla="val 2423864"/>
              <a:gd name="f5" fmla="*/ f0 1 1493392"/>
              <a:gd name="f6" fmla="*/ f1 1 2423864"/>
              <a:gd name="f7" fmla="+- f4 0 f2"/>
              <a:gd name="f8" fmla="+- f3 0 f2"/>
              <a:gd name="f9" fmla="*/ f8 1 1493392"/>
              <a:gd name="f10" fmla="*/ f7 1 242386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493392" h="2423864">
                <a:moveTo>
                  <a:pt x="f3" y="f2"/>
                </a:moveTo>
                <a:lnTo>
                  <a:pt x="f2" y="f2"/>
                </a:lnTo>
                <a:lnTo>
                  <a:pt x="f2" y="f4"/>
                </a:lnTo>
                <a:lnTo>
                  <a:pt x="f3" y="f4"/>
                </a:lnTo>
                <a:lnTo>
                  <a:pt x="f3"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name="Slide711">
    <p:spTree>
      <p:nvGrpSpPr>
        <p:cNvPr id="1" name=""/>
        <p:cNvGrpSpPr/>
        <p:nvPr/>
      </p:nvGrpSpPr>
      <p:grpSpPr>
        <a:xfrm>
          <a:off x="0" y="0"/>
          <a:ext cx="0" cy="0"/>
          <a:chOff x="0" y="0"/>
          <a:chExt cx="0" cy="0"/>
        </a:xfrm>
      </p:grpSpPr>
      <p:sp>
        <p:nvSpPr>
          <p:cNvPr id="2" name="Freeform 2">
            <a:extLst>
              <a:ext uri="{FF2B5EF4-FFF2-40B4-BE49-F238E27FC236}">
                <a16:creationId xmlns:a16="http://schemas.microsoft.com/office/drawing/2014/main" id="{4D982B6E-3E43-C262-85F1-BC9A75D81EC9}"/>
              </a:ext>
            </a:extLst>
          </p:cNvPr>
          <p:cNvSpPr/>
          <p:nvPr/>
        </p:nvSpPr>
        <p:spPr>
          <a:xfrm>
            <a:off x="0" y="0"/>
            <a:ext cx="12191996" cy="6858000"/>
          </a:xfrm>
          <a:custGeom>
            <a:avLst/>
            <a:gdLst>
              <a:gd name="f0" fmla="val w"/>
              <a:gd name="f1" fmla="val h"/>
              <a:gd name="f2" fmla="val 0"/>
              <a:gd name="f3" fmla="val 18288000"/>
              <a:gd name="f4" fmla="val 10287000"/>
              <a:gd name="f5" fmla="*/ f0 1 18288000"/>
              <a:gd name="f6" fmla="*/ f1 1 10287000"/>
              <a:gd name="f7" fmla="+- f4 0 f2"/>
              <a:gd name="f8" fmla="+- f3 0 f2"/>
              <a:gd name="f9" fmla="*/ f8 1 18288000"/>
              <a:gd name="f10" fmla="*/ f7 1 10287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288000" h="1028700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 name="Freeform 3">
            <a:extLst>
              <a:ext uri="{FF2B5EF4-FFF2-40B4-BE49-F238E27FC236}">
                <a16:creationId xmlns:a16="http://schemas.microsoft.com/office/drawing/2014/main" id="{3FECDD28-8EAC-92E6-D308-AE200D9DBF27}"/>
              </a:ext>
            </a:extLst>
          </p:cNvPr>
          <p:cNvSpPr/>
          <p:nvPr/>
        </p:nvSpPr>
        <p:spPr>
          <a:xfrm>
            <a:off x="685800" y="1684215"/>
            <a:ext cx="10820396" cy="3489578"/>
          </a:xfrm>
          <a:custGeom>
            <a:avLst/>
            <a:gdLst>
              <a:gd name="f0" fmla="val w"/>
              <a:gd name="f1" fmla="val h"/>
              <a:gd name="f2" fmla="val 0"/>
              <a:gd name="f3" fmla="val 16230600"/>
              <a:gd name="f4" fmla="val 5234368"/>
              <a:gd name="f5" fmla="*/ f0 1 16230600"/>
              <a:gd name="f6" fmla="*/ f1 1 5234368"/>
              <a:gd name="f7" fmla="+- f4 0 f2"/>
              <a:gd name="f8" fmla="+- f3 0 f2"/>
              <a:gd name="f9" fmla="*/ f8 1 16230600"/>
              <a:gd name="f10" fmla="*/ f7 1 5234368"/>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6230600" h="5234368">
                <a:moveTo>
                  <a:pt x="f2" y="f2"/>
                </a:moveTo>
                <a:lnTo>
                  <a:pt x="f3" y="f2"/>
                </a:lnTo>
                <a:lnTo>
                  <a:pt x="f3" y="f4"/>
                </a:lnTo>
                <a:lnTo>
                  <a:pt x="f2" y="f4"/>
                </a:lnTo>
                <a:lnTo>
                  <a:pt x="f2" y="f2"/>
                </a:lnTo>
                <a:close/>
              </a:path>
            </a:pathLst>
          </a:custGeom>
          <a:blipFill>
            <a:blip r:embed="rId4">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 name="Freeform 4">
            <a:extLst>
              <a:ext uri="{FF2B5EF4-FFF2-40B4-BE49-F238E27FC236}">
                <a16:creationId xmlns:a16="http://schemas.microsoft.com/office/drawing/2014/main" id="{CB54F6A5-35F2-1129-0CBF-C91110FBC74E}"/>
              </a:ext>
            </a:extLst>
          </p:cNvPr>
          <p:cNvSpPr/>
          <p:nvPr/>
        </p:nvSpPr>
        <p:spPr>
          <a:xfrm>
            <a:off x="954770" y="5173784"/>
            <a:ext cx="1436558" cy="998415"/>
          </a:xfrm>
          <a:custGeom>
            <a:avLst/>
            <a:gdLst>
              <a:gd name="f0" fmla="val w"/>
              <a:gd name="f1" fmla="val h"/>
              <a:gd name="f2" fmla="val 0"/>
              <a:gd name="f3" fmla="val 2154843"/>
              <a:gd name="f4" fmla="val 1497616"/>
              <a:gd name="f5" fmla="*/ f0 1 2154843"/>
              <a:gd name="f6" fmla="*/ f1 1 1497616"/>
              <a:gd name="f7" fmla="+- f4 0 f2"/>
              <a:gd name="f8" fmla="+- f3 0 f2"/>
              <a:gd name="f9" fmla="*/ f8 1 2154843"/>
              <a:gd name="f10" fmla="*/ f7 1 149761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154843" h="1497616">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Freeform 5">
            <a:extLst>
              <a:ext uri="{FF2B5EF4-FFF2-40B4-BE49-F238E27FC236}">
                <a16:creationId xmlns:a16="http://schemas.microsoft.com/office/drawing/2014/main" id="{A2B2A264-7367-22D6-B41C-FEDB9EE628FB}"/>
              </a:ext>
            </a:extLst>
          </p:cNvPr>
          <p:cNvSpPr/>
          <p:nvPr/>
        </p:nvSpPr>
        <p:spPr>
          <a:xfrm>
            <a:off x="3512320" y="5173784"/>
            <a:ext cx="808165" cy="1063374"/>
          </a:xfrm>
          <a:custGeom>
            <a:avLst/>
            <a:gdLst>
              <a:gd name="f0" fmla="val w"/>
              <a:gd name="f1" fmla="val h"/>
              <a:gd name="f2" fmla="val 0"/>
              <a:gd name="f3" fmla="val 1212244"/>
              <a:gd name="f4" fmla="val 1595058"/>
              <a:gd name="f5" fmla="*/ f0 1 1212244"/>
              <a:gd name="f6" fmla="*/ f1 1 1595058"/>
              <a:gd name="f7" fmla="+- f4 0 f2"/>
              <a:gd name="f8" fmla="+- f3 0 f2"/>
              <a:gd name="f9" fmla="*/ f8 1 1212244"/>
              <a:gd name="f10" fmla="*/ f7 1 1595058"/>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2244" h="1595058">
                <a:moveTo>
                  <a:pt x="f2" y="f2"/>
                </a:moveTo>
                <a:lnTo>
                  <a:pt x="f3" y="f2"/>
                </a:lnTo>
                <a:lnTo>
                  <a:pt x="f3" y="f4"/>
                </a:lnTo>
                <a:lnTo>
                  <a:pt x="f2" y="f4"/>
                </a:lnTo>
                <a:lnTo>
                  <a:pt x="f2" y="f2"/>
                </a:lnTo>
                <a:close/>
              </a:path>
            </a:pathLst>
          </a:custGeom>
          <a:blipFill>
            <a:blip r:embed="rId7">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Freeform 7">
            <a:extLst>
              <a:ext uri="{FF2B5EF4-FFF2-40B4-BE49-F238E27FC236}">
                <a16:creationId xmlns:a16="http://schemas.microsoft.com/office/drawing/2014/main" id="{60D4ED7A-2C86-FBD7-0C52-4567A2F767B5}"/>
              </a:ext>
            </a:extLst>
          </p:cNvPr>
          <p:cNvSpPr/>
          <p:nvPr/>
        </p:nvSpPr>
        <p:spPr>
          <a:xfrm>
            <a:off x="7693212" y="5197175"/>
            <a:ext cx="1133755" cy="975024"/>
          </a:xfrm>
          <a:custGeom>
            <a:avLst/>
            <a:gdLst>
              <a:gd name="f0" fmla="val w"/>
              <a:gd name="f1" fmla="val h"/>
              <a:gd name="f2" fmla="val 0"/>
              <a:gd name="f3" fmla="val 1700628"/>
              <a:gd name="f4" fmla="val 1462540"/>
              <a:gd name="f5" fmla="*/ f0 1 1700628"/>
              <a:gd name="f6" fmla="*/ f1 1 1462540"/>
              <a:gd name="f7" fmla="+- f4 0 f2"/>
              <a:gd name="f8" fmla="+- f3 0 f2"/>
              <a:gd name="f9" fmla="*/ f8 1 1700628"/>
              <a:gd name="f10" fmla="*/ f7 1 146254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700628" h="1462540">
                <a:moveTo>
                  <a:pt x="f2" y="f2"/>
                </a:moveTo>
                <a:lnTo>
                  <a:pt x="f3" y="f2"/>
                </a:lnTo>
                <a:lnTo>
                  <a:pt x="f3" y="f4"/>
                </a:lnTo>
                <a:lnTo>
                  <a:pt x="f2" y="f4"/>
                </a:lnTo>
                <a:lnTo>
                  <a:pt x="f2" y="f2"/>
                </a:lnTo>
                <a:close/>
              </a:path>
            </a:pathLst>
          </a:custGeom>
          <a:blipFill>
            <a:blip r:embed="rId8">
              <a:alphaModFix/>
              <a:extLst>
                <a:ext uri="{96DAC541-7B7A-43D3-8B79-37D633B846F1}">
                  <asvg:svgBlip xmlns:asvg="http://schemas.microsoft.com/office/drawing/2016/SVG/main" r:embed="rId9"/>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Freeform 8">
            <a:extLst>
              <a:ext uri="{FF2B5EF4-FFF2-40B4-BE49-F238E27FC236}">
                <a16:creationId xmlns:a16="http://schemas.microsoft.com/office/drawing/2014/main" id="{40FA48D4-C2EE-4EC8-A34F-3040609E7247}"/>
              </a:ext>
            </a:extLst>
          </p:cNvPr>
          <p:cNvSpPr/>
          <p:nvPr/>
        </p:nvSpPr>
        <p:spPr>
          <a:xfrm>
            <a:off x="9754060" y="5152369"/>
            <a:ext cx="1228395" cy="981187"/>
          </a:xfrm>
          <a:custGeom>
            <a:avLst/>
            <a:gdLst>
              <a:gd name="f0" fmla="val w"/>
              <a:gd name="f1" fmla="val h"/>
              <a:gd name="f2" fmla="val 0"/>
              <a:gd name="f3" fmla="val 1842599"/>
              <a:gd name="f4" fmla="val 1471776"/>
              <a:gd name="f5" fmla="*/ f0 1 1842599"/>
              <a:gd name="f6" fmla="*/ f1 1 1471776"/>
              <a:gd name="f7" fmla="+- f4 0 f2"/>
              <a:gd name="f8" fmla="+- f3 0 f2"/>
              <a:gd name="f9" fmla="*/ f8 1 1842599"/>
              <a:gd name="f10" fmla="*/ f7 1 147177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42599" h="1471776">
                <a:moveTo>
                  <a:pt x="f2" y="f2"/>
                </a:moveTo>
                <a:lnTo>
                  <a:pt x="f3" y="f2"/>
                </a:lnTo>
                <a:lnTo>
                  <a:pt x="f3" y="f4"/>
                </a:lnTo>
                <a:lnTo>
                  <a:pt x="f2" y="f4"/>
                </a:lnTo>
                <a:lnTo>
                  <a:pt x="f2" y="f2"/>
                </a:lnTo>
                <a:close/>
              </a:path>
            </a:pathLst>
          </a:custGeom>
          <a:blipFill>
            <a:blip r:embed="rId10">
              <a:alphaModFix/>
              <a:extLst>
                <a:ext uri="{96DAC541-7B7A-43D3-8B79-37D633B846F1}">
                  <asvg:svgBlip xmlns:asvg="http://schemas.microsoft.com/office/drawing/2016/SVG/main" r:embed="rId11"/>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8" name="TextBox 9">
            <a:extLst>
              <a:ext uri="{FF2B5EF4-FFF2-40B4-BE49-F238E27FC236}">
                <a16:creationId xmlns:a16="http://schemas.microsoft.com/office/drawing/2014/main" id="{BAB7EFC6-9F50-430A-7B9A-B73FDE45D10D}"/>
              </a:ext>
            </a:extLst>
          </p:cNvPr>
          <p:cNvSpPr txBox="1"/>
          <p:nvPr/>
        </p:nvSpPr>
        <p:spPr>
          <a:xfrm>
            <a:off x="79827" y="-76196"/>
            <a:ext cx="12032342" cy="1428146"/>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5695"/>
              </a:lnSpc>
              <a:spcBef>
                <a:spcPts val="0"/>
              </a:spcBef>
              <a:spcAft>
                <a:spcPts val="0"/>
              </a:spcAft>
              <a:buNone/>
              <a:tabLst/>
              <a:defRPr sz="1800" b="0" i="0" u="none" strike="noStrike" kern="0" cap="none" spc="0" baseline="0">
                <a:solidFill>
                  <a:srgbClr val="000000"/>
                </a:solidFill>
                <a:uFillTx/>
              </a:defRPr>
            </a:pPr>
            <a:r>
              <a:rPr lang="en-US" sz="4000" b="1" i="0" u="none" strike="noStrike" kern="0" cap="none" spc="0" baseline="0">
                <a:solidFill>
                  <a:srgbClr val="1C498B"/>
                </a:solidFill>
                <a:uFillTx/>
                <a:latin typeface="Calibri"/>
              </a:rPr>
              <a:t>Pathway to Illinois Birthing Hospital Quality Excellence Award Designation</a:t>
            </a:r>
          </a:p>
        </p:txBody>
      </p:sp>
      <p:sp>
        <p:nvSpPr>
          <p:cNvPr id="9" name="TextBox 10">
            <a:extLst>
              <a:ext uri="{FF2B5EF4-FFF2-40B4-BE49-F238E27FC236}">
                <a16:creationId xmlns:a16="http://schemas.microsoft.com/office/drawing/2014/main" id="{1FECF6C0-04FC-8F15-38AA-33B6326CFEBC}"/>
              </a:ext>
            </a:extLst>
          </p:cNvPr>
          <p:cNvSpPr txBox="1"/>
          <p:nvPr/>
        </p:nvSpPr>
        <p:spPr>
          <a:xfrm>
            <a:off x="880484" y="2861569"/>
            <a:ext cx="1681481" cy="1868137"/>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675"/>
              </a:lnSpc>
              <a:spcBef>
                <a:spcPts val="0"/>
              </a:spcBef>
              <a:spcAft>
                <a:spcPts val="0"/>
              </a:spcAft>
              <a:buNone/>
              <a:tabLst/>
              <a:defRPr sz="1800" b="0" i="0" u="none" strike="noStrike" kern="0" cap="none" spc="0" baseline="0">
                <a:solidFill>
                  <a:srgbClr val="000000"/>
                </a:solidFill>
                <a:uFillTx/>
              </a:defRPr>
            </a:pPr>
            <a:r>
              <a:rPr lang="en-US" sz="2600" b="0" i="0" u="none" strike="noStrike" kern="1200" cap="none" spc="0" baseline="0">
                <a:solidFill>
                  <a:srgbClr val="336352"/>
                </a:solidFill>
                <a:uFillTx/>
                <a:latin typeface="Calibri"/>
                <a:ea typeface="RoxboroughCF"/>
                <a:cs typeface="RoxboroughCF"/>
              </a:rPr>
              <a:t>Submit Monthly REDCap Data</a:t>
            </a:r>
          </a:p>
        </p:txBody>
      </p:sp>
      <p:sp>
        <p:nvSpPr>
          <p:cNvPr id="10" name="TextBox 11">
            <a:extLst>
              <a:ext uri="{FF2B5EF4-FFF2-40B4-BE49-F238E27FC236}">
                <a16:creationId xmlns:a16="http://schemas.microsoft.com/office/drawing/2014/main" id="{98A464CA-FE52-10CE-7873-7D7BA8F1232C}"/>
              </a:ext>
            </a:extLst>
          </p:cNvPr>
          <p:cNvSpPr txBox="1"/>
          <p:nvPr/>
        </p:nvSpPr>
        <p:spPr>
          <a:xfrm>
            <a:off x="3079013" y="2864101"/>
            <a:ext cx="1654442" cy="1290831"/>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375"/>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a:solidFill>
                  <a:srgbClr val="336352"/>
                </a:solidFill>
                <a:uFillTx/>
                <a:latin typeface="Calibri"/>
                <a:ea typeface="RoxboroughCF"/>
                <a:cs typeface="RoxboroughCF"/>
              </a:rPr>
              <a:t>Implement  Mini-Grant QI activities </a:t>
            </a:r>
          </a:p>
        </p:txBody>
      </p:sp>
      <p:sp>
        <p:nvSpPr>
          <p:cNvPr id="11" name="TextBox 12">
            <a:extLst>
              <a:ext uri="{FF2B5EF4-FFF2-40B4-BE49-F238E27FC236}">
                <a16:creationId xmlns:a16="http://schemas.microsoft.com/office/drawing/2014/main" id="{AEB90C3E-A2E8-8A41-8AA3-66372C9DE4B4}"/>
              </a:ext>
            </a:extLst>
          </p:cNvPr>
          <p:cNvSpPr txBox="1"/>
          <p:nvPr/>
        </p:nvSpPr>
        <p:spPr>
          <a:xfrm>
            <a:off x="5229855" y="2874270"/>
            <a:ext cx="1681481" cy="1281120"/>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395"/>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0" baseline="0">
                <a:solidFill>
                  <a:srgbClr val="336352"/>
                </a:solidFill>
                <a:uFillTx/>
                <a:latin typeface="Calibri"/>
                <a:ea typeface="RoxboroughCF"/>
                <a:cs typeface="RoxboroughCF"/>
              </a:rPr>
              <a:t>Participate in QI Support with ILPQC</a:t>
            </a:r>
          </a:p>
        </p:txBody>
      </p:sp>
      <p:sp>
        <p:nvSpPr>
          <p:cNvPr id="12" name="TextBox 13">
            <a:extLst>
              <a:ext uri="{FF2B5EF4-FFF2-40B4-BE49-F238E27FC236}">
                <a16:creationId xmlns:a16="http://schemas.microsoft.com/office/drawing/2014/main" id="{CEEF2117-6F51-0BFD-4C5B-C2286A7E5CD2}"/>
              </a:ext>
            </a:extLst>
          </p:cNvPr>
          <p:cNvSpPr txBox="1"/>
          <p:nvPr/>
        </p:nvSpPr>
        <p:spPr>
          <a:xfrm>
            <a:off x="9558031" y="2874270"/>
            <a:ext cx="1732980" cy="195645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115"/>
              </a:lnSpc>
              <a:spcBef>
                <a:spcPts val="0"/>
              </a:spcBef>
              <a:spcAft>
                <a:spcPts val="0"/>
              </a:spcAft>
              <a:buNone/>
              <a:tabLst/>
              <a:defRPr sz="1800" b="0" i="0" u="none" strike="noStrike" kern="0" cap="none" spc="0" baseline="0">
                <a:solidFill>
                  <a:srgbClr val="000000"/>
                </a:solidFill>
                <a:uFillTx/>
              </a:defRPr>
            </a:pPr>
            <a:r>
              <a:rPr lang="en-US" sz="2150" b="0" i="0" u="none" strike="noStrike" kern="1200" cap="none" spc="0" baseline="0">
                <a:solidFill>
                  <a:srgbClr val="336352"/>
                </a:solidFill>
                <a:uFillTx/>
                <a:latin typeface="Calibri"/>
                <a:ea typeface="RoxboroughCF"/>
                <a:cs typeface="RoxboroughCF"/>
              </a:rPr>
              <a:t>Complete Birth Quality Designation Application by Sept. 30th</a:t>
            </a:r>
          </a:p>
        </p:txBody>
      </p:sp>
      <p:sp>
        <p:nvSpPr>
          <p:cNvPr id="13" name="TextBox 14">
            <a:extLst>
              <a:ext uri="{FF2B5EF4-FFF2-40B4-BE49-F238E27FC236}">
                <a16:creationId xmlns:a16="http://schemas.microsoft.com/office/drawing/2014/main" id="{A81CA6BF-B22C-C343-65BD-3E1AA52F184D}"/>
              </a:ext>
            </a:extLst>
          </p:cNvPr>
          <p:cNvSpPr txBox="1"/>
          <p:nvPr/>
        </p:nvSpPr>
        <p:spPr>
          <a:xfrm>
            <a:off x="7401135" y="2862858"/>
            <a:ext cx="1699686" cy="1757659"/>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485"/>
              </a:lnSpc>
              <a:spcBef>
                <a:spcPts val="0"/>
              </a:spcBef>
              <a:spcAft>
                <a:spcPts val="0"/>
              </a:spcAft>
              <a:buNone/>
              <a:tabLst/>
              <a:defRPr sz="1800" b="0" i="0" u="none" strike="noStrike" kern="0" cap="none" spc="0" baseline="0">
                <a:solidFill>
                  <a:srgbClr val="000000"/>
                </a:solidFill>
                <a:uFillTx/>
              </a:defRPr>
            </a:pPr>
            <a:r>
              <a:rPr lang="en-US" sz="2200" b="0" i="0" u="none" strike="noStrike" kern="1200" cap="none" spc="0" baseline="0">
                <a:solidFill>
                  <a:srgbClr val="336352"/>
                </a:solidFill>
                <a:uFillTx/>
                <a:latin typeface="Calibri"/>
                <a:ea typeface="RoxboroughCF"/>
                <a:cs typeface="RoxboroughCF"/>
              </a:rPr>
              <a:t>Attend Next Webinars June 9th and September 8th </a:t>
            </a:r>
          </a:p>
        </p:txBody>
      </p:sp>
      <p:pic>
        <p:nvPicPr>
          <p:cNvPr id="14" name="Picture 12" descr="PDSA Cycle - The W. Edwards Deming Institute">
            <a:extLst>
              <a:ext uri="{FF2B5EF4-FFF2-40B4-BE49-F238E27FC236}">
                <a16:creationId xmlns:a16="http://schemas.microsoft.com/office/drawing/2014/main" id="{8A06A4BD-3C32-195F-0321-B3F48230D908}"/>
              </a:ext>
            </a:extLst>
          </p:cNvPr>
          <p:cNvPicPr>
            <a:picLocks noChangeAspect="1"/>
          </p:cNvPicPr>
          <p:nvPr/>
        </p:nvPicPr>
        <p:blipFill>
          <a:blip r:embed="rId12"/>
          <a:stretch>
            <a:fillRect/>
          </a:stretch>
        </p:blipFill>
        <p:spPr>
          <a:xfrm>
            <a:off x="5229855" y="4933727"/>
            <a:ext cx="1773926" cy="1754962"/>
          </a:xfrm>
          <a:prstGeom prst="rect">
            <a:avLst/>
          </a:prstGeom>
          <a:noFill/>
          <a:ln cap="flat">
            <a:noFill/>
          </a:ln>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name="Slide83">
    <p:spTree>
      <p:nvGrpSpPr>
        <p:cNvPr id="1" name=""/>
        <p:cNvGrpSpPr/>
        <p:nvPr/>
      </p:nvGrpSpPr>
      <p:grpSpPr>
        <a:xfrm>
          <a:off x="0" y="0"/>
          <a:ext cx="0" cy="0"/>
          <a:chOff x="0" y="0"/>
          <a:chExt cx="0" cy="0"/>
        </a:xfrm>
      </p:grpSpPr>
      <p:sp>
        <p:nvSpPr>
          <p:cNvPr id="2" name="Google Shape;4308;p444">
            <a:extLst>
              <a:ext uri="{FF2B5EF4-FFF2-40B4-BE49-F238E27FC236}">
                <a16:creationId xmlns:a16="http://schemas.microsoft.com/office/drawing/2014/main" id="{ECC39F44-5916-36AC-5C4F-3CAEBC0DC650}"/>
              </a:ext>
            </a:extLst>
          </p:cNvPr>
          <p:cNvSpPr txBox="1">
            <a:spLocks noGrp="1"/>
          </p:cNvSpPr>
          <p:nvPr>
            <p:ph type="title"/>
          </p:nvPr>
        </p:nvSpPr>
        <p:spPr>
          <a:xfrm>
            <a:off x="211690" y="701747"/>
            <a:ext cx="6649530" cy="2014679"/>
          </a:xfrm>
        </p:spPr>
        <p:txBody>
          <a:bodyPr/>
          <a:lstStyle/>
          <a:p>
            <a:pPr lvl="0"/>
            <a:r>
              <a:rPr lang="en-US" sz="4000"/>
              <a:t>Perinatal Mental Health (PMH) Initiative</a:t>
            </a:r>
          </a:p>
        </p:txBody>
      </p:sp>
      <p:sp>
        <p:nvSpPr>
          <p:cNvPr id="3" name="Google Shape;4309;p444">
            <a:extLst>
              <a:ext uri="{FF2B5EF4-FFF2-40B4-BE49-F238E27FC236}">
                <a16:creationId xmlns:a16="http://schemas.microsoft.com/office/drawing/2014/main" id="{EDBF0C42-E2F1-4F73-DFC7-F5D576B32422}"/>
              </a:ext>
            </a:extLst>
          </p:cNvPr>
          <p:cNvSpPr txBox="1">
            <a:spLocks noGrp="1"/>
          </p:cNvSpPr>
          <p:nvPr>
            <p:ph type="subTitle" idx="4294967295"/>
          </p:nvPr>
        </p:nvSpPr>
        <p:spPr>
          <a:xfrm>
            <a:off x="211690" y="2856945"/>
            <a:ext cx="6024300" cy="986564"/>
          </a:xfrm>
        </p:spPr>
        <p:txBody>
          <a:bodyPr/>
          <a:lstStyle/>
          <a:p>
            <a:pPr marL="0" lvl="0" indent="-381000">
              <a:buNone/>
            </a:pPr>
            <a:r>
              <a:rPr lang="en-US" sz="2800">
                <a:cs typeface="Arial"/>
              </a:rPr>
              <a:t>Getting ready to start this important work together</a:t>
            </a:r>
            <a:endParaRPr lang="en-US" sz="2800">
              <a:solidFill>
                <a:srgbClr val="000000"/>
              </a:solidFill>
              <a:cs typeface="Arial"/>
            </a:endParaRPr>
          </a:p>
        </p:txBody>
      </p:sp>
      <p:pic>
        <p:nvPicPr>
          <p:cNvPr id="4" name="Picture 3" descr="A pregnant person talking to a doctor&#10;&#10;AI-generated content may be incorrect.">
            <a:extLst>
              <a:ext uri="{FF2B5EF4-FFF2-40B4-BE49-F238E27FC236}">
                <a16:creationId xmlns:a16="http://schemas.microsoft.com/office/drawing/2014/main" id="{BF48C3E6-9DE4-7C14-BCB2-56D5851117ED}"/>
              </a:ext>
            </a:extLst>
          </p:cNvPr>
          <p:cNvPicPr>
            <a:picLocks noChangeAspect="1"/>
          </p:cNvPicPr>
          <p:nvPr/>
        </p:nvPicPr>
        <p:blipFill>
          <a:blip r:embed="rId3"/>
          <a:stretch>
            <a:fillRect/>
          </a:stretch>
        </p:blipFill>
        <p:spPr>
          <a:xfrm>
            <a:off x="6097466" y="1116501"/>
            <a:ext cx="6014915" cy="4019305"/>
          </a:xfrm>
          <a:prstGeom prst="rect">
            <a:avLst/>
          </a:prstGeom>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name="Slide668">
    <p:spTree>
      <p:nvGrpSpPr>
        <p:cNvPr id="1" name=""/>
        <p:cNvGrpSpPr/>
        <p:nvPr/>
      </p:nvGrpSpPr>
      <p:grpSpPr>
        <a:xfrm>
          <a:off x="0" y="0"/>
          <a:ext cx="0" cy="0"/>
          <a:chOff x="0" y="0"/>
          <a:chExt cx="0" cy="0"/>
        </a:xfrm>
      </p:grpSpPr>
      <p:sp>
        <p:nvSpPr>
          <p:cNvPr id="2" name="Rectangle 25">
            <a:extLst>
              <a:ext uri="{FF2B5EF4-FFF2-40B4-BE49-F238E27FC236}">
                <a16:creationId xmlns:a16="http://schemas.microsoft.com/office/drawing/2014/main" id="{565654BA-869D-6BF0-99D9-468E8C27387A}"/>
              </a:ext>
            </a:extLst>
          </p:cNvPr>
          <p:cNvSpPr/>
          <p:nvPr/>
        </p:nvSpPr>
        <p:spPr>
          <a:xfrm>
            <a:off x="7196666" y="0"/>
            <a:ext cx="4995330" cy="1495775"/>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Freeform 2">
            <a:extLst>
              <a:ext uri="{FF2B5EF4-FFF2-40B4-BE49-F238E27FC236}">
                <a16:creationId xmlns:a16="http://schemas.microsoft.com/office/drawing/2014/main" id="{6E9A1F0E-E980-9F59-D0DE-BC5D5B2866FD}"/>
              </a:ext>
            </a:extLst>
          </p:cNvPr>
          <p:cNvSpPr/>
          <p:nvPr/>
        </p:nvSpPr>
        <p:spPr>
          <a:xfrm flipH="1">
            <a:off x="7551307" y="1068494"/>
            <a:ext cx="6600678" cy="6353159"/>
          </a:xfrm>
          <a:custGeom>
            <a:avLst/>
            <a:gdLst>
              <a:gd name="f0" fmla="val w"/>
              <a:gd name="f1" fmla="val h"/>
              <a:gd name="f2" fmla="val 0"/>
              <a:gd name="f3" fmla="val 9901024"/>
              <a:gd name="f4" fmla="val 9529735"/>
              <a:gd name="f5" fmla="val 9529736"/>
              <a:gd name="f6" fmla="*/ f0 1 9901024"/>
              <a:gd name="f7" fmla="*/ f1 1 9529735"/>
              <a:gd name="f8" fmla="+- f4 0 f2"/>
              <a:gd name="f9" fmla="+- f3 0 f2"/>
              <a:gd name="f10" fmla="*/ f9 1 9901024"/>
              <a:gd name="f11" fmla="*/ f8 1 9529735"/>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9901024" h="9529735">
                <a:moveTo>
                  <a:pt x="f3" y="f2"/>
                </a:moveTo>
                <a:lnTo>
                  <a:pt x="f2" y="f2"/>
                </a:lnTo>
                <a:lnTo>
                  <a:pt x="f2" y="f5"/>
                </a:lnTo>
                <a:lnTo>
                  <a:pt x="f3" y="f5"/>
                </a:lnTo>
                <a:lnTo>
                  <a:pt x="f3" y="f2"/>
                </a:lnTo>
                <a:close/>
              </a:path>
            </a:pathLst>
          </a:custGeom>
          <a:blipFill>
            <a:blip r:embed="rId3">
              <a:alphaModFix amt="43999"/>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 name="Freeform 3">
            <a:extLst>
              <a:ext uri="{FF2B5EF4-FFF2-40B4-BE49-F238E27FC236}">
                <a16:creationId xmlns:a16="http://schemas.microsoft.com/office/drawing/2014/main" id="{C5DA6B2D-2BE1-A118-0A98-764174AC83A9}"/>
              </a:ext>
            </a:extLst>
          </p:cNvPr>
          <p:cNvSpPr/>
          <p:nvPr/>
        </p:nvSpPr>
        <p:spPr>
          <a:xfrm>
            <a:off x="11097981" y="4522841"/>
            <a:ext cx="2194660" cy="3221294"/>
          </a:xfrm>
          <a:custGeom>
            <a:avLst/>
            <a:gdLst>
              <a:gd name="f0" fmla="val w"/>
              <a:gd name="f1" fmla="val h"/>
              <a:gd name="f2" fmla="val 0"/>
              <a:gd name="f3" fmla="val 3291989"/>
              <a:gd name="f4" fmla="val 4831944"/>
              <a:gd name="f5" fmla="*/ f0 1 3291989"/>
              <a:gd name="f6" fmla="*/ f1 1 4831944"/>
              <a:gd name="f7" fmla="+- f4 0 f2"/>
              <a:gd name="f8" fmla="+- f3 0 f2"/>
              <a:gd name="f9" fmla="*/ f8 1 3291989"/>
              <a:gd name="f10" fmla="*/ f7 1 483194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3291989" h="4831944">
                <a:moveTo>
                  <a:pt x="f2" y="f2"/>
                </a:moveTo>
                <a:lnTo>
                  <a:pt x="f3" y="f2"/>
                </a:lnTo>
                <a:lnTo>
                  <a:pt x="f3" y="f4"/>
                </a:lnTo>
                <a:lnTo>
                  <a:pt x="f2" y="f4"/>
                </a:lnTo>
                <a:lnTo>
                  <a:pt x="f2" y="f2"/>
                </a:lnTo>
                <a:close/>
              </a:path>
            </a:pathLst>
          </a:custGeom>
          <a:blipFill>
            <a:blip r:embed="rId4">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Freeform 4">
            <a:extLst>
              <a:ext uri="{FF2B5EF4-FFF2-40B4-BE49-F238E27FC236}">
                <a16:creationId xmlns:a16="http://schemas.microsoft.com/office/drawing/2014/main" id="{C2F03CFA-B7BE-0FA0-600E-36A604061A04}"/>
              </a:ext>
            </a:extLst>
          </p:cNvPr>
          <p:cNvSpPr/>
          <p:nvPr/>
        </p:nvSpPr>
        <p:spPr>
          <a:xfrm>
            <a:off x="761923" y="3430435"/>
            <a:ext cx="665280" cy="1627604"/>
          </a:xfrm>
          <a:custGeom>
            <a:avLst/>
            <a:gdLst>
              <a:gd name="f0" fmla="val w"/>
              <a:gd name="f1" fmla="val h"/>
              <a:gd name="f2" fmla="val 0"/>
              <a:gd name="f3" fmla="val 997928"/>
              <a:gd name="f4" fmla="val 2441414"/>
              <a:gd name="f5" fmla="*/ f0 1 997928"/>
              <a:gd name="f6" fmla="*/ f1 1 2441414"/>
              <a:gd name="f7" fmla="+- f4 0 f2"/>
              <a:gd name="f8" fmla="+- f3 0 f2"/>
              <a:gd name="f9" fmla="*/ f8 1 997928"/>
              <a:gd name="f10" fmla="*/ f7 1 24414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997928" h="2441414">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Freeform 5">
            <a:extLst>
              <a:ext uri="{FF2B5EF4-FFF2-40B4-BE49-F238E27FC236}">
                <a16:creationId xmlns:a16="http://schemas.microsoft.com/office/drawing/2014/main" id="{74171612-92C3-9E8C-83BA-9CB786328E30}"/>
              </a:ext>
            </a:extLst>
          </p:cNvPr>
          <p:cNvSpPr/>
          <p:nvPr/>
        </p:nvSpPr>
        <p:spPr>
          <a:xfrm>
            <a:off x="1588724" y="3430435"/>
            <a:ext cx="665280" cy="1627604"/>
          </a:xfrm>
          <a:custGeom>
            <a:avLst/>
            <a:gdLst>
              <a:gd name="f0" fmla="val w"/>
              <a:gd name="f1" fmla="val h"/>
              <a:gd name="f2" fmla="val 0"/>
              <a:gd name="f3" fmla="val 997928"/>
              <a:gd name="f4" fmla="val 2441414"/>
              <a:gd name="f5" fmla="*/ f0 1 997928"/>
              <a:gd name="f6" fmla="*/ f1 1 2441414"/>
              <a:gd name="f7" fmla="+- f4 0 f2"/>
              <a:gd name="f8" fmla="+- f3 0 f2"/>
              <a:gd name="f9" fmla="*/ f8 1 997928"/>
              <a:gd name="f10" fmla="*/ f7 1 24414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997928" h="2441414">
                <a:moveTo>
                  <a:pt x="f2" y="f2"/>
                </a:moveTo>
                <a:lnTo>
                  <a:pt x="f3" y="f2"/>
                </a:lnTo>
                <a:lnTo>
                  <a:pt x="f3"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Freeform 6">
            <a:extLst>
              <a:ext uri="{FF2B5EF4-FFF2-40B4-BE49-F238E27FC236}">
                <a16:creationId xmlns:a16="http://schemas.microsoft.com/office/drawing/2014/main" id="{3CC44EF8-A417-0E63-47CF-BFB926B5924F}"/>
              </a:ext>
            </a:extLst>
          </p:cNvPr>
          <p:cNvSpPr/>
          <p:nvPr/>
        </p:nvSpPr>
        <p:spPr>
          <a:xfrm>
            <a:off x="2415524" y="3430435"/>
            <a:ext cx="665280" cy="1627604"/>
          </a:xfrm>
          <a:custGeom>
            <a:avLst/>
            <a:gdLst>
              <a:gd name="f0" fmla="val w"/>
              <a:gd name="f1" fmla="val h"/>
              <a:gd name="f2" fmla="val 0"/>
              <a:gd name="f3" fmla="val 997928"/>
              <a:gd name="f4" fmla="val 2441414"/>
              <a:gd name="f5" fmla="*/ f0 1 997928"/>
              <a:gd name="f6" fmla="*/ f1 1 2441414"/>
              <a:gd name="f7" fmla="+- f4 0 f2"/>
              <a:gd name="f8" fmla="+- f3 0 f2"/>
              <a:gd name="f9" fmla="*/ f8 1 997928"/>
              <a:gd name="f10" fmla="*/ f7 1 24414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997928" h="2441414">
                <a:moveTo>
                  <a:pt x="f2" y="f2"/>
                </a:moveTo>
                <a:lnTo>
                  <a:pt x="f3" y="f2"/>
                </a:lnTo>
                <a:lnTo>
                  <a:pt x="f3"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8" name="Freeform 7">
            <a:extLst>
              <a:ext uri="{FF2B5EF4-FFF2-40B4-BE49-F238E27FC236}">
                <a16:creationId xmlns:a16="http://schemas.microsoft.com/office/drawing/2014/main" id="{3A408BFD-A032-816B-8F0B-65A158F9F394}"/>
              </a:ext>
            </a:extLst>
          </p:cNvPr>
          <p:cNvSpPr/>
          <p:nvPr/>
        </p:nvSpPr>
        <p:spPr>
          <a:xfrm>
            <a:off x="3242325" y="3430435"/>
            <a:ext cx="665280" cy="1627604"/>
          </a:xfrm>
          <a:custGeom>
            <a:avLst/>
            <a:gdLst>
              <a:gd name="f0" fmla="val w"/>
              <a:gd name="f1" fmla="val h"/>
              <a:gd name="f2" fmla="val 0"/>
              <a:gd name="f3" fmla="val 997928"/>
              <a:gd name="f4" fmla="val 2441414"/>
              <a:gd name="f5" fmla="*/ f0 1 997928"/>
              <a:gd name="f6" fmla="*/ f1 1 2441414"/>
              <a:gd name="f7" fmla="+- f4 0 f2"/>
              <a:gd name="f8" fmla="+- f3 0 f2"/>
              <a:gd name="f9" fmla="*/ f8 1 997928"/>
              <a:gd name="f10" fmla="*/ f7 1 24414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997928" h="2441414">
                <a:moveTo>
                  <a:pt x="f2" y="f2"/>
                </a:moveTo>
                <a:lnTo>
                  <a:pt x="f3" y="f2"/>
                </a:lnTo>
                <a:lnTo>
                  <a:pt x="f3"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9" name="Freeform 8">
            <a:extLst>
              <a:ext uri="{FF2B5EF4-FFF2-40B4-BE49-F238E27FC236}">
                <a16:creationId xmlns:a16="http://schemas.microsoft.com/office/drawing/2014/main" id="{67F75303-A24C-F06A-D01F-F7CC2E67AB5D}"/>
              </a:ext>
            </a:extLst>
          </p:cNvPr>
          <p:cNvSpPr/>
          <p:nvPr/>
        </p:nvSpPr>
        <p:spPr>
          <a:xfrm>
            <a:off x="4069125" y="3430435"/>
            <a:ext cx="665280" cy="1627604"/>
          </a:xfrm>
          <a:custGeom>
            <a:avLst/>
            <a:gdLst>
              <a:gd name="f0" fmla="val w"/>
              <a:gd name="f1" fmla="val h"/>
              <a:gd name="f2" fmla="val 0"/>
              <a:gd name="f3" fmla="val 997928"/>
              <a:gd name="f4" fmla="val 2441414"/>
              <a:gd name="f5" fmla="*/ f0 1 997928"/>
              <a:gd name="f6" fmla="*/ f1 1 2441414"/>
              <a:gd name="f7" fmla="+- f4 0 f2"/>
              <a:gd name="f8" fmla="+- f3 0 f2"/>
              <a:gd name="f9" fmla="*/ f8 1 997928"/>
              <a:gd name="f10" fmla="*/ f7 1 24414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997928" h="2441414">
                <a:moveTo>
                  <a:pt x="f2" y="f2"/>
                </a:moveTo>
                <a:lnTo>
                  <a:pt x="f3" y="f2"/>
                </a:lnTo>
                <a:lnTo>
                  <a:pt x="f3"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nvGrpSpPr>
          <p:cNvPr id="10" name="Group 9">
            <a:extLst>
              <a:ext uri="{FF2B5EF4-FFF2-40B4-BE49-F238E27FC236}">
                <a16:creationId xmlns:a16="http://schemas.microsoft.com/office/drawing/2014/main" id="{51407B1E-475B-0986-D797-C71DF6103149}"/>
              </a:ext>
            </a:extLst>
          </p:cNvPr>
          <p:cNvGrpSpPr/>
          <p:nvPr/>
        </p:nvGrpSpPr>
        <p:grpSpPr>
          <a:xfrm>
            <a:off x="656703" y="795902"/>
            <a:ext cx="6894603" cy="1134166"/>
            <a:chOff x="656703" y="795902"/>
            <a:chExt cx="6894603" cy="1134166"/>
          </a:xfrm>
        </p:grpSpPr>
        <p:sp>
          <p:nvSpPr>
            <p:cNvPr id="11" name="Freeform 10">
              <a:extLst>
                <a:ext uri="{FF2B5EF4-FFF2-40B4-BE49-F238E27FC236}">
                  <a16:creationId xmlns:a16="http://schemas.microsoft.com/office/drawing/2014/main" id="{FE5B0193-A130-16BD-2D26-BAFEEE6DA72B}"/>
                </a:ext>
              </a:extLst>
            </p:cNvPr>
            <p:cNvSpPr/>
            <p:nvPr/>
          </p:nvSpPr>
          <p:spPr>
            <a:xfrm>
              <a:off x="667429" y="856436"/>
              <a:ext cx="6829699" cy="988713"/>
            </a:xfrm>
            <a:custGeom>
              <a:avLst/>
              <a:gdLst>
                <a:gd name="f0" fmla="val w"/>
                <a:gd name="f1" fmla="val h"/>
                <a:gd name="f2" fmla="val 0"/>
                <a:gd name="f3" fmla="val 2677153"/>
                <a:gd name="f4" fmla="val 257327"/>
                <a:gd name="f5" fmla="*/ f0 1 2677153"/>
                <a:gd name="f6" fmla="*/ f1 1 257327"/>
                <a:gd name="f7" fmla="+- f4 0 f2"/>
                <a:gd name="f8" fmla="+- f3 0 f2"/>
                <a:gd name="f9" fmla="*/ f8 1 2677153"/>
                <a:gd name="f10" fmla="*/ f7 1 25732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677153" h="257327">
                  <a:moveTo>
                    <a:pt x="f2" y="f2"/>
                  </a:moveTo>
                  <a:lnTo>
                    <a:pt x="f3" y="f2"/>
                  </a:lnTo>
                  <a:lnTo>
                    <a:pt x="f3" y="f4"/>
                  </a:lnTo>
                  <a:lnTo>
                    <a:pt x="f2" y="f4"/>
                  </a:lnTo>
                  <a:close/>
                </a:path>
              </a:pathLst>
            </a:custGeom>
            <a:solidFill>
              <a:srgbClr val="FDD7C7"/>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2" name="TextBox 11">
              <a:extLst>
                <a:ext uri="{FF2B5EF4-FFF2-40B4-BE49-F238E27FC236}">
                  <a16:creationId xmlns:a16="http://schemas.microsoft.com/office/drawing/2014/main" id="{EDE0995D-A259-D786-348B-C437A48D44A6}"/>
                </a:ext>
              </a:extLst>
            </p:cNvPr>
            <p:cNvSpPr txBox="1"/>
            <p:nvPr/>
          </p:nvSpPr>
          <p:spPr>
            <a:xfrm>
              <a:off x="656703" y="795902"/>
              <a:ext cx="6894603" cy="1134166"/>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215"/>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4" baseline="0">
                  <a:solidFill>
                    <a:srgbClr val="000000"/>
                  </a:solidFill>
                  <a:uFillTx/>
                  <a:latin typeface="Montserrat Bold"/>
                  <a:ea typeface="Montserrat Bold"/>
                  <a:cs typeface="Montserrat Bold"/>
                </a:rPr>
                <a:t>Perinatal Mood and Anxiety Disorders (PMAD) are Common and a Leading Cause of Pregnancy-Related Deaths in Illinois</a:t>
              </a:r>
            </a:p>
          </p:txBody>
        </p:sp>
      </p:grpSp>
      <p:sp>
        <p:nvSpPr>
          <p:cNvPr id="13" name="TextBox 12">
            <a:extLst>
              <a:ext uri="{FF2B5EF4-FFF2-40B4-BE49-F238E27FC236}">
                <a16:creationId xmlns:a16="http://schemas.microsoft.com/office/drawing/2014/main" id="{5B066F58-B5E1-E848-7708-A00336FA76C4}"/>
              </a:ext>
            </a:extLst>
          </p:cNvPr>
          <p:cNvSpPr txBox="1"/>
          <p:nvPr/>
        </p:nvSpPr>
        <p:spPr>
          <a:xfrm>
            <a:off x="49286" y="304924"/>
            <a:ext cx="9332485" cy="50673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760"/>
              </a:lnSpc>
              <a:spcBef>
                <a:spcPts val="0"/>
              </a:spcBef>
              <a:spcAft>
                <a:spcPts val="0"/>
              </a:spcAft>
              <a:buNone/>
              <a:tabLst/>
              <a:defRPr sz="1800" b="0" i="0" u="none" strike="noStrike" kern="0" cap="none" spc="0" baseline="0">
                <a:solidFill>
                  <a:srgbClr val="000000"/>
                </a:solidFill>
                <a:uFillTx/>
              </a:defRPr>
            </a:pPr>
            <a:r>
              <a:rPr lang="en-US" sz="4000" b="1" i="0" u="none" strike="noStrike" kern="0" cap="none" spc="0" baseline="0">
                <a:solidFill>
                  <a:srgbClr val="1C498B"/>
                </a:solidFill>
                <a:uFillTx/>
                <a:latin typeface="Calibri"/>
              </a:rPr>
              <a:t>Perinatal Mental Health: The Problem</a:t>
            </a:r>
          </a:p>
        </p:txBody>
      </p:sp>
      <p:sp>
        <p:nvSpPr>
          <p:cNvPr id="14" name="TextBox 14">
            <a:extLst>
              <a:ext uri="{FF2B5EF4-FFF2-40B4-BE49-F238E27FC236}">
                <a16:creationId xmlns:a16="http://schemas.microsoft.com/office/drawing/2014/main" id="{189ABF87-E9B3-5713-D0B8-41202190AC12}"/>
              </a:ext>
            </a:extLst>
          </p:cNvPr>
          <p:cNvSpPr txBox="1"/>
          <p:nvPr/>
        </p:nvSpPr>
        <p:spPr>
          <a:xfrm>
            <a:off x="49286" y="2761396"/>
            <a:ext cx="5456005" cy="589906"/>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325"/>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a:solidFill>
                  <a:srgbClr val="000000"/>
                </a:solidFill>
                <a:uFillTx/>
                <a:latin typeface="Montserrat"/>
                <a:ea typeface="Montserrat"/>
                <a:cs typeface="Montserrat"/>
              </a:rPr>
              <a:t>Mothers Experience Depression or Anxiety During Pregnancy or Postpartum</a:t>
            </a:r>
          </a:p>
        </p:txBody>
      </p:sp>
      <p:sp>
        <p:nvSpPr>
          <p:cNvPr id="15" name="TextBox 15">
            <a:extLst>
              <a:ext uri="{FF2B5EF4-FFF2-40B4-BE49-F238E27FC236}">
                <a16:creationId xmlns:a16="http://schemas.microsoft.com/office/drawing/2014/main" id="{EC26DB7E-4953-01B3-EFA5-06446105946D}"/>
              </a:ext>
            </a:extLst>
          </p:cNvPr>
          <p:cNvSpPr txBox="1"/>
          <p:nvPr/>
        </p:nvSpPr>
        <p:spPr>
          <a:xfrm>
            <a:off x="1987055" y="2187775"/>
            <a:ext cx="1213344" cy="55714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4640"/>
              </a:lnSpc>
              <a:spcBef>
                <a:spcPts val="0"/>
              </a:spcBef>
              <a:spcAft>
                <a:spcPts val="0"/>
              </a:spcAft>
              <a:buNone/>
              <a:tabLst/>
              <a:defRPr sz="1800" b="0" i="0" u="none" strike="noStrike" kern="0" cap="none" spc="0" baseline="0">
                <a:solidFill>
                  <a:srgbClr val="000000"/>
                </a:solidFill>
                <a:uFillTx/>
              </a:defRPr>
            </a:pPr>
            <a:r>
              <a:rPr lang="en-US" sz="3315" b="1" i="0" u="none" strike="noStrike" kern="1200" cap="none" spc="0" baseline="0">
                <a:solidFill>
                  <a:srgbClr val="000000"/>
                </a:solidFill>
                <a:uFillTx/>
                <a:latin typeface="Montserrat Bold"/>
                <a:ea typeface="Montserrat Bold"/>
                <a:cs typeface="Montserrat Bold"/>
              </a:rPr>
              <a:t>1 in 5</a:t>
            </a:r>
          </a:p>
        </p:txBody>
      </p:sp>
      <p:grpSp>
        <p:nvGrpSpPr>
          <p:cNvPr id="16" name="Group 16">
            <a:extLst>
              <a:ext uri="{FF2B5EF4-FFF2-40B4-BE49-F238E27FC236}">
                <a16:creationId xmlns:a16="http://schemas.microsoft.com/office/drawing/2014/main" id="{5C272517-46C5-011A-DB02-804BF3DA0221}"/>
              </a:ext>
            </a:extLst>
          </p:cNvPr>
          <p:cNvGrpSpPr/>
          <p:nvPr/>
        </p:nvGrpSpPr>
        <p:grpSpPr>
          <a:xfrm>
            <a:off x="5389519" y="2725168"/>
            <a:ext cx="6661979" cy="2548660"/>
            <a:chOff x="5389519" y="2725168"/>
            <a:chExt cx="6661979" cy="2548660"/>
          </a:xfrm>
        </p:grpSpPr>
        <p:sp>
          <p:nvSpPr>
            <p:cNvPr id="17" name="Freeform 17">
              <a:extLst>
                <a:ext uri="{FF2B5EF4-FFF2-40B4-BE49-F238E27FC236}">
                  <a16:creationId xmlns:a16="http://schemas.microsoft.com/office/drawing/2014/main" id="{68E640B7-4DFB-C83C-5317-696257AACAE8}"/>
                </a:ext>
              </a:extLst>
            </p:cNvPr>
            <p:cNvSpPr/>
            <p:nvPr/>
          </p:nvSpPr>
          <p:spPr>
            <a:xfrm>
              <a:off x="5507577" y="2725168"/>
              <a:ext cx="6543921" cy="2485704"/>
            </a:xfrm>
            <a:custGeom>
              <a:avLst/>
              <a:gdLst>
                <a:gd name="f0" fmla="val w"/>
                <a:gd name="f1" fmla="val h"/>
                <a:gd name="f2" fmla="val 0"/>
                <a:gd name="f3" fmla="val 12130919"/>
                <a:gd name="f4" fmla="val 3803606"/>
                <a:gd name="f5" fmla="*/ f0 1 12130919"/>
                <a:gd name="f6" fmla="*/ f1 1 3803606"/>
                <a:gd name="f7" fmla="+- f4 0 f2"/>
                <a:gd name="f8" fmla="+- f3 0 f2"/>
                <a:gd name="f9" fmla="*/ f8 1 12130919"/>
                <a:gd name="f10" fmla="*/ f7 1 380360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30919" h="3803606">
                  <a:moveTo>
                    <a:pt x="f2" y="f2"/>
                  </a:moveTo>
                  <a:lnTo>
                    <a:pt x="f3" y="f2"/>
                  </a:lnTo>
                  <a:lnTo>
                    <a:pt x="f3" y="f4"/>
                  </a:lnTo>
                  <a:lnTo>
                    <a:pt x="f2" y="f4"/>
                  </a:lnTo>
                  <a:lnTo>
                    <a:pt x="f2" y="f2"/>
                  </a:lnTo>
                  <a:close/>
                </a:path>
              </a:pathLst>
            </a:custGeom>
            <a:blipFill>
              <a:blip r:embed="rId9">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nvGrpSpPr>
            <p:cNvPr id="18" name="Group 18">
              <a:extLst>
                <a:ext uri="{FF2B5EF4-FFF2-40B4-BE49-F238E27FC236}">
                  <a16:creationId xmlns:a16="http://schemas.microsoft.com/office/drawing/2014/main" id="{482A7B12-6F0D-50E0-82BD-5D49FFBEC1B4}"/>
                </a:ext>
              </a:extLst>
            </p:cNvPr>
            <p:cNvGrpSpPr/>
            <p:nvPr/>
          </p:nvGrpSpPr>
          <p:grpSpPr>
            <a:xfrm>
              <a:off x="5389519" y="3536030"/>
              <a:ext cx="6638324" cy="494964"/>
              <a:chOff x="5389519" y="3536030"/>
              <a:chExt cx="6638324" cy="494964"/>
            </a:xfrm>
          </p:grpSpPr>
          <p:sp>
            <p:nvSpPr>
              <p:cNvPr id="19" name="Freeform 19">
                <a:extLst>
                  <a:ext uri="{FF2B5EF4-FFF2-40B4-BE49-F238E27FC236}">
                    <a16:creationId xmlns:a16="http://schemas.microsoft.com/office/drawing/2014/main" id="{CE9EF978-CC2E-34E1-A941-5E88486A4430}"/>
                  </a:ext>
                </a:extLst>
              </p:cNvPr>
              <p:cNvSpPr/>
              <p:nvPr/>
            </p:nvSpPr>
            <p:spPr>
              <a:xfrm>
                <a:off x="5531242" y="3640619"/>
                <a:ext cx="6496601" cy="368914"/>
              </a:xfrm>
              <a:custGeom>
                <a:avLst/>
                <a:gdLst>
                  <a:gd name="f0" fmla="val w"/>
                  <a:gd name="f1" fmla="val h"/>
                  <a:gd name="f2" fmla="val 0"/>
                  <a:gd name="f3" fmla="val 2378901"/>
                  <a:gd name="f4" fmla="val 111508"/>
                  <a:gd name="f5" fmla="*/ f0 1 2378901"/>
                  <a:gd name="f6" fmla="*/ f1 1 111508"/>
                  <a:gd name="f7" fmla="+- f4 0 f2"/>
                  <a:gd name="f8" fmla="+- f3 0 f2"/>
                  <a:gd name="f9" fmla="*/ f8 1 2378901"/>
                  <a:gd name="f10" fmla="*/ f7 1 111508"/>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378901" h="111508">
                    <a:moveTo>
                      <a:pt x="f2" y="f2"/>
                    </a:moveTo>
                    <a:lnTo>
                      <a:pt x="f3" y="f2"/>
                    </a:lnTo>
                    <a:lnTo>
                      <a:pt x="f3" y="f4"/>
                    </a:lnTo>
                    <a:lnTo>
                      <a:pt x="f2" y="f4"/>
                    </a:lnTo>
                    <a:close/>
                  </a:path>
                </a:pathLst>
              </a:custGeom>
              <a:solidFill>
                <a:srgbClr val="000000">
                  <a:alpha val="0"/>
                </a:srgbClr>
              </a:solidFill>
              <a:ln w="38103" cap="sq">
                <a:solidFill>
                  <a:srgbClr val="FF3131"/>
                </a:solidFill>
                <a:prstDash val="solid"/>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0" name="TextBox 20">
                <a:extLst>
                  <a:ext uri="{FF2B5EF4-FFF2-40B4-BE49-F238E27FC236}">
                    <a16:creationId xmlns:a16="http://schemas.microsoft.com/office/drawing/2014/main" id="{8CC71FB7-27D4-F993-931E-F28121647A70}"/>
                  </a:ext>
                </a:extLst>
              </p:cNvPr>
              <p:cNvSpPr txBox="1"/>
              <p:nvPr/>
            </p:nvSpPr>
            <p:spPr>
              <a:xfrm>
                <a:off x="5389519" y="3536030"/>
                <a:ext cx="6496601" cy="494964"/>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21" name="Group 21">
              <a:extLst>
                <a:ext uri="{FF2B5EF4-FFF2-40B4-BE49-F238E27FC236}">
                  <a16:creationId xmlns:a16="http://schemas.microsoft.com/office/drawing/2014/main" id="{C7A2EB3B-EEA0-BDAF-786F-E8E5BD685195}"/>
                </a:ext>
              </a:extLst>
            </p:cNvPr>
            <p:cNvGrpSpPr/>
            <p:nvPr/>
          </p:nvGrpSpPr>
          <p:grpSpPr>
            <a:xfrm>
              <a:off x="5389519" y="4758354"/>
              <a:ext cx="6638324" cy="515474"/>
              <a:chOff x="5389519" y="4758354"/>
              <a:chExt cx="6638324" cy="515474"/>
            </a:xfrm>
          </p:grpSpPr>
          <p:sp>
            <p:nvSpPr>
              <p:cNvPr id="22" name="Freeform 22">
                <a:extLst>
                  <a:ext uri="{FF2B5EF4-FFF2-40B4-BE49-F238E27FC236}">
                    <a16:creationId xmlns:a16="http://schemas.microsoft.com/office/drawing/2014/main" id="{184D429B-FEFF-2AF5-41FA-2BC616099A3C}"/>
                  </a:ext>
                </a:extLst>
              </p:cNvPr>
              <p:cNvSpPr/>
              <p:nvPr/>
            </p:nvSpPr>
            <p:spPr>
              <a:xfrm>
                <a:off x="5531242" y="4862943"/>
                <a:ext cx="6496601" cy="389424"/>
              </a:xfrm>
              <a:custGeom>
                <a:avLst/>
                <a:gdLst>
                  <a:gd name="f0" fmla="val w"/>
                  <a:gd name="f1" fmla="val h"/>
                  <a:gd name="f2" fmla="val 0"/>
                  <a:gd name="f3" fmla="val 2378901"/>
                  <a:gd name="f4" fmla="val 117709"/>
                  <a:gd name="f5" fmla="*/ f0 1 2378901"/>
                  <a:gd name="f6" fmla="*/ f1 1 117709"/>
                  <a:gd name="f7" fmla="+- f4 0 f2"/>
                  <a:gd name="f8" fmla="+- f3 0 f2"/>
                  <a:gd name="f9" fmla="*/ f8 1 2378901"/>
                  <a:gd name="f10" fmla="*/ f7 1 117709"/>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378901" h="117709">
                    <a:moveTo>
                      <a:pt x="f2" y="f2"/>
                    </a:moveTo>
                    <a:lnTo>
                      <a:pt x="f3" y="f2"/>
                    </a:lnTo>
                    <a:lnTo>
                      <a:pt x="f3" y="f4"/>
                    </a:lnTo>
                    <a:lnTo>
                      <a:pt x="f2" y="f4"/>
                    </a:lnTo>
                    <a:close/>
                  </a:path>
                </a:pathLst>
              </a:custGeom>
              <a:solidFill>
                <a:srgbClr val="000000">
                  <a:alpha val="0"/>
                </a:srgbClr>
              </a:solidFill>
              <a:ln w="38103" cap="sq">
                <a:solidFill>
                  <a:srgbClr val="FF3131"/>
                </a:solidFill>
                <a:prstDash val="solid"/>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3" name="TextBox 23">
                <a:extLst>
                  <a:ext uri="{FF2B5EF4-FFF2-40B4-BE49-F238E27FC236}">
                    <a16:creationId xmlns:a16="http://schemas.microsoft.com/office/drawing/2014/main" id="{738C7E1D-AE92-1B98-A257-72B460789975}"/>
                  </a:ext>
                </a:extLst>
              </p:cNvPr>
              <p:cNvSpPr txBox="1"/>
              <p:nvPr/>
            </p:nvSpPr>
            <p:spPr>
              <a:xfrm>
                <a:off x="5389519" y="4758354"/>
                <a:ext cx="6496601" cy="515474"/>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sp>
        <p:nvSpPr>
          <p:cNvPr id="24" name="TextBox 24">
            <a:extLst>
              <a:ext uri="{FF2B5EF4-FFF2-40B4-BE49-F238E27FC236}">
                <a16:creationId xmlns:a16="http://schemas.microsoft.com/office/drawing/2014/main" id="{96C1B270-0CEB-56B6-7F18-C1B68F9FE28C}"/>
              </a:ext>
            </a:extLst>
          </p:cNvPr>
          <p:cNvSpPr txBox="1"/>
          <p:nvPr/>
        </p:nvSpPr>
        <p:spPr>
          <a:xfrm>
            <a:off x="5766663" y="2130579"/>
            <a:ext cx="6126918" cy="677104"/>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200" b="1" i="0" u="none" strike="noStrike" kern="1200" cap="none" spc="0" baseline="0">
                <a:solidFill>
                  <a:srgbClr val="000000"/>
                </a:solidFill>
                <a:uFillTx/>
                <a:latin typeface="Aptos"/>
                <a:ea typeface="Aptos Italics"/>
                <a:cs typeface="Aptos Italics"/>
              </a:rPr>
              <a:t>Leading Causes of Pregnancy-Related Deaths in Illinois, 2018-2020</a:t>
            </a:r>
          </a:p>
        </p:txBody>
      </p:sp>
      <p:sp>
        <p:nvSpPr>
          <p:cNvPr id="25" name="TextBox 24">
            <a:extLst>
              <a:ext uri="{FF2B5EF4-FFF2-40B4-BE49-F238E27FC236}">
                <a16:creationId xmlns:a16="http://schemas.microsoft.com/office/drawing/2014/main" id="{ACE08601-B256-FA34-F95C-4C7388FCDBEF}"/>
              </a:ext>
            </a:extLst>
          </p:cNvPr>
          <p:cNvSpPr txBox="1"/>
          <p:nvPr/>
        </p:nvSpPr>
        <p:spPr>
          <a:xfrm>
            <a:off x="5477219" y="5273747"/>
            <a:ext cx="6026755" cy="600166"/>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500" b="0" i="1" u="none" strike="noStrike" kern="1200" cap="none" spc="0" baseline="0">
                <a:solidFill>
                  <a:srgbClr val="231F20"/>
                </a:solidFill>
                <a:uFillTx/>
                <a:latin typeface="Montserrat"/>
              </a:rPr>
              <a:t>IDPH, 2023 Illinois Maternal Mortality and Morbidity Report </a:t>
            </a:r>
            <a:endParaRPr lang="en-US" sz="1500" b="0" i="1" u="none" strike="noStrike" kern="1200" cap="none" spc="0" baseline="0">
              <a:solidFill>
                <a:srgbClr val="000000"/>
              </a:solidFill>
              <a:uFillTx/>
              <a:latin typeface="Montserrat"/>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cs typeface="Arial"/>
            </a:endParaRPr>
          </a:p>
        </p:txBody>
      </p:sp>
      <p:sp>
        <p:nvSpPr>
          <p:cNvPr id="26" name="TextBox 26">
            <a:extLst>
              <a:ext uri="{FF2B5EF4-FFF2-40B4-BE49-F238E27FC236}">
                <a16:creationId xmlns:a16="http://schemas.microsoft.com/office/drawing/2014/main" id="{36B7AB42-8D2F-4878-47A0-CCE5144C90E2}"/>
              </a:ext>
            </a:extLst>
          </p:cNvPr>
          <p:cNvSpPr txBox="1"/>
          <p:nvPr/>
        </p:nvSpPr>
        <p:spPr>
          <a:xfrm>
            <a:off x="9149093" y="6477225"/>
            <a:ext cx="2248088" cy="292388"/>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300" b="0" i="1" u="none" strike="noStrike" kern="1200" cap="none" spc="0" baseline="0">
                <a:solidFill>
                  <a:srgbClr val="21252A"/>
                </a:solidFill>
                <a:uFillTx/>
                <a:latin typeface="Arial"/>
                <a:cs typeface="Arial"/>
              </a:rPr>
              <a:t>Source: Gavin, et al., 2005</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name="Slide669">
    <p:spTree>
      <p:nvGrpSpPr>
        <p:cNvPr id="1" name=""/>
        <p:cNvGrpSpPr/>
        <p:nvPr/>
      </p:nvGrpSpPr>
      <p:grpSpPr>
        <a:xfrm>
          <a:off x="0" y="0"/>
          <a:ext cx="0" cy="0"/>
          <a:chOff x="0" y="0"/>
          <a:chExt cx="0" cy="0"/>
        </a:xfrm>
      </p:grpSpPr>
      <p:sp>
        <p:nvSpPr>
          <p:cNvPr id="2" name="Rectangle 18">
            <a:extLst>
              <a:ext uri="{FF2B5EF4-FFF2-40B4-BE49-F238E27FC236}">
                <a16:creationId xmlns:a16="http://schemas.microsoft.com/office/drawing/2014/main" id="{BC6BD433-B541-E7C2-0DA8-600037921204}"/>
              </a:ext>
            </a:extLst>
          </p:cNvPr>
          <p:cNvSpPr/>
          <p:nvPr/>
        </p:nvSpPr>
        <p:spPr>
          <a:xfrm>
            <a:off x="7027328"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Freeform 2">
            <a:extLst>
              <a:ext uri="{FF2B5EF4-FFF2-40B4-BE49-F238E27FC236}">
                <a16:creationId xmlns:a16="http://schemas.microsoft.com/office/drawing/2014/main" id="{7926FC53-968E-4AA0-6EE8-CED2E868BCE6}"/>
              </a:ext>
            </a:extLst>
          </p:cNvPr>
          <p:cNvSpPr/>
          <p:nvPr/>
        </p:nvSpPr>
        <p:spPr>
          <a:xfrm flipH="1">
            <a:off x="7551307" y="1068494"/>
            <a:ext cx="6600678" cy="6353159"/>
          </a:xfrm>
          <a:custGeom>
            <a:avLst/>
            <a:gdLst>
              <a:gd name="f0" fmla="val w"/>
              <a:gd name="f1" fmla="val h"/>
              <a:gd name="f2" fmla="val 0"/>
              <a:gd name="f3" fmla="val 9901024"/>
              <a:gd name="f4" fmla="val 9529735"/>
              <a:gd name="f5" fmla="val 9529736"/>
              <a:gd name="f6" fmla="*/ f0 1 9901024"/>
              <a:gd name="f7" fmla="*/ f1 1 9529735"/>
              <a:gd name="f8" fmla="+- f4 0 f2"/>
              <a:gd name="f9" fmla="+- f3 0 f2"/>
              <a:gd name="f10" fmla="*/ f9 1 9901024"/>
              <a:gd name="f11" fmla="*/ f8 1 9529735"/>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9901024" h="9529735">
                <a:moveTo>
                  <a:pt x="f3" y="f2"/>
                </a:moveTo>
                <a:lnTo>
                  <a:pt x="f2" y="f2"/>
                </a:lnTo>
                <a:lnTo>
                  <a:pt x="f2" y="f5"/>
                </a:lnTo>
                <a:lnTo>
                  <a:pt x="f3" y="f5"/>
                </a:lnTo>
                <a:lnTo>
                  <a:pt x="f3" y="f2"/>
                </a:lnTo>
                <a:close/>
              </a:path>
            </a:pathLst>
          </a:custGeom>
          <a:blipFill>
            <a:blip r:embed="rId3">
              <a:alphaModFix amt="43999"/>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 name="Freeform 3">
            <a:extLst>
              <a:ext uri="{FF2B5EF4-FFF2-40B4-BE49-F238E27FC236}">
                <a16:creationId xmlns:a16="http://schemas.microsoft.com/office/drawing/2014/main" id="{53B14DB9-83BC-55D9-2519-5AF50164FC61}"/>
              </a:ext>
            </a:extLst>
          </p:cNvPr>
          <p:cNvSpPr/>
          <p:nvPr/>
        </p:nvSpPr>
        <p:spPr>
          <a:xfrm>
            <a:off x="10108856" y="3429548"/>
            <a:ext cx="2194660" cy="3221294"/>
          </a:xfrm>
          <a:custGeom>
            <a:avLst/>
            <a:gdLst>
              <a:gd name="f0" fmla="val w"/>
              <a:gd name="f1" fmla="val h"/>
              <a:gd name="f2" fmla="val 0"/>
              <a:gd name="f3" fmla="val 3291989"/>
              <a:gd name="f4" fmla="val 4831944"/>
              <a:gd name="f5" fmla="*/ f0 1 3291989"/>
              <a:gd name="f6" fmla="*/ f1 1 4831944"/>
              <a:gd name="f7" fmla="+- f4 0 f2"/>
              <a:gd name="f8" fmla="+- f3 0 f2"/>
              <a:gd name="f9" fmla="*/ f8 1 3291989"/>
              <a:gd name="f10" fmla="*/ f7 1 483194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3291989" h="4831944">
                <a:moveTo>
                  <a:pt x="f2" y="f2"/>
                </a:moveTo>
                <a:lnTo>
                  <a:pt x="f3" y="f2"/>
                </a:lnTo>
                <a:lnTo>
                  <a:pt x="f3" y="f4"/>
                </a:lnTo>
                <a:lnTo>
                  <a:pt x="f2" y="f4"/>
                </a:lnTo>
                <a:lnTo>
                  <a:pt x="f2" y="f2"/>
                </a:lnTo>
                <a:close/>
              </a:path>
            </a:pathLst>
          </a:custGeom>
          <a:blipFill>
            <a:blip r:embed="rId4">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nvGrpSpPr>
          <p:cNvPr id="5" name="Group 4">
            <a:extLst>
              <a:ext uri="{FF2B5EF4-FFF2-40B4-BE49-F238E27FC236}">
                <a16:creationId xmlns:a16="http://schemas.microsoft.com/office/drawing/2014/main" id="{34A4DE18-26E8-8220-BDB2-4A643BF6091E}"/>
              </a:ext>
            </a:extLst>
          </p:cNvPr>
          <p:cNvGrpSpPr/>
          <p:nvPr/>
        </p:nvGrpSpPr>
        <p:grpSpPr>
          <a:xfrm>
            <a:off x="355884" y="845490"/>
            <a:ext cx="6815736" cy="1048304"/>
            <a:chOff x="355884" y="845490"/>
            <a:chExt cx="6815736" cy="1048304"/>
          </a:xfrm>
        </p:grpSpPr>
        <p:sp>
          <p:nvSpPr>
            <p:cNvPr id="6" name="Freeform 5">
              <a:extLst>
                <a:ext uri="{FF2B5EF4-FFF2-40B4-BE49-F238E27FC236}">
                  <a16:creationId xmlns:a16="http://schemas.microsoft.com/office/drawing/2014/main" id="{C874475A-0C81-B828-A67D-09AC6F20A859}"/>
                </a:ext>
              </a:extLst>
            </p:cNvPr>
            <p:cNvSpPr/>
            <p:nvPr/>
          </p:nvSpPr>
          <p:spPr>
            <a:xfrm>
              <a:off x="355884" y="871779"/>
              <a:ext cx="6815736" cy="986875"/>
            </a:xfrm>
            <a:custGeom>
              <a:avLst/>
              <a:gdLst>
                <a:gd name="f0" fmla="val w"/>
                <a:gd name="f1" fmla="val h"/>
                <a:gd name="f2" fmla="val 0"/>
                <a:gd name="f3" fmla="val 2850467"/>
                <a:gd name="f4" fmla="val 257327"/>
                <a:gd name="f5" fmla="*/ f0 1 2850467"/>
                <a:gd name="f6" fmla="*/ f1 1 257327"/>
                <a:gd name="f7" fmla="+- f4 0 f2"/>
                <a:gd name="f8" fmla="+- f3 0 f2"/>
                <a:gd name="f9" fmla="*/ f8 1 2850467"/>
                <a:gd name="f10" fmla="*/ f7 1 25732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850467" h="257327">
                  <a:moveTo>
                    <a:pt x="f2" y="f2"/>
                  </a:moveTo>
                  <a:lnTo>
                    <a:pt x="f3" y="f2"/>
                  </a:lnTo>
                  <a:lnTo>
                    <a:pt x="f3" y="f4"/>
                  </a:lnTo>
                  <a:lnTo>
                    <a:pt x="f2" y="f4"/>
                  </a:lnTo>
                  <a:close/>
                </a:path>
              </a:pathLst>
            </a:custGeom>
            <a:solidFill>
              <a:srgbClr val="FDD7C7"/>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TextBox 6">
              <a:extLst>
                <a:ext uri="{FF2B5EF4-FFF2-40B4-BE49-F238E27FC236}">
                  <a16:creationId xmlns:a16="http://schemas.microsoft.com/office/drawing/2014/main" id="{A78FF92F-B155-F3B3-5F89-0EF164CE92C8}"/>
                </a:ext>
              </a:extLst>
            </p:cNvPr>
            <p:cNvSpPr txBox="1"/>
            <p:nvPr/>
          </p:nvSpPr>
          <p:spPr>
            <a:xfrm>
              <a:off x="634931" y="845490"/>
              <a:ext cx="6272756" cy="1048304"/>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215"/>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4" baseline="0">
                  <a:solidFill>
                    <a:srgbClr val="000000"/>
                  </a:solidFill>
                  <a:uFillTx/>
                  <a:latin typeface="Montserrat Bold"/>
                  <a:ea typeface="Montserrat Bold"/>
                  <a:cs typeface="Montserrat Bold"/>
                </a:rPr>
                <a:t>Despite How Common PMADs are, Screening and Treatment Rates Remain Low </a:t>
              </a:r>
            </a:p>
          </p:txBody>
        </p:sp>
      </p:grpSp>
      <p:sp>
        <p:nvSpPr>
          <p:cNvPr id="8" name="Freeform 7">
            <a:extLst>
              <a:ext uri="{FF2B5EF4-FFF2-40B4-BE49-F238E27FC236}">
                <a16:creationId xmlns:a16="http://schemas.microsoft.com/office/drawing/2014/main" id="{47E2C4E5-9C2E-4D8D-8CC0-68D6129F284F}"/>
              </a:ext>
            </a:extLst>
          </p:cNvPr>
          <p:cNvSpPr/>
          <p:nvPr/>
        </p:nvSpPr>
        <p:spPr>
          <a:xfrm>
            <a:off x="3167097" y="2615074"/>
            <a:ext cx="1763082" cy="1986570"/>
          </a:xfrm>
          <a:custGeom>
            <a:avLst/>
            <a:gdLst>
              <a:gd name="f0" fmla="val w"/>
              <a:gd name="f1" fmla="val h"/>
              <a:gd name="f2" fmla="val 0"/>
              <a:gd name="f3" fmla="val 2644627"/>
              <a:gd name="f4" fmla="val 2979861"/>
              <a:gd name="f5" fmla="*/ f0 1 2644627"/>
              <a:gd name="f6" fmla="*/ f1 1 2979861"/>
              <a:gd name="f7" fmla="+- f4 0 f2"/>
              <a:gd name="f8" fmla="+- f3 0 f2"/>
              <a:gd name="f9" fmla="*/ f8 1 2644627"/>
              <a:gd name="f10" fmla="*/ f7 1 2979861"/>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644627" h="2979861">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nvGrpSpPr>
          <p:cNvPr id="9" name="Group 8">
            <a:extLst>
              <a:ext uri="{FF2B5EF4-FFF2-40B4-BE49-F238E27FC236}">
                <a16:creationId xmlns:a16="http://schemas.microsoft.com/office/drawing/2014/main" id="{D4E7046B-546E-09F4-E119-E1C25C977FA7}"/>
              </a:ext>
            </a:extLst>
          </p:cNvPr>
          <p:cNvGrpSpPr/>
          <p:nvPr/>
        </p:nvGrpSpPr>
        <p:grpSpPr>
          <a:xfrm>
            <a:off x="497067" y="2138552"/>
            <a:ext cx="3243678" cy="3243678"/>
            <a:chOff x="497067" y="2138552"/>
            <a:chExt cx="3243678" cy="3243678"/>
          </a:xfrm>
        </p:grpSpPr>
        <p:sp>
          <p:nvSpPr>
            <p:cNvPr id="10" name="Freeform 9">
              <a:extLst>
                <a:ext uri="{FF2B5EF4-FFF2-40B4-BE49-F238E27FC236}">
                  <a16:creationId xmlns:a16="http://schemas.microsoft.com/office/drawing/2014/main" id="{F9BDD46E-65E2-ACDA-2CFC-3E5C8A446ED8}"/>
                </a:ext>
              </a:extLst>
            </p:cNvPr>
            <p:cNvSpPr/>
            <p:nvPr/>
          </p:nvSpPr>
          <p:spPr>
            <a:xfrm>
              <a:off x="497067" y="2138552"/>
              <a:ext cx="3243678" cy="3243678"/>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5886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1" name="TextBox 10">
              <a:extLst>
                <a:ext uri="{FF2B5EF4-FFF2-40B4-BE49-F238E27FC236}">
                  <a16:creationId xmlns:a16="http://schemas.microsoft.com/office/drawing/2014/main" id="{0230BDFC-BA57-9791-B63E-66D84A756BBE}"/>
                </a:ext>
              </a:extLst>
            </p:cNvPr>
            <p:cNvSpPr txBox="1"/>
            <p:nvPr/>
          </p:nvSpPr>
          <p:spPr>
            <a:xfrm>
              <a:off x="801160" y="2252587"/>
              <a:ext cx="2635492" cy="2825550"/>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49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a:p>
              <a:pPr marL="0" marR="0" lvl="0" indent="0" algn="ctr" defTabSz="609539" rtl="0" fontAlgn="auto" hangingPunct="1">
                <a:lnSpc>
                  <a:spcPts val="249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6" baseline="0">
                  <a:solidFill>
                    <a:srgbClr val="000000"/>
                  </a:solidFill>
                  <a:uFillTx/>
                  <a:latin typeface="Montserrat"/>
                  <a:ea typeface="Montserrat"/>
                  <a:cs typeface="Montserrat"/>
                </a:rPr>
                <a:t>of pregnant and postpartum patients are screened for depression</a:t>
              </a:r>
            </a:p>
          </p:txBody>
        </p:sp>
      </p:grpSp>
      <p:sp>
        <p:nvSpPr>
          <p:cNvPr id="12" name="Freeform 11">
            <a:extLst>
              <a:ext uri="{FF2B5EF4-FFF2-40B4-BE49-F238E27FC236}">
                <a16:creationId xmlns:a16="http://schemas.microsoft.com/office/drawing/2014/main" id="{487D26B7-2AEF-5EC6-45B0-639D0D9A81E1}"/>
              </a:ext>
            </a:extLst>
          </p:cNvPr>
          <p:cNvSpPr/>
          <p:nvPr/>
        </p:nvSpPr>
        <p:spPr>
          <a:xfrm>
            <a:off x="8227067" y="2690896"/>
            <a:ext cx="2554467" cy="2018035"/>
          </a:xfrm>
          <a:custGeom>
            <a:avLst/>
            <a:gdLst>
              <a:gd name="f0" fmla="val w"/>
              <a:gd name="f1" fmla="val h"/>
              <a:gd name="f2" fmla="val 0"/>
              <a:gd name="f3" fmla="val 3831705"/>
              <a:gd name="f4" fmla="val 3027047"/>
              <a:gd name="f5" fmla="val 3831704"/>
              <a:gd name="f6" fmla="*/ f0 1 3831705"/>
              <a:gd name="f7" fmla="*/ f1 1 3027047"/>
              <a:gd name="f8" fmla="+- f4 0 f2"/>
              <a:gd name="f9" fmla="+- f3 0 f2"/>
              <a:gd name="f10" fmla="*/ f9 1 3831705"/>
              <a:gd name="f11" fmla="*/ f8 1 3027047"/>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3831705" h="3027047">
                <a:moveTo>
                  <a:pt x="f2" y="f2"/>
                </a:moveTo>
                <a:lnTo>
                  <a:pt x="f5" y="f2"/>
                </a:lnTo>
                <a:lnTo>
                  <a:pt x="f5"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nvGrpSpPr>
          <p:cNvPr id="13" name="Group 12">
            <a:extLst>
              <a:ext uri="{FF2B5EF4-FFF2-40B4-BE49-F238E27FC236}">
                <a16:creationId xmlns:a16="http://schemas.microsoft.com/office/drawing/2014/main" id="{EB409029-81B7-D6A6-F30A-931A7EBA48CF}"/>
              </a:ext>
            </a:extLst>
          </p:cNvPr>
          <p:cNvGrpSpPr/>
          <p:nvPr/>
        </p:nvGrpSpPr>
        <p:grpSpPr>
          <a:xfrm>
            <a:off x="5400080" y="2139668"/>
            <a:ext cx="3252978" cy="3234388"/>
            <a:chOff x="5400080" y="2139668"/>
            <a:chExt cx="3252978" cy="3234388"/>
          </a:xfrm>
        </p:grpSpPr>
        <p:sp>
          <p:nvSpPr>
            <p:cNvPr id="14" name="Freeform 13">
              <a:extLst>
                <a:ext uri="{FF2B5EF4-FFF2-40B4-BE49-F238E27FC236}">
                  <a16:creationId xmlns:a16="http://schemas.microsoft.com/office/drawing/2014/main" id="{792682A4-E7CF-7974-C9A3-F5BADCED1552}"/>
                </a:ext>
              </a:extLst>
            </p:cNvPr>
            <p:cNvSpPr/>
            <p:nvPr/>
          </p:nvSpPr>
          <p:spPr>
            <a:xfrm>
              <a:off x="5400080" y="2139668"/>
              <a:ext cx="3252978" cy="3234388"/>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5886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5" name="TextBox 14">
              <a:extLst>
                <a:ext uri="{FF2B5EF4-FFF2-40B4-BE49-F238E27FC236}">
                  <a16:creationId xmlns:a16="http://schemas.microsoft.com/office/drawing/2014/main" id="{01095FB3-B787-05A0-3612-BEF82BECB7CC}"/>
                </a:ext>
              </a:extLst>
            </p:cNvPr>
            <p:cNvSpPr txBox="1"/>
            <p:nvPr/>
          </p:nvSpPr>
          <p:spPr>
            <a:xfrm>
              <a:off x="5705801" y="2208522"/>
              <a:ext cx="2643045" cy="2817458"/>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49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a:p>
              <a:pPr marL="0" marR="0" lvl="0" indent="0" algn="ctr" defTabSz="609539" rtl="0" fontAlgn="auto" hangingPunct="1">
                <a:lnSpc>
                  <a:spcPts val="2490"/>
                </a:lnSpc>
                <a:spcBef>
                  <a:spcPts val="0"/>
                </a:spcBef>
                <a:spcAft>
                  <a:spcPts val="0"/>
                </a:spcAft>
                <a:buNone/>
                <a:tabLst/>
                <a:defRPr sz="1800" b="0" i="0" u="none" strike="noStrike" kern="0" cap="none" spc="0" baseline="0">
                  <a:solidFill>
                    <a:srgbClr val="000000"/>
                  </a:solidFill>
                  <a:uFillTx/>
                </a:defRPr>
              </a:pPr>
              <a:endParaRPr lang="en-US" sz="2000" b="0" i="0" u="none" strike="noStrike" kern="1200" cap="none" spc="16" baseline="0">
                <a:solidFill>
                  <a:srgbClr val="000000"/>
                </a:solidFill>
                <a:uFillTx/>
                <a:latin typeface="Montserrat"/>
                <a:ea typeface="Montserrat"/>
                <a:cs typeface="Montserrat"/>
              </a:endParaRPr>
            </a:p>
            <a:p>
              <a:pPr marL="0" marR="0" lvl="0" indent="0" algn="ctr" defTabSz="609539" rtl="0" fontAlgn="auto" hangingPunct="1">
                <a:lnSpc>
                  <a:spcPts val="249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6" baseline="0">
                  <a:solidFill>
                    <a:srgbClr val="000000"/>
                  </a:solidFill>
                  <a:uFillTx/>
                  <a:latin typeface="Montserrat"/>
                  <a:ea typeface="Montserrat"/>
                  <a:cs typeface="Montserrat"/>
                </a:rPr>
                <a:t>of women with maternal depression during pregnancy or postpartum receive treatment</a:t>
              </a:r>
              <a:endParaRPr lang="en-US" sz="2000" b="1" i="0" u="none" strike="noStrike" kern="1200" cap="none" spc="0" baseline="0">
                <a:solidFill>
                  <a:srgbClr val="444C55"/>
                </a:solidFill>
                <a:uFillTx/>
                <a:latin typeface="Arial"/>
              </a:endParaRPr>
            </a:p>
          </p:txBody>
        </p:sp>
      </p:grpSp>
      <p:sp>
        <p:nvSpPr>
          <p:cNvPr id="16" name="TextBox 17">
            <a:extLst>
              <a:ext uri="{FF2B5EF4-FFF2-40B4-BE49-F238E27FC236}">
                <a16:creationId xmlns:a16="http://schemas.microsoft.com/office/drawing/2014/main" id="{15241CD2-F076-244D-92A6-6B7575695243}"/>
              </a:ext>
            </a:extLst>
          </p:cNvPr>
          <p:cNvSpPr txBox="1"/>
          <p:nvPr/>
        </p:nvSpPr>
        <p:spPr>
          <a:xfrm>
            <a:off x="1475512" y="2493623"/>
            <a:ext cx="1285893" cy="55714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4640"/>
              </a:lnSpc>
              <a:spcBef>
                <a:spcPts val="0"/>
              </a:spcBef>
              <a:spcAft>
                <a:spcPts val="0"/>
              </a:spcAft>
              <a:buNone/>
              <a:tabLst/>
              <a:defRPr sz="1800" b="0" i="0" u="none" strike="noStrike" kern="0" cap="none" spc="0" baseline="0">
                <a:solidFill>
                  <a:srgbClr val="000000"/>
                </a:solidFill>
                <a:uFillTx/>
              </a:defRPr>
            </a:pPr>
            <a:r>
              <a:rPr lang="en-US" sz="3315" b="1" i="0" u="none" strike="noStrike" kern="1200" cap="none" spc="0" baseline="0">
                <a:solidFill>
                  <a:srgbClr val="000000"/>
                </a:solidFill>
                <a:uFillTx/>
                <a:latin typeface="Montserrat Bold"/>
                <a:ea typeface="Montserrat Bold"/>
                <a:cs typeface="Montserrat Bold"/>
              </a:rPr>
              <a:t>&lt;20%</a:t>
            </a:r>
          </a:p>
        </p:txBody>
      </p:sp>
      <p:sp>
        <p:nvSpPr>
          <p:cNvPr id="17" name="TextBox 18">
            <a:extLst>
              <a:ext uri="{FF2B5EF4-FFF2-40B4-BE49-F238E27FC236}">
                <a16:creationId xmlns:a16="http://schemas.microsoft.com/office/drawing/2014/main" id="{7851E944-0D31-D2E0-1EC5-0EAA07FB1CA8}"/>
              </a:ext>
            </a:extLst>
          </p:cNvPr>
          <p:cNvSpPr txBox="1"/>
          <p:nvPr/>
        </p:nvSpPr>
        <p:spPr>
          <a:xfrm>
            <a:off x="6384075" y="2490999"/>
            <a:ext cx="1154219" cy="55714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4640"/>
              </a:lnSpc>
              <a:spcBef>
                <a:spcPts val="0"/>
              </a:spcBef>
              <a:spcAft>
                <a:spcPts val="0"/>
              </a:spcAft>
              <a:buNone/>
              <a:tabLst/>
              <a:defRPr sz="1800" b="0" i="0" u="none" strike="noStrike" kern="0" cap="none" spc="0" baseline="0">
                <a:solidFill>
                  <a:srgbClr val="000000"/>
                </a:solidFill>
                <a:uFillTx/>
              </a:defRPr>
            </a:pPr>
            <a:r>
              <a:rPr lang="en-US" sz="3315" b="1" i="0" u="none" strike="noStrike" kern="1200" cap="none" spc="0" baseline="0">
                <a:solidFill>
                  <a:srgbClr val="000000"/>
                </a:solidFill>
                <a:uFillTx/>
                <a:latin typeface="Montserrat Bold"/>
                <a:ea typeface="Montserrat Bold"/>
                <a:cs typeface="Montserrat Bold"/>
              </a:rPr>
              <a:t>&lt;15%</a:t>
            </a:r>
          </a:p>
        </p:txBody>
      </p:sp>
      <p:sp>
        <p:nvSpPr>
          <p:cNvPr id="18" name="TextBox 19">
            <a:extLst>
              <a:ext uri="{FF2B5EF4-FFF2-40B4-BE49-F238E27FC236}">
                <a16:creationId xmlns:a16="http://schemas.microsoft.com/office/drawing/2014/main" id="{BEA6436B-F0D5-5F57-27CA-5E2222C54657}"/>
              </a:ext>
            </a:extLst>
          </p:cNvPr>
          <p:cNvSpPr txBox="1"/>
          <p:nvPr/>
        </p:nvSpPr>
        <p:spPr>
          <a:xfrm>
            <a:off x="7180591" y="6422800"/>
            <a:ext cx="3772082" cy="292388"/>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300" b="0" i="1" u="none" strike="noStrike" kern="1200" cap="none" spc="0" baseline="0">
                <a:solidFill>
                  <a:srgbClr val="21252A"/>
                </a:solidFill>
                <a:uFillTx/>
                <a:latin typeface="Arial"/>
                <a:cs typeface="Arial"/>
              </a:rPr>
              <a:t>Sources: Burkhard, et al., 2022; Cox, et al., 2016</a:t>
            </a:r>
          </a:p>
        </p:txBody>
      </p:sp>
      <p:sp>
        <p:nvSpPr>
          <p:cNvPr id="19" name="TextBox 5">
            <a:extLst>
              <a:ext uri="{FF2B5EF4-FFF2-40B4-BE49-F238E27FC236}">
                <a16:creationId xmlns:a16="http://schemas.microsoft.com/office/drawing/2014/main" id="{C3CB23CA-13D0-F118-5052-95716CE67F45}"/>
              </a:ext>
            </a:extLst>
          </p:cNvPr>
          <p:cNvSpPr txBox="1"/>
          <p:nvPr/>
        </p:nvSpPr>
        <p:spPr>
          <a:xfrm>
            <a:off x="-817994" y="223808"/>
            <a:ext cx="10220431" cy="50673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760"/>
              </a:lnSpc>
              <a:spcBef>
                <a:spcPts val="0"/>
              </a:spcBef>
              <a:spcAft>
                <a:spcPts val="0"/>
              </a:spcAft>
              <a:buNone/>
              <a:tabLst/>
              <a:defRPr sz="1800" b="0" i="0" u="none" strike="noStrike" kern="0" cap="none" spc="0" baseline="0">
                <a:solidFill>
                  <a:srgbClr val="000000"/>
                </a:solidFill>
                <a:uFillTx/>
              </a:defRPr>
            </a:pPr>
            <a:r>
              <a:rPr lang="en-US" sz="4000" b="1" i="0" u="none" strike="noStrike" kern="0" cap="none" spc="0" baseline="0">
                <a:solidFill>
                  <a:srgbClr val="1C498B"/>
                </a:solidFill>
                <a:uFillTx/>
                <a:latin typeface="Calibri"/>
              </a:rPr>
              <a:t>Perinatal Mental Health: The Problem</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name="Slide670">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AACDD86C-3995-10B1-C036-0E3BB9341211}"/>
              </a:ext>
            </a:extLst>
          </p:cNvPr>
          <p:cNvSpPr/>
          <p:nvPr/>
        </p:nvSpPr>
        <p:spPr>
          <a:xfrm>
            <a:off x="7027328"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Freeform 2" descr="A green and black blot&#10;&#10;AI-generated content may be incorrect.">
            <a:extLst>
              <a:ext uri="{FF2B5EF4-FFF2-40B4-BE49-F238E27FC236}">
                <a16:creationId xmlns:a16="http://schemas.microsoft.com/office/drawing/2014/main" id="{93D3680E-F2ED-DD17-938B-FA5ED4652730}"/>
              </a:ext>
            </a:extLst>
          </p:cNvPr>
          <p:cNvSpPr/>
          <p:nvPr/>
        </p:nvSpPr>
        <p:spPr>
          <a:xfrm flipH="1">
            <a:off x="5769205" y="-516956"/>
            <a:ext cx="6600678" cy="6353159"/>
          </a:xfrm>
          <a:custGeom>
            <a:avLst/>
            <a:gdLst>
              <a:gd name="f0" fmla="val w"/>
              <a:gd name="f1" fmla="val h"/>
              <a:gd name="f2" fmla="val 0"/>
              <a:gd name="f3" fmla="val 9901024"/>
              <a:gd name="f4" fmla="val 9529735"/>
              <a:gd name="f5" fmla="val 9529736"/>
              <a:gd name="f6" fmla="*/ f0 1 9901024"/>
              <a:gd name="f7" fmla="*/ f1 1 9529735"/>
              <a:gd name="f8" fmla="+- f4 0 f2"/>
              <a:gd name="f9" fmla="+- f3 0 f2"/>
              <a:gd name="f10" fmla="*/ f9 1 9901024"/>
              <a:gd name="f11" fmla="*/ f8 1 9529735"/>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9901024" h="9529735">
                <a:moveTo>
                  <a:pt x="f3" y="f2"/>
                </a:moveTo>
                <a:lnTo>
                  <a:pt x="f2" y="f2"/>
                </a:lnTo>
                <a:lnTo>
                  <a:pt x="f2" y="f5"/>
                </a:lnTo>
                <a:lnTo>
                  <a:pt x="f3" y="f5"/>
                </a:lnTo>
                <a:lnTo>
                  <a:pt x="f3" y="f2"/>
                </a:lnTo>
                <a:close/>
              </a:path>
            </a:pathLst>
          </a:custGeom>
          <a:blipFill>
            <a:blip r:embed="rId3">
              <a:alphaModFix amt="43999"/>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 name="TextBox 5">
            <a:extLst>
              <a:ext uri="{FF2B5EF4-FFF2-40B4-BE49-F238E27FC236}">
                <a16:creationId xmlns:a16="http://schemas.microsoft.com/office/drawing/2014/main" id="{AE69BF16-C36B-DAB4-A25F-DB49A27C7C19}"/>
              </a:ext>
            </a:extLst>
          </p:cNvPr>
          <p:cNvSpPr txBox="1"/>
          <p:nvPr/>
        </p:nvSpPr>
        <p:spPr>
          <a:xfrm>
            <a:off x="-616259" y="273341"/>
            <a:ext cx="10220431" cy="50673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760"/>
              </a:lnSpc>
              <a:spcBef>
                <a:spcPts val="0"/>
              </a:spcBef>
              <a:spcAft>
                <a:spcPts val="0"/>
              </a:spcAft>
              <a:buNone/>
              <a:tabLst/>
              <a:defRPr sz="1800" b="0" i="0" u="none" strike="noStrike" kern="0" cap="none" spc="0" baseline="0">
                <a:solidFill>
                  <a:srgbClr val="000000"/>
                </a:solidFill>
                <a:uFillTx/>
              </a:defRPr>
            </a:pPr>
            <a:r>
              <a:rPr lang="en-US" sz="4000" b="1" i="0" u="none" strike="noStrike" kern="0" cap="none" spc="0" baseline="0">
                <a:solidFill>
                  <a:srgbClr val="1C498B"/>
                </a:solidFill>
                <a:uFillTx/>
                <a:latin typeface="Calibri"/>
              </a:rPr>
              <a:t>Perinatal Mental Health: The Problem</a:t>
            </a:r>
          </a:p>
        </p:txBody>
      </p:sp>
      <p:grpSp>
        <p:nvGrpSpPr>
          <p:cNvPr id="5" name="Group 7">
            <a:extLst>
              <a:ext uri="{FF2B5EF4-FFF2-40B4-BE49-F238E27FC236}">
                <a16:creationId xmlns:a16="http://schemas.microsoft.com/office/drawing/2014/main" id="{4B7A9BAD-8A11-5D97-A1E6-885755CB177E}"/>
              </a:ext>
            </a:extLst>
          </p:cNvPr>
          <p:cNvGrpSpPr/>
          <p:nvPr/>
        </p:nvGrpSpPr>
        <p:grpSpPr>
          <a:xfrm>
            <a:off x="603037" y="891951"/>
            <a:ext cx="5872285" cy="820427"/>
            <a:chOff x="603037" y="891951"/>
            <a:chExt cx="5872285" cy="820427"/>
          </a:xfrm>
        </p:grpSpPr>
        <p:sp>
          <p:nvSpPr>
            <p:cNvPr id="6" name="Freeform 8">
              <a:extLst>
                <a:ext uri="{FF2B5EF4-FFF2-40B4-BE49-F238E27FC236}">
                  <a16:creationId xmlns:a16="http://schemas.microsoft.com/office/drawing/2014/main" id="{BC0B8AB0-2315-D4D6-D515-1D507EE93117}"/>
                </a:ext>
              </a:extLst>
            </p:cNvPr>
            <p:cNvSpPr/>
            <p:nvPr/>
          </p:nvSpPr>
          <p:spPr>
            <a:xfrm>
              <a:off x="603037" y="957029"/>
              <a:ext cx="5872285" cy="755349"/>
            </a:xfrm>
            <a:custGeom>
              <a:avLst/>
              <a:gdLst>
                <a:gd name="f0" fmla="val w"/>
                <a:gd name="f1" fmla="val h"/>
                <a:gd name="f2" fmla="val 0"/>
                <a:gd name="f3" fmla="val 2319914"/>
                <a:gd name="f4" fmla="val 146947"/>
                <a:gd name="f5" fmla="*/ f0 1 2319914"/>
                <a:gd name="f6" fmla="*/ f1 1 146947"/>
                <a:gd name="f7" fmla="+- f4 0 f2"/>
                <a:gd name="f8" fmla="+- f3 0 f2"/>
                <a:gd name="f9" fmla="*/ f8 1 2319914"/>
                <a:gd name="f10" fmla="*/ f7 1 14694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319914" h="146947">
                  <a:moveTo>
                    <a:pt x="f2" y="f2"/>
                  </a:moveTo>
                  <a:lnTo>
                    <a:pt x="f3" y="f2"/>
                  </a:lnTo>
                  <a:lnTo>
                    <a:pt x="f3" y="f4"/>
                  </a:lnTo>
                  <a:lnTo>
                    <a:pt x="f2" y="f4"/>
                  </a:lnTo>
                  <a:close/>
                </a:path>
              </a:pathLst>
            </a:custGeom>
            <a:solidFill>
              <a:srgbClr val="FDD7C7"/>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TextBox 9">
              <a:extLst>
                <a:ext uri="{FF2B5EF4-FFF2-40B4-BE49-F238E27FC236}">
                  <a16:creationId xmlns:a16="http://schemas.microsoft.com/office/drawing/2014/main" id="{799C50EB-56A5-B653-2F8C-C3BB62CE5337}"/>
                </a:ext>
              </a:extLst>
            </p:cNvPr>
            <p:cNvSpPr txBox="1"/>
            <p:nvPr/>
          </p:nvSpPr>
          <p:spPr>
            <a:xfrm>
              <a:off x="603037" y="891951"/>
              <a:ext cx="5872285" cy="820417"/>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215"/>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4" baseline="0">
                  <a:solidFill>
                    <a:srgbClr val="000000"/>
                  </a:solidFill>
                  <a:uFillTx/>
                  <a:latin typeface="Montserrat Bold"/>
                  <a:ea typeface="Montserrat Bold"/>
                  <a:cs typeface="Montserrat Bold"/>
                </a:rPr>
                <a:t>Racial/Ethnic Disparities Exist in PMAD Treatment</a:t>
              </a:r>
            </a:p>
          </p:txBody>
        </p:sp>
      </p:grpSp>
      <p:sp>
        <p:nvSpPr>
          <p:cNvPr id="8" name="TextBox 11">
            <a:extLst>
              <a:ext uri="{FF2B5EF4-FFF2-40B4-BE49-F238E27FC236}">
                <a16:creationId xmlns:a16="http://schemas.microsoft.com/office/drawing/2014/main" id="{E5031955-8CB0-D883-B827-C15E1363178E}"/>
              </a:ext>
            </a:extLst>
          </p:cNvPr>
          <p:cNvSpPr txBox="1"/>
          <p:nvPr/>
        </p:nvSpPr>
        <p:spPr>
          <a:xfrm>
            <a:off x="185787" y="5936668"/>
            <a:ext cx="3956051" cy="323167"/>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500" b="0" i="1" u="none" strike="noStrike" kern="1200" cap="none" spc="0" baseline="0">
                <a:solidFill>
                  <a:srgbClr val="21252A"/>
                </a:solidFill>
                <a:uFillTx/>
                <a:latin typeface="Arial"/>
                <a:cs typeface="Arial"/>
              </a:rPr>
              <a:t>Adapted From: Boama-Nyarko, et al., 2024</a:t>
            </a:r>
          </a:p>
        </p:txBody>
      </p:sp>
      <p:grpSp>
        <p:nvGrpSpPr>
          <p:cNvPr id="9" name="Group 17">
            <a:extLst>
              <a:ext uri="{FF2B5EF4-FFF2-40B4-BE49-F238E27FC236}">
                <a16:creationId xmlns:a16="http://schemas.microsoft.com/office/drawing/2014/main" id="{B4B88828-C2B6-1144-C906-CBCEBA30E439}"/>
              </a:ext>
            </a:extLst>
          </p:cNvPr>
          <p:cNvGrpSpPr/>
          <p:nvPr/>
        </p:nvGrpSpPr>
        <p:grpSpPr>
          <a:xfrm>
            <a:off x="185348" y="2134483"/>
            <a:ext cx="7547914" cy="3724780"/>
            <a:chOff x="185348" y="2134483"/>
            <a:chExt cx="7547914" cy="3724780"/>
          </a:xfrm>
        </p:grpSpPr>
        <p:pic>
          <p:nvPicPr>
            <p:cNvPr id="10" name="Picture 15" descr="A graph showing treatment participation rates&#10;&#10;AI-generated content may be incorrect.">
              <a:extLst>
                <a:ext uri="{FF2B5EF4-FFF2-40B4-BE49-F238E27FC236}">
                  <a16:creationId xmlns:a16="http://schemas.microsoft.com/office/drawing/2014/main" id="{65F9167E-ECD3-BD1C-BAF3-681F73D98D6C}"/>
                </a:ext>
              </a:extLst>
            </p:cNvPr>
            <p:cNvPicPr>
              <a:picLocks noChangeAspect="1"/>
            </p:cNvPicPr>
            <p:nvPr/>
          </p:nvPicPr>
          <p:blipFill>
            <a:blip r:embed="rId4"/>
            <a:stretch>
              <a:fillRect/>
            </a:stretch>
          </p:blipFill>
          <p:spPr>
            <a:xfrm>
              <a:off x="185348" y="2134483"/>
              <a:ext cx="7547914" cy="3724780"/>
            </a:xfrm>
            <a:prstGeom prst="rect">
              <a:avLst/>
            </a:prstGeom>
            <a:noFill/>
            <a:ln cap="flat">
              <a:noFill/>
            </a:ln>
          </p:spPr>
        </p:pic>
        <p:pic>
          <p:nvPicPr>
            <p:cNvPr id="11" name="Picture 16">
              <a:extLst>
                <a:ext uri="{FF2B5EF4-FFF2-40B4-BE49-F238E27FC236}">
                  <a16:creationId xmlns:a16="http://schemas.microsoft.com/office/drawing/2014/main" id="{B8418605-3E1D-5CCA-6543-EAEDDFF89187}"/>
                </a:ext>
              </a:extLst>
            </p:cNvPr>
            <p:cNvPicPr>
              <a:picLocks noChangeAspect="1"/>
            </p:cNvPicPr>
            <p:nvPr/>
          </p:nvPicPr>
          <p:blipFill>
            <a:blip r:embed="rId5"/>
            <a:stretch>
              <a:fillRect/>
            </a:stretch>
          </p:blipFill>
          <p:spPr>
            <a:xfrm>
              <a:off x="3044522" y="2659642"/>
              <a:ext cx="4506867" cy="2890711"/>
            </a:xfrm>
            <a:prstGeom prst="rect">
              <a:avLst/>
            </a:prstGeom>
            <a:noFill/>
            <a:ln cap="flat">
              <a:noFill/>
            </a:ln>
          </p:spPr>
        </p:pic>
      </p:grpSp>
      <p:grpSp>
        <p:nvGrpSpPr>
          <p:cNvPr id="12" name="Group 28">
            <a:extLst>
              <a:ext uri="{FF2B5EF4-FFF2-40B4-BE49-F238E27FC236}">
                <a16:creationId xmlns:a16="http://schemas.microsoft.com/office/drawing/2014/main" id="{E9E4E5A6-DA38-BC0B-94BC-ADF86F8225AB}"/>
              </a:ext>
            </a:extLst>
          </p:cNvPr>
          <p:cNvGrpSpPr/>
          <p:nvPr/>
        </p:nvGrpSpPr>
        <p:grpSpPr>
          <a:xfrm>
            <a:off x="7908727" y="1761134"/>
            <a:ext cx="1894207" cy="1840504"/>
            <a:chOff x="7908727" y="1761134"/>
            <a:chExt cx="1894207" cy="1840504"/>
          </a:xfrm>
        </p:grpSpPr>
        <p:sp>
          <p:nvSpPr>
            <p:cNvPr id="13" name="Freeform 9">
              <a:extLst>
                <a:ext uri="{FF2B5EF4-FFF2-40B4-BE49-F238E27FC236}">
                  <a16:creationId xmlns:a16="http://schemas.microsoft.com/office/drawing/2014/main" id="{6DD4F9FC-11D3-5C0F-2D07-0BBECFA396BA}"/>
                </a:ext>
              </a:extLst>
            </p:cNvPr>
            <p:cNvSpPr/>
            <p:nvPr/>
          </p:nvSpPr>
          <p:spPr>
            <a:xfrm>
              <a:off x="7908727" y="1761134"/>
              <a:ext cx="1894207" cy="1840504"/>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5886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4" name="TextBox 10">
              <a:extLst>
                <a:ext uri="{FF2B5EF4-FFF2-40B4-BE49-F238E27FC236}">
                  <a16:creationId xmlns:a16="http://schemas.microsoft.com/office/drawing/2014/main" id="{9AB15959-80E5-2CD7-AD1A-6E860AE39ADE}"/>
                </a:ext>
              </a:extLst>
            </p:cNvPr>
            <p:cNvSpPr txBox="1"/>
            <p:nvPr/>
          </p:nvSpPr>
          <p:spPr>
            <a:xfrm>
              <a:off x="8043665" y="1954310"/>
              <a:ext cx="1633493" cy="1367540"/>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490"/>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16" baseline="0">
                  <a:solidFill>
                    <a:srgbClr val="21252A"/>
                  </a:solidFill>
                  <a:uFillTx/>
                  <a:latin typeface="Arial"/>
                  <a:cs typeface="Arial"/>
                </a:rPr>
                <a:t>Latina women are </a:t>
              </a:r>
              <a:r>
                <a:rPr lang="en-US" sz="2400" b="1" i="0" u="none" strike="noStrike" kern="1200" cap="none" spc="16" baseline="0">
                  <a:solidFill>
                    <a:srgbClr val="21252A"/>
                  </a:solidFill>
                  <a:uFillTx/>
                  <a:latin typeface="Arial"/>
                  <a:cs typeface="Arial"/>
                </a:rPr>
                <a:t>57% less likely</a:t>
              </a:r>
              <a:endParaRPr lang="en-US" sz="2400" b="0" i="0" u="none" strike="noStrike" kern="1200" cap="none" spc="16" baseline="0">
                <a:solidFill>
                  <a:srgbClr val="21252A"/>
                </a:solidFill>
                <a:uFillTx/>
                <a:latin typeface="Arial"/>
                <a:cs typeface="Arial"/>
              </a:endParaRPr>
            </a:p>
          </p:txBody>
        </p:sp>
      </p:grpSp>
      <p:sp>
        <p:nvSpPr>
          <p:cNvPr id="15" name="TextBox 3">
            <a:extLst>
              <a:ext uri="{FF2B5EF4-FFF2-40B4-BE49-F238E27FC236}">
                <a16:creationId xmlns:a16="http://schemas.microsoft.com/office/drawing/2014/main" id="{B40FEE53-612B-BA8D-ADC6-92A6F14726BA}"/>
              </a:ext>
            </a:extLst>
          </p:cNvPr>
          <p:cNvSpPr txBox="1"/>
          <p:nvPr/>
        </p:nvSpPr>
        <p:spPr>
          <a:xfrm>
            <a:off x="8857591" y="6367762"/>
            <a:ext cx="2695596" cy="292388"/>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300" b="0" i="1" u="none" strike="noStrike" kern="1200" cap="none" spc="0" baseline="0">
                <a:solidFill>
                  <a:srgbClr val="21252A"/>
                </a:solidFill>
                <a:uFillTx/>
                <a:latin typeface="Arial"/>
                <a:cs typeface="Arial"/>
              </a:rPr>
              <a:t>Source: Kozhimannil, et al., 2011</a:t>
            </a:r>
          </a:p>
        </p:txBody>
      </p:sp>
      <p:grpSp>
        <p:nvGrpSpPr>
          <p:cNvPr id="16" name="Group 5">
            <a:extLst>
              <a:ext uri="{FF2B5EF4-FFF2-40B4-BE49-F238E27FC236}">
                <a16:creationId xmlns:a16="http://schemas.microsoft.com/office/drawing/2014/main" id="{8BDA275C-159D-C70F-68F7-3FFFB8A36F86}"/>
              </a:ext>
            </a:extLst>
          </p:cNvPr>
          <p:cNvGrpSpPr/>
          <p:nvPr/>
        </p:nvGrpSpPr>
        <p:grpSpPr>
          <a:xfrm>
            <a:off x="9929551" y="1765102"/>
            <a:ext cx="1901339" cy="1845506"/>
            <a:chOff x="9929551" y="1765102"/>
            <a:chExt cx="1901339" cy="1845506"/>
          </a:xfrm>
        </p:grpSpPr>
        <p:sp>
          <p:nvSpPr>
            <p:cNvPr id="17" name="Freeform 9">
              <a:extLst>
                <a:ext uri="{FF2B5EF4-FFF2-40B4-BE49-F238E27FC236}">
                  <a16:creationId xmlns:a16="http://schemas.microsoft.com/office/drawing/2014/main" id="{22C0BF94-C7B7-05F4-0AF1-12DB7BF46A08}"/>
                </a:ext>
              </a:extLst>
            </p:cNvPr>
            <p:cNvSpPr/>
            <p:nvPr/>
          </p:nvSpPr>
          <p:spPr>
            <a:xfrm>
              <a:off x="9929551" y="1765102"/>
              <a:ext cx="1901339" cy="1845506"/>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5886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8" name="TextBox 10">
              <a:extLst>
                <a:ext uri="{FF2B5EF4-FFF2-40B4-BE49-F238E27FC236}">
                  <a16:creationId xmlns:a16="http://schemas.microsoft.com/office/drawing/2014/main" id="{914CEDED-7C33-F5CC-A496-BA82B691CE1D}"/>
                </a:ext>
              </a:extLst>
            </p:cNvPr>
            <p:cNvSpPr txBox="1"/>
            <p:nvPr/>
          </p:nvSpPr>
          <p:spPr>
            <a:xfrm>
              <a:off x="10064992" y="1946373"/>
              <a:ext cx="1639647" cy="1371261"/>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490"/>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16" baseline="0">
                  <a:solidFill>
                    <a:srgbClr val="21252A"/>
                  </a:solidFill>
                  <a:uFillTx/>
                  <a:latin typeface="Arial"/>
                  <a:cs typeface="Arial"/>
                </a:rPr>
                <a:t>Black women are </a:t>
              </a:r>
              <a:r>
                <a:rPr lang="en-US" sz="2400" b="1" i="0" u="none" strike="noStrike" kern="1200" cap="none" spc="16" baseline="0">
                  <a:solidFill>
                    <a:srgbClr val="21252A"/>
                  </a:solidFill>
                  <a:uFillTx/>
                  <a:latin typeface="Arial"/>
                  <a:cs typeface="Arial"/>
                </a:rPr>
                <a:t>41% less likely </a:t>
              </a:r>
              <a:endParaRPr lang="en-US" sz="2400" b="0" i="0" u="none" strike="noStrike" kern="1200" cap="none" spc="16" baseline="0">
                <a:solidFill>
                  <a:srgbClr val="21252A"/>
                </a:solidFill>
                <a:uFillTx/>
                <a:latin typeface="Arial"/>
                <a:cs typeface="Arial"/>
              </a:endParaRPr>
            </a:p>
          </p:txBody>
        </p:sp>
      </p:grpSp>
      <p:sp>
        <p:nvSpPr>
          <p:cNvPr id="19" name="Freeform 9">
            <a:extLst>
              <a:ext uri="{FF2B5EF4-FFF2-40B4-BE49-F238E27FC236}">
                <a16:creationId xmlns:a16="http://schemas.microsoft.com/office/drawing/2014/main" id="{9EDC81BF-7A58-CCD5-3BB9-302C71837E2E}"/>
              </a:ext>
            </a:extLst>
          </p:cNvPr>
          <p:cNvSpPr/>
          <p:nvPr/>
        </p:nvSpPr>
        <p:spPr>
          <a:xfrm>
            <a:off x="8022881" y="3693782"/>
            <a:ext cx="3833329" cy="1575236"/>
          </a:xfrm>
          <a:custGeom>
            <a:avLst/>
            <a:gdLst>
              <a:gd name="f0" fmla="val 10800000"/>
              <a:gd name="f1" fmla="val 5400000"/>
              <a:gd name="f2" fmla="val 16200000"/>
              <a:gd name="f3" fmla="val w"/>
              <a:gd name="f4" fmla="val h"/>
              <a:gd name="f5" fmla="val ss"/>
              <a:gd name="f6" fmla="val 0"/>
              <a:gd name="f7" fmla="val 16667"/>
              <a:gd name="f8" fmla="abs f3"/>
              <a:gd name="f9" fmla="abs f4"/>
              <a:gd name="f10" fmla="abs f5"/>
              <a:gd name="f11" fmla="?: f8 f3 1"/>
              <a:gd name="f12" fmla="?: f9 f4 1"/>
              <a:gd name="f13" fmla="?: f10 f5 1"/>
              <a:gd name="f14" fmla="*/ f11 1 21600"/>
              <a:gd name="f15" fmla="*/ f12 1 21600"/>
              <a:gd name="f16" fmla="*/ 21600 f11 1"/>
              <a:gd name="f17" fmla="*/ 21600 f12 1"/>
              <a:gd name="f18" fmla="min f15 f14"/>
              <a:gd name="f19" fmla="*/ f16 1 f13"/>
              <a:gd name="f20" fmla="*/ f17 1 f13"/>
              <a:gd name="f21" fmla="val f19"/>
              <a:gd name="f22" fmla="val f20"/>
              <a:gd name="f23" fmla="*/ f6 f18 1"/>
              <a:gd name="f24" fmla="+- f22 0 f6"/>
              <a:gd name="f25" fmla="+- f21 0 f6"/>
              <a:gd name="f26" fmla="*/ f21 f18 1"/>
              <a:gd name="f27" fmla="*/ f22 f18 1"/>
              <a:gd name="f28" fmla="min f25 f24"/>
              <a:gd name="f29" fmla="*/ f28 f7 1"/>
              <a:gd name="f30" fmla="*/ f28 f6 1"/>
              <a:gd name="f31" fmla="*/ f29 1 100000"/>
              <a:gd name="f32" fmla="*/ f30 1 100000"/>
              <a:gd name="f33" fmla="+- f22 0 f31"/>
              <a:gd name="f34" fmla="+- f21 0 f32"/>
              <a:gd name="f35" fmla="*/ f31 29289 1"/>
              <a:gd name="f36" fmla="*/ f32 29289 1"/>
              <a:gd name="f37" fmla="*/ f31 f18 1"/>
              <a:gd name="f38" fmla="*/ f32 f18 1"/>
              <a:gd name="f39" fmla="*/ f35 1 100000"/>
              <a:gd name="f40" fmla="*/ f36 1 100000"/>
              <a:gd name="f41" fmla="*/ f34 f18 1"/>
              <a:gd name="f42" fmla="*/ f33 f18 1"/>
              <a:gd name="f43" fmla="+- f39 0 f40"/>
              <a:gd name="f44" fmla="?: f43 f39 f40"/>
              <a:gd name="f45" fmla="+- f21 0 f44"/>
              <a:gd name="f46" fmla="+- f22 0 f44"/>
              <a:gd name="f47" fmla="*/ f44 f18 1"/>
              <a:gd name="f48" fmla="*/ f45 f18 1"/>
              <a:gd name="f49" fmla="*/ f46 f18 1"/>
            </a:gdLst>
            <a:ahLst/>
            <a:cxnLst>
              <a:cxn ang="3cd4">
                <a:pos x="hc" y="t"/>
              </a:cxn>
              <a:cxn ang="0">
                <a:pos x="r" y="vc"/>
              </a:cxn>
              <a:cxn ang="cd4">
                <a:pos x="hc" y="b"/>
              </a:cxn>
              <a:cxn ang="cd2">
                <a:pos x="l" y="vc"/>
              </a:cxn>
            </a:cxnLst>
            <a:rect l="f47" t="f47" r="f48" b="f49"/>
            <a:pathLst>
              <a:path>
                <a:moveTo>
                  <a:pt x="f37" y="f23"/>
                </a:moveTo>
                <a:lnTo>
                  <a:pt x="f41" y="f23"/>
                </a:lnTo>
                <a:arcTo wR="f38" hR="f38" stAng="f2" swAng="f1"/>
                <a:lnTo>
                  <a:pt x="f26" y="f42"/>
                </a:lnTo>
                <a:arcTo wR="f37" hR="f37" stAng="f6" swAng="f1"/>
                <a:lnTo>
                  <a:pt x="f38" y="f27"/>
                </a:lnTo>
                <a:arcTo wR="f38" hR="f38" stAng="f1" swAng="f1"/>
                <a:lnTo>
                  <a:pt x="f23" y="f37"/>
                </a:lnTo>
                <a:arcTo wR="f37" hR="f37" stAng="f0" swAng="f1"/>
                <a:close/>
              </a:path>
            </a:pathLst>
          </a:custGeom>
          <a:solidFill>
            <a:srgbClr val="F5886D"/>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0" name="TextBox 10">
            <a:extLst>
              <a:ext uri="{FF2B5EF4-FFF2-40B4-BE49-F238E27FC236}">
                <a16:creationId xmlns:a16="http://schemas.microsoft.com/office/drawing/2014/main" id="{B66FDB09-19B2-477A-3B06-9E5C103D6405}"/>
              </a:ext>
            </a:extLst>
          </p:cNvPr>
          <p:cNvSpPr txBox="1"/>
          <p:nvPr/>
        </p:nvSpPr>
        <p:spPr>
          <a:xfrm>
            <a:off x="8303776" y="3842939"/>
            <a:ext cx="3261299" cy="1251612"/>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2490"/>
              </a:lnSpc>
              <a:spcBef>
                <a:spcPts val="0"/>
              </a:spcBef>
              <a:spcAft>
                <a:spcPts val="0"/>
              </a:spcAft>
              <a:buNone/>
              <a:tabLst/>
              <a:defRPr sz="1800" b="0" i="0" u="none" strike="noStrike" kern="0" cap="none" spc="0" baseline="0">
                <a:solidFill>
                  <a:srgbClr val="000000"/>
                </a:solidFill>
                <a:uFillTx/>
              </a:defRPr>
            </a:pPr>
            <a:r>
              <a:rPr lang="en-US" sz="2400" b="0" i="0" u="none" strike="noStrike" kern="1200" cap="none" spc="16" baseline="0">
                <a:solidFill>
                  <a:srgbClr val="21252A"/>
                </a:solidFill>
                <a:uFillTx/>
                <a:latin typeface="Arial"/>
                <a:cs typeface="Arial"/>
              </a:rPr>
              <a:t>to receive treatment for maternal depression than other race/ethnicity groups.</a:t>
            </a:r>
            <a:endParaRPr lang="en-US" sz="2400" b="0" i="0" u="none" strike="noStrike" kern="1200" cap="none" spc="0" baseline="0">
              <a:solidFill>
                <a:srgbClr val="21252A"/>
              </a:solidFill>
              <a:uFillTx/>
              <a:latin typeface="Arial"/>
              <a:cs typeface="Arial"/>
            </a:endParaRPr>
          </a:p>
        </p:txBody>
      </p:sp>
      <p:sp>
        <p:nvSpPr>
          <p:cNvPr id="21" name="Rectangle 1">
            <a:extLst>
              <a:ext uri="{FF2B5EF4-FFF2-40B4-BE49-F238E27FC236}">
                <a16:creationId xmlns:a16="http://schemas.microsoft.com/office/drawing/2014/main" id="{3A5BD6F3-15D7-8CEA-4444-20629D2267AE}"/>
              </a:ext>
            </a:extLst>
          </p:cNvPr>
          <p:cNvSpPr/>
          <p:nvPr/>
        </p:nvSpPr>
        <p:spPr>
          <a:xfrm>
            <a:off x="833338" y="2022826"/>
            <a:ext cx="6895014" cy="436534"/>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22" name="TextBox 19">
            <a:extLst>
              <a:ext uri="{FF2B5EF4-FFF2-40B4-BE49-F238E27FC236}">
                <a16:creationId xmlns:a16="http://schemas.microsoft.com/office/drawing/2014/main" id="{B93DCFD3-0990-15AE-E382-0BFD99B31E69}"/>
              </a:ext>
            </a:extLst>
          </p:cNvPr>
          <p:cNvSpPr txBox="1"/>
          <p:nvPr/>
        </p:nvSpPr>
        <p:spPr>
          <a:xfrm>
            <a:off x="566790" y="2028349"/>
            <a:ext cx="7434209" cy="523219"/>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800" b="0" i="0" u="none" strike="noStrike" kern="1200" cap="none" spc="0" baseline="0">
                <a:solidFill>
                  <a:srgbClr val="21252A"/>
                </a:solidFill>
                <a:uFillTx/>
                <a:latin typeface="Calibri"/>
                <a:ea typeface="Calibri"/>
                <a:cs typeface="Arial"/>
              </a:rPr>
              <a:t>Treatment Participation Rates by Race/Ethnicity</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name="Slide667">
    <p:spTree>
      <p:nvGrpSpPr>
        <p:cNvPr id="1" name=""/>
        <p:cNvGrpSpPr/>
        <p:nvPr/>
      </p:nvGrpSpPr>
      <p:grpSpPr>
        <a:xfrm>
          <a:off x="0" y="0"/>
          <a:ext cx="0" cy="0"/>
          <a:chOff x="0" y="0"/>
          <a:chExt cx="0" cy="0"/>
        </a:xfrm>
      </p:grpSpPr>
      <p:sp>
        <p:nvSpPr>
          <p:cNvPr id="2" name="Rectangle 46">
            <a:extLst>
              <a:ext uri="{FF2B5EF4-FFF2-40B4-BE49-F238E27FC236}">
                <a16:creationId xmlns:a16="http://schemas.microsoft.com/office/drawing/2014/main" id="{F53518FC-4000-E4E6-3B5B-C391C9B8B999}"/>
              </a:ext>
            </a:extLst>
          </p:cNvPr>
          <p:cNvSpPr/>
          <p:nvPr/>
        </p:nvSpPr>
        <p:spPr>
          <a:xfrm>
            <a:off x="575303" y="6094786"/>
            <a:ext cx="11152909" cy="477984"/>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pic>
        <p:nvPicPr>
          <p:cNvPr id="3" name="Picture 24" descr="2024 Healthy Illinois Survey begins for comprehensive health data collection">
            <a:extLst>
              <a:ext uri="{FF2B5EF4-FFF2-40B4-BE49-F238E27FC236}">
                <a16:creationId xmlns:a16="http://schemas.microsoft.com/office/drawing/2014/main" id="{CF631533-7525-5318-E388-19F3444D9633}"/>
              </a:ext>
            </a:extLst>
          </p:cNvPr>
          <p:cNvPicPr>
            <a:picLocks noChangeAspect="1"/>
          </p:cNvPicPr>
          <p:nvPr/>
        </p:nvPicPr>
        <p:blipFill>
          <a:blip r:embed="rId4"/>
          <a:srcRect/>
          <a:stretch>
            <a:fillRect/>
          </a:stretch>
        </p:blipFill>
        <p:spPr>
          <a:xfrm>
            <a:off x="9596893" y="5215371"/>
            <a:ext cx="926954" cy="881060"/>
          </a:xfrm>
          <a:prstGeom prst="rect">
            <a:avLst/>
          </a:prstGeom>
          <a:noFill/>
          <a:ln cap="flat">
            <a:noFill/>
          </a:ln>
        </p:spPr>
      </p:pic>
      <p:pic>
        <p:nvPicPr>
          <p:cNvPr id="4" name="Picture 20" descr="Colorado's PQC (@cpcqc_) • Instagram photos and videos">
            <a:extLst>
              <a:ext uri="{FF2B5EF4-FFF2-40B4-BE49-F238E27FC236}">
                <a16:creationId xmlns:a16="http://schemas.microsoft.com/office/drawing/2014/main" id="{D94D2B6B-D613-C725-F67E-44C7E42DB12F}"/>
              </a:ext>
            </a:extLst>
          </p:cNvPr>
          <p:cNvPicPr>
            <a:picLocks noChangeAspect="1"/>
          </p:cNvPicPr>
          <p:nvPr/>
        </p:nvPicPr>
        <p:blipFill>
          <a:blip r:embed="rId5"/>
          <a:srcRect/>
          <a:stretch>
            <a:fillRect/>
          </a:stretch>
        </p:blipFill>
        <p:spPr>
          <a:xfrm>
            <a:off x="1681883" y="1342970"/>
            <a:ext cx="737335" cy="522415"/>
          </a:xfrm>
          <a:prstGeom prst="rect">
            <a:avLst/>
          </a:prstGeom>
          <a:noFill/>
          <a:ln cap="flat">
            <a:noFill/>
          </a:ln>
        </p:spPr>
      </p:pic>
      <p:sp>
        <p:nvSpPr>
          <p:cNvPr id="5" name="TextBox 33">
            <a:extLst>
              <a:ext uri="{FF2B5EF4-FFF2-40B4-BE49-F238E27FC236}">
                <a16:creationId xmlns:a16="http://schemas.microsoft.com/office/drawing/2014/main" id="{D2F57334-8DBA-3A49-E75D-14C48C627E71}"/>
              </a:ext>
            </a:extLst>
          </p:cNvPr>
          <p:cNvSpPr txBox="1"/>
          <p:nvPr/>
        </p:nvSpPr>
        <p:spPr>
          <a:xfrm>
            <a:off x="400333" y="344326"/>
            <a:ext cx="7616616" cy="920893"/>
          </a:xfrm>
          <a:prstGeom prst="rect">
            <a:avLst/>
          </a:prstGeom>
          <a:noFill/>
          <a:ln cap="flat">
            <a:noFill/>
          </a:ln>
        </p:spPr>
        <p:txBody>
          <a:bodyPr vert="horz" wrap="square" lIns="0" tIns="0" rIns="0" bIns="0" anchor="t" anchorCtr="0" compatLnSpc="1">
            <a:spAutoFit/>
          </a:bodyPr>
          <a:lstStyle/>
          <a:p>
            <a:pPr marL="0" marR="0" lvl="0" indent="0" algn="l" defTabSz="4572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4000" b="1" i="0" u="none" strike="noStrike" kern="0" cap="none" spc="0" baseline="0" dirty="0">
                <a:solidFill>
                  <a:srgbClr val="1C498B"/>
                </a:solidFill>
                <a:uFillTx/>
                <a:latin typeface="Calibri"/>
              </a:rPr>
              <a:t>Perinatal Mental Health (PMH) Initiative Development (2023-2025)</a:t>
            </a:r>
          </a:p>
        </p:txBody>
      </p:sp>
      <p:sp>
        <p:nvSpPr>
          <p:cNvPr id="6" name="Freeform 2">
            <a:extLst>
              <a:ext uri="{FF2B5EF4-FFF2-40B4-BE49-F238E27FC236}">
                <a16:creationId xmlns:a16="http://schemas.microsoft.com/office/drawing/2014/main" id="{541A3084-6891-1EC5-AB5C-03C78A0E03F3}"/>
              </a:ext>
            </a:extLst>
          </p:cNvPr>
          <p:cNvSpPr/>
          <p:nvPr/>
        </p:nvSpPr>
        <p:spPr>
          <a:xfrm>
            <a:off x="0" y="3228858"/>
            <a:ext cx="12312313" cy="3454301"/>
          </a:xfrm>
          <a:custGeom>
            <a:avLst/>
            <a:gdLst>
              <a:gd name="f0" fmla="val w"/>
              <a:gd name="f1" fmla="val h"/>
              <a:gd name="f2" fmla="val 0"/>
              <a:gd name="f3" fmla="val 18288000"/>
              <a:gd name="f4" fmla="val 9715500"/>
              <a:gd name="f5" fmla="*/ f0 1 18288000"/>
              <a:gd name="f6" fmla="*/ f1 1 9715500"/>
              <a:gd name="f7" fmla="+- f4 0 f2"/>
              <a:gd name="f8" fmla="+- f3 0 f2"/>
              <a:gd name="f9" fmla="*/ f8 1 18288000"/>
              <a:gd name="f10" fmla="*/ f7 1 97155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288000" h="9715500">
                <a:moveTo>
                  <a:pt x="f2" y="f2"/>
                </a:moveTo>
                <a:lnTo>
                  <a:pt x="f3" y="f2"/>
                </a:lnTo>
                <a:lnTo>
                  <a:pt x="f3" y="f4"/>
                </a:lnTo>
                <a:lnTo>
                  <a:pt x="f2" y="f4"/>
                </a:lnTo>
                <a:lnTo>
                  <a:pt x="f2" y="f2"/>
                </a:lnTo>
                <a:close/>
              </a:path>
            </a:pathLst>
          </a:custGeom>
          <a:blipFill>
            <a:blip r:embed="rId6">
              <a:alphaModFix/>
              <a:extLst>
                <a:ext uri="{96DAC541-7B7A-43D3-8B79-37D633B846F1}">
                  <asvg:svgBlip xmlns:asvg="http://schemas.microsoft.com/office/drawing/2016/SVG/main" r:embed="rId7"/>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nvGrpSpPr>
          <p:cNvPr id="7" name="Group 47">
            <a:extLst>
              <a:ext uri="{FF2B5EF4-FFF2-40B4-BE49-F238E27FC236}">
                <a16:creationId xmlns:a16="http://schemas.microsoft.com/office/drawing/2014/main" id="{BB08B5DA-49DA-870E-336C-834B7ABE54E6}"/>
              </a:ext>
            </a:extLst>
          </p:cNvPr>
          <p:cNvGrpSpPr/>
          <p:nvPr/>
        </p:nvGrpSpPr>
        <p:grpSpPr>
          <a:xfrm>
            <a:off x="9268513" y="3885697"/>
            <a:ext cx="737335" cy="945297"/>
            <a:chOff x="9268513" y="3885697"/>
            <a:chExt cx="737335" cy="945297"/>
          </a:xfrm>
        </p:grpSpPr>
        <p:sp>
          <p:nvSpPr>
            <p:cNvPr id="8" name="Freeform 22">
              <a:extLst>
                <a:ext uri="{FF2B5EF4-FFF2-40B4-BE49-F238E27FC236}">
                  <a16:creationId xmlns:a16="http://schemas.microsoft.com/office/drawing/2014/main" id="{989675AC-6E68-06F8-C350-3036150A294D}"/>
                </a:ext>
              </a:extLst>
            </p:cNvPr>
            <p:cNvSpPr/>
            <p:nvPr/>
          </p:nvSpPr>
          <p:spPr>
            <a:xfrm>
              <a:off x="9268513" y="3885697"/>
              <a:ext cx="737335" cy="945297"/>
            </a:xfrm>
            <a:custGeom>
              <a:avLst/>
              <a:gdLst>
                <a:gd name="f0" fmla="val w"/>
                <a:gd name="f1" fmla="val h"/>
                <a:gd name="f2" fmla="val 0"/>
                <a:gd name="f3" fmla="val 1343379"/>
                <a:gd name="f4" fmla="val 1722280"/>
                <a:gd name="f5" fmla="val 1722281"/>
                <a:gd name="f6" fmla="*/ f0 1 1343379"/>
                <a:gd name="f7" fmla="*/ f1 1 1722280"/>
                <a:gd name="f8" fmla="+- f4 0 f2"/>
                <a:gd name="f9" fmla="+- f3 0 f2"/>
                <a:gd name="f10" fmla="*/ f9 1 1343379"/>
                <a:gd name="f11" fmla="*/ f8 1 172228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343379" h="1722280">
                  <a:moveTo>
                    <a:pt x="f2" y="f2"/>
                  </a:moveTo>
                  <a:lnTo>
                    <a:pt x="f3" y="f2"/>
                  </a:lnTo>
                  <a:lnTo>
                    <a:pt x="f3" y="f5"/>
                  </a:lnTo>
                  <a:lnTo>
                    <a:pt x="f2" y="f5"/>
                  </a:lnTo>
                  <a:lnTo>
                    <a:pt x="f2" y="f2"/>
                  </a:lnTo>
                  <a:close/>
                </a:path>
              </a:pathLst>
            </a:custGeom>
            <a:blipFill>
              <a:blip r:embed="rId8">
                <a:alphaModFix/>
                <a:extLst>
                  <a:ext uri="{96DAC541-7B7A-43D3-8B79-37D633B846F1}">
                    <asvg:svgBlip xmlns:asvg="http://schemas.microsoft.com/office/drawing/2016/SVG/main" r:embed="rId9"/>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nvGrpSpPr>
            <p:cNvPr id="9" name="Group 23">
              <a:extLst>
                <a:ext uri="{FF2B5EF4-FFF2-40B4-BE49-F238E27FC236}">
                  <a16:creationId xmlns:a16="http://schemas.microsoft.com/office/drawing/2014/main" id="{E4B5CD40-1F6A-0B5A-4B51-9BBEC0ACCEB6}"/>
                </a:ext>
              </a:extLst>
            </p:cNvPr>
            <p:cNvGrpSpPr/>
            <p:nvPr/>
          </p:nvGrpSpPr>
          <p:grpSpPr>
            <a:xfrm>
              <a:off x="9418758" y="3942609"/>
              <a:ext cx="478871" cy="529273"/>
              <a:chOff x="9418758" y="3942609"/>
              <a:chExt cx="478871" cy="529273"/>
            </a:xfrm>
          </p:grpSpPr>
          <p:sp>
            <p:nvSpPr>
              <p:cNvPr id="10" name="Freeform 24">
                <a:extLst>
                  <a:ext uri="{FF2B5EF4-FFF2-40B4-BE49-F238E27FC236}">
                    <a16:creationId xmlns:a16="http://schemas.microsoft.com/office/drawing/2014/main" id="{21E2ED08-64B2-51DA-BB43-71D80ED74D80}"/>
                  </a:ext>
                </a:extLst>
              </p:cNvPr>
              <p:cNvSpPr/>
              <p:nvPr/>
            </p:nvSpPr>
            <p:spPr>
              <a:xfrm>
                <a:off x="9418758" y="3993011"/>
                <a:ext cx="478871" cy="478871"/>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sp>
            <p:nvSpPr>
              <p:cNvPr id="11" name="TextBox 25">
                <a:extLst>
                  <a:ext uri="{FF2B5EF4-FFF2-40B4-BE49-F238E27FC236}">
                    <a16:creationId xmlns:a16="http://schemas.microsoft.com/office/drawing/2014/main" id="{4BD9AD82-A387-3C16-3631-70B19AADA990}"/>
                  </a:ext>
                </a:extLst>
              </p:cNvPr>
              <p:cNvSpPr txBox="1"/>
              <p:nvPr/>
            </p:nvSpPr>
            <p:spPr>
              <a:xfrm>
                <a:off x="9470376" y="3942609"/>
                <a:ext cx="389086" cy="417140"/>
              </a:xfrm>
              <a:prstGeom prst="rect">
                <a:avLst/>
              </a:prstGeom>
              <a:noFill/>
              <a:ln cap="flat">
                <a:noFill/>
              </a:ln>
            </p:spPr>
            <p:txBody>
              <a:bodyPr vert="horz" wrap="square" lIns="33869" tIns="33869" rIns="33869" bIns="33869" anchor="ctr" anchorCtr="1" compatLnSpc="1">
                <a:noAutofit/>
              </a:bodyPr>
              <a:lstStyle/>
              <a:p>
                <a:pPr marL="0" marR="0" lvl="0" indent="0" algn="ctr" defTabSz="457200"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sp>
          <p:nvSpPr>
            <p:cNvPr id="12" name="Freeform 34">
              <a:extLst>
                <a:ext uri="{FF2B5EF4-FFF2-40B4-BE49-F238E27FC236}">
                  <a16:creationId xmlns:a16="http://schemas.microsoft.com/office/drawing/2014/main" id="{C084CFF6-8618-302F-C178-BB8F371EDB0D}"/>
                </a:ext>
              </a:extLst>
            </p:cNvPr>
            <p:cNvSpPr/>
            <p:nvPr/>
          </p:nvSpPr>
          <p:spPr>
            <a:xfrm>
              <a:off x="9515795" y="4032458"/>
              <a:ext cx="352309" cy="361517"/>
            </a:xfrm>
            <a:custGeom>
              <a:avLst/>
              <a:gdLst>
                <a:gd name="f0" fmla="val w"/>
                <a:gd name="f1" fmla="val h"/>
                <a:gd name="f2" fmla="val 0"/>
                <a:gd name="f3" fmla="val 641891"/>
                <a:gd name="f4" fmla="val 658657"/>
                <a:gd name="f5" fmla="*/ f0 1 641891"/>
                <a:gd name="f6" fmla="*/ f1 1 658657"/>
                <a:gd name="f7" fmla="+- f4 0 f2"/>
                <a:gd name="f8" fmla="+- f3 0 f2"/>
                <a:gd name="f9" fmla="*/ f8 1 641891"/>
                <a:gd name="f10" fmla="*/ f7 1 65865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641891" h="658657">
                  <a:moveTo>
                    <a:pt x="f2" y="f2"/>
                  </a:moveTo>
                  <a:lnTo>
                    <a:pt x="f3" y="f2"/>
                  </a:lnTo>
                  <a:lnTo>
                    <a:pt x="f3" y="f4"/>
                  </a:lnTo>
                  <a:lnTo>
                    <a:pt x="f2" y="f4"/>
                  </a:lnTo>
                  <a:lnTo>
                    <a:pt x="f2" y="f2"/>
                  </a:lnTo>
                  <a:close/>
                </a:path>
              </a:pathLst>
            </a:custGeom>
            <a:blipFill>
              <a:blip r:embed="rId10">
                <a:alphaModFix/>
                <a:extLst>
                  <a:ext uri="{96DAC541-7B7A-43D3-8B79-37D633B846F1}">
                    <asvg:svgBlip xmlns:asvg="http://schemas.microsoft.com/office/drawing/2016/SVG/main" r:embed="rId11"/>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grpSp>
        <p:nvGrpSpPr>
          <p:cNvPr id="13" name="Group 58">
            <a:extLst>
              <a:ext uri="{FF2B5EF4-FFF2-40B4-BE49-F238E27FC236}">
                <a16:creationId xmlns:a16="http://schemas.microsoft.com/office/drawing/2014/main" id="{342DEB9D-A7D7-ADB7-07DE-6B6C413EF164}"/>
              </a:ext>
            </a:extLst>
          </p:cNvPr>
          <p:cNvGrpSpPr/>
          <p:nvPr/>
        </p:nvGrpSpPr>
        <p:grpSpPr>
          <a:xfrm>
            <a:off x="6638882" y="5416000"/>
            <a:ext cx="737335" cy="945297"/>
            <a:chOff x="6638882" y="5416000"/>
            <a:chExt cx="737335" cy="945297"/>
          </a:xfrm>
        </p:grpSpPr>
        <p:sp>
          <p:nvSpPr>
            <p:cNvPr id="14" name="Freeform 6">
              <a:extLst>
                <a:ext uri="{FF2B5EF4-FFF2-40B4-BE49-F238E27FC236}">
                  <a16:creationId xmlns:a16="http://schemas.microsoft.com/office/drawing/2014/main" id="{F433EAE5-5A88-21FA-FF26-5A526B1C0B5E}"/>
                </a:ext>
              </a:extLst>
            </p:cNvPr>
            <p:cNvSpPr/>
            <p:nvPr/>
          </p:nvSpPr>
          <p:spPr>
            <a:xfrm>
              <a:off x="6638882" y="5416000"/>
              <a:ext cx="737335" cy="945297"/>
            </a:xfrm>
            <a:custGeom>
              <a:avLst/>
              <a:gdLst>
                <a:gd name="f0" fmla="val w"/>
                <a:gd name="f1" fmla="val h"/>
                <a:gd name="f2" fmla="val 0"/>
                <a:gd name="f3" fmla="val 1343379"/>
                <a:gd name="f4" fmla="val 1722280"/>
                <a:gd name="f5" fmla="val 1343378"/>
                <a:gd name="f6" fmla="val 1722281"/>
                <a:gd name="f7" fmla="*/ f0 1 1343379"/>
                <a:gd name="f8" fmla="*/ f1 1 1722280"/>
                <a:gd name="f9" fmla="+- f4 0 f2"/>
                <a:gd name="f10" fmla="+- f3 0 f2"/>
                <a:gd name="f11" fmla="*/ f10 1 1343379"/>
                <a:gd name="f12" fmla="*/ f9 1 1722280"/>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1343379" h="1722280">
                  <a:moveTo>
                    <a:pt x="f2" y="f2"/>
                  </a:moveTo>
                  <a:lnTo>
                    <a:pt x="f5" y="f2"/>
                  </a:lnTo>
                  <a:lnTo>
                    <a:pt x="f5" y="f6"/>
                  </a:lnTo>
                  <a:lnTo>
                    <a:pt x="f2" y="f6"/>
                  </a:lnTo>
                  <a:lnTo>
                    <a:pt x="f2" y="f2"/>
                  </a:lnTo>
                  <a:close/>
                </a:path>
              </a:pathLst>
            </a:custGeom>
            <a:blipFill>
              <a:blip r:embed="rId12">
                <a:alphaModFix/>
                <a:extLst>
                  <a:ext uri="{96DAC541-7B7A-43D3-8B79-37D633B846F1}">
                    <asvg:svgBlip xmlns:asvg="http://schemas.microsoft.com/office/drawing/2016/SVG/main" r:embed="rId13"/>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nvGrpSpPr>
            <p:cNvPr id="15" name="Group 16">
              <a:extLst>
                <a:ext uri="{FF2B5EF4-FFF2-40B4-BE49-F238E27FC236}">
                  <a16:creationId xmlns:a16="http://schemas.microsoft.com/office/drawing/2014/main" id="{4D91BBFA-2E84-F82C-771C-396A254C315B}"/>
                </a:ext>
              </a:extLst>
            </p:cNvPr>
            <p:cNvGrpSpPr/>
            <p:nvPr/>
          </p:nvGrpSpPr>
          <p:grpSpPr>
            <a:xfrm>
              <a:off x="6768114" y="5472912"/>
              <a:ext cx="478871" cy="553724"/>
              <a:chOff x="6768114" y="5472912"/>
              <a:chExt cx="478871" cy="553724"/>
            </a:xfrm>
          </p:grpSpPr>
          <p:sp>
            <p:nvSpPr>
              <p:cNvPr id="16" name="Freeform 17">
                <a:extLst>
                  <a:ext uri="{FF2B5EF4-FFF2-40B4-BE49-F238E27FC236}">
                    <a16:creationId xmlns:a16="http://schemas.microsoft.com/office/drawing/2014/main" id="{E1CF20F9-2047-CD87-86AE-C115A097BAFA}"/>
                  </a:ext>
                </a:extLst>
              </p:cNvPr>
              <p:cNvSpPr/>
              <p:nvPr/>
            </p:nvSpPr>
            <p:spPr>
              <a:xfrm>
                <a:off x="6768114" y="5547765"/>
                <a:ext cx="478871" cy="478871"/>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sp>
            <p:nvSpPr>
              <p:cNvPr id="17" name="TextBox 18">
                <a:extLst>
                  <a:ext uri="{FF2B5EF4-FFF2-40B4-BE49-F238E27FC236}">
                    <a16:creationId xmlns:a16="http://schemas.microsoft.com/office/drawing/2014/main" id="{459CF458-C931-1DD3-10BF-B17186000DB7}"/>
                  </a:ext>
                </a:extLst>
              </p:cNvPr>
              <p:cNvSpPr txBox="1"/>
              <p:nvPr/>
            </p:nvSpPr>
            <p:spPr>
              <a:xfrm>
                <a:off x="6840745" y="5472912"/>
                <a:ext cx="389086" cy="417140"/>
              </a:xfrm>
              <a:prstGeom prst="rect">
                <a:avLst/>
              </a:prstGeom>
              <a:noFill/>
              <a:ln cap="flat">
                <a:noFill/>
              </a:ln>
            </p:spPr>
            <p:txBody>
              <a:bodyPr vert="horz" wrap="square" lIns="33869" tIns="33869" rIns="33869" bIns="33869" anchor="ctr" anchorCtr="1" compatLnSpc="1">
                <a:noAutofit/>
              </a:bodyPr>
              <a:lstStyle/>
              <a:p>
                <a:pPr marL="0" marR="0" lvl="0" indent="0" algn="ctr" defTabSz="457200"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sp>
          <p:nvSpPr>
            <p:cNvPr id="18" name="Freeform 21">
              <a:extLst>
                <a:ext uri="{FF2B5EF4-FFF2-40B4-BE49-F238E27FC236}">
                  <a16:creationId xmlns:a16="http://schemas.microsoft.com/office/drawing/2014/main" id="{D0B251C1-9B49-329B-F838-36F71F642017}"/>
                </a:ext>
              </a:extLst>
            </p:cNvPr>
            <p:cNvSpPr/>
            <p:nvPr/>
          </p:nvSpPr>
          <p:spPr>
            <a:xfrm>
              <a:off x="6823719" y="5652171"/>
              <a:ext cx="377619" cy="215716"/>
            </a:xfrm>
            <a:custGeom>
              <a:avLst/>
              <a:gdLst>
                <a:gd name="f0" fmla="val w"/>
                <a:gd name="f1" fmla="val h"/>
                <a:gd name="f2" fmla="val 0"/>
                <a:gd name="f3" fmla="val 688005"/>
                <a:gd name="f4" fmla="val 393023"/>
                <a:gd name="f5" fmla="val 688006"/>
                <a:gd name="f6" fmla="*/ f0 1 688005"/>
                <a:gd name="f7" fmla="*/ f1 1 393023"/>
                <a:gd name="f8" fmla="+- f4 0 f2"/>
                <a:gd name="f9" fmla="+- f3 0 f2"/>
                <a:gd name="f10" fmla="*/ f9 1 688005"/>
                <a:gd name="f11" fmla="*/ f8 1 393023"/>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688005" h="393023">
                  <a:moveTo>
                    <a:pt x="f2" y="f2"/>
                  </a:moveTo>
                  <a:lnTo>
                    <a:pt x="f5" y="f2"/>
                  </a:lnTo>
                  <a:lnTo>
                    <a:pt x="f5" y="f4"/>
                  </a:lnTo>
                  <a:lnTo>
                    <a:pt x="f2" y="f4"/>
                  </a:lnTo>
                  <a:lnTo>
                    <a:pt x="f2" y="f2"/>
                  </a:lnTo>
                  <a:close/>
                </a:path>
              </a:pathLst>
            </a:custGeom>
            <a:blipFill>
              <a:blip r:embed="rId14">
                <a:alphaModFix/>
                <a:extLst>
                  <a:ext uri="{96DAC541-7B7A-43D3-8B79-37D633B846F1}">
                    <asvg:svgBlip xmlns:asvg="http://schemas.microsoft.com/office/drawing/2016/SVG/main" r:embed="rId1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grpSp>
        <p:nvGrpSpPr>
          <p:cNvPr id="19" name="Group 1">
            <a:extLst>
              <a:ext uri="{FF2B5EF4-FFF2-40B4-BE49-F238E27FC236}">
                <a16:creationId xmlns:a16="http://schemas.microsoft.com/office/drawing/2014/main" id="{A8121079-274D-A9AD-BCC1-B0E02AF1BD8C}"/>
              </a:ext>
            </a:extLst>
          </p:cNvPr>
          <p:cNvGrpSpPr/>
          <p:nvPr/>
        </p:nvGrpSpPr>
        <p:grpSpPr>
          <a:xfrm>
            <a:off x="8536582" y="5106146"/>
            <a:ext cx="737335" cy="945297"/>
            <a:chOff x="8536582" y="5106146"/>
            <a:chExt cx="737335" cy="945297"/>
          </a:xfrm>
        </p:grpSpPr>
        <p:sp>
          <p:nvSpPr>
            <p:cNvPr id="20" name="Freeform 35">
              <a:extLst>
                <a:ext uri="{FF2B5EF4-FFF2-40B4-BE49-F238E27FC236}">
                  <a16:creationId xmlns:a16="http://schemas.microsoft.com/office/drawing/2014/main" id="{ADD791EE-061A-0CC3-8E0E-FC1C97C95415}"/>
                </a:ext>
              </a:extLst>
            </p:cNvPr>
            <p:cNvSpPr/>
            <p:nvPr/>
          </p:nvSpPr>
          <p:spPr>
            <a:xfrm>
              <a:off x="8536582" y="5106146"/>
              <a:ext cx="737335" cy="945297"/>
            </a:xfrm>
            <a:custGeom>
              <a:avLst/>
              <a:gdLst>
                <a:gd name="f0" fmla="val w"/>
                <a:gd name="f1" fmla="val h"/>
                <a:gd name="f2" fmla="val 0"/>
                <a:gd name="f3" fmla="val 1343379"/>
                <a:gd name="f4" fmla="val 1722280"/>
                <a:gd name="f5" fmla="val 1722281"/>
                <a:gd name="f6" fmla="*/ f0 1 1343379"/>
                <a:gd name="f7" fmla="*/ f1 1 1722280"/>
                <a:gd name="f8" fmla="+- f4 0 f2"/>
                <a:gd name="f9" fmla="+- f3 0 f2"/>
                <a:gd name="f10" fmla="*/ f9 1 1343379"/>
                <a:gd name="f11" fmla="*/ f8 1 172228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343379" h="1722280">
                  <a:moveTo>
                    <a:pt x="f2" y="f2"/>
                  </a:moveTo>
                  <a:lnTo>
                    <a:pt x="f3" y="f2"/>
                  </a:lnTo>
                  <a:lnTo>
                    <a:pt x="f3" y="f5"/>
                  </a:lnTo>
                  <a:lnTo>
                    <a:pt x="f2" y="f5"/>
                  </a:lnTo>
                  <a:lnTo>
                    <a:pt x="f2" y="f2"/>
                  </a:lnTo>
                  <a:close/>
                </a:path>
              </a:pathLst>
            </a:custGeom>
            <a:blipFill>
              <a:blip r:embed="rId16">
                <a:alphaModFix/>
                <a:extLst>
                  <a:ext uri="{96DAC541-7B7A-43D3-8B79-37D633B846F1}">
                    <asvg:svgBlip xmlns:asvg="http://schemas.microsoft.com/office/drawing/2016/SVG/main" r:embed="rId17"/>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nvGrpSpPr>
            <p:cNvPr id="21" name="Group 36">
              <a:extLst>
                <a:ext uri="{FF2B5EF4-FFF2-40B4-BE49-F238E27FC236}">
                  <a16:creationId xmlns:a16="http://schemas.microsoft.com/office/drawing/2014/main" id="{0E0AEAE0-3E46-3D9E-2348-06194A272BAE}"/>
                </a:ext>
              </a:extLst>
            </p:cNvPr>
            <p:cNvGrpSpPr/>
            <p:nvPr/>
          </p:nvGrpSpPr>
          <p:grpSpPr>
            <a:xfrm>
              <a:off x="8665814" y="5212006"/>
              <a:ext cx="478871" cy="478871"/>
              <a:chOff x="8665814" y="5212006"/>
              <a:chExt cx="478871" cy="478871"/>
            </a:xfrm>
          </p:grpSpPr>
          <p:sp>
            <p:nvSpPr>
              <p:cNvPr id="22" name="Freeform 37">
                <a:extLst>
                  <a:ext uri="{FF2B5EF4-FFF2-40B4-BE49-F238E27FC236}">
                    <a16:creationId xmlns:a16="http://schemas.microsoft.com/office/drawing/2014/main" id="{B856D35E-C132-2196-F569-215EBFF241B4}"/>
                  </a:ext>
                </a:extLst>
              </p:cNvPr>
              <p:cNvSpPr/>
              <p:nvPr/>
            </p:nvSpPr>
            <p:spPr>
              <a:xfrm>
                <a:off x="8665814" y="5212006"/>
                <a:ext cx="478871" cy="478871"/>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sp>
            <p:nvSpPr>
              <p:cNvPr id="23" name="TextBox 38">
                <a:extLst>
                  <a:ext uri="{FF2B5EF4-FFF2-40B4-BE49-F238E27FC236}">
                    <a16:creationId xmlns:a16="http://schemas.microsoft.com/office/drawing/2014/main" id="{56F6DCAC-1121-975B-06D2-0E0BDA8F86A6}"/>
                  </a:ext>
                </a:extLst>
              </p:cNvPr>
              <p:cNvSpPr txBox="1"/>
              <p:nvPr/>
            </p:nvSpPr>
            <p:spPr>
              <a:xfrm>
                <a:off x="8710711" y="5228840"/>
                <a:ext cx="389086" cy="417140"/>
              </a:xfrm>
              <a:prstGeom prst="rect">
                <a:avLst/>
              </a:prstGeom>
              <a:noFill/>
              <a:ln cap="flat">
                <a:noFill/>
              </a:ln>
            </p:spPr>
            <p:txBody>
              <a:bodyPr vert="horz" wrap="square" lIns="33869" tIns="33869" rIns="33869" bIns="33869" anchor="ctr" anchorCtr="1" compatLnSpc="1">
                <a:noAutofit/>
              </a:bodyPr>
              <a:lstStyle/>
              <a:p>
                <a:pPr marL="0" marR="0" lvl="0" indent="0" algn="ctr" defTabSz="457200"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sp>
          <p:nvSpPr>
            <p:cNvPr id="24" name="Freeform 39">
              <a:extLst>
                <a:ext uri="{FF2B5EF4-FFF2-40B4-BE49-F238E27FC236}">
                  <a16:creationId xmlns:a16="http://schemas.microsoft.com/office/drawing/2014/main" id="{B3959D66-4DE2-1BCC-3F6D-1E34233BDE0C}"/>
                </a:ext>
              </a:extLst>
            </p:cNvPr>
            <p:cNvSpPr/>
            <p:nvPr/>
          </p:nvSpPr>
          <p:spPr>
            <a:xfrm>
              <a:off x="8781019" y="5267035"/>
              <a:ext cx="223707" cy="383234"/>
            </a:xfrm>
            <a:custGeom>
              <a:avLst/>
              <a:gdLst>
                <a:gd name="f0" fmla="val w"/>
                <a:gd name="f1" fmla="val h"/>
                <a:gd name="f2" fmla="val 0"/>
                <a:gd name="f3" fmla="val 407592"/>
                <a:gd name="f4" fmla="val 698231"/>
                <a:gd name="f5" fmla="*/ f0 1 407592"/>
                <a:gd name="f6" fmla="*/ f1 1 698231"/>
                <a:gd name="f7" fmla="+- f4 0 f2"/>
                <a:gd name="f8" fmla="+- f3 0 f2"/>
                <a:gd name="f9" fmla="*/ f8 1 407592"/>
                <a:gd name="f10" fmla="*/ f7 1 698231"/>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407592" h="698231">
                  <a:moveTo>
                    <a:pt x="f2" y="f2"/>
                  </a:moveTo>
                  <a:lnTo>
                    <a:pt x="f3" y="f2"/>
                  </a:lnTo>
                  <a:lnTo>
                    <a:pt x="f3" y="f4"/>
                  </a:lnTo>
                  <a:lnTo>
                    <a:pt x="f2" y="f4"/>
                  </a:lnTo>
                  <a:lnTo>
                    <a:pt x="f2" y="f2"/>
                  </a:lnTo>
                  <a:close/>
                </a:path>
              </a:pathLst>
            </a:custGeom>
            <a:blipFill>
              <a:blip r:embed="rId18">
                <a:alphaModFix/>
                <a:extLst>
                  <a:ext uri="{96DAC541-7B7A-43D3-8B79-37D633B846F1}">
                    <asvg:svgBlip xmlns:asvg="http://schemas.microsoft.com/office/drawing/2016/SVG/main" r:embed="rId19"/>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grpSp>
        <p:nvGrpSpPr>
          <p:cNvPr id="25" name="Group 8">
            <a:extLst>
              <a:ext uri="{FF2B5EF4-FFF2-40B4-BE49-F238E27FC236}">
                <a16:creationId xmlns:a16="http://schemas.microsoft.com/office/drawing/2014/main" id="{B0A3CBAC-5DA5-577D-34D5-4827E3268BAC}"/>
              </a:ext>
            </a:extLst>
          </p:cNvPr>
          <p:cNvGrpSpPr/>
          <p:nvPr/>
        </p:nvGrpSpPr>
        <p:grpSpPr>
          <a:xfrm>
            <a:off x="5619609" y="4735421"/>
            <a:ext cx="737335" cy="945297"/>
            <a:chOff x="5619609" y="4735421"/>
            <a:chExt cx="737335" cy="945297"/>
          </a:xfrm>
        </p:grpSpPr>
        <p:sp>
          <p:nvSpPr>
            <p:cNvPr id="26" name="Freeform 4">
              <a:extLst>
                <a:ext uri="{FF2B5EF4-FFF2-40B4-BE49-F238E27FC236}">
                  <a16:creationId xmlns:a16="http://schemas.microsoft.com/office/drawing/2014/main" id="{4B86849D-6CAC-71CA-13D6-13094D4699B1}"/>
                </a:ext>
              </a:extLst>
            </p:cNvPr>
            <p:cNvSpPr/>
            <p:nvPr/>
          </p:nvSpPr>
          <p:spPr>
            <a:xfrm>
              <a:off x="5619609" y="4735421"/>
              <a:ext cx="737335" cy="945297"/>
            </a:xfrm>
            <a:custGeom>
              <a:avLst/>
              <a:gdLst>
                <a:gd name="f0" fmla="val w"/>
                <a:gd name="f1" fmla="val h"/>
                <a:gd name="f2" fmla="val 0"/>
                <a:gd name="f3" fmla="val 1343379"/>
                <a:gd name="f4" fmla="val 1722280"/>
                <a:gd name="f5" fmla="*/ f0 1 1343379"/>
                <a:gd name="f6" fmla="*/ f1 1 1722280"/>
                <a:gd name="f7" fmla="+- f4 0 f2"/>
                <a:gd name="f8" fmla="+- f3 0 f2"/>
                <a:gd name="f9" fmla="*/ f8 1 1343379"/>
                <a:gd name="f10" fmla="*/ f7 1 172228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343379" h="1722280">
                  <a:moveTo>
                    <a:pt x="f2" y="f2"/>
                  </a:moveTo>
                  <a:lnTo>
                    <a:pt x="f3" y="f2"/>
                  </a:lnTo>
                  <a:lnTo>
                    <a:pt x="f3" y="f4"/>
                  </a:lnTo>
                  <a:lnTo>
                    <a:pt x="f2" y="f4"/>
                  </a:lnTo>
                  <a:lnTo>
                    <a:pt x="f2" y="f2"/>
                  </a:lnTo>
                  <a:close/>
                </a:path>
              </a:pathLst>
            </a:custGeom>
            <a:blipFill>
              <a:blip r:embed="rId20">
                <a:alphaModFix/>
                <a:extLst>
                  <a:ext uri="{96DAC541-7B7A-43D3-8B79-37D633B846F1}">
                    <asvg:svgBlip xmlns:asvg="http://schemas.microsoft.com/office/drawing/2016/SVG/main" r:embed="rId21"/>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nvGrpSpPr>
            <p:cNvPr id="27" name="Group 10">
              <a:extLst>
                <a:ext uri="{FF2B5EF4-FFF2-40B4-BE49-F238E27FC236}">
                  <a16:creationId xmlns:a16="http://schemas.microsoft.com/office/drawing/2014/main" id="{097D3DAF-3D68-9458-4450-68566BB5CEDF}"/>
                </a:ext>
              </a:extLst>
            </p:cNvPr>
            <p:cNvGrpSpPr/>
            <p:nvPr/>
          </p:nvGrpSpPr>
          <p:grpSpPr>
            <a:xfrm>
              <a:off x="5744937" y="4836590"/>
              <a:ext cx="478871" cy="478871"/>
              <a:chOff x="5744937" y="4836590"/>
              <a:chExt cx="478871" cy="478871"/>
            </a:xfrm>
          </p:grpSpPr>
          <p:sp>
            <p:nvSpPr>
              <p:cNvPr id="28" name="Freeform 11">
                <a:extLst>
                  <a:ext uri="{FF2B5EF4-FFF2-40B4-BE49-F238E27FC236}">
                    <a16:creationId xmlns:a16="http://schemas.microsoft.com/office/drawing/2014/main" id="{2D9B8AC8-35F9-E409-6244-EB3B93797E03}"/>
                  </a:ext>
                </a:extLst>
              </p:cNvPr>
              <p:cNvSpPr/>
              <p:nvPr/>
            </p:nvSpPr>
            <p:spPr>
              <a:xfrm>
                <a:off x="5744937" y="4836590"/>
                <a:ext cx="478871" cy="478871"/>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sp>
            <p:nvSpPr>
              <p:cNvPr id="29" name="TextBox 12">
                <a:extLst>
                  <a:ext uri="{FF2B5EF4-FFF2-40B4-BE49-F238E27FC236}">
                    <a16:creationId xmlns:a16="http://schemas.microsoft.com/office/drawing/2014/main" id="{3F29FE40-CE33-55C0-5726-8C8257F310FA}"/>
                  </a:ext>
                </a:extLst>
              </p:cNvPr>
              <p:cNvSpPr txBox="1"/>
              <p:nvPr/>
            </p:nvSpPr>
            <p:spPr>
              <a:xfrm>
                <a:off x="5789834" y="4853424"/>
                <a:ext cx="389086" cy="417140"/>
              </a:xfrm>
              <a:prstGeom prst="rect">
                <a:avLst/>
              </a:prstGeom>
              <a:noFill/>
              <a:ln cap="flat">
                <a:noFill/>
              </a:ln>
            </p:spPr>
            <p:txBody>
              <a:bodyPr vert="horz" wrap="square" lIns="33869" tIns="33869" rIns="33869" bIns="33869" anchor="ctr" anchorCtr="1" compatLnSpc="1">
                <a:noAutofit/>
              </a:bodyPr>
              <a:lstStyle/>
              <a:p>
                <a:pPr marL="0" marR="0" lvl="0" indent="0" algn="ctr" defTabSz="457200"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sp>
          <p:nvSpPr>
            <p:cNvPr id="30" name="Freeform 33">
              <a:extLst>
                <a:ext uri="{FF2B5EF4-FFF2-40B4-BE49-F238E27FC236}">
                  <a16:creationId xmlns:a16="http://schemas.microsoft.com/office/drawing/2014/main" id="{59FEF24D-C6FC-2883-9079-52FACED3A661}"/>
                </a:ext>
              </a:extLst>
            </p:cNvPr>
            <p:cNvSpPr/>
            <p:nvPr/>
          </p:nvSpPr>
          <p:spPr>
            <a:xfrm>
              <a:off x="5827818" y="4917277"/>
              <a:ext cx="328086" cy="323313"/>
            </a:xfrm>
            <a:custGeom>
              <a:avLst/>
              <a:gdLst>
                <a:gd name="f0" fmla="val w"/>
                <a:gd name="f1" fmla="val h"/>
                <a:gd name="f2" fmla="val 0"/>
                <a:gd name="f3" fmla="val 597752"/>
                <a:gd name="f4" fmla="val 589058"/>
                <a:gd name="f5" fmla="val 597753"/>
                <a:gd name="f6" fmla="*/ f0 1 597752"/>
                <a:gd name="f7" fmla="*/ f1 1 589058"/>
                <a:gd name="f8" fmla="+- f4 0 f2"/>
                <a:gd name="f9" fmla="+- f3 0 f2"/>
                <a:gd name="f10" fmla="*/ f9 1 597752"/>
                <a:gd name="f11" fmla="*/ f8 1 589058"/>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597752" h="589058">
                  <a:moveTo>
                    <a:pt x="f2" y="f2"/>
                  </a:moveTo>
                  <a:lnTo>
                    <a:pt x="f5" y="f2"/>
                  </a:lnTo>
                  <a:lnTo>
                    <a:pt x="f5" y="f4"/>
                  </a:lnTo>
                  <a:lnTo>
                    <a:pt x="f2" y="f4"/>
                  </a:lnTo>
                  <a:lnTo>
                    <a:pt x="f2" y="f2"/>
                  </a:lnTo>
                  <a:close/>
                </a:path>
              </a:pathLst>
            </a:custGeom>
            <a:blipFill>
              <a:blip r:embed="rId22">
                <a:alphaModFix/>
                <a:extLst>
                  <a:ext uri="{96DAC541-7B7A-43D3-8B79-37D633B846F1}">
                    <asvg:svgBlip xmlns:asvg="http://schemas.microsoft.com/office/drawing/2016/SVG/main" r:embed="rId23"/>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grpSp>
        <p:nvGrpSpPr>
          <p:cNvPr id="31" name="Group 14">
            <a:extLst>
              <a:ext uri="{FF2B5EF4-FFF2-40B4-BE49-F238E27FC236}">
                <a16:creationId xmlns:a16="http://schemas.microsoft.com/office/drawing/2014/main" id="{437E86EB-2273-9484-41C0-2CCF751F1B33}"/>
              </a:ext>
            </a:extLst>
          </p:cNvPr>
          <p:cNvGrpSpPr/>
          <p:nvPr/>
        </p:nvGrpSpPr>
        <p:grpSpPr>
          <a:xfrm>
            <a:off x="4373355" y="3845134"/>
            <a:ext cx="737335" cy="945297"/>
            <a:chOff x="4373355" y="3845134"/>
            <a:chExt cx="737335" cy="945297"/>
          </a:xfrm>
        </p:grpSpPr>
        <p:sp>
          <p:nvSpPr>
            <p:cNvPr id="32" name="Freeform 26">
              <a:extLst>
                <a:ext uri="{FF2B5EF4-FFF2-40B4-BE49-F238E27FC236}">
                  <a16:creationId xmlns:a16="http://schemas.microsoft.com/office/drawing/2014/main" id="{DB46602B-579D-5009-B082-EA0E16CE7921}"/>
                </a:ext>
              </a:extLst>
            </p:cNvPr>
            <p:cNvSpPr/>
            <p:nvPr/>
          </p:nvSpPr>
          <p:spPr>
            <a:xfrm>
              <a:off x="4373355" y="3845134"/>
              <a:ext cx="737335" cy="945297"/>
            </a:xfrm>
            <a:custGeom>
              <a:avLst/>
              <a:gdLst>
                <a:gd name="f0" fmla="val w"/>
                <a:gd name="f1" fmla="val h"/>
                <a:gd name="f2" fmla="val 0"/>
                <a:gd name="f3" fmla="val 1343379"/>
                <a:gd name="f4" fmla="val 1722280"/>
                <a:gd name="f5" fmla="*/ f0 1 1343379"/>
                <a:gd name="f6" fmla="*/ f1 1 1722280"/>
                <a:gd name="f7" fmla="+- f4 0 f2"/>
                <a:gd name="f8" fmla="+- f3 0 f2"/>
                <a:gd name="f9" fmla="*/ f8 1 1343379"/>
                <a:gd name="f10" fmla="*/ f7 1 172228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343379" h="1722280">
                  <a:moveTo>
                    <a:pt x="f2" y="f2"/>
                  </a:moveTo>
                  <a:lnTo>
                    <a:pt x="f3" y="f2"/>
                  </a:lnTo>
                  <a:lnTo>
                    <a:pt x="f3" y="f4"/>
                  </a:lnTo>
                  <a:lnTo>
                    <a:pt x="f2" y="f4"/>
                  </a:lnTo>
                  <a:lnTo>
                    <a:pt x="f2" y="f2"/>
                  </a:lnTo>
                  <a:close/>
                </a:path>
              </a:pathLst>
            </a:custGeom>
            <a:blipFill>
              <a:blip r:embed="rId24">
                <a:alphaModFix/>
                <a:extLst>
                  <a:ext uri="{96DAC541-7B7A-43D3-8B79-37D633B846F1}">
                    <asvg:svgBlip xmlns:asvg="http://schemas.microsoft.com/office/drawing/2016/SVG/main" r:embed="rId2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nvGrpSpPr>
            <p:cNvPr id="33" name="Group 27">
              <a:extLst>
                <a:ext uri="{FF2B5EF4-FFF2-40B4-BE49-F238E27FC236}">
                  <a16:creationId xmlns:a16="http://schemas.microsoft.com/office/drawing/2014/main" id="{A840A47B-F801-526D-8C1B-54F6B822C2C6}"/>
                </a:ext>
              </a:extLst>
            </p:cNvPr>
            <p:cNvGrpSpPr/>
            <p:nvPr/>
          </p:nvGrpSpPr>
          <p:grpSpPr>
            <a:xfrm>
              <a:off x="4509500" y="3944767"/>
              <a:ext cx="478871" cy="478871"/>
              <a:chOff x="4509500" y="3944767"/>
              <a:chExt cx="478871" cy="478871"/>
            </a:xfrm>
          </p:grpSpPr>
          <p:sp>
            <p:nvSpPr>
              <p:cNvPr id="34" name="Freeform 28">
                <a:extLst>
                  <a:ext uri="{FF2B5EF4-FFF2-40B4-BE49-F238E27FC236}">
                    <a16:creationId xmlns:a16="http://schemas.microsoft.com/office/drawing/2014/main" id="{CBC12309-C399-6101-BE6B-4C32C2BB5B1F}"/>
                  </a:ext>
                </a:extLst>
              </p:cNvPr>
              <p:cNvSpPr/>
              <p:nvPr/>
            </p:nvSpPr>
            <p:spPr>
              <a:xfrm>
                <a:off x="4509500" y="3944767"/>
                <a:ext cx="478871" cy="478871"/>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sp>
            <p:nvSpPr>
              <p:cNvPr id="35" name="TextBox 29">
                <a:extLst>
                  <a:ext uri="{FF2B5EF4-FFF2-40B4-BE49-F238E27FC236}">
                    <a16:creationId xmlns:a16="http://schemas.microsoft.com/office/drawing/2014/main" id="{E90E3D2C-D9A7-A906-1D79-7A1734539727}"/>
                  </a:ext>
                </a:extLst>
              </p:cNvPr>
              <p:cNvSpPr txBox="1"/>
              <p:nvPr/>
            </p:nvSpPr>
            <p:spPr>
              <a:xfrm>
                <a:off x="4581299" y="3948159"/>
                <a:ext cx="389086" cy="417140"/>
              </a:xfrm>
              <a:prstGeom prst="rect">
                <a:avLst/>
              </a:prstGeom>
              <a:noFill/>
              <a:ln cap="flat">
                <a:noFill/>
              </a:ln>
            </p:spPr>
            <p:txBody>
              <a:bodyPr vert="horz" wrap="square" lIns="33869" tIns="33869" rIns="33869" bIns="33869" anchor="ctr" anchorCtr="1" compatLnSpc="1">
                <a:noAutofit/>
              </a:bodyPr>
              <a:lstStyle/>
              <a:p>
                <a:pPr marL="0" marR="0" lvl="0" indent="0" algn="ctr" defTabSz="457200"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sp>
          <p:nvSpPr>
            <p:cNvPr id="36" name="Freeform 32">
              <a:extLst>
                <a:ext uri="{FF2B5EF4-FFF2-40B4-BE49-F238E27FC236}">
                  <a16:creationId xmlns:a16="http://schemas.microsoft.com/office/drawing/2014/main" id="{1ED51162-6BE7-7626-48B8-FD01A3454A59}"/>
                </a:ext>
              </a:extLst>
            </p:cNvPr>
            <p:cNvSpPr/>
            <p:nvPr/>
          </p:nvSpPr>
          <p:spPr>
            <a:xfrm>
              <a:off x="4608182" y="4005510"/>
              <a:ext cx="324557" cy="386379"/>
            </a:xfrm>
            <a:custGeom>
              <a:avLst/>
              <a:gdLst>
                <a:gd name="f0" fmla="val w"/>
                <a:gd name="f1" fmla="val h"/>
                <a:gd name="f2" fmla="val 0"/>
                <a:gd name="f3" fmla="val 591333"/>
                <a:gd name="f4" fmla="val 703968"/>
                <a:gd name="f5" fmla="*/ f0 1 591333"/>
                <a:gd name="f6" fmla="*/ f1 1 703968"/>
                <a:gd name="f7" fmla="+- f4 0 f2"/>
                <a:gd name="f8" fmla="+- f3 0 f2"/>
                <a:gd name="f9" fmla="*/ f8 1 591333"/>
                <a:gd name="f10" fmla="*/ f7 1 703968"/>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591333" h="703968">
                  <a:moveTo>
                    <a:pt x="f2" y="f2"/>
                  </a:moveTo>
                  <a:lnTo>
                    <a:pt x="f3" y="f2"/>
                  </a:lnTo>
                  <a:lnTo>
                    <a:pt x="f3" y="f4"/>
                  </a:lnTo>
                  <a:lnTo>
                    <a:pt x="f2" y="f4"/>
                  </a:lnTo>
                  <a:lnTo>
                    <a:pt x="f2" y="f2"/>
                  </a:lnTo>
                  <a:close/>
                </a:path>
              </a:pathLst>
            </a:custGeom>
            <a:blipFill>
              <a:blip r:embed="rId26">
                <a:alphaModFix/>
                <a:extLst>
                  <a:ext uri="{96DAC541-7B7A-43D3-8B79-37D633B846F1}">
                    <asvg:svgBlip xmlns:asvg="http://schemas.microsoft.com/office/drawing/2016/SVG/main" r:embed="rId27"/>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grpSp>
        <p:nvGrpSpPr>
          <p:cNvPr id="37" name="Group 20">
            <a:extLst>
              <a:ext uri="{FF2B5EF4-FFF2-40B4-BE49-F238E27FC236}">
                <a16:creationId xmlns:a16="http://schemas.microsoft.com/office/drawing/2014/main" id="{038C5F51-6370-9B50-F944-7920C34EE68D}"/>
              </a:ext>
            </a:extLst>
          </p:cNvPr>
          <p:cNvGrpSpPr/>
          <p:nvPr/>
        </p:nvGrpSpPr>
        <p:grpSpPr>
          <a:xfrm>
            <a:off x="2608252" y="3639750"/>
            <a:ext cx="737335" cy="945297"/>
            <a:chOff x="2608252" y="3639750"/>
            <a:chExt cx="737335" cy="945297"/>
          </a:xfrm>
        </p:grpSpPr>
        <p:sp>
          <p:nvSpPr>
            <p:cNvPr id="38" name="Freeform 5">
              <a:extLst>
                <a:ext uri="{FF2B5EF4-FFF2-40B4-BE49-F238E27FC236}">
                  <a16:creationId xmlns:a16="http://schemas.microsoft.com/office/drawing/2014/main" id="{7F5D112B-EBC7-02AB-30DB-9ABEF3FAE83F}"/>
                </a:ext>
              </a:extLst>
            </p:cNvPr>
            <p:cNvSpPr/>
            <p:nvPr/>
          </p:nvSpPr>
          <p:spPr>
            <a:xfrm>
              <a:off x="2608252" y="3639750"/>
              <a:ext cx="737335" cy="945297"/>
            </a:xfrm>
            <a:custGeom>
              <a:avLst/>
              <a:gdLst>
                <a:gd name="f0" fmla="val w"/>
                <a:gd name="f1" fmla="val h"/>
                <a:gd name="f2" fmla="val 0"/>
                <a:gd name="f3" fmla="val 1343379"/>
                <a:gd name="f4" fmla="val 1722280"/>
                <a:gd name="f5" fmla="val 1722281"/>
                <a:gd name="f6" fmla="*/ f0 1 1343379"/>
                <a:gd name="f7" fmla="*/ f1 1 1722280"/>
                <a:gd name="f8" fmla="+- f4 0 f2"/>
                <a:gd name="f9" fmla="+- f3 0 f2"/>
                <a:gd name="f10" fmla="*/ f9 1 1343379"/>
                <a:gd name="f11" fmla="*/ f8 1 172228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343379" h="1722280">
                  <a:moveTo>
                    <a:pt x="f2" y="f2"/>
                  </a:moveTo>
                  <a:lnTo>
                    <a:pt x="f3" y="f2"/>
                  </a:lnTo>
                  <a:lnTo>
                    <a:pt x="f3" y="f5"/>
                  </a:lnTo>
                  <a:lnTo>
                    <a:pt x="f2" y="f5"/>
                  </a:lnTo>
                  <a:lnTo>
                    <a:pt x="f2" y="f2"/>
                  </a:lnTo>
                  <a:close/>
                </a:path>
              </a:pathLst>
            </a:custGeom>
            <a:blipFill>
              <a:blip r:embed="rId28">
                <a:alphaModFix/>
                <a:extLst>
                  <a:ext uri="{96DAC541-7B7A-43D3-8B79-37D633B846F1}">
                    <asvg:svgBlip xmlns:asvg="http://schemas.microsoft.com/office/drawing/2016/SVG/main" r:embed="rId29"/>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nvGrpSpPr>
            <p:cNvPr id="39" name="Group 13">
              <a:extLst>
                <a:ext uri="{FF2B5EF4-FFF2-40B4-BE49-F238E27FC236}">
                  <a16:creationId xmlns:a16="http://schemas.microsoft.com/office/drawing/2014/main" id="{2407895D-F255-F4F7-E9B4-0E92AEF486CA}"/>
                </a:ext>
              </a:extLst>
            </p:cNvPr>
            <p:cNvGrpSpPr/>
            <p:nvPr/>
          </p:nvGrpSpPr>
          <p:grpSpPr>
            <a:xfrm>
              <a:off x="2745047" y="3740344"/>
              <a:ext cx="478871" cy="478871"/>
              <a:chOff x="2745047" y="3740344"/>
              <a:chExt cx="478871" cy="478871"/>
            </a:xfrm>
          </p:grpSpPr>
          <p:sp>
            <p:nvSpPr>
              <p:cNvPr id="40" name="Freeform 14">
                <a:extLst>
                  <a:ext uri="{FF2B5EF4-FFF2-40B4-BE49-F238E27FC236}">
                    <a16:creationId xmlns:a16="http://schemas.microsoft.com/office/drawing/2014/main" id="{55F573B7-5DDF-A3DE-845C-82C34C3AACA5}"/>
                  </a:ext>
                </a:extLst>
              </p:cNvPr>
              <p:cNvSpPr/>
              <p:nvPr/>
            </p:nvSpPr>
            <p:spPr>
              <a:xfrm>
                <a:off x="2745047" y="3740344"/>
                <a:ext cx="478871" cy="478871"/>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sp>
            <p:nvSpPr>
              <p:cNvPr id="41" name="TextBox 15">
                <a:extLst>
                  <a:ext uri="{FF2B5EF4-FFF2-40B4-BE49-F238E27FC236}">
                    <a16:creationId xmlns:a16="http://schemas.microsoft.com/office/drawing/2014/main" id="{87566580-DA5D-3392-C587-196F32C51706}"/>
                  </a:ext>
                </a:extLst>
              </p:cNvPr>
              <p:cNvSpPr txBox="1"/>
              <p:nvPr/>
            </p:nvSpPr>
            <p:spPr>
              <a:xfrm>
                <a:off x="2789944" y="3757178"/>
                <a:ext cx="389086" cy="417140"/>
              </a:xfrm>
              <a:prstGeom prst="rect">
                <a:avLst/>
              </a:prstGeom>
              <a:noFill/>
              <a:ln cap="flat">
                <a:noFill/>
              </a:ln>
            </p:spPr>
            <p:txBody>
              <a:bodyPr vert="horz" wrap="square" lIns="33869" tIns="33869" rIns="33869" bIns="33869" anchor="ctr" anchorCtr="1" compatLnSpc="1">
                <a:noAutofit/>
              </a:bodyPr>
              <a:lstStyle/>
              <a:p>
                <a:pPr marL="0" marR="0" lvl="0" indent="0" algn="ctr" defTabSz="457200"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sp>
          <p:nvSpPr>
            <p:cNvPr id="42" name="Freeform 31">
              <a:extLst>
                <a:ext uri="{FF2B5EF4-FFF2-40B4-BE49-F238E27FC236}">
                  <a16:creationId xmlns:a16="http://schemas.microsoft.com/office/drawing/2014/main" id="{BE8B5183-33AF-2C19-8ECF-E55ECF388FE1}"/>
                </a:ext>
              </a:extLst>
            </p:cNvPr>
            <p:cNvSpPr/>
            <p:nvPr/>
          </p:nvSpPr>
          <p:spPr>
            <a:xfrm>
              <a:off x="2836176" y="3792025"/>
              <a:ext cx="295598" cy="326632"/>
            </a:xfrm>
            <a:custGeom>
              <a:avLst/>
              <a:gdLst>
                <a:gd name="f0" fmla="val w"/>
                <a:gd name="f1" fmla="val h"/>
                <a:gd name="f2" fmla="val 0"/>
                <a:gd name="f3" fmla="val 538569"/>
                <a:gd name="f4" fmla="val 595104"/>
                <a:gd name="f5" fmla="*/ f0 1 538569"/>
                <a:gd name="f6" fmla="*/ f1 1 595104"/>
                <a:gd name="f7" fmla="+- f4 0 f2"/>
                <a:gd name="f8" fmla="+- f3 0 f2"/>
                <a:gd name="f9" fmla="*/ f8 1 538569"/>
                <a:gd name="f10" fmla="*/ f7 1 59510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538569" h="595104">
                  <a:moveTo>
                    <a:pt x="f2" y="f2"/>
                  </a:moveTo>
                  <a:lnTo>
                    <a:pt x="f3" y="f2"/>
                  </a:lnTo>
                  <a:lnTo>
                    <a:pt x="f3" y="f4"/>
                  </a:lnTo>
                  <a:lnTo>
                    <a:pt x="f2" y="f4"/>
                  </a:lnTo>
                  <a:lnTo>
                    <a:pt x="f2" y="f2"/>
                  </a:lnTo>
                  <a:close/>
                </a:path>
              </a:pathLst>
            </a:custGeom>
            <a:blipFill>
              <a:blip r:embed="rId30">
                <a:alphaModFix/>
                <a:extLst>
                  <a:ext uri="{96DAC541-7B7A-43D3-8B79-37D633B846F1}">
                    <asvg:svgBlip xmlns:asvg="http://schemas.microsoft.com/office/drawing/2016/SVG/main" r:embed="rId31"/>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grpSp>
        <p:nvGrpSpPr>
          <p:cNvPr id="43" name="Group 26">
            <a:extLst>
              <a:ext uri="{FF2B5EF4-FFF2-40B4-BE49-F238E27FC236}">
                <a16:creationId xmlns:a16="http://schemas.microsoft.com/office/drawing/2014/main" id="{9971DC84-35B7-3125-3512-A73678B5C402}"/>
              </a:ext>
            </a:extLst>
          </p:cNvPr>
          <p:cNvGrpSpPr/>
          <p:nvPr/>
        </p:nvGrpSpPr>
        <p:grpSpPr>
          <a:xfrm>
            <a:off x="400333" y="2252715"/>
            <a:ext cx="737335" cy="945297"/>
            <a:chOff x="400333" y="2252715"/>
            <a:chExt cx="737335" cy="945297"/>
          </a:xfrm>
        </p:grpSpPr>
        <p:sp>
          <p:nvSpPr>
            <p:cNvPr id="44" name="Freeform 3">
              <a:extLst>
                <a:ext uri="{FF2B5EF4-FFF2-40B4-BE49-F238E27FC236}">
                  <a16:creationId xmlns:a16="http://schemas.microsoft.com/office/drawing/2014/main" id="{CCFC009D-C774-4E39-ED71-52FFC0665954}"/>
                </a:ext>
              </a:extLst>
            </p:cNvPr>
            <p:cNvSpPr/>
            <p:nvPr/>
          </p:nvSpPr>
          <p:spPr>
            <a:xfrm>
              <a:off x="400333" y="2252715"/>
              <a:ext cx="737335" cy="945297"/>
            </a:xfrm>
            <a:custGeom>
              <a:avLst/>
              <a:gdLst>
                <a:gd name="f0" fmla="val w"/>
                <a:gd name="f1" fmla="val h"/>
                <a:gd name="f2" fmla="val 0"/>
                <a:gd name="f3" fmla="val 1343379"/>
                <a:gd name="f4" fmla="val 1722280"/>
                <a:gd name="f5" fmla="val 1343378"/>
                <a:gd name="f6" fmla="val 1722281"/>
                <a:gd name="f7" fmla="*/ f0 1 1343379"/>
                <a:gd name="f8" fmla="*/ f1 1 1722280"/>
                <a:gd name="f9" fmla="+- f4 0 f2"/>
                <a:gd name="f10" fmla="+- f3 0 f2"/>
                <a:gd name="f11" fmla="*/ f10 1 1343379"/>
                <a:gd name="f12" fmla="*/ f9 1 1722280"/>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1343379" h="1722280">
                  <a:moveTo>
                    <a:pt x="f2" y="f2"/>
                  </a:moveTo>
                  <a:lnTo>
                    <a:pt x="f5" y="f2"/>
                  </a:lnTo>
                  <a:lnTo>
                    <a:pt x="f5" y="f6"/>
                  </a:lnTo>
                  <a:lnTo>
                    <a:pt x="f2" y="f6"/>
                  </a:lnTo>
                  <a:lnTo>
                    <a:pt x="f2" y="f2"/>
                  </a:lnTo>
                  <a:close/>
                </a:path>
              </a:pathLst>
            </a:custGeom>
            <a:blipFill>
              <a:blip r:embed="rId32">
                <a:alphaModFix/>
                <a:extLst>
                  <a:ext uri="{96DAC541-7B7A-43D3-8B79-37D633B846F1}">
                    <asvg:svgBlip xmlns:asvg="http://schemas.microsoft.com/office/drawing/2016/SVG/main" r:embed="rId33"/>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nvGrpSpPr>
            <p:cNvPr id="45" name="Group 7">
              <a:extLst>
                <a:ext uri="{FF2B5EF4-FFF2-40B4-BE49-F238E27FC236}">
                  <a16:creationId xmlns:a16="http://schemas.microsoft.com/office/drawing/2014/main" id="{946A74D8-56A2-92EA-AC3A-FA7569E8686D}"/>
                </a:ext>
              </a:extLst>
            </p:cNvPr>
            <p:cNvGrpSpPr/>
            <p:nvPr/>
          </p:nvGrpSpPr>
          <p:grpSpPr>
            <a:xfrm>
              <a:off x="530406" y="2356701"/>
              <a:ext cx="478871" cy="482208"/>
              <a:chOff x="530406" y="2356701"/>
              <a:chExt cx="478871" cy="482208"/>
            </a:xfrm>
          </p:grpSpPr>
          <p:sp>
            <p:nvSpPr>
              <p:cNvPr id="46" name="Freeform 8">
                <a:extLst>
                  <a:ext uri="{FF2B5EF4-FFF2-40B4-BE49-F238E27FC236}">
                    <a16:creationId xmlns:a16="http://schemas.microsoft.com/office/drawing/2014/main" id="{BDD01802-457D-F5F6-1844-D539EDA8CA74}"/>
                  </a:ext>
                </a:extLst>
              </p:cNvPr>
              <p:cNvSpPr/>
              <p:nvPr/>
            </p:nvSpPr>
            <p:spPr>
              <a:xfrm>
                <a:off x="530406" y="2360038"/>
                <a:ext cx="478871" cy="478871"/>
              </a:xfrm>
              <a:custGeom>
                <a:avLst/>
                <a:gdLst>
                  <a:gd name="f0" fmla="val w"/>
                  <a:gd name="f1" fmla="val h"/>
                  <a:gd name="f2" fmla="val 0"/>
                  <a:gd name="f3" fmla="val 812800"/>
                  <a:gd name="f4" fmla="val 406400"/>
                  <a:gd name="f5" fmla="val 181951"/>
                  <a:gd name="f6" fmla="val 630849"/>
                  <a:gd name="f7" fmla="*/ f0 1 812800"/>
                  <a:gd name="f8" fmla="*/ f1 1 812800"/>
                  <a:gd name="f9" fmla="+- f3 0 f2"/>
                  <a:gd name="f10" fmla="*/ f9 1 812800"/>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812800" h="812800">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sp>
            <p:nvSpPr>
              <p:cNvPr id="47" name="TextBox 9">
                <a:extLst>
                  <a:ext uri="{FF2B5EF4-FFF2-40B4-BE49-F238E27FC236}">
                    <a16:creationId xmlns:a16="http://schemas.microsoft.com/office/drawing/2014/main" id="{30368717-07C5-F882-995F-65EC08A5C845}"/>
                  </a:ext>
                </a:extLst>
              </p:cNvPr>
              <p:cNvSpPr txBox="1"/>
              <p:nvPr/>
            </p:nvSpPr>
            <p:spPr>
              <a:xfrm>
                <a:off x="575303" y="2356701"/>
                <a:ext cx="389086" cy="417140"/>
              </a:xfrm>
              <a:prstGeom prst="rect">
                <a:avLst/>
              </a:prstGeom>
              <a:noFill/>
              <a:ln cap="flat">
                <a:noFill/>
              </a:ln>
            </p:spPr>
            <p:txBody>
              <a:bodyPr vert="horz" wrap="square" lIns="33869" tIns="33869" rIns="33869" bIns="33869" anchor="ctr" anchorCtr="1" compatLnSpc="1">
                <a:noAutofit/>
              </a:bodyPr>
              <a:lstStyle/>
              <a:p>
                <a:pPr marL="0" marR="0" lvl="0" indent="0" algn="ctr" defTabSz="457200" rtl="0" fontAlgn="auto" hangingPunct="1">
                  <a:lnSpc>
                    <a:spcPts val="16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sp>
          <p:nvSpPr>
            <p:cNvPr id="48" name="Freeform 30">
              <a:extLst>
                <a:ext uri="{FF2B5EF4-FFF2-40B4-BE49-F238E27FC236}">
                  <a16:creationId xmlns:a16="http://schemas.microsoft.com/office/drawing/2014/main" id="{2F1DA715-2820-38CD-0E75-7DF4A70A0744}"/>
                </a:ext>
              </a:extLst>
            </p:cNvPr>
            <p:cNvSpPr/>
            <p:nvPr/>
          </p:nvSpPr>
          <p:spPr>
            <a:xfrm>
              <a:off x="613342" y="2414802"/>
              <a:ext cx="331232" cy="325023"/>
            </a:xfrm>
            <a:custGeom>
              <a:avLst/>
              <a:gdLst>
                <a:gd name="f0" fmla="val w"/>
                <a:gd name="f1" fmla="val h"/>
                <a:gd name="f2" fmla="val 0"/>
                <a:gd name="f3" fmla="val 603494"/>
                <a:gd name="f4" fmla="val 592178"/>
                <a:gd name="f5" fmla="*/ f0 1 603494"/>
                <a:gd name="f6" fmla="*/ f1 1 592178"/>
                <a:gd name="f7" fmla="+- f4 0 f2"/>
                <a:gd name="f8" fmla="+- f3 0 f2"/>
                <a:gd name="f9" fmla="*/ f8 1 603494"/>
                <a:gd name="f10" fmla="*/ f7 1 592178"/>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603494" h="592178">
                  <a:moveTo>
                    <a:pt x="f2" y="f2"/>
                  </a:moveTo>
                  <a:lnTo>
                    <a:pt x="f3" y="f2"/>
                  </a:lnTo>
                  <a:lnTo>
                    <a:pt x="f3" y="f4"/>
                  </a:lnTo>
                  <a:lnTo>
                    <a:pt x="f2" y="f4"/>
                  </a:lnTo>
                  <a:lnTo>
                    <a:pt x="f2" y="f2"/>
                  </a:lnTo>
                  <a:close/>
                </a:path>
              </a:pathLst>
            </a:custGeom>
            <a:blipFill>
              <a:blip r:embed="rId34">
                <a:alphaModFix/>
                <a:extLst>
                  <a:ext uri="{96DAC541-7B7A-43D3-8B79-37D633B846F1}">
                    <asvg:svgBlip xmlns:asvg="http://schemas.microsoft.com/office/drawing/2016/SVG/main" r:embed="rId3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Arial"/>
              </a:endParaRPr>
            </a:p>
          </p:txBody>
        </p:sp>
      </p:grpSp>
      <p:sp>
        <p:nvSpPr>
          <p:cNvPr id="49" name="TextBox 33">
            <a:extLst>
              <a:ext uri="{FF2B5EF4-FFF2-40B4-BE49-F238E27FC236}">
                <a16:creationId xmlns:a16="http://schemas.microsoft.com/office/drawing/2014/main" id="{6EB6C997-9750-8FF7-34A4-058D267B2E83}"/>
              </a:ext>
            </a:extLst>
          </p:cNvPr>
          <p:cNvSpPr txBox="1"/>
          <p:nvPr/>
        </p:nvSpPr>
        <p:spPr>
          <a:xfrm>
            <a:off x="1210592" y="2337050"/>
            <a:ext cx="2588410" cy="707886"/>
          </a:xfrm>
          <a:prstGeom prst="rect">
            <a:avLst/>
          </a:prstGeom>
          <a:noFill/>
          <a:ln cap="flat">
            <a:noFill/>
          </a:ln>
        </p:spPr>
        <p:txBody>
          <a:bodyPr vert="horz" wrap="square" lIns="91440" tIns="45720" rIns="91440" bIns="45720" anchor="t" anchorCtr="0" compatLnSpc="1">
            <a:sp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dirty="0">
                <a:solidFill>
                  <a:srgbClr val="000000"/>
                </a:solidFill>
                <a:uFillTx/>
                <a:latin typeface="Calibri" pitchFamily="34"/>
                <a:cs typeface="Calibri" pitchFamily="34"/>
              </a:rPr>
              <a:t>Meet with other PQCs conducting PMH work</a:t>
            </a:r>
          </a:p>
        </p:txBody>
      </p:sp>
      <p:sp>
        <p:nvSpPr>
          <p:cNvPr id="50" name="TextBox 34">
            <a:extLst>
              <a:ext uri="{FF2B5EF4-FFF2-40B4-BE49-F238E27FC236}">
                <a16:creationId xmlns:a16="http://schemas.microsoft.com/office/drawing/2014/main" id="{7E027D2C-0367-CDF9-ABD8-1D8DB74DBD14}"/>
              </a:ext>
            </a:extLst>
          </p:cNvPr>
          <p:cNvSpPr txBox="1"/>
          <p:nvPr/>
        </p:nvSpPr>
        <p:spPr>
          <a:xfrm>
            <a:off x="87297" y="4364952"/>
            <a:ext cx="2462204" cy="1015663"/>
          </a:xfrm>
          <a:prstGeom prst="rect">
            <a:avLst/>
          </a:prstGeom>
          <a:noFill/>
          <a:ln cap="flat">
            <a:noFill/>
          </a:ln>
        </p:spPr>
        <p:txBody>
          <a:bodyPr vert="horz" wrap="square" lIns="91440" tIns="45720" rIns="91440" bIns="45720" anchor="t" anchorCtr="0" compatLnSpc="1">
            <a:spAutoFit/>
          </a:bodyPr>
          <a:lstStyle/>
          <a:p>
            <a:pPr marL="0" marR="0" lvl="0" indent="0" algn="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dirty="0">
                <a:solidFill>
                  <a:srgbClr val="000000"/>
                </a:solidFill>
                <a:uFillTx/>
                <a:latin typeface="Calibri" pitchFamily="34"/>
                <a:cs typeface="Calibri" pitchFamily="34"/>
              </a:rPr>
              <a:t>Review AIM PMH Patient Safety Bundle and toolkit resources</a:t>
            </a:r>
          </a:p>
        </p:txBody>
      </p:sp>
      <p:sp>
        <p:nvSpPr>
          <p:cNvPr id="51" name="TextBox 35">
            <a:extLst>
              <a:ext uri="{FF2B5EF4-FFF2-40B4-BE49-F238E27FC236}">
                <a16:creationId xmlns:a16="http://schemas.microsoft.com/office/drawing/2014/main" id="{388DCD40-8FC7-626F-1E32-62C4F9C5E7DB}"/>
              </a:ext>
            </a:extLst>
          </p:cNvPr>
          <p:cNvSpPr txBox="1"/>
          <p:nvPr/>
        </p:nvSpPr>
        <p:spPr>
          <a:xfrm>
            <a:off x="5312553" y="3795635"/>
            <a:ext cx="2950558" cy="1015663"/>
          </a:xfrm>
          <a:prstGeom prst="rect">
            <a:avLst/>
          </a:prstGeom>
          <a:noFill/>
          <a:ln cap="flat">
            <a:noFill/>
          </a:ln>
        </p:spPr>
        <p:txBody>
          <a:bodyPr vert="horz" wrap="square" lIns="91440" tIns="45720" rIns="91440" bIns="45720" anchor="t" anchorCtr="0" compatLnSpc="1">
            <a:sp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dirty="0">
                <a:solidFill>
                  <a:srgbClr val="000000"/>
                </a:solidFill>
                <a:uFillTx/>
                <a:latin typeface="Calibri" pitchFamily="34"/>
                <a:cs typeface="Calibri" pitchFamily="34"/>
              </a:rPr>
              <a:t>Review ACOG Screening &amp; Treatment Clinical Guidelines</a:t>
            </a:r>
          </a:p>
        </p:txBody>
      </p:sp>
      <p:sp>
        <p:nvSpPr>
          <p:cNvPr id="52" name="TextBox 36">
            <a:extLst>
              <a:ext uri="{FF2B5EF4-FFF2-40B4-BE49-F238E27FC236}">
                <a16:creationId xmlns:a16="http://schemas.microsoft.com/office/drawing/2014/main" id="{010496EC-E71C-BF53-2C94-5917C9D88E97}"/>
              </a:ext>
            </a:extLst>
          </p:cNvPr>
          <p:cNvSpPr txBox="1"/>
          <p:nvPr/>
        </p:nvSpPr>
        <p:spPr>
          <a:xfrm>
            <a:off x="2882453" y="5134154"/>
            <a:ext cx="2735464" cy="1323439"/>
          </a:xfrm>
          <a:prstGeom prst="rect">
            <a:avLst/>
          </a:prstGeom>
          <a:noFill/>
          <a:ln cap="flat">
            <a:noFill/>
          </a:ln>
        </p:spPr>
        <p:txBody>
          <a:bodyPr vert="horz" wrap="square" lIns="91440" tIns="45720" rIns="91440" bIns="45720" anchor="t" anchorCtr="0" compatLnSpc="1">
            <a:spAutoFit/>
          </a:bodyPr>
          <a:lstStyle/>
          <a:p>
            <a:pPr marL="0" marR="0" lvl="0" indent="0" algn="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dirty="0">
                <a:solidFill>
                  <a:srgbClr val="000000"/>
                </a:solidFill>
                <a:uFillTx/>
                <a:latin typeface="Calibri"/>
                <a:ea typeface="Calibri"/>
                <a:cs typeface="Calibri"/>
              </a:rPr>
              <a:t>Collaborate with community stakeholders on ILPQC Community Advisory Board</a:t>
            </a:r>
          </a:p>
        </p:txBody>
      </p:sp>
      <p:sp>
        <p:nvSpPr>
          <p:cNvPr id="53" name="TextBox 37">
            <a:extLst>
              <a:ext uri="{FF2B5EF4-FFF2-40B4-BE49-F238E27FC236}">
                <a16:creationId xmlns:a16="http://schemas.microsoft.com/office/drawing/2014/main" id="{A9DA7481-1D5D-D5D5-BFA9-028ED64AF110}"/>
              </a:ext>
            </a:extLst>
          </p:cNvPr>
          <p:cNvSpPr txBox="1"/>
          <p:nvPr/>
        </p:nvSpPr>
        <p:spPr>
          <a:xfrm>
            <a:off x="7384182" y="5260991"/>
            <a:ext cx="1336075" cy="1015663"/>
          </a:xfrm>
          <a:prstGeom prst="rect">
            <a:avLst/>
          </a:prstGeom>
          <a:noFill/>
          <a:ln cap="flat">
            <a:noFill/>
          </a:ln>
        </p:spPr>
        <p:txBody>
          <a:bodyPr vert="horz" wrap="square" lIns="91440" tIns="45720" rIns="91440" bIns="45720" anchor="t" anchorCtr="0" compatLnSpc="1">
            <a:sp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dirty="0">
                <a:solidFill>
                  <a:srgbClr val="000000"/>
                </a:solidFill>
                <a:uFillTx/>
                <a:latin typeface="Calibri" pitchFamily="34"/>
                <a:cs typeface="Calibri" pitchFamily="34"/>
              </a:rPr>
              <a:t>Engage patient partners</a:t>
            </a:r>
          </a:p>
        </p:txBody>
      </p:sp>
      <p:sp>
        <p:nvSpPr>
          <p:cNvPr id="54" name="TextBox 38">
            <a:extLst>
              <a:ext uri="{FF2B5EF4-FFF2-40B4-BE49-F238E27FC236}">
                <a16:creationId xmlns:a16="http://schemas.microsoft.com/office/drawing/2014/main" id="{6F566224-D951-3183-6C66-735A311E5371}"/>
              </a:ext>
            </a:extLst>
          </p:cNvPr>
          <p:cNvSpPr txBox="1"/>
          <p:nvPr/>
        </p:nvSpPr>
        <p:spPr>
          <a:xfrm>
            <a:off x="9118053" y="6146843"/>
            <a:ext cx="3073947" cy="707886"/>
          </a:xfrm>
          <a:prstGeom prst="rect">
            <a:avLst/>
          </a:prstGeom>
          <a:noFill/>
          <a:ln cap="flat">
            <a:noFill/>
          </a:ln>
        </p:spPr>
        <p:txBody>
          <a:bodyPr vert="horz" wrap="square" lIns="91440" tIns="45720" rIns="91440" bIns="45720" anchor="t" anchorCtr="0" compatLnSpc="1">
            <a:sp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dirty="0">
                <a:solidFill>
                  <a:srgbClr val="000000"/>
                </a:solidFill>
                <a:uFillTx/>
                <a:latin typeface="Calibri" pitchFamily="34"/>
                <a:cs typeface="Calibri" pitchFamily="34"/>
              </a:rPr>
              <a:t>Incorporate IL </a:t>
            </a: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dirty="0">
                <a:solidFill>
                  <a:srgbClr val="000000"/>
                </a:solidFill>
                <a:uFillTx/>
                <a:latin typeface="Calibri" pitchFamily="34"/>
                <a:cs typeface="Calibri" pitchFamily="34"/>
              </a:rPr>
              <a:t>MMRC Recommendations</a:t>
            </a:r>
          </a:p>
        </p:txBody>
      </p:sp>
      <p:sp>
        <p:nvSpPr>
          <p:cNvPr id="55" name="TextBox 39">
            <a:extLst>
              <a:ext uri="{FF2B5EF4-FFF2-40B4-BE49-F238E27FC236}">
                <a16:creationId xmlns:a16="http://schemas.microsoft.com/office/drawing/2014/main" id="{C33360A0-03CC-C231-83D4-6B167A1A8FDF}"/>
              </a:ext>
            </a:extLst>
          </p:cNvPr>
          <p:cNvSpPr txBox="1"/>
          <p:nvPr/>
        </p:nvSpPr>
        <p:spPr>
          <a:xfrm>
            <a:off x="10026943" y="3044936"/>
            <a:ext cx="2106302" cy="1631216"/>
          </a:xfrm>
          <a:prstGeom prst="rect">
            <a:avLst/>
          </a:prstGeom>
          <a:noFill/>
          <a:ln cap="flat">
            <a:noFill/>
          </a:ln>
        </p:spPr>
        <p:txBody>
          <a:bodyPr vert="horz" wrap="square" lIns="91440" tIns="45720" rIns="91440" bIns="45720" anchor="t" anchorCtr="0" compatLnSpc="1">
            <a:spAutoFit/>
          </a:bodyPr>
          <a:lstStyle/>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dirty="0">
                <a:solidFill>
                  <a:srgbClr val="000000"/>
                </a:solidFill>
                <a:uFillTx/>
                <a:latin typeface="Calibri"/>
                <a:ea typeface="Calibri"/>
                <a:cs typeface="Calibri"/>
              </a:rPr>
              <a:t>Share ideas and collaborate with ILPQC PMH Advisory Workgroup</a:t>
            </a:r>
          </a:p>
        </p:txBody>
      </p:sp>
      <p:pic>
        <p:nvPicPr>
          <p:cNvPr id="56" name="Picture 12">
            <a:extLst>
              <a:ext uri="{FF2B5EF4-FFF2-40B4-BE49-F238E27FC236}">
                <a16:creationId xmlns:a16="http://schemas.microsoft.com/office/drawing/2014/main" id="{DA4267A5-BBD9-F1F5-E390-D09AE1EB6B82}"/>
              </a:ext>
            </a:extLst>
          </p:cNvPr>
          <p:cNvPicPr>
            <a:picLocks noChangeAspect="1"/>
          </p:cNvPicPr>
          <p:nvPr/>
        </p:nvPicPr>
        <p:blipFill>
          <a:blip r:embed="rId36"/>
          <a:srcRect/>
          <a:stretch>
            <a:fillRect/>
          </a:stretch>
        </p:blipFill>
        <p:spPr>
          <a:xfrm>
            <a:off x="5056558" y="3031281"/>
            <a:ext cx="2268553" cy="728301"/>
          </a:xfrm>
          <a:prstGeom prst="rect">
            <a:avLst/>
          </a:prstGeom>
          <a:noFill/>
          <a:ln cap="flat">
            <a:noFill/>
          </a:ln>
        </p:spPr>
      </p:pic>
      <p:pic>
        <p:nvPicPr>
          <p:cNvPr id="57" name="Picture 14" descr="Pennsylvania Perinatal Quality Collaborative - Home">
            <a:extLst>
              <a:ext uri="{FF2B5EF4-FFF2-40B4-BE49-F238E27FC236}">
                <a16:creationId xmlns:a16="http://schemas.microsoft.com/office/drawing/2014/main" id="{0A5D0F7F-726E-82ED-6E1E-D901936472E7}"/>
              </a:ext>
            </a:extLst>
          </p:cNvPr>
          <p:cNvPicPr>
            <a:picLocks noChangeAspect="1"/>
          </p:cNvPicPr>
          <p:nvPr/>
        </p:nvPicPr>
        <p:blipFill>
          <a:blip r:embed="rId37"/>
          <a:srcRect/>
          <a:stretch>
            <a:fillRect/>
          </a:stretch>
        </p:blipFill>
        <p:spPr>
          <a:xfrm>
            <a:off x="2257772" y="1926384"/>
            <a:ext cx="1053452" cy="412952"/>
          </a:xfrm>
          <a:prstGeom prst="rect">
            <a:avLst/>
          </a:prstGeom>
          <a:noFill/>
          <a:ln cap="flat">
            <a:noFill/>
          </a:ln>
        </p:spPr>
      </p:pic>
      <p:pic>
        <p:nvPicPr>
          <p:cNvPr id="58" name="Picture 16" descr="Home : Nebraska Perinatal Quality Improvement Collaborative (NPQIC)">
            <a:extLst>
              <a:ext uri="{FF2B5EF4-FFF2-40B4-BE49-F238E27FC236}">
                <a16:creationId xmlns:a16="http://schemas.microsoft.com/office/drawing/2014/main" id="{F62ADADF-22AB-A0A0-063E-21E253FCE286}"/>
              </a:ext>
            </a:extLst>
          </p:cNvPr>
          <p:cNvPicPr>
            <a:picLocks noChangeAspect="1"/>
          </p:cNvPicPr>
          <p:nvPr/>
        </p:nvPicPr>
        <p:blipFill>
          <a:blip r:embed="rId38"/>
          <a:srcRect/>
          <a:stretch>
            <a:fillRect/>
          </a:stretch>
        </p:blipFill>
        <p:spPr>
          <a:xfrm>
            <a:off x="997098" y="1730035"/>
            <a:ext cx="1053452" cy="545686"/>
          </a:xfrm>
          <a:prstGeom prst="rect">
            <a:avLst/>
          </a:prstGeom>
          <a:noFill/>
          <a:ln cap="flat">
            <a:noFill/>
          </a:ln>
        </p:spPr>
      </p:pic>
      <p:pic>
        <p:nvPicPr>
          <p:cNvPr id="59" name="Picture 18" descr="How Massachusetts' PQC is Spreading Best Practices During COVID-19 Crisis -  Institute for Perinatal Quality Improvement">
            <a:extLst>
              <a:ext uri="{FF2B5EF4-FFF2-40B4-BE49-F238E27FC236}">
                <a16:creationId xmlns:a16="http://schemas.microsoft.com/office/drawing/2014/main" id="{479DABDA-4FBD-243D-867B-1D1EAC3D9CB8}"/>
              </a:ext>
            </a:extLst>
          </p:cNvPr>
          <p:cNvPicPr>
            <a:picLocks noChangeAspect="1"/>
          </p:cNvPicPr>
          <p:nvPr/>
        </p:nvPicPr>
        <p:blipFill>
          <a:blip r:embed="rId39"/>
          <a:srcRect/>
          <a:stretch>
            <a:fillRect/>
          </a:stretch>
        </p:blipFill>
        <p:spPr>
          <a:xfrm>
            <a:off x="2695559" y="1222452"/>
            <a:ext cx="1205279" cy="1205279"/>
          </a:xfrm>
          <a:prstGeom prst="rect">
            <a:avLst/>
          </a:prstGeom>
          <a:noFill/>
          <a:ln cap="flat">
            <a:noFill/>
          </a:ln>
        </p:spPr>
      </p:pic>
      <p:pic>
        <p:nvPicPr>
          <p:cNvPr id="60" name="Picture 40" descr="A close-up of a pregnant person's belly&#10;&#10;Description automatically generated">
            <a:extLst>
              <a:ext uri="{FF2B5EF4-FFF2-40B4-BE49-F238E27FC236}">
                <a16:creationId xmlns:a16="http://schemas.microsoft.com/office/drawing/2014/main" id="{39258353-5B1A-A40C-DB0E-7214D58B23FB}"/>
              </a:ext>
            </a:extLst>
          </p:cNvPr>
          <p:cNvPicPr>
            <a:picLocks noChangeAspect="1"/>
          </p:cNvPicPr>
          <p:nvPr/>
        </p:nvPicPr>
        <p:blipFill>
          <a:blip r:embed="rId40"/>
          <a:stretch>
            <a:fillRect/>
          </a:stretch>
        </p:blipFill>
        <p:spPr>
          <a:xfrm>
            <a:off x="10870615" y="5125495"/>
            <a:ext cx="1001597" cy="1287767"/>
          </a:xfrm>
          <a:prstGeom prst="rect">
            <a:avLst/>
          </a:prstGeom>
          <a:noFill/>
          <a:ln cap="flat">
            <a:noFill/>
          </a:ln>
        </p:spPr>
      </p:pic>
      <p:pic>
        <p:nvPicPr>
          <p:cNvPr id="61" name="Picture 26" descr="Alliance for Innovation on Maternal Health - AIM | Washington D.C. DC">
            <a:extLst>
              <a:ext uri="{FF2B5EF4-FFF2-40B4-BE49-F238E27FC236}">
                <a16:creationId xmlns:a16="http://schemas.microsoft.com/office/drawing/2014/main" id="{CA3A796A-CE17-943F-BA5E-E988F5C7E2AF}"/>
              </a:ext>
            </a:extLst>
          </p:cNvPr>
          <p:cNvPicPr>
            <a:picLocks noChangeAspect="1"/>
          </p:cNvPicPr>
          <p:nvPr/>
        </p:nvPicPr>
        <p:blipFill>
          <a:blip r:embed="rId41"/>
          <a:srcRect/>
          <a:stretch>
            <a:fillRect/>
          </a:stretch>
        </p:blipFill>
        <p:spPr>
          <a:xfrm>
            <a:off x="970562" y="3583085"/>
            <a:ext cx="1367338" cy="748921"/>
          </a:xfrm>
          <a:prstGeom prst="rect">
            <a:avLst/>
          </a:prstGeom>
          <a:noFill/>
          <a:ln cap="flat">
            <a:noFill/>
          </a:ln>
        </p:spPr>
      </p:pic>
      <p:pic>
        <p:nvPicPr>
          <p:cNvPr id="62" name="Picture 32" descr="A black and white sign&#10;&#10;AI-generated content may be incorrect.">
            <a:extLst>
              <a:ext uri="{FF2B5EF4-FFF2-40B4-BE49-F238E27FC236}">
                <a16:creationId xmlns:a16="http://schemas.microsoft.com/office/drawing/2014/main" id="{CD700B8E-A5B1-4B12-C020-9B34261C73CD}"/>
              </a:ext>
            </a:extLst>
          </p:cNvPr>
          <p:cNvPicPr>
            <a:picLocks noChangeAspect="1"/>
          </p:cNvPicPr>
          <p:nvPr/>
        </p:nvPicPr>
        <p:blipFill>
          <a:blip r:embed="rId42"/>
          <a:stretch>
            <a:fillRect/>
          </a:stretch>
        </p:blipFill>
        <p:spPr>
          <a:xfrm>
            <a:off x="6307439" y="2581570"/>
            <a:ext cx="2564645" cy="886428"/>
          </a:xfrm>
          <a:prstGeom prst="rect">
            <a:avLst/>
          </a:prstGeom>
          <a:noFill/>
          <a:ln cap="flat">
            <a:noFill/>
          </a:ln>
        </p:spPr>
      </p:pic>
    </p:spTree>
  </p:cSld>
  <p:clrMapOvr>
    <a:masterClrMapping/>
  </p:clrMapOvr>
  <p:extLst>
    <p:ext uri="{6950BFC3-D8DA-4A85-94F7-54DA5524770B}">
      <p188:commentRel xmlns:p188="http://schemas.microsoft.com/office/powerpoint/2018/8/main" r:id="rId3"/>
    </p:ext>
  </p:extLst>
</p:sld>
</file>

<file path=ppt/slides/slide47.xml><?xml version="1.0" encoding="utf-8"?>
<p:sld xmlns:a="http://schemas.openxmlformats.org/drawingml/2006/main" xmlns:r="http://schemas.openxmlformats.org/officeDocument/2006/relationships" xmlns:p="http://schemas.openxmlformats.org/presentationml/2006/main">
  <p:cSld name="Slide653">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3572355-6B51-B8F5-7CA7-3073BD77BA31}"/>
              </a:ext>
            </a:extLst>
          </p:cNvPr>
          <p:cNvSpPr txBox="1">
            <a:spLocks noGrp="1"/>
          </p:cNvSpPr>
          <p:nvPr>
            <p:ph type="body" idx="4294967295"/>
          </p:nvPr>
        </p:nvSpPr>
        <p:spPr>
          <a:xfrm>
            <a:off x="110779" y="1583301"/>
            <a:ext cx="3098243" cy="2971800"/>
          </a:xfrm>
        </p:spPr>
        <p:txBody>
          <a:bodyPr lIns="91440" rIns="91440"/>
          <a:lstStyle/>
          <a:p>
            <a:pPr marL="0" lvl="0" indent="0">
              <a:buNone/>
            </a:pPr>
            <a:r>
              <a:rPr lang="en-US" sz="3600" b="1">
                <a:solidFill>
                  <a:srgbClr val="1C498B"/>
                </a:solidFill>
              </a:rPr>
              <a:t>Thank you to the Wave 1 PMH Teams providing feedback!</a:t>
            </a:r>
            <a:endParaRPr lang="en-US"/>
          </a:p>
          <a:p>
            <a:pPr marL="0" lvl="0" indent="0">
              <a:buNone/>
            </a:pPr>
            <a:endParaRPr lang="en-US"/>
          </a:p>
        </p:txBody>
      </p:sp>
      <p:pic>
        <p:nvPicPr>
          <p:cNvPr id="3" name="Picture 7" descr="A outline of the state of illinois&#10;&#10;Description automatically generated">
            <a:extLst>
              <a:ext uri="{FF2B5EF4-FFF2-40B4-BE49-F238E27FC236}">
                <a16:creationId xmlns:a16="http://schemas.microsoft.com/office/drawing/2014/main" id="{3552365E-AF0B-DC6C-8A4F-A7092B510EC0}"/>
              </a:ext>
            </a:extLst>
          </p:cNvPr>
          <p:cNvPicPr>
            <a:picLocks noChangeAspect="1"/>
          </p:cNvPicPr>
          <p:nvPr/>
        </p:nvPicPr>
        <p:blipFill>
          <a:blip r:embed="rId2"/>
          <a:stretch>
            <a:fillRect/>
          </a:stretch>
        </p:blipFill>
        <p:spPr>
          <a:xfrm>
            <a:off x="5969239" y="1599779"/>
            <a:ext cx="2603991" cy="3876150"/>
          </a:xfrm>
          <a:prstGeom prst="rect">
            <a:avLst/>
          </a:prstGeom>
          <a:noFill/>
          <a:ln cap="flat">
            <a:noFill/>
          </a:ln>
        </p:spPr>
      </p:pic>
      <p:sp>
        <p:nvSpPr>
          <p:cNvPr id="4" name="TextBox 2">
            <a:extLst>
              <a:ext uri="{FF2B5EF4-FFF2-40B4-BE49-F238E27FC236}">
                <a16:creationId xmlns:a16="http://schemas.microsoft.com/office/drawing/2014/main" id="{5F7B0DD8-1E8B-BC80-3EF7-B86499BE8959}"/>
              </a:ext>
            </a:extLst>
          </p:cNvPr>
          <p:cNvSpPr txBox="1"/>
          <p:nvPr/>
        </p:nvSpPr>
        <p:spPr>
          <a:xfrm>
            <a:off x="3053556" y="945928"/>
            <a:ext cx="3619387" cy="5555364"/>
          </a:xfrm>
          <a:prstGeom prst="rect">
            <a:avLst/>
          </a:prstGeom>
          <a:noFill/>
          <a:ln cap="flat">
            <a:noFill/>
          </a:ln>
        </p:spPr>
        <p:txBody>
          <a:bodyPr vert="horz" wrap="square" lIns="91440" tIns="45720" rIns="91440" bIns="45720" anchor="t" anchorCtr="0" compatLnSpc="1">
            <a:spAutoFit/>
          </a:bodyPr>
          <a:lstStyle/>
          <a:p>
            <a:pPr marL="342900" marR="0" lvl="0" indent="-342900" algn="l" defTabSz="914400" rtl="0" fontAlgn="auto" hangingPunct="1">
              <a:lnSpc>
                <a:spcPct val="100000"/>
              </a:lnSpc>
              <a:spcBef>
                <a:spcPts val="0"/>
              </a:spcBef>
              <a:spcAft>
                <a:spcPts val="60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cs typeface="Arial"/>
              </a:rPr>
              <a:t>Advocate Condell</a:t>
            </a:r>
            <a:endParaRPr lang="en-US" sz="2000" b="0" i="0" u="none" strike="noStrike" kern="1200" cap="none" spc="0" baseline="0">
              <a:solidFill>
                <a:srgbClr val="21252A"/>
              </a:solidFill>
              <a:uFillTx/>
              <a:latin typeface="Calibri"/>
              <a:ea typeface="Calibri"/>
              <a:cs typeface="Arial"/>
            </a:endParaRPr>
          </a:p>
          <a:p>
            <a:pPr marL="342900" marR="0" lvl="0" indent="-342900" algn="l" defTabSz="914400" rtl="0" fontAlgn="auto" hangingPunct="1">
              <a:lnSpc>
                <a:spcPct val="100000"/>
              </a:lnSpc>
              <a:spcBef>
                <a:spcPts val="0"/>
              </a:spcBef>
              <a:spcAft>
                <a:spcPts val="60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cs typeface="Arial"/>
              </a:rPr>
              <a:t>Advocate Good Shepherd</a:t>
            </a:r>
            <a:endParaRPr lang="en-US" sz="2000" b="0" i="0" u="none" strike="noStrike" kern="1200" cap="none" spc="0" baseline="0">
              <a:solidFill>
                <a:srgbClr val="21252A"/>
              </a:solidFill>
              <a:uFillTx/>
              <a:latin typeface="Calibri"/>
              <a:ea typeface="Calibri"/>
              <a:cs typeface="Arial"/>
            </a:endParaRPr>
          </a:p>
          <a:p>
            <a:pPr marL="342900" marR="0" lvl="0" indent="-342900" algn="l" defTabSz="914400" rtl="0" fontAlgn="auto" hangingPunct="1">
              <a:lnSpc>
                <a:spcPct val="100000"/>
              </a:lnSpc>
              <a:spcBef>
                <a:spcPts val="0"/>
              </a:spcBef>
              <a:spcAft>
                <a:spcPts val="60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cs typeface="Arial"/>
              </a:rPr>
              <a:t>Advocate Sherman Anderson Hospital</a:t>
            </a:r>
            <a:endParaRPr lang="en-US" sz="2000" b="0" i="0" u="none" strike="noStrike" kern="1200" cap="none" spc="0" baseline="0">
              <a:solidFill>
                <a:srgbClr val="21252A"/>
              </a:solidFill>
              <a:uFillTx/>
              <a:latin typeface="Calibri"/>
              <a:ea typeface="Calibri"/>
              <a:cs typeface="Arial"/>
            </a:endParaRPr>
          </a:p>
          <a:p>
            <a:pPr marL="342900" marR="0" lvl="0" indent="-342900" algn="l" defTabSz="914400" rtl="0" fontAlgn="auto" hangingPunct="1">
              <a:lnSpc>
                <a:spcPct val="100000"/>
              </a:lnSpc>
              <a:spcBef>
                <a:spcPts val="0"/>
              </a:spcBef>
              <a:spcAft>
                <a:spcPts val="60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cs typeface="Arial"/>
              </a:rPr>
              <a:t>Ascension Alexian Brothers</a:t>
            </a:r>
            <a:endParaRPr lang="en-US" sz="2000" b="0" i="0" u="none" strike="noStrike" kern="1200" cap="none" spc="0" baseline="0">
              <a:solidFill>
                <a:srgbClr val="21252A"/>
              </a:solidFill>
              <a:uFillTx/>
              <a:latin typeface="Calibri"/>
              <a:ea typeface="Calibri"/>
              <a:cs typeface="Arial"/>
            </a:endParaRPr>
          </a:p>
          <a:p>
            <a:pPr marL="342900" marR="0" lvl="0" indent="-342900" algn="l" defTabSz="914400" rtl="0" fontAlgn="auto" hangingPunct="1">
              <a:lnSpc>
                <a:spcPct val="100000"/>
              </a:lnSpc>
              <a:spcBef>
                <a:spcPts val="0"/>
              </a:spcBef>
              <a:spcAft>
                <a:spcPts val="60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cs typeface="Arial"/>
              </a:rPr>
              <a:t>Ascension Saint Alexius</a:t>
            </a:r>
            <a:endParaRPr lang="en-US" sz="2000" b="0" i="0" u="none" strike="noStrike" kern="1200" cap="none" spc="0" baseline="0">
              <a:solidFill>
                <a:srgbClr val="21252A"/>
              </a:solidFill>
              <a:uFillTx/>
              <a:latin typeface="Calibri"/>
              <a:ea typeface="Calibri"/>
              <a:cs typeface="Arial"/>
            </a:endParaRPr>
          </a:p>
          <a:p>
            <a:pPr marL="342900" marR="0" lvl="0" indent="-342900" algn="l" defTabSz="914400" rtl="0" fontAlgn="auto" hangingPunct="1">
              <a:lnSpc>
                <a:spcPct val="100000"/>
              </a:lnSpc>
              <a:spcBef>
                <a:spcPts val="0"/>
              </a:spcBef>
              <a:spcAft>
                <a:spcPts val="60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Barnes Jewish</a:t>
            </a:r>
          </a:p>
          <a:p>
            <a:pPr marL="342900" marR="0" lvl="0" indent="-342900" algn="l" defTabSz="914400" rtl="0" fontAlgn="auto" hangingPunct="1">
              <a:lnSpc>
                <a:spcPct val="100000"/>
              </a:lnSpc>
              <a:spcBef>
                <a:spcPts val="0"/>
              </a:spcBef>
              <a:spcAft>
                <a:spcPts val="60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Carle Foundation</a:t>
            </a:r>
          </a:p>
          <a:p>
            <a:pPr marL="342900" marR="0" lvl="0" indent="-342900" algn="l" defTabSz="914400" rtl="0" fontAlgn="auto" hangingPunct="1">
              <a:lnSpc>
                <a:spcPct val="100000"/>
              </a:lnSpc>
              <a:spcBef>
                <a:spcPts val="0"/>
              </a:spcBef>
              <a:spcAft>
                <a:spcPts val="60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FHM Memorial</a:t>
            </a:r>
          </a:p>
          <a:p>
            <a:pPr marL="342900" marR="0" lvl="0" indent="-342900" algn="l" defTabSz="914400" rtl="0" fontAlgn="auto" hangingPunct="1">
              <a:lnSpc>
                <a:spcPct val="100000"/>
              </a:lnSpc>
              <a:spcBef>
                <a:spcPts val="0"/>
              </a:spcBef>
              <a:spcAft>
                <a:spcPts val="60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Loyola University Medical Center</a:t>
            </a:r>
          </a:p>
          <a:p>
            <a:pPr marL="342900" marR="0" lvl="0" indent="-342900" algn="l" defTabSz="914400" rtl="0" fontAlgn="auto" hangingPunct="1">
              <a:lnSpc>
                <a:spcPct val="100000"/>
              </a:lnSpc>
              <a:spcBef>
                <a:spcPts val="0"/>
              </a:spcBef>
              <a:spcAft>
                <a:spcPts val="60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MacNeal Hospital</a:t>
            </a:r>
          </a:p>
          <a:p>
            <a:pPr marL="342900" marR="0" lvl="0" indent="-342900" algn="l" defTabSz="914400" rtl="0" fontAlgn="auto" hangingPunct="1">
              <a:lnSpc>
                <a:spcPct val="100000"/>
              </a:lnSpc>
              <a:spcBef>
                <a:spcPts val="0"/>
              </a:spcBef>
              <a:spcAft>
                <a:spcPts val="600"/>
              </a:spcAft>
              <a:buSzPct val="100000"/>
              <a:buFont typeface="Arial"/>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Memorial Hospital of Carbondale</a:t>
            </a:r>
          </a:p>
          <a:p>
            <a:pPr marL="0" marR="0" lvl="0" indent="0" algn="l" defTabSz="914400" rtl="0" fontAlgn="auto" hangingPunct="1">
              <a:lnSpc>
                <a:spcPct val="100000"/>
              </a:lnSpc>
              <a:spcBef>
                <a:spcPts val="0"/>
              </a:spcBef>
              <a:spcAft>
                <a:spcPts val="600"/>
              </a:spcAft>
              <a:buNone/>
              <a:tabLst/>
              <a:defRPr sz="1800" b="0" i="0" u="none" strike="noStrike" kern="0" cap="none" spc="0" baseline="0">
                <a:solidFill>
                  <a:srgbClr val="000000"/>
                </a:solidFill>
                <a:uFillTx/>
              </a:defRPr>
            </a:pPr>
            <a:endParaRPr lang="en-US" sz="2000" b="0" i="0" u="none" strike="noStrike" kern="1200" cap="none" spc="0" baseline="0">
              <a:solidFill>
                <a:srgbClr val="444C55"/>
              </a:solidFill>
              <a:uFillTx/>
              <a:latin typeface="Calibri"/>
              <a:ea typeface="Calibri"/>
              <a:cs typeface="Arial"/>
            </a:endParaRPr>
          </a:p>
        </p:txBody>
      </p:sp>
      <p:sp>
        <p:nvSpPr>
          <p:cNvPr id="5" name="TextBox 3">
            <a:extLst>
              <a:ext uri="{FF2B5EF4-FFF2-40B4-BE49-F238E27FC236}">
                <a16:creationId xmlns:a16="http://schemas.microsoft.com/office/drawing/2014/main" id="{9439860C-B5BD-5B81-9EF8-BE84404C5DA2}"/>
              </a:ext>
            </a:extLst>
          </p:cNvPr>
          <p:cNvSpPr txBox="1"/>
          <p:nvPr/>
        </p:nvSpPr>
        <p:spPr>
          <a:xfrm>
            <a:off x="8349340" y="945928"/>
            <a:ext cx="3799112" cy="5016755"/>
          </a:xfrm>
          <a:prstGeom prst="rect">
            <a:avLst/>
          </a:prstGeom>
          <a:noFill/>
          <a:ln cap="flat">
            <a:noFill/>
          </a:ln>
        </p:spPr>
        <p:txBody>
          <a:bodyPr vert="horz" wrap="square" lIns="91440" tIns="45720" rIns="91440" bIns="45720" anchor="t" anchorCtr="0" compatLnSpc="1">
            <a:spAutoFit/>
          </a:bodyPr>
          <a:lstStyle/>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MercyHealth</a:t>
            </a: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cs typeface="Arial"/>
              </a:rPr>
              <a:t>Mount Sinai</a:t>
            </a:r>
            <a:endParaRPr lang="en-US" sz="2000" b="0" i="0" u="none" strike="noStrike" kern="1200" cap="none" spc="0" baseline="0">
              <a:solidFill>
                <a:srgbClr val="21252A"/>
              </a:solidFill>
              <a:uFillTx/>
              <a:latin typeface="Calibri"/>
              <a:ea typeface="Calibri"/>
              <a:cs typeface="Arial"/>
            </a:endParaRP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NM Kishwaukee</a:t>
            </a: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NM Lake Forest</a:t>
            </a: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NM Hospital</a:t>
            </a: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OSF Little Company of Mary</a:t>
            </a: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Roseland Hospital</a:t>
            </a: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Springfield Memorial </a:t>
            </a: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Stroger</a:t>
            </a: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UCM AdventHealth Hinsdale</a:t>
            </a: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UI Health</a:t>
            </a: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University of Chicago Medical</a:t>
            </a:r>
          </a:p>
          <a:p>
            <a:pPr marL="342900" marR="0" lvl="0" indent="-342900" algn="l" defTabSz="914400" rtl="0" fontAlgn="auto" hangingPunct="1">
              <a:lnSpc>
                <a:spcPct val="100000"/>
              </a:lnSpc>
              <a:spcBef>
                <a:spcPts val="0"/>
              </a:spcBef>
              <a:spcAft>
                <a:spcPts val="600"/>
              </a:spcAft>
              <a:buSzPct val="100000"/>
              <a:buFont typeface="Arial" pitchFamily="34"/>
              <a:buChar char="•"/>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Calibri"/>
                <a:ea typeface="Calibri"/>
                <a:cs typeface="Arial"/>
              </a:rPr>
              <a:t>UW Health Swedish</a:t>
            </a:r>
          </a:p>
        </p:txBody>
      </p:sp>
      <p:pic>
        <p:nvPicPr>
          <p:cNvPr id="6" name="Graphic 5" descr="Star with solid fill">
            <a:extLst>
              <a:ext uri="{FF2B5EF4-FFF2-40B4-BE49-F238E27FC236}">
                <a16:creationId xmlns:a16="http://schemas.microsoft.com/office/drawing/2014/main" id="{5BF68ACB-0B9C-F5CE-8D26-5206E69CFBE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62053" y="3940625"/>
            <a:ext cx="337459" cy="348340"/>
          </a:xfrm>
          <a:prstGeom prst="rect">
            <a:avLst/>
          </a:prstGeom>
          <a:noFill/>
          <a:ln cap="flat">
            <a:noFill/>
          </a:ln>
        </p:spPr>
      </p:pic>
      <p:pic>
        <p:nvPicPr>
          <p:cNvPr id="7" name="Graphic 5" descr="Star with solid fill">
            <a:extLst>
              <a:ext uri="{FF2B5EF4-FFF2-40B4-BE49-F238E27FC236}">
                <a16:creationId xmlns:a16="http://schemas.microsoft.com/office/drawing/2014/main" id="{77BB608A-90AF-3131-585E-1B932958F41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836228" y="4049484"/>
            <a:ext cx="337459" cy="348340"/>
          </a:xfrm>
          <a:prstGeom prst="rect">
            <a:avLst/>
          </a:prstGeom>
          <a:noFill/>
          <a:ln cap="flat">
            <a:noFill/>
          </a:ln>
        </p:spPr>
      </p:pic>
      <p:pic>
        <p:nvPicPr>
          <p:cNvPr id="8" name="Graphic 5" descr="Star with solid fill">
            <a:extLst>
              <a:ext uri="{FF2B5EF4-FFF2-40B4-BE49-F238E27FC236}">
                <a16:creationId xmlns:a16="http://schemas.microsoft.com/office/drawing/2014/main" id="{0F6551C3-DB8E-550A-9EDA-681886BA5E1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924803" y="2002965"/>
            <a:ext cx="337459" cy="348340"/>
          </a:xfrm>
          <a:prstGeom prst="rect">
            <a:avLst/>
          </a:prstGeom>
          <a:noFill/>
          <a:ln cap="flat">
            <a:noFill/>
          </a:ln>
        </p:spPr>
      </p:pic>
      <p:pic>
        <p:nvPicPr>
          <p:cNvPr id="9" name="Graphic 5" descr="Star with solid fill">
            <a:extLst>
              <a:ext uri="{FF2B5EF4-FFF2-40B4-BE49-F238E27FC236}">
                <a16:creationId xmlns:a16="http://schemas.microsoft.com/office/drawing/2014/main" id="{0F095F45-A2C9-2670-1BFD-CE3A3104D3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05053" y="1774365"/>
            <a:ext cx="337459" cy="348340"/>
          </a:xfrm>
          <a:prstGeom prst="rect">
            <a:avLst/>
          </a:prstGeom>
          <a:noFill/>
          <a:ln cap="flat">
            <a:noFill/>
          </a:ln>
        </p:spPr>
      </p:pic>
      <p:pic>
        <p:nvPicPr>
          <p:cNvPr id="10" name="Graphic 5" descr="Star with solid fill">
            <a:extLst>
              <a:ext uri="{FF2B5EF4-FFF2-40B4-BE49-F238E27FC236}">
                <a16:creationId xmlns:a16="http://schemas.microsoft.com/office/drawing/2014/main" id="{77FD4EA8-8E78-23A0-F3A9-45F4FAC4B30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0887" y="1948540"/>
            <a:ext cx="337459" cy="348340"/>
          </a:xfrm>
          <a:prstGeom prst="rect">
            <a:avLst/>
          </a:prstGeom>
          <a:noFill/>
          <a:ln cap="flat">
            <a:noFill/>
          </a:ln>
        </p:spPr>
      </p:pic>
      <p:pic>
        <p:nvPicPr>
          <p:cNvPr id="11" name="Graphic 5" descr="Star with solid fill">
            <a:extLst>
              <a:ext uri="{FF2B5EF4-FFF2-40B4-BE49-F238E27FC236}">
                <a16:creationId xmlns:a16="http://schemas.microsoft.com/office/drawing/2014/main" id="{74CA57B8-2317-B447-ABF7-E40DD694E46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999512" y="1774365"/>
            <a:ext cx="337459" cy="348340"/>
          </a:xfrm>
          <a:prstGeom prst="rect">
            <a:avLst/>
          </a:prstGeom>
          <a:noFill/>
          <a:ln cap="flat">
            <a:noFill/>
          </a:ln>
        </p:spPr>
      </p:pic>
      <p:pic>
        <p:nvPicPr>
          <p:cNvPr id="12" name="Graphic 5" descr="Star with solid fill">
            <a:extLst>
              <a:ext uri="{FF2B5EF4-FFF2-40B4-BE49-F238E27FC236}">
                <a16:creationId xmlns:a16="http://schemas.microsoft.com/office/drawing/2014/main" id="{D81A3F2C-326B-C7F6-4463-ED2033B417B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3428" y="2057400"/>
            <a:ext cx="337459" cy="348340"/>
          </a:xfrm>
          <a:prstGeom prst="rect">
            <a:avLst/>
          </a:prstGeom>
          <a:noFill/>
          <a:ln cap="flat">
            <a:noFill/>
          </a:ln>
        </p:spPr>
      </p:pic>
      <p:pic>
        <p:nvPicPr>
          <p:cNvPr id="13" name="Graphic 5" descr="Star with solid fill">
            <a:extLst>
              <a:ext uri="{FF2B5EF4-FFF2-40B4-BE49-F238E27FC236}">
                <a16:creationId xmlns:a16="http://schemas.microsoft.com/office/drawing/2014/main" id="{B47803D0-691E-C5C7-1235-5DA77176065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81259" y="2231565"/>
            <a:ext cx="337459" cy="348340"/>
          </a:xfrm>
          <a:prstGeom prst="rect">
            <a:avLst/>
          </a:prstGeom>
          <a:noFill/>
          <a:ln cap="flat">
            <a:noFill/>
          </a:ln>
        </p:spPr>
      </p:pic>
      <p:pic>
        <p:nvPicPr>
          <p:cNvPr id="14" name="Graphic 5" descr="Star with solid fill">
            <a:extLst>
              <a:ext uri="{FF2B5EF4-FFF2-40B4-BE49-F238E27FC236}">
                <a16:creationId xmlns:a16="http://schemas.microsoft.com/office/drawing/2014/main" id="{3BA1948B-A077-F8B4-B44A-8D75B0B9AA2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0887" y="2231565"/>
            <a:ext cx="337459" cy="348340"/>
          </a:xfrm>
          <a:prstGeom prst="rect">
            <a:avLst/>
          </a:prstGeom>
          <a:noFill/>
          <a:ln cap="flat">
            <a:noFill/>
          </a:ln>
        </p:spPr>
      </p:pic>
      <p:pic>
        <p:nvPicPr>
          <p:cNvPr id="15" name="Graphic 5" descr="Star with solid fill">
            <a:extLst>
              <a:ext uri="{FF2B5EF4-FFF2-40B4-BE49-F238E27FC236}">
                <a16:creationId xmlns:a16="http://schemas.microsoft.com/office/drawing/2014/main" id="{E1166CD5-10BB-DE55-2724-CFFB8F52CE1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999512" y="2841168"/>
            <a:ext cx="337459" cy="348340"/>
          </a:xfrm>
          <a:prstGeom prst="rect">
            <a:avLst/>
          </a:prstGeom>
          <a:noFill/>
          <a:ln cap="flat">
            <a:noFill/>
          </a:ln>
        </p:spPr>
      </p:pic>
      <p:pic>
        <p:nvPicPr>
          <p:cNvPr id="16" name="Graphic 5" descr="Star with solid fill">
            <a:extLst>
              <a:ext uri="{FF2B5EF4-FFF2-40B4-BE49-F238E27FC236}">
                <a16:creationId xmlns:a16="http://schemas.microsoft.com/office/drawing/2014/main" id="{774EC947-FCDE-A0B8-D1F9-C99FBF8BC82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0887" y="3015343"/>
            <a:ext cx="337459" cy="348340"/>
          </a:xfrm>
          <a:prstGeom prst="rect">
            <a:avLst/>
          </a:prstGeom>
          <a:noFill/>
          <a:ln cap="flat">
            <a:noFill/>
          </a:ln>
        </p:spPr>
      </p:pic>
      <p:pic>
        <p:nvPicPr>
          <p:cNvPr id="17" name="Graphic 5" descr="Star with solid fill">
            <a:extLst>
              <a:ext uri="{FF2B5EF4-FFF2-40B4-BE49-F238E27FC236}">
                <a16:creationId xmlns:a16="http://schemas.microsoft.com/office/drawing/2014/main" id="{051CC506-A954-0CA4-6416-8AA46842783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19262" y="3429000"/>
            <a:ext cx="337459" cy="348340"/>
          </a:xfrm>
          <a:prstGeom prst="rect">
            <a:avLst/>
          </a:prstGeom>
          <a:noFill/>
          <a:ln cap="flat">
            <a:noFill/>
          </a:ln>
        </p:spPr>
      </p:pic>
      <p:pic>
        <p:nvPicPr>
          <p:cNvPr id="18" name="Graphic 5" descr="Star with solid fill">
            <a:extLst>
              <a:ext uri="{FF2B5EF4-FFF2-40B4-BE49-F238E27FC236}">
                <a16:creationId xmlns:a16="http://schemas.microsoft.com/office/drawing/2014/main" id="{74DB2B8B-9ECE-A828-4886-C35B78D2388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4171" y="2002965"/>
            <a:ext cx="337459" cy="348340"/>
          </a:xfrm>
          <a:prstGeom prst="rect">
            <a:avLst/>
          </a:prstGeom>
          <a:noFill/>
          <a:ln cap="flat">
            <a:noFill/>
          </a:ln>
        </p:spPr>
      </p:pic>
      <p:pic>
        <p:nvPicPr>
          <p:cNvPr id="19" name="Graphic 5" descr="Star with solid fill">
            <a:extLst>
              <a:ext uri="{FF2B5EF4-FFF2-40B4-BE49-F238E27FC236}">
                <a16:creationId xmlns:a16="http://schemas.microsoft.com/office/drawing/2014/main" id="{4DE6803B-D047-7BE1-0525-8A9C59E361D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0887" y="2057400"/>
            <a:ext cx="337459" cy="348340"/>
          </a:xfrm>
          <a:prstGeom prst="rect">
            <a:avLst/>
          </a:prstGeom>
          <a:noFill/>
          <a:ln cap="flat">
            <a:noFill/>
          </a:ln>
        </p:spPr>
      </p:pic>
      <p:pic>
        <p:nvPicPr>
          <p:cNvPr id="20" name="Graphic 5" descr="Star with solid fill">
            <a:extLst>
              <a:ext uri="{FF2B5EF4-FFF2-40B4-BE49-F238E27FC236}">
                <a16:creationId xmlns:a16="http://schemas.microsoft.com/office/drawing/2014/main" id="{B1210C85-1772-EB57-1398-8B105624266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467603" y="2177140"/>
            <a:ext cx="337459" cy="348340"/>
          </a:xfrm>
          <a:prstGeom prst="rect">
            <a:avLst/>
          </a:prstGeom>
          <a:noFill/>
          <a:ln cap="flat">
            <a:noFill/>
          </a:ln>
        </p:spPr>
      </p:pic>
      <p:pic>
        <p:nvPicPr>
          <p:cNvPr id="21" name="Graphic 5" descr="Star with solid fill">
            <a:extLst>
              <a:ext uri="{FF2B5EF4-FFF2-40B4-BE49-F238E27FC236}">
                <a16:creationId xmlns:a16="http://schemas.microsoft.com/office/drawing/2014/main" id="{456DC100-EADB-025A-FF1F-E2A5FC47885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0887" y="1948540"/>
            <a:ext cx="337459" cy="348340"/>
          </a:xfrm>
          <a:prstGeom prst="rect">
            <a:avLst/>
          </a:prstGeom>
          <a:noFill/>
          <a:ln cap="flat">
            <a:noFill/>
          </a:ln>
        </p:spPr>
      </p:pic>
      <p:pic>
        <p:nvPicPr>
          <p:cNvPr id="22" name="Graphic 5" descr="Star with solid fill">
            <a:extLst>
              <a:ext uri="{FF2B5EF4-FFF2-40B4-BE49-F238E27FC236}">
                <a16:creationId xmlns:a16="http://schemas.microsoft.com/office/drawing/2014/main" id="{5E281BB5-5D63-FACB-8A43-6C9F23833A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81259" y="2122715"/>
            <a:ext cx="337459" cy="348340"/>
          </a:xfrm>
          <a:prstGeom prst="rect">
            <a:avLst/>
          </a:prstGeom>
          <a:noFill/>
          <a:ln cap="flat">
            <a:noFill/>
          </a:ln>
        </p:spPr>
      </p:pic>
      <p:pic>
        <p:nvPicPr>
          <p:cNvPr id="23" name="Graphic 5" descr="Star with solid fill">
            <a:extLst>
              <a:ext uri="{FF2B5EF4-FFF2-40B4-BE49-F238E27FC236}">
                <a16:creationId xmlns:a16="http://schemas.microsoft.com/office/drawing/2014/main" id="{7A5631C5-A2ED-A794-503C-5A6CC10744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543800" y="1828800"/>
            <a:ext cx="337459" cy="348340"/>
          </a:xfrm>
          <a:prstGeom prst="rect">
            <a:avLst/>
          </a:prstGeom>
          <a:noFill/>
          <a:ln cap="flat">
            <a:noFill/>
          </a:ln>
        </p:spPr>
      </p:pic>
      <p:pic>
        <p:nvPicPr>
          <p:cNvPr id="24" name="Graphic 5" descr="Star with solid fill">
            <a:extLst>
              <a:ext uri="{FF2B5EF4-FFF2-40B4-BE49-F238E27FC236}">
                <a16:creationId xmlns:a16="http://schemas.microsoft.com/office/drawing/2014/main" id="{109F4ED2-03CC-27E1-C13F-A1EA5E51DFD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362117" y="4800600"/>
            <a:ext cx="337459" cy="348340"/>
          </a:xfrm>
          <a:prstGeom prst="rect">
            <a:avLst/>
          </a:prstGeom>
          <a:noFill/>
          <a:ln cap="flat">
            <a:noFill/>
          </a:ln>
        </p:spPr>
      </p:pic>
      <p:pic>
        <p:nvPicPr>
          <p:cNvPr id="25" name="Graphic 25" descr="Fireworks with solid fill">
            <a:extLst>
              <a:ext uri="{FF2B5EF4-FFF2-40B4-BE49-F238E27FC236}">
                <a16:creationId xmlns:a16="http://schemas.microsoft.com/office/drawing/2014/main" id="{9E434495-C047-7149-B6B4-2EB13014F06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3574" y="488728"/>
            <a:ext cx="914400" cy="914400"/>
          </a:xfrm>
          <a:prstGeom prst="rect">
            <a:avLst/>
          </a:prstGeom>
          <a:noFill/>
          <a:ln cap="flat">
            <a:noFill/>
          </a:ln>
        </p:spPr>
      </p:pic>
      <p:sp>
        <p:nvSpPr>
          <p:cNvPr id="26" name="Freeform 5">
            <a:extLst>
              <a:ext uri="{FF2B5EF4-FFF2-40B4-BE49-F238E27FC236}">
                <a16:creationId xmlns:a16="http://schemas.microsoft.com/office/drawing/2014/main" id="{61A6B319-2D1F-C9EC-F35B-AD229728FF84}"/>
              </a:ext>
            </a:extLst>
          </p:cNvPr>
          <p:cNvSpPr/>
          <p:nvPr/>
        </p:nvSpPr>
        <p:spPr>
          <a:xfrm rot="12840002" flipH="1">
            <a:off x="10839792" y="-1604636"/>
            <a:ext cx="1890357" cy="3423769"/>
          </a:xfrm>
          <a:custGeom>
            <a:avLst/>
            <a:gdLst>
              <a:gd name="f0" fmla="val w"/>
              <a:gd name="f1" fmla="val h"/>
              <a:gd name="f2" fmla="val 0"/>
              <a:gd name="f3" fmla="val 3467451"/>
              <a:gd name="f4" fmla="val 7813974"/>
              <a:gd name="f5" fmla="val 3467452"/>
              <a:gd name="f6" fmla="*/ f0 1 3467451"/>
              <a:gd name="f7" fmla="*/ f1 1 7813974"/>
              <a:gd name="f8" fmla="+- f4 0 f2"/>
              <a:gd name="f9" fmla="+- f3 0 f2"/>
              <a:gd name="f10" fmla="*/ f9 1 3467451"/>
              <a:gd name="f11" fmla="*/ f8 1 7813974"/>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3467451" h="7813974">
                <a:moveTo>
                  <a:pt x="f5" y="f2"/>
                </a:moveTo>
                <a:lnTo>
                  <a:pt x="f2" y="f2"/>
                </a:lnTo>
                <a:lnTo>
                  <a:pt x="f2" y="f4"/>
                </a:lnTo>
                <a:lnTo>
                  <a:pt x="f5" y="f4"/>
                </a:lnTo>
                <a:lnTo>
                  <a:pt x="f5" y="f2"/>
                </a:lnTo>
                <a:close/>
              </a:path>
            </a:pathLst>
          </a:custGeom>
          <a:blipFill>
            <a:blip r:embed="rId7">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name="Slide654">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961DD71-823C-8395-99BF-3282FF293AF3}"/>
              </a:ext>
            </a:extLst>
          </p:cNvPr>
          <p:cNvSpPr txBox="1">
            <a:spLocks noGrp="1"/>
          </p:cNvSpPr>
          <p:nvPr>
            <p:ph type="body" idx="4294967295"/>
          </p:nvPr>
        </p:nvSpPr>
        <p:spPr>
          <a:xfrm>
            <a:off x="43543" y="1583301"/>
            <a:ext cx="3098243" cy="2971800"/>
          </a:xfrm>
        </p:spPr>
        <p:txBody>
          <a:bodyPr lIns="91440" rIns="91440"/>
          <a:lstStyle/>
          <a:p>
            <a:pPr marL="0" lvl="0" indent="0">
              <a:buNone/>
            </a:pPr>
            <a:r>
              <a:rPr lang="en-US" sz="3600" b="1">
                <a:solidFill>
                  <a:srgbClr val="1C498B"/>
                </a:solidFill>
              </a:rPr>
              <a:t>Thank you to the PMH Advisory Workgroup!</a:t>
            </a:r>
          </a:p>
          <a:p>
            <a:pPr marL="0" lvl="0" indent="0">
              <a:buNone/>
            </a:pPr>
            <a:endParaRPr lang="en-US"/>
          </a:p>
        </p:txBody>
      </p:sp>
      <p:pic>
        <p:nvPicPr>
          <p:cNvPr id="3" name="Graphic 25" descr="Fireworks with solid fill">
            <a:extLst>
              <a:ext uri="{FF2B5EF4-FFF2-40B4-BE49-F238E27FC236}">
                <a16:creationId xmlns:a16="http://schemas.microsoft.com/office/drawing/2014/main" id="{F1428F99-561B-C1EE-1401-1FC58D277D3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3574" y="488728"/>
            <a:ext cx="914400" cy="914400"/>
          </a:xfrm>
          <a:prstGeom prst="rect">
            <a:avLst/>
          </a:prstGeom>
          <a:noFill/>
          <a:ln cap="flat">
            <a:noFill/>
          </a:ln>
        </p:spPr>
      </p:pic>
      <p:graphicFrame>
        <p:nvGraphicFramePr>
          <p:cNvPr id="4" name="Table 4">
            <a:extLst>
              <a:ext uri="{FF2B5EF4-FFF2-40B4-BE49-F238E27FC236}">
                <a16:creationId xmlns:a16="http://schemas.microsoft.com/office/drawing/2014/main" id="{A342730B-0766-BB20-B481-D21D59CE3726}"/>
              </a:ext>
            </a:extLst>
          </p:cNvPr>
          <p:cNvGraphicFramePr>
            <a:graphicFrameLocks noGrp="1"/>
          </p:cNvGraphicFramePr>
          <p:nvPr>
            <p:extLst>
              <p:ext uri="{D42A27DB-BD31-4B8C-83A1-F6EECF244321}">
                <p14:modId xmlns:p14="http://schemas.microsoft.com/office/powerpoint/2010/main" val="4016600559"/>
              </p:ext>
            </p:extLst>
          </p:nvPr>
        </p:nvGraphicFramePr>
        <p:xfrm>
          <a:off x="3652762" y="118808"/>
          <a:ext cx="6539184" cy="6766560"/>
        </p:xfrm>
        <a:graphic>
          <a:graphicData uri="http://schemas.openxmlformats.org/drawingml/2006/table">
            <a:tbl>
              <a:tblPr bandRow="1">
                <a:effectLst/>
                <a:tableStyleId>{5C22544A-7EE6-4342-B048-85BDC9FD1C3A}</a:tableStyleId>
              </a:tblPr>
              <a:tblGrid>
                <a:gridCol w="1794866">
                  <a:extLst>
                    <a:ext uri="{9D8B030D-6E8A-4147-A177-3AD203B41FA5}">
                      <a16:colId xmlns:a16="http://schemas.microsoft.com/office/drawing/2014/main" val="4262375913"/>
                    </a:ext>
                  </a:extLst>
                </a:gridCol>
                <a:gridCol w="1668908">
                  <a:extLst>
                    <a:ext uri="{9D8B030D-6E8A-4147-A177-3AD203B41FA5}">
                      <a16:colId xmlns:a16="http://schemas.microsoft.com/office/drawing/2014/main" val="1562005658"/>
                    </a:ext>
                  </a:extLst>
                </a:gridCol>
                <a:gridCol w="1500969">
                  <a:extLst>
                    <a:ext uri="{9D8B030D-6E8A-4147-A177-3AD203B41FA5}">
                      <a16:colId xmlns:a16="http://schemas.microsoft.com/office/drawing/2014/main" val="4103614166"/>
                    </a:ext>
                  </a:extLst>
                </a:gridCol>
                <a:gridCol w="1574441">
                  <a:extLst>
                    <a:ext uri="{9D8B030D-6E8A-4147-A177-3AD203B41FA5}">
                      <a16:colId xmlns:a16="http://schemas.microsoft.com/office/drawing/2014/main" val="3321715778"/>
                    </a:ext>
                  </a:extLst>
                </a:gridCol>
              </a:tblGrid>
              <a:tr h="791760">
                <a:tc>
                  <a:txBody>
                    <a:bodyPr/>
                    <a:lstStyle/>
                    <a:p>
                      <a:pPr lvl="0" algn="ctr" rtl="0" fontAlgn="auto">
                        <a:lnSpc>
                          <a:spcPts val="1275"/>
                        </a:lnSpc>
                        <a:buNone/>
                      </a:pPr>
                      <a:r>
                        <a:rPr lang="en-US" sz="1150" b="1" i="0" u="none" strike="noStrike">
                          <a:solidFill>
                            <a:srgbClr val="21252A"/>
                          </a:solidFill>
                          <a:latin typeface="Aptos"/>
                        </a:rPr>
                        <a:t>Andrea Clark Horton</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PSI, Perinatal Mental Health Alliance for People of Color</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Ashley Koeppen</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Advocate Sherman Hospital</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Autumn Mels</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University of Chicago Medicine Perinatal Center</a:t>
                      </a:r>
                      <a:r>
                        <a:rPr lang="en-US" sz="1150" b="0" i="0">
                          <a:solidFill>
                            <a:srgbClr val="21252A"/>
                          </a:solidFill>
                          <a:latin typeface="Aptos"/>
                        </a:rPr>
                        <a:t> </a:t>
                      </a:r>
                    </a:p>
                    <a:p>
                      <a:pPr lvl="0" algn="ctr" rtl="0" fontAlgn="auto">
                        <a:lnSpc>
                          <a:spcPts val="1275"/>
                        </a:lnSpc>
                        <a:buNone/>
                      </a:pPr>
                      <a:endParaRPr lang="en-US" sz="1150" b="0" i="0">
                        <a:solidFill>
                          <a:srgbClr val="21252A"/>
                        </a:solidFill>
                        <a:latin typeface="Aptos"/>
                      </a:endParaRP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Brittney Autry Cole</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Cent(HER)ed Collective</a:t>
                      </a:r>
                      <a:r>
                        <a:rPr lang="en-US" sz="1150" b="0" i="0">
                          <a:solidFill>
                            <a:srgbClr val="21252A"/>
                          </a:solidFill>
                          <a:latin typeface="Aptos"/>
                        </a:rPr>
                        <a:t> </a:t>
                      </a:r>
                    </a:p>
                  </a:txBody>
                  <a:tcPr marL="66678" marR="66678" anchor="ctr"/>
                </a:tc>
                <a:extLst>
                  <a:ext uri="{0D108BD9-81ED-4DB2-BD59-A6C34878D82A}">
                    <a16:rowId xmlns:a16="http://schemas.microsoft.com/office/drawing/2014/main" val="3144240403"/>
                  </a:ext>
                </a:extLst>
              </a:tr>
              <a:tr h="646599">
                <a:tc>
                  <a:txBody>
                    <a:bodyPr/>
                    <a:lstStyle/>
                    <a:p>
                      <a:pPr lvl="0" algn="ctr" rtl="0" fontAlgn="auto">
                        <a:lnSpc>
                          <a:spcPts val="1275"/>
                        </a:lnSpc>
                        <a:buNone/>
                      </a:pPr>
                      <a:r>
                        <a:rPr lang="en-US" sz="1150" b="1" i="0" u="none" strike="noStrike">
                          <a:solidFill>
                            <a:srgbClr val="21252A"/>
                          </a:solidFill>
                          <a:latin typeface="Aptos"/>
                        </a:rPr>
                        <a:t>Chi Chi Okwu</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EverThrive IL</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Colleen Bonavia</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UW Health SwedishAmerican Hospital</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Courtney Fisk</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UW Health SwedishAmerican Hospital</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Daniell Ashford</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Northwestern Medicine</a:t>
                      </a:r>
                      <a:r>
                        <a:rPr lang="en-US" sz="1150" b="0" i="0">
                          <a:solidFill>
                            <a:srgbClr val="21252A"/>
                          </a:solidFill>
                          <a:latin typeface="Aptos"/>
                        </a:rPr>
                        <a:t> </a:t>
                      </a:r>
                    </a:p>
                  </a:txBody>
                  <a:tcPr marL="66678" marR="66678" anchor="ctr"/>
                </a:tc>
                <a:extLst>
                  <a:ext uri="{0D108BD9-81ED-4DB2-BD59-A6C34878D82A}">
                    <a16:rowId xmlns:a16="http://schemas.microsoft.com/office/drawing/2014/main" val="3709193479"/>
                  </a:ext>
                </a:extLst>
              </a:tr>
              <a:tr h="646599">
                <a:tc>
                  <a:txBody>
                    <a:bodyPr/>
                    <a:lstStyle/>
                    <a:p>
                      <a:pPr lvl="0" algn="ctr" rtl="0" fontAlgn="auto">
                        <a:lnSpc>
                          <a:spcPts val="1275"/>
                        </a:lnSpc>
                        <a:buNone/>
                      </a:pPr>
                      <a:r>
                        <a:rPr lang="en-US" sz="1150" b="1" i="0" u="none" strike="noStrike">
                          <a:solidFill>
                            <a:srgbClr val="21252A"/>
                          </a:solidFill>
                          <a:latin typeface="Aptos"/>
                        </a:rPr>
                        <a:t>Dorothy Sit</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Northwestern Medicine, Ascher Center</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Dr. Diane Misch</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DocAssist, UIC</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Dr. Rich Silver</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Summit Trial/Endeavor Health Evanston</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Dr. Seetal Adhikari</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Advocate Lutheran General Hospital</a:t>
                      </a:r>
                      <a:r>
                        <a:rPr lang="en-US" sz="1150" b="0" i="0">
                          <a:solidFill>
                            <a:srgbClr val="21252A"/>
                          </a:solidFill>
                          <a:latin typeface="Aptos"/>
                        </a:rPr>
                        <a:t> </a:t>
                      </a:r>
                    </a:p>
                  </a:txBody>
                  <a:tcPr marL="66678" marR="66678" anchor="ctr"/>
                </a:tc>
                <a:extLst>
                  <a:ext uri="{0D108BD9-81ED-4DB2-BD59-A6C34878D82A}">
                    <a16:rowId xmlns:a16="http://schemas.microsoft.com/office/drawing/2014/main" val="3857234049"/>
                  </a:ext>
                </a:extLst>
              </a:tr>
              <a:tr h="501447">
                <a:tc>
                  <a:txBody>
                    <a:bodyPr/>
                    <a:lstStyle/>
                    <a:p>
                      <a:pPr lvl="0" algn="ctr" rtl="0" fontAlgn="auto">
                        <a:lnSpc>
                          <a:spcPts val="1275"/>
                        </a:lnSpc>
                        <a:buNone/>
                      </a:pPr>
                      <a:r>
                        <a:rPr lang="en-US" sz="1150" b="1" i="0" u="none" strike="noStrike">
                          <a:solidFill>
                            <a:srgbClr val="21252A"/>
                          </a:solidFill>
                          <a:latin typeface="Aptos"/>
                        </a:rPr>
                        <a:t>Dr. Shelley-Ann Hope</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Endeavor Health Evanston</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Dr. Sherry Jones</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Memorial Hospital of Carbondale</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Glendean Burton</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MIECHV / IDHS</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Hannah Klamm</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Northwest Illinois Perinatal Center</a:t>
                      </a:r>
                      <a:r>
                        <a:rPr lang="en-US" sz="1150" b="0" i="0">
                          <a:solidFill>
                            <a:srgbClr val="21252A"/>
                          </a:solidFill>
                          <a:latin typeface="Aptos"/>
                        </a:rPr>
                        <a:t> </a:t>
                      </a:r>
                    </a:p>
                  </a:txBody>
                  <a:tcPr marL="66678" marR="66678" anchor="ctr"/>
                </a:tc>
                <a:extLst>
                  <a:ext uri="{0D108BD9-81ED-4DB2-BD59-A6C34878D82A}">
                    <a16:rowId xmlns:a16="http://schemas.microsoft.com/office/drawing/2014/main" val="1742741600"/>
                  </a:ext>
                </a:extLst>
              </a:tr>
              <a:tr h="646599">
                <a:tc>
                  <a:txBody>
                    <a:bodyPr/>
                    <a:lstStyle/>
                    <a:p>
                      <a:pPr lvl="0" algn="ctr" rtl="0" fontAlgn="auto">
                        <a:lnSpc>
                          <a:spcPts val="1275"/>
                        </a:lnSpc>
                        <a:buNone/>
                      </a:pPr>
                      <a:r>
                        <a:rPr lang="en-US" sz="1150" b="1" i="0" u="none" strike="noStrike">
                          <a:solidFill>
                            <a:srgbClr val="21252A"/>
                          </a:solidFill>
                          <a:latin typeface="Aptos"/>
                        </a:rPr>
                        <a:t>Jacqueline Lowry</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Northwestern Medicine Lake Forest Hospital</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Janet Winslow</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Endeavor Health Perinatal Family Support Center</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Jess Pierson</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IPROMOTE</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Joanne Sorce</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UIC Perinatal Network</a:t>
                      </a:r>
                      <a:r>
                        <a:rPr lang="en-US" sz="1150" b="0" i="0">
                          <a:solidFill>
                            <a:srgbClr val="21252A"/>
                          </a:solidFill>
                          <a:latin typeface="Aptos"/>
                        </a:rPr>
                        <a:t> </a:t>
                      </a:r>
                    </a:p>
                  </a:txBody>
                  <a:tcPr marL="66678" marR="66678" anchor="ctr"/>
                </a:tc>
                <a:extLst>
                  <a:ext uri="{0D108BD9-81ED-4DB2-BD59-A6C34878D82A}">
                    <a16:rowId xmlns:a16="http://schemas.microsoft.com/office/drawing/2014/main" val="3920978217"/>
                  </a:ext>
                </a:extLst>
              </a:tr>
              <a:tr h="646599">
                <a:tc>
                  <a:txBody>
                    <a:bodyPr/>
                    <a:lstStyle/>
                    <a:p>
                      <a:pPr lvl="0" algn="ctr" rtl="0" fontAlgn="auto">
                        <a:lnSpc>
                          <a:spcPts val="1275"/>
                        </a:lnSpc>
                        <a:buNone/>
                      </a:pPr>
                      <a:r>
                        <a:rPr lang="en-US" sz="1150" b="1" i="0" u="none" strike="noStrike">
                          <a:solidFill>
                            <a:srgbClr val="21252A"/>
                          </a:solidFill>
                          <a:latin typeface="Aptos"/>
                        </a:rPr>
                        <a:t>Karen Richardson</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Saint Anthony Hospital</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Karie Stewart</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Melanated Midwives</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Kathryn Patrick</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Springfield Memorial Hospital &amp; PSI </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Laura Laporte</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Perinatal Depression Program (MOMS Hotline)</a:t>
                      </a:r>
                      <a:r>
                        <a:rPr lang="en-US" sz="1150" b="0" i="0">
                          <a:solidFill>
                            <a:srgbClr val="21252A"/>
                          </a:solidFill>
                          <a:latin typeface="Aptos"/>
                        </a:rPr>
                        <a:t> </a:t>
                      </a:r>
                    </a:p>
                  </a:txBody>
                  <a:tcPr marL="66678" marR="66678" anchor="ctr"/>
                </a:tc>
                <a:extLst>
                  <a:ext uri="{0D108BD9-81ED-4DB2-BD59-A6C34878D82A}">
                    <a16:rowId xmlns:a16="http://schemas.microsoft.com/office/drawing/2014/main" val="765096429"/>
                  </a:ext>
                </a:extLst>
              </a:tr>
              <a:tr h="646599">
                <a:tc>
                  <a:txBody>
                    <a:bodyPr/>
                    <a:lstStyle/>
                    <a:p>
                      <a:pPr lvl="0" algn="ctr" rtl="0" fontAlgn="auto">
                        <a:lnSpc>
                          <a:spcPts val="1275"/>
                        </a:lnSpc>
                        <a:buNone/>
                      </a:pPr>
                      <a:r>
                        <a:rPr lang="en-US" sz="1150" b="1" i="0" u="none" strike="noStrike">
                          <a:solidFill>
                            <a:srgbClr val="21252A"/>
                          </a:solidFill>
                          <a:latin typeface="Aptos"/>
                        </a:rPr>
                        <a:t>Lita Simanis</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Postpartum Depression Alliance of Illinois</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Mary Jarvis</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Memorial Hospital of Carbondale</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Melissa Riley</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NICU RN Javon Bea Hospital</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Michelle Adeniyi</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MCH Collective Impact / March of Dimes</a:t>
                      </a:r>
                      <a:r>
                        <a:rPr lang="en-US" sz="1150" b="0" i="0">
                          <a:solidFill>
                            <a:srgbClr val="21252A"/>
                          </a:solidFill>
                          <a:latin typeface="Aptos"/>
                        </a:rPr>
                        <a:t> </a:t>
                      </a:r>
                    </a:p>
                  </a:txBody>
                  <a:tcPr marL="66678" marR="66678" anchor="ctr"/>
                </a:tc>
                <a:extLst>
                  <a:ext uri="{0D108BD9-81ED-4DB2-BD59-A6C34878D82A}">
                    <a16:rowId xmlns:a16="http://schemas.microsoft.com/office/drawing/2014/main" val="1663831654"/>
                  </a:ext>
                </a:extLst>
              </a:tr>
              <a:tr h="646599">
                <a:tc>
                  <a:txBody>
                    <a:bodyPr/>
                    <a:lstStyle/>
                    <a:p>
                      <a:pPr lvl="0" algn="ctr" rtl="0" fontAlgn="auto">
                        <a:lnSpc>
                          <a:spcPts val="1275"/>
                        </a:lnSpc>
                        <a:buNone/>
                      </a:pPr>
                      <a:r>
                        <a:rPr lang="en-US" sz="1150" b="1" i="0" u="none" strike="noStrike">
                          <a:solidFill>
                            <a:srgbClr val="21252A"/>
                          </a:solidFill>
                          <a:latin typeface="Aptos"/>
                        </a:rPr>
                        <a:t>Nicki Peterson</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Surviving to Thriving</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Regina Cason-Collins</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Brightpoint</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Stacey Porter</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Policy Center</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Stephanie Atella</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Illinois Chapter – American Academy of Pediatrics</a:t>
                      </a:r>
                      <a:r>
                        <a:rPr lang="en-US" sz="1150" b="0" i="0">
                          <a:solidFill>
                            <a:srgbClr val="21252A"/>
                          </a:solidFill>
                          <a:latin typeface="Aptos"/>
                        </a:rPr>
                        <a:t> </a:t>
                      </a:r>
                    </a:p>
                  </a:txBody>
                  <a:tcPr marL="66678" marR="66678" anchor="ctr"/>
                </a:tc>
                <a:extLst>
                  <a:ext uri="{0D108BD9-81ED-4DB2-BD59-A6C34878D82A}">
                    <a16:rowId xmlns:a16="http://schemas.microsoft.com/office/drawing/2014/main" val="2982717722"/>
                  </a:ext>
                </a:extLst>
              </a:tr>
              <a:tr h="646599">
                <a:tc>
                  <a:txBody>
                    <a:bodyPr/>
                    <a:lstStyle/>
                    <a:p>
                      <a:pPr lvl="0" algn="ctr" rtl="0" fontAlgn="auto">
                        <a:lnSpc>
                          <a:spcPts val="1275"/>
                        </a:lnSpc>
                        <a:buNone/>
                      </a:pPr>
                      <a:endParaRPr lang="en-US" sz="1150" b="0" i="1" u="none" strike="noStrike">
                        <a:solidFill>
                          <a:srgbClr val="21252A"/>
                        </a:solidFill>
                        <a:latin typeface="Aptos"/>
                      </a:endParaRP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Suzanne Caulfield</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Endeavor Health Perinatal Depression Program</a:t>
                      </a:r>
                      <a:r>
                        <a:rPr lang="en-US" sz="1150" b="0" i="0">
                          <a:solidFill>
                            <a:srgbClr val="21252A"/>
                          </a:solidFill>
                          <a:latin typeface="Aptos"/>
                        </a:rPr>
                        <a:t> </a:t>
                      </a:r>
                    </a:p>
                  </a:txBody>
                  <a:tcPr marL="66678" marR="66678" anchor="ctr"/>
                </a:tc>
                <a:tc>
                  <a:txBody>
                    <a:bodyPr/>
                    <a:lstStyle/>
                    <a:p>
                      <a:pPr lvl="0" algn="ctr" rtl="0" fontAlgn="auto">
                        <a:lnSpc>
                          <a:spcPts val="1275"/>
                        </a:lnSpc>
                        <a:buNone/>
                      </a:pPr>
                      <a:r>
                        <a:rPr lang="en-US" sz="1150" b="1" i="0" u="none" strike="noStrike">
                          <a:solidFill>
                            <a:srgbClr val="21252A"/>
                          </a:solidFill>
                          <a:latin typeface="Aptos"/>
                        </a:rPr>
                        <a:t>Tracy Vozar</a:t>
                      </a:r>
                      <a:r>
                        <a:rPr lang="en-US" sz="1150" b="0" i="0">
                          <a:solidFill>
                            <a:srgbClr val="21252A"/>
                          </a:solidFill>
                          <a:latin typeface="Aptos"/>
                        </a:rPr>
                        <a:t> </a:t>
                      </a:r>
                    </a:p>
                    <a:p>
                      <a:pPr lvl="0" algn="ctr" rtl="0" fontAlgn="auto">
                        <a:lnSpc>
                          <a:spcPts val="1275"/>
                        </a:lnSpc>
                        <a:buNone/>
                      </a:pPr>
                      <a:r>
                        <a:rPr lang="en-US" sz="1150" b="0" i="1" u="none" strike="noStrike">
                          <a:solidFill>
                            <a:srgbClr val="21252A"/>
                          </a:solidFill>
                          <a:latin typeface="Aptos"/>
                        </a:rPr>
                        <a:t>Endeavor Health Evanston</a:t>
                      </a:r>
                      <a:r>
                        <a:rPr lang="en-US" sz="1150" b="0" i="0">
                          <a:solidFill>
                            <a:srgbClr val="21252A"/>
                          </a:solidFill>
                          <a:latin typeface="Aptos"/>
                        </a:rPr>
                        <a:t> </a:t>
                      </a:r>
                    </a:p>
                  </a:txBody>
                  <a:tcPr marL="66678" marR="66678" anchor="ctr"/>
                </a:tc>
                <a:tc>
                  <a:txBody>
                    <a:bodyPr/>
                    <a:lstStyle/>
                    <a:p>
                      <a:pPr lvl="0" algn="ctr" rtl="0" fontAlgn="auto">
                        <a:lnSpc>
                          <a:spcPts val="1275"/>
                        </a:lnSpc>
                        <a:buNone/>
                      </a:pPr>
                      <a:endParaRPr lang="en-US" sz="1150" b="1" i="0" u="none" strike="noStrike">
                        <a:solidFill>
                          <a:srgbClr val="21252A"/>
                        </a:solidFill>
                        <a:latin typeface="Aptos"/>
                      </a:endParaRPr>
                    </a:p>
                  </a:txBody>
                  <a:tcPr marL="66678" marR="66678" anchor="ctr"/>
                </a:tc>
                <a:extLst>
                  <a:ext uri="{0D108BD9-81ED-4DB2-BD59-A6C34878D82A}">
                    <a16:rowId xmlns:a16="http://schemas.microsoft.com/office/drawing/2014/main" val="732472840"/>
                  </a:ext>
                </a:extLst>
              </a:tr>
            </a:tbl>
          </a:graphicData>
        </a:graphic>
      </p:graphicFrame>
      <p:grpSp>
        <p:nvGrpSpPr>
          <p:cNvPr id="5" name="Group 3">
            <a:extLst>
              <a:ext uri="{FF2B5EF4-FFF2-40B4-BE49-F238E27FC236}">
                <a16:creationId xmlns:a16="http://schemas.microsoft.com/office/drawing/2014/main" id="{3ECDFBAC-3DA0-5A2F-17D6-A8F152AA1FDC}"/>
              </a:ext>
            </a:extLst>
          </p:cNvPr>
          <p:cNvGrpSpPr/>
          <p:nvPr/>
        </p:nvGrpSpPr>
        <p:grpSpPr>
          <a:xfrm>
            <a:off x="11201263" y="-2076657"/>
            <a:ext cx="1990858" cy="3423769"/>
            <a:chOff x="11201263" y="-2076657"/>
            <a:chExt cx="1990858" cy="3423769"/>
          </a:xfrm>
        </p:grpSpPr>
        <p:sp>
          <p:nvSpPr>
            <p:cNvPr id="6" name="Freeform 4">
              <a:extLst>
                <a:ext uri="{FF2B5EF4-FFF2-40B4-BE49-F238E27FC236}">
                  <a16:creationId xmlns:a16="http://schemas.microsoft.com/office/drawing/2014/main" id="{D0198EED-1107-2623-A082-ABB8A657A684}"/>
                </a:ext>
              </a:extLst>
            </p:cNvPr>
            <p:cNvSpPr/>
            <p:nvPr/>
          </p:nvSpPr>
          <p:spPr>
            <a:xfrm rot="11331725" flipH="1">
              <a:off x="12187123" y="-1349553"/>
              <a:ext cx="1004998" cy="2667624"/>
            </a:xfrm>
            <a:custGeom>
              <a:avLst/>
              <a:gdLst>
                <a:gd name="f0" fmla="val w"/>
                <a:gd name="f1" fmla="val h"/>
                <a:gd name="f2" fmla="val 0"/>
                <a:gd name="f3" fmla="val 2293676"/>
                <a:gd name="f4" fmla="val 4893175"/>
                <a:gd name="f5" fmla="val 4893176"/>
                <a:gd name="f6" fmla="*/ f0 1 2293676"/>
                <a:gd name="f7" fmla="*/ f1 1 4893175"/>
                <a:gd name="f8" fmla="+- f4 0 f2"/>
                <a:gd name="f9" fmla="+- f3 0 f2"/>
                <a:gd name="f10" fmla="*/ f9 1 2293676"/>
                <a:gd name="f11" fmla="*/ f8 1 4893175"/>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2293676" h="4893175">
                  <a:moveTo>
                    <a:pt x="f3" y="f2"/>
                  </a:moveTo>
                  <a:lnTo>
                    <a:pt x="f2" y="f2"/>
                  </a:lnTo>
                  <a:lnTo>
                    <a:pt x="f2" y="f5"/>
                  </a:lnTo>
                  <a:lnTo>
                    <a:pt x="f3" y="f5"/>
                  </a:lnTo>
                  <a:lnTo>
                    <a:pt x="f3" y="f2"/>
                  </a:lnTo>
                  <a:close/>
                </a:path>
              </a:pathLst>
            </a:custGeom>
            <a:blipFill>
              <a:blip r:embed="rId5">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Freeform 5">
              <a:extLst>
                <a:ext uri="{FF2B5EF4-FFF2-40B4-BE49-F238E27FC236}">
                  <a16:creationId xmlns:a16="http://schemas.microsoft.com/office/drawing/2014/main" id="{38465CB1-6362-2542-4CB5-832FDBB4FF35}"/>
                </a:ext>
              </a:extLst>
            </p:cNvPr>
            <p:cNvSpPr/>
            <p:nvPr/>
          </p:nvSpPr>
          <p:spPr>
            <a:xfrm rot="13144106" flipH="1">
              <a:off x="11201263" y="-2076657"/>
              <a:ext cx="1890357" cy="3423769"/>
            </a:xfrm>
            <a:custGeom>
              <a:avLst/>
              <a:gdLst>
                <a:gd name="f0" fmla="val w"/>
                <a:gd name="f1" fmla="val h"/>
                <a:gd name="f2" fmla="val 0"/>
                <a:gd name="f3" fmla="val 3467451"/>
                <a:gd name="f4" fmla="val 7813974"/>
                <a:gd name="f5" fmla="val 3467452"/>
                <a:gd name="f6" fmla="*/ f0 1 3467451"/>
                <a:gd name="f7" fmla="*/ f1 1 7813974"/>
                <a:gd name="f8" fmla="+- f4 0 f2"/>
                <a:gd name="f9" fmla="+- f3 0 f2"/>
                <a:gd name="f10" fmla="*/ f9 1 3467451"/>
                <a:gd name="f11" fmla="*/ f8 1 7813974"/>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3467451" h="7813974">
                  <a:moveTo>
                    <a:pt x="f5" y="f2"/>
                  </a:moveTo>
                  <a:lnTo>
                    <a:pt x="f2" y="f2"/>
                  </a:lnTo>
                  <a:lnTo>
                    <a:pt x="f2" y="f4"/>
                  </a:lnTo>
                  <a:lnTo>
                    <a:pt x="f5" y="f4"/>
                  </a:lnTo>
                  <a:lnTo>
                    <a:pt x="f5" y="f2"/>
                  </a:lnTo>
                  <a:close/>
                </a:path>
              </a:pathLst>
            </a:custGeom>
            <a:blipFill>
              <a:blip r:embed="rId6">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name="Slide649">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9E0EF5-C786-9A83-FB10-1D0A4D05CFC5}"/>
              </a:ext>
            </a:extLst>
          </p:cNvPr>
          <p:cNvSpPr txBox="1">
            <a:spLocks noGrp="1"/>
          </p:cNvSpPr>
          <p:nvPr>
            <p:ph type="title"/>
          </p:nvPr>
        </p:nvSpPr>
        <p:spPr>
          <a:xfrm>
            <a:off x="737582" y="379805"/>
            <a:ext cx="6125922" cy="649827"/>
          </a:xfrm>
        </p:spPr>
        <p:txBody>
          <a:bodyPr/>
          <a:lstStyle/>
          <a:p>
            <a:pPr lvl="0"/>
            <a:r>
              <a:rPr lang="en-US" sz="4400" dirty="0"/>
              <a:t>What will we focus on? </a:t>
            </a:r>
          </a:p>
        </p:txBody>
      </p:sp>
      <p:sp>
        <p:nvSpPr>
          <p:cNvPr id="3" name="TextBox 53">
            <a:extLst>
              <a:ext uri="{FF2B5EF4-FFF2-40B4-BE49-F238E27FC236}">
                <a16:creationId xmlns:a16="http://schemas.microsoft.com/office/drawing/2014/main" id="{D8C21328-F2B3-4EC8-FA57-A4F766C97AFE}"/>
              </a:ext>
            </a:extLst>
          </p:cNvPr>
          <p:cNvSpPr txBox="1"/>
          <p:nvPr/>
        </p:nvSpPr>
        <p:spPr>
          <a:xfrm>
            <a:off x="737582" y="1071574"/>
            <a:ext cx="8939078" cy="2308324"/>
          </a:xfrm>
          <a:prstGeom prst="rect">
            <a:avLst/>
          </a:prstGeom>
          <a:noFill/>
          <a:ln cap="flat">
            <a:noFill/>
          </a:ln>
        </p:spPr>
        <p:txBody>
          <a:bodyPr vert="horz" wrap="square" lIns="91440" tIns="45720" rIns="91440" bIns="45720" anchor="t" anchorCtr="0" compatLnSpc="1">
            <a:spAutoFit/>
          </a:bodyPr>
          <a:lstStyle/>
          <a:p>
            <a:pPr marL="342900" marR="0" lvl="0" indent="-34290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1" i="0" u="none" strike="noStrike" kern="1200" cap="none" spc="0" baseline="0" dirty="0">
                <a:solidFill>
                  <a:srgbClr val="21252A"/>
                </a:solidFill>
                <a:uFillTx/>
                <a:latin typeface="Arial"/>
                <a:cs typeface="Arial"/>
              </a:rPr>
              <a:t>Education</a:t>
            </a:r>
            <a:r>
              <a:rPr lang="en-US" sz="2400" b="0" i="0" u="none" strike="noStrike" kern="1200" cap="none" spc="0" baseline="0" dirty="0">
                <a:solidFill>
                  <a:srgbClr val="21252A"/>
                </a:solidFill>
                <a:uFillTx/>
                <a:latin typeface="Arial"/>
                <a:ea typeface="Arial"/>
                <a:cs typeface="Arial"/>
              </a:rPr>
              <a:t> on perinatal mental health conditions for clinical staff, patients and families;</a:t>
            </a:r>
            <a:endParaRPr lang="en-US" sz="2000" b="0" i="0" u="none" strike="noStrike" kern="1200" cap="none" spc="0" baseline="0" dirty="0">
              <a:solidFill>
                <a:srgbClr val="21252A"/>
              </a:solidFill>
              <a:uFillTx/>
              <a:latin typeface="Arial"/>
              <a:ea typeface="Arial"/>
              <a:cs typeface="Arial"/>
            </a:endParaRPr>
          </a:p>
          <a:p>
            <a:pPr marL="342900" marR="0" lvl="0" indent="-34290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1" i="0" u="none" strike="noStrike" kern="1200" cap="none" spc="0" baseline="0" dirty="0">
                <a:solidFill>
                  <a:srgbClr val="21252A"/>
                </a:solidFill>
                <a:uFillTx/>
                <a:latin typeface="Arial"/>
                <a:ea typeface="Arial"/>
                <a:cs typeface="Arial"/>
              </a:rPr>
              <a:t>Screening, treatment and linkage to resources</a:t>
            </a:r>
            <a:r>
              <a:rPr lang="en-US" sz="2400" b="0" i="0" u="none" strike="noStrike" kern="1200" cap="none" spc="0" baseline="0" dirty="0">
                <a:solidFill>
                  <a:srgbClr val="21252A"/>
                </a:solidFill>
                <a:uFillTx/>
                <a:latin typeface="Arial"/>
                <a:ea typeface="Arial"/>
                <a:cs typeface="Arial"/>
              </a:rPr>
              <a:t> for mental health conditions during pregnancy, delivery and postpartum;</a:t>
            </a:r>
            <a:endParaRPr lang="en-US" sz="2400" b="0" i="0" u="none" strike="noStrike" kern="1200" cap="none" spc="0" baseline="0" dirty="0">
              <a:solidFill>
                <a:srgbClr val="21252A"/>
              </a:solidFill>
              <a:uFillTx/>
              <a:latin typeface="Arial"/>
              <a:cs typeface="Arial"/>
            </a:endParaRPr>
          </a:p>
          <a:p>
            <a:pPr marL="342900" marR="0" lvl="0" indent="-34290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1" i="0" u="none" strike="noStrike" kern="1200" cap="none" spc="0" baseline="0" dirty="0">
                <a:solidFill>
                  <a:srgbClr val="21252A"/>
                </a:solidFill>
                <a:uFillTx/>
                <a:latin typeface="Arial"/>
                <a:cs typeface="Arial"/>
              </a:rPr>
              <a:t>Identification of barriers</a:t>
            </a:r>
            <a:r>
              <a:rPr lang="en-US" sz="2400" b="0" i="0" u="none" strike="noStrike" kern="1200" cap="none" spc="0" baseline="0" dirty="0">
                <a:solidFill>
                  <a:srgbClr val="21252A"/>
                </a:solidFill>
                <a:uFillTx/>
                <a:latin typeface="Arial"/>
                <a:cs typeface="Arial"/>
              </a:rPr>
              <a:t> to perinatal mental health care and innovative strategies to improve access to care for all</a:t>
            </a:r>
            <a:r>
              <a:rPr lang="en-US" sz="2000" b="0" i="0" u="none" strike="noStrike" kern="1200" cap="none" spc="0" baseline="0" dirty="0">
                <a:solidFill>
                  <a:srgbClr val="21252A"/>
                </a:solidFill>
                <a:uFillTx/>
                <a:latin typeface="Arial"/>
                <a:cs typeface="Arial"/>
              </a:rPr>
              <a:t>. </a:t>
            </a:r>
            <a:endParaRPr lang="en-US" b="0" i="0" u="none" strike="noStrike" kern="1200" cap="none" spc="0" baseline="0" dirty="0">
              <a:solidFill>
                <a:srgbClr val="21252A"/>
              </a:solidFill>
              <a:uFillTx/>
              <a:latin typeface="Arial"/>
              <a:cs typeface="Arial"/>
            </a:endParaRPr>
          </a:p>
        </p:txBody>
      </p:sp>
      <p:pic>
        <p:nvPicPr>
          <p:cNvPr id="4" name="Picture 2" descr="A screenshot of a phone&#10;&#10;AI-generated content may be incorrect.">
            <a:extLst>
              <a:ext uri="{FF2B5EF4-FFF2-40B4-BE49-F238E27FC236}">
                <a16:creationId xmlns:a16="http://schemas.microsoft.com/office/drawing/2014/main" id="{DDC5C6B9-4B30-5060-2F62-A938E7B2FDDD}"/>
              </a:ext>
            </a:extLst>
          </p:cNvPr>
          <p:cNvPicPr>
            <a:picLocks noChangeAspect="1"/>
          </p:cNvPicPr>
          <p:nvPr/>
        </p:nvPicPr>
        <p:blipFill>
          <a:blip r:embed="rId3"/>
          <a:srcRect l="1038" t="732" r="2075" b="4534"/>
          <a:stretch>
            <a:fillRect/>
          </a:stretch>
        </p:blipFill>
        <p:spPr>
          <a:xfrm>
            <a:off x="1172178" y="3353443"/>
            <a:ext cx="9025475" cy="3122127"/>
          </a:xfrm>
          <a:prstGeom prst="rect">
            <a:avLst/>
          </a:prstGeom>
          <a:noFill/>
          <a:ln cap="flat">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Slide612">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CE2CF75-1AE4-FD9A-1540-528B8EF9FE6C}"/>
              </a:ext>
            </a:extLst>
          </p:cNvPr>
          <p:cNvSpPr txBox="1"/>
          <p:nvPr/>
        </p:nvSpPr>
        <p:spPr>
          <a:xfrm>
            <a:off x="8839203" y="6356351"/>
            <a:ext cx="2743200" cy="365129"/>
          </a:xfrm>
          <a:prstGeom prst="rect">
            <a:avLst/>
          </a:prstGeom>
          <a:noFill/>
          <a:ln cap="flat">
            <a:noFill/>
          </a:ln>
        </p:spPr>
        <p:txBody>
          <a:bodyPr vert="horz" wrap="square" lIns="91440" tIns="45720" rIns="91440" bIns="45720"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78CF3A36-D1DD-434C-80A0-752E4D6F9A39}" type="slidenum">
              <a:rPr/>
              <a:t>5</a:t>
            </a:fld>
            <a:endParaRPr lang="en-US" sz="1200" b="0" i="0" u="none" strike="noStrike" kern="1200" cap="none" spc="0" baseline="0">
              <a:solidFill>
                <a:srgbClr val="939699"/>
              </a:solidFill>
              <a:uFillTx/>
              <a:latin typeface="Arial"/>
            </a:endParaRPr>
          </a:p>
        </p:txBody>
      </p:sp>
      <p:sp>
        <p:nvSpPr>
          <p:cNvPr id="3" name="Footer Placeholder 2">
            <a:extLst>
              <a:ext uri="{FF2B5EF4-FFF2-40B4-BE49-F238E27FC236}">
                <a16:creationId xmlns:a16="http://schemas.microsoft.com/office/drawing/2014/main" id="{B56263A8-BE73-3537-3A47-123FE8F52FF4}"/>
              </a:ext>
            </a:extLst>
          </p:cNvPr>
          <p:cNvSpPr txBox="1"/>
          <p:nvPr/>
        </p:nvSpPr>
        <p:spPr>
          <a:xfrm>
            <a:off x="609603" y="6356351"/>
            <a:ext cx="4114800" cy="365129"/>
          </a:xfrm>
          <a:prstGeom prst="rect">
            <a:avLst/>
          </a:prstGeom>
          <a:noFill/>
          <a:ln cap="flat">
            <a:noFill/>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939699"/>
                </a:solidFill>
                <a:uFillTx/>
                <a:latin typeface="Arial"/>
              </a:rPr>
              <a:t>Illinois Perinatal Quality Collaborative</a:t>
            </a:r>
          </a:p>
        </p:txBody>
      </p:sp>
      <p:sp>
        <p:nvSpPr>
          <p:cNvPr id="4" name="Title 1">
            <a:extLst>
              <a:ext uri="{FF2B5EF4-FFF2-40B4-BE49-F238E27FC236}">
                <a16:creationId xmlns:a16="http://schemas.microsoft.com/office/drawing/2014/main" id="{FC4801ED-DD97-AEA6-3EA5-2C5709B7419A}"/>
              </a:ext>
            </a:extLst>
          </p:cNvPr>
          <p:cNvSpPr/>
          <p:nvPr/>
        </p:nvSpPr>
        <p:spPr>
          <a:xfrm>
            <a:off x="929734" y="2822551"/>
            <a:ext cx="3536048" cy="723025"/>
          </a:xfrm>
          <a:prstGeom prst="rect">
            <a:avLst/>
          </a:prstGeom>
          <a:noFill/>
          <a:ln cap="flat">
            <a:noFill/>
            <a:prstDash val="solid"/>
          </a:ln>
        </p:spPr>
        <p:txBody>
          <a:bodyPr vert="horz" wrap="square" lIns="0" tIns="0" rIns="91440" bIns="45720" anchor="b" anchorCtr="1" compatLnSpc="1">
            <a:noAutofit/>
          </a:bodyPr>
          <a:lstStyle/>
          <a:p>
            <a:pPr marL="0" marR="0" lvl="0" indent="0" algn="ctr" defTabSz="914400" rtl="0" fontAlgn="auto" hangingPunct="1">
              <a:lnSpc>
                <a:spcPct val="85000"/>
              </a:lnSpc>
              <a:spcBef>
                <a:spcPts val="0"/>
              </a:spcBef>
              <a:spcAft>
                <a:spcPts val="0"/>
              </a:spcAft>
              <a:buNone/>
              <a:tabLst/>
              <a:defRPr sz="1800" b="0" i="0" u="none" strike="noStrike" kern="0" cap="none" spc="0" baseline="0">
                <a:solidFill>
                  <a:srgbClr val="000000"/>
                </a:solidFill>
                <a:uFillTx/>
              </a:defRPr>
            </a:pPr>
            <a:br>
              <a:rPr lang="en-US" sz="3200" b="0" i="0" u="sng" strike="noStrike" kern="1200" cap="none" spc="-50" baseline="0">
                <a:solidFill>
                  <a:srgbClr val="79818A"/>
                </a:solidFill>
                <a:uFillTx/>
                <a:latin typeface="Arial"/>
              </a:rPr>
            </a:br>
            <a:r>
              <a:rPr lang="en-US" sz="2800" b="0" i="0" u="none" strike="noStrike" kern="1200" cap="none" spc="-50" baseline="0">
                <a:solidFill>
                  <a:srgbClr val="79818A"/>
                </a:solidFill>
                <a:uFillTx/>
                <a:latin typeface="Arial"/>
              </a:rPr>
              <a:t>*NOTE* Credits must be claimed by </a:t>
            </a:r>
          </a:p>
          <a:p>
            <a:pPr marL="0" marR="0" lvl="0" indent="0" algn="ctr" defTabSz="914400" rtl="0" fontAlgn="auto" hangingPunct="1">
              <a:lnSpc>
                <a:spcPct val="85000"/>
              </a:lnSpc>
              <a:spcBef>
                <a:spcPts val="0"/>
              </a:spcBef>
              <a:spcAft>
                <a:spcPts val="0"/>
              </a:spcAft>
              <a:buNone/>
              <a:tabLst/>
              <a:defRPr sz="1800" b="0" i="0" u="none" strike="noStrike" kern="0" cap="none" spc="0" baseline="0">
                <a:solidFill>
                  <a:srgbClr val="000000"/>
                </a:solidFill>
                <a:uFillTx/>
              </a:defRPr>
            </a:pPr>
            <a:r>
              <a:rPr lang="en-US" sz="2800" b="1" i="0" u="sng" strike="noStrike" kern="1200" cap="none" spc="-50" baseline="0">
                <a:solidFill>
                  <a:srgbClr val="1C498B"/>
                </a:solidFill>
                <a:uFillTx/>
                <a:latin typeface="Arial"/>
              </a:rPr>
              <a:t>June 23, 2024, by 9am</a:t>
            </a:r>
            <a:endParaRPr lang="en-US" sz="2800" b="0" i="0" u="none" strike="noStrike" kern="1200" cap="none" spc="-50" baseline="0">
              <a:solidFill>
                <a:srgbClr val="79818A"/>
              </a:solidFill>
              <a:uFillTx/>
              <a:latin typeface="Arial"/>
            </a:endParaRPr>
          </a:p>
        </p:txBody>
      </p:sp>
      <p:pic>
        <p:nvPicPr>
          <p:cNvPr id="5" name="Picture 6">
            <a:extLst>
              <a:ext uri="{FF2B5EF4-FFF2-40B4-BE49-F238E27FC236}">
                <a16:creationId xmlns:a16="http://schemas.microsoft.com/office/drawing/2014/main" id="{96E48E50-10F1-2D86-173C-69D4D43F9957}"/>
              </a:ext>
            </a:extLst>
          </p:cNvPr>
          <p:cNvPicPr>
            <a:picLocks noChangeAspect="1"/>
          </p:cNvPicPr>
          <p:nvPr/>
        </p:nvPicPr>
        <p:blipFill>
          <a:blip r:embed="rId3"/>
          <a:srcRect/>
          <a:stretch>
            <a:fillRect/>
          </a:stretch>
        </p:blipFill>
        <p:spPr>
          <a:xfrm>
            <a:off x="1521113" y="5558473"/>
            <a:ext cx="3548667" cy="697833"/>
          </a:xfrm>
          <a:prstGeom prst="rect">
            <a:avLst/>
          </a:prstGeom>
          <a:noFill/>
          <a:ln cap="flat">
            <a:noFill/>
          </a:ln>
        </p:spPr>
      </p:pic>
      <p:sp>
        <p:nvSpPr>
          <p:cNvPr id="6" name="Title 1">
            <a:extLst>
              <a:ext uri="{FF2B5EF4-FFF2-40B4-BE49-F238E27FC236}">
                <a16:creationId xmlns:a16="http://schemas.microsoft.com/office/drawing/2014/main" id="{3B5CCFCF-6942-6573-63C4-A398BB873E5A}"/>
              </a:ext>
            </a:extLst>
          </p:cNvPr>
          <p:cNvSpPr/>
          <p:nvPr/>
        </p:nvSpPr>
        <p:spPr>
          <a:xfrm>
            <a:off x="446711" y="4759223"/>
            <a:ext cx="5928009" cy="940277"/>
          </a:xfrm>
          <a:prstGeom prst="rect">
            <a:avLst/>
          </a:prstGeom>
          <a:noFill/>
          <a:ln cap="flat">
            <a:noFill/>
            <a:prstDash val="solid"/>
          </a:ln>
        </p:spPr>
        <p:txBody>
          <a:bodyPr vert="horz" wrap="square" lIns="0" tIns="0" rIns="91440" bIns="45720" anchor="b" anchorCtr="1" compatLnSpc="1">
            <a:noAutofit/>
          </a:bodyPr>
          <a:lstStyle/>
          <a:p>
            <a:pPr marL="0" marR="0" lvl="0" indent="0" algn="ctr" defTabSz="914400" rtl="0" fontAlgn="auto" hangingPunct="1">
              <a:lnSpc>
                <a:spcPct val="85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50" baseline="0">
                <a:solidFill>
                  <a:srgbClr val="79818A"/>
                </a:solidFill>
                <a:uFillTx/>
                <a:latin typeface="Arial"/>
              </a:rPr>
              <a:t>Education credits sponsored by:</a:t>
            </a:r>
            <a:endParaRPr lang="en-US" sz="2000" b="0" i="0" u="sng" strike="noStrike" kern="1200" cap="none" spc="-50" baseline="0">
              <a:solidFill>
                <a:srgbClr val="79818A"/>
              </a:solidFill>
              <a:uFillTx/>
              <a:latin typeface="Arial"/>
            </a:endParaRPr>
          </a:p>
        </p:txBody>
      </p:sp>
      <p:sp>
        <p:nvSpPr>
          <p:cNvPr id="7" name="Title 1">
            <a:extLst>
              <a:ext uri="{FF2B5EF4-FFF2-40B4-BE49-F238E27FC236}">
                <a16:creationId xmlns:a16="http://schemas.microsoft.com/office/drawing/2014/main" id="{6C1D868C-EAEB-2C3B-A709-04906E01989F}"/>
              </a:ext>
            </a:extLst>
          </p:cNvPr>
          <p:cNvSpPr/>
          <p:nvPr/>
        </p:nvSpPr>
        <p:spPr>
          <a:xfrm>
            <a:off x="169209" y="4274307"/>
            <a:ext cx="6599188" cy="940277"/>
          </a:xfrm>
          <a:prstGeom prst="rect">
            <a:avLst/>
          </a:prstGeom>
          <a:noFill/>
          <a:ln cap="flat">
            <a:noFill/>
            <a:prstDash val="solid"/>
          </a:ln>
        </p:spPr>
        <p:txBody>
          <a:bodyPr vert="horz" wrap="square" lIns="0" tIns="0" rIns="91440" bIns="45720" anchor="b" anchorCtr="1" compatLnSpc="1">
            <a:noAutofit/>
          </a:bodyPr>
          <a:lstStyle/>
          <a:p>
            <a:pPr marL="0" marR="0" lvl="0" indent="0" algn="ctr" defTabSz="914400" rtl="0" fontAlgn="auto" hangingPunct="1">
              <a:lnSpc>
                <a:spcPct val="85000"/>
              </a:lnSpc>
              <a:spcBef>
                <a:spcPts val="0"/>
              </a:spcBef>
              <a:spcAft>
                <a:spcPts val="0"/>
              </a:spcAft>
              <a:buNone/>
              <a:tabLst/>
              <a:defRPr sz="1800" b="0" i="0" u="none" strike="noStrike" kern="0" cap="none" spc="0" baseline="0">
                <a:solidFill>
                  <a:srgbClr val="000000"/>
                </a:solidFill>
                <a:uFillTx/>
              </a:defRPr>
            </a:pPr>
            <a:r>
              <a:rPr lang="en-US" sz="3100" b="0" i="0" u="none" strike="noStrike" kern="1200" cap="none" spc="-50" baseline="0">
                <a:solidFill>
                  <a:srgbClr val="F5668F"/>
                </a:solidFill>
                <a:uFillTx/>
                <a:latin typeface="Arial"/>
              </a:rPr>
              <a:t>5.00 education credits available for nurses, physicians, providers, </a:t>
            </a:r>
            <a:endParaRPr lang="en-US" sz="3200" b="0" i="0" u="sng" strike="noStrike" kern="1200" cap="none" spc="-50" baseline="0">
              <a:solidFill>
                <a:srgbClr val="F5668F"/>
              </a:solidFill>
              <a:uFillTx/>
              <a:latin typeface="Arial"/>
            </a:endParaRPr>
          </a:p>
          <a:p>
            <a:pPr marL="0" marR="0" lvl="0" indent="0" algn="ctr" defTabSz="914400" rtl="0" fontAlgn="auto" hangingPunct="1">
              <a:lnSpc>
                <a:spcPct val="85000"/>
              </a:lnSpc>
              <a:spcBef>
                <a:spcPts val="0"/>
              </a:spcBef>
              <a:spcAft>
                <a:spcPts val="0"/>
              </a:spcAft>
              <a:buNone/>
              <a:tabLst/>
              <a:defRPr sz="1800" b="0" i="0" u="none" strike="noStrike" kern="0" cap="none" spc="0" baseline="0">
                <a:solidFill>
                  <a:srgbClr val="000000"/>
                </a:solidFill>
                <a:uFillTx/>
              </a:defRPr>
            </a:pPr>
            <a:r>
              <a:rPr lang="en-US" sz="3100" b="0" i="0" u="none" strike="noStrike" kern="1200" cap="none" spc="-50" baseline="0">
                <a:solidFill>
                  <a:srgbClr val="F5668F"/>
                </a:solidFill>
                <a:uFillTx/>
                <a:latin typeface="Arial"/>
              </a:rPr>
              <a:t>and social workers.</a:t>
            </a:r>
            <a:endParaRPr lang="en-US" sz="3200" b="0" i="0" u="sng" strike="noStrike" kern="1200" cap="none" spc="-50" baseline="0">
              <a:solidFill>
                <a:srgbClr val="F5668F"/>
              </a:solidFill>
              <a:uFillTx/>
              <a:latin typeface="Arial"/>
              <a:cs typeface="Arial"/>
            </a:endParaRPr>
          </a:p>
        </p:txBody>
      </p:sp>
      <p:sp>
        <p:nvSpPr>
          <p:cNvPr id="8" name="Title 1">
            <a:extLst>
              <a:ext uri="{FF2B5EF4-FFF2-40B4-BE49-F238E27FC236}">
                <a16:creationId xmlns:a16="http://schemas.microsoft.com/office/drawing/2014/main" id="{F4D08A88-0CCE-6EFB-9165-786503EEF284}"/>
              </a:ext>
            </a:extLst>
          </p:cNvPr>
          <p:cNvSpPr/>
          <p:nvPr/>
        </p:nvSpPr>
        <p:spPr>
          <a:xfrm>
            <a:off x="-78492" y="278809"/>
            <a:ext cx="6958821" cy="1536329"/>
          </a:xfrm>
          <a:prstGeom prst="rect">
            <a:avLst/>
          </a:prstGeom>
          <a:noFill/>
          <a:ln cap="flat">
            <a:noFill/>
            <a:prstDash val="solid"/>
          </a:ln>
        </p:spPr>
        <p:txBody>
          <a:bodyPr vert="horz" wrap="square" lIns="0" tIns="0" rIns="91440" bIns="45720" anchor="b" anchorCtr="1" compatLnSpc="1">
            <a:noAutofit/>
          </a:bodyPr>
          <a:lstStyle/>
          <a:p>
            <a:pPr marL="0" marR="0" lvl="0" indent="0" algn="ctr" defTabSz="914400" rtl="0" fontAlgn="auto" hangingPunct="1">
              <a:lnSpc>
                <a:spcPct val="85000"/>
              </a:lnSpc>
              <a:spcBef>
                <a:spcPts val="0"/>
              </a:spcBef>
              <a:spcAft>
                <a:spcPts val="0"/>
              </a:spcAft>
              <a:buNone/>
              <a:tabLst/>
              <a:defRPr sz="1800" b="0" i="0" u="none" strike="noStrike" kern="0" cap="none" spc="0" baseline="0">
                <a:solidFill>
                  <a:srgbClr val="000000"/>
                </a:solidFill>
                <a:uFillTx/>
              </a:defRPr>
            </a:pPr>
            <a:r>
              <a:rPr lang="en-US" sz="4000" b="1" i="0" u="none" strike="noStrike" kern="1200" cap="none" spc="-50" baseline="0">
                <a:solidFill>
                  <a:srgbClr val="1C498B"/>
                </a:solidFill>
                <a:highlight>
                  <a:srgbClr val="FF00FF"/>
                </a:highlight>
                <a:uFillTx/>
                <a:latin typeface="Calibri"/>
                <a:cs typeface="Calibri"/>
              </a:rPr>
              <a:t>Obtain your Continuing Education Hours:</a:t>
            </a:r>
          </a:p>
        </p:txBody>
      </p:sp>
      <p:sp>
        <p:nvSpPr>
          <p:cNvPr id="9" name="Right Arrow 4">
            <a:extLst>
              <a:ext uri="{FF2B5EF4-FFF2-40B4-BE49-F238E27FC236}">
                <a16:creationId xmlns:a16="http://schemas.microsoft.com/office/drawing/2014/main" id="{EDA9F281-DABF-F366-AA7B-CC7A6FE3ED99}"/>
              </a:ext>
            </a:extLst>
          </p:cNvPr>
          <p:cNvSpPr/>
          <p:nvPr/>
        </p:nvSpPr>
        <p:spPr>
          <a:xfrm rot="2039993">
            <a:off x="4069783" y="1950253"/>
            <a:ext cx="2398571" cy="1145999"/>
          </a:xfrm>
          <a:custGeom>
            <a:avLst>
              <a:gd name="f0" fmla="val 15746"/>
              <a:gd name="f1" fmla="val 8123"/>
            </a:avLst>
            <a:gdLst>
              <a:gd name="f2" fmla="val 10800000"/>
              <a:gd name="f3" fmla="val 5400000"/>
              <a:gd name="f4" fmla="val 180"/>
              <a:gd name="f5" fmla="val w"/>
              <a:gd name="f6" fmla="val h"/>
              <a:gd name="f7" fmla="val 0"/>
              <a:gd name="f8" fmla="val 21600"/>
              <a:gd name="f9" fmla="val 10800"/>
              <a:gd name="f10" fmla="+- 0 0 0"/>
              <a:gd name="f11" fmla="+- 0 0 180"/>
              <a:gd name="f12" fmla="*/ f5 1 21600"/>
              <a:gd name="f13" fmla="*/ f6 1 21600"/>
              <a:gd name="f14" fmla="+- f8 0 f7"/>
              <a:gd name="f15" fmla="pin 0 f0 21600"/>
              <a:gd name="f16" fmla="pin 0 f1 10800"/>
              <a:gd name="f17" fmla="*/ f10 f2 1"/>
              <a:gd name="f18" fmla="*/ f11 f2 1"/>
              <a:gd name="f19" fmla="val f15"/>
              <a:gd name="f20" fmla="val f16"/>
              <a:gd name="f21" fmla="*/ f14 1 21600"/>
              <a:gd name="f22" fmla="*/ f15 f12 1"/>
              <a:gd name="f23" fmla="*/ f16 f13 1"/>
              <a:gd name="f24" fmla="*/ f17 1 f4"/>
              <a:gd name="f25" fmla="*/ f18 1 f4"/>
              <a:gd name="f26" fmla="+- 21600 0 f20"/>
              <a:gd name="f27" fmla="+- 21600 0 f19"/>
              <a:gd name="f28" fmla="*/ 0 f21 1"/>
              <a:gd name="f29" fmla="*/ 21600 f21 1"/>
              <a:gd name="f30" fmla="*/ f20 f13 1"/>
              <a:gd name="f31" fmla="*/ f19 f12 1"/>
              <a:gd name="f32" fmla="+- f24 0 f3"/>
              <a:gd name="f33" fmla="+- f25 0 f3"/>
              <a:gd name="f34" fmla="*/ f27 f20 1"/>
              <a:gd name="f35" fmla="*/ f28 1 f21"/>
              <a:gd name="f36" fmla="*/ f29 1 f21"/>
              <a:gd name="f37" fmla="*/ f26 f13 1"/>
              <a:gd name="f38" fmla="*/ f34 1 10800"/>
              <a:gd name="f39" fmla="*/ f35 f12 1"/>
              <a:gd name="f40" fmla="*/ f35 f13 1"/>
              <a:gd name="f41" fmla="*/ f36 f13 1"/>
              <a:gd name="f42" fmla="+- f19 f38 0"/>
              <a:gd name="f43" fmla="*/ f42 f12 1"/>
            </a:gdLst>
            <a:ahLst>
              <a:ahXY gdRefX="f0" minX="f7" maxX="f8" gdRefY="f1" minY="f7" maxY="f9">
                <a:pos x="f22" y="f23"/>
              </a:ahXY>
            </a:ahLst>
            <a:cxnLst>
              <a:cxn ang="3cd4">
                <a:pos x="hc" y="t"/>
              </a:cxn>
              <a:cxn ang="0">
                <a:pos x="r" y="vc"/>
              </a:cxn>
              <a:cxn ang="cd4">
                <a:pos x="hc" y="b"/>
              </a:cxn>
              <a:cxn ang="cd2">
                <a:pos x="l" y="vc"/>
              </a:cxn>
              <a:cxn ang="f32">
                <a:pos x="f31" y="f40"/>
              </a:cxn>
              <a:cxn ang="f33">
                <a:pos x="f31" y="f41"/>
              </a:cxn>
            </a:cxnLst>
            <a:rect l="f39" t="f30" r="f43" b="f37"/>
            <a:pathLst>
              <a:path w="21600" h="21600">
                <a:moveTo>
                  <a:pt x="f7" y="f20"/>
                </a:moveTo>
                <a:lnTo>
                  <a:pt x="f19" y="f20"/>
                </a:lnTo>
                <a:lnTo>
                  <a:pt x="f19" y="f7"/>
                </a:lnTo>
                <a:lnTo>
                  <a:pt x="f8" y="f9"/>
                </a:lnTo>
                <a:lnTo>
                  <a:pt x="f19" y="f8"/>
                </a:lnTo>
                <a:lnTo>
                  <a:pt x="f19" y="f26"/>
                </a:lnTo>
                <a:lnTo>
                  <a:pt x="f7" y="f26"/>
                </a:lnTo>
                <a:close/>
              </a:path>
            </a:pathLst>
          </a:custGeom>
          <a:solidFill>
            <a:srgbClr val="1C498B"/>
          </a:solidFill>
          <a:ln w="12701" cap="flat">
            <a:solidFill>
              <a:srgbClr val="113365"/>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10" name="TextBox 5">
            <a:extLst>
              <a:ext uri="{FF2B5EF4-FFF2-40B4-BE49-F238E27FC236}">
                <a16:creationId xmlns:a16="http://schemas.microsoft.com/office/drawing/2014/main" id="{83EA7F0B-24A5-E20F-CC59-9379016445F6}"/>
              </a:ext>
            </a:extLst>
          </p:cNvPr>
          <p:cNvSpPr txBox="1"/>
          <p:nvPr/>
        </p:nvSpPr>
        <p:spPr>
          <a:xfrm>
            <a:off x="6577087" y="2124901"/>
            <a:ext cx="5491776" cy="2477603"/>
          </a:xfrm>
          <a:prstGeom prst="rect">
            <a:avLst/>
          </a:prstGeom>
          <a:noFill/>
          <a:ln cap="flat">
            <a:noFill/>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400"/>
              </a:spcBef>
              <a:spcAft>
                <a:spcPts val="500"/>
              </a:spcAft>
              <a:buSzPct val="100000"/>
              <a:buFont typeface="Arial"/>
              <a:buChar char="•"/>
              <a:tabLst/>
              <a:defRPr sz="1800" b="0" i="0" u="none" strike="noStrike" kern="0" cap="none" spc="0" baseline="0">
                <a:solidFill>
                  <a:srgbClr val="000000"/>
                </a:solidFill>
                <a:uFillTx/>
              </a:defRPr>
            </a:pPr>
            <a:r>
              <a:rPr lang="en-US" sz="2800" b="0" i="0" u="none" strike="noStrike" kern="1200" cap="none" spc="0" baseline="0">
                <a:solidFill>
                  <a:srgbClr val="444C55"/>
                </a:solidFill>
                <a:uFillTx/>
                <a:latin typeface="Calibri"/>
                <a:cs typeface="Arial"/>
              </a:rPr>
              <a:t>Must stay to the end of the event.</a:t>
            </a:r>
            <a:endParaRPr lang="en-US" sz="2800" b="0" i="0" u="none" strike="noStrike" kern="1200" cap="none" spc="0" baseline="0">
              <a:solidFill>
                <a:srgbClr val="444C55"/>
              </a:solidFill>
              <a:uFillTx/>
              <a:latin typeface="Calibri"/>
              <a:cs typeface="Calibri"/>
            </a:endParaRPr>
          </a:p>
          <a:p>
            <a:pPr marL="285750" marR="0" lvl="0" indent="-285750" algn="l" defTabSz="914400" rtl="0" fontAlgn="auto" hangingPunct="1">
              <a:lnSpc>
                <a:spcPct val="100000"/>
              </a:lnSpc>
              <a:spcBef>
                <a:spcPts val="400"/>
              </a:spcBef>
              <a:spcAft>
                <a:spcPts val="500"/>
              </a:spcAft>
              <a:buSzPct val="100000"/>
              <a:buFont typeface="Arial"/>
              <a:buChar char="•"/>
              <a:tabLst/>
              <a:defRPr sz="1800" b="0" i="0" u="none" strike="noStrike" kern="0" cap="none" spc="0" baseline="0">
                <a:solidFill>
                  <a:srgbClr val="000000"/>
                </a:solidFill>
                <a:uFillTx/>
              </a:defRPr>
            </a:pPr>
            <a:r>
              <a:rPr lang="en-US" sz="2800" b="0" i="0" u="none" strike="noStrike" kern="1200" cap="none" spc="0" baseline="0">
                <a:solidFill>
                  <a:srgbClr val="444C55"/>
                </a:solidFill>
                <a:uFillTx/>
                <a:latin typeface="Calibri"/>
                <a:cs typeface="Arial"/>
              </a:rPr>
              <a:t>QR codes to be distributed during wrap-up session at 3:45-4:00pm.</a:t>
            </a:r>
          </a:p>
          <a:p>
            <a:pPr marL="285750" marR="0" lvl="0" indent="-285750" algn="l" defTabSz="914400" rtl="0" fontAlgn="auto" hangingPunct="1">
              <a:lnSpc>
                <a:spcPct val="100000"/>
              </a:lnSpc>
              <a:spcBef>
                <a:spcPts val="400"/>
              </a:spcBef>
              <a:spcAft>
                <a:spcPts val="500"/>
              </a:spcAft>
              <a:buSzPct val="100000"/>
              <a:buFont typeface="Arial"/>
              <a:buChar char="•"/>
              <a:tabLst/>
              <a:defRPr sz="1800" b="0" i="0" u="none" strike="noStrike" kern="0" cap="none" spc="0" baseline="0">
                <a:solidFill>
                  <a:srgbClr val="000000"/>
                </a:solidFill>
                <a:uFillTx/>
              </a:defRPr>
            </a:pPr>
            <a:r>
              <a:rPr lang="en-US" sz="2800" b="0" i="0" u="none" strike="noStrike" kern="1200" cap="none" spc="0" baseline="0">
                <a:solidFill>
                  <a:srgbClr val="444C55"/>
                </a:solidFill>
                <a:uFillTx/>
                <a:latin typeface="Calibri"/>
                <a:cs typeface="Arial"/>
              </a:rPr>
              <a:t>Must complete evaluation online to receive your credits. </a:t>
            </a:r>
            <a:endParaRPr lang="en-US" sz="2800" b="0" i="0" u="none" strike="noStrike" kern="1200" cap="none" spc="0" baseline="0">
              <a:solidFill>
                <a:srgbClr val="444C55"/>
              </a:solidFill>
              <a:uFillTx/>
              <a:latin typeface="Calibri"/>
              <a:ea typeface="Calibri"/>
              <a:cs typeface="Arial"/>
            </a:endParaRPr>
          </a:p>
        </p:txBody>
      </p:sp>
      <p:pic>
        <p:nvPicPr>
          <p:cNvPr id="11" name="Picture 11" descr="Qr code&#10;&#10;Description automatically generated">
            <a:extLst>
              <a:ext uri="{FF2B5EF4-FFF2-40B4-BE49-F238E27FC236}">
                <a16:creationId xmlns:a16="http://schemas.microsoft.com/office/drawing/2014/main" id="{31326533-4CAA-5317-1B62-FC4429D1FCAD}"/>
              </a:ext>
            </a:extLst>
          </p:cNvPr>
          <p:cNvPicPr>
            <a:picLocks noChangeAspect="1"/>
          </p:cNvPicPr>
          <p:nvPr/>
        </p:nvPicPr>
        <p:blipFill>
          <a:blip r:embed="rId4"/>
          <a:stretch>
            <a:fillRect/>
          </a:stretch>
        </p:blipFill>
        <p:spPr>
          <a:xfrm>
            <a:off x="8475006" y="4730328"/>
            <a:ext cx="1424260" cy="1624285"/>
          </a:xfrm>
          <a:prstGeom prst="rect">
            <a:avLst/>
          </a:prstGeom>
          <a:noFill/>
          <a:ln cap="flat">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name="Slide650">
    <p:spTree>
      <p:nvGrpSpPr>
        <p:cNvPr id="1" name=""/>
        <p:cNvGrpSpPr/>
        <p:nvPr/>
      </p:nvGrpSpPr>
      <p:grpSpPr>
        <a:xfrm>
          <a:off x="0" y="0"/>
          <a:ext cx="0" cy="0"/>
          <a:chOff x="0" y="0"/>
          <a:chExt cx="0" cy="0"/>
        </a:xfrm>
      </p:grpSpPr>
      <p:sp>
        <p:nvSpPr>
          <p:cNvPr id="2" name="Footer Placeholder 4">
            <a:extLst>
              <a:ext uri="{FF2B5EF4-FFF2-40B4-BE49-F238E27FC236}">
                <a16:creationId xmlns:a16="http://schemas.microsoft.com/office/drawing/2014/main" id="{69FA022A-1D46-5BE4-4A90-3C2E902BFA8D}"/>
              </a:ext>
            </a:extLst>
          </p:cNvPr>
          <p:cNvSpPr txBox="1"/>
          <p:nvPr/>
        </p:nvSpPr>
        <p:spPr>
          <a:xfrm>
            <a:off x="609603" y="6356351"/>
            <a:ext cx="4114800" cy="365129"/>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939699"/>
                </a:solidFill>
                <a:uFillTx/>
                <a:latin typeface="Calibri"/>
                <a:ea typeface="Calibri"/>
                <a:cs typeface="Calibri"/>
              </a:rPr>
              <a:t>Illinois Perinatal Quality Collaborative</a:t>
            </a:r>
          </a:p>
        </p:txBody>
      </p:sp>
      <p:grpSp>
        <p:nvGrpSpPr>
          <p:cNvPr id="3" name="Group 2">
            <a:extLst>
              <a:ext uri="{FF2B5EF4-FFF2-40B4-BE49-F238E27FC236}">
                <a16:creationId xmlns:a16="http://schemas.microsoft.com/office/drawing/2014/main" id="{0D0D5363-5B6E-0AF6-1F58-436D6D6A2AE1}"/>
              </a:ext>
            </a:extLst>
          </p:cNvPr>
          <p:cNvGrpSpPr/>
          <p:nvPr/>
        </p:nvGrpSpPr>
        <p:grpSpPr>
          <a:xfrm>
            <a:off x="4818650" y="1527797"/>
            <a:ext cx="1261314" cy="1467712"/>
            <a:chOff x="4818650" y="1527797"/>
            <a:chExt cx="1261314" cy="1467712"/>
          </a:xfrm>
        </p:grpSpPr>
        <p:sp>
          <p:nvSpPr>
            <p:cNvPr id="4" name="Freeform 3">
              <a:extLst>
                <a:ext uri="{FF2B5EF4-FFF2-40B4-BE49-F238E27FC236}">
                  <a16:creationId xmlns:a16="http://schemas.microsoft.com/office/drawing/2014/main" id="{CF667040-5A65-87A7-E1D2-276F045293E6}"/>
                </a:ext>
              </a:extLst>
            </p:cNvPr>
            <p:cNvSpPr/>
            <p:nvPr/>
          </p:nvSpPr>
          <p:spPr>
            <a:xfrm>
              <a:off x="4818650" y="1527797"/>
              <a:ext cx="1261314" cy="1467712"/>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2886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5" name="TextBox 4">
              <a:extLst>
                <a:ext uri="{FF2B5EF4-FFF2-40B4-BE49-F238E27FC236}">
                  <a16:creationId xmlns:a16="http://schemas.microsoft.com/office/drawing/2014/main" id="{37C4CF3D-7621-010D-4B1A-2F20B43C2526}"/>
                </a:ext>
              </a:extLst>
            </p:cNvPr>
            <p:cNvSpPr txBox="1"/>
            <p:nvPr/>
          </p:nvSpPr>
          <p:spPr>
            <a:xfrm>
              <a:off x="4818650" y="1694063"/>
              <a:ext cx="1261314" cy="10491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6" name="Group 5">
            <a:extLst>
              <a:ext uri="{FF2B5EF4-FFF2-40B4-BE49-F238E27FC236}">
                <a16:creationId xmlns:a16="http://schemas.microsoft.com/office/drawing/2014/main" id="{45735864-6B6B-0F03-AC28-AA97BB8A079D}"/>
              </a:ext>
            </a:extLst>
          </p:cNvPr>
          <p:cNvGrpSpPr/>
          <p:nvPr/>
        </p:nvGrpSpPr>
        <p:grpSpPr>
          <a:xfrm>
            <a:off x="4031278" y="2973701"/>
            <a:ext cx="1265154" cy="1472184"/>
            <a:chOff x="4031278" y="2973701"/>
            <a:chExt cx="1265154" cy="1472184"/>
          </a:xfrm>
        </p:grpSpPr>
        <p:sp>
          <p:nvSpPr>
            <p:cNvPr id="7" name="Freeform 6">
              <a:extLst>
                <a:ext uri="{FF2B5EF4-FFF2-40B4-BE49-F238E27FC236}">
                  <a16:creationId xmlns:a16="http://schemas.microsoft.com/office/drawing/2014/main" id="{43712B8F-F9CE-CC1A-34F3-2C4AE9B20EC2}"/>
                </a:ext>
              </a:extLst>
            </p:cNvPr>
            <p:cNvSpPr/>
            <p:nvPr/>
          </p:nvSpPr>
          <p:spPr>
            <a:xfrm>
              <a:off x="4031278" y="2973701"/>
              <a:ext cx="1265154"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BBC3D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8" name="TextBox 7">
              <a:extLst>
                <a:ext uri="{FF2B5EF4-FFF2-40B4-BE49-F238E27FC236}">
                  <a16:creationId xmlns:a16="http://schemas.microsoft.com/office/drawing/2014/main" id="{692BB071-894E-4950-3629-1AE2CDCC0499}"/>
                </a:ext>
              </a:extLst>
            </p:cNvPr>
            <p:cNvSpPr txBox="1"/>
            <p:nvPr/>
          </p:nvSpPr>
          <p:spPr>
            <a:xfrm>
              <a:off x="4031278" y="3140470"/>
              <a:ext cx="1265154"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9" name="Group 8">
            <a:extLst>
              <a:ext uri="{FF2B5EF4-FFF2-40B4-BE49-F238E27FC236}">
                <a16:creationId xmlns:a16="http://schemas.microsoft.com/office/drawing/2014/main" id="{36263A6F-E2D9-66AE-F17F-BE387C790811}"/>
              </a:ext>
            </a:extLst>
          </p:cNvPr>
          <p:cNvGrpSpPr/>
          <p:nvPr/>
        </p:nvGrpSpPr>
        <p:grpSpPr>
          <a:xfrm>
            <a:off x="4782266" y="4397660"/>
            <a:ext cx="1261872" cy="1472184"/>
            <a:chOff x="4782266" y="4397660"/>
            <a:chExt cx="1261872" cy="1472184"/>
          </a:xfrm>
        </p:grpSpPr>
        <p:sp>
          <p:nvSpPr>
            <p:cNvPr id="10" name="Freeform 9">
              <a:extLst>
                <a:ext uri="{FF2B5EF4-FFF2-40B4-BE49-F238E27FC236}">
                  <a16:creationId xmlns:a16="http://schemas.microsoft.com/office/drawing/2014/main" id="{9F32F89C-DFF7-F0CA-6720-F4785B338CBA}"/>
                </a:ext>
              </a:extLst>
            </p:cNvPr>
            <p:cNvSpPr/>
            <p:nvPr/>
          </p:nvSpPr>
          <p:spPr>
            <a:xfrm>
              <a:off x="4782266" y="4397660"/>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1B3864"/>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1" name="TextBox 10">
              <a:extLst>
                <a:ext uri="{FF2B5EF4-FFF2-40B4-BE49-F238E27FC236}">
                  <a16:creationId xmlns:a16="http://schemas.microsoft.com/office/drawing/2014/main" id="{FFAF74AC-B3F0-C52E-F759-72A825F45BEF}"/>
                </a:ext>
              </a:extLst>
            </p:cNvPr>
            <p:cNvSpPr txBox="1"/>
            <p:nvPr/>
          </p:nvSpPr>
          <p:spPr>
            <a:xfrm>
              <a:off x="4782266" y="4564428"/>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2" name="Group 11">
            <a:extLst>
              <a:ext uri="{FF2B5EF4-FFF2-40B4-BE49-F238E27FC236}">
                <a16:creationId xmlns:a16="http://schemas.microsoft.com/office/drawing/2014/main" id="{4C932053-F27A-A394-6809-B49D658A5CAD}"/>
              </a:ext>
            </a:extLst>
          </p:cNvPr>
          <p:cNvGrpSpPr/>
          <p:nvPr/>
        </p:nvGrpSpPr>
        <p:grpSpPr>
          <a:xfrm>
            <a:off x="6611989" y="1523326"/>
            <a:ext cx="1261872" cy="1472184"/>
            <a:chOff x="6611989" y="1523326"/>
            <a:chExt cx="1261872" cy="1472184"/>
          </a:xfrm>
        </p:grpSpPr>
        <p:sp>
          <p:nvSpPr>
            <p:cNvPr id="13" name="Freeform 12">
              <a:extLst>
                <a:ext uri="{FF2B5EF4-FFF2-40B4-BE49-F238E27FC236}">
                  <a16:creationId xmlns:a16="http://schemas.microsoft.com/office/drawing/2014/main" id="{27A84F7A-612C-25CF-7801-0346864807D5}"/>
                </a:ext>
              </a:extLst>
            </p:cNvPr>
            <p:cNvSpPr/>
            <p:nvPr/>
          </p:nvSpPr>
          <p:spPr>
            <a:xfrm>
              <a:off x="6611989" y="1523326"/>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CD70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4" name="TextBox 13">
              <a:extLst>
                <a:ext uri="{FF2B5EF4-FFF2-40B4-BE49-F238E27FC236}">
                  <a16:creationId xmlns:a16="http://schemas.microsoft.com/office/drawing/2014/main" id="{26A12210-0B2B-BDBB-3E99-2EC4BFF9B939}"/>
                </a:ext>
              </a:extLst>
            </p:cNvPr>
            <p:cNvSpPr txBox="1"/>
            <p:nvPr/>
          </p:nvSpPr>
          <p:spPr>
            <a:xfrm>
              <a:off x="6611989" y="1690094"/>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5" name="Group 14">
            <a:extLst>
              <a:ext uri="{FF2B5EF4-FFF2-40B4-BE49-F238E27FC236}">
                <a16:creationId xmlns:a16="http://schemas.microsoft.com/office/drawing/2014/main" id="{2DEF2AAD-8718-C1B0-9442-558D1AC0CD02}"/>
              </a:ext>
            </a:extLst>
          </p:cNvPr>
          <p:cNvGrpSpPr/>
          <p:nvPr/>
        </p:nvGrpSpPr>
        <p:grpSpPr>
          <a:xfrm>
            <a:off x="7381055" y="3011210"/>
            <a:ext cx="1261872" cy="1472184"/>
            <a:chOff x="7381055" y="3011210"/>
            <a:chExt cx="1261872" cy="1472184"/>
          </a:xfrm>
        </p:grpSpPr>
        <p:sp>
          <p:nvSpPr>
            <p:cNvPr id="16" name="Freeform 15">
              <a:extLst>
                <a:ext uri="{FF2B5EF4-FFF2-40B4-BE49-F238E27FC236}">
                  <a16:creationId xmlns:a16="http://schemas.microsoft.com/office/drawing/2014/main" id="{39B235EC-C7C9-9C95-EF08-D154BE7986D5}"/>
                </a:ext>
              </a:extLst>
            </p:cNvPr>
            <p:cNvSpPr/>
            <p:nvPr/>
          </p:nvSpPr>
          <p:spPr>
            <a:xfrm>
              <a:off x="7381055" y="3011210"/>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7888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7" name="TextBox 16">
              <a:extLst>
                <a:ext uri="{FF2B5EF4-FFF2-40B4-BE49-F238E27FC236}">
                  <a16:creationId xmlns:a16="http://schemas.microsoft.com/office/drawing/2014/main" id="{8C5A635B-C0AA-965C-563F-8D7F005A644B}"/>
                </a:ext>
              </a:extLst>
            </p:cNvPr>
            <p:cNvSpPr txBox="1"/>
            <p:nvPr/>
          </p:nvSpPr>
          <p:spPr>
            <a:xfrm>
              <a:off x="7381055" y="3177988"/>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8" name="Group 17">
            <a:extLst>
              <a:ext uri="{FF2B5EF4-FFF2-40B4-BE49-F238E27FC236}">
                <a16:creationId xmlns:a16="http://schemas.microsoft.com/office/drawing/2014/main" id="{2754607C-62AC-4FE5-EBF9-C48463847FD3}"/>
              </a:ext>
            </a:extLst>
          </p:cNvPr>
          <p:cNvGrpSpPr/>
          <p:nvPr/>
        </p:nvGrpSpPr>
        <p:grpSpPr>
          <a:xfrm>
            <a:off x="6182267" y="4422138"/>
            <a:ext cx="1669941" cy="1472184"/>
            <a:chOff x="6182267" y="4422138"/>
            <a:chExt cx="1669941" cy="1472184"/>
          </a:xfrm>
        </p:grpSpPr>
        <p:sp>
          <p:nvSpPr>
            <p:cNvPr id="19" name="Freeform 18">
              <a:extLst>
                <a:ext uri="{FF2B5EF4-FFF2-40B4-BE49-F238E27FC236}">
                  <a16:creationId xmlns:a16="http://schemas.microsoft.com/office/drawing/2014/main" id="{967A6AF3-1089-6156-BC56-AA330E15C020}"/>
                </a:ext>
              </a:extLst>
            </p:cNvPr>
            <p:cNvSpPr/>
            <p:nvPr/>
          </p:nvSpPr>
          <p:spPr>
            <a:xfrm>
              <a:off x="6590336" y="4422138"/>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AFBE4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0" name="TextBox 19">
              <a:extLst>
                <a:ext uri="{FF2B5EF4-FFF2-40B4-BE49-F238E27FC236}">
                  <a16:creationId xmlns:a16="http://schemas.microsoft.com/office/drawing/2014/main" id="{820C3B47-42B9-1072-52B6-EA6E477C4139}"/>
                </a:ext>
              </a:extLst>
            </p:cNvPr>
            <p:cNvSpPr txBox="1"/>
            <p:nvPr/>
          </p:nvSpPr>
          <p:spPr>
            <a:xfrm>
              <a:off x="6182267" y="4703307"/>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sp>
        <p:nvSpPr>
          <p:cNvPr id="21" name="Freeform 20">
            <a:extLst>
              <a:ext uri="{FF2B5EF4-FFF2-40B4-BE49-F238E27FC236}">
                <a16:creationId xmlns:a16="http://schemas.microsoft.com/office/drawing/2014/main" id="{0BD0C163-1329-536D-5D7D-721715E30ED8}"/>
              </a:ext>
            </a:extLst>
          </p:cNvPr>
          <p:cNvSpPr/>
          <p:nvPr/>
        </p:nvSpPr>
        <p:spPr>
          <a:xfrm>
            <a:off x="5074298" y="1878168"/>
            <a:ext cx="752880" cy="739703"/>
          </a:xfrm>
          <a:custGeom>
            <a:avLst/>
            <a:gdLst>
              <a:gd name="f0" fmla="val w"/>
              <a:gd name="f1" fmla="val h"/>
              <a:gd name="f2" fmla="val 0"/>
              <a:gd name="f3" fmla="val 861951"/>
              <a:gd name="f4" fmla="val 846867"/>
              <a:gd name="f5" fmla="*/ f0 1 861951"/>
              <a:gd name="f6" fmla="*/ f1 1 846867"/>
              <a:gd name="f7" fmla="+- f4 0 f2"/>
              <a:gd name="f8" fmla="+- f3 0 f2"/>
              <a:gd name="f9" fmla="*/ f8 1 861951"/>
              <a:gd name="f10" fmla="*/ f7 1 84686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61951" h="846867">
                <a:moveTo>
                  <a:pt x="f2" y="f2"/>
                </a:moveTo>
                <a:lnTo>
                  <a:pt x="f3" y="f2"/>
                </a:lnTo>
                <a:lnTo>
                  <a:pt x="f3" y="f4"/>
                </a:lnTo>
                <a:lnTo>
                  <a:pt x="f2" y="f4"/>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2" name="Freeform 21">
            <a:extLst>
              <a:ext uri="{FF2B5EF4-FFF2-40B4-BE49-F238E27FC236}">
                <a16:creationId xmlns:a16="http://schemas.microsoft.com/office/drawing/2014/main" id="{A3A7207D-3902-B16B-5FF1-BD1BDAF0812F}"/>
              </a:ext>
            </a:extLst>
          </p:cNvPr>
          <p:cNvSpPr/>
          <p:nvPr/>
        </p:nvSpPr>
        <p:spPr>
          <a:xfrm>
            <a:off x="6949421" y="1864607"/>
            <a:ext cx="751581" cy="751581"/>
          </a:xfrm>
          <a:custGeom>
            <a:avLst/>
            <a:gdLst>
              <a:gd name="f0" fmla="val w"/>
              <a:gd name="f1" fmla="val h"/>
              <a:gd name="f2" fmla="val 0"/>
              <a:gd name="f3" fmla="val 859172"/>
              <a:gd name="f4" fmla="*/ f0 1 859172"/>
              <a:gd name="f5" fmla="*/ f1 1 859172"/>
              <a:gd name="f6" fmla="+- f3 0 f2"/>
              <a:gd name="f7" fmla="*/ f6 1 859172"/>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859172" h="859172">
                <a:moveTo>
                  <a:pt x="f2" y="f2"/>
                </a:moveTo>
                <a:lnTo>
                  <a:pt x="f3" y="f2"/>
                </a:lnTo>
                <a:lnTo>
                  <a:pt x="f3" y="f3"/>
                </a:lnTo>
                <a:lnTo>
                  <a:pt x="f2" y="f3"/>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3" name="Freeform 22">
            <a:extLst>
              <a:ext uri="{FF2B5EF4-FFF2-40B4-BE49-F238E27FC236}">
                <a16:creationId xmlns:a16="http://schemas.microsoft.com/office/drawing/2014/main" id="{C31B4E25-9E2E-F716-4067-95D305A56EC8}"/>
              </a:ext>
            </a:extLst>
          </p:cNvPr>
          <p:cNvSpPr/>
          <p:nvPr/>
        </p:nvSpPr>
        <p:spPr>
          <a:xfrm>
            <a:off x="5070786" y="4708867"/>
            <a:ext cx="863641" cy="809664"/>
          </a:xfrm>
          <a:custGeom>
            <a:avLst/>
            <a:gdLst>
              <a:gd name="f0" fmla="val w"/>
              <a:gd name="f1" fmla="val h"/>
              <a:gd name="f2" fmla="val 0"/>
              <a:gd name="f3" fmla="val 897649"/>
              <a:gd name="f4" fmla="val 841546"/>
              <a:gd name="f5" fmla="val 897648"/>
              <a:gd name="f6" fmla="*/ f0 1 897649"/>
              <a:gd name="f7" fmla="*/ f1 1 841546"/>
              <a:gd name="f8" fmla="+- f4 0 f2"/>
              <a:gd name="f9" fmla="+- f3 0 f2"/>
              <a:gd name="f10" fmla="*/ f9 1 897649"/>
              <a:gd name="f11" fmla="*/ f8 1 841546"/>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897649" h="841546">
                <a:moveTo>
                  <a:pt x="f2" y="f2"/>
                </a:moveTo>
                <a:lnTo>
                  <a:pt x="f5" y="f2"/>
                </a:lnTo>
                <a:lnTo>
                  <a:pt x="f5"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4" name="Freeform 23">
            <a:extLst>
              <a:ext uri="{FF2B5EF4-FFF2-40B4-BE49-F238E27FC236}">
                <a16:creationId xmlns:a16="http://schemas.microsoft.com/office/drawing/2014/main" id="{C0D601EE-7FA2-739F-5E3E-A89CB2345CF8}"/>
              </a:ext>
            </a:extLst>
          </p:cNvPr>
          <p:cNvSpPr/>
          <p:nvPr/>
        </p:nvSpPr>
        <p:spPr>
          <a:xfrm>
            <a:off x="7635669" y="3346420"/>
            <a:ext cx="767273" cy="767273"/>
          </a:xfrm>
          <a:custGeom>
            <a:avLst/>
            <a:gdLst>
              <a:gd name="f0" fmla="val w"/>
              <a:gd name="f1" fmla="val h"/>
              <a:gd name="f2" fmla="val 0"/>
              <a:gd name="f3" fmla="val 827327"/>
              <a:gd name="f4" fmla="*/ f0 1 827327"/>
              <a:gd name="f5" fmla="*/ f1 1 827327"/>
              <a:gd name="f6" fmla="+- f3 0 f2"/>
              <a:gd name="f7" fmla="*/ f6 1 827327"/>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827327" h="827327">
                <a:moveTo>
                  <a:pt x="f2" y="f2"/>
                </a:moveTo>
                <a:lnTo>
                  <a:pt x="f3" y="f2"/>
                </a:lnTo>
                <a:lnTo>
                  <a:pt x="f3" y="f3"/>
                </a:lnTo>
                <a:lnTo>
                  <a:pt x="f2" y="f3"/>
                </a:lnTo>
                <a:lnTo>
                  <a:pt x="f2" y="f2"/>
                </a:lnTo>
                <a:close/>
              </a:path>
            </a:pathLst>
          </a:custGeom>
          <a:blipFill>
            <a:blip r:embed="rId9">
              <a:alphaModFix/>
              <a:extLst>
                <a:ext uri="{96DAC541-7B7A-43D3-8B79-37D633B846F1}">
                  <asvg:svgBlip xmlns:asvg="http://schemas.microsoft.com/office/drawing/2016/SVG/main" r:embed="rId10"/>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5" name="Freeform 24">
            <a:extLst>
              <a:ext uri="{FF2B5EF4-FFF2-40B4-BE49-F238E27FC236}">
                <a16:creationId xmlns:a16="http://schemas.microsoft.com/office/drawing/2014/main" id="{F0AF1F7B-2DD4-C231-FDDF-BC76EEF1AB0D}"/>
              </a:ext>
            </a:extLst>
          </p:cNvPr>
          <p:cNvSpPr/>
          <p:nvPr/>
        </p:nvSpPr>
        <p:spPr>
          <a:xfrm>
            <a:off x="4299490" y="3348688"/>
            <a:ext cx="725155" cy="712463"/>
          </a:xfrm>
          <a:custGeom>
            <a:avLst/>
            <a:gdLst>
              <a:gd name="f0" fmla="val w"/>
              <a:gd name="f1" fmla="val h"/>
              <a:gd name="f2" fmla="val 0"/>
              <a:gd name="f3" fmla="val 886759"/>
              <a:gd name="f4" fmla="val 871240"/>
              <a:gd name="f5" fmla="*/ f0 1 886759"/>
              <a:gd name="f6" fmla="*/ f1 1 871240"/>
              <a:gd name="f7" fmla="+- f4 0 f2"/>
              <a:gd name="f8" fmla="+- f3 0 f2"/>
              <a:gd name="f9" fmla="*/ f8 1 886759"/>
              <a:gd name="f10" fmla="*/ f7 1 87124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86759" h="871240">
                <a:moveTo>
                  <a:pt x="f2" y="f2"/>
                </a:moveTo>
                <a:lnTo>
                  <a:pt x="f3" y="f2"/>
                </a:lnTo>
                <a:lnTo>
                  <a:pt x="f3" y="f4"/>
                </a:lnTo>
                <a:lnTo>
                  <a:pt x="f2" y="f4"/>
                </a:lnTo>
                <a:lnTo>
                  <a:pt x="f2" y="f2"/>
                </a:lnTo>
                <a:close/>
              </a:path>
            </a:pathLst>
          </a:custGeom>
          <a:blipFill>
            <a:blip r:embed="rId11">
              <a:alphaModFix/>
              <a:extLst>
                <a:ext uri="{96DAC541-7B7A-43D3-8B79-37D633B846F1}">
                  <asvg:svgBlip xmlns:asvg="http://schemas.microsoft.com/office/drawing/2016/SVG/main" r:embed="rId12"/>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6" name="Freeform 25">
            <a:extLst>
              <a:ext uri="{FF2B5EF4-FFF2-40B4-BE49-F238E27FC236}">
                <a16:creationId xmlns:a16="http://schemas.microsoft.com/office/drawing/2014/main" id="{0B48B03E-3F6F-9046-D7D7-B3F79DFB5580}"/>
              </a:ext>
            </a:extLst>
          </p:cNvPr>
          <p:cNvSpPr/>
          <p:nvPr/>
        </p:nvSpPr>
        <p:spPr>
          <a:xfrm>
            <a:off x="6877348" y="4796988"/>
            <a:ext cx="771012" cy="783750"/>
          </a:xfrm>
          <a:custGeom>
            <a:avLst/>
            <a:gdLst>
              <a:gd name="f0" fmla="val w"/>
              <a:gd name="f1" fmla="val h"/>
              <a:gd name="f2" fmla="val 0"/>
              <a:gd name="f3" fmla="val 863213"/>
              <a:gd name="f4" fmla="val 877472"/>
              <a:gd name="f5" fmla="*/ f0 1 863213"/>
              <a:gd name="f6" fmla="*/ f1 1 877472"/>
              <a:gd name="f7" fmla="+- f4 0 f2"/>
              <a:gd name="f8" fmla="+- f3 0 f2"/>
              <a:gd name="f9" fmla="*/ f8 1 863213"/>
              <a:gd name="f10" fmla="*/ f7 1 87747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63213" h="877472">
                <a:moveTo>
                  <a:pt x="f2" y="f2"/>
                </a:moveTo>
                <a:lnTo>
                  <a:pt x="f3" y="f2"/>
                </a:lnTo>
                <a:lnTo>
                  <a:pt x="f3" y="f4"/>
                </a:lnTo>
                <a:lnTo>
                  <a:pt x="f2" y="f4"/>
                </a:lnTo>
                <a:lnTo>
                  <a:pt x="f2" y="f2"/>
                </a:lnTo>
                <a:close/>
              </a:path>
            </a:pathLst>
          </a:custGeom>
          <a:blipFill>
            <a:blip r:embed="rId13">
              <a:alphaModFix/>
              <a:extLst>
                <a:ext uri="{96DAC541-7B7A-43D3-8B79-37D633B846F1}">
                  <asvg:svgBlip xmlns:asvg="http://schemas.microsoft.com/office/drawing/2016/SVG/main" r:embed="rId1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nvGrpSpPr>
          <p:cNvPr id="27" name="Group 26">
            <a:extLst>
              <a:ext uri="{FF2B5EF4-FFF2-40B4-BE49-F238E27FC236}">
                <a16:creationId xmlns:a16="http://schemas.microsoft.com/office/drawing/2014/main" id="{47DAC875-58F6-A722-5C68-E1C89D852782}"/>
              </a:ext>
            </a:extLst>
          </p:cNvPr>
          <p:cNvGrpSpPr/>
          <p:nvPr/>
        </p:nvGrpSpPr>
        <p:grpSpPr>
          <a:xfrm>
            <a:off x="5419136" y="2624657"/>
            <a:ext cx="1823798" cy="2122230"/>
            <a:chOff x="5419136" y="2624657"/>
            <a:chExt cx="1823798" cy="2122230"/>
          </a:xfrm>
        </p:grpSpPr>
        <p:sp>
          <p:nvSpPr>
            <p:cNvPr id="28" name="Freeform 27">
              <a:extLst>
                <a:ext uri="{FF2B5EF4-FFF2-40B4-BE49-F238E27FC236}">
                  <a16:creationId xmlns:a16="http://schemas.microsoft.com/office/drawing/2014/main" id="{5584DB87-0536-B1BD-7C22-224349503F3B}"/>
                </a:ext>
              </a:extLst>
            </p:cNvPr>
            <p:cNvSpPr/>
            <p:nvPr/>
          </p:nvSpPr>
          <p:spPr>
            <a:xfrm>
              <a:off x="5419136" y="2624657"/>
              <a:ext cx="1823798" cy="2122230"/>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3460A4"/>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9" name="TextBox 28">
              <a:extLst>
                <a:ext uri="{FF2B5EF4-FFF2-40B4-BE49-F238E27FC236}">
                  <a16:creationId xmlns:a16="http://schemas.microsoft.com/office/drawing/2014/main" id="{453B630E-D1E9-D311-46F5-DF00F0CB9A22}"/>
                </a:ext>
              </a:extLst>
            </p:cNvPr>
            <p:cNvSpPr txBox="1"/>
            <p:nvPr/>
          </p:nvSpPr>
          <p:spPr>
            <a:xfrm>
              <a:off x="5419136" y="2865062"/>
              <a:ext cx="1823798" cy="151706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Key</a:t>
              </a:r>
            </a:p>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Systems</a:t>
              </a:r>
            </a:p>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Changes</a:t>
              </a:r>
            </a:p>
          </p:txBody>
        </p:sp>
      </p:grpSp>
      <p:sp>
        <p:nvSpPr>
          <p:cNvPr id="30" name="TextBox 33">
            <a:extLst>
              <a:ext uri="{FF2B5EF4-FFF2-40B4-BE49-F238E27FC236}">
                <a16:creationId xmlns:a16="http://schemas.microsoft.com/office/drawing/2014/main" id="{C8C167E7-5586-ECCE-6E6B-09DDB142EF1A}"/>
              </a:ext>
            </a:extLst>
          </p:cNvPr>
          <p:cNvSpPr txBox="1"/>
          <p:nvPr/>
        </p:nvSpPr>
        <p:spPr>
          <a:xfrm>
            <a:off x="9785" y="1421210"/>
            <a:ext cx="4714618" cy="407740"/>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dirty="0">
                <a:solidFill>
                  <a:srgbClr val="000000"/>
                </a:solidFill>
                <a:uFillTx/>
                <a:latin typeface="Barlow SemiCondensed Bold"/>
              </a:rPr>
              <a:t>Provider Education &amp; Engagement</a:t>
            </a:r>
            <a:endParaRPr lang="en-US" sz="2100" b="0" i="0" u="none" strike="noStrike" kern="1200" cap="none" spc="0" baseline="0" dirty="0">
              <a:solidFill>
                <a:srgbClr val="444C55"/>
              </a:solidFill>
              <a:uFillTx/>
              <a:latin typeface="Calibri"/>
            </a:endParaRPr>
          </a:p>
        </p:txBody>
      </p:sp>
      <p:sp>
        <p:nvSpPr>
          <p:cNvPr id="31" name="TextBox 38">
            <a:extLst>
              <a:ext uri="{FF2B5EF4-FFF2-40B4-BE49-F238E27FC236}">
                <a16:creationId xmlns:a16="http://schemas.microsoft.com/office/drawing/2014/main" id="{92A61D71-970A-6B2A-D727-360D8D6AEBD7}"/>
              </a:ext>
            </a:extLst>
          </p:cNvPr>
          <p:cNvSpPr txBox="1"/>
          <p:nvPr/>
        </p:nvSpPr>
        <p:spPr>
          <a:xfrm>
            <a:off x="8139220" y="4790221"/>
            <a:ext cx="3753273" cy="300398"/>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21" baseline="0" dirty="0">
                <a:solidFill>
                  <a:srgbClr val="000000"/>
                </a:solidFill>
                <a:uFillTx/>
                <a:latin typeface="Barlow SemiCondensed Bold"/>
              </a:rPr>
              <a:t>Optimize SUD Care </a:t>
            </a:r>
          </a:p>
        </p:txBody>
      </p:sp>
      <p:sp>
        <p:nvSpPr>
          <p:cNvPr id="32" name="TextBox 43">
            <a:extLst>
              <a:ext uri="{FF2B5EF4-FFF2-40B4-BE49-F238E27FC236}">
                <a16:creationId xmlns:a16="http://schemas.microsoft.com/office/drawing/2014/main" id="{A8D277BA-96BD-E0A9-A911-15F44455A945}"/>
              </a:ext>
            </a:extLst>
          </p:cNvPr>
          <p:cNvSpPr txBox="1"/>
          <p:nvPr/>
        </p:nvSpPr>
        <p:spPr>
          <a:xfrm>
            <a:off x="8019305" y="5094483"/>
            <a:ext cx="3741148" cy="974626"/>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dirty="0">
                <a:solidFill>
                  <a:srgbClr val="000000"/>
                </a:solidFill>
                <a:uFillTx/>
                <a:latin typeface="Barlow SemiCondensed"/>
              </a:rPr>
              <a:t>Continue optimizing care of people with SUD through assessment &amp; linkage to resources (DOPP, MAR NOW).</a:t>
            </a:r>
          </a:p>
        </p:txBody>
      </p:sp>
      <p:sp>
        <p:nvSpPr>
          <p:cNvPr id="33" name="TextBox 36">
            <a:extLst>
              <a:ext uri="{FF2B5EF4-FFF2-40B4-BE49-F238E27FC236}">
                <a16:creationId xmlns:a16="http://schemas.microsoft.com/office/drawing/2014/main" id="{95F988D8-0A95-456E-1EBB-6DA3F846009E}"/>
              </a:ext>
            </a:extLst>
          </p:cNvPr>
          <p:cNvSpPr txBox="1"/>
          <p:nvPr/>
        </p:nvSpPr>
        <p:spPr>
          <a:xfrm>
            <a:off x="548658" y="2951628"/>
            <a:ext cx="3397425" cy="589906"/>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Patient and Community Education &amp; Engagement</a:t>
            </a:r>
            <a:endParaRPr lang="en-US" sz="2100" b="0" i="0" u="none" strike="noStrike" kern="1200" cap="none" spc="0" baseline="0">
              <a:solidFill>
                <a:srgbClr val="444C55"/>
              </a:solidFill>
              <a:uFillTx/>
              <a:latin typeface="Calibri"/>
              <a:cs typeface="Arial"/>
            </a:endParaRPr>
          </a:p>
        </p:txBody>
      </p:sp>
      <p:sp>
        <p:nvSpPr>
          <p:cNvPr id="34" name="TextBox 41">
            <a:extLst>
              <a:ext uri="{FF2B5EF4-FFF2-40B4-BE49-F238E27FC236}">
                <a16:creationId xmlns:a16="http://schemas.microsoft.com/office/drawing/2014/main" id="{4D4DBC3B-26A2-E7D2-3F60-18394ECFBC83}"/>
              </a:ext>
            </a:extLst>
          </p:cNvPr>
          <p:cNvSpPr txBox="1"/>
          <p:nvPr/>
        </p:nvSpPr>
        <p:spPr>
          <a:xfrm>
            <a:off x="139702" y="3579793"/>
            <a:ext cx="3797612" cy="1218282"/>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dirty="0">
                <a:solidFill>
                  <a:srgbClr val="000000"/>
                </a:solidFill>
                <a:uFillTx/>
                <a:latin typeface="Barlow SemiCondensed"/>
              </a:rPr>
              <a:t>Educate patients on PMH conditions, warning signs and hotline resources.</a:t>
            </a:r>
            <a:endParaRPr lang="en-US" b="0" i="0" u="none" strike="noStrike" kern="1200" cap="none" spc="83" baseline="0" dirty="0">
              <a:solidFill>
                <a:srgbClr val="000000"/>
              </a:solidFill>
              <a:uFillTx/>
              <a:latin typeface="Barlow SemiCondensed"/>
              <a:cs typeface="Arial"/>
            </a:endParaRPr>
          </a:p>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dirty="0">
                <a:solidFill>
                  <a:srgbClr val="000000"/>
                </a:solidFill>
                <a:uFillTx/>
                <a:latin typeface="Barlow SemiCondensed"/>
              </a:rPr>
              <a:t>Collaborate with patients &amp; communities and identify community-based resources</a:t>
            </a:r>
            <a:r>
              <a:rPr lang="en-US" sz="1400" b="0" i="0" u="none" strike="noStrike" kern="1200" cap="none" spc="83" baseline="0" dirty="0">
                <a:solidFill>
                  <a:srgbClr val="000000"/>
                </a:solidFill>
                <a:uFillTx/>
                <a:latin typeface="Barlow SemiCondensed"/>
              </a:rPr>
              <a:t>.</a:t>
            </a:r>
            <a:endParaRPr lang="en-US" sz="1800" b="0" i="0" u="none" strike="noStrike" kern="1200" cap="none" spc="0" baseline="0" dirty="0">
              <a:solidFill>
                <a:srgbClr val="444C55"/>
              </a:solidFill>
              <a:uFillTx/>
              <a:latin typeface="Calibri"/>
              <a:ea typeface="Calibri"/>
              <a:cs typeface="Arial"/>
            </a:endParaRPr>
          </a:p>
        </p:txBody>
      </p:sp>
      <p:sp>
        <p:nvSpPr>
          <p:cNvPr id="35" name="TextBox 32">
            <a:extLst>
              <a:ext uri="{FF2B5EF4-FFF2-40B4-BE49-F238E27FC236}">
                <a16:creationId xmlns:a16="http://schemas.microsoft.com/office/drawing/2014/main" id="{8025F650-51B5-623E-7ABB-F339BB62C5DC}"/>
              </a:ext>
            </a:extLst>
          </p:cNvPr>
          <p:cNvSpPr txBox="1"/>
          <p:nvPr/>
        </p:nvSpPr>
        <p:spPr>
          <a:xfrm>
            <a:off x="421787" y="1782338"/>
            <a:ext cx="4065330" cy="974626"/>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dirty="0">
                <a:solidFill>
                  <a:srgbClr val="000000"/>
                </a:solidFill>
                <a:uFillTx/>
                <a:latin typeface="Barlow SemiCondensed"/>
              </a:rPr>
              <a:t>Educate all providers on screening &amp; treating patients with PMH conditions using a patient centered, trauma-informed care approach</a:t>
            </a:r>
            <a:r>
              <a:rPr lang="en-US" sz="1600" b="0" i="0" u="none" strike="noStrike" kern="1200" cap="none" spc="83" baseline="0" dirty="0">
                <a:solidFill>
                  <a:srgbClr val="000000"/>
                </a:solidFill>
                <a:uFillTx/>
                <a:latin typeface="Barlow SemiCondensed"/>
              </a:rPr>
              <a:t>.</a:t>
            </a:r>
            <a:endParaRPr lang="en-US" sz="2000" b="0" i="0" u="none" strike="noStrike" kern="1200" cap="none" spc="0" baseline="0" dirty="0">
              <a:solidFill>
                <a:srgbClr val="444C55"/>
              </a:solidFill>
              <a:uFillTx/>
              <a:latin typeface="Calibri"/>
            </a:endParaRPr>
          </a:p>
        </p:txBody>
      </p:sp>
      <p:sp>
        <p:nvSpPr>
          <p:cNvPr id="36" name="TextBox 34">
            <a:extLst>
              <a:ext uri="{FF2B5EF4-FFF2-40B4-BE49-F238E27FC236}">
                <a16:creationId xmlns:a16="http://schemas.microsoft.com/office/drawing/2014/main" id="{59285920-D990-AAF5-94C0-FD3A4C143DCD}"/>
              </a:ext>
            </a:extLst>
          </p:cNvPr>
          <p:cNvSpPr txBox="1"/>
          <p:nvPr/>
        </p:nvSpPr>
        <p:spPr>
          <a:xfrm>
            <a:off x="966530" y="4853905"/>
            <a:ext cx="3677607" cy="415823"/>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21" baseline="0" dirty="0">
                <a:solidFill>
                  <a:srgbClr val="000000"/>
                </a:solidFill>
                <a:uFillTx/>
                <a:latin typeface="Barlow SemiCondensed Bold"/>
              </a:rPr>
              <a:t> </a:t>
            </a:r>
            <a:r>
              <a:rPr lang="en-US" sz="2100" b="1" i="0" u="none" strike="noStrike" kern="1200" cap="none" spc="121" baseline="0" dirty="0">
                <a:solidFill>
                  <a:srgbClr val="000000"/>
                </a:solidFill>
                <a:uFillTx/>
                <a:latin typeface="Barlow SemiCondensed Bold"/>
              </a:rPr>
              <a:t>Screening &amp; Assessment</a:t>
            </a:r>
            <a:endParaRPr lang="en-US" sz="2100" b="0" i="0" u="none" strike="noStrike" kern="1200" cap="none" spc="0" baseline="0" dirty="0">
              <a:solidFill>
                <a:srgbClr val="444C55"/>
              </a:solidFill>
              <a:uFillTx/>
              <a:latin typeface="Calibri"/>
              <a:cs typeface="Arial"/>
            </a:endParaRPr>
          </a:p>
        </p:txBody>
      </p:sp>
      <p:sp>
        <p:nvSpPr>
          <p:cNvPr id="37" name="TextBox 39">
            <a:extLst>
              <a:ext uri="{FF2B5EF4-FFF2-40B4-BE49-F238E27FC236}">
                <a16:creationId xmlns:a16="http://schemas.microsoft.com/office/drawing/2014/main" id="{85E2DBEE-B85B-5D39-9013-840E1187783E}"/>
              </a:ext>
            </a:extLst>
          </p:cNvPr>
          <p:cNvSpPr txBox="1"/>
          <p:nvPr/>
        </p:nvSpPr>
        <p:spPr>
          <a:xfrm>
            <a:off x="1669809" y="5309492"/>
            <a:ext cx="2993928" cy="730969"/>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dirty="0">
                <a:solidFill>
                  <a:srgbClr val="000000"/>
                </a:solidFill>
                <a:uFillTx/>
                <a:latin typeface="Barlow SemiCondensed"/>
              </a:rPr>
              <a:t>Enhance screening of PMH conditions in perinatal period</a:t>
            </a:r>
            <a:r>
              <a:rPr lang="en-US" sz="1600" b="0" i="0" u="none" strike="noStrike" kern="1200" cap="none" spc="83" baseline="0" dirty="0">
                <a:solidFill>
                  <a:srgbClr val="000000"/>
                </a:solidFill>
                <a:uFillTx/>
                <a:latin typeface="Barlow SemiCondensed"/>
              </a:rPr>
              <a:t>. </a:t>
            </a:r>
            <a:endParaRPr lang="en-US" sz="1600" b="0" i="0" u="none" strike="noStrike" kern="1200" cap="none" spc="0" baseline="0" dirty="0">
              <a:solidFill>
                <a:srgbClr val="444C55"/>
              </a:solidFill>
              <a:uFillTx/>
              <a:latin typeface="Calibri"/>
              <a:cs typeface="Arial"/>
            </a:endParaRPr>
          </a:p>
        </p:txBody>
      </p:sp>
      <p:sp>
        <p:nvSpPr>
          <p:cNvPr id="38" name="TextBox 35">
            <a:extLst>
              <a:ext uri="{FF2B5EF4-FFF2-40B4-BE49-F238E27FC236}">
                <a16:creationId xmlns:a16="http://schemas.microsoft.com/office/drawing/2014/main" id="{833C23AC-DF57-5E9E-9BB2-94BD028F92CB}"/>
              </a:ext>
            </a:extLst>
          </p:cNvPr>
          <p:cNvSpPr txBox="1"/>
          <p:nvPr/>
        </p:nvSpPr>
        <p:spPr>
          <a:xfrm>
            <a:off x="7967550" y="1448736"/>
            <a:ext cx="3700668" cy="415823"/>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dirty="0">
                <a:solidFill>
                  <a:srgbClr val="000000"/>
                </a:solidFill>
                <a:uFillTx/>
                <a:latin typeface="Barlow SemiCondensed Bold"/>
              </a:rPr>
              <a:t>Optimizing Treatment </a:t>
            </a:r>
            <a:endParaRPr lang="en-US" sz="2100" b="0" i="0" u="none" strike="noStrike" kern="1200" cap="none" spc="0" baseline="0" dirty="0">
              <a:solidFill>
                <a:srgbClr val="444C55"/>
              </a:solidFill>
              <a:uFillTx/>
              <a:latin typeface="Calibri"/>
            </a:endParaRPr>
          </a:p>
        </p:txBody>
      </p:sp>
      <p:sp>
        <p:nvSpPr>
          <p:cNvPr id="39" name="TextBox 40">
            <a:extLst>
              <a:ext uri="{FF2B5EF4-FFF2-40B4-BE49-F238E27FC236}">
                <a16:creationId xmlns:a16="http://schemas.microsoft.com/office/drawing/2014/main" id="{035CEE8B-3263-A6D0-DD8B-83FD9E11F90E}"/>
              </a:ext>
            </a:extLst>
          </p:cNvPr>
          <p:cNvSpPr txBox="1"/>
          <p:nvPr/>
        </p:nvSpPr>
        <p:spPr>
          <a:xfrm>
            <a:off x="8177525" y="1882555"/>
            <a:ext cx="2911339" cy="974622"/>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dirty="0">
                <a:solidFill>
                  <a:srgbClr val="000000"/>
                </a:solidFill>
                <a:uFillTx/>
                <a:latin typeface="Barlow SemiCondensed"/>
              </a:rPr>
              <a:t>Establish processes for assessing &amp; treating PMH conditions in obstetric and other care locations. </a:t>
            </a:r>
            <a:endParaRPr lang="en-US" b="0" i="0" u="none" strike="noStrike" kern="1200" cap="none" spc="0" baseline="0" dirty="0">
              <a:solidFill>
                <a:srgbClr val="444C55"/>
              </a:solidFill>
              <a:uFillTx/>
              <a:latin typeface="Calibri"/>
            </a:endParaRPr>
          </a:p>
        </p:txBody>
      </p:sp>
      <p:sp>
        <p:nvSpPr>
          <p:cNvPr id="40" name="TextBox 37">
            <a:extLst>
              <a:ext uri="{FF2B5EF4-FFF2-40B4-BE49-F238E27FC236}">
                <a16:creationId xmlns:a16="http://schemas.microsoft.com/office/drawing/2014/main" id="{6D3A5267-81B3-7185-FBAC-A4418942AA48}"/>
              </a:ext>
            </a:extLst>
          </p:cNvPr>
          <p:cNvSpPr txBox="1"/>
          <p:nvPr/>
        </p:nvSpPr>
        <p:spPr>
          <a:xfrm>
            <a:off x="8657556" y="3083084"/>
            <a:ext cx="4217825" cy="300398"/>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dirty="0">
                <a:solidFill>
                  <a:srgbClr val="000000"/>
                </a:solidFill>
                <a:uFillTx/>
                <a:latin typeface="Barlow SemiCondensed Bold"/>
              </a:rPr>
              <a:t>Linkage to Resources </a:t>
            </a:r>
          </a:p>
        </p:txBody>
      </p:sp>
      <p:sp>
        <p:nvSpPr>
          <p:cNvPr id="41" name="TextBox 42">
            <a:extLst>
              <a:ext uri="{FF2B5EF4-FFF2-40B4-BE49-F238E27FC236}">
                <a16:creationId xmlns:a16="http://schemas.microsoft.com/office/drawing/2014/main" id="{AF4741CE-93C8-FBBD-290C-C2533CBF24C7}"/>
              </a:ext>
            </a:extLst>
          </p:cNvPr>
          <p:cNvSpPr txBox="1"/>
          <p:nvPr/>
        </p:nvSpPr>
        <p:spPr>
          <a:xfrm>
            <a:off x="8781048" y="3364993"/>
            <a:ext cx="2935314" cy="1218282"/>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dirty="0">
                <a:solidFill>
                  <a:srgbClr val="000000"/>
                </a:solidFill>
                <a:uFillTx/>
                <a:latin typeface="Barlow SemiCondensed"/>
              </a:rPr>
              <a:t>Enhance linkage to mental health services for improved care coordination and innovations to reduce barriers to access.  </a:t>
            </a:r>
          </a:p>
        </p:txBody>
      </p:sp>
      <p:sp>
        <p:nvSpPr>
          <p:cNvPr id="42" name="TextBox 44">
            <a:extLst>
              <a:ext uri="{FF2B5EF4-FFF2-40B4-BE49-F238E27FC236}">
                <a16:creationId xmlns:a16="http://schemas.microsoft.com/office/drawing/2014/main" id="{9833E5F7-412C-6721-F993-06B2ECD6A8A3}"/>
              </a:ext>
            </a:extLst>
          </p:cNvPr>
          <p:cNvSpPr txBox="1"/>
          <p:nvPr/>
        </p:nvSpPr>
        <p:spPr>
          <a:xfrm>
            <a:off x="324127" y="386398"/>
            <a:ext cx="5274368" cy="677104"/>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4400" b="1" i="0" u="none" strike="noStrike" kern="0" cap="none" spc="0" baseline="0" dirty="0">
                <a:solidFill>
                  <a:srgbClr val="1C498B"/>
                </a:solidFill>
                <a:uFillTx/>
                <a:latin typeface="Calibri"/>
              </a:rPr>
              <a:t>PMH Key Strategies</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name="Slide104">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A211F8-A403-1377-EF17-982BD4330173}"/>
              </a:ext>
            </a:extLst>
          </p:cNvPr>
          <p:cNvSpPr txBox="1">
            <a:spLocks noGrp="1"/>
          </p:cNvSpPr>
          <p:nvPr>
            <p:ph type="title"/>
          </p:nvPr>
        </p:nvSpPr>
        <p:spPr>
          <a:xfrm>
            <a:off x="692100" y="237533"/>
            <a:ext cx="8229600" cy="1325559"/>
          </a:xfrm>
        </p:spPr>
        <p:txBody>
          <a:bodyPr/>
          <a:lstStyle/>
          <a:p>
            <a:pPr lvl="0"/>
            <a:r>
              <a:rPr lang="en-US" sz="4400" dirty="0"/>
              <a:t>PMH Timeline </a:t>
            </a:r>
          </a:p>
        </p:txBody>
      </p:sp>
      <p:sp>
        <p:nvSpPr>
          <p:cNvPr id="3" name="Footer Placeholder 4">
            <a:extLst>
              <a:ext uri="{FF2B5EF4-FFF2-40B4-BE49-F238E27FC236}">
                <a16:creationId xmlns:a16="http://schemas.microsoft.com/office/drawing/2014/main" id="{A191EE89-41F9-3687-3CA3-94F59FA7F254}"/>
              </a:ext>
            </a:extLst>
          </p:cNvPr>
          <p:cNvSpPr txBox="1"/>
          <p:nvPr/>
        </p:nvSpPr>
        <p:spPr>
          <a:xfrm>
            <a:off x="609603" y="6356351"/>
            <a:ext cx="4114800" cy="365129"/>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939699"/>
                </a:solidFill>
                <a:uFillTx/>
                <a:latin typeface="Arial"/>
                <a:ea typeface="Calibri"/>
                <a:cs typeface="Calibri"/>
              </a:rPr>
              <a:t>Illinois Perinatal Quality Collaborative</a:t>
            </a:r>
          </a:p>
        </p:txBody>
      </p:sp>
      <p:sp>
        <p:nvSpPr>
          <p:cNvPr id="4" name="Rounded Rectangle 2">
            <a:extLst>
              <a:ext uri="{FF2B5EF4-FFF2-40B4-BE49-F238E27FC236}">
                <a16:creationId xmlns:a16="http://schemas.microsoft.com/office/drawing/2014/main" id="{DC546043-34A9-577D-89EB-20A8F36F5B10}"/>
              </a:ext>
            </a:extLst>
          </p:cNvPr>
          <p:cNvSpPr/>
          <p:nvPr/>
        </p:nvSpPr>
        <p:spPr>
          <a:xfrm>
            <a:off x="1762679" y="4973479"/>
            <a:ext cx="9082195" cy="1345045"/>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FFFFFF"/>
          </a:solidFill>
          <a:ln w="25402" cap="flat">
            <a:solidFill>
              <a:srgbClr val="F5668F"/>
            </a:solidFill>
            <a:prstDash val="solid"/>
            <a:miter/>
          </a:ln>
        </p:spPr>
        <p:txBody>
          <a:bodyPr vert="horz" wrap="square" lIns="91440" tIns="45720" rIns="91440" bIns="45720" anchor="t" anchorCtr="0" compatLnSpc="1">
            <a:spAutoFit/>
          </a:bodyPr>
          <a:lstStyle/>
          <a:p>
            <a:pPr algn="ctr" defTabSz="457200">
              <a:defRPr sz="1800" b="0" i="0" u="none" strike="noStrike" kern="0" cap="none" spc="0" baseline="0">
                <a:solidFill>
                  <a:srgbClr val="000000"/>
                </a:solidFill>
                <a:uFillTx/>
              </a:defRPr>
            </a:pPr>
            <a:r>
              <a:rPr lang="en-US" sz="2400" b="1" i="0" u="none" strike="noStrike" kern="1200" cap="none" spc="0" baseline="0" dirty="0">
                <a:solidFill>
                  <a:srgbClr val="444C55"/>
                </a:solidFill>
                <a:uFillTx/>
                <a:latin typeface="Arial"/>
              </a:rPr>
              <a:t>We're looking forward to your participation!</a:t>
            </a:r>
            <a:endParaRPr lang="en-US" sz="2400" dirty="0">
              <a:solidFill>
                <a:srgbClr val="444C55"/>
              </a:solidFill>
              <a:latin typeface="Arial"/>
            </a:endParaRPr>
          </a:p>
          <a:p>
            <a:pPr algn="ctr" defTabSz="457200">
              <a:defRPr sz="1800" b="0" i="0" u="none" strike="noStrike" kern="0" cap="none" spc="0" baseline="0">
                <a:solidFill>
                  <a:srgbClr val="000000"/>
                </a:solidFill>
                <a:uFillTx/>
              </a:defRPr>
            </a:pPr>
            <a:r>
              <a:rPr lang="en-US" sz="2400" b="1" dirty="0">
                <a:solidFill>
                  <a:srgbClr val="444C55"/>
                </a:solidFill>
                <a:latin typeface="Arial"/>
              </a:rPr>
              <a:t> </a:t>
            </a:r>
            <a:r>
              <a:rPr lang="en-US" sz="2400" b="0" i="0" u="none" strike="noStrike" kern="1200" cap="none" spc="0" baseline="0" dirty="0">
                <a:solidFill>
                  <a:srgbClr val="444C55"/>
                </a:solidFill>
                <a:uFillTx/>
                <a:latin typeface="Arial"/>
              </a:rPr>
              <a:t>Develop your PMH Quality Improvement team and submit </a:t>
            </a:r>
            <a:r>
              <a:rPr lang="en-US" sz="2400" dirty="0">
                <a:solidFill>
                  <a:srgbClr val="444C55"/>
                </a:solidFill>
                <a:latin typeface="Arial"/>
              </a:rPr>
              <a:t>your</a:t>
            </a:r>
            <a:r>
              <a:rPr lang="en-US" sz="2400" b="0" i="0" u="none" strike="noStrike" kern="1200" cap="none" spc="0" baseline="0" dirty="0">
                <a:solidFill>
                  <a:srgbClr val="444C55"/>
                </a:solidFill>
                <a:uFillTx/>
                <a:latin typeface="Arial"/>
              </a:rPr>
              <a:t> PMH Roster Form and Readiness Survey this summer</a:t>
            </a:r>
            <a:endParaRPr lang="en-US" sz="2400" b="0" i="0" u="none" strike="noStrike" kern="1200" cap="none" spc="0" baseline="0" dirty="0">
              <a:solidFill>
                <a:srgbClr val="444C55"/>
              </a:solidFill>
              <a:uFillTx/>
              <a:latin typeface="Arial"/>
              <a:cs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0" b="0" i="0" u="none" strike="noStrike" kern="1200" cap="none" spc="0" baseline="0" dirty="0">
              <a:solidFill>
                <a:srgbClr val="22262A"/>
              </a:solidFill>
              <a:uFillTx/>
              <a:latin typeface="Arial"/>
            </a:endParaRPr>
          </a:p>
        </p:txBody>
      </p:sp>
      <p:grpSp>
        <p:nvGrpSpPr>
          <p:cNvPr id="5" name="Diagram 5">
            <a:extLst>
              <a:ext uri="{FF2B5EF4-FFF2-40B4-BE49-F238E27FC236}">
                <a16:creationId xmlns:a16="http://schemas.microsoft.com/office/drawing/2014/main" id="{1253ED78-F7E7-AE3A-A67A-72B71895FC99}"/>
              </a:ext>
            </a:extLst>
          </p:cNvPr>
          <p:cNvGrpSpPr/>
          <p:nvPr/>
        </p:nvGrpSpPr>
        <p:grpSpPr>
          <a:xfrm>
            <a:off x="505077" y="1518105"/>
            <a:ext cx="10739189" cy="3351129"/>
            <a:chOff x="505077" y="1518105"/>
            <a:chExt cx="10739189" cy="3351129"/>
          </a:xfrm>
        </p:grpSpPr>
        <p:sp>
          <p:nvSpPr>
            <p:cNvPr id="6" name="Freeform: Shape 5">
              <a:extLst>
                <a:ext uri="{FF2B5EF4-FFF2-40B4-BE49-F238E27FC236}">
                  <a16:creationId xmlns:a16="http://schemas.microsoft.com/office/drawing/2014/main" id="{713722FE-283C-BD4D-2276-5EC9315D4E74}"/>
                </a:ext>
              </a:extLst>
            </p:cNvPr>
            <p:cNvSpPr/>
            <p:nvPr/>
          </p:nvSpPr>
          <p:spPr>
            <a:xfrm>
              <a:off x="505077" y="3193670"/>
              <a:ext cx="10739189"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19046" cap="flat">
              <a:solidFill>
                <a:srgbClr val="F5668F"/>
              </a:solidFill>
              <a:prstDash val="solid"/>
              <a:miter/>
              <a:tailEnd type="arrow"/>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7" name="Freeform: Shape 6">
              <a:extLst>
                <a:ext uri="{FF2B5EF4-FFF2-40B4-BE49-F238E27FC236}">
                  <a16:creationId xmlns:a16="http://schemas.microsoft.com/office/drawing/2014/main" id="{51CA4E1F-2854-D124-CEA7-70917935E272}"/>
                </a:ext>
              </a:extLst>
            </p:cNvPr>
            <p:cNvSpPr/>
            <p:nvPr/>
          </p:nvSpPr>
          <p:spPr>
            <a:xfrm rot="8099985">
              <a:off x="575347" y="1581898"/>
              <a:ext cx="308052" cy="308052"/>
            </a:xfrm>
            <a:custGeom>
              <a:avLst/>
              <a:gdLst>
                <a:gd name="f0" fmla="val 10800000"/>
                <a:gd name="f1" fmla="val 5400000"/>
                <a:gd name="f2" fmla="val 180"/>
                <a:gd name="f3" fmla="val w"/>
                <a:gd name="f4" fmla="val h"/>
                <a:gd name="f5" fmla="val ss"/>
                <a:gd name="f6" fmla="val 0"/>
                <a:gd name="f7" fmla="*/ 5419351 1 1725033"/>
                <a:gd name="f8" fmla="sqrt 2"/>
                <a:gd name="f9" fmla="val 115000"/>
                <a:gd name="f10" fmla="+- 0 0 -180"/>
                <a:gd name="f11" fmla="+- 0 0 -360"/>
                <a:gd name="f12" fmla="abs f3"/>
                <a:gd name="f13" fmla="abs f4"/>
                <a:gd name="f14" fmla="abs f5"/>
                <a:gd name="f15" fmla="+- 2700000 f1 0"/>
                <a:gd name="f16" fmla="*/ f10 f0 1"/>
                <a:gd name="f17" fmla="*/ f11 f0 1"/>
                <a:gd name="f18" fmla="?: f12 f3 1"/>
                <a:gd name="f19" fmla="?: f13 f4 1"/>
                <a:gd name="f20" fmla="?: f14 f5 1"/>
                <a:gd name="f21" fmla="+- f15 0 f1"/>
                <a:gd name="f22" fmla="*/ f16 1 f2"/>
                <a:gd name="f23" fmla="*/ f17 1 f2"/>
                <a:gd name="f24" fmla="*/ f18 1 21600"/>
                <a:gd name="f25" fmla="*/ f19 1 21600"/>
                <a:gd name="f26" fmla="*/ 21600 f18 1"/>
                <a:gd name="f27" fmla="*/ 21600 f19 1"/>
                <a:gd name="f28" fmla="+- f21 f1 0"/>
                <a:gd name="f29" fmla="+- f22 0 f1"/>
                <a:gd name="f30" fmla="+- f23 0 f1"/>
                <a:gd name="f31" fmla="min f25 f24"/>
                <a:gd name="f32" fmla="*/ f26 1 f20"/>
                <a:gd name="f33" fmla="*/ f27 1 f20"/>
                <a:gd name="f34" fmla="*/ f28 f7 1"/>
                <a:gd name="f35" fmla="val f32"/>
                <a:gd name="f36" fmla="val f33"/>
                <a:gd name="f37" fmla="*/ f34 1 f0"/>
                <a:gd name="f38" fmla="*/ f6 f31 1"/>
                <a:gd name="f39" fmla="+- f36 0 f6"/>
                <a:gd name="f40" fmla="+- f35 0 f6"/>
                <a:gd name="f41" fmla="+- 0 0 f37"/>
                <a:gd name="f42" fmla="*/ f35 f31 1"/>
                <a:gd name="f43" fmla="*/ f39 1 2"/>
                <a:gd name="f44" fmla="*/ f40 1 2"/>
                <a:gd name="f45" fmla="+- 0 0 f41"/>
                <a:gd name="f46" fmla="+- f6 f43 0"/>
                <a:gd name="f47" fmla="+- f6 f44 0"/>
                <a:gd name="f48" fmla="*/ f44 f8 1"/>
                <a:gd name="f49" fmla="*/ f43 f8 1"/>
                <a:gd name="f50" fmla="*/ f45 f0 1"/>
                <a:gd name="f51" fmla="*/ f44 f31 1"/>
                <a:gd name="f52" fmla="*/ f43 f31 1"/>
                <a:gd name="f53" fmla="*/ f48 f9 1"/>
                <a:gd name="f54" fmla="*/ f49 f9 1"/>
                <a:gd name="f55" fmla="*/ f50 1 f7"/>
                <a:gd name="f56" fmla="*/ f46 f31 1"/>
                <a:gd name="f57" fmla="*/ f53 1 100000"/>
                <a:gd name="f58" fmla="*/ f54 1 100000"/>
                <a:gd name="f59" fmla="+- f55 0 f1"/>
                <a:gd name="f60" fmla="cos 1 f59"/>
                <a:gd name="f61" fmla="sin 1 f59"/>
                <a:gd name="f62" fmla="+- 0 0 f60"/>
                <a:gd name="f63" fmla="+- 0 0 f61"/>
                <a:gd name="f64" fmla="+- 0 0 f62"/>
                <a:gd name="f65" fmla="+- 0 0 f63"/>
                <a:gd name="f66" fmla="val f64"/>
                <a:gd name="f67" fmla="val f65"/>
                <a:gd name="f68" fmla="*/ f66 f57 1"/>
                <a:gd name="f69" fmla="*/ f67 f58 1"/>
                <a:gd name="f70" fmla="*/ f66 f44 1"/>
                <a:gd name="f71" fmla="*/ f67 f43 1"/>
                <a:gd name="f72" fmla="+- f47 f68 0"/>
                <a:gd name="f73" fmla="+- f46 0 f69"/>
                <a:gd name="f74" fmla="+- f47 0 f70"/>
                <a:gd name="f75" fmla="+- f47 f70 0"/>
                <a:gd name="f76" fmla="+- f46 0 f71"/>
                <a:gd name="f77" fmla="+- f46 f71 0"/>
                <a:gd name="f78" fmla="+- f47 f72 0"/>
                <a:gd name="f79" fmla="+- f46 f73 0"/>
                <a:gd name="f80" fmla="*/ f74 f31 1"/>
                <a:gd name="f81" fmla="*/ f76 f31 1"/>
                <a:gd name="f82" fmla="*/ f75 f31 1"/>
                <a:gd name="f83" fmla="*/ f77 f31 1"/>
                <a:gd name="f84" fmla="*/ f72 f31 1"/>
                <a:gd name="f85" fmla="*/ f73 f31 1"/>
                <a:gd name="f86" fmla="*/ f78 1 2"/>
                <a:gd name="f87" fmla="*/ f79 1 2"/>
                <a:gd name="f88" fmla="*/ f86 f31 1"/>
                <a:gd name="f89" fmla="*/ f87 f31 1"/>
              </a:gdLst>
              <a:ahLst/>
              <a:cxnLst>
                <a:cxn ang="3cd4">
                  <a:pos x="hc" y="t"/>
                </a:cxn>
                <a:cxn ang="0">
                  <a:pos x="r" y="vc"/>
                </a:cxn>
                <a:cxn ang="cd4">
                  <a:pos x="hc" y="b"/>
                </a:cxn>
                <a:cxn ang="cd2">
                  <a:pos x="l" y="vc"/>
                </a:cxn>
                <a:cxn ang="f29">
                  <a:pos x="f82" y="f83"/>
                </a:cxn>
                <a:cxn ang="f29">
                  <a:pos x="f80" y="f83"/>
                </a:cxn>
                <a:cxn ang="f30">
                  <a:pos x="f80" y="f81"/>
                </a:cxn>
                <a:cxn ang="f30">
                  <a:pos x="f84" y="f85"/>
                </a:cxn>
              </a:cxnLst>
              <a:rect l="f80" t="f81" r="f82" b="f83"/>
              <a:pathLst>
                <a:path>
                  <a:moveTo>
                    <a:pt x="f38" y="f56"/>
                  </a:moveTo>
                  <a:arcTo wR="f51" hR="f52" stAng="f0" swAng="f1"/>
                  <a:quadBezTo>
                    <a:pt x="f88" y="f38"/>
                    <a:pt x="f84" y="f85"/>
                  </a:quadBezTo>
                  <a:quadBezTo>
                    <a:pt x="f42" y="f89"/>
                    <a:pt x="f42" y="f56"/>
                  </a:quadBezTo>
                  <a:arcTo wR="f51" hR="f52" stAng="f6" swAng="f0"/>
                  <a:close/>
                </a:path>
              </a:pathLst>
            </a:custGeom>
            <a:gradFill>
              <a:gsLst>
                <a:gs pos="0">
                  <a:srgbClr val="FF5186"/>
                </a:gs>
                <a:gs pos="100000">
                  <a:srgbClr val="FF86AB"/>
                </a:gs>
              </a:gsLst>
              <a:lin ang="16200000"/>
            </a:gradFill>
            <a:ln w="9528" cap="flat">
              <a:solidFill>
                <a:srgbClr val="F3608A"/>
              </a:solidFill>
              <a:prstDash val="solid"/>
              <a:miter/>
            </a:ln>
            <a:effectLst>
              <a:outerShdw dist="22997" dir="5400000" algn="tl">
                <a:srgbClr val="000000">
                  <a:alpha val="35000"/>
                </a:srgbClr>
              </a:outerShdw>
            </a:effectLst>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8" name="Freeform: Shape 7">
              <a:extLst>
                <a:ext uri="{FF2B5EF4-FFF2-40B4-BE49-F238E27FC236}">
                  <a16:creationId xmlns:a16="http://schemas.microsoft.com/office/drawing/2014/main" id="{66F0C07A-84DD-A61B-4D2C-4022099CAB78}"/>
                </a:ext>
              </a:extLst>
            </p:cNvPr>
            <p:cNvSpPr/>
            <p:nvPr/>
          </p:nvSpPr>
          <p:spPr>
            <a:xfrm>
              <a:off x="609593" y="1616119"/>
              <a:ext cx="239609" cy="239609"/>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solidFill>
              <a:srgbClr val="FFFFFF">
                <a:alpha val="90000"/>
              </a:srgbClr>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9" name="Freeform: Shape 8">
              <a:extLst>
                <a:ext uri="{FF2B5EF4-FFF2-40B4-BE49-F238E27FC236}">
                  <a16:creationId xmlns:a16="http://schemas.microsoft.com/office/drawing/2014/main" id="{6998A12D-0201-FB2B-571D-279F3C760664}"/>
                </a:ext>
              </a:extLst>
            </p:cNvPr>
            <p:cNvSpPr/>
            <p:nvPr/>
          </p:nvSpPr>
          <p:spPr>
            <a:xfrm>
              <a:off x="947226" y="1953752"/>
              <a:ext cx="2974817" cy="1239917"/>
            </a:xfrm>
            <a:custGeom>
              <a:avLst/>
              <a:gdLst>
                <a:gd name="f0" fmla="val 10800000"/>
                <a:gd name="f1" fmla="val 5400000"/>
                <a:gd name="f2" fmla="val 180"/>
                <a:gd name="f3" fmla="val w"/>
                <a:gd name="f4" fmla="val h"/>
                <a:gd name="f5" fmla="val 0"/>
                <a:gd name="f6" fmla="val 2974821"/>
                <a:gd name="f7" fmla="val 1239920"/>
                <a:gd name="f8" fmla="+- 0 0 -90"/>
                <a:gd name="f9" fmla="*/ f3 1 2974821"/>
                <a:gd name="f10" fmla="*/ f4 1 1239920"/>
                <a:gd name="f11" fmla="+- f7 0 f5"/>
                <a:gd name="f12" fmla="+- f6 0 f5"/>
                <a:gd name="f13" fmla="*/ f8 f0 1"/>
                <a:gd name="f14" fmla="*/ f12 1 2974821"/>
                <a:gd name="f15" fmla="*/ f11 1 1239920"/>
                <a:gd name="f16" fmla="*/ 0 f12 1"/>
                <a:gd name="f17" fmla="*/ 0 f11 1"/>
                <a:gd name="f18" fmla="*/ 2974821 f12 1"/>
                <a:gd name="f19" fmla="*/ 1239920 f11 1"/>
                <a:gd name="f20" fmla="*/ f13 1 f2"/>
                <a:gd name="f21" fmla="*/ f16 1 2974821"/>
                <a:gd name="f22" fmla="*/ f17 1 1239920"/>
                <a:gd name="f23" fmla="*/ f18 1 2974821"/>
                <a:gd name="f24" fmla="*/ f19 1 1239920"/>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2974821" h="1239920">
                  <a:moveTo>
                    <a:pt x="f5" y="f5"/>
                  </a:moveTo>
                  <a:lnTo>
                    <a:pt x="f6" y="f5"/>
                  </a:lnTo>
                  <a:lnTo>
                    <a:pt x="f6" y="f7"/>
                  </a:lnTo>
                  <a:lnTo>
                    <a:pt x="f5" y="f7"/>
                  </a:lnTo>
                  <a:lnTo>
                    <a:pt x="f5" y="f5"/>
                  </a:lnTo>
                  <a:close/>
                </a:path>
              </a:pathLst>
            </a:custGeom>
            <a:noFill/>
            <a:ln cap="flat">
              <a:noFill/>
              <a:prstDash val="solid"/>
            </a:ln>
          </p:spPr>
          <p:txBody>
            <a:bodyPr vert="horz" wrap="square" lIns="0" tIns="95253" rIns="95253" bIns="142875" anchor="t" anchorCtr="0" compatLnSpc="1">
              <a:noAutofit/>
            </a:bodyPr>
            <a:lstStyle/>
            <a:p>
              <a:pPr marL="0" marR="0" lvl="0" indent="0" algn="l" defTabSz="666753" rtl="0" fontAlgn="auto" hangingPunct="1">
                <a:lnSpc>
                  <a:spcPct val="90000"/>
                </a:lnSpc>
                <a:spcBef>
                  <a:spcPts val="0"/>
                </a:spcBef>
                <a:spcAft>
                  <a:spcPts val="600"/>
                </a:spcAft>
                <a:buNone/>
                <a:tabLst/>
                <a:defRPr sz="1800" b="0" i="0" u="none" strike="noStrike" kern="0" cap="none" spc="0" baseline="0">
                  <a:solidFill>
                    <a:srgbClr val="000000"/>
                  </a:solidFill>
                  <a:uFillTx/>
                </a:defRPr>
              </a:pPr>
              <a:endParaRPr lang="en-US" sz="1500" b="0" i="0" u="none" strike="noStrike" kern="1200" cap="none" spc="0" baseline="0">
                <a:solidFill>
                  <a:srgbClr val="444C55"/>
                </a:solidFill>
                <a:uFillTx/>
                <a:latin typeface="Arial"/>
              </a:endParaRPr>
            </a:p>
          </p:txBody>
        </p:sp>
        <p:sp>
          <p:nvSpPr>
            <p:cNvPr id="10" name="Freeform: Shape 9">
              <a:extLst>
                <a:ext uri="{FF2B5EF4-FFF2-40B4-BE49-F238E27FC236}">
                  <a16:creationId xmlns:a16="http://schemas.microsoft.com/office/drawing/2014/main" id="{80DCE975-5AE8-AA7C-F4C4-FBA5BAECBFA0}"/>
                </a:ext>
              </a:extLst>
            </p:cNvPr>
            <p:cNvSpPr/>
            <p:nvPr/>
          </p:nvSpPr>
          <p:spPr>
            <a:xfrm>
              <a:off x="947226" y="1518105"/>
              <a:ext cx="2974817" cy="435647"/>
            </a:xfrm>
            <a:custGeom>
              <a:avLst/>
              <a:gdLst>
                <a:gd name="f0" fmla="val 10800000"/>
                <a:gd name="f1" fmla="val 5400000"/>
                <a:gd name="f2" fmla="val 180"/>
                <a:gd name="f3" fmla="val w"/>
                <a:gd name="f4" fmla="val h"/>
                <a:gd name="f5" fmla="val 0"/>
                <a:gd name="f6" fmla="val 2974821"/>
                <a:gd name="f7" fmla="val 435647"/>
                <a:gd name="f8" fmla="+- 0 0 -90"/>
                <a:gd name="f9" fmla="*/ f3 1 2974821"/>
                <a:gd name="f10" fmla="*/ f4 1 435647"/>
                <a:gd name="f11" fmla="+- f7 0 f5"/>
                <a:gd name="f12" fmla="+- f6 0 f5"/>
                <a:gd name="f13" fmla="*/ f8 f0 1"/>
                <a:gd name="f14" fmla="*/ f12 1 2974821"/>
                <a:gd name="f15" fmla="*/ f11 1 435647"/>
                <a:gd name="f16" fmla="*/ 0 f12 1"/>
                <a:gd name="f17" fmla="*/ 0 f11 1"/>
                <a:gd name="f18" fmla="*/ 2974821 f12 1"/>
                <a:gd name="f19" fmla="*/ 435647 f11 1"/>
                <a:gd name="f20" fmla="*/ f13 1 f2"/>
                <a:gd name="f21" fmla="*/ f16 1 2974821"/>
                <a:gd name="f22" fmla="*/ f17 1 435647"/>
                <a:gd name="f23" fmla="*/ f18 1 2974821"/>
                <a:gd name="f24" fmla="*/ f19 1 435647"/>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2974821" h="435647">
                  <a:moveTo>
                    <a:pt x="f5" y="f5"/>
                  </a:moveTo>
                  <a:lnTo>
                    <a:pt x="f6" y="f5"/>
                  </a:lnTo>
                  <a:lnTo>
                    <a:pt x="f6" y="f7"/>
                  </a:lnTo>
                  <a:lnTo>
                    <a:pt x="f5" y="f7"/>
                  </a:lnTo>
                  <a:lnTo>
                    <a:pt x="f5" y="f5"/>
                  </a:lnTo>
                  <a:close/>
                </a:path>
              </a:pathLst>
            </a:custGeom>
            <a:noFill/>
            <a:ln cap="flat">
              <a:noFill/>
              <a:prstDash val="solid"/>
            </a:ln>
          </p:spPr>
          <p:txBody>
            <a:bodyPr vert="horz" wrap="square" lIns="0" tIns="0" rIns="127001" bIns="0" anchor="ctr" anchorCtr="0" compatLnSpc="1">
              <a:noAutofit/>
            </a:bodyPr>
            <a:lstStyle/>
            <a:p>
              <a:pPr marL="0" marR="0" lvl="0" indent="0" algn="l" defTabSz="888997" rtl="0" fontAlgn="auto" hangingPunct="1">
                <a:lnSpc>
                  <a:spcPct val="90000"/>
                </a:lnSpc>
                <a:spcBef>
                  <a:spcPts val="0"/>
                </a:spcBef>
                <a:spcAft>
                  <a:spcPts val="800"/>
                </a:spcAft>
                <a:buNone/>
                <a:tabLst/>
                <a:defRPr sz="1800" b="1" i="0" u="none" strike="noStrike" kern="0" cap="none" spc="0" baseline="0">
                  <a:solidFill>
                    <a:srgbClr val="000000"/>
                  </a:solidFill>
                  <a:uFillTx/>
                </a:defRPr>
              </a:pPr>
              <a:r>
                <a:rPr lang="en-US" sz="2000" b="1" i="0" u="none" strike="noStrike" kern="1200" cap="none" spc="0" baseline="0">
                  <a:solidFill>
                    <a:srgbClr val="444C55"/>
                  </a:solidFill>
                  <a:uFillTx/>
                  <a:latin typeface="Arial"/>
                </a:rPr>
                <a:t>May</a:t>
              </a:r>
            </a:p>
          </p:txBody>
        </p:sp>
        <p:sp>
          <p:nvSpPr>
            <p:cNvPr id="11" name="Freeform: Shape 10">
              <a:extLst>
                <a:ext uri="{FF2B5EF4-FFF2-40B4-BE49-F238E27FC236}">
                  <a16:creationId xmlns:a16="http://schemas.microsoft.com/office/drawing/2014/main" id="{89D26A11-C40A-736C-D804-F5BD05ACD338}"/>
                </a:ext>
              </a:extLst>
            </p:cNvPr>
            <p:cNvSpPr/>
            <p:nvPr/>
          </p:nvSpPr>
          <p:spPr>
            <a:xfrm>
              <a:off x="729398" y="1953752"/>
              <a:ext cx="0" cy="1239917"/>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12701" cap="flat">
              <a:solidFill>
                <a:srgbClr val="F5668F"/>
              </a:solidFill>
              <a:custDash>
                <a:ds d="300000" sp="300000"/>
              </a:custDash>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2" name="Freeform: Shape 11">
              <a:extLst>
                <a:ext uri="{FF2B5EF4-FFF2-40B4-BE49-F238E27FC236}">
                  <a16:creationId xmlns:a16="http://schemas.microsoft.com/office/drawing/2014/main" id="{25251FB5-DCB3-ED8D-8B7C-D5D998393E45}"/>
                </a:ext>
              </a:extLst>
            </p:cNvPr>
            <p:cNvSpPr/>
            <p:nvPr/>
          </p:nvSpPr>
          <p:spPr>
            <a:xfrm>
              <a:off x="689402" y="3154460"/>
              <a:ext cx="78418" cy="78418"/>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gradFill>
              <a:gsLst>
                <a:gs pos="0">
                  <a:srgbClr val="F87B9C"/>
                </a:gs>
                <a:gs pos="100000">
                  <a:srgbClr val="FC5F8C"/>
                </a:gs>
              </a:gsLst>
              <a:lin ang="5400000"/>
            </a:gradFill>
            <a:ln w="6345" cap="flat">
              <a:solidFill>
                <a:srgbClr val="FFFFFF"/>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3" name="Freeform: Shape 12">
              <a:extLst>
                <a:ext uri="{FF2B5EF4-FFF2-40B4-BE49-F238E27FC236}">
                  <a16:creationId xmlns:a16="http://schemas.microsoft.com/office/drawing/2014/main" id="{71EE3C38-BEC9-95A9-8DF7-16B06FCCF2F1}"/>
                </a:ext>
              </a:extLst>
            </p:cNvPr>
            <p:cNvSpPr/>
            <p:nvPr/>
          </p:nvSpPr>
          <p:spPr>
            <a:xfrm rot="18900010">
              <a:off x="2360919" y="4497389"/>
              <a:ext cx="308052" cy="308052"/>
            </a:xfrm>
            <a:custGeom>
              <a:avLst/>
              <a:gdLst>
                <a:gd name="f0" fmla="val 10800000"/>
                <a:gd name="f1" fmla="val 5400000"/>
                <a:gd name="f2" fmla="val 180"/>
                <a:gd name="f3" fmla="val w"/>
                <a:gd name="f4" fmla="val h"/>
                <a:gd name="f5" fmla="val ss"/>
                <a:gd name="f6" fmla="val 0"/>
                <a:gd name="f7" fmla="*/ 5419351 1 1725033"/>
                <a:gd name="f8" fmla="sqrt 2"/>
                <a:gd name="f9" fmla="val 115000"/>
                <a:gd name="f10" fmla="+- 0 0 -180"/>
                <a:gd name="f11" fmla="+- 0 0 -360"/>
                <a:gd name="f12" fmla="abs f3"/>
                <a:gd name="f13" fmla="abs f4"/>
                <a:gd name="f14" fmla="abs f5"/>
                <a:gd name="f15" fmla="+- 2700000 f1 0"/>
                <a:gd name="f16" fmla="*/ f10 f0 1"/>
                <a:gd name="f17" fmla="*/ f11 f0 1"/>
                <a:gd name="f18" fmla="?: f12 f3 1"/>
                <a:gd name="f19" fmla="?: f13 f4 1"/>
                <a:gd name="f20" fmla="?: f14 f5 1"/>
                <a:gd name="f21" fmla="+- f15 0 f1"/>
                <a:gd name="f22" fmla="*/ f16 1 f2"/>
                <a:gd name="f23" fmla="*/ f17 1 f2"/>
                <a:gd name="f24" fmla="*/ f18 1 21600"/>
                <a:gd name="f25" fmla="*/ f19 1 21600"/>
                <a:gd name="f26" fmla="*/ 21600 f18 1"/>
                <a:gd name="f27" fmla="*/ 21600 f19 1"/>
                <a:gd name="f28" fmla="+- f21 f1 0"/>
                <a:gd name="f29" fmla="+- f22 0 f1"/>
                <a:gd name="f30" fmla="+- f23 0 f1"/>
                <a:gd name="f31" fmla="min f25 f24"/>
                <a:gd name="f32" fmla="*/ f26 1 f20"/>
                <a:gd name="f33" fmla="*/ f27 1 f20"/>
                <a:gd name="f34" fmla="*/ f28 f7 1"/>
                <a:gd name="f35" fmla="val f32"/>
                <a:gd name="f36" fmla="val f33"/>
                <a:gd name="f37" fmla="*/ f34 1 f0"/>
                <a:gd name="f38" fmla="*/ f6 f31 1"/>
                <a:gd name="f39" fmla="+- f36 0 f6"/>
                <a:gd name="f40" fmla="+- f35 0 f6"/>
                <a:gd name="f41" fmla="+- 0 0 f37"/>
                <a:gd name="f42" fmla="*/ f35 f31 1"/>
                <a:gd name="f43" fmla="*/ f39 1 2"/>
                <a:gd name="f44" fmla="*/ f40 1 2"/>
                <a:gd name="f45" fmla="+- 0 0 f41"/>
                <a:gd name="f46" fmla="+- f6 f43 0"/>
                <a:gd name="f47" fmla="+- f6 f44 0"/>
                <a:gd name="f48" fmla="*/ f44 f8 1"/>
                <a:gd name="f49" fmla="*/ f43 f8 1"/>
                <a:gd name="f50" fmla="*/ f45 f0 1"/>
                <a:gd name="f51" fmla="*/ f44 f31 1"/>
                <a:gd name="f52" fmla="*/ f43 f31 1"/>
                <a:gd name="f53" fmla="*/ f48 f9 1"/>
                <a:gd name="f54" fmla="*/ f49 f9 1"/>
                <a:gd name="f55" fmla="*/ f50 1 f7"/>
                <a:gd name="f56" fmla="*/ f46 f31 1"/>
                <a:gd name="f57" fmla="*/ f53 1 100000"/>
                <a:gd name="f58" fmla="*/ f54 1 100000"/>
                <a:gd name="f59" fmla="+- f55 0 f1"/>
                <a:gd name="f60" fmla="cos 1 f59"/>
                <a:gd name="f61" fmla="sin 1 f59"/>
                <a:gd name="f62" fmla="+- 0 0 f60"/>
                <a:gd name="f63" fmla="+- 0 0 f61"/>
                <a:gd name="f64" fmla="+- 0 0 f62"/>
                <a:gd name="f65" fmla="+- 0 0 f63"/>
                <a:gd name="f66" fmla="val f64"/>
                <a:gd name="f67" fmla="val f65"/>
                <a:gd name="f68" fmla="*/ f66 f57 1"/>
                <a:gd name="f69" fmla="*/ f67 f58 1"/>
                <a:gd name="f70" fmla="*/ f66 f44 1"/>
                <a:gd name="f71" fmla="*/ f67 f43 1"/>
                <a:gd name="f72" fmla="+- f47 f68 0"/>
                <a:gd name="f73" fmla="+- f46 0 f69"/>
                <a:gd name="f74" fmla="+- f47 0 f70"/>
                <a:gd name="f75" fmla="+- f47 f70 0"/>
                <a:gd name="f76" fmla="+- f46 0 f71"/>
                <a:gd name="f77" fmla="+- f46 f71 0"/>
                <a:gd name="f78" fmla="+- f47 f72 0"/>
                <a:gd name="f79" fmla="+- f46 f73 0"/>
                <a:gd name="f80" fmla="*/ f74 f31 1"/>
                <a:gd name="f81" fmla="*/ f76 f31 1"/>
                <a:gd name="f82" fmla="*/ f75 f31 1"/>
                <a:gd name="f83" fmla="*/ f77 f31 1"/>
                <a:gd name="f84" fmla="*/ f72 f31 1"/>
                <a:gd name="f85" fmla="*/ f73 f31 1"/>
                <a:gd name="f86" fmla="*/ f78 1 2"/>
                <a:gd name="f87" fmla="*/ f79 1 2"/>
                <a:gd name="f88" fmla="*/ f86 f31 1"/>
                <a:gd name="f89" fmla="*/ f87 f31 1"/>
              </a:gdLst>
              <a:ahLst/>
              <a:cxnLst>
                <a:cxn ang="3cd4">
                  <a:pos x="hc" y="t"/>
                </a:cxn>
                <a:cxn ang="0">
                  <a:pos x="r" y="vc"/>
                </a:cxn>
                <a:cxn ang="cd4">
                  <a:pos x="hc" y="b"/>
                </a:cxn>
                <a:cxn ang="cd2">
                  <a:pos x="l" y="vc"/>
                </a:cxn>
                <a:cxn ang="f29">
                  <a:pos x="f82" y="f83"/>
                </a:cxn>
                <a:cxn ang="f29">
                  <a:pos x="f80" y="f83"/>
                </a:cxn>
                <a:cxn ang="f30">
                  <a:pos x="f80" y="f81"/>
                </a:cxn>
                <a:cxn ang="f30">
                  <a:pos x="f84" y="f85"/>
                </a:cxn>
              </a:cxnLst>
              <a:rect l="f80" t="f81" r="f82" b="f83"/>
              <a:pathLst>
                <a:path>
                  <a:moveTo>
                    <a:pt x="f38" y="f56"/>
                  </a:moveTo>
                  <a:arcTo wR="f51" hR="f52" stAng="f0" swAng="f1"/>
                  <a:quadBezTo>
                    <a:pt x="f88" y="f38"/>
                    <a:pt x="f84" y="f85"/>
                  </a:quadBezTo>
                  <a:quadBezTo>
                    <a:pt x="f42" y="f89"/>
                    <a:pt x="f42" y="f56"/>
                  </a:quadBezTo>
                  <a:arcTo wR="f51" hR="f52" stAng="f6" swAng="f0"/>
                  <a:close/>
                </a:path>
              </a:pathLst>
            </a:custGeom>
            <a:gradFill>
              <a:gsLst>
                <a:gs pos="0">
                  <a:srgbClr val="FF7651"/>
                </a:gs>
                <a:gs pos="100000">
                  <a:srgbClr val="FF9F86"/>
                </a:gs>
              </a:gsLst>
              <a:lin ang="16200000"/>
            </a:gradFill>
            <a:ln w="9528" cap="flat">
              <a:solidFill>
                <a:srgbClr val="F37E60"/>
              </a:solidFill>
              <a:prstDash val="solid"/>
              <a:miter/>
            </a:ln>
            <a:effectLst>
              <a:outerShdw dist="22997" dir="5400000" algn="tl">
                <a:srgbClr val="000000">
                  <a:alpha val="35000"/>
                </a:srgbClr>
              </a:outerShdw>
            </a:effectLst>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4" name="Freeform: Shape 13">
              <a:extLst>
                <a:ext uri="{FF2B5EF4-FFF2-40B4-BE49-F238E27FC236}">
                  <a16:creationId xmlns:a16="http://schemas.microsoft.com/office/drawing/2014/main" id="{7795DE09-BD36-1B41-B4A9-235C72B55399}"/>
                </a:ext>
              </a:extLst>
            </p:cNvPr>
            <p:cNvSpPr/>
            <p:nvPr/>
          </p:nvSpPr>
          <p:spPr>
            <a:xfrm>
              <a:off x="2395115" y="4531610"/>
              <a:ext cx="239609" cy="239609"/>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solidFill>
              <a:srgbClr val="FFFFFF">
                <a:alpha val="90000"/>
              </a:srgbClr>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5" name="Freeform: Shape 14">
              <a:extLst>
                <a:ext uri="{FF2B5EF4-FFF2-40B4-BE49-F238E27FC236}">
                  <a16:creationId xmlns:a16="http://schemas.microsoft.com/office/drawing/2014/main" id="{3B0423B3-2997-3FBA-164C-DFC844180F2B}"/>
                </a:ext>
              </a:extLst>
            </p:cNvPr>
            <p:cNvSpPr/>
            <p:nvPr/>
          </p:nvSpPr>
          <p:spPr>
            <a:xfrm>
              <a:off x="2732739" y="3193670"/>
              <a:ext cx="2974817" cy="1239917"/>
            </a:xfrm>
            <a:custGeom>
              <a:avLst/>
              <a:gdLst>
                <a:gd name="f0" fmla="val 10800000"/>
                <a:gd name="f1" fmla="val 5400000"/>
                <a:gd name="f2" fmla="val 180"/>
                <a:gd name="f3" fmla="val w"/>
                <a:gd name="f4" fmla="val h"/>
                <a:gd name="f5" fmla="val 0"/>
                <a:gd name="f6" fmla="val 2974821"/>
                <a:gd name="f7" fmla="val 1239920"/>
                <a:gd name="f8" fmla="+- 0 0 -90"/>
                <a:gd name="f9" fmla="*/ f3 1 2974821"/>
                <a:gd name="f10" fmla="*/ f4 1 1239920"/>
                <a:gd name="f11" fmla="+- f7 0 f5"/>
                <a:gd name="f12" fmla="+- f6 0 f5"/>
                <a:gd name="f13" fmla="*/ f8 f0 1"/>
                <a:gd name="f14" fmla="*/ f12 1 2974821"/>
                <a:gd name="f15" fmla="*/ f11 1 1239920"/>
                <a:gd name="f16" fmla="*/ 0 f12 1"/>
                <a:gd name="f17" fmla="*/ 0 f11 1"/>
                <a:gd name="f18" fmla="*/ 2974821 f12 1"/>
                <a:gd name="f19" fmla="*/ 1239920 f11 1"/>
                <a:gd name="f20" fmla="*/ f13 1 f2"/>
                <a:gd name="f21" fmla="*/ f16 1 2974821"/>
                <a:gd name="f22" fmla="*/ f17 1 1239920"/>
                <a:gd name="f23" fmla="*/ f18 1 2974821"/>
                <a:gd name="f24" fmla="*/ f19 1 1239920"/>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2974821" h="1239920">
                  <a:moveTo>
                    <a:pt x="f5" y="f5"/>
                  </a:moveTo>
                  <a:lnTo>
                    <a:pt x="f6" y="f5"/>
                  </a:lnTo>
                  <a:lnTo>
                    <a:pt x="f6" y="f7"/>
                  </a:lnTo>
                  <a:lnTo>
                    <a:pt x="f5" y="f7"/>
                  </a:lnTo>
                  <a:lnTo>
                    <a:pt x="f5" y="f5"/>
                  </a:lnTo>
                  <a:close/>
                </a:path>
              </a:pathLst>
            </a:custGeom>
            <a:noFill/>
            <a:ln cap="flat">
              <a:noFill/>
              <a:prstDash val="solid"/>
            </a:ln>
          </p:spPr>
          <p:txBody>
            <a:bodyPr vert="horz" wrap="square" lIns="0" tIns="142875" rIns="0" bIns="95253" anchor="b" anchorCtr="0" compatLnSpc="1">
              <a:noAutofit/>
            </a:bodyPr>
            <a:lstStyle/>
            <a:p>
              <a:pPr marL="0" marR="0" lvl="0" indent="0" algn="l" defTabSz="666753" rtl="0" fontAlgn="auto" hangingPunct="1">
                <a:lnSpc>
                  <a:spcPct val="90000"/>
                </a:lnSpc>
                <a:spcBef>
                  <a:spcPts val="0"/>
                </a:spcBef>
                <a:spcAft>
                  <a:spcPts val="600"/>
                </a:spcAft>
                <a:buNone/>
                <a:tabLst/>
                <a:defRPr sz="1800" b="0" i="0" u="none" strike="noStrike" kern="0" cap="none" spc="0" baseline="0">
                  <a:solidFill>
                    <a:srgbClr val="000000"/>
                  </a:solidFill>
                  <a:uFillTx/>
                </a:defRPr>
              </a:pPr>
              <a:endParaRPr lang="en-US" sz="1500" b="0" i="0" u="none" strike="noStrike" kern="1200" cap="none" spc="0" baseline="0">
                <a:solidFill>
                  <a:srgbClr val="444C55"/>
                </a:solidFill>
                <a:uFillTx/>
                <a:latin typeface="Arial"/>
              </a:endParaRPr>
            </a:p>
          </p:txBody>
        </p:sp>
        <p:sp>
          <p:nvSpPr>
            <p:cNvPr id="16" name="Freeform: Shape 15">
              <a:extLst>
                <a:ext uri="{FF2B5EF4-FFF2-40B4-BE49-F238E27FC236}">
                  <a16:creationId xmlns:a16="http://schemas.microsoft.com/office/drawing/2014/main" id="{0916AB9B-7984-79B0-3201-42F63A3DF009}"/>
                </a:ext>
              </a:extLst>
            </p:cNvPr>
            <p:cNvSpPr/>
            <p:nvPr/>
          </p:nvSpPr>
          <p:spPr>
            <a:xfrm>
              <a:off x="2732739" y="4433587"/>
              <a:ext cx="2974817" cy="435647"/>
            </a:xfrm>
            <a:custGeom>
              <a:avLst/>
              <a:gdLst>
                <a:gd name="f0" fmla="val 10800000"/>
                <a:gd name="f1" fmla="val 5400000"/>
                <a:gd name="f2" fmla="val 180"/>
                <a:gd name="f3" fmla="val w"/>
                <a:gd name="f4" fmla="val h"/>
                <a:gd name="f5" fmla="val 0"/>
                <a:gd name="f6" fmla="val 2974821"/>
                <a:gd name="f7" fmla="val 435647"/>
                <a:gd name="f8" fmla="+- 0 0 -90"/>
                <a:gd name="f9" fmla="*/ f3 1 2974821"/>
                <a:gd name="f10" fmla="*/ f4 1 435647"/>
                <a:gd name="f11" fmla="+- f7 0 f5"/>
                <a:gd name="f12" fmla="+- f6 0 f5"/>
                <a:gd name="f13" fmla="*/ f8 f0 1"/>
                <a:gd name="f14" fmla="*/ f12 1 2974821"/>
                <a:gd name="f15" fmla="*/ f11 1 435647"/>
                <a:gd name="f16" fmla="*/ 0 f12 1"/>
                <a:gd name="f17" fmla="*/ 0 f11 1"/>
                <a:gd name="f18" fmla="*/ 2974821 f12 1"/>
                <a:gd name="f19" fmla="*/ 435647 f11 1"/>
                <a:gd name="f20" fmla="*/ f13 1 f2"/>
                <a:gd name="f21" fmla="*/ f16 1 2974821"/>
                <a:gd name="f22" fmla="*/ f17 1 435647"/>
                <a:gd name="f23" fmla="*/ f18 1 2974821"/>
                <a:gd name="f24" fmla="*/ f19 1 435647"/>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2974821" h="435647">
                  <a:moveTo>
                    <a:pt x="f5" y="f5"/>
                  </a:moveTo>
                  <a:lnTo>
                    <a:pt x="f6" y="f5"/>
                  </a:lnTo>
                  <a:lnTo>
                    <a:pt x="f6" y="f7"/>
                  </a:lnTo>
                  <a:lnTo>
                    <a:pt x="f5" y="f7"/>
                  </a:lnTo>
                  <a:lnTo>
                    <a:pt x="f5" y="f5"/>
                  </a:lnTo>
                  <a:close/>
                </a:path>
              </a:pathLst>
            </a:custGeom>
            <a:noFill/>
            <a:ln cap="flat">
              <a:noFill/>
              <a:prstDash val="solid"/>
            </a:ln>
          </p:spPr>
          <p:txBody>
            <a:bodyPr vert="horz" wrap="square" lIns="0" tIns="0" rIns="127001" bIns="0" anchor="ctr" anchorCtr="0" compatLnSpc="1">
              <a:noAutofit/>
            </a:bodyPr>
            <a:lstStyle/>
            <a:p>
              <a:pPr marL="0" marR="0" lvl="0" indent="0" algn="l" defTabSz="888997" rtl="0" fontAlgn="auto" hangingPunct="1">
                <a:lnSpc>
                  <a:spcPct val="90000"/>
                </a:lnSpc>
                <a:spcBef>
                  <a:spcPts val="0"/>
                </a:spcBef>
                <a:spcAft>
                  <a:spcPts val="800"/>
                </a:spcAft>
                <a:buNone/>
                <a:tabLst/>
                <a:defRPr sz="1800" b="1" i="0" u="none" strike="noStrike" kern="0" cap="none" spc="0" baseline="0">
                  <a:solidFill>
                    <a:srgbClr val="000000"/>
                  </a:solidFill>
                  <a:uFillTx/>
                </a:defRPr>
              </a:pPr>
              <a:r>
                <a:rPr lang="en-US" sz="2000" b="1" i="0" u="none" strike="noStrike" kern="1200" cap="none" spc="0" baseline="0">
                  <a:solidFill>
                    <a:srgbClr val="444C55"/>
                  </a:solidFill>
                  <a:uFillTx/>
                  <a:latin typeface="Arial"/>
                </a:rPr>
                <a:t>June</a:t>
              </a:r>
            </a:p>
          </p:txBody>
        </p:sp>
        <p:sp>
          <p:nvSpPr>
            <p:cNvPr id="17" name="Freeform: Shape 16">
              <a:extLst>
                <a:ext uri="{FF2B5EF4-FFF2-40B4-BE49-F238E27FC236}">
                  <a16:creationId xmlns:a16="http://schemas.microsoft.com/office/drawing/2014/main" id="{442658D1-9EF5-411B-7B4D-2D872511E6C0}"/>
                </a:ext>
              </a:extLst>
            </p:cNvPr>
            <p:cNvSpPr/>
            <p:nvPr/>
          </p:nvSpPr>
          <p:spPr>
            <a:xfrm>
              <a:off x="2514920" y="3193670"/>
              <a:ext cx="0" cy="1239917"/>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12701" cap="flat">
              <a:solidFill>
                <a:srgbClr val="F58366"/>
              </a:solidFill>
              <a:custDash>
                <a:ds d="300000" sp="300000"/>
              </a:custDash>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8" name="Freeform: Shape 17">
              <a:extLst>
                <a:ext uri="{FF2B5EF4-FFF2-40B4-BE49-F238E27FC236}">
                  <a16:creationId xmlns:a16="http://schemas.microsoft.com/office/drawing/2014/main" id="{25D6602C-6D85-3D4F-C698-B2CD9DF35A07}"/>
                </a:ext>
              </a:extLst>
            </p:cNvPr>
            <p:cNvSpPr/>
            <p:nvPr/>
          </p:nvSpPr>
          <p:spPr>
            <a:xfrm>
              <a:off x="2474915" y="3154460"/>
              <a:ext cx="78418" cy="78418"/>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gradFill>
              <a:gsLst>
                <a:gs pos="0">
                  <a:srgbClr val="F8927B"/>
                </a:gs>
                <a:gs pos="100000">
                  <a:srgbClr val="FC7F5F"/>
                </a:gs>
              </a:gsLst>
              <a:lin ang="5400000"/>
            </a:gradFill>
            <a:ln w="6345" cap="flat">
              <a:solidFill>
                <a:srgbClr val="FFFFFF"/>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19" name="Freeform: Shape 18">
              <a:extLst>
                <a:ext uri="{FF2B5EF4-FFF2-40B4-BE49-F238E27FC236}">
                  <a16:creationId xmlns:a16="http://schemas.microsoft.com/office/drawing/2014/main" id="{B5C9AC14-818F-785F-C211-FCFD6FD155A1}"/>
                </a:ext>
              </a:extLst>
            </p:cNvPr>
            <p:cNvSpPr/>
            <p:nvPr/>
          </p:nvSpPr>
          <p:spPr>
            <a:xfrm rot="8099985">
              <a:off x="4146390" y="1581898"/>
              <a:ext cx="308052" cy="308052"/>
            </a:xfrm>
            <a:custGeom>
              <a:avLst/>
              <a:gdLst>
                <a:gd name="f0" fmla="val 10800000"/>
                <a:gd name="f1" fmla="val 5400000"/>
                <a:gd name="f2" fmla="val 180"/>
                <a:gd name="f3" fmla="val w"/>
                <a:gd name="f4" fmla="val h"/>
                <a:gd name="f5" fmla="val ss"/>
                <a:gd name="f6" fmla="val 0"/>
                <a:gd name="f7" fmla="*/ 5419351 1 1725033"/>
                <a:gd name="f8" fmla="sqrt 2"/>
                <a:gd name="f9" fmla="val 115000"/>
                <a:gd name="f10" fmla="+- 0 0 -180"/>
                <a:gd name="f11" fmla="+- 0 0 -360"/>
                <a:gd name="f12" fmla="abs f3"/>
                <a:gd name="f13" fmla="abs f4"/>
                <a:gd name="f14" fmla="abs f5"/>
                <a:gd name="f15" fmla="+- 2700000 f1 0"/>
                <a:gd name="f16" fmla="*/ f10 f0 1"/>
                <a:gd name="f17" fmla="*/ f11 f0 1"/>
                <a:gd name="f18" fmla="?: f12 f3 1"/>
                <a:gd name="f19" fmla="?: f13 f4 1"/>
                <a:gd name="f20" fmla="?: f14 f5 1"/>
                <a:gd name="f21" fmla="+- f15 0 f1"/>
                <a:gd name="f22" fmla="*/ f16 1 f2"/>
                <a:gd name="f23" fmla="*/ f17 1 f2"/>
                <a:gd name="f24" fmla="*/ f18 1 21600"/>
                <a:gd name="f25" fmla="*/ f19 1 21600"/>
                <a:gd name="f26" fmla="*/ 21600 f18 1"/>
                <a:gd name="f27" fmla="*/ 21600 f19 1"/>
                <a:gd name="f28" fmla="+- f21 f1 0"/>
                <a:gd name="f29" fmla="+- f22 0 f1"/>
                <a:gd name="f30" fmla="+- f23 0 f1"/>
                <a:gd name="f31" fmla="min f25 f24"/>
                <a:gd name="f32" fmla="*/ f26 1 f20"/>
                <a:gd name="f33" fmla="*/ f27 1 f20"/>
                <a:gd name="f34" fmla="*/ f28 f7 1"/>
                <a:gd name="f35" fmla="val f32"/>
                <a:gd name="f36" fmla="val f33"/>
                <a:gd name="f37" fmla="*/ f34 1 f0"/>
                <a:gd name="f38" fmla="*/ f6 f31 1"/>
                <a:gd name="f39" fmla="+- f36 0 f6"/>
                <a:gd name="f40" fmla="+- f35 0 f6"/>
                <a:gd name="f41" fmla="+- 0 0 f37"/>
                <a:gd name="f42" fmla="*/ f35 f31 1"/>
                <a:gd name="f43" fmla="*/ f39 1 2"/>
                <a:gd name="f44" fmla="*/ f40 1 2"/>
                <a:gd name="f45" fmla="+- 0 0 f41"/>
                <a:gd name="f46" fmla="+- f6 f43 0"/>
                <a:gd name="f47" fmla="+- f6 f44 0"/>
                <a:gd name="f48" fmla="*/ f44 f8 1"/>
                <a:gd name="f49" fmla="*/ f43 f8 1"/>
                <a:gd name="f50" fmla="*/ f45 f0 1"/>
                <a:gd name="f51" fmla="*/ f44 f31 1"/>
                <a:gd name="f52" fmla="*/ f43 f31 1"/>
                <a:gd name="f53" fmla="*/ f48 f9 1"/>
                <a:gd name="f54" fmla="*/ f49 f9 1"/>
                <a:gd name="f55" fmla="*/ f50 1 f7"/>
                <a:gd name="f56" fmla="*/ f46 f31 1"/>
                <a:gd name="f57" fmla="*/ f53 1 100000"/>
                <a:gd name="f58" fmla="*/ f54 1 100000"/>
                <a:gd name="f59" fmla="+- f55 0 f1"/>
                <a:gd name="f60" fmla="cos 1 f59"/>
                <a:gd name="f61" fmla="sin 1 f59"/>
                <a:gd name="f62" fmla="+- 0 0 f60"/>
                <a:gd name="f63" fmla="+- 0 0 f61"/>
                <a:gd name="f64" fmla="+- 0 0 f62"/>
                <a:gd name="f65" fmla="+- 0 0 f63"/>
                <a:gd name="f66" fmla="val f64"/>
                <a:gd name="f67" fmla="val f65"/>
                <a:gd name="f68" fmla="*/ f66 f57 1"/>
                <a:gd name="f69" fmla="*/ f67 f58 1"/>
                <a:gd name="f70" fmla="*/ f66 f44 1"/>
                <a:gd name="f71" fmla="*/ f67 f43 1"/>
                <a:gd name="f72" fmla="+- f47 f68 0"/>
                <a:gd name="f73" fmla="+- f46 0 f69"/>
                <a:gd name="f74" fmla="+- f47 0 f70"/>
                <a:gd name="f75" fmla="+- f47 f70 0"/>
                <a:gd name="f76" fmla="+- f46 0 f71"/>
                <a:gd name="f77" fmla="+- f46 f71 0"/>
                <a:gd name="f78" fmla="+- f47 f72 0"/>
                <a:gd name="f79" fmla="+- f46 f73 0"/>
                <a:gd name="f80" fmla="*/ f74 f31 1"/>
                <a:gd name="f81" fmla="*/ f76 f31 1"/>
                <a:gd name="f82" fmla="*/ f75 f31 1"/>
                <a:gd name="f83" fmla="*/ f77 f31 1"/>
                <a:gd name="f84" fmla="*/ f72 f31 1"/>
                <a:gd name="f85" fmla="*/ f73 f31 1"/>
                <a:gd name="f86" fmla="*/ f78 1 2"/>
                <a:gd name="f87" fmla="*/ f79 1 2"/>
                <a:gd name="f88" fmla="*/ f86 f31 1"/>
                <a:gd name="f89" fmla="*/ f87 f31 1"/>
              </a:gdLst>
              <a:ahLst/>
              <a:cxnLst>
                <a:cxn ang="3cd4">
                  <a:pos x="hc" y="t"/>
                </a:cxn>
                <a:cxn ang="0">
                  <a:pos x="r" y="vc"/>
                </a:cxn>
                <a:cxn ang="cd4">
                  <a:pos x="hc" y="b"/>
                </a:cxn>
                <a:cxn ang="cd2">
                  <a:pos x="l" y="vc"/>
                </a:cxn>
                <a:cxn ang="f29">
                  <a:pos x="f82" y="f83"/>
                </a:cxn>
                <a:cxn ang="f29">
                  <a:pos x="f80" y="f83"/>
                </a:cxn>
                <a:cxn ang="f30">
                  <a:pos x="f80" y="f81"/>
                </a:cxn>
                <a:cxn ang="f30">
                  <a:pos x="f84" y="f85"/>
                </a:cxn>
              </a:cxnLst>
              <a:rect l="f80" t="f81" r="f82" b="f83"/>
              <a:pathLst>
                <a:path>
                  <a:moveTo>
                    <a:pt x="f38" y="f56"/>
                  </a:moveTo>
                  <a:arcTo wR="f51" hR="f52" stAng="f0" swAng="f1"/>
                  <a:quadBezTo>
                    <a:pt x="f88" y="f38"/>
                    <a:pt x="f84" y="f85"/>
                  </a:quadBezTo>
                  <a:quadBezTo>
                    <a:pt x="f42" y="f89"/>
                    <a:pt x="f42" y="f56"/>
                  </a:quadBezTo>
                  <a:arcTo wR="f51" hR="f52" stAng="f6" swAng="f0"/>
                  <a:close/>
                </a:path>
              </a:pathLst>
            </a:custGeom>
            <a:gradFill>
              <a:gsLst>
                <a:gs pos="0">
                  <a:srgbClr val="FFF100"/>
                </a:gs>
                <a:gs pos="100000">
                  <a:srgbClr val="FFFF69"/>
                </a:gs>
              </a:gsLst>
              <a:lin ang="16200000"/>
            </a:gradFill>
            <a:ln w="9528" cap="flat">
              <a:solidFill>
                <a:srgbClr val="FDD600"/>
              </a:solidFill>
              <a:prstDash val="solid"/>
              <a:miter/>
            </a:ln>
            <a:effectLst>
              <a:outerShdw dist="22997" dir="5400000" algn="tl">
                <a:srgbClr val="000000">
                  <a:alpha val="35000"/>
                </a:srgbClr>
              </a:outerShdw>
            </a:effectLst>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20" name="Freeform: Shape 19">
              <a:extLst>
                <a:ext uri="{FF2B5EF4-FFF2-40B4-BE49-F238E27FC236}">
                  <a16:creationId xmlns:a16="http://schemas.microsoft.com/office/drawing/2014/main" id="{B3498315-4729-A7EA-1BCA-49D2BDC88F61}"/>
                </a:ext>
              </a:extLst>
            </p:cNvPr>
            <p:cNvSpPr/>
            <p:nvPr/>
          </p:nvSpPr>
          <p:spPr>
            <a:xfrm>
              <a:off x="4180636" y="1616119"/>
              <a:ext cx="239609" cy="239609"/>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solidFill>
              <a:srgbClr val="FFFFFF">
                <a:alpha val="90000"/>
              </a:srgbClr>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21" name="Rectangle 20">
              <a:extLst>
                <a:ext uri="{FF2B5EF4-FFF2-40B4-BE49-F238E27FC236}">
                  <a16:creationId xmlns:a16="http://schemas.microsoft.com/office/drawing/2014/main" id="{EBB66CF9-64A6-E01E-104A-9F9CA57ADF1C}"/>
                </a:ext>
              </a:extLst>
            </p:cNvPr>
            <p:cNvSpPr/>
            <p:nvPr/>
          </p:nvSpPr>
          <p:spPr>
            <a:xfrm>
              <a:off x="4518260" y="1953752"/>
              <a:ext cx="2974817" cy="1239917"/>
            </a:xfrm>
            <a:prstGeom prst="rect">
              <a:avLst/>
            </a:prstGeom>
            <a:no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22" name="Freeform: Shape 21">
              <a:extLst>
                <a:ext uri="{FF2B5EF4-FFF2-40B4-BE49-F238E27FC236}">
                  <a16:creationId xmlns:a16="http://schemas.microsoft.com/office/drawing/2014/main" id="{50EC4EF2-6EBE-17D3-948B-79175523AEE3}"/>
                </a:ext>
              </a:extLst>
            </p:cNvPr>
            <p:cNvSpPr/>
            <p:nvPr/>
          </p:nvSpPr>
          <p:spPr>
            <a:xfrm>
              <a:off x="4518260" y="1518105"/>
              <a:ext cx="2974817" cy="435647"/>
            </a:xfrm>
            <a:custGeom>
              <a:avLst/>
              <a:gdLst>
                <a:gd name="f0" fmla="val 10800000"/>
                <a:gd name="f1" fmla="val 5400000"/>
                <a:gd name="f2" fmla="val 180"/>
                <a:gd name="f3" fmla="val w"/>
                <a:gd name="f4" fmla="val h"/>
                <a:gd name="f5" fmla="val 0"/>
                <a:gd name="f6" fmla="val 2974821"/>
                <a:gd name="f7" fmla="val 435647"/>
                <a:gd name="f8" fmla="+- 0 0 -90"/>
                <a:gd name="f9" fmla="*/ f3 1 2974821"/>
                <a:gd name="f10" fmla="*/ f4 1 435647"/>
                <a:gd name="f11" fmla="+- f7 0 f5"/>
                <a:gd name="f12" fmla="+- f6 0 f5"/>
                <a:gd name="f13" fmla="*/ f8 f0 1"/>
                <a:gd name="f14" fmla="*/ f12 1 2974821"/>
                <a:gd name="f15" fmla="*/ f11 1 435647"/>
                <a:gd name="f16" fmla="*/ 0 f12 1"/>
                <a:gd name="f17" fmla="*/ 0 f11 1"/>
                <a:gd name="f18" fmla="*/ 2974821 f12 1"/>
                <a:gd name="f19" fmla="*/ 435647 f11 1"/>
                <a:gd name="f20" fmla="*/ f13 1 f2"/>
                <a:gd name="f21" fmla="*/ f16 1 2974821"/>
                <a:gd name="f22" fmla="*/ f17 1 435647"/>
                <a:gd name="f23" fmla="*/ f18 1 2974821"/>
                <a:gd name="f24" fmla="*/ f19 1 435647"/>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2974821" h="435647">
                  <a:moveTo>
                    <a:pt x="f5" y="f5"/>
                  </a:moveTo>
                  <a:lnTo>
                    <a:pt x="f6" y="f5"/>
                  </a:lnTo>
                  <a:lnTo>
                    <a:pt x="f6" y="f7"/>
                  </a:lnTo>
                  <a:lnTo>
                    <a:pt x="f5" y="f7"/>
                  </a:lnTo>
                  <a:lnTo>
                    <a:pt x="f5" y="f5"/>
                  </a:lnTo>
                  <a:close/>
                </a:path>
              </a:pathLst>
            </a:custGeom>
            <a:noFill/>
            <a:ln cap="flat">
              <a:noFill/>
              <a:prstDash val="solid"/>
            </a:ln>
          </p:spPr>
          <p:txBody>
            <a:bodyPr vert="horz" wrap="square" lIns="0" tIns="0" rIns="127001" bIns="0" anchor="ctr" anchorCtr="0" compatLnSpc="1">
              <a:noAutofit/>
            </a:bodyPr>
            <a:lstStyle/>
            <a:p>
              <a:pPr marL="0" marR="0" lvl="0" indent="0" algn="l" defTabSz="888997" rtl="0" fontAlgn="auto" hangingPunct="1">
                <a:lnSpc>
                  <a:spcPct val="90000"/>
                </a:lnSpc>
                <a:spcBef>
                  <a:spcPts val="0"/>
                </a:spcBef>
                <a:spcAft>
                  <a:spcPts val="800"/>
                </a:spcAft>
                <a:buNone/>
                <a:tabLst/>
                <a:defRPr sz="1800" b="1" i="0" u="none" strike="noStrike" kern="0" cap="none" spc="0" baseline="0">
                  <a:solidFill>
                    <a:srgbClr val="000000"/>
                  </a:solidFill>
                  <a:uFillTx/>
                </a:defRPr>
              </a:pPr>
              <a:r>
                <a:rPr lang="en-US" sz="2000" b="1" i="0" u="none" strike="noStrike" kern="1200" cap="none" spc="0" baseline="0">
                  <a:solidFill>
                    <a:srgbClr val="444C55"/>
                  </a:solidFill>
                  <a:uFillTx/>
                  <a:latin typeface="Arial"/>
                </a:rPr>
                <a:t>July</a:t>
              </a:r>
            </a:p>
          </p:txBody>
        </p:sp>
        <p:sp>
          <p:nvSpPr>
            <p:cNvPr id="23" name="Freeform: Shape 22">
              <a:extLst>
                <a:ext uri="{FF2B5EF4-FFF2-40B4-BE49-F238E27FC236}">
                  <a16:creationId xmlns:a16="http://schemas.microsoft.com/office/drawing/2014/main" id="{813C71FC-26B2-B3C7-6680-D5EF81D6B3C5}"/>
                </a:ext>
              </a:extLst>
            </p:cNvPr>
            <p:cNvSpPr/>
            <p:nvPr/>
          </p:nvSpPr>
          <p:spPr>
            <a:xfrm>
              <a:off x="4300441" y="1953752"/>
              <a:ext cx="0" cy="1239917"/>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12701" cap="flat">
              <a:solidFill>
                <a:srgbClr val="FDD702"/>
              </a:solidFill>
              <a:custDash>
                <a:ds d="300000" sp="300000"/>
              </a:custDash>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24" name="Freeform: Shape 23">
              <a:extLst>
                <a:ext uri="{FF2B5EF4-FFF2-40B4-BE49-F238E27FC236}">
                  <a16:creationId xmlns:a16="http://schemas.microsoft.com/office/drawing/2014/main" id="{1F7FF3C3-88CB-5430-DB98-069E655D511E}"/>
                </a:ext>
              </a:extLst>
            </p:cNvPr>
            <p:cNvSpPr/>
            <p:nvPr/>
          </p:nvSpPr>
          <p:spPr>
            <a:xfrm>
              <a:off x="4260436" y="3154460"/>
              <a:ext cx="78418" cy="78418"/>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gradFill>
              <a:gsLst>
                <a:gs pos="0">
                  <a:srgbClr val="FFDD46"/>
                </a:gs>
                <a:gs pos="100000">
                  <a:srgbClr val="FFE000"/>
                </a:gs>
              </a:gsLst>
              <a:lin ang="5400000"/>
            </a:gradFill>
            <a:ln w="6345" cap="flat">
              <a:solidFill>
                <a:srgbClr val="FFFFFF"/>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25" name="Freeform: Shape 24">
              <a:extLst>
                <a:ext uri="{FF2B5EF4-FFF2-40B4-BE49-F238E27FC236}">
                  <a16:creationId xmlns:a16="http://schemas.microsoft.com/office/drawing/2014/main" id="{E95CE2BD-BF8B-81E7-F68E-754F75B29220}"/>
                </a:ext>
              </a:extLst>
            </p:cNvPr>
            <p:cNvSpPr/>
            <p:nvPr/>
          </p:nvSpPr>
          <p:spPr>
            <a:xfrm rot="18900010">
              <a:off x="5931953" y="4497389"/>
              <a:ext cx="308052" cy="308052"/>
            </a:xfrm>
            <a:custGeom>
              <a:avLst/>
              <a:gdLst>
                <a:gd name="f0" fmla="val 10800000"/>
                <a:gd name="f1" fmla="val 5400000"/>
                <a:gd name="f2" fmla="val 180"/>
                <a:gd name="f3" fmla="val w"/>
                <a:gd name="f4" fmla="val h"/>
                <a:gd name="f5" fmla="val ss"/>
                <a:gd name="f6" fmla="val 0"/>
                <a:gd name="f7" fmla="*/ 5419351 1 1725033"/>
                <a:gd name="f8" fmla="sqrt 2"/>
                <a:gd name="f9" fmla="val 115000"/>
                <a:gd name="f10" fmla="+- 0 0 -180"/>
                <a:gd name="f11" fmla="+- 0 0 -360"/>
                <a:gd name="f12" fmla="abs f3"/>
                <a:gd name="f13" fmla="abs f4"/>
                <a:gd name="f14" fmla="abs f5"/>
                <a:gd name="f15" fmla="+- 2700000 f1 0"/>
                <a:gd name="f16" fmla="*/ f10 f0 1"/>
                <a:gd name="f17" fmla="*/ f11 f0 1"/>
                <a:gd name="f18" fmla="?: f12 f3 1"/>
                <a:gd name="f19" fmla="?: f13 f4 1"/>
                <a:gd name="f20" fmla="?: f14 f5 1"/>
                <a:gd name="f21" fmla="+- f15 0 f1"/>
                <a:gd name="f22" fmla="*/ f16 1 f2"/>
                <a:gd name="f23" fmla="*/ f17 1 f2"/>
                <a:gd name="f24" fmla="*/ f18 1 21600"/>
                <a:gd name="f25" fmla="*/ f19 1 21600"/>
                <a:gd name="f26" fmla="*/ 21600 f18 1"/>
                <a:gd name="f27" fmla="*/ 21600 f19 1"/>
                <a:gd name="f28" fmla="+- f21 f1 0"/>
                <a:gd name="f29" fmla="+- f22 0 f1"/>
                <a:gd name="f30" fmla="+- f23 0 f1"/>
                <a:gd name="f31" fmla="min f25 f24"/>
                <a:gd name="f32" fmla="*/ f26 1 f20"/>
                <a:gd name="f33" fmla="*/ f27 1 f20"/>
                <a:gd name="f34" fmla="*/ f28 f7 1"/>
                <a:gd name="f35" fmla="val f32"/>
                <a:gd name="f36" fmla="val f33"/>
                <a:gd name="f37" fmla="*/ f34 1 f0"/>
                <a:gd name="f38" fmla="*/ f6 f31 1"/>
                <a:gd name="f39" fmla="+- f36 0 f6"/>
                <a:gd name="f40" fmla="+- f35 0 f6"/>
                <a:gd name="f41" fmla="+- 0 0 f37"/>
                <a:gd name="f42" fmla="*/ f35 f31 1"/>
                <a:gd name="f43" fmla="*/ f39 1 2"/>
                <a:gd name="f44" fmla="*/ f40 1 2"/>
                <a:gd name="f45" fmla="+- 0 0 f41"/>
                <a:gd name="f46" fmla="+- f6 f43 0"/>
                <a:gd name="f47" fmla="+- f6 f44 0"/>
                <a:gd name="f48" fmla="*/ f44 f8 1"/>
                <a:gd name="f49" fmla="*/ f43 f8 1"/>
                <a:gd name="f50" fmla="*/ f45 f0 1"/>
                <a:gd name="f51" fmla="*/ f44 f31 1"/>
                <a:gd name="f52" fmla="*/ f43 f31 1"/>
                <a:gd name="f53" fmla="*/ f48 f9 1"/>
                <a:gd name="f54" fmla="*/ f49 f9 1"/>
                <a:gd name="f55" fmla="*/ f50 1 f7"/>
                <a:gd name="f56" fmla="*/ f46 f31 1"/>
                <a:gd name="f57" fmla="*/ f53 1 100000"/>
                <a:gd name="f58" fmla="*/ f54 1 100000"/>
                <a:gd name="f59" fmla="+- f55 0 f1"/>
                <a:gd name="f60" fmla="cos 1 f59"/>
                <a:gd name="f61" fmla="sin 1 f59"/>
                <a:gd name="f62" fmla="+- 0 0 f60"/>
                <a:gd name="f63" fmla="+- 0 0 f61"/>
                <a:gd name="f64" fmla="+- 0 0 f62"/>
                <a:gd name="f65" fmla="+- 0 0 f63"/>
                <a:gd name="f66" fmla="val f64"/>
                <a:gd name="f67" fmla="val f65"/>
                <a:gd name="f68" fmla="*/ f66 f57 1"/>
                <a:gd name="f69" fmla="*/ f67 f58 1"/>
                <a:gd name="f70" fmla="*/ f66 f44 1"/>
                <a:gd name="f71" fmla="*/ f67 f43 1"/>
                <a:gd name="f72" fmla="+- f47 f68 0"/>
                <a:gd name="f73" fmla="+- f46 0 f69"/>
                <a:gd name="f74" fmla="+- f47 0 f70"/>
                <a:gd name="f75" fmla="+- f47 f70 0"/>
                <a:gd name="f76" fmla="+- f46 0 f71"/>
                <a:gd name="f77" fmla="+- f46 f71 0"/>
                <a:gd name="f78" fmla="+- f47 f72 0"/>
                <a:gd name="f79" fmla="+- f46 f73 0"/>
                <a:gd name="f80" fmla="*/ f74 f31 1"/>
                <a:gd name="f81" fmla="*/ f76 f31 1"/>
                <a:gd name="f82" fmla="*/ f75 f31 1"/>
                <a:gd name="f83" fmla="*/ f77 f31 1"/>
                <a:gd name="f84" fmla="*/ f72 f31 1"/>
                <a:gd name="f85" fmla="*/ f73 f31 1"/>
                <a:gd name="f86" fmla="*/ f78 1 2"/>
                <a:gd name="f87" fmla="*/ f79 1 2"/>
                <a:gd name="f88" fmla="*/ f86 f31 1"/>
                <a:gd name="f89" fmla="*/ f87 f31 1"/>
              </a:gdLst>
              <a:ahLst/>
              <a:cxnLst>
                <a:cxn ang="3cd4">
                  <a:pos x="hc" y="t"/>
                </a:cxn>
                <a:cxn ang="0">
                  <a:pos x="r" y="vc"/>
                </a:cxn>
                <a:cxn ang="cd4">
                  <a:pos x="hc" y="b"/>
                </a:cxn>
                <a:cxn ang="cd2">
                  <a:pos x="l" y="vc"/>
                </a:cxn>
                <a:cxn ang="f29">
                  <a:pos x="f82" y="f83"/>
                </a:cxn>
                <a:cxn ang="f29">
                  <a:pos x="f80" y="f83"/>
                </a:cxn>
                <a:cxn ang="f30">
                  <a:pos x="f80" y="f81"/>
                </a:cxn>
                <a:cxn ang="f30">
                  <a:pos x="f84" y="f85"/>
                </a:cxn>
              </a:cxnLst>
              <a:rect l="f80" t="f81" r="f82" b="f83"/>
              <a:pathLst>
                <a:path>
                  <a:moveTo>
                    <a:pt x="f38" y="f56"/>
                  </a:moveTo>
                  <a:arcTo wR="f51" hR="f52" stAng="f0" swAng="f1"/>
                  <a:quadBezTo>
                    <a:pt x="f88" y="f38"/>
                    <a:pt x="f84" y="f85"/>
                  </a:quadBezTo>
                  <a:quadBezTo>
                    <a:pt x="f42" y="f89"/>
                    <a:pt x="f42" y="f56"/>
                  </a:quadBezTo>
                  <a:arcTo wR="f51" hR="f52" stAng="f6" swAng="f0"/>
                  <a:close/>
                </a:path>
              </a:pathLst>
            </a:custGeom>
            <a:gradFill>
              <a:gsLst>
                <a:gs pos="0">
                  <a:srgbClr val="558CFF"/>
                </a:gs>
                <a:gs pos="100000">
                  <a:srgbClr val="83ABFF"/>
                </a:gs>
              </a:gsLst>
              <a:lin ang="16200000"/>
            </a:gradFill>
            <a:ln w="9528" cap="flat">
              <a:solidFill>
                <a:srgbClr val="6590FB"/>
              </a:solidFill>
              <a:prstDash val="solid"/>
              <a:miter/>
            </a:ln>
            <a:effectLst>
              <a:outerShdw dist="22997" dir="5400000" algn="tl">
                <a:srgbClr val="000000">
                  <a:alpha val="35000"/>
                </a:srgbClr>
              </a:outerShdw>
            </a:effectLst>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26" name="Freeform: Shape 25">
              <a:extLst>
                <a:ext uri="{FF2B5EF4-FFF2-40B4-BE49-F238E27FC236}">
                  <a16:creationId xmlns:a16="http://schemas.microsoft.com/office/drawing/2014/main" id="{3BE2D036-DBE4-125D-2EC5-70A3ADD67029}"/>
                </a:ext>
              </a:extLst>
            </p:cNvPr>
            <p:cNvSpPr/>
            <p:nvPr/>
          </p:nvSpPr>
          <p:spPr>
            <a:xfrm>
              <a:off x="5966149" y="4531610"/>
              <a:ext cx="239609" cy="239609"/>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solidFill>
              <a:srgbClr val="FFFFFF">
                <a:alpha val="90000"/>
              </a:srgbClr>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27" name="Freeform: Shape 26">
              <a:extLst>
                <a:ext uri="{FF2B5EF4-FFF2-40B4-BE49-F238E27FC236}">
                  <a16:creationId xmlns:a16="http://schemas.microsoft.com/office/drawing/2014/main" id="{C2E99058-5F75-51AB-F9AC-61A263227302}"/>
                </a:ext>
              </a:extLst>
            </p:cNvPr>
            <p:cNvSpPr/>
            <p:nvPr/>
          </p:nvSpPr>
          <p:spPr>
            <a:xfrm>
              <a:off x="6303782" y="3193670"/>
              <a:ext cx="2974817" cy="1239917"/>
            </a:xfrm>
            <a:custGeom>
              <a:avLst/>
              <a:gdLst>
                <a:gd name="f0" fmla="val 10800000"/>
                <a:gd name="f1" fmla="val 5400000"/>
                <a:gd name="f2" fmla="val 180"/>
                <a:gd name="f3" fmla="val w"/>
                <a:gd name="f4" fmla="val h"/>
                <a:gd name="f5" fmla="val 0"/>
                <a:gd name="f6" fmla="val 2974821"/>
                <a:gd name="f7" fmla="val 1239920"/>
                <a:gd name="f8" fmla="+- 0 0 -90"/>
                <a:gd name="f9" fmla="*/ f3 1 2974821"/>
                <a:gd name="f10" fmla="*/ f4 1 1239920"/>
                <a:gd name="f11" fmla="+- f7 0 f5"/>
                <a:gd name="f12" fmla="+- f6 0 f5"/>
                <a:gd name="f13" fmla="*/ f8 f0 1"/>
                <a:gd name="f14" fmla="*/ f12 1 2974821"/>
                <a:gd name="f15" fmla="*/ f11 1 1239920"/>
                <a:gd name="f16" fmla="*/ 0 f12 1"/>
                <a:gd name="f17" fmla="*/ 0 f11 1"/>
                <a:gd name="f18" fmla="*/ 2974821 f12 1"/>
                <a:gd name="f19" fmla="*/ 1239920 f11 1"/>
                <a:gd name="f20" fmla="*/ f13 1 f2"/>
                <a:gd name="f21" fmla="*/ f16 1 2974821"/>
                <a:gd name="f22" fmla="*/ f17 1 1239920"/>
                <a:gd name="f23" fmla="*/ f18 1 2974821"/>
                <a:gd name="f24" fmla="*/ f19 1 1239920"/>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2974821" h="1239920">
                  <a:moveTo>
                    <a:pt x="f5" y="f5"/>
                  </a:moveTo>
                  <a:lnTo>
                    <a:pt x="f6" y="f5"/>
                  </a:lnTo>
                  <a:lnTo>
                    <a:pt x="f6" y="f7"/>
                  </a:lnTo>
                  <a:lnTo>
                    <a:pt x="f5" y="f7"/>
                  </a:lnTo>
                  <a:lnTo>
                    <a:pt x="f5" y="f5"/>
                  </a:lnTo>
                  <a:close/>
                </a:path>
              </a:pathLst>
            </a:custGeom>
            <a:noFill/>
            <a:ln cap="flat">
              <a:noFill/>
              <a:prstDash val="solid"/>
            </a:ln>
          </p:spPr>
          <p:txBody>
            <a:bodyPr vert="horz" wrap="square" lIns="0" tIns="142875" rIns="0" bIns="95253" anchor="b" anchorCtr="0" compatLnSpc="1">
              <a:noAutofit/>
            </a:bodyPr>
            <a:lstStyle/>
            <a:p>
              <a:pPr marL="0" marR="0" lvl="0" indent="0" algn="l" defTabSz="666753" rtl="0" fontAlgn="auto" hangingPunct="1">
                <a:lnSpc>
                  <a:spcPct val="90000"/>
                </a:lnSpc>
                <a:spcBef>
                  <a:spcPts val="0"/>
                </a:spcBef>
                <a:spcAft>
                  <a:spcPts val="600"/>
                </a:spcAft>
                <a:buNone/>
                <a:tabLst/>
                <a:defRPr sz="1800" b="0" i="0" u="none" strike="noStrike" kern="0" cap="none" spc="0" baseline="0">
                  <a:solidFill>
                    <a:srgbClr val="000000"/>
                  </a:solidFill>
                  <a:uFillTx/>
                </a:defRPr>
              </a:pPr>
              <a:endParaRPr lang="en-US" sz="1500" b="0" i="0" u="none" strike="noStrike" kern="1200" cap="none" spc="0" baseline="0">
                <a:solidFill>
                  <a:srgbClr val="444C55"/>
                </a:solidFill>
                <a:uFillTx/>
                <a:latin typeface="Arial"/>
              </a:endParaRPr>
            </a:p>
          </p:txBody>
        </p:sp>
        <p:sp>
          <p:nvSpPr>
            <p:cNvPr id="28" name="Freeform: Shape 27">
              <a:extLst>
                <a:ext uri="{FF2B5EF4-FFF2-40B4-BE49-F238E27FC236}">
                  <a16:creationId xmlns:a16="http://schemas.microsoft.com/office/drawing/2014/main" id="{0D503E95-E9F3-5450-19B9-9372FB6C3F68}"/>
                </a:ext>
              </a:extLst>
            </p:cNvPr>
            <p:cNvSpPr/>
            <p:nvPr/>
          </p:nvSpPr>
          <p:spPr>
            <a:xfrm>
              <a:off x="6303782" y="4433587"/>
              <a:ext cx="2974817" cy="435647"/>
            </a:xfrm>
            <a:custGeom>
              <a:avLst/>
              <a:gdLst>
                <a:gd name="f0" fmla="val 10800000"/>
                <a:gd name="f1" fmla="val 5400000"/>
                <a:gd name="f2" fmla="val 180"/>
                <a:gd name="f3" fmla="val w"/>
                <a:gd name="f4" fmla="val h"/>
                <a:gd name="f5" fmla="val 0"/>
                <a:gd name="f6" fmla="val 2974821"/>
                <a:gd name="f7" fmla="val 435647"/>
                <a:gd name="f8" fmla="+- 0 0 -90"/>
                <a:gd name="f9" fmla="*/ f3 1 2974821"/>
                <a:gd name="f10" fmla="*/ f4 1 435647"/>
                <a:gd name="f11" fmla="+- f7 0 f5"/>
                <a:gd name="f12" fmla="+- f6 0 f5"/>
                <a:gd name="f13" fmla="*/ f8 f0 1"/>
                <a:gd name="f14" fmla="*/ f12 1 2974821"/>
                <a:gd name="f15" fmla="*/ f11 1 435647"/>
                <a:gd name="f16" fmla="*/ 0 f12 1"/>
                <a:gd name="f17" fmla="*/ 0 f11 1"/>
                <a:gd name="f18" fmla="*/ 2974821 f12 1"/>
                <a:gd name="f19" fmla="*/ 435647 f11 1"/>
                <a:gd name="f20" fmla="*/ f13 1 f2"/>
                <a:gd name="f21" fmla="*/ f16 1 2974821"/>
                <a:gd name="f22" fmla="*/ f17 1 435647"/>
                <a:gd name="f23" fmla="*/ f18 1 2974821"/>
                <a:gd name="f24" fmla="*/ f19 1 435647"/>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2974821" h="435647">
                  <a:moveTo>
                    <a:pt x="f5" y="f5"/>
                  </a:moveTo>
                  <a:lnTo>
                    <a:pt x="f6" y="f5"/>
                  </a:lnTo>
                  <a:lnTo>
                    <a:pt x="f6" y="f7"/>
                  </a:lnTo>
                  <a:lnTo>
                    <a:pt x="f5" y="f7"/>
                  </a:lnTo>
                  <a:lnTo>
                    <a:pt x="f5" y="f5"/>
                  </a:lnTo>
                  <a:close/>
                </a:path>
              </a:pathLst>
            </a:custGeom>
            <a:noFill/>
            <a:ln cap="flat">
              <a:noFill/>
              <a:prstDash val="solid"/>
            </a:ln>
          </p:spPr>
          <p:txBody>
            <a:bodyPr vert="horz" wrap="square" lIns="0" tIns="0" rIns="127001" bIns="0" anchor="ctr" anchorCtr="0" compatLnSpc="1">
              <a:noAutofit/>
            </a:bodyPr>
            <a:lstStyle/>
            <a:p>
              <a:pPr marL="0" marR="0" lvl="0" indent="0" algn="l" defTabSz="888997" rtl="0" fontAlgn="auto" hangingPunct="1">
                <a:lnSpc>
                  <a:spcPct val="90000"/>
                </a:lnSpc>
                <a:spcBef>
                  <a:spcPts val="0"/>
                </a:spcBef>
                <a:spcAft>
                  <a:spcPts val="800"/>
                </a:spcAft>
                <a:buNone/>
                <a:tabLst/>
                <a:defRPr sz="1800" b="1" i="0" u="none" strike="noStrike" kern="0" cap="none" spc="0" baseline="0">
                  <a:solidFill>
                    <a:srgbClr val="000000"/>
                  </a:solidFill>
                  <a:uFillTx/>
                </a:defRPr>
              </a:pPr>
              <a:r>
                <a:rPr lang="en-US" sz="2000" b="1" i="0" u="none" strike="noStrike" kern="1200" cap="none" spc="0" baseline="0">
                  <a:solidFill>
                    <a:srgbClr val="444C55"/>
                  </a:solidFill>
                  <a:uFillTx/>
                  <a:latin typeface="Arial"/>
                </a:rPr>
                <a:t>August</a:t>
              </a:r>
            </a:p>
          </p:txBody>
        </p:sp>
        <p:sp>
          <p:nvSpPr>
            <p:cNvPr id="29" name="Freeform: Shape 28">
              <a:extLst>
                <a:ext uri="{FF2B5EF4-FFF2-40B4-BE49-F238E27FC236}">
                  <a16:creationId xmlns:a16="http://schemas.microsoft.com/office/drawing/2014/main" id="{47ACAE24-70A0-4B89-F27A-EFE9DF723DD6}"/>
                </a:ext>
              </a:extLst>
            </p:cNvPr>
            <p:cNvSpPr/>
            <p:nvPr/>
          </p:nvSpPr>
          <p:spPr>
            <a:xfrm>
              <a:off x="6085953" y="3193670"/>
              <a:ext cx="0" cy="1239917"/>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12701" cap="flat">
              <a:solidFill>
                <a:srgbClr val="6B95FD"/>
              </a:solidFill>
              <a:custDash>
                <a:ds d="300000" sp="300000"/>
              </a:custDash>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30" name="Freeform: Shape 29">
              <a:extLst>
                <a:ext uri="{FF2B5EF4-FFF2-40B4-BE49-F238E27FC236}">
                  <a16:creationId xmlns:a16="http://schemas.microsoft.com/office/drawing/2014/main" id="{ED4436D0-0609-B9D4-E109-0560EED9F276}"/>
                </a:ext>
              </a:extLst>
            </p:cNvPr>
            <p:cNvSpPr/>
            <p:nvPr/>
          </p:nvSpPr>
          <p:spPr>
            <a:xfrm>
              <a:off x="6045957" y="3154460"/>
              <a:ext cx="78418" cy="78418"/>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gradFill>
              <a:gsLst>
                <a:gs pos="0">
                  <a:srgbClr val="7FA2FF"/>
                </a:gs>
                <a:gs pos="100000">
                  <a:srgbClr val="6492FF"/>
                </a:gs>
              </a:gsLst>
              <a:lin ang="5400000"/>
            </a:gradFill>
            <a:ln w="6345" cap="flat">
              <a:solidFill>
                <a:srgbClr val="FFFFFF"/>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31" name="Freeform: Shape 30">
              <a:extLst>
                <a:ext uri="{FF2B5EF4-FFF2-40B4-BE49-F238E27FC236}">
                  <a16:creationId xmlns:a16="http://schemas.microsoft.com/office/drawing/2014/main" id="{DCAF3EAD-B58B-5A55-8BAB-89C958C7AF7C}"/>
                </a:ext>
              </a:extLst>
            </p:cNvPr>
            <p:cNvSpPr/>
            <p:nvPr/>
          </p:nvSpPr>
          <p:spPr>
            <a:xfrm rot="8099985">
              <a:off x="7717423" y="1581898"/>
              <a:ext cx="308052" cy="308052"/>
            </a:xfrm>
            <a:custGeom>
              <a:avLst/>
              <a:gdLst>
                <a:gd name="f0" fmla="val 10800000"/>
                <a:gd name="f1" fmla="val 5400000"/>
                <a:gd name="f2" fmla="val 180"/>
                <a:gd name="f3" fmla="val w"/>
                <a:gd name="f4" fmla="val h"/>
                <a:gd name="f5" fmla="val ss"/>
                <a:gd name="f6" fmla="val 0"/>
                <a:gd name="f7" fmla="*/ 5419351 1 1725033"/>
                <a:gd name="f8" fmla="sqrt 2"/>
                <a:gd name="f9" fmla="val 115000"/>
                <a:gd name="f10" fmla="+- 0 0 -180"/>
                <a:gd name="f11" fmla="+- 0 0 -360"/>
                <a:gd name="f12" fmla="abs f3"/>
                <a:gd name="f13" fmla="abs f4"/>
                <a:gd name="f14" fmla="abs f5"/>
                <a:gd name="f15" fmla="+- 2700000 f1 0"/>
                <a:gd name="f16" fmla="*/ f10 f0 1"/>
                <a:gd name="f17" fmla="*/ f11 f0 1"/>
                <a:gd name="f18" fmla="?: f12 f3 1"/>
                <a:gd name="f19" fmla="?: f13 f4 1"/>
                <a:gd name="f20" fmla="?: f14 f5 1"/>
                <a:gd name="f21" fmla="+- f15 0 f1"/>
                <a:gd name="f22" fmla="*/ f16 1 f2"/>
                <a:gd name="f23" fmla="*/ f17 1 f2"/>
                <a:gd name="f24" fmla="*/ f18 1 21600"/>
                <a:gd name="f25" fmla="*/ f19 1 21600"/>
                <a:gd name="f26" fmla="*/ 21600 f18 1"/>
                <a:gd name="f27" fmla="*/ 21600 f19 1"/>
                <a:gd name="f28" fmla="+- f21 f1 0"/>
                <a:gd name="f29" fmla="+- f22 0 f1"/>
                <a:gd name="f30" fmla="+- f23 0 f1"/>
                <a:gd name="f31" fmla="min f25 f24"/>
                <a:gd name="f32" fmla="*/ f26 1 f20"/>
                <a:gd name="f33" fmla="*/ f27 1 f20"/>
                <a:gd name="f34" fmla="*/ f28 f7 1"/>
                <a:gd name="f35" fmla="val f32"/>
                <a:gd name="f36" fmla="val f33"/>
                <a:gd name="f37" fmla="*/ f34 1 f0"/>
                <a:gd name="f38" fmla="*/ f6 f31 1"/>
                <a:gd name="f39" fmla="+- f36 0 f6"/>
                <a:gd name="f40" fmla="+- f35 0 f6"/>
                <a:gd name="f41" fmla="+- 0 0 f37"/>
                <a:gd name="f42" fmla="*/ f35 f31 1"/>
                <a:gd name="f43" fmla="*/ f39 1 2"/>
                <a:gd name="f44" fmla="*/ f40 1 2"/>
                <a:gd name="f45" fmla="+- 0 0 f41"/>
                <a:gd name="f46" fmla="+- f6 f43 0"/>
                <a:gd name="f47" fmla="+- f6 f44 0"/>
                <a:gd name="f48" fmla="*/ f44 f8 1"/>
                <a:gd name="f49" fmla="*/ f43 f8 1"/>
                <a:gd name="f50" fmla="*/ f45 f0 1"/>
                <a:gd name="f51" fmla="*/ f44 f31 1"/>
                <a:gd name="f52" fmla="*/ f43 f31 1"/>
                <a:gd name="f53" fmla="*/ f48 f9 1"/>
                <a:gd name="f54" fmla="*/ f49 f9 1"/>
                <a:gd name="f55" fmla="*/ f50 1 f7"/>
                <a:gd name="f56" fmla="*/ f46 f31 1"/>
                <a:gd name="f57" fmla="*/ f53 1 100000"/>
                <a:gd name="f58" fmla="*/ f54 1 100000"/>
                <a:gd name="f59" fmla="+- f55 0 f1"/>
                <a:gd name="f60" fmla="cos 1 f59"/>
                <a:gd name="f61" fmla="sin 1 f59"/>
                <a:gd name="f62" fmla="+- 0 0 f60"/>
                <a:gd name="f63" fmla="+- 0 0 f61"/>
                <a:gd name="f64" fmla="+- 0 0 f62"/>
                <a:gd name="f65" fmla="+- 0 0 f63"/>
                <a:gd name="f66" fmla="val f64"/>
                <a:gd name="f67" fmla="val f65"/>
                <a:gd name="f68" fmla="*/ f66 f57 1"/>
                <a:gd name="f69" fmla="*/ f67 f58 1"/>
                <a:gd name="f70" fmla="*/ f66 f44 1"/>
                <a:gd name="f71" fmla="*/ f67 f43 1"/>
                <a:gd name="f72" fmla="+- f47 f68 0"/>
                <a:gd name="f73" fmla="+- f46 0 f69"/>
                <a:gd name="f74" fmla="+- f47 0 f70"/>
                <a:gd name="f75" fmla="+- f47 f70 0"/>
                <a:gd name="f76" fmla="+- f46 0 f71"/>
                <a:gd name="f77" fmla="+- f46 f71 0"/>
                <a:gd name="f78" fmla="+- f47 f72 0"/>
                <a:gd name="f79" fmla="+- f46 f73 0"/>
                <a:gd name="f80" fmla="*/ f74 f31 1"/>
                <a:gd name="f81" fmla="*/ f76 f31 1"/>
                <a:gd name="f82" fmla="*/ f75 f31 1"/>
                <a:gd name="f83" fmla="*/ f77 f31 1"/>
                <a:gd name="f84" fmla="*/ f72 f31 1"/>
                <a:gd name="f85" fmla="*/ f73 f31 1"/>
                <a:gd name="f86" fmla="*/ f78 1 2"/>
                <a:gd name="f87" fmla="*/ f79 1 2"/>
                <a:gd name="f88" fmla="*/ f86 f31 1"/>
                <a:gd name="f89" fmla="*/ f87 f31 1"/>
              </a:gdLst>
              <a:ahLst/>
              <a:cxnLst>
                <a:cxn ang="3cd4">
                  <a:pos x="hc" y="t"/>
                </a:cxn>
                <a:cxn ang="0">
                  <a:pos x="r" y="vc"/>
                </a:cxn>
                <a:cxn ang="cd4">
                  <a:pos x="hc" y="b"/>
                </a:cxn>
                <a:cxn ang="cd2">
                  <a:pos x="l" y="vc"/>
                </a:cxn>
                <a:cxn ang="f29">
                  <a:pos x="f82" y="f83"/>
                </a:cxn>
                <a:cxn ang="f29">
                  <a:pos x="f80" y="f83"/>
                </a:cxn>
                <a:cxn ang="f30">
                  <a:pos x="f80" y="f81"/>
                </a:cxn>
                <a:cxn ang="f30">
                  <a:pos x="f84" y="f85"/>
                </a:cxn>
              </a:cxnLst>
              <a:rect l="f80" t="f81" r="f82" b="f83"/>
              <a:pathLst>
                <a:path>
                  <a:moveTo>
                    <a:pt x="f38" y="f56"/>
                  </a:moveTo>
                  <a:arcTo wR="f51" hR="f52" stAng="f0" swAng="f1"/>
                  <a:quadBezTo>
                    <a:pt x="f88" y="f38"/>
                    <a:pt x="f84" y="f85"/>
                  </a:quadBezTo>
                  <a:quadBezTo>
                    <a:pt x="f42" y="f89"/>
                    <a:pt x="f42" y="f56"/>
                  </a:quadBezTo>
                  <a:arcTo wR="f51" hR="f52" stAng="f6" swAng="f0"/>
                  <a:close/>
                </a:path>
              </a:pathLst>
            </a:custGeom>
            <a:gradFill>
              <a:gsLst>
                <a:gs pos="0">
                  <a:srgbClr val="AEC834"/>
                </a:gs>
                <a:gs pos="100000">
                  <a:srgbClr val="EBFF9A"/>
                </a:gs>
              </a:gsLst>
              <a:lin ang="16200000"/>
            </a:gradFill>
            <a:ln w="9528" cap="flat">
              <a:solidFill>
                <a:srgbClr val="A1B640"/>
              </a:solidFill>
              <a:prstDash val="solid"/>
              <a:miter/>
            </a:ln>
            <a:effectLst>
              <a:outerShdw dist="22997" dir="5400000" algn="tl">
                <a:srgbClr val="000000">
                  <a:alpha val="35000"/>
                </a:srgbClr>
              </a:outerShdw>
            </a:effectLst>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32" name="Freeform: Shape 31">
              <a:extLst>
                <a:ext uri="{FF2B5EF4-FFF2-40B4-BE49-F238E27FC236}">
                  <a16:creationId xmlns:a16="http://schemas.microsoft.com/office/drawing/2014/main" id="{ADE2F5BA-D2FF-4E8C-18F8-436F90D5658E}"/>
                </a:ext>
              </a:extLst>
            </p:cNvPr>
            <p:cNvSpPr/>
            <p:nvPr/>
          </p:nvSpPr>
          <p:spPr>
            <a:xfrm>
              <a:off x="7751670" y="1616119"/>
              <a:ext cx="239609" cy="239609"/>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solidFill>
              <a:srgbClr val="FFFFFF">
                <a:alpha val="90000"/>
              </a:srgbClr>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33" name="Freeform: Shape 32">
              <a:extLst>
                <a:ext uri="{FF2B5EF4-FFF2-40B4-BE49-F238E27FC236}">
                  <a16:creationId xmlns:a16="http://schemas.microsoft.com/office/drawing/2014/main" id="{26A5039E-F1AB-4C11-7A1F-6D1E4B541A46}"/>
                </a:ext>
              </a:extLst>
            </p:cNvPr>
            <p:cNvSpPr/>
            <p:nvPr/>
          </p:nvSpPr>
          <p:spPr>
            <a:xfrm>
              <a:off x="8089294" y="1953752"/>
              <a:ext cx="2974817" cy="1239917"/>
            </a:xfrm>
            <a:custGeom>
              <a:avLst/>
              <a:gdLst>
                <a:gd name="f0" fmla="val 10800000"/>
                <a:gd name="f1" fmla="val 5400000"/>
                <a:gd name="f2" fmla="val 180"/>
                <a:gd name="f3" fmla="val w"/>
                <a:gd name="f4" fmla="val h"/>
                <a:gd name="f5" fmla="val 0"/>
                <a:gd name="f6" fmla="val 2974821"/>
                <a:gd name="f7" fmla="val 1239920"/>
                <a:gd name="f8" fmla="+- 0 0 -90"/>
                <a:gd name="f9" fmla="*/ f3 1 2974821"/>
                <a:gd name="f10" fmla="*/ f4 1 1239920"/>
                <a:gd name="f11" fmla="+- f7 0 f5"/>
                <a:gd name="f12" fmla="+- f6 0 f5"/>
                <a:gd name="f13" fmla="*/ f8 f0 1"/>
                <a:gd name="f14" fmla="*/ f12 1 2974821"/>
                <a:gd name="f15" fmla="*/ f11 1 1239920"/>
                <a:gd name="f16" fmla="*/ 0 f12 1"/>
                <a:gd name="f17" fmla="*/ 0 f11 1"/>
                <a:gd name="f18" fmla="*/ 2974821 f12 1"/>
                <a:gd name="f19" fmla="*/ 1239920 f11 1"/>
                <a:gd name="f20" fmla="*/ f13 1 f2"/>
                <a:gd name="f21" fmla="*/ f16 1 2974821"/>
                <a:gd name="f22" fmla="*/ f17 1 1239920"/>
                <a:gd name="f23" fmla="*/ f18 1 2974821"/>
                <a:gd name="f24" fmla="*/ f19 1 1239920"/>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2974821" h="1239920">
                  <a:moveTo>
                    <a:pt x="f5" y="f5"/>
                  </a:moveTo>
                  <a:lnTo>
                    <a:pt x="f6" y="f5"/>
                  </a:lnTo>
                  <a:lnTo>
                    <a:pt x="f6" y="f7"/>
                  </a:lnTo>
                  <a:lnTo>
                    <a:pt x="f5" y="f7"/>
                  </a:lnTo>
                  <a:lnTo>
                    <a:pt x="f5" y="f5"/>
                  </a:lnTo>
                  <a:close/>
                </a:path>
              </a:pathLst>
            </a:custGeom>
            <a:noFill/>
            <a:ln cap="flat">
              <a:noFill/>
              <a:prstDash val="solid"/>
            </a:ln>
          </p:spPr>
          <p:txBody>
            <a:bodyPr vert="horz" wrap="square" lIns="0" tIns="95253" rIns="95253" bIns="142875" anchor="t" anchorCtr="0" compatLnSpc="1">
              <a:noAutofit/>
            </a:bodyPr>
            <a:lstStyle/>
            <a:p>
              <a:pPr marL="0" marR="0" lvl="0" indent="0" algn="l" defTabSz="666753" rtl="0" fontAlgn="auto" hangingPunct="1">
                <a:lnSpc>
                  <a:spcPct val="90000"/>
                </a:lnSpc>
                <a:spcBef>
                  <a:spcPts val="0"/>
                </a:spcBef>
                <a:spcAft>
                  <a:spcPts val="600"/>
                </a:spcAft>
                <a:buNone/>
                <a:tabLst/>
                <a:defRPr sz="1800" b="0" i="0" u="none" strike="noStrike" kern="0" cap="none" spc="0" baseline="0">
                  <a:solidFill>
                    <a:srgbClr val="000000"/>
                  </a:solidFill>
                  <a:uFillTx/>
                </a:defRPr>
              </a:pPr>
              <a:endParaRPr lang="en-US" sz="1500" b="0" i="0" u="none" strike="noStrike" kern="1200" cap="none" spc="0" baseline="0">
                <a:solidFill>
                  <a:srgbClr val="444C55"/>
                </a:solidFill>
                <a:uFillTx/>
                <a:latin typeface="Arial"/>
              </a:endParaRPr>
            </a:p>
          </p:txBody>
        </p:sp>
        <p:sp>
          <p:nvSpPr>
            <p:cNvPr id="34" name="Freeform: Shape 33">
              <a:extLst>
                <a:ext uri="{FF2B5EF4-FFF2-40B4-BE49-F238E27FC236}">
                  <a16:creationId xmlns:a16="http://schemas.microsoft.com/office/drawing/2014/main" id="{277CB833-5D9A-A2D8-1444-21F631B8DC12}"/>
                </a:ext>
              </a:extLst>
            </p:cNvPr>
            <p:cNvSpPr/>
            <p:nvPr/>
          </p:nvSpPr>
          <p:spPr>
            <a:xfrm>
              <a:off x="8089294" y="1518105"/>
              <a:ext cx="2974817" cy="435647"/>
            </a:xfrm>
            <a:custGeom>
              <a:avLst/>
              <a:gdLst>
                <a:gd name="f0" fmla="val 10800000"/>
                <a:gd name="f1" fmla="val 5400000"/>
                <a:gd name="f2" fmla="val 180"/>
                <a:gd name="f3" fmla="val w"/>
                <a:gd name="f4" fmla="val h"/>
                <a:gd name="f5" fmla="val 0"/>
                <a:gd name="f6" fmla="val 2974821"/>
                <a:gd name="f7" fmla="val 435647"/>
                <a:gd name="f8" fmla="+- 0 0 -90"/>
                <a:gd name="f9" fmla="*/ f3 1 2974821"/>
                <a:gd name="f10" fmla="*/ f4 1 435647"/>
                <a:gd name="f11" fmla="+- f7 0 f5"/>
                <a:gd name="f12" fmla="+- f6 0 f5"/>
                <a:gd name="f13" fmla="*/ f8 f0 1"/>
                <a:gd name="f14" fmla="*/ f12 1 2974821"/>
                <a:gd name="f15" fmla="*/ f11 1 435647"/>
                <a:gd name="f16" fmla="*/ 0 f12 1"/>
                <a:gd name="f17" fmla="*/ 0 f11 1"/>
                <a:gd name="f18" fmla="*/ 2974821 f12 1"/>
                <a:gd name="f19" fmla="*/ 435647 f11 1"/>
                <a:gd name="f20" fmla="*/ f13 1 f2"/>
                <a:gd name="f21" fmla="*/ f16 1 2974821"/>
                <a:gd name="f22" fmla="*/ f17 1 435647"/>
                <a:gd name="f23" fmla="*/ f18 1 2974821"/>
                <a:gd name="f24" fmla="*/ f19 1 435647"/>
                <a:gd name="f25" fmla="*/ f5 1 f14"/>
                <a:gd name="f26" fmla="*/ f6 1 f14"/>
                <a:gd name="f27" fmla="*/ f5 1 f15"/>
                <a:gd name="f28" fmla="*/ f7 1 f15"/>
                <a:gd name="f29" fmla="+- f20 0 f1"/>
                <a:gd name="f30" fmla="*/ f21 1 f14"/>
                <a:gd name="f31" fmla="*/ f22 1 f15"/>
                <a:gd name="f32" fmla="*/ f23 1 f14"/>
                <a:gd name="f33" fmla="*/ f24 1 f15"/>
                <a:gd name="f34" fmla="*/ f25 f9 1"/>
                <a:gd name="f35" fmla="*/ f26 f9 1"/>
                <a:gd name="f36" fmla="*/ f28 f10 1"/>
                <a:gd name="f37" fmla="*/ f27 f10 1"/>
                <a:gd name="f38" fmla="*/ f30 f9 1"/>
                <a:gd name="f39" fmla="*/ f31 f10 1"/>
                <a:gd name="f40" fmla="*/ f32 f9 1"/>
                <a:gd name="f41" fmla="*/ f33 f10 1"/>
              </a:gdLst>
              <a:ahLst/>
              <a:cxnLst>
                <a:cxn ang="3cd4">
                  <a:pos x="hc" y="t"/>
                </a:cxn>
                <a:cxn ang="0">
                  <a:pos x="r" y="vc"/>
                </a:cxn>
                <a:cxn ang="cd4">
                  <a:pos x="hc" y="b"/>
                </a:cxn>
                <a:cxn ang="cd2">
                  <a:pos x="l" y="vc"/>
                </a:cxn>
                <a:cxn ang="f29">
                  <a:pos x="f38" y="f39"/>
                </a:cxn>
                <a:cxn ang="f29">
                  <a:pos x="f40" y="f39"/>
                </a:cxn>
                <a:cxn ang="f29">
                  <a:pos x="f40" y="f41"/>
                </a:cxn>
                <a:cxn ang="f29">
                  <a:pos x="f38" y="f41"/>
                </a:cxn>
                <a:cxn ang="f29">
                  <a:pos x="f38" y="f39"/>
                </a:cxn>
              </a:cxnLst>
              <a:rect l="f34" t="f37" r="f35" b="f36"/>
              <a:pathLst>
                <a:path w="2974821" h="435647">
                  <a:moveTo>
                    <a:pt x="f5" y="f5"/>
                  </a:moveTo>
                  <a:lnTo>
                    <a:pt x="f6" y="f5"/>
                  </a:lnTo>
                  <a:lnTo>
                    <a:pt x="f6" y="f7"/>
                  </a:lnTo>
                  <a:lnTo>
                    <a:pt x="f5" y="f7"/>
                  </a:lnTo>
                  <a:lnTo>
                    <a:pt x="f5" y="f5"/>
                  </a:lnTo>
                  <a:close/>
                </a:path>
              </a:pathLst>
            </a:custGeom>
            <a:noFill/>
            <a:ln cap="flat">
              <a:noFill/>
              <a:prstDash val="solid"/>
            </a:ln>
          </p:spPr>
          <p:txBody>
            <a:bodyPr vert="horz" wrap="square" lIns="0" tIns="0" rIns="127001" bIns="0" anchor="ctr" anchorCtr="0" compatLnSpc="1">
              <a:noAutofit/>
            </a:bodyPr>
            <a:lstStyle/>
            <a:p>
              <a:pPr marL="0" marR="0" lvl="0" indent="0" algn="l" defTabSz="888997" rtl="0" fontAlgn="auto" hangingPunct="1">
                <a:lnSpc>
                  <a:spcPct val="90000"/>
                </a:lnSpc>
                <a:spcBef>
                  <a:spcPts val="0"/>
                </a:spcBef>
                <a:spcAft>
                  <a:spcPts val="800"/>
                </a:spcAft>
                <a:buNone/>
                <a:tabLst/>
                <a:defRPr sz="1800" b="1" i="0" u="none" strike="noStrike" kern="0" cap="none" spc="0" baseline="0">
                  <a:solidFill>
                    <a:srgbClr val="000000"/>
                  </a:solidFill>
                  <a:uFillTx/>
                </a:defRPr>
              </a:pPr>
              <a:r>
                <a:rPr lang="en-US" sz="2000" b="1" i="0" u="none" strike="noStrike" kern="1200" cap="none" spc="0" baseline="0">
                  <a:solidFill>
                    <a:srgbClr val="444C55"/>
                  </a:solidFill>
                  <a:uFillTx/>
                  <a:latin typeface="Arial"/>
                </a:rPr>
                <a:t>September</a:t>
              </a:r>
            </a:p>
          </p:txBody>
        </p:sp>
        <p:sp>
          <p:nvSpPr>
            <p:cNvPr id="35" name="Freeform: Shape 34">
              <a:extLst>
                <a:ext uri="{FF2B5EF4-FFF2-40B4-BE49-F238E27FC236}">
                  <a16:creationId xmlns:a16="http://schemas.microsoft.com/office/drawing/2014/main" id="{B5489B50-96E7-C572-470F-7016E62E2F5A}"/>
                </a:ext>
              </a:extLst>
            </p:cNvPr>
            <p:cNvSpPr/>
            <p:nvPr/>
          </p:nvSpPr>
          <p:spPr>
            <a:xfrm>
              <a:off x="7871475" y="1953752"/>
              <a:ext cx="0" cy="1239917"/>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12701" cap="flat">
              <a:solidFill>
                <a:srgbClr val="A3B745"/>
              </a:solidFill>
              <a:custDash>
                <a:ds d="300000" sp="300000"/>
              </a:custDash>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sp>
          <p:nvSpPr>
            <p:cNvPr id="36" name="Freeform: Shape 35">
              <a:extLst>
                <a:ext uri="{FF2B5EF4-FFF2-40B4-BE49-F238E27FC236}">
                  <a16:creationId xmlns:a16="http://schemas.microsoft.com/office/drawing/2014/main" id="{8C37FF89-D692-82E0-5C87-6899F4774F06}"/>
                </a:ext>
              </a:extLst>
            </p:cNvPr>
            <p:cNvSpPr/>
            <p:nvPr/>
          </p:nvSpPr>
          <p:spPr>
            <a:xfrm>
              <a:off x="7831470" y="3154460"/>
              <a:ext cx="78418" cy="78418"/>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 2700000 f2 0"/>
                <a:gd name="f15" fmla="*/ f9 f1 1"/>
                <a:gd name="f16" fmla="*/ f10 f1 1"/>
                <a:gd name="f17" fmla="?: f11 f4 1"/>
                <a:gd name="f18" fmla="?: f12 f5 1"/>
                <a:gd name="f19" fmla="?: f13 f6 1"/>
                <a:gd name="f20" fmla="+- f14 0 f2"/>
                <a:gd name="f21" fmla="*/ f15 1 f3"/>
                <a:gd name="f22" fmla="*/ f16 1 f3"/>
                <a:gd name="f23" fmla="*/ f17 1 21600"/>
                <a:gd name="f24" fmla="*/ f18 1 21600"/>
                <a:gd name="f25" fmla="*/ 21600 f17 1"/>
                <a:gd name="f26" fmla="*/ 21600 f18 1"/>
                <a:gd name="f27" fmla="+- f20 f2 0"/>
                <a:gd name="f28" fmla="+- f21 0 f2"/>
                <a:gd name="f29" fmla="+- f22 0 f2"/>
                <a:gd name="f30" fmla="min f24 f23"/>
                <a:gd name="f31" fmla="*/ f25 1 f19"/>
                <a:gd name="f32" fmla="*/ f26 1 f19"/>
                <a:gd name="f33" fmla="*/ f27 f8 1"/>
                <a:gd name="f34" fmla="val f31"/>
                <a:gd name="f35" fmla="val f32"/>
                <a:gd name="f36" fmla="*/ f33 1 f1"/>
                <a:gd name="f37" fmla="*/ f7 f30 1"/>
                <a:gd name="f38" fmla="+- f35 0 f7"/>
                <a:gd name="f39" fmla="+- f34 0 f7"/>
                <a:gd name="f40" fmla="+- 0 0 f36"/>
                <a:gd name="f41" fmla="*/ f38 1 2"/>
                <a:gd name="f42" fmla="*/ f39 1 2"/>
                <a:gd name="f43" fmla="+- 0 0 f40"/>
                <a:gd name="f44" fmla="+- f7 f41 0"/>
                <a:gd name="f45" fmla="+- f7 f42 0"/>
                <a:gd name="f46" fmla="*/ f43 f1 1"/>
                <a:gd name="f47" fmla="*/ f42 f30 1"/>
                <a:gd name="f48" fmla="*/ f41 f30 1"/>
                <a:gd name="f49" fmla="*/ f46 1 f8"/>
                <a:gd name="f50" fmla="*/ f44 f30 1"/>
                <a:gd name="f51" fmla="+- f49 0 f2"/>
                <a:gd name="f52" fmla="cos 1 f51"/>
                <a:gd name="f53" fmla="sin 1 f51"/>
                <a:gd name="f54" fmla="+- 0 0 f52"/>
                <a:gd name="f55" fmla="+- 0 0 f53"/>
                <a:gd name="f56" fmla="+- 0 0 f54"/>
                <a:gd name="f57" fmla="+- 0 0 f55"/>
                <a:gd name="f58" fmla="val f56"/>
                <a:gd name="f59" fmla="val f57"/>
                <a:gd name="f60" fmla="*/ f58 f42 1"/>
                <a:gd name="f61" fmla="*/ f59 f41 1"/>
                <a:gd name="f62" fmla="+- f45 0 f60"/>
                <a:gd name="f63" fmla="+- f45 f60 0"/>
                <a:gd name="f64" fmla="+- f44 0 f61"/>
                <a:gd name="f65" fmla="+- f44 f61 0"/>
                <a:gd name="f66" fmla="*/ f62 f30 1"/>
                <a:gd name="f67" fmla="*/ f64 f30 1"/>
                <a:gd name="f68" fmla="*/ f63 f30 1"/>
                <a:gd name="f69" fmla="*/ f65 f30 1"/>
              </a:gdLst>
              <a:ahLst/>
              <a:cxnLst>
                <a:cxn ang="3cd4">
                  <a:pos x="hc" y="t"/>
                </a:cxn>
                <a:cxn ang="0">
                  <a:pos x="r" y="vc"/>
                </a:cxn>
                <a:cxn ang="cd4">
                  <a:pos x="hc" y="b"/>
                </a:cxn>
                <a:cxn ang="cd2">
                  <a:pos x="l" y="vc"/>
                </a:cxn>
                <a:cxn ang="f28">
                  <a:pos x="f66" y="f67"/>
                </a:cxn>
                <a:cxn ang="f29">
                  <a:pos x="f66" y="f69"/>
                </a:cxn>
                <a:cxn ang="f29">
                  <a:pos x="f68" y="f69"/>
                </a:cxn>
                <a:cxn ang="f28">
                  <a:pos x="f68" y="f67"/>
                </a:cxn>
              </a:cxnLst>
              <a:rect l="f66" t="f67" r="f68" b="f69"/>
              <a:pathLst>
                <a:path>
                  <a:moveTo>
                    <a:pt x="f37" y="f50"/>
                  </a:moveTo>
                  <a:arcTo wR="f47" hR="f48" stAng="f1" swAng="f0"/>
                  <a:close/>
                </a:path>
              </a:pathLst>
            </a:custGeom>
            <a:gradFill>
              <a:gsLst>
                <a:gs pos="0">
                  <a:srgbClr val="AEC060"/>
                </a:gs>
                <a:gs pos="100000">
                  <a:srgbClr val="A7BD3F"/>
                </a:gs>
              </a:gsLst>
              <a:lin ang="5400000"/>
            </a:gradFill>
            <a:ln w="6345" cap="flat">
              <a:solidFill>
                <a:srgbClr val="FFFFFF"/>
              </a:solidFill>
              <a:prstDash val="solid"/>
              <a:miter/>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000000"/>
                </a:solidFill>
                <a:uFillTx/>
                <a:latin typeface="Calibri"/>
              </a:endParaRPr>
            </a:p>
          </p:txBody>
        </p:sp>
      </p:grpSp>
      <p:sp>
        <p:nvSpPr>
          <p:cNvPr id="37" name="Freeform 8">
            <a:extLst>
              <a:ext uri="{FF2B5EF4-FFF2-40B4-BE49-F238E27FC236}">
                <a16:creationId xmlns:a16="http://schemas.microsoft.com/office/drawing/2014/main" id="{FE1719F5-FE74-4B6C-0266-7AEC4A0E8FE3}"/>
              </a:ext>
            </a:extLst>
          </p:cNvPr>
          <p:cNvSpPr/>
          <p:nvPr/>
        </p:nvSpPr>
        <p:spPr>
          <a:xfrm rot="18779998">
            <a:off x="9735075" y="6329573"/>
            <a:ext cx="3994986" cy="3630442"/>
          </a:xfrm>
          <a:custGeom>
            <a:avLst/>
            <a:gdLst>
              <a:gd name="f0" fmla="val w"/>
              <a:gd name="f1" fmla="val h"/>
              <a:gd name="f2" fmla="val 0"/>
              <a:gd name="f3" fmla="val 7989976"/>
              <a:gd name="f4" fmla="val 7260891"/>
              <a:gd name="f5" fmla="val 7260890"/>
              <a:gd name="f6" fmla="*/ f0 1 7989976"/>
              <a:gd name="f7" fmla="*/ f1 1 7260891"/>
              <a:gd name="f8" fmla="+- f4 0 f2"/>
              <a:gd name="f9" fmla="+- f3 0 f2"/>
              <a:gd name="f10" fmla="*/ f9 1 7989976"/>
              <a:gd name="f11" fmla="*/ f8 1 7260891"/>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7989976" h="7260891">
                <a:moveTo>
                  <a:pt x="f2" y="f2"/>
                </a:moveTo>
                <a:lnTo>
                  <a:pt x="f3" y="f2"/>
                </a:lnTo>
                <a:lnTo>
                  <a:pt x="f3" y="f5"/>
                </a:lnTo>
                <a:lnTo>
                  <a:pt x="f2" y="f5"/>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8" name="TextBox 2092">
            <a:extLst>
              <a:ext uri="{FF2B5EF4-FFF2-40B4-BE49-F238E27FC236}">
                <a16:creationId xmlns:a16="http://schemas.microsoft.com/office/drawing/2014/main" id="{363B5EB3-AAA3-26B9-111A-D4D6C9168FDD}"/>
              </a:ext>
            </a:extLst>
          </p:cNvPr>
          <p:cNvSpPr txBox="1"/>
          <p:nvPr/>
        </p:nvSpPr>
        <p:spPr>
          <a:xfrm>
            <a:off x="836520" y="2182727"/>
            <a:ext cx="2815227" cy="707882"/>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dirty="0">
                <a:solidFill>
                  <a:srgbClr val="21252A"/>
                </a:solidFill>
                <a:uFillTx/>
                <a:latin typeface="Arial"/>
                <a:cs typeface="Arial"/>
              </a:rPr>
              <a:t>Launch PMH F2F 2025</a:t>
            </a: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dirty="0">
                <a:solidFill>
                  <a:srgbClr val="21252A"/>
                </a:solidFill>
                <a:uFillTx/>
                <a:latin typeface="Arial"/>
                <a:cs typeface="Arial"/>
              </a:rPr>
              <a:t>Toolkits distributed</a:t>
            </a:r>
          </a:p>
        </p:txBody>
      </p:sp>
      <p:sp>
        <p:nvSpPr>
          <p:cNvPr id="39" name="TextBox 2157">
            <a:extLst>
              <a:ext uri="{FF2B5EF4-FFF2-40B4-BE49-F238E27FC236}">
                <a16:creationId xmlns:a16="http://schemas.microsoft.com/office/drawing/2014/main" id="{ADEB9445-D3E1-D95C-EC90-3E7B0C293738}"/>
              </a:ext>
            </a:extLst>
          </p:cNvPr>
          <p:cNvSpPr txBox="1"/>
          <p:nvPr/>
        </p:nvSpPr>
        <p:spPr>
          <a:xfrm>
            <a:off x="2657188" y="3984960"/>
            <a:ext cx="3220809" cy="400110"/>
          </a:xfrm>
          <a:prstGeom prst="rect">
            <a:avLst/>
          </a:prstGeom>
          <a:noFill/>
          <a:ln cap="flat">
            <a:noFill/>
          </a:ln>
        </p:spPr>
        <p:txBody>
          <a:bodyPr vert="horz" wrap="square" lIns="91440" tIns="45720" rIns="91440" bIns="45720" anchor="t" anchorCtr="0" compatLnSpc="1">
            <a:spAutoFit/>
          </a:bodyPr>
          <a:lstStyle/>
          <a:p>
            <a:pPr>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Arial"/>
                <a:ea typeface="Arial"/>
                <a:cs typeface="Arial"/>
              </a:rPr>
              <a:t>Kick off call </a:t>
            </a:r>
            <a:endParaRPr lang="en-US" sz="2000">
              <a:solidFill>
                <a:srgbClr val="21252A"/>
              </a:solidFill>
              <a:latin typeface="Arial"/>
              <a:ea typeface="Arial"/>
              <a:cs typeface="Arial"/>
            </a:endParaRPr>
          </a:p>
        </p:txBody>
      </p:sp>
      <p:sp>
        <p:nvSpPr>
          <p:cNvPr id="40" name="TextBox 2222">
            <a:extLst>
              <a:ext uri="{FF2B5EF4-FFF2-40B4-BE49-F238E27FC236}">
                <a16:creationId xmlns:a16="http://schemas.microsoft.com/office/drawing/2014/main" id="{8E423A55-F8CF-64A0-E30A-25A07CF1AB25}"/>
              </a:ext>
            </a:extLst>
          </p:cNvPr>
          <p:cNvSpPr txBox="1"/>
          <p:nvPr/>
        </p:nvSpPr>
        <p:spPr>
          <a:xfrm>
            <a:off x="4376126" y="1875461"/>
            <a:ext cx="3343713" cy="1015660"/>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Arial"/>
                <a:ea typeface="Arial"/>
                <a:cs typeface="Arial"/>
              </a:rPr>
              <a:t>PMH data info session </a:t>
            </a:r>
            <a:endParaRPr lang="en-US" sz="1800" b="0" i="0" u="none" strike="noStrike" kern="1200" cap="none" spc="0" baseline="0">
              <a:solidFill>
                <a:srgbClr val="21252A"/>
              </a:solidFill>
              <a:uFillTx/>
              <a:latin typeface="Arial"/>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Arial"/>
                <a:ea typeface="Arial"/>
                <a:cs typeface="Arial"/>
              </a:rPr>
              <a:t>Submit roster and readiness survey by July 15</a:t>
            </a:r>
            <a:endParaRPr lang="en-US" sz="1800" b="0" i="0" u="none" strike="noStrike" kern="1200" cap="none" spc="0" baseline="0">
              <a:solidFill>
                <a:srgbClr val="21252A"/>
              </a:solidFill>
              <a:uFillTx/>
              <a:latin typeface="Arial"/>
            </a:endParaRPr>
          </a:p>
        </p:txBody>
      </p:sp>
      <p:sp>
        <p:nvSpPr>
          <p:cNvPr id="41" name="TextBox 2319">
            <a:extLst>
              <a:ext uri="{FF2B5EF4-FFF2-40B4-BE49-F238E27FC236}">
                <a16:creationId xmlns:a16="http://schemas.microsoft.com/office/drawing/2014/main" id="{F5B7F9BA-F6B5-315C-74EC-1E53D7526F54}"/>
              </a:ext>
            </a:extLst>
          </p:cNvPr>
          <p:cNvSpPr txBox="1"/>
          <p:nvPr/>
        </p:nvSpPr>
        <p:spPr>
          <a:xfrm>
            <a:off x="6219675" y="3708888"/>
            <a:ext cx="2974817" cy="707882"/>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Arial"/>
                <a:ea typeface="Arial"/>
                <a:cs typeface="Arial"/>
              </a:rPr>
              <a:t>Work on Baseline data </a:t>
            </a:r>
            <a:endParaRPr lang="en-US" sz="1800" b="0" i="0" u="none" strike="noStrike" kern="1200" cap="none" spc="0" baseline="0">
              <a:solidFill>
                <a:srgbClr val="21252A"/>
              </a:solidFill>
              <a:uFillTx/>
              <a:latin typeface="Arial"/>
              <a:ea typeface="Arial"/>
              <a:cs typeface="Arial"/>
            </a:endParaRP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Arial"/>
                <a:ea typeface="Arial"/>
                <a:cs typeface="Arial"/>
              </a:rPr>
              <a:t>Submit by September</a:t>
            </a:r>
            <a:endParaRPr lang="en-US" sz="1800" b="0" i="0" u="none" strike="noStrike" kern="1200" cap="none" spc="0" baseline="0">
              <a:solidFill>
                <a:srgbClr val="21252A"/>
              </a:solidFill>
              <a:uFillTx/>
              <a:latin typeface="Arial"/>
              <a:cs typeface="Arial"/>
            </a:endParaRPr>
          </a:p>
        </p:txBody>
      </p:sp>
      <p:sp>
        <p:nvSpPr>
          <p:cNvPr id="42" name="TextBox 2544">
            <a:extLst>
              <a:ext uri="{FF2B5EF4-FFF2-40B4-BE49-F238E27FC236}">
                <a16:creationId xmlns:a16="http://schemas.microsoft.com/office/drawing/2014/main" id="{602E79B0-54EB-9817-8F1F-610C444197DA}"/>
              </a:ext>
            </a:extLst>
          </p:cNvPr>
          <p:cNvSpPr txBox="1"/>
          <p:nvPr/>
        </p:nvSpPr>
        <p:spPr>
          <a:xfrm>
            <a:off x="8050935" y="2182718"/>
            <a:ext cx="3650970" cy="707882"/>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a:solidFill>
                  <a:srgbClr val="21252A"/>
                </a:solidFill>
                <a:uFillTx/>
                <a:latin typeface="Arial"/>
                <a:ea typeface="Arial"/>
                <a:cs typeface="Arial"/>
              </a:rPr>
              <a:t>Begin monthly data collection Begin monthly webinars</a:t>
            </a:r>
            <a:endParaRPr lang="en-US" sz="1800" b="0" i="0" u="none" strike="noStrike" kern="1200" cap="none" spc="0" baseline="0">
              <a:solidFill>
                <a:srgbClr val="21252A"/>
              </a:solidFill>
              <a:uFillTx/>
              <a:latin typeface="Arial"/>
              <a:cs typeface="Aria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name="Slide103">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B049E7-B1FF-919A-F097-EBD7AD3BE76A}"/>
              </a:ext>
            </a:extLst>
          </p:cNvPr>
          <p:cNvSpPr txBox="1">
            <a:spLocks noGrp="1"/>
          </p:cNvSpPr>
          <p:nvPr>
            <p:ph type="title"/>
          </p:nvPr>
        </p:nvSpPr>
        <p:spPr>
          <a:xfrm>
            <a:off x="308343" y="179400"/>
            <a:ext cx="7407353" cy="548265"/>
          </a:xfrm>
        </p:spPr>
        <p:txBody>
          <a:bodyPr/>
          <a:lstStyle/>
          <a:p>
            <a:r>
              <a:rPr lang="en-US" sz="4000" dirty="0"/>
              <a:t>Introducing the PMH Toolkit</a:t>
            </a:r>
          </a:p>
        </p:txBody>
      </p:sp>
      <p:sp>
        <p:nvSpPr>
          <p:cNvPr id="3" name="Slide Number Placeholder 3">
            <a:extLst>
              <a:ext uri="{FF2B5EF4-FFF2-40B4-BE49-F238E27FC236}">
                <a16:creationId xmlns:a16="http://schemas.microsoft.com/office/drawing/2014/main" id="{BBB13DC8-4FC8-8CFD-9A5C-6AF241282F2F}"/>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47C4F4A5-9112-486B-90E8-8E4A60496C5C}" type="slidenum">
              <a:rPr/>
              <a:t>52</a:t>
            </a:fld>
            <a:endParaRPr lang="en-US" sz="1200" b="0" i="0" u="none" strike="noStrike" kern="1200" cap="none" spc="0" baseline="0">
              <a:solidFill>
                <a:srgbClr val="898989"/>
              </a:solidFill>
              <a:uFillTx/>
              <a:latin typeface="Arial"/>
              <a:ea typeface="MS PGothic" pitchFamily="34"/>
              <a:cs typeface="Calibri"/>
            </a:endParaRPr>
          </a:p>
        </p:txBody>
      </p:sp>
      <p:sp>
        <p:nvSpPr>
          <p:cNvPr id="4" name="Content Placeholder 2">
            <a:extLst>
              <a:ext uri="{FF2B5EF4-FFF2-40B4-BE49-F238E27FC236}">
                <a16:creationId xmlns:a16="http://schemas.microsoft.com/office/drawing/2014/main" id="{E38EDFFD-0218-BFAE-8498-59C8D378DBC0}"/>
              </a:ext>
            </a:extLst>
          </p:cNvPr>
          <p:cNvSpPr txBox="1">
            <a:spLocks noGrp="1"/>
          </p:cNvSpPr>
          <p:nvPr>
            <p:ph idx="1"/>
          </p:nvPr>
        </p:nvSpPr>
        <p:spPr>
          <a:xfrm>
            <a:off x="607280" y="929012"/>
            <a:ext cx="7748808" cy="4836407"/>
          </a:xfrm>
        </p:spPr>
        <p:txBody>
          <a:bodyPr lIns="91440" tIns="45720" rIns="91440" bIns="45720"/>
          <a:lstStyle/>
          <a:p>
            <a:pPr marL="514350" lvl="0" indent="-514350">
              <a:buAutoNum type="arabicPeriod"/>
            </a:pPr>
            <a:r>
              <a:rPr lang="en-US" sz="2200">
                <a:solidFill>
                  <a:srgbClr val="000000"/>
                </a:solidFill>
              </a:rPr>
              <a:t>Introduction</a:t>
            </a:r>
          </a:p>
          <a:p>
            <a:pPr marL="514350" lvl="0" indent="-514350">
              <a:buAutoNum type="arabicPeriod"/>
            </a:pPr>
            <a:r>
              <a:rPr lang="en-US" sz="2200">
                <a:solidFill>
                  <a:srgbClr val="000000"/>
                </a:solidFill>
              </a:rPr>
              <a:t>Initiative Resources</a:t>
            </a:r>
            <a:endParaRPr lang="en-US" sz="2200">
              <a:solidFill>
                <a:srgbClr val="000000"/>
              </a:solidFill>
              <a:latin typeface="Calibri" pitchFamily="34"/>
              <a:cs typeface="Calibri" pitchFamily="34"/>
            </a:endParaRPr>
          </a:p>
          <a:p>
            <a:pPr marL="514350" lvl="0" indent="-514350">
              <a:buAutoNum type="arabicPeriod"/>
            </a:pPr>
            <a:r>
              <a:rPr lang="en-US" sz="2200">
                <a:solidFill>
                  <a:srgbClr val="000000"/>
                </a:solidFill>
              </a:rPr>
              <a:t>AIM Bundle: Perinatal Mental Health Conditions</a:t>
            </a:r>
          </a:p>
          <a:p>
            <a:pPr marL="514350" lvl="0" indent="-514350">
              <a:buAutoNum type="arabicPeriod"/>
            </a:pPr>
            <a:r>
              <a:rPr lang="en-US" sz="2200">
                <a:solidFill>
                  <a:srgbClr val="000000"/>
                </a:solidFill>
              </a:rPr>
              <a:t>ACOG Clinical Practice Guidelines</a:t>
            </a:r>
            <a:endParaRPr lang="en-US" sz="2200">
              <a:solidFill>
                <a:srgbClr val="000000"/>
              </a:solidFill>
              <a:latin typeface="Calibri" pitchFamily="34"/>
              <a:cs typeface="Calibri" pitchFamily="34"/>
            </a:endParaRPr>
          </a:p>
          <a:p>
            <a:pPr marL="514350" lvl="0" indent="-514350">
              <a:buAutoNum type="arabicPeriod"/>
            </a:pPr>
            <a:r>
              <a:rPr lang="en-US" sz="2200">
                <a:solidFill>
                  <a:srgbClr val="000000"/>
                </a:solidFill>
              </a:rPr>
              <a:t>Illinois Perinatal Mental Health Disorders Prevention and Treatment Act</a:t>
            </a:r>
          </a:p>
          <a:p>
            <a:pPr marL="514350" lvl="0" indent="-514350">
              <a:buAutoNum type="arabicPeriod"/>
            </a:pPr>
            <a:r>
              <a:rPr lang="en-US" sz="2200">
                <a:solidFill>
                  <a:srgbClr val="000000"/>
                </a:solidFill>
              </a:rPr>
              <a:t>Driver 1: Provider Education &amp; Engagement</a:t>
            </a:r>
          </a:p>
          <a:p>
            <a:pPr marL="514350" lvl="0" indent="-514350">
              <a:buAutoNum type="arabicPeriod"/>
            </a:pPr>
            <a:r>
              <a:rPr lang="en-US" sz="2200">
                <a:solidFill>
                  <a:srgbClr val="000000"/>
                </a:solidFill>
              </a:rPr>
              <a:t>Driver 2: Patient and Community Education &amp; Engagement</a:t>
            </a:r>
          </a:p>
          <a:p>
            <a:pPr marL="514350" lvl="0" indent="-514350">
              <a:buAutoNum type="arabicPeriod"/>
            </a:pPr>
            <a:r>
              <a:rPr lang="en-US" sz="2200">
                <a:solidFill>
                  <a:srgbClr val="000000"/>
                </a:solidFill>
              </a:rPr>
              <a:t>Driver 3: Screening &amp; Assessment</a:t>
            </a:r>
            <a:endParaRPr lang="en-US" sz="2200">
              <a:solidFill>
                <a:srgbClr val="000000"/>
              </a:solidFill>
              <a:latin typeface="Calibri" pitchFamily="34"/>
              <a:cs typeface="Calibri" pitchFamily="34"/>
            </a:endParaRPr>
          </a:p>
          <a:p>
            <a:pPr marL="514350" lvl="0" indent="-514350">
              <a:buAutoNum type="arabicPeriod"/>
            </a:pPr>
            <a:r>
              <a:rPr lang="en-US" sz="2200">
                <a:solidFill>
                  <a:srgbClr val="000000"/>
                </a:solidFill>
              </a:rPr>
              <a:t>Driver 4: Optimizing Treatment</a:t>
            </a:r>
          </a:p>
          <a:p>
            <a:pPr marL="514350" lvl="0" indent="-514350">
              <a:buAutoNum type="arabicPeriod"/>
            </a:pPr>
            <a:r>
              <a:rPr lang="en-US" sz="2200">
                <a:solidFill>
                  <a:srgbClr val="000000"/>
                </a:solidFill>
              </a:rPr>
              <a:t>Driver 5: Linkage to Resources</a:t>
            </a:r>
            <a:endParaRPr lang="en-US" sz="2200">
              <a:solidFill>
                <a:srgbClr val="000000"/>
              </a:solidFill>
              <a:latin typeface="Calibri" pitchFamily="34"/>
              <a:cs typeface="Calibri" pitchFamily="34"/>
            </a:endParaRPr>
          </a:p>
          <a:p>
            <a:pPr marL="514350" lvl="0" indent="-514350">
              <a:buAutoNum type="arabicPeriod"/>
            </a:pPr>
            <a:r>
              <a:rPr lang="en-US" sz="2200">
                <a:solidFill>
                  <a:srgbClr val="000000"/>
                </a:solidFill>
              </a:rPr>
              <a:t>Driver 6: Optimize SUD Care</a:t>
            </a:r>
            <a:endParaRPr lang="en-US" sz="2200">
              <a:solidFill>
                <a:srgbClr val="000000"/>
              </a:solidFill>
              <a:latin typeface="Calibri" pitchFamily="34"/>
              <a:cs typeface="Calibri" pitchFamily="34"/>
            </a:endParaRPr>
          </a:p>
          <a:p>
            <a:pPr marL="514350" lvl="0" indent="-514350">
              <a:buAutoNum type="arabicPeriod"/>
            </a:pPr>
            <a:endParaRPr lang="en-US" sz="2100">
              <a:solidFill>
                <a:srgbClr val="000000"/>
              </a:solidFill>
              <a:latin typeface="Calibri" pitchFamily="34"/>
              <a:cs typeface="Calibri" pitchFamily="34"/>
            </a:endParaRPr>
          </a:p>
        </p:txBody>
      </p:sp>
      <p:sp>
        <p:nvSpPr>
          <p:cNvPr id="5" name="Rounded Rectangle 4">
            <a:extLst>
              <a:ext uri="{FF2B5EF4-FFF2-40B4-BE49-F238E27FC236}">
                <a16:creationId xmlns:a16="http://schemas.microsoft.com/office/drawing/2014/main" id="{8B461ED0-B219-9C34-1DC3-AE09DFA4C5BD}"/>
              </a:ext>
            </a:extLst>
          </p:cNvPr>
          <p:cNvSpPr/>
          <p:nvPr/>
        </p:nvSpPr>
        <p:spPr>
          <a:xfrm>
            <a:off x="8248198" y="4078608"/>
            <a:ext cx="3714055" cy="2162290"/>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ADA7C9"/>
          </a:solidFill>
          <a:ln cap="flat">
            <a:noFill/>
            <a:prstDash val="solid"/>
          </a:ln>
        </p:spPr>
        <p:txBody>
          <a:bodyPr vert="horz" wrap="square" lIns="91440" tIns="45720" rIns="91440" bIns="45720" anchor="t" anchorCtr="0" compatLnSpc="1">
            <a:spAutoFit/>
          </a:bodyPr>
          <a:lstStyle/>
          <a:p>
            <a:pPr marL="0" marR="0" lvl="0" indent="0" algn="ct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21252A"/>
                </a:solidFill>
                <a:uFillTx/>
                <a:latin typeface="Arial"/>
              </a:rPr>
              <a:t>PMH Toolkit now </a:t>
            </a:r>
            <a:endParaRPr lang="en-US" sz="2400" b="1" i="0" u="none" strike="noStrike" kern="1200" cap="none" spc="0" baseline="0">
              <a:solidFill>
                <a:srgbClr val="21252A"/>
              </a:solidFill>
              <a:uFillTx/>
              <a:latin typeface="Arial"/>
              <a:cs typeface="Arial"/>
            </a:endParaRPr>
          </a:p>
          <a:p>
            <a:pPr marL="0" marR="0" lvl="0" indent="0" algn="ct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21252A"/>
                </a:solidFill>
                <a:uFillTx/>
                <a:latin typeface="Arial"/>
              </a:rPr>
              <a:t>available online:</a:t>
            </a:r>
            <a:r>
              <a:rPr lang="en-US" sz="2400" b="1" i="0" u="none" strike="noStrike" kern="1200" cap="none" spc="0" baseline="0">
                <a:solidFill>
                  <a:srgbClr val="444C55"/>
                </a:solidFill>
                <a:uFillTx/>
                <a:latin typeface="Arial"/>
              </a:rPr>
              <a:t> </a:t>
            </a:r>
            <a:endParaRPr lang="en-US" sz="2400" b="1" i="0" u="none" strike="noStrike" kern="1200" cap="none" spc="0" baseline="0">
              <a:solidFill>
                <a:srgbClr val="444C55"/>
              </a:solidFill>
              <a:uFillTx/>
              <a:latin typeface="Arial"/>
              <a:cs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0" b="0" i="0" u="none" strike="noStrike" kern="1200" cap="none" spc="0" baseline="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22262A"/>
              </a:solidFill>
              <a:uFillTx/>
              <a:latin typeface="Arial"/>
            </a:endParaRPr>
          </a:p>
        </p:txBody>
      </p:sp>
      <p:pic>
        <p:nvPicPr>
          <p:cNvPr id="6" name="Picture 5" descr="A group of binders on a blue background&#10;&#10;AI-generated content may be incorrect.">
            <a:extLst>
              <a:ext uri="{FF2B5EF4-FFF2-40B4-BE49-F238E27FC236}">
                <a16:creationId xmlns:a16="http://schemas.microsoft.com/office/drawing/2014/main" id="{34B58216-6C8D-C166-EADA-2226612D2B90}"/>
              </a:ext>
            </a:extLst>
          </p:cNvPr>
          <p:cNvPicPr>
            <a:picLocks noChangeAspect="1"/>
          </p:cNvPicPr>
          <p:nvPr/>
        </p:nvPicPr>
        <p:blipFill>
          <a:blip r:embed="rId4"/>
          <a:srcRect t="25000" b="9959"/>
          <a:stretch>
            <a:fillRect/>
          </a:stretch>
        </p:blipFill>
        <p:spPr>
          <a:xfrm>
            <a:off x="10674678" y="4629899"/>
            <a:ext cx="1522905" cy="1505266"/>
          </a:xfrm>
          <a:prstGeom prst="rect">
            <a:avLst/>
          </a:prstGeom>
          <a:noFill/>
          <a:ln cap="flat">
            <a:noFill/>
          </a:ln>
        </p:spPr>
      </p:pic>
      <p:sp>
        <p:nvSpPr>
          <p:cNvPr id="7" name="Rounded Rectangle 4">
            <a:extLst>
              <a:ext uri="{FF2B5EF4-FFF2-40B4-BE49-F238E27FC236}">
                <a16:creationId xmlns:a16="http://schemas.microsoft.com/office/drawing/2014/main" id="{BA955C44-6EF7-96A3-ED23-E86F7ED6CBB4}"/>
              </a:ext>
            </a:extLst>
          </p:cNvPr>
          <p:cNvSpPr/>
          <p:nvPr/>
        </p:nvSpPr>
        <p:spPr>
          <a:xfrm>
            <a:off x="8095998" y="1710668"/>
            <a:ext cx="3978305" cy="1736646"/>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ADA7C9"/>
          </a:solidFill>
          <a:ln cap="flat">
            <a:noFill/>
            <a:prstDash val="solid"/>
          </a:ln>
        </p:spPr>
        <p:txBody>
          <a:bodyPr vert="horz" wrap="square" lIns="91440" tIns="45720" rIns="91440" bIns="45720" anchor="t" anchorCtr="0" compatLnSpc="1">
            <a:spAutoFit/>
          </a:bodyPr>
          <a:lstStyle/>
          <a:p>
            <a:pPr marL="0" marR="0" lvl="0" indent="0" algn="ct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21252A"/>
                </a:solidFill>
                <a:uFillTx/>
                <a:latin typeface="Arial"/>
              </a:rPr>
              <a:t>Make sure to send a representative to pick up your hospital's printed toolkit</a:t>
            </a:r>
            <a:r>
              <a:rPr lang="en-US" sz="2400" b="1">
                <a:solidFill>
                  <a:srgbClr val="21252A"/>
                </a:solidFill>
                <a:latin typeface="Arial"/>
              </a:rPr>
              <a:t>!</a:t>
            </a:r>
            <a:endParaRPr lang="en-US" sz="2400" b="1" i="0" u="none" strike="noStrike" kern="1200" cap="none" spc="0" baseline="0">
              <a:solidFill>
                <a:srgbClr val="21252A"/>
              </a:solidFill>
              <a:uFillTx/>
              <a:latin typeface="Arial"/>
              <a:cs typeface="Arial"/>
            </a:endParaRPr>
          </a:p>
        </p:txBody>
      </p:sp>
      <p:pic>
        <p:nvPicPr>
          <p:cNvPr id="8" name="Picture 7" descr="A qr code on a white background&#10;&#10;AI-generated content may be incorrect.">
            <a:extLst>
              <a:ext uri="{FF2B5EF4-FFF2-40B4-BE49-F238E27FC236}">
                <a16:creationId xmlns:a16="http://schemas.microsoft.com/office/drawing/2014/main" id="{FD30BCBC-9B9B-4ABA-C599-755D84775072}"/>
              </a:ext>
            </a:extLst>
          </p:cNvPr>
          <p:cNvPicPr>
            <a:picLocks noChangeAspect="1"/>
          </p:cNvPicPr>
          <p:nvPr/>
        </p:nvPicPr>
        <p:blipFill>
          <a:blip r:embed="rId5"/>
          <a:stretch>
            <a:fillRect/>
          </a:stretch>
        </p:blipFill>
        <p:spPr>
          <a:xfrm>
            <a:off x="9355061" y="4936342"/>
            <a:ext cx="1014782" cy="1196684"/>
          </a:xfrm>
          <a:prstGeom prst="rect">
            <a:avLst/>
          </a:prstGeom>
          <a:noFill/>
          <a:ln cap="flat">
            <a:noFill/>
          </a:ln>
        </p:spPr>
      </p:pic>
      <p:pic>
        <p:nvPicPr>
          <p:cNvPr id="10" name="Picture 22" descr="A fireworks in the sky&#10;&#10;AI-generated content may be incorrect.">
            <a:extLst>
              <a:ext uri="{FF2B5EF4-FFF2-40B4-BE49-F238E27FC236}">
                <a16:creationId xmlns:a16="http://schemas.microsoft.com/office/drawing/2014/main" id="{23F2D563-DBD3-AA39-41AC-84E64D8B49AE}"/>
              </a:ext>
            </a:extLst>
          </p:cNvPr>
          <p:cNvPicPr>
            <a:picLocks noChangeAspect="1"/>
          </p:cNvPicPr>
          <p:nvPr/>
        </p:nvPicPr>
        <p:blipFill>
          <a:blip r:embed="rId6"/>
          <a:stretch>
            <a:fillRect/>
          </a:stretch>
        </p:blipFill>
        <p:spPr>
          <a:xfrm>
            <a:off x="6588581" y="312135"/>
            <a:ext cx="1784924" cy="1891978"/>
          </a:xfrm>
          <a:prstGeom prst="rect">
            <a:avLst/>
          </a:prstGeom>
          <a:noFill/>
          <a:ln cap="flat">
            <a:noFill/>
          </a:ln>
        </p:spPr>
      </p:pic>
    </p:spTree>
  </p:cSld>
  <p:clrMapOvr>
    <a:masterClrMapping/>
  </p:clrMapOvr>
  <p:extLst>
    <p:ext uri="{6950BFC3-D8DA-4A85-94F7-54DA5524770B}">
      <p188:commentRel xmlns:p188="http://schemas.microsoft.com/office/powerpoint/2018/8/main" r:id="rId3"/>
    </p:ext>
  </p:extLst>
</p:sld>
</file>

<file path=ppt/slides/slide53.xml><?xml version="1.0" encoding="utf-8"?>
<p:sld xmlns:a="http://schemas.openxmlformats.org/drawingml/2006/main" xmlns:r="http://schemas.openxmlformats.org/officeDocument/2006/relationships" xmlns:p="http://schemas.openxmlformats.org/presentationml/2006/main">
  <p:cSld name="Slide656">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F453B06F-A970-3455-BEB8-0D2427CA8B38}"/>
              </a:ext>
            </a:extLst>
          </p:cNvPr>
          <p:cNvSpPr/>
          <p:nvPr/>
        </p:nvSpPr>
        <p:spPr>
          <a:xfrm>
            <a:off x="7027328"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grpSp>
        <p:nvGrpSpPr>
          <p:cNvPr id="9" name="Group 18">
            <a:extLst>
              <a:ext uri="{FF2B5EF4-FFF2-40B4-BE49-F238E27FC236}">
                <a16:creationId xmlns:a16="http://schemas.microsoft.com/office/drawing/2014/main" id="{769EC837-E611-4F8B-8912-ED2A578821E5}"/>
              </a:ext>
            </a:extLst>
          </p:cNvPr>
          <p:cNvGrpSpPr/>
          <p:nvPr/>
        </p:nvGrpSpPr>
        <p:grpSpPr>
          <a:xfrm>
            <a:off x="8691240" y="189500"/>
            <a:ext cx="3076378" cy="3787696"/>
            <a:chOff x="7093979" y="2499320"/>
            <a:chExt cx="2610465" cy="3175820"/>
          </a:xfrm>
        </p:grpSpPr>
        <p:sp>
          <p:nvSpPr>
            <p:cNvPr id="10" name="Rectangle 17">
              <a:extLst>
                <a:ext uri="{FF2B5EF4-FFF2-40B4-BE49-F238E27FC236}">
                  <a16:creationId xmlns:a16="http://schemas.microsoft.com/office/drawing/2014/main" id="{5F3AD794-8426-479C-948F-2D220DE2BF0A}"/>
                </a:ext>
              </a:extLst>
            </p:cNvPr>
            <p:cNvSpPr/>
            <p:nvPr/>
          </p:nvSpPr>
          <p:spPr>
            <a:xfrm>
              <a:off x="7093979" y="2499320"/>
              <a:ext cx="2610465" cy="3175820"/>
            </a:xfrm>
            <a:prstGeom prst="rect">
              <a:avLst/>
            </a:prstGeom>
            <a:solidFill>
              <a:srgbClr val="FFFFFF"/>
            </a:solidFill>
            <a:ln w="57150" cap="flat">
              <a:solidFill>
                <a:srgbClr val="000000"/>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11" name="Freeform 7">
              <a:extLst>
                <a:ext uri="{FF2B5EF4-FFF2-40B4-BE49-F238E27FC236}">
                  <a16:creationId xmlns:a16="http://schemas.microsoft.com/office/drawing/2014/main" id="{C831A6F6-98F0-4525-9737-A079BF55DE68}"/>
                </a:ext>
              </a:extLst>
            </p:cNvPr>
            <p:cNvSpPr/>
            <p:nvPr/>
          </p:nvSpPr>
          <p:spPr>
            <a:xfrm>
              <a:off x="7149903" y="2572856"/>
              <a:ext cx="2492444" cy="3039209"/>
            </a:xfrm>
            <a:custGeom>
              <a:avLst/>
              <a:gdLst>
                <a:gd name="f0" fmla="val w"/>
                <a:gd name="f1" fmla="val h"/>
                <a:gd name="f2" fmla="val 0"/>
                <a:gd name="f3" fmla="val 4371519"/>
                <a:gd name="f4" fmla="val 6349871"/>
                <a:gd name="f5" fmla="val 4371520"/>
                <a:gd name="f6" fmla="*/ f0 1 4371519"/>
                <a:gd name="f7" fmla="*/ f1 1 6349871"/>
                <a:gd name="f8" fmla="+- f4 0 f2"/>
                <a:gd name="f9" fmla="+- f3 0 f2"/>
                <a:gd name="f10" fmla="*/ f9 1 4371519"/>
                <a:gd name="f11" fmla="*/ f8 1 6349871"/>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4371519" h="6349871">
                  <a:moveTo>
                    <a:pt x="f2" y="f2"/>
                  </a:moveTo>
                  <a:lnTo>
                    <a:pt x="f5" y="f2"/>
                  </a:lnTo>
                  <a:lnTo>
                    <a:pt x="f5" y="f4"/>
                  </a:lnTo>
                  <a:lnTo>
                    <a:pt x="f2" y="f4"/>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sp>
        <p:nvSpPr>
          <p:cNvPr id="3" name="Slide Number Placeholder 1">
            <a:extLst>
              <a:ext uri="{FF2B5EF4-FFF2-40B4-BE49-F238E27FC236}">
                <a16:creationId xmlns:a16="http://schemas.microsoft.com/office/drawing/2014/main" id="{E5562E0E-AF65-12A6-076A-55451171ECDB}"/>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70429EDD-DAE1-4BD9-9BC0-F24F71FA61D5}" type="slidenum">
              <a:rPr/>
              <a:t>53</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183062FB-B2A9-B513-DB78-0B4FCD504056}"/>
              </a:ext>
            </a:extLst>
          </p:cNvPr>
          <p:cNvSpPr txBox="1"/>
          <p:nvPr/>
        </p:nvSpPr>
        <p:spPr>
          <a:xfrm>
            <a:off x="554780" y="82554"/>
            <a:ext cx="4840623" cy="905594"/>
          </a:xfrm>
          <a:prstGeom prst="rect">
            <a:avLst/>
          </a:prstGeom>
          <a:noFill/>
          <a:ln cap="flat">
            <a:noFill/>
          </a:ln>
        </p:spPr>
        <p:txBody>
          <a:bodyPr vert="horz" wrap="square" lIns="91421" tIns="45701" rIns="91421" bIns="45701" anchor="ctr" anchorCtr="0" compatLnSpc="1">
            <a:norm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400" b="1" kern="0" dirty="0">
                <a:solidFill>
                  <a:srgbClr val="1C498B"/>
                </a:solidFill>
                <a:latin typeface="Calibri"/>
              </a:rPr>
              <a:t>Initiative Resources</a:t>
            </a:r>
          </a:p>
        </p:txBody>
      </p:sp>
      <p:pic>
        <p:nvPicPr>
          <p:cNvPr id="5" name="Picture 13">
            <a:extLst>
              <a:ext uri="{FF2B5EF4-FFF2-40B4-BE49-F238E27FC236}">
                <a16:creationId xmlns:a16="http://schemas.microsoft.com/office/drawing/2014/main" id="{70402424-5E92-E3D7-CE40-7F450C05A93D}"/>
              </a:ext>
            </a:extLst>
          </p:cNvPr>
          <p:cNvPicPr>
            <a:picLocks noChangeAspect="1"/>
          </p:cNvPicPr>
          <p:nvPr/>
        </p:nvPicPr>
        <p:blipFill>
          <a:blip r:embed="rId4"/>
          <a:stretch>
            <a:fillRect/>
          </a:stretch>
        </p:blipFill>
        <p:spPr>
          <a:xfrm>
            <a:off x="6826818" y="1427953"/>
            <a:ext cx="3784957" cy="4441899"/>
          </a:xfrm>
          <a:prstGeom prst="rect">
            <a:avLst/>
          </a:prstGeom>
          <a:solidFill>
            <a:srgbClr val="FFFFFF"/>
          </a:solidFill>
          <a:ln w="76196" cap="sq">
            <a:solidFill>
              <a:srgbClr val="292929"/>
            </a:solidFill>
            <a:prstDash val="solid"/>
            <a:miter/>
          </a:ln>
        </p:spPr>
      </p:pic>
      <p:sp>
        <p:nvSpPr>
          <p:cNvPr id="6" name="TextBox 3">
            <a:extLst>
              <a:ext uri="{FF2B5EF4-FFF2-40B4-BE49-F238E27FC236}">
                <a16:creationId xmlns:a16="http://schemas.microsoft.com/office/drawing/2014/main" id="{78D05BBD-0895-2BA3-D94A-AE3D3201A8DD}"/>
              </a:ext>
            </a:extLst>
          </p:cNvPr>
          <p:cNvSpPr txBox="1"/>
          <p:nvPr/>
        </p:nvSpPr>
        <p:spPr>
          <a:xfrm>
            <a:off x="1729615" y="2031997"/>
            <a:ext cx="2743200" cy="365760"/>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7" name="TextBox 8">
            <a:extLst>
              <a:ext uri="{FF2B5EF4-FFF2-40B4-BE49-F238E27FC236}">
                <a16:creationId xmlns:a16="http://schemas.microsoft.com/office/drawing/2014/main" id="{5D8C1B6A-DF90-2139-E04C-8705B25A81A2}"/>
              </a:ext>
            </a:extLst>
          </p:cNvPr>
          <p:cNvSpPr txBox="1"/>
          <p:nvPr/>
        </p:nvSpPr>
        <p:spPr>
          <a:xfrm>
            <a:off x="424382" y="1144370"/>
            <a:ext cx="6417752" cy="5009064"/>
          </a:xfrm>
          <a:prstGeom prst="rect">
            <a:avLst/>
          </a:prstGeom>
          <a:noFill/>
          <a:ln cap="flat">
            <a:noFill/>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cs typeface="Arial"/>
              </a:rPr>
              <a:t>PMH</a:t>
            </a:r>
            <a:r>
              <a:rPr lang="en-US" sz="2400" b="0" i="0" u="none" strike="noStrike" kern="1200" cap="none" spc="0" baseline="0" dirty="0">
                <a:solidFill>
                  <a:srgbClr val="21252A"/>
                </a:solidFill>
                <a:uFillTx/>
                <a:latin typeface="Arial"/>
                <a:ea typeface="Arial"/>
                <a:cs typeface="Arial"/>
              </a:rPr>
              <a:t> Initiative 10 Steps to Getting Started</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Initiative Key Systems Changes</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Initiative Aims</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Key Drivers Diagram</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QI Team Roster Form</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Readiness Survey</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Initiative Data forms</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Structure Measures: Steps Needed to Get to Green</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PDSA Worksheet</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ILPQC Perinatal Mental Health Grand Rounds (coming to ILPQC Website June 2025)</a:t>
            </a:r>
            <a:endParaRPr lang="en-US" sz="2400" b="0" i="0" u="none" strike="noStrike" kern="1200" cap="none" spc="0" baseline="0" dirty="0">
              <a:solidFill>
                <a:srgbClr val="21252A"/>
              </a:solidFill>
              <a:uFillTx/>
              <a:latin typeface="Arial"/>
              <a:cs typeface="Arial"/>
            </a:endParaRPr>
          </a:p>
        </p:txBody>
      </p:sp>
      <p:sp>
        <p:nvSpPr>
          <p:cNvPr id="8" name="Freeform 3">
            <a:extLst>
              <a:ext uri="{FF2B5EF4-FFF2-40B4-BE49-F238E27FC236}">
                <a16:creationId xmlns:a16="http://schemas.microsoft.com/office/drawing/2014/main" id="{9C1EF63F-A965-ACA1-20D6-924AAC1E831C}"/>
              </a:ext>
            </a:extLst>
          </p:cNvPr>
          <p:cNvSpPr/>
          <p:nvPr/>
        </p:nvSpPr>
        <p:spPr>
          <a:xfrm rot="6780011" flipV="1">
            <a:off x="9427854" y="5677434"/>
            <a:ext cx="3741039" cy="2846134"/>
          </a:xfrm>
          <a:custGeom>
            <a:avLst/>
            <a:gdLst>
              <a:gd name="f0" fmla="val w"/>
              <a:gd name="f1" fmla="val h"/>
              <a:gd name="f2" fmla="val 0"/>
              <a:gd name="f3" fmla="val 4397120"/>
              <a:gd name="f4" fmla="val 3715567"/>
              <a:gd name="f5" fmla="*/ f0 1 4397120"/>
              <a:gd name="f6" fmla="*/ f1 1 3715567"/>
              <a:gd name="f7" fmla="+- f4 0 f2"/>
              <a:gd name="f8" fmla="+- f3 0 f2"/>
              <a:gd name="f9" fmla="*/ f8 1 4397120"/>
              <a:gd name="f10" fmla="*/ f7 1 371556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4397120" h="3715567">
                <a:moveTo>
                  <a:pt x="f2" y="f4"/>
                </a:moveTo>
                <a:lnTo>
                  <a:pt x="f3" y="f4"/>
                </a:lnTo>
                <a:lnTo>
                  <a:pt x="f3" y="f2"/>
                </a:lnTo>
                <a:lnTo>
                  <a:pt x="f2" y="f2"/>
                </a:lnTo>
                <a:lnTo>
                  <a:pt x="f2" y="f4"/>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2" name="Rectangle: Rounded Corners 11">
            <a:extLst>
              <a:ext uri="{FF2B5EF4-FFF2-40B4-BE49-F238E27FC236}">
                <a16:creationId xmlns:a16="http://schemas.microsoft.com/office/drawing/2014/main" id="{9BE27EC4-9AA0-4FD5-BD12-DD9909918946}"/>
              </a:ext>
            </a:extLst>
          </p:cNvPr>
          <p:cNvSpPr/>
          <p:nvPr/>
        </p:nvSpPr>
        <p:spPr>
          <a:xfrm>
            <a:off x="5945987" y="152726"/>
            <a:ext cx="2507357" cy="991644"/>
          </a:xfrm>
          <a:prstGeom prst="round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Use these resources to  help your PMH team get started!</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8AB9D4-711C-9D2E-6C04-39232BDF52FD}"/>
            </a:ext>
          </a:extLst>
        </p:cNvPr>
        <p:cNvGrpSpPr/>
        <p:nvPr/>
      </p:nvGrpSpPr>
      <p:grpSpPr>
        <a:xfrm>
          <a:off x="0" y="0"/>
          <a:ext cx="0" cy="0"/>
          <a:chOff x="0" y="0"/>
          <a:chExt cx="0" cy="0"/>
        </a:xfrm>
      </p:grpSpPr>
      <p:sp>
        <p:nvSpPr>
          <p:cNvPr id="2" name="Rectangle 5">
            <a:extLst>
              <a:ext uri="{FF2B5EF4-FFF2-40B4-BE49-F238E27FC236}">
                <a16:creationId xmlns:a16="http://schemas.microsoft.com/office/drawing/2014/main" id="{0BD5FF57-FF6E-D869-411F-DA391536D96D}"/>
              </a:ext>
            </a:extLst>
          </p:cNvPr>
          <p:cNvSpPr/>
          <p:nvPr/>
        </p:nvSpPr>
        <p:spPr>
          <a:xfrm>
            <a:off x="6916715" y="86032"/>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Slide Number Placeholder 1">
            <a:extLst>
              <a:ext uri="{FF2B5EF4-FFF2-40B4-BE49-F238E27FC236}">
                <a16:creationId xmlns:a16="http://schemas.microsoft.com/office/drawing/2014/main" id="{1EBA8F3A-95C3-4971-9E6D-900BF6445586}"/>
              </a:ext>
            </a:extLst>
          </p:cNvPr>
          <p:cNvSpPr txBox="1"/>
          <p:nvPr/>
        </p:nvSpPr>
        <p:spPr>
          <a:xfrm>
            <a:off x="8839203" y="6442383"/>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70429EDD-DAE1-4BD9-9BC0-F24F71FA61D5}" type="slidenum">
              <a:t>54</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E4713AFA-ACE0-6180-ABD1-06597B2E4447}"/>
              </a:ext>
            </a:extLst>
          </p:cNvPr>
          <p:cNvSpPr txBox="1"/>
          <p:nvPr/>
        </p:nvSpPr>
        <p:spPr>
          <a:xfrm>
            <a:off x="168807" y="216975"/>
            <a:ext cx="7495331" cy="782692"/>
          </a:xfrm>
          <a:prstGeom prst="rect">
            <a:avLst/>
          </a:prstGeom>
          <a:noFill/>
          <a:ln cap="flat">
            <a:noFill/>
          </a:ln>
        </p:spPr>
        <p:txBody>
          <a:bodyPr vert="horz" wrap="square" lIns="91421" tIns="45701" rIns="91421" bIns="45701" anchor="ctr" anchorCtr="0" compatLnSpc="1">
            <a:normAutofit/>
          </a:bodyPr>
          <a:lstStyle/>
          <a:p>
            <a:pPr>
              <a:lnSpc>
                <a:spcPct val="90000"/>
              </a:lnSpc>
              <a:defRPr sz="1800" b="0" i="0" u="none" strike="noStrike" kern="0" cap="none" spc="0" baseline="0">
                <a:solidFill>
                  <a:srgbClr val="000000"/>
                </a:solidFill>
                <a:uFillTx/>
              </a:defRPr>
            </a:pPr>
            <a:r>
              <a:rPr lang="en-US" sz="4000" b="1" kern="0" dirty="0">
                <a:solidFill>
                  <a:srgbClr val="1C498B"/>
                </a:solidFill>
                <a:latin typeface="Calibri"/>
                <a:ea typeface="Calibri"/>
                <a:cs typeface="Calibri"/>
              </a:rPr>
              <a:t>Unpacking the PMH Toolkit</a:t>
            </a:r>
          </a:p>
        </p:txBody>
      </p:sp>
      <p:sp>
        <p:nvSpPr>
          <p:cNvPr id="6" name="TextBox 3">
            <a:extLst>
              <a:ext uri="{FF2B5EF4-FFF2-40B4-BE49-F238E27FC236}">
                <a16:creationId xmlns:a16="http://schemas.microsoft.com/office/drawing/2014/main" id="{123C2569-B355-3085-D5D1-8ABB512E995D}"/>
              </a:ext>
            </a:extLst>
          </p:cNvPr>
          <p:cNvSpPr txBox="1"/>
          <p:nvPr/>
        </p:nvSpPr>
        <p:spPr>
          <a:xfrm>
            <a:off x="1729615" y="2118029"/>
            <a:ext cx="2743200" cy="365760"/>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10" name="Rectangle: Rounded Corners 9">
            <a:extLst>
              <a:ext uri="{FF2B5EF4-FFF2-40B4-BE49-F238E27FC236}">
                <a16:creationId xmlns:a16="http://schemas.microsoft.com/office/drawing/2014/main" id="{418E7AF0-28B1-25DD-6BCA-992781CC20BC}"/>
              </a:ext>
            </a:extLst>
          </p:cNvPr>
          <p:cNvSpPr/>
          <p:nvPr/>
        </p:nvSpPr>
        <p:spPr>
          <a:xfrm>
            <a:off x="8251142" y="150905"/>
            <a:ext cx="3562754" cy="1128093"/>
          </a:xfrm>
          <a:prstGeom prst="roundRect">
            <a:avLst/>
          </a:prstGeom>
          <a:solidFill>
            <a:srgbClr val="ADA7C9"/>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solidFill>
              </a:rPr>
              <a:t>Will be discussing the toolkit in depth at the June kick off call</a:t>
            </a:r>
          </a:p>
        </p:txBody>
      </p:sp>
      <p:pic>
        <p:nvPicPr>
          <p:cNvPr id="12" name="Picture 7" descr="A screenshot of a website&#10;&#10;AI-generated content may be incorrect.">
            <a:extLst>
              <a:ext uri="{FF2B5EF4-FFF2-40B4-BE49-F238E27FC236}">
                <a16:creationId xmlns:a16="http://schemas.microsoft.com/office/drawing/2014/main" id="{3E4BFB1A-FA08-1213-1945-6585FCCAAEAF}"/>
              </a:ext>
            </a:extLst>
          </p:cNvPr>
          <p:cNvPicPr>
            <a:picLocks noChangeAspect="1"/>
          </p:cNvPicPr>
          <p:nvPr/>
        </p:nvPicPr>
        <p:blipFill>
          <a:blip r:embed="rId3"/>
          <a:stretch>
            <a:fillRect/>
          </a:stretch>
        </p:blipFill>
        <p:spPr>
          <a:xfrm>
            <a:off x="339119" y="1074217"/>
            <a:ext cx="4463784" cy="1712743"/>
          </a:xfrm>
          <a:prstGeom prst="rect">
            <a:avLst/>
          </a:prstGeom>
          <a:solidFill>
            <a:srgbClr val="FFFFFF"/>
          </a:solidFill>
          <a:ln w="76196" cap="sq">
            <a:solidFill>
              <a:srgbClr val="292929"/>
            </a:solidFill>
            <a:prstDash val="solid"/>
            <a:miter/>
          </a:ln>
        </p:spPr>
      </p:pic>
      <p:pic>
        <p:nvPicPr>
          <p:cNvPr id="14" name="Picture 6" descr="A person wearing headphones and a computer&#10;&#10;AI-generated content may be incorrect.">
            <a:extLst>
              <a:ext uri="{FF2B5EF4-FFF2-40B4-BE49-F238E27FC236}">
                <a16:creationId xmlns:a16="http://schemas.microsoft.com/office/drawing/2014/main" id="{A509603C-519A-F731-D5B0-441D8E6DB601}"/>
              </a:ext>
            </a:extLst>
          </p:cNvPr>
          <p:cNvPicPr>
            <a:picLocks noChangeAspect="1"/>
          </p:cNvPicPr>
          <p:nvPr/>
        </p:nvPicPr>
        <p:blipFill>
          <a:blip r:embed="rId4"/>
          <a:stretch>
            <a:fillRect/>
          </a:stretch>
        </p:blipFill>
        <p:spPr>
          <a:xfrm>
            <a:off x="3400455" y="1457395"/>
            <a:ext cx="2573377" cy="2322941"/>
          </a:xfrm>
          <a:prstGeom prst="rect">
            <a:avLst/>
          </a:prstGeom>
          <a:solidFill>
            <a:srgbClr val="FFFFFF"/>
          </a:solidFill>
          <a:ln w="76196" cap="sq">
            <a:solidFill>
              <a:srgbClr val="292929"/>
            </a:solidFill>
            <a:prstDash val="solid"/>
            <a:miter/>
          </a:ln>
        </p:spPr>
      </p:pic>
      <p:pic>
        <p:nvPicPr>
          <p:cNvPr id="16" name="Picture 15" descr="A close-up of a questionnaire&#10;&#10;AI-generated content may be incorrect.">
            <a:extLst>
              <a:ext uri="{FF2B5EF4-FFF2-40B4-BE49-F238E27FC236}">
                <a16:creationId xmlns:a16="http://schemas.microsoft.com/office/drawing/2014/main" id="{6849F509-4BD3-4962-093F-546C758A5699}"/>
              </a:ext>
            </a:extLst>
          </p:cNvPr>
          <p:cNvPicPr>
            <a:picLocks noChangeAspect="1"/>
          </p:cNvPicPr>
          <p:nvPr/>
        </p:nvPicPr>
        <p:blipFill>
          <a:blip r:embed="rId5"/>
          <a:stretch>
            <a:fillRect/>
          </a:stretch>
        </p:blipFill>
        <p:spPr>
          <a:xfrm>
            <a:off x="6451996" y="1462174"/>
            <a:ext cx="3053785" cy="3951680"/>
          </a:xfrm>
          <a:prstGeom prst="rect">
            <a:avLst/>
          </a:prstGeom>
          <a:solidFill>
            <a:srgbClr val="FFFFFF"/>
          </a:solidFill>
          <a:ln w="76196" cap="sq">
            <a:solidFill>
              <a:srgbClr val="292929"/>
            </a:solidFill>
            <a:prstDash val="solid"/>
            <a:miter/>
          </a:ln>
        </p:spPr>
      </p:pic>
      <p:pic>
        <p:nvPicPr>
          <p:cNvPr id="18" name="Picture 10" descr="A screenshot of a computer screen&#10;&#10;AI-generated content may be incorrect.">
            <a:extLst>
              <a:ext uri="{FF2B5EF4-FFF2-40B4-BE49-F238E27FC236}">
                <a16:creationId xmlns:a16="http://schemas.microsoft.com/office/drawing/2014/main" id="{0CBDD64E-9C26-67CA-6763-67A1C2C733DF}"/>
              </a:ext>
            </a:extLst>
          </p:cNvPr>
          <p:cNvPicPr>
            <a:picLocks noChangeAspect="1"/>
          </p:cNvPicPr>
          <p:nvPr/>
        </p:nvPicPr>
        <p:blipFill>
          <a:blip r:embed="rId6"/>
          <a:srcRect l="921" t="1318" r="-384" b="-152"/>
          <a:stretch>
            <a:fillRect/>
          </a:stretch>
        </p:blipFill>
        <p:spPr>
          <a:xfrm>
            <a:off x="8832404" y="1803233"/>
            <a:ext cx="3188001" cy="4034377"/>
          </a:xfrm>
          <a:prstGeom prst="rect">
            <a:avLst/>
          </a:prstGeom>
          <a:solidFill>
            <a:srgbClr val="FFFFFF"/>
          </a:solidFill>
          <a:ln w="76196" cap="sq">
            <a:solidFill>
              <a:srgbClr val="292929"/>
            </a:solidFill>
            <a:prstDash val="solid"/>
            <a:miter/>
          </a:ln>
        </p:spPr>
      </p:pic>
      <p:pic>
        <p:nvPicPr>
          <p:cNvPr id="22" name="Picture 9" descr="Illinois — NNCPAP National Network of Child Psychiatry Access Programs">
            <a:extLst>
              <a:ext uri="{FF2B5EF4-FFF2-40B4-BE49-F238E27FC236}">
                <a16:creationId xmlns:a16="http://schemas.microsoft.com/office/drawing/2014/main" id="{8F6AA239-C9A8-D4CA-66DE-F111456C0A00}"/>
              </a:ext>
            </a:extLst>
          </p:cNvPr>
          <p:cNvPicPr>
            <a:picLocks noChangeAspect="1"/>
          </p:cNvPicPr>
          <p:nvPr/>
        </p:nvPicPr>
        <p:blipFill>
          <a:blip r:embed="rId7"/>
          <a:stretch>
            <a:fillRect/>
          </a:stretch>
        </p:blipFill>
        <p:spPr>
          <a:xfrm>
            <a:off x="9078509" y="5514220"/>
            <a:ext cx="2743200" cy="916228"/>
          </a:xfrm>
          <a:prstGeom prst="rect">
            <a:avLst/>
          </a:prstGeom>
          <a:solidFill>
            <a:srgbClr val="FFFFFF"/>
          </a:solidFill>
          <a:ln w="76196" cap="sq">
            <a:solidFill>
              <a:srgbClr val="292929"/>
            </a:solidFill>
            <a:prstDash val="solid"/>
            <a:miter/>
          </a:ln>
        </p:spPr>
      </p:pic>
      <p:pic>
        <p:nvPicPr>
          <p:cNvPr id="23" name="Picture 22" descr="A poster of a person holding a baby&#10;&#10;AI-generated content may be incorrect.">
            <a:extLst>
              <a:ext uri="{FF2B5EF4-FFF2-40B4-BE49-F238E27FC236}">
                <a16:creationId xmlns:a16="http://schemas.microsoft.com/office/drawing/2014/main" id="{2DD5F8B7-F1F7-D7AA-90BD-E51AD7BDA20A}"/>
              </a:ext>
            </a:extLst>
          </p:cNvPr>
          <p:cNvPicPr>
            <a:picLocks noChangeAspect="1"/>
          </p:cNvPicPr>
          <p:nvPr/>
        </p:nvPicPr>
        <p:blipFill>
          <a:blip r:embed="rId8"/>
          <a:stretch>
            <a:fillRect/>
          </a:stretch>
        </p:blipFill>
        <p:spPr>
          <a:xfrm>
            <a:off x="68873" y="2753032"/>
            <a:ext cx="3537061" cy="4055807"/>
          </a:xfrm>
          <a:prstGeom prst="rect">
            <a:avLst/>
          </a:prstGeom>
          <a:ln w="57150" cap="sq">
            <a:solidFill>
              <a:srgbClr val="000000"/>
            </a:solidFill>
            <a:miter lim="800000"/>
          </a:ln>
          <a:effectLst>
            <a:outerShdw blurRad="57150" dist="50800" dir="2700000" algn="tl" rotWithShape="0">
              <a:srgbClr val="000000">
                <a:alpha val="40000"/>
              </a:srgbClr>
            </a:outerShdw>
          </a:effectLst>
        </p:spPr>
      </p:pic>
      <p:pic>
        <p:nvPicPr>
          <p:cNvPr id="25" name="Google Shape;4362;p447" descr="Text&#10;&#10;Description automatically generated">
            <a:extLst>
              <a:ext uri="{FF2B5EF4-FFF2-40B4-BE49-F238E27FC236}">
                <a16:creationId xmlns:a16="http://schemas.microsoft.com/office/drawing/2014/main" id="{A1748A61-1A2A-8829-00DB-2FB82946047E}"/>
              </a:ext>
            </a:extLst>
          </p:cNvPr>
          <p:cNvPicPr>
            <a:picLocks noChangeAspect="1"/>
          </p:cNvPicPr>
          <p:nvPr/>
        </p:nvPicPr>
        <p:blipFill>
          <a:blip r:embed="rId9">
            <a:alphaModFix/>
          </a:blip>
          <a:srcRect l="2296" t="538" r="-108" b="4731"/>
          <a:stretch>
            <a:fillRect/>
          </a:stretch>
        </p:blipFill>
        <p:spPr>
          <a:xfrm>
            <a:off x="3914762" y="3430006"/>
            <a:ext cx="2538792" cy="3344685"/>
          </a:xfrm>
          <a:prstGeom prst="rect">
            <a:avLst/>
          </a:prstGeom>
          <a:solidFill>
            <a:srgbClr val="FFFFFF"/>
          </a:solidFill>
          <a:ln w="76196" cap="sq">
            <a:solidFill>
              <a:srgbClr val="292929"/>
            </a:solidFill>
            <a:prstDash val="solid"/>
            <a:miter/>
          </a:ln>
        </p:spPr>
      </p:pic>
      <p:pic>
        <p:nvPicPr>
          <p:cNvPr id="20" name="Picture 12" descr="A white rectangular sign with black text&#10;&#10;AI-generated content may be incorrect.">
            <a:extLst>
              <a:ext uri="{FF2B5EF4-FFF2-40B4-BE49-F238E27FC236}">
                <a16:creationId xmlns:a16="http://schemas.microsoft.com/office/drawing/2014/main" id="{892745F0-5E8A-E932-CFC1-30FC492A52F3}"/>
              </a:ext>
            </a:extLst>
          </p:cNvPr>
          <p:cNvPicPr>
            <a:picLocks noChangeAspect="1"/>
          </p:cNvPicPr>
          <p:nvPr/>
        </p:nvPicPr>
        <p:blipFill>
          <a:blip r:embed="rId10"/>
          <a:stretch>
            <a:fillRect/>
          </a:stretch>
        </p:blipFill>
        <p:spPr>
          <a:xfrm>
            <a:off x="5966766" y="5706755"/>
            <a:ext cx="2740182" cy="916329"/>
          </a:xfrm>
          <a:prstGeom prst="rect">
            <a:avLst/>
          </a:prstGeom>
          <a:solidFill>
            <a:srgbClr val="FFFFFF"/>
          </a:solidFill>
          <a:ln w="76196" cap="sq">
            <a:solidFill>
              <a:srgbClr val="292929"/>
            </a:solidFill>
            <a:prstDash val="solid"/>
            <a:miter/>
          </a:ln>
        </p:spPr>
      </p:pic>
    </p:spTree>
    <p:extLst>
      <p:ext uri="{BB962C8B-B14F-4D97-AF65-F5344CB8AC3E}">
        <p14:creationId xmlns:p14="http://schemas.microsoft.com/office/powerpoint/2010/main" val="206685678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name="Slide678">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90069F-CB27-B8FB-111B-1C2C27BA66B8}"/>
              </a:ext>
            </a:extLst>
          </p:cNvPr>
          <p:cNvSpPr txBox="1">
            <a:spLocks noGrp="1"/>
          </p:cNvSpPr>
          <p:nvPr>
            <p:ph type="title"/>
          </p:nvPr>
        </p:nvSpPr>
        <p:spPr>
          <a:xfrm>
            <a:off x="293046" y="2706"/>
            <a:ext cx="4369003" cy="1344149"/>
          </a:xfrm>
        </p:spPr>
        <p:txBody>
          <a:bodyPr/>
          <a:lstStyle/>
          <a:p>
            <a:pPr lvl="0"/>
            <a:r>
              <a:rPr lang="en-US" sz="4000" dirty="0"/>
              <a:t>PMH Purple Folder</a:t>
            </a:r>
          </a:p>
        </p:txBody>
      </p:sp>
      <p:sp>
        <p:nvSpPr>
          <p:cNvPr id="3" name="Slide Number Placeholder 3">
            <a:extLst>
              <a:ext uri="{FF2B5EF4-FFF2-40B4-BE49-F238E27FC236}">
                <a16:creationId xmlns:a16="http://schemas.microsoft.com/office/drawing/2014/main" id="{448983D9-27FC-6301-A027-E0084EB9548D}"/>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863C7220-07C9-4B1F-ADAE-7CF99751D050}" type="slidenum">
              <a:t>55</a:t>
            </a:fld>
            <a:endParaRPr lang="en-US" sz="1200" b="0" i="0" u="none" strike="noStrike" kern="1200" cap="none" spc="0" baseline="0">
              <a:solidFill>
                <a:srgbClr val="AEB3B7"/>
              </a:solidFill>
              <a:uFillTx/>
              <a:latin typeface="Calibri"/>
              <a:ea typeface="Calibri"/>
              <a:cs typeface="Calibri"/>
            </a:endParaRPr>
          </a:p>
        </p:txBody>
      </p:sp>
      <p:grpSp>
        <p:nvGrpSpPr>
          <p:cNvPr id="4" name="Group 8">
            <a:extLst>
              <a:ext uri="{FF2B5EF4-FFF2-40B4-BE49-F238E27FC236}">
                <a16:creationId xmlns:a16="http://schemas.microsoft.com/office/drawing/2014/main" id="{8CEBC2A0-B759-0D79-1EC9-CC758BC8186F}"/>
              </a:ext>
            </a:extLst>
          </p:cNvPr>
          <p:cNvGrpSpPr/>
          <p:nvPr/>
        </p:nvGrpSpPr>
        <p:grpSpPr>
          <a:xfrm>
            <a:off x="4572219" y="974384"/>
            <a:ext cx="7102656" cy="5881384"/>
            <a:chOff x="4572219" y="974384"/>
            <a:chExt cx="7102656" cy="5881384"/>
          </a:xfrm>
        </p:grpSpPr>
        <p:pic>
          <p:nvPicPr>
            <p:cNvPr id="5" name="Content Placeholder 5" descr="Shape&#10;&#10;Description automatically generated">
              <a:extLst>
                <a:ext uri="{FF2B5EF4-FFF2-40B4-BE49-F238E27FC236}">
                  <a16:creationId xmlns:a16="http://schemas.microsoft.com/office/drawing/2014/main" id="{15C6AF23-394D-2535-9129-8BB07BD6CB3F}"/>
                </a:ext>
              </a:extLst>
            </p:cNvPr>
            <p:cNvPicPr>
              <a:picLocks noChangeAspect="1"/>
            </p:cNvPicPr>
            <p:nvPr/>
          </p:nvPicPr>
          <p:blipFill>
            <a:blip r:embed="rId2"/>
            <a:stretch>
              <a:fillRect/>
            </a:stretch>
          </p:blipFill>
          <p:spPr>
            <a:xfrm>
              <a:off x="4572219" y="974384"/>
              <a:ext cx="7102656" cy="5881384"/>
            </a:xfrm>
            <a:prstGeom prst="rect">
              <a:avLst/>
            </a:prstGeom>
            <a:noFill/>
            <a:ln cap="flat">
              <a:noFill/>
            </a:ln>
          </p:spPr>
        </p:pic>
        <p:sp>
          <p:nvSpPr>
            <p:cNvPr id="6" name="Rectangle 6">
              <a:extLst>
                <a:ext uri="{FF2B5EF4-FFF2-40B4-BE49-F238E27FC236}">
                  <a16:creationId xmlns:a16="http://schemas.microsoft.com/office/drawing/2014/main" id="{FCA49354-8B20-9142-1F29-13F69C379A76}"/>
                </a:ext>
              </a:extLst>
            </p:cNvPr>
            <p:cNvSpPr/>
            <p:nvPr/>
          </p:nvSpPr>
          <p:spPr>
            <a:xfrm rot="239989">
              <a:off x="5231054" y="5375977"/>
              <a:ext cx="2131027" cy="413674"/>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21252A"/>
                  </a:solidFill>
                  <a:uFillTx/>
                  <a:latin typeface="Arial"/>
                  <a:cs typeface="Arial"/>
                </a:rPr>
                <a:t>For Providers</a:t>
              </a:r>
            </a:p>
          </p:txBody>
        </p:sp>
        <p:sp>
          <p:nvSpPr>
            <p:cNvPr id="7" name="Rectangle 7">
              <a:extLst>
                <a:ext uri="{FF2B5EF4-FFF2-40B4-BE49-F238E27FC236}">
                  <a16:creationId xmlns:a16="http://schemas.microsoft.com/office/drawing/2014/main" id="{9C4C230C-70E1-C5EC-33E1-113FDFCE9C27}"/>
                </a:ext>
              </a:extLst>
            </p:cNvPr>
            <p:cNvSpPr/>
            <p:nvPr/>
          </p:nvSpPr>
          <p:spPr>
            <a:xfrm rot="21480004">
              <a:off x="8873786" y="5413147"/>
              <a:ext cx="2131027" cy="413674"/>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21252A"/>
                  </a:solidFill>
                  <a:uFillTx/>
                  <a:latin typeface="Arial"/>
                  <a:cs typeface="Arial"/>
                </a:rPr>
                <a:t>For Patients</a:t>
              </a:r>
            </a:p>
          </p:txBody>
        </p:sp>
        <p:sp>
          <p:nvSpPr>
            <p:cNvPr id="8" name="TextBox 2">
              <a:extLst>
                <a:ext uri="{FF2B5EF4-FFF2-40B4-BE49-F238E27FC236}">
                  <a16:creationId xmlns:a16="http://schemas.microsoft.com/office/drawing/2014/main" id="{356F7EE3-6079-67A1-63FA-4F17AD82B3D3}"/>
                </a:ext>
              </a:extLst>
            </p:cNvPr>
            <p:cNvSpPr txBox="1"/>
            <p:nvPr/>
          </p:nvSpPr>
          <p:spPr>
            <a:xfrm rot="419990">
              <a:off x="4948714" y="1346089"/>
              <a:ext cx="3272774" cy="3416317"/>
            </a:xfrm>
            <a:prstGeom prst="rect">
              <a:avLst/>
            </a:prstGeom>
            <a:noFill/>
            <a:ln cap="flat">
              <a:noFill/>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IL DocAssist Flyer</a:t>
              </a:r>
              <a:endParaRPr lang="en-US" sz="1350" b="0" i="1" u="none" strike="noStrike" kern="1200" cap="none" spc="0" baseline="0">
                <a:solidFill>
                  <a:srgbClr val="21252A"/>
                </a:solidFill>
                <a:uFillTx/>
                <a:latin typeface="Aptos"/>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Assessing PMH Conditions Algorithm </a:t>
              </a:r>
              <a:endParaRPr lang="en-US" sz="1350" b="0" i="1" u="none" strike="noStrike" kern="1200" cap="none" spc="0" baseline="0">
                <a:solidFill>
                  <a:srgbClr val="21252A"/>
                </a:solidFill>
                <a:uFillTx/>
                <a:latin typeface="Aptos"/>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Starting Treatment for PMH Conditions </a:t>
              </a:r>
              <a:endParaRPr lang="en-US" sz="1350" b="0" i="1" u="none" strike="noStrike" kern="1200" cap="none" spc="0" baseline="0">
                <a:solidFill>
                  <a:srgbClr val="21252A"/>
                </a:solidFill>
                <a:uFillTx/>
                <a:latin typeface="Aptos"/>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Follow-Up Treatment of PMH Conditions </a:t>
              </a: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Quick reference guide for Behavioral Health Resources </a:t>
              </a: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IL MAR Now Flyer </a:t>
              </a:r>
              <a:endParaRPr lang="en-US" sz="1350" b="0" i="1" u="none" strike="noStrike" kern="1200" cap="none" spc="0" baseline="0">
                <a:solidFill>
                  <a:srgbClr val="21252A"/>
                </a:solidFill>
                <a:uFillTx/>
                <a:latin typeface="Aptos"/>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EPDS depression screening tool </a:t>
              </a: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PHQ-9 and GAD-7 screening tools </a:t>
              </a:r>
              <a:endParaRPr lang="en-US" sz="1350" b="0" i="1" u="none" strike="noStrike" kern="1200" cap="none" spc="0" baseline="0">
                <a:solidFill>
                  <a:srgbClr val="21252A"/>
                </a:solidFill>
                <a:uFillTx/>
                <a:latin typeface="Aptos"/>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Bipolar screening tool </a:t>
              </a: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Assessing Risk of Suicide and Patient Safety Screener</a:t>
              </a: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Assessing risk of harm to baby</a:t>
              </a: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350" b="0" i="0" u="none" strike="noStrike" kern="1200" cap="none" spc="0" baseline="0">
                  <a:solidFill>
                    <a:srgbClr val="21252A"/>
                  </a:solidFill>
                  <a:uFillTx/>
                  <a:latin typeface="Aptos"/>
                </a:rPr>
                <a:t>PTSD screening tool</a:t>
              </a:r>
              <a:endParaRPr lang="en-US" sz="1350" b="0" i="1" u="none" strike="noStrike" kern="1200" cap="none" spc="0" baseline="0">
                <a:solidFill>
                  <a:srgbClr val="21252A"/>
                </a:solidFill>
                <a:uFillTx/>
                <a:latin typeface="Aptos"/>
                <a:cs typeface="Arial"/>
              </a:endParaRPr>
            </a:p>
          </p:txBody>
        </p:sp>
        <p:sp>
          <p:nvSpPr>
            <p:cNvPr id="9" name="TextBox 4">
              <a:extLst>
                <a:ext uri="{FF2B5EF4-FFF2-40B4-BE49-F238E27FC236}">
                  <a16:creationId xmlns:a16="http://schemas.microsoft.com/office/drawing/2014/main" id="{F6DE0480-CE80-3635-221E-7287F1779E68}"/>
                </a:ext>
              </a:extLst>
            </p:cNvPr>
            <p:cNvSpPr txBox="1"/>
            <p:nvPr/>
          </p:nvSpPr>
          <p:spPr>
            <a:xfrm>
              <a:off x="8125733" y="1668139"/>
              <a:ext cx="3135313" cy="2246772"/>
            </a:xfrm>
            <a:prstGeom prst="rect">
              <a:avLst/>
            </a:prstGeom>
            <a:noFill/>
            <a:ln cap="flat">
              <a:noFill/>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400" b="0" i="0" u="none" strike="noStrike" kern="1200" cap="none" spc="0" baseline="0">
                  <a:solidFill>
                    <a:srgbClr val="21252A"/>
                  </a:solidFill>
                  <a:uFillTx/>
                  <a:latin typeface="Aptos"/>
                  <a:ea typeface="Arial"/>
                  <a:cs typeface="Arial"/>
                </a:rPr>
                <a:t>IL MOMS Line Flyer</a:t>
              </a: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400" b="0" i="0" u="none" strike="noStrike" kern="1200" cap="none" spc="0" baseline="0">
                  <a:solidFill>
                    <a:srgbClr val="21252A"/>
                  </a:solidFill>
                  <a:uFillTx/>
                  <a:latin typeface="Aptos"/>
                  <a:ea typeface="Arial"/>
                  <a:cs typeface="Arial"/>
                </a:rPr>
                <a:t>PSI Free Online Support Groups Overview Flyer</a:t>
              </a:r>
              <a:endParaRPr lang="en-US" sz="1400" b="0" i="1" u="none" strike="noStrike" kern="1200" cap="none" spc="0" baseline="0">
                <a:solidFill>
                  <a:srgbClr val="21252A"/>
                </a:solidFill>
                <a:uFillTx/>
                <a:latin typeface="Aptos"/>
                <a:ea typeface="Arial"/>
                <a:cs typeface="Arial"/>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400" b="0" i="0" u="none" strike="noStrike" kern="1200" cap="none" spc="0" baseline="0">
                  <a:solidFill>
                    <a:srgbClr val="21252A"/>
                  </a:solidFill>
                  <a:uFillTx/>
                  <a:latin typeface="Aptos"/>
                  <a:ea typeface="Arial"/>
                  <a:cs typeface="Arial"/>
                </a:rPr>
                <a:t>New Mom Mental Health Checklist</a:t>
              </a:r>
              <a:endParaRPr lang="en-US" sz="1400" b="0" i="1" u="none" strike="noStrike" kern="1200" cap="none" spc="0" baseline="0">
                <a:solidFill>
                  <a:srgbClr val="21252A"/>
                </a:solidFill>
                <a:uFillTx/>
                <a:latin typeface="Aptos"/>
                <a:ea typeface="Arial"/>
                <a:cs typeface="Arial"/>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400" b="0" i="0" u="none" strike="noStrike" kern="1200" cap="none" spc="0" baseline="0">
                  <a:solidFill>
                    <a:srgbClr val="21252A"/>
                  </a:solidFill>
                  <a:uFillTx/>
                  <a:latin typeface="Aptos"/>
                  <a:ea typeface="Arial"/>
                  <a:cs typeface="Arial"/>
                </a:rPr>
                <a:t>March of Dimes, Postpartum Depression and Other Mental Health Challenges </a:t>
              </a:r>
              <a:endParaRPr lang="en-US" sz="1400" b="0" i="1" u="none" strike="noStrike" kern="1200" cap="none" spc="0" baseline="0">
                <a:solidFill>
                  <a:srgbClr val="21252A"/>
                </a:solidFill>
                <a:uFillTx/>
                <a:latin typeface="Aptos"/>
                <a:ea typeface="Arial"/>
                <a:cs typeface="Arial"/>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400" b="0" i="0" u="none" strike="noStrike" kern="1200" cap="none" spc="0" baseline="0">
                  <a:solidFill>
                    <a:srgbClr val="21252A"/>
                  </a:solidFill>
                  <a:uFillTx/>
                  <a:latin typeface="Aptos"/>
                  <a:ea typeface="Arial"/>
                  <a:cs typeface="Arial"/>
                </a:rPr>
                <a:t>Managing Perinatal anxiety</a:t>
              </a:r>
              <a:endParaRPr lang="en-US" sz="1400" b="0" i="1" u="none" strike="noStrike" kern="1200" cap="none" spc="0" baseline="0">
                <a:solidFill>
                  <a:srgbClr val="21252A"/>
                </a:solidFill>
                <a:uFillTx/>
                <a:latin typeface="Aptos"/>
                <a:ea typeface="Arial"/>
                <a:cs typeface="Arial"/>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1400" b="0" i="0" u="none" strike="noStrike" kern="1200" cap="none" spc="0" baseline="0">
                  <a:solidFill>
                    <a:srgbClr val="21252A"/>
                  </a:solidFill>
                  <a:uFillTx/>
                  <a:latin typeface="Aptos"/>
                  <a:ea typeface="Arial"/>
                  <a:cs typeface="Arial"/>
                </a:rPr>
                <a:t>NIH, Talk About Depression and Anxiety Infographic </a:t>
              </a:r>
              <a:endParaRPr lang="en-US" sz="1100" b="0" i="1" u="none" strike="noStrike" kern="1200" cap="none" spc="0" baseline="0">
                <a:solidFill>
                  <a:srgbClr val="21252A"/>
                </a:solidFill>
                <a:uFillTx/>
                <a:latin typeface="Aptos"/>
                <a:ea typeface="Arial"/>
                <a:cs typeface="Arial"/>
              </a:endParaRPr>
            </a:p>
          </p:txBody>
        </p:sp>
      </p:grpSp>
      <p:sp>
        <p:nvSpPr>
          <p:cNvPr id="10" name="TextBox 9">
            <a:extLst>
              <a:ext uri="{FF2B5EF4-FFF2-40B4-BE49-F238E27FC236}">
                <a16:creationId xmlns:a16="http://schemas.microsoft.com/office/drawing/2014/main" id="{0B8E821A-74EF-A4FB-0FB3-76042FED41B8}"/>
              </a:ext>
            </a:extLst>
          </p:cNvPr>
          <p:cNvSpPr txBox="1"/>
          <p:nvPr/>
        </p:nvSpPr>
        <p:spPr>
          <a:xfrm>
            <a:off x="314690" y="1351071"/>
            <a:ext cx="3748491" cy="2308320"/>
          </a:xfrm>
          <a:prstGeom prst="rect">
            <a:avLst/>
          </a:prstGeom>
          <a:noFill/>
          <a:ln cap="flat">
            <a:noFill/>
          </a:ln>
        </p:spPr>
        <p:txBody>
          <a:bodyPr vert="horz" wrap="square" lIns="91440" tIns="45720" rIns="91440" bIns="45720" anchor="t" anchorCtr="0" compatLnSpc="1">
            <a:spAutoFit/>
          </a:bodyPr>
          <a:lstStyle/>
          <a:p>
            <a:pPr marL="342900" marR="0" lvl="0" indent="-342900" algn="l" defTabSz="914400" rtl="0" fontAlgn="auto" hangingPunct="1">
              <a:lnSpc>
                <a:spcPct val="100000"/>
              </a:lnSpc>
              <a:spcBef>
                <a:spcPts val="0"/>
              </a:spcBef>
              <a:spcAft>
                <a:spcPts val="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a:solidFill>
                  <a:srgbClr val="21252A"/>
                </a:solidFill>
                <a:uFillTx/>
                <a:latin typeface="Arial"/>
                <a:cs typeface="Arial"/>
              </a:rPr>
              <a:t>A perinatal mental health resource folder to be shared with labor and delivery unit, ER, pediatric and outpatient settings</a:t>
            </a:r>
            <a:endParaRPr lang="en-US" sz="2400" b="0" i="0" u="none" strike="noStrike" kern="1200" cap="none" spc="0" baseline="0">
              <a:solidFill>
                <a:srgbClr val="21252A"/>
              </a:solidFill>
              <a:uFillTx/>
              <a:latin typeface="Arial"/>
            </a:endParaRPr>
          </a:p>
        </p:txBody>
      </p:sp>
      <p:sp>
        <p:nvSpPr>
          <p:cNvPr id="11" name="Freeform 7">
            <a:extLst>
              <a:ext uri="{FF2B5EF4-FFF2-40B4-BE49-F238E27FC236}">
                <a16:creationId xmlns:a16="http://schemas.microsoft.com/office/drawing/2014/main" id="{80E6E230-E43E-99F5-8CFB-07CBB4615F1B}"/>
              </a:ext>
            </a:extLst>
          </p:cNvPr>
          <p:cNvSpPr/>
          <p:nvPr/>
        </p:nvSpPr>
        <p:spPr>
          <a:xfrm rot="18150856">
            <a:off x="301076" y="5483180"/>
            <a:ext cx="1680831" cy="2743200"/>
          </a:xfrm>
          <a:custGeom>
            <a:avLst/>
            <a:gdLst>
              <a:gd name="f0" fmla="val w"/>
              <a:gd name="f1" fmla="val h"/>
              <a:gd name="f2" fmla="val 0"/>
              <a:gd name="f3" fmla="val 2521250"/>
              <a:gd name="f4" fmla="val 4114800"/>
              <a:gd name="f5" fmla="*/ f0 1 2521250"/>
              <a:gd name="f6" fmla="*/ f1 1 4114800"/>
              <a:gd name="f7" fmla="+- f4 0 f2"/>
              <a:gd name="f8" fmla="+- f3 0 f2"/>
              <a:gd name="f9" fmla="*/ f8 1 2521250"/>
              <a:gd name="f10" fmla="*/ f7 1 41148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521250" h="4114800">
                <a:moveTo>
                  <a:pt x="f2" y="f2"/>
                </a:moveTo>
                <a:lnTo>
                  <a:pt x="f3" y="f2"/>
                </a:lnTo>
                <a:lnTo>
                  <a:pt x="f3" y="f4"/>
                </a:lnTo>
                <a:lnTo>
                  <a:pt x="f2" y="f4"/>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pic>
        <p:nvPicPr>
          <p:cNvPr id="12" name="Picture 12" descr="A qr code on a white background&#10;&#10;AI-generated content may be incorrect.">
            <a:extLst>
              <a:ext uri="{FF2B5EF4-FFF2-40B4-BE49-F238E27FC236}">
                <a16:creationId xmlns:a16="http://schemas.microsoft.com/office/drawing/2014/main" id="{CB8C9DB8-55C4-FDAB-9ACC-E0FA1352340E}"/>
              </a:ext>
            </a:extLst>
          </p:cNvPr>
          <p:cNvPicPr>
            <a:picLocks noChangeAspect="1"/>
          </p:cNvPicPr>
          <p:nvPr/>
        </p:nvPicPr>
        <p:blipFill>
          <a:blip r:embed="rId5"/>
          <a:stretch>
            <a:fillRect/>
          </a:stretch>
        </p:blipFill>
        <p:spPr>
          <a:xfrm>
            <a:off x="2152936" y="3977694"/>
            <a:ext cx="1481821" cy="1786618"/>
          </a:xfrm>
          <a:prstGeom prst="rect">
            <a:avLst/>
          </a:prstGeom>
          <a:noFill/>
          <a:ln cap="flat">
            <a:noFill/>
          </a:ln>
        </p:spPr>
      </p:pic>
      <p:sp>
        <p:nvSpPr>
          <p:cNvPr id="13" name="TextBox 14">
            <a:extLst>
              <a:ext uri="{FF2B5EF4-FFF2-40B4-BE49-F238E27FC236}">
                <a16:creationId xmlns:a16="http://schemas.microsoft.com/office/drawing/2014/main" id="{C8C30448-F32E-9884-A778-5CE8E859567B}"/>
              </a:ext>
            </a:extLst>
          </p:cNvPr>
          <p:cNvSpPr txBox="1"/>
          <p:nvPr/>
        </p:nvSpPr>
        <p:spPr>
          <a:xfrm>
            <a:off x="639778" y="4250652"/>
            <a:ext cx="1496141" cy="1015660"/>
          </a:xfrm>
          <a:prstGeom prst="rect">
            <a:avLst/>
          </a:prstGeom>
          <a:noFill/>
          <a:ln cap="flat">
            <a:noFill/>
          </a:ln>
        </p:spPr>
        <p:txBody>
          <a:bodyPr vert="horz" wrap="square" lIns="91440" tIns="45720" rIns="91440" bIns="45720" anchor="t" anchorCtr="1" compatLnSpc="1">
            <a:spAutoFit/>
          </a:bodyPr>
          <a:lstStyle/>
          <a:p>
            <a:pPr marL="0" marR="0" lvl="0" indent="0" algn="ct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Calibri"/>
                <a:ea typeface="Lato Medium"/>
                <a:cs typeface="Lato Medium"/>
              </a:rPr>
              <a:t>Resources available at ilpqc.org</a:t>
            </a:r>
            <a:endParaRPr lang="en-US" sz="1800" b="0" i="0" u="none" strike="noStrike" kern="1200" cap="none" spc="0" baseline="0">
              <a:solidFill>
                <a:srgbClr val="000000"/>
              </a:solidFill>
              <a:uFillTx/>
              <a:latin typeface="Calibri"/>
            </a:endParaRPr>
          </a:p>
        </p:txBody>
      </p:sp>
      <p:sp>
        <p:nvSpPr>
          <p:cNvPr id="14" name="Rectangle: Rounded Corners 13">
            <a:extLst>
              <a:ext uri="{FF2B5EF4-FFF2-40B4-BE49-F238E27FC236}">
                <a16:creationId xmlns:a16="http://schemas.microsoft.com/office/drawing/2014/main" id="{40EC3EA3-FA9E-4EE0-889E-3BA23C4B3D12}"/>
              </a:ext>
            </a:extLst>
          </p:cNvPr>
          <p:cNvSpPr/>
          <p:nvPr/>
        </p:nvSpPr>
        <p:spPr>
          <a:xfrm>
            <a:off x="6214370" y="190656"/>
            <a:ext cx="2922555" cy="991644"/>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Key resources to share all in one place! Make your own version to share</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DE69A8-83E3-41A6-B604-5AE90673B49D}"/>
              </a:ext>
            </a:extLst>
          </p:cNvPr>
          <p:cNvSpPr>
            <a:spLocks noGrp="1"/>
          </p:cNvSpPr>
          <p:nvPr>
            <p:ph type="title"/>
          </p:nvPr>
        </p:nvSpPr>
        <p:spPr>
          <a:xfrm>
            <a:off x="609600" y="64088"/>
            <a:ext cx="10972800" cy="1325563"/>
          </a:xfrm>
        </p:spPr>
        <p:txBody>
          <a:bodyPr/>
          <a:lstStyle/>
          <a:p>
            <a:r>
              <a:rPr lang="en-US" sz="4000" dirty="0"/>
              <a:t>PMH Focus Group Opportunities</a:t>
            </a:r>
          </a:p>
        </p:txBody>
      </p:sp>
      <p:sp>
        <p:nvSpPr>
          <p:cNvPr id="3" name="Text Placeholder 2">
            <a:extLst>
              <a:ext uri="{FF2B5EF4-FFF2-40B4-BE49-F238E27FC236}">
                <a16:creationId xmlns:a16="http://schemas.microsoft.com/office/drawing/2014/main" id="{DA3F1245-2E0C-4884-A8BE-D2C0DFAB9F40}"/>
              </a:ext>
            </a:extLst>
          </p:cNvPr>
          <p:cNvSpPr>
            <a:spLocks noGrp="1"/>
          </p:cNvSpPr>
          <p:nvPr>
            <p:ph type="body" idx="1"/>
          </p:nvPr>
        </p:nvSpPr>
        <p:spPr>
          <a:xfrm>
            <a:off x="325766" y="1069538"/>
            <a:ext cx="8327898" cy="1453858"/>
          </a:xfrm>
        </p:spPr>
        <p:txBody>
          <a:bodyPr/>
          <a:lstStyle/>
          <a:p>
            <a:r>
              <a:rPr lang="en-US" b="1" dirty="0"/>
              <a:t>Who</a:t>
            </a:r>
            <a:r>
              <a:rPr lang="en-US" dirty="0"/>
              <a:t>: Providers and patient partners involved in the Perinatal Mental Health (PMH) initiative</a:t>
            </a:r>
          </a:p>
          <a:p>
            <a:r>
              <a:rPr lang="en-US" b="1" dirty="0"/>
              <a:t>When:</a:t>
            </a:r>
            <a:r>
              <a:rPr lang="en-US" dirty="0"/>
              <a:t> July-August at time that works for participants </a:t>
            </a:r>
          </a:p>
          <a:p>
            <a:r>
              <a:rPr lang="en-US" b="1" dirty="0"/>
              <a:t>Why:</a:t>
            </a:r>
            <a:r>
              <a:rPr lang="en-US" dirty="0"/>
              <a:t> Your input helps ILPQC develop implementation tools and messaging for QI teams to integrate key statewide perinatal mental health resources into clinical process flows</a:t>
            </a:r>
          </a:p>
          <a:p>
            <a:pPr marL="114300" indent="0">
              <a:buNone/>
            </a:pPr>
            <a:endParaRPr lang="en-US" dirty="0"/>
          </a:p>
          <a:p>
            <a:pPr marL="114300" indent="0">
              <a:buNone/>
            </a:pPr>
            <a:endParaRPr lang="en-US" dirty="0"/>
          </a:p>
        </p:txBody>
      </p:sp>
      <p:sp>
        <p:nvSpPr>
          <p:cNvPr id="5" name="Slide Number Placeholder 4">
            <a:extLst>
              <a:ext uri="{FF2B5EF4-FFF2-40B4-BE49-F238E27FC236}">
                <a16:creationId xmlns:a16="http://schemas.microsoft.com/office/drawing/2014/main" id="{1C3F18AD-D4A5-4CC9-8BEE-2818414F2916}"/>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smtClean="0">
                <a:ln>
                  <a:noFill/>
                </a:ln>
                <a:solidFill>
                  <a:srgbClr val="919497"/>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srgbClr val="919497"/>
              </a:solidFill>
              <a:effectLst/>
              <a:uLnTx/>
              <a:uFillTx/>
              <a:latin typeface="Calibri"/>
              <a:ea typeface="Calibri"/>
              <a:cs typeface="Calibri"/>
              <a:sym typeface="Calibri"/>
            </a:endParaRPr>
          </a:p>
        </p:txBody>
      </p:sp>
      <p:pic>
        <p:nvPicPr>
          <p:cNvPr id="9" name="Picture 8" descr="A group of people sitting around a round table&#10;&#10;AI-generated content may be incorrect.">
            <a:extLst>
              <a:ext uri="{FF2B5EF4-FFF2-40B4-BE49-F238E27FC236}">
                <a16:creationId xmlns:a16="http://schemas.microsoft.com/office/drawing/2014/main" id="{8A5A10D5-E2F4-1560-9D91-741F15E478D1}"/>
              </a:ext>
            </a:extLst>
          </p:cNvPr>
          <p:cNvPicPr>
            <a:picLocks noChangeAspect="1"/>
          </p:cNvPicPr>
          <p:nvPr/>
        </p:nvPicPr>
        <p:blipFill>
          <a:blip r:embed="rId3"/>
          <a:stretch>
            <a:fillRect/>
          </a:stretch>
        </p:blipFill>
        <p:spPr>
          <a:xfrm>
            <a:off x="8653664" y="1359124"/>
            <a:ext cx="3352802" cy="2069876"/>
          </a:xfrm>
          <a:prstGeom prst="rect">
            <a:avLst/>
          </a:prstGeom>
        </p:spPr>
      </p:pic>
      <p:sp>
        <p:nvSpPr>
          <p:cNvPr id="4" name="Oval 3">
            <a:extLst>
              <a:ext uri="{FF2B5EF4-FFF2-40B4-BE49-F238E27FC236}">
                <a16:creationId xmlns:a16="http://schemas.microsoft.com/office/drawing/2014/main" id="{C9D7A2C0-E08C-41B8-EFB8-7960303A76F3}"/>
              </a:ext>
            </a:extLst>
          </p:cNvPr>
          <p:cNvSpPr/>
          <p:nvPr/>
        </p:nvSpPr>
        <p:spPr>
          <a:xfrm>
            <a:off x="1730501" y="4062330"/>
            <a:ext cx="8958470" cy="1110445"/>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mn-ea"/>
                <a:cs typeface="+mn-cs"/>
              </a:rPr>
              <a:t>Stop by the ILPQC table if you are interested in getting on our contact list!</a:t>
            </a:r>
          </a:p>
        </p:txBody>
      </p:sp>
    </p:spTree>
    <p:extLst>
      <p:ext uri="{BB962C8B-B14F-4D97-AF65-F5344CB8AC3E}">
        <p14:creationId xmlns:p14="http://schemas.microsoft.com/office/powerpoint/2010/main" val="81025897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DE69A8-83E3-41A6-B604-5AE90673B49D}"/>
              </a:ext>
            </a:extLst>
          </p:cNvPr>
          <p:cNvSpPr>
            <a:spLocks noGrp="1"/>
          </p:cNvSpPr>
          <p:nvPr>
            <p:ph type="title"/>
          </p:nvPr>
        </p:nvSpPr>
        <p:spPr>
          <a:xfrm>
            <a:off x="186267" y="35866"/>
            <a:ext cx="10972800" cy="1325563"/>
          </a:xfrm>
        </p:spPr>
        <p:txBody>
          <a:bodyPr/>
          <a:lstStyle/>
          <a:p>
            <a:r>
              <a:rPr lang="en-US" sz="4000"/>
              <a:t>PMH Clinician Training Opportunity</a:t>
            </a:r>
            <a:endParaRPr lang="en-US" dirty="0"/>
          </a:p>
        </p:txBody>
      </p:sp>
      <p:sp>
        <p:nvSpPr>
          <p:cNvPr id="3" name="Text Placeholder 2">
            <a:extLst>
              <a:ext uri="{FF2B5EF4-FFF2-40B4-BE49-F238E27FC236}">
                <a16:creationId xmlns:a16="http://schemas.microsoft.com/office/drawing/2014/main" id="{DA3F1245-2E0C-4884-A8BE-D2C0DFAB9F40}"/>
              </a:ext>
            </a:extLst>
          </p:cNvPr>
          <p:cNvSpPr>
            <a:spLocks noGrp="1"/>
          </p:cNvSpPr>
          <p:nvPr>
            <p:ph type="body" idx="1"/>
          </p:nvPr>
        </p:nvSpPr>
        <p:spPr>
          <a:xfrm>
            <a:off x="325766" y="1361168"/>
            <a:ext cx="7490638" cy="2074745"/>
          </a:xfrm>
        </p:spPr>
        <p:txBody>
          <a:bodyPr/>
          <a:lstStyle/>
          <a:p>
            <a:r>
              <a:rPr lang="en-US" dirty="0"/>
              <a:t>ILPQC is offering a </a:t>
            </a:r>
            <a:r>
              <a:rPr lang="en-US" b="1" dirty="0"/>
              <a:t>free, virtual </a:t>
            </a:r>
            <a:r>
              <a:rPr lang="en-US" dirty="0"/>
              <a:t>perinatal mental health training for clinicians put on by Postpartum Support International (PSI)</a:t>
            </a:r>
          </a:p>
          <a:p>
            <a:r>
              <a:rPr lang="en-US" b="1" dirty="0"/>
              <a:t>When: </a:t>
            </a:r>
            <a:r>
              <a:rPr lang="en-US" dirty="0"/>
              <a:t>June 16th, 2025; 8:00am-4:30pm</a:t>
            </a:r>
            <a:endParaRPr lang="en-US" b="1" dirty="0"/>
          </a:p>
          <a:p>
            <a:r>
              <a:rPr lang="en-US" dirty="0"/>
              <a:t>ILPQC will be sending out more information and a link to sign up after Face-to-Face </a:t>
            </a:r>
          </a:p>
          <a:p>
            <a:endParaRPr lang="en-US" b="1" dirty="0"/>
          </a:p>
          <a:p>
            <a:pPr marL="114300" indent="0">
              <a:buNone/>
            </a:pPr>
            <a:endParaRPr lang="en-US" dirty="0"/>
          </a:p>
          <a:p>
            <a:pPr marL="114300" indent="0">
              <a:buNone/>
            </a:pPr>
            <a:endParaRPr lang="en-US" dirty="0"/>
          </a:p>
        </p:txBody>
      </p:sp>
      <p:sp>
        <p:nvSpPr>
          <p:cNvPr id="5" name="Slide Number Placeholder 4">
            <a:extLst>
              <a:ext uri="{FF2B5EF4-FFF2-40B4-BE49-F238E27FC236}">
                <a16:creationId xmlns:a16="http://schemas.microsoft.com/office/drawing/2014/main" id="{1C3F18AD-D4A5-4CC9-8BEE-2818414F2916}"/>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smtClean="0">
                <a:ln>
                  <a:noFill/>
                </a:ln>
                <a:solidFill>
                  <a:srgbClr val="919497"/>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srgbClr val="919497"/>
              </a:solidFill>
              <a:effectLst/>
              <a:uLnTx/>
              <a:uFillTx/>
              <a:latin typeface="Calibri"/>
              <a:ea typeface="Calibri"/>
              <a:cs typeface="Calibri"/>
              <a:sym typeface="Calibri"/>
            </a:endParaRPr>
          </a:p>
        </p:txBody>
      </p:sp>
      <p:sp>
        <p:nvSpPr>
          <p:cNvPr id="4" name="Oval 3">
            <a:extLst>
              <a:ext uri="{FF2B5EF4-FFF2-40B4-BE49-F238E27FC236}">
                <a16:creationId xmlns:a16="http://schemas.microsoft.com/office/drawing/2014/main" id="{C9D7A2C0-E08C-41B8-EFB8-7960303A76F3}"/>
              </a:ext>
            </a:extLst>
          </p:cNvPr>
          <p:cNvSpPr/>
          <p:nvPr/>
        </p:nvSpPr>
        <p:spPr>
          <a:xfrm>
            <a:off x="326312" y="4521612"/>
            <a:ext cx="7189878" cy="1110445"/>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mn-ea"/>
                <a:cs typeface="+mn-cs"/>
              </a:rPr>
              <a:t>Stop by the ILPQC table if you have any questions!</a:t>
            </a:r>
            <a:endParaRPr kumimoji="0" lang="en-US" sz="2000" b="1" i="0" u="none" strike="noStrike" kern="1200" cap="none" spc="0" normalizeH="0" baseline="0" noProof="0">
              <a:ln>
                <a:noFill/>
              </a:ln>
              <a:solidFill>
                <a:srgbClr val="FFFFFF"/>
              </a:solidFill>
              <a:effectLst/>
              <a:uLnTx/>
              <a:uFillTx/>
              <a:latin typeface="Arial"/>
              <a:ea typeface="+mn-ea"/>
              <a:cs typeface="Arial"/>
            </a:endParaRPr>
          </a:p>
        </p:txBody>
      </p:sp>
      <p:pic>
        <p:nvPicPr>
          <p:cNvPr id="6" name="Picture 5" descr="A group of people sitting in chairs&#10;&#10;AI-generated content may be incorrect.">
            <a:extLst>
              <a:ext uri="{FF2B5EF4-FFF2-40B4-BE49-F238E27FC236}">
                <a16:creationId xmlns:a16="http://schemas.microsoft.com/office/drawing/2014/main" id="{602160C1-5C65-B308-EA06-B899E745660A}"/>
              </a:ext>
            </a:extLst>
          </p:cNvPr>
          <p:cNvPicPr>
            <a:picLocks noChangeAspect="1"/>
          </p:cNvPicPr>
          <p:nvPr/>
        </p:nvPicPr>
        <p:blipFill>
          <a:blip r:embed="rId3"/>
          <a:stretch>
            <a:fillRect/>
          </a:stretch>
        </p:blipFill>
        <p:spPr>
          <a:xfrm>
            <a:off x="7816026" y="1589147"/>
            <a:ext cx="4161132" cy="2061634"/>
          </a:xfrm>
          <a:prstGeom prst="rect">
            <a:avLst/>
          </a:prstGeom>
        </p:spPr>
      </p:pic>
      <p:pic>
        <p:nvPicPr>
          <p:cNvPr id="7" name="Picture 6" descr="A qr code with a few black squares&#10;&#10;AI-generated content may be incorrect.">
            <a:extLst>
              <a:ext uri="{FF2B5EF4-FFF2-40B4-BE49-F238E27FC236}">
                <a16:creationId xmlns:a16="http://schemas.microsoft.com/office/drawing/2014/main" id="{84CC3EAB-C349-D1BB-6126-6761277B316C}"/>
              </a:ext>
            </a:extLst>
          </p:cNvPr>
          <p:cNvPicPr>
            <a:picLocks noChangeAspect="1"/>
          </p:cNvPicPr>
          <p:nvPr/>
        </p:nvPicPr>
        <p:blipFill>
          <a:blip r:embed="rId4"/>
          <a:stretch>
            <a:fillRect/>
          </a:stretch>
        </p:blipFill>
        <p:spPr>
          <a:xfrm>
            <a:off x="9891771" y="4698824"/>
            <a:ext cx="1439569" cy="1439686"/>
          </a:xfrm>
          <a:prstGeom prst="rect">
            <a:avLst/>
          </a:prstGeom>
        </p:spPr>
      </p:pic>
      <p:sp>
        <p:nvSpPr>
          <p:cNvPr id="11" name="Text Placeholder 2">
            <a:extLst>
              <a:ext uri="{FF2B5EF4-FFF2-40B4-BE49-F238E27FC236}">
                <a16:creationId xmlns:a16="http://schemas.microsoft.com/office/drawing/2014/main" id="{B72953AD-5138-775C-E8B5-1611002D8B6C}"/>
              </a:ext>
            </a:extLst>
          </p:cNvPr>
          <p:cNvSpPr txBox="1">
            <a:spLocks/>
          </p:cNvSpPr>
          <p:nvPr/>
        </p:nvSpPr>
        <p:spPr>
          <a:xfrm>
            <a:off x="7917543" y="3807093"/>
            <a:ext cx="4273306" cy="1105783"/>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1000"/>
              </a:spcBef>
              <a:spcAft>
                <a:spcPts val="0"/>
              </a:spcAft>
              <a:buClr>
                <a:schemeClr val="accent2"/>
              </a:buClr>
              <a:buSzPts val="1800"/>
              <a:buFont typeface="Arial"/>
              <a:buChar char="•"/>
              <a:defRPr sz="2400" b="0" i="0" u="none" strike="noStrike" cap="none">
                <a:solidFill>
                  <a:schemeClr val="dk1"/>
                </a:solidFill>
                <a:latin typeface="Calibri"/>
                <a:ea typeface="Calibri"/>
                <a:cs typeface="Calibri"/>
                <a:sym typeface="Calibri"/>
              </a:defRPr>
            </a:lvl1pPr>
            <a:lvl2pPr marL="914400" marR="0" lvl="1" indent="-342900" algn="l" rtl="0">
              <a:lnSpc>
                <a:spcPct val="100000"/>
              </a:lnSpc>
              <a:spcBef>
                <a:spcPts val="1000"/>
              </a:spcBef>
              <a:spcAft>
                <a:spcPts val="0"/>
              </a:spcAft>
              <a:buClr>
                <a:schemeClr val="accent1"/>
              </a:buClr>
              <a:buSzPts val="18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42900" algn="l" rtl="0">
              <a:lnSpc>
                <a:spcPct val="100000"/>
              </a:lnSpc>
              <a:spcBef>
                <a:spcPts val="1000"/>
              </a:spcBef>
              <a:spcAft>
                <a:spcPts val="0"/>
              </a:spcAft>
              <a:buClr>
                <a:schemeClr val="accent2"/>
              </a:buClr>
              <a:buSzPts val="1800"/>
              <a:buFont typeface="Arial"/>
              <a:buChar char="•"/>
              <a:defRPr sz="1600" b="0" i="0" u="none" strike="noStrike" cap="none">
                <a:solidFill>
                  <a:schemeClr val="dk1"/>
                </a:solidFill>
                <a:latin typeface="Calibri"/>
                <a:ea typeface="Calibri"/>
                <a:cs typeface="Calibri"/>
                <a:sym typeface="Calibri"/>
              </a:defRPr>
            </a:lvl4pPr>
            <a:lvl5pPr marL="2286000" marR="0" lvl="4" indent="-342900" algn="l" rtl="0">
              <a:lnSpc>
                <a:spcPct val="100000"/>
              </a:lnSpc>
              <a:spcBef>
                <a:spcPts val="1000"/>
              </a:spcBef>
              <a:spcAft>
                <a:spcPts val="0"/>
              </a:spcAft>
              <a:buClr>
                <a:schemeClr val="accent2"/>
              </a:buClr>
              <a:buSzPts val="18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marL="114300" indent="0">
              <a:buNone/>
            </a:pPr>
            <a:r>
              <a:rPr lang="en-US" sz="2000" kern="0" dirty="0">
                <a:solidFill>
                  <a:schemeClr val="tx1">
                    <a:lumMod val="49000"/>
                  </a:schemeClr>
                </a:solidFill>
              </a:rPr>
              <a:t>Visit the PSI perinatal mental health training website for more information on PSI trainings:</a:t>
            </a:r>
            <a:endParaRPr lang="en-US" sz="2000" dirty="0">
              <a:solidFill>
                <a:schemeClr val="tx1">
                  <a:lumMod val="49000"/>
                </a:schemeClr>
              </a:solidFill>
            </a:endParaRPr>
          </a:p>
          <a:p>
            <a:pPr marL="114300" indent="0">
              <a:buNone/>
            </a:pPr>
            <a:endParaRPr lang="en-US" kern="0" dirty="0"/>
          </a:p>
        </p:txBody>
      </p:sp>
    </p:spTree>
    <p:extLst>
      <p:ext uri="{BB962C8B-B14F-4D97-AF65-F5344CB8AC3E}">
        <p14:creationId xmlns:p14="http://schemas.microsoft.com/office/powerpoint/2010/main" val="37252509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name="Slide686">
    <p:spTree>
      <p:nvGrpSpPr>
        <p:cNvPr id="1" name=""/>
        <p:cNvGrpSpPr/>
        <p:nvPr/>
      </p:nvGrpSpPr>
      <p:grpSpPr>
        <a:xfrm>
          <a:off x="0" y="0"/>
          <a:ext cx="0" cy="0"/>
          <a:chOff x="0" y="0"/>
          <a:chExt cx="0" cy="0"/>
        </a:xfrm>
      </p:grpSpPr>
      <p:grpSp>
        <p:nvGrpSpPr>
          <p:cNvPr id="2" name="Group 18">
            <a:extLst>
              <a:ext uri="{FF2B5EF4-FFF2-40B4-BE49-F238E27FC236}">
                <a16:creationId xmlns:a16="http://schemas.microsoft.com/office/drawing/2014/main" id="{929152D8-2B62-0015-40A2-02876C86098D}"/>
              </a:ext>
            </a:extLst>
          </p:cNvPr>
          <p:cNvGrpSpPr/>
          <p:nvPr/>
        </p:nvGrpSpPr>
        <p:grpSpPr>
          <a:xfrm>
            <a:off x="7093979" y="2499320"/>
            <a:ext cx="2610465" cy="3175820"/>
            <a:chOff x="7093979" y="2499320"/>
            <a:chExt cx="2610465" cy="3175820"/>
          </a:xfrm>
        </p:grpSpPr>
        <p:sp>
          <p:nvSpPr>
            <p:cNvPr id="3" name="Rectangle 17">
              <a:extLst>
                <a:ext uri="{FF2B5EF4-FFF2-40B4-BE49-F238E27FC236}">
                  <a16:creationId xmlns:a16="http://schemas.microsoft.com/office/drawing/2014/main" id="{3A403F5F-986E-5BB8-B99F-420BA173DB14}"/>
                </a:ext>
              </a:extLst>
            </p:cNvPr>
            <p:cNvSpPr/>
            <p:nvPr/>
          </p:nvSpPr>
          <p:spPr>
            <a:xfrm>
              <a:off x="7093979" y="2499320"/>
              <a:ext cx="2610465" cy="3175820"/>
            </a:xfrm>
            <a:prstGeom prst="rect">
              <a:avLst/>
            </a:prstGeom>
            <a:solidFill>
              <a:srgbClr val="FFFFFF"/>
            </a:solidFill>
            <a:ln w="57150" cap="flat">
              <a:solidFill>
                <a:srgbClr val="000000"/>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4" name="Freeform 7">
              <a:extLst>
                <a:ext uri="{FF2B5EF4-FFF2-40B4-BE49-F238E27FC236}">
                  <a16:creationId xmlns:a16="http://schemas.microsoft.com/office/drawing/2014/main" id="{CED12F48-E3CC-33AF-ED81-6EB1F68412FA}"/>
                </a:ext>
              </a:extLst>
            </p:cNvPr>
            <p:cNvSpPr/>
            <p:nvPr/>
          </p:nvSpPr>
          <p:spPr>
            <a:xfrm>
              <a:off x="7149903" y="2572856"/>
              <a:ext cx="2492444" cy="3039209"/>
            </a:xfrm>
            <a:custGeom>
              <a:avLst/>
              <a:gdLst>
                <a:gd name="f0" fmla="val w"/>
                <a:gd name="f1" fmla="val h"/>
                <a:gd name="f2" fmla="val 0"/>
                <a:gd name="f3" fmla="val 4371519"/>
                <a:gd name="f4" fmla="val 6349871"/>
                <a:gd name="f5" fmla="val 4371520"/>
                <a:gd name="f6" fmla="*/ f0 1 4371519"/>
                <a:gd name="f7" fmla="*/ f1 1 6349871"/>
                <a:gd name="f8" fmla="+- f4 0 f2"/>
                <a:gd name="f9" fmla="+- f3 0 f2"/>
                <a:gd name="f10" fmla="*/ f9 1 4371519"/>
                <a:gd name="f11" fmla="*/ f8 1 6349871"/>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4371519" h="6349871">
                  <a:moveTo>
                    <a:pt x="f2" y="f2"/>
                  </a:moveTo>
                  <a:lnTo>
                    <a:pt x="f5" y="f2"/>
                  </a:lnTo>
                  <a:lnTo>
                    <a:pt x="f5" y="f4"/>
                  </a:lnTo>
                  <a:lnTo>
                    <a:pt x="f2" y="f4"/>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sp>
        <p:nvSpPr>
          <p:cNvPr id="5" name="TextBox 8">
            <a:extLst>
              <a:ext uri="{FF2B5EF4-FFF2-40B4-BE49-F238E27FC236}">
                <a16:creationId xmlns:a16="http://schemas.microsoft.com/office/drawing/2014/main" id="{3CED1B99-900B-3A5A-EDD8-D59E9A15213E}"/>
              </a:ext>
            </a:extLst>
          </p:cNvPr>
          <p:cNvSpPr txBox="1"/>
          <p:nvPr/>
        </p:nvSpPr>
        <p:spPr>
          <a:xfrm>
            <a:off x="403519" y="882366"/>
            <a:ext cx="7809469" cy="892360"/>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335"/>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dirty="0">
                <a:solidFill>
                  <a:srgbClr val="2E4736"/>
                </a:solidFill>
                <a:uFillTx/>
                <a:latin typeface="Calibri"/>
                <a:ea typeface="Calibri"/>
                <a:cs typeface="Calibri"/>
              </a:rPr>
              <a:t>Join us for the breakout session: </a:t>
            </a:r>
          </a:p>
          <a:p>
            <a:pPr marL="0" marR="0" lvl="0" indent="0" algn="ctr" defTabSz="609539" rtl="0" fontAlgn="auto" hangingPunct="1">
              <a:lnSpc>
                <a:spcPts val="2335"/>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dirty="0">
                <a:solidFill>
                  <a:srgbClr val="2E4736"/>
                </a:solidFill>
                <a:uFillTx/>
                <a:latin typeface="Calibri"/>
                <a:ea typeface="Calibri"/>
                <a:cs typeface="Calibri"/>
              </a:rPr>
              <a:t>Launching Perinatal Mental Health: 10 Steps to Getting Started</a:t>
            </a:r>
          </a:p>
        </p:txBody>
      </p:sp>
      <p:sp>
        <p:nvSpPr>
          <p:cNvPr id="6" name="TextBox 9">
            <a:extLst>
              <a:ext uri="{FF2B5EF4-FFF2-40B4-BE49-F238E27FC236}">
                <a16:creationId xmlns:a16="http://schemas.microsoft.com/office/drawing/2014/main" id="{DF75069B-DF91-6B6A-F407-DA37E9CA263F}"/>
              </a:ext>
            </a:extLst>
          </p:cNvPr>
          <p:cNvSpPr txBox="1"/>
          <p:nvPr/>
        </p:nvSpPr>
        <p:spPr>
          <a:xfrm>
            <a:off x="280446" y="75405"/>
            <a:ext cx="8055617" cy="779827"/>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6720"/>
              </a:lnSpc>
              <a:spcBef>
                <a:spcPts val="0"/>
              </a:spcBef>
              <a:spcAft>
                <a:spcPts val="0"/>
              </a:spcAft>
              <a:buNone/>
              <a:tabLst/>
              <a:defRPr sz="1800" b="0" i="0" u="none" strike="noStrike" kern="0" cap="none" spc="0" baseline="0">
                <a:solidFill>
                  <a:srgbClr val="000000"/>
                </a:solidFill>
                <a:uFillTx/>
              </a:defRPr>
            </a:pPr>
            <a:r>
              <a:rPr lang="en-US" sz="4000" b="1" kern="0" dirty="0">
                <a:solidFill>
                  <a:srgbClr val="1C498B"/>
                </a:solidFill>
                <a:latin typeface="Calibri"/>
                <a:ea typeface="Calibri"/>
                <a:cs typeface="Calibri"/>
              </a:rPr>
              <a:t>Get Ready to Start the PMH Initiative </a:t>
            </a:r>
          </a:p>
        </p:txBody>
      </p:sp>
      <p:sp>
        <p:nvSpPr>
          <p:cNvPr id="7" name="TextBox 12">
            <a:extLst>
              <a:ext uri="{FF2B5EF4-FFF2-40B4-BE49-F238E27FC236}">
                <a16:creationId xmlns:a16="http://schemas.microsoft.com/office/drawing/2014/main" id="{65185ADC-2FAB-B29B-C5F7-37FC1E40A4CA}"/>
              </a:ext>
            </a:extLst>
          </p:cNvPr>
          <p:cNvSpPr txBox="1"/>
          <p:nvPr/>
        </p:nvSpPr>
        <p:spPr>
          <a:xfrm>
            <a:off x="11051493" y="2305595"/>
            <a:ext cx="2743200" cy="365760"/>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grpSp>
        <p:nvGrpSpPr>
          <p:cNvPr id="8" name="Group 11">
            <a:extLst>
              <a:ext uri="{FF2B5EF4-FFF2-40B4-BE49-F238E27FC236}">
                <a16:creationId xmlns:a16="http://schemas.microsoft.com/office/drawing/2014/main" id="{DC21DD09-833B-EBA6-7B77-B3BA4F62B7BA}"/>
              </a:ext>
            </a:extLst>
          </p:cNvPr>
          <p:cNvGrpSpPr/>
          <p:nvPr/>
        </p:nvGrpSpPr>
        <p:grpSpPr>
          <a:xfrm>
            <a:off x="280446" y="2004629"/>
            <a:ext cx="6000567" cy="4164086"/>
            <a:chOff x="280446" y="2004629"/>
            <a:chExt cx="6000567" cy="4164086"/>
          </a:xfrm>
        </p:grpSpPr>
        <p:sp>
          <p:nvSpPr>
            <p:cNvPr id="9" name="Freeform 12">
              <a:extLst>
                <a:ext uri="{FF2B5EF4-FFF2-40B4-BE49-F238E27FC236}">
                  <a16:creationId xmlns:a16="http://schemas.microsoft.com/office/drawing/2014/main" id="{52382365-01D3-3A9C-6BFA-63AEE6DBDECC}"/>
                </a:ext>
              </a:extLst>
            </p:cNvPr>
            <p:cNvSpPr/>
            <p:nvPr/>
          </p:nvSpPr>
          <p:spPr>
            <a:xfrm>
              <a:off x="280446" y="2119268"/>
              <a:ext cx="6000567" cy="3847831"/>
            </a:xfrm>
            <a:custGeom>
              <a:avLst/>
              <a:gdLst>
                <a:gd name="f0" fmla="val w"/>
                <a:gd name="f1" fmla="val h"/>
                <a:gd name="f2" fmla="val 0"/>
                <a:gd name="f3" fmla="val 1248990"/>
                <a:gd name="f4" fmla="val 811237"/>
                <a:gd name="f5" fmla="val 83259"/>
                <a:gd name="f6" fmla="val 1165730"/>
                <a:gd name="f7" fmla="val 1211713"/>
                <a:gd name="f8" fmla="val 37277"/>
                <a:gd name="f9" fmla="val 727977"/>
                <a:gd name="f10" fmla="val 773960"/>
                <a:gd name="f11" fmla="*/ f0 1 1248990"/>
                <a:gd name="f12" fmla="*/ f1 1 811237"/>
                <a:gd name="f13" fmla="+- f4 0 f2"/>
                <a:gd name="f14" fmla="+- f3 0 f2"/>
                <a:gd name="f15" fmla="*/ f14 1 1248990"/>
                <a:gd name="f16" fmla="*/ f13 1 811237"/>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248990" h="811237">
                  <a:moveTo>
                    <a:pt x="f5" y="f2"/>
                  </a:moveTo>
                  <a:lnTo>
                    <a:pt x="f6" y="f2"/>
                  </a:lnTo>
                  <a:cubicBezTo>
                    <a:pt x="f7" y="f2"/>
                    <a:pt x="f3" y="f8"/>
                    <a:pt x="f3" y="f5"/>
                  </a:cubicBezTo>
                  <a:lnTo>
                    <a:pt x="f3" y="f9"/>
                  </a:lnTo>
                  <a:cubicBezTo>
                    <a:pt x="f3" y="f10"/>
                    <a:pt x="f7" y="f4"/>
                    <a:pt x="f6" y="f4"/>
                  </a:cubicBezTo>
                  <a:lnTo>
                    <a:pt x="f5" y="f4"/>
                  </a:lnTo>
                  <a:cubicBezTo>
                    <a:pt x="f8" y="f4"/>
                    <a:pt x="f2" y="f10"/>
                    <a:pt x="f2" y="f9"/>
                  </a:cubicBezTo>
                  <a:lnTo>
                    <a:pt x="f2" y="f5"/>
                  </a:lnTo>
                  <a:cubicBezTo>
                    <a:pt x="f2" y="f8"/>
                    <a:pt x="f8" y="f2"/>
                    <a:pt x="f5" y="f2"/>
                  </a:cubicBezTo>
                  <a:close/>
                </a:path>
              </a:pathLst>
            </a:custGeom>
            <a:solidFill>
              <a:srgbClr val="7CB58A"/>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0" name="TextBox 13">
              <a:extLst>
                <a:ext uri="{FF2B5EF4-FFF2-40B4-BE49-F238E27FC236}">
                  <a16:creationId xmlns:a16="http://schemas.microsoft.com/office/drawing/2014/main" id="{29CB1700-5A2F-CC7E-46A7-2795A9C40ECA}"/>
                </a:ext>
              </a:extLst>
            </p:cNvPr>
            <p:cNvSpPr txBox="1"/>
            <p:nvPr/>
          </p:nvSpPr>
          <p:spPr>
            <a:xfrm>
              <a:off x="574563" y="2004629"/>
              <a:ext cx="5624748" cy="4164086"/>
            </a:xfrm>
            <a:prstGeom prst="rect">
              <a:avLst/>
            </a:prstGeom>
            <a:noFill/>
            <a:ln cap="flat">
              <a:noFill/>
            </a:ln>
          </p:spPr>
          <p:txBody>
            <a:bodyPr vert="horz" wrap="square" lIns="33869" tIns="33869" rIns="33869" bIns="33869" anchor="ctr" anchorCtr="0" compatLnSpc="1">
              <a:noAutofit/>
            </a:bodyPr>
            <a:lstStyle/>
            <a:p>
              <a:pPr marL="0" marR="0" lvl="0" indent="0" algn="ctr" defTabSz="609539" rtl="0" fontAlgn="auto" hangingPunct="1">
                <a:lnSpc>
                  <a:spcPts val="2895"/>
                </a:lnSpc>
                <a:spcBef>
                  <a:spcPts val="0"/>
                </a:spcBef>
                <a:spcAft>
                  <a:spcPts val="0"/>
                </a:spcAft>
                <a:buNone/>
                <a:tabLst/>
                <a:defRPr sz="1800" b="0" i="0" u="none" strike="noStrike" kern="0" cap="none" spc="0" baseline="0">
                  <a:solidFill>
                    <a:srgbClr val="000000"/>
                  </a:solidFill>
                  <a:uFillTx/>
                </a:defRPr>
              </a:pPr>
              <a:r>
                <a:rPr lang="en-US" sz="3200" b="1" i="0" u="none" strike="noStrike" kern="1200" cap="none" spc="0" baseline="0" dirty="0">
                  <a:solidFill>
                    <a:srgbClr val="000000"/>
                  </a:solidFill>
                  <a:uFillTx/>
                  <a:latin typeface="Calibri"/>
                </a:rPr>
                <a:t>In this breakout session you will:</a:t>
              </a:r>
              <a:endParaRPr lang="en-US" sz="3200" b="0" i="0" u="none" strike="noStrike" kern="1200" cap="none" spc="0" baseline="0" dirty="0">
                <a:solidFill>
                  <a:srgbClr val="444C55"/>
                </a:solidFill>
                <a:uFillTx/>
                <a:latin typeface="Arial"/>
                <a:cs typeface="Arial"/>
              </a:endParaRPr>
            </a:p>
            <a:p>
              <a:pPr marL="457200" marR="0" lvl="0" indent="-457200" algn="l" defTabSz="609539" rtl="0" fontAlgn="auto" hangingPunct="1">
                <a:lnSpc>
                  <a:spcPts val="2895"/>
                </a:lnSpc>
                <a:spcBef>
                  <a:spcPts val="0"/>
                </a:spcBef>
                <a:spcAft>
                  <a:spcPts val="0"/>
                </a:spcAft>
                <a:buSzPct val="100000"/>
                <a:buAutoNum type="arabicPeriod"/>
                <a:tabLst/>
                <a:defRPr sz="1800" b="0" i="0" u="none" strike="noStrike" kern="0" cap="none" spc="0" baseline="0">
                  <a:solidFill>
                    <a:srgbClr val="000000"/>
                  </a:solidFill>
                  <a:uFillTx/>
                </a:defRPr>
              </a:pPr>
              <a:r>
                <a:rPr lang="en-US" sz="2800" b="0" i="0" u="none" strike="noStrike" kern="1200" cap="none" spc="0" baseline="0" dirty="0">
                  <a:solidFill>
                    <a:srgbClr val="000000"/>
                  </a:solidFill>
                  <a:uFillTx/>
                  <a:latin typeface="Calibri"/>
                  <a:ea typeface="Calibri"/>
                  <a:cs typeface="Calibri"/>
                </a:rPr>
                <a:t>Review the Perinatal Mental Health initiative timeline</a:t>
              </a:r>
            </a:p>
            <a:p>
              <a:pPr marL="457200" marR="0" lvl="0" indent="-457200" algn="l" defTabSz="609539" rtl="0" fontAlgn="auto" hangingPunct="1">
                <a:lnSpc>
                  <a:spcPts val="2895"/>
                </a:lnSpc>
                <a:spcBef>
                  <a:spcPts val="0"/>
                </a:spcBef>
                <a:spcAft>
                  <a:spcPts val="0"/>
                </a:spcAft>
                <a:buSzPct val="100000"/>
                <a:buAutoNum type="arabicPeriod"/>
                <a:tabLst/>
                <a:defRPr sz="1800" b="0" i="0" u="none" strike="noStrike" kern="0" cap="none" spc="0" baseline="0">
                  <a:solidFill>
                    <a:srgbClr val="000000"/>
                  </a:solidFill>
                  <a:uFillTx/>
                </a:defRPr>
              </a:pPr>
              <a:r>
                <a:rPr lang="en-US" sz="2800" b="0" i="0" u="none" strike="noStrike" kern="1200" cap="none" spc="0" baseline="0" dirty="0">
                  <a:solidFill>
                    <a:srgbClr val="000000"/>
                  </a:solidFill>
                  <a:uFillTx/>
                  <a:latin typeface="Calibri"/>
                  <a:ea typeface="Arial"/>
                  <a:cs typeface="Arial"/>
                </a:rPr>
                <a:t>Share and discuss perinatal mental health barriers for your patients and potential strategies</a:t>
              </a:r>
            </a:p>
            <a:p>
              <a:pPr marL="457200" marR="0" lvl="0" indent="-457200" algn="l" defTabSz="609539" rtl="0" fontAlgn="auto" hangingPunct="1">
                <a:lnSpc>
                  <a:spcPts val="2895"/>
                </a:lnSpc>
                <a:spcBef>
                  <a:spcPts val="0"/>
                </a:spcBef>
                <a:spcAft>
                  <a:spcPts val="0"/>
                </a:spcAft>
                <a:buSzPct val="100000"/>
                <a:buAutoNum type="arabicPeriod"/>
                <a:tabLst/>
                <a:defRPr sz="1800" b="0" i="0" u="none" strike="noStrike" kern="0" cap="none" spc="0" baseline="0">
                  <a:solidFill>
                    <a:srgbClr val="000000"/>
                  </a:solidFill>
                  <a:uFillTx/>
                </a:defRPr>
              </a:pPr>
              <a:r>
                <a:rPr lang="en-US" sz="2800" b="0" i="0" u="none" strike="noStrike" kern="1200" cap="none" spc="0" baseline="0" dirty="0">
                  <a:solidFill>
                    <a:srgbClr val="000000"/>
                  </a:solidFill>
                  <a:uFillTx/>
                  <a:latin typeface="Calibri"/>
                  <a:ea typeface="Arial"/>
                  <a:cs typeface="Arial"/>
                </a:rPr>
                <a:t>Walk through the 10 steps to getting started</a:t>
              </a:r>
              <a:endParaRPr lang="en-US" sz="2800" b="0" i="0" u="none" strike="noStrike" kern="1200" cap="none" spc="0" baseline="0" dirty="0">
                <a:solidFill>
                  <a:srgbClr val="000000"/>
                </a:solidFill>
                <a:uFillTx/>
                <a:latin typeface="Calibri"/>
                <a:ea typeface="Calibri"/>
                <a:cs typeface="Arial"/>
              </a:endParaRPr>
            </a:p>
          </p:txBody>
        </p:sp>
      </p:grpSp>
      <p:sp>
        <p:nvSpPr>
          <p:cNvPr id="11" name="TextBox 8">
            <a:extLst>
              <a:ext uri="{FF2B5EF4-FFF2-40B4-BE49-F238E27FC236}">
                <a16:creationId xmlns:a16="http://schemas.microsoft.com/office/drawing/2014/main" id="{31AB0570-A8B9-E3FC-494B-F39D5040A988}"/>
              </a:ext>
            </a:extLst>
          </p:cNvPr>
          <p:cNvSpPr txBox="1"/>
          <p:nvPr/>
        </p:nvSpPr>
        <p:spPr>
          <a:xfrm>
            <a:off x="6732178" y="1755766"/>
            <a:ext cx="4700016" cy="597404"/>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335"/>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2E4736"/>
                </a:solidFill>
                <a:uFillTx/>
                <a:latin typeface="Calibri"/>
                <a:ea typeface="Calibri"/>
                <a:cs typeface="Calibri"/>
              </a:rPr>
              <a:t>10 Steps to Getting Started with the Perinatal Mental Health Initiative</a:t>
            </a:r>
          </a:p>
        </p:txBody>
      </p:sp>
      <p:sp>
        <p:nvSpPr>
          <p:cNvPr id="12" name="Google Shape;2661;g2491ddcd1b9_0_8119">
            <a:extLst>
              <a:ext uri="{FF2B5EF4-FFF2-40B4-BE49-F238E27FC236}">
                <a16:creationId xmlns:a16="http://schemas.microsoft.com/office/drawing/2014/main" id="{4C5FB3D2-AC08-1AA0-06CF-D14A994B5F36}"/>
              </a:ext>
            </a:extLst>
          </p:cNvPr>
          <p:cNvSpPr txBox="1"/>
          <p:nvPr/>
        </p:nvSpPr>
        <p:spPr>
          <a:xfrm>
            <a:off x="6738295" y="5752316"/>
            <a:ext cx="3566416" cy="830951"/>
          </a:xfrm>
          <a:prstGeom prst="rect">
            <a:avLst/>
          </a:prstGeom>
          <a:solidFill>
            <a:srgbClr val="FFFFFF"/>
          </a:solidFill>
          <a:ln w="9528" cap="flat">
            <a:solidFill>
              <a:srgbClr val="E2809E"/>
            </a:solidFill>
            <a:prstDash val="solid"/>
            <a:miter/>
          </a:ln>
        </p:spPr>
        <p:txBody>
          <a:bodyPr vert="horz" wrap="square" lIns="91421" tIns="45701" rIns="91421" bIns="45701" anchor="t" anchorCtr="1" compatLnSpc="1">
            <a:sp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58366"/>
                </a:solidFill>
                <a:uFillTx/>
                <a:latin typeface="Calibri"/>
                <a:ea typeface="Calibri"/>
                <a:cs typeface="Calibri"/>
              </a:rPr>
              <a:t>Located in your ILPQC PMH Purple Folder</a:t>
            </a:r>
            <a:endParaRPr lang="en-US" sz="1400" b="0" i="0" u="none" strike="noStrike" kern="1200" cap="none" spc="0" baseline="0">
              <a:solidFill>
                <a:srgbClr val="F58366"/>
              </a:solidFill>
              <a:uFillTx/>
              <a:latin typeface="Arial"/>
              <a:ea typeface="Arial"/>
              <a:cs typeface="Arial"/>
            </a:endParaRPr>
          </a:p>
        </p:txBody>
      </p:sp>
      <p:pic>
        <p:nvPicPr>
          <p:cNvPr id="13" name="Picture 24" descr="A qr code on a white background&#10;&#10;AI-generated content may be incorrect.">
            <a:extLst>
              <a:ext uri="{FF2B5EF4-FFF2-40B4-BE49-F238E27FC236}">
                <a16:creationId xmlns:a16="http://schemas.microsoft.com/office/drawing/2014/main" id="{A5CB4F01-72FA-93E4-BF1D-965D8D2E7D65}"/>
              </a:ext>
            </a:extLst>
          </p:cNvPr>
          <p:cNvPicPr>
            <a:picLocks noChangeAspect="1"/>
          </p:cNvPicPr>
          <p:nvPr/>
        </p:nvPicPr>
        <p:blipFill>
          <a:blip r:embed="rId4"/>
          <a:stretch>
            <a:fillRect/>
          </a:stretch>
        </p:blipFill>
        <p:spPr>
          <a:xfrm>
            <a:off x="10141646" y="2871572"/>
            <a:ext cx="1481821" cy="1786618"/>
          </a:xfrm>
          <a:prstGeom prst="rect">
            <a:avLst/>
          </a:prstGeom>
          <a:noFill/>
          <a:ln cap="flat">
            <a:noFill/>
          </a:ln>
        </p:spPr>
      </p:pic>
      <p:sp>
        <p:nvSpPr>
          <p:cNvPr id="14" name="TextBox 26">
            <a:extLst>
              <a:ext uri="{FF2B5EF4-FFF2-40B4-BE49-F238E27FC236}">
                <a16:creationId xmlns:a16="http://schemas.microsoft.com/office/drawing/2014/main" id="{8ADF1B37-EEEE-1B52-E841-36226977162F}"/>
              </a:ext>
            </a:extLst>
          </p:cNvPr>
          <p:cNvSpPr txBox="1"/>
          <p:nvPr/>
        </p:nvSpPr>
        <p:spPr>
          <a:xfrm>
            <a:off x="10140202" y="4680813"/>
            <a:ext cx="1496141" cy="1015660"/>
          </a:xfrm>
          <a:prstGeom prst="rect">
            <a:avLst/>
          </a:prstGeom>
          <a:noFill/>
          <a:ln cap="flat">
            <a:noFill/>
          </a:ln>
        </p:spPr>
        <p:txBody>
          <a:bodyPr vert="horz" wrap="square" lIns="91440" tIns="45720" rIns="91440" bIns="45720" anchor="t" anchorCtr="1" compatLnSpc="1">
            <a:spAutoFit/>
          </a:bodyPr>
          <a:lstStyle/>
          <a:p>
            <a:pPr marL="0" marR="0" lvl="0" indent="0" algn="ct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Calibri"/>
                <a:ea typeface="Lato Medium"/>
                <a:cs typeface="Lato Medium"/>
              </a:rPr>
              <a:t>Resources available at ilpqc.org</a:t>
            </a:r>
            <a:endParaRPr lang="en-US" sz="1800" b="0" i="0" u="none" strike="noStrike" kern="1200" cap="none" spc="0" baseline="0">
              <a:solidFill>
                <a:srgbClr val="000000"/>
              </a:solidFill>
              <a:uFillTx/>
              <a:latin typeface="Calibri"/>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name="Slide687">
    <p:bg>
      <p:bgPr>
        <a:solidFill>
          <a:srgbClr val="A3AE9E"/>
        </a:solidFill>
        <a:effectLst/>
      </p:bgPr>
    </p:bg>
    <p:spTree>
      <p:nvGrpSpPr>
        <p:cNvPr id="1" name=""/>
        <p:cNvGrpSpPr/>
        <p:nvPr/>
      </p:nvGrpSpPr>
      <p:grpSpPr>
        <a:xfrm>
          <a:off x="0" y="0"/>
          <a:ext cx="0" cy="0"/>
          <a:chOff x="0" y="0"/>
          <a:chExt cx="0" cy="0"/>
        </a:xfrm>
      </p:grpSpPr>
      <p:sp>
        <p:nvSpPr>
          <p:cNvPr id="2" name="Rectangle 19">
            <a:extLst>
              <a:ext uri="{FF2B5EF4-FFF2-40B4-BE49-F238E27FC236}">
                <a16:creationId xmlns:a16="http://schemas.microsoft.com/office/drawing/2014/main" id="{97C070D3-2D72-9DA2-0FD6-DFE186050DD4}"/>
              </a:ext>
            </a:extLst>
          </p:cNvPr>
          <p:cNvSpPr/>
          <p:nvPr/>
        </p:nvSpPr>
        <p:spPr>
          <a:xfrm>
            <a:off x="7102931" y="8165"/>
            <a:ext cx="5102681" cy="1932209"/>
          </a:xfrm>
          <a:prstGeom prst="rect">
            <a:avLst/>
          </a:prstGeom>
          <a:solidFill>
            <a:srgbClr val="A3AE9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Freeform 2">
            <a:extLst>
              <a:ext uri="{FF2B5EF4-FFF2-40B4-BE49-F238E27FC236}">
                <a16:creationId xmlns:a16="http://schemas.microsoft.com/office/drawing/2014/main" id="{FF78C09C-9508-B4F6-5DB5-535D6E089D41}"/>
              </a:ext>
            </a:extLst>
          </p:cNvPr>
          <p:cNvSpPr/>
          <p:nvPr/>
        </p:nvSpPr>
        <p:spPr>
          <a:xfrm rot="5400013">
            <a:off x="138221" y="166686"/>
            <a:ext cx="1696138" cy="1696138"/>
          </a:xfrm>
          <a:custGeom>
            <a:avLst/>
            <a:gdLst>
              <a:gd name="f0" fmla="val w"/>
              <a:gd name="f1" fmla="val h"/>
              <a:gd name="f2" fmla="val 0"/>
              <a:gd name="f3" fmla="val 2544203"/>
              <a:gd name="f4" fmla="val 2544204"/>
              <a:gd name="f5" fmla="*/ f0 1 2544203"/>
              <a:gd name="f6" fmla="*/ f1 1 2544203"/>
              <a:gd name="f7" fmla="+- f3 0 f2"/>
              <a:gd name="f8" fmla="*/ f7 1 2544203"/>
              <a:gd name="f9" fmla="*/ f2 1 f8"/>
              <a:gd name="f10" fmla="*/ f3 1 f8"/>
              <a:gd name="f11" fmla="*/ f9 f5 1"/>
              <a:gd name="f12" fmla="*/ f10 f5 1"/>
              <a:gd name="f13" fmla="*/ f10 f6 1"/>
              <a:gd name="f14" fmla="*/ f9 f6 1"/>
            </a:gdLst>
            <a:ahLst/>
            <a:cxnLst>
              <a:cxn ang="3cd4">
                <a:pos x="hc" y="t"/>
              </a:cxn>
              <a:cxn ang="0">
                <a:pos x="r" y="vc"/>
              </a:cxn>
              <a:cxn ang="cd4">
                <a:pos x="hc" y="b"/>
              </a:cxn>
              <a:cxn ang="cd2">
                <a:pos x="l" y="vc"/>
              </a:cxn>
            </a:cxnLst>
            <a:rect l="f11" t="f14" r="f12" b="f13"/>
            <a:pathLst>
              <a:path w="2544203" h="2544203">
                <a:moveTo>
                  <a:pt x="f2" y="f2"/>
                </a:moveTo>
                <a:lnTo>
                  <a:pt x="f4" y="f2"/>
                </a:lnTo>
                <a:lnTo>
                  <a:pt x="f4" y="f4"/>
                </a:lnTo>
                <a:lnTo>
                  <a:pt x="f2" y="f4"/>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 name="Freeform 3">
            <a:extLst>
              <a:ext uri="{FF2B5EF4-FFF2-40B4-BE49-F238E27FC236}">
                <a16:creationId xmlns:a16="http://schemas.microsoft.com/office/drawing/2014/main" id="{292EB26C-2240-D4CA-6049-16DD04307170}"/>
              </a:ext>
            </a:extLst>
          </p:cNvPr>
          <p:cNvSpPr/>
          <p:nvPr/>
        </p:nvSpPr>
        <p:spPr>
          <a:xfrm rot="16200004">
            <a:off x="10382591" y="5054245"/>
            <a:ext cx="1696138" cy="1696138"/>
          </a:xfrm>
          <a:custGeom>
            <a:avLst/>
            <a:gdLst>
              <a:gd name="f0" fmla="val w"/>
              <a:gd name="f1" fmla="val h"/>
              <a:gd name="f2" fmla="val 0"/>
              <a:gd name="f3" fmla="val 2544203"/>
              <a:gd name="f4" fmla="*/ f0 1 2544203"/>
              <a:gd name="f5" fmla="*/ f1 1 2544203"/>
              <a:gd name="f6" fmla="+- f3 0 f2"/>
              <a:gd name="f7" fmla="*/ f6 1 2544203"/>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2544203" h="2544203">
                <a:moveTo>
                  <a:pt x="f2" y="f2"/>
                </a:moveTo>
                <a:lnTo>
                  <a:pt x="f3" y="f2"/>
                </a:lnTo>
                <a:lnTo>
                  <a:pt x="f3" y="f3"/>
                </a:lnTo>
                <a:lnTo>
                  <a:pt x="f2" y="f3"/>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nvGrpSpPr>
          <p:cNvPr id="5" name="Group 4">
            <a:extLst>
              <a:ext uri="{FF2B5EF4-FFF2-40B4-BE49-F238E27FC236}">
                <a16:creationId xmlns:a16="http://schemas.microsoft.com/office/drawing/2014/main" id="{3DF87E93-301D-FFFA-E122-07454F395710}"/>
              </a:ext>
            </a:extLst>
          </p:cNvPr>
          <p:cNvGrpSpPr/>
          <p:nvPr/>
        </p:nvGrpSpPr>
        <p:grpSpPr>
          <a:xfrm>
            <a:off x="1212613" y="134347"/>
            <a:ext cx="9766770" cy="6594771"/>
            <a:chOff x="1212613" y="155612"/>
            <a:chExt cx="9766770" cy="6594771"/>
          </a:xfrm>
        </p:grpSpPr>
        <p:sp>
          <p:nvSpPr>
            <p:cNvPr id="6" name="Freeform 5">
              <a:extLst>
                <a:ext uri="{FF2B5EF4-FFF2-40B4-BE49-F238E27FC236}">
                  <a16:creationId xmlns:a16="http://schemas.microsoft.com/office/drawing/2014/main" id="{7C9D7420-2BC4-8B20-9401-026A1260D97A}"/>
                </a:ext>
              </a:extLst>
            </p:cNvPr>
            <p:cNvSpPr/>
            <p:nvPr/>
          </p:nvSpPr>
          <p:spPr>
            <a:xfrm>
              <a:off x="1212613" y="252054"/>
              <a:ext cx="9766770" cy="6498329"/>
            </a:xfrm>
            <a:custGeom>
              <a:avLst/>
              <a:gdLst>
                <a:gd name="f0" fmla="val w"/>
                <a:gd name="f1" fmla="val h"/>
                <a:gd name="f2" fmla="val 0"/>
                <a:gd name="f3" fmla="val 3858478"/>
                <a:gd name="f4" fmla="val 2567241"/>
                <a:gd name="f5" fmla="val 26951"/>
                <a:gd name="f6" fmla="val 3831527"/>
                <a:gd name="f7" fmla="val 3838675"/>
                <a:gd name="f8" fmla="val 3845530"/>
                <a:gd name="f9" fmla="val 2839"/>
                <a:gd name="f10" fmla="val 3850584"/>
                <a:gd name="f11" fmla="val 7894"/>
                <a:gd name="f12" fmla="val 3855639"/>
                <a:gd name="f13" fmla="val 12948"/>
                <a:gd name="f14" fmla="val 19803"/>
                <a:gd name="f15" fmla="val 2540290"/>
                <a:gd name="f16" fmla="val 2547438"/>
                <a:gd name="f17" fmla="val 2554293"/>
                <a:gd name="f18" fmla="val 2559347"/>
                <a:gd name="f19" fmla="val 2564401"/>
                <a:gd name="f20" fmla="val 12066"/>
                <a:gd name="f21" fmla="val 2555174"/>
                <a:gd name="f22" fmla="*/ f0 1 3858478"/>
                <a:gd name="f23" fmla="*/ f1 1 2567241"/>
                <a:gd name="f24" fmla="+- f4 0 f2"/>
                <a:gd name="f25" fmla="+- f3 0 f2"/>
                <a:gd name="f26" fmla="*/ f25 1 3858478"/>
                <a:gd name="f27" fmla="*/ f24 1 2567241"/>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3858478" h="2567241">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20" y="f4"/>
                    <a:pt x="f2" y="f21"/>
                    <a:pt x="f2" y="f15"/>
                  </a:cubicBezTo>
                  <a:lnTo>
                    <a:pt x="f2" y="f5"/>
                  </a:lnTo>
                  <a:cubicBezTo>
                    <a:pt x="f2" y="f20"/>
                    <a:pt x="f20" y="f2"/>
                    <a:pt x="f5" y="f2"/>
                  </a:cubicBezTo>
                  <a:close/>
                </a:path>
              </a:pathLst>
            </a:custGeom>
            <a:solidFill>
              <a:srgbClr val="FFFFFF"/>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TextBox 6">
              <a:extLst>
                <a:ext uri="{FF2B5EF4-FFF2-40B4-BE49-F238E27FC236}">
                  <a16:creationId xmlns:a16="http://schemas.microsoft.com/office/drawing/2014/main" id="{08C4BC90-22F0-C3E0-C455-A26E67D1A92A}"/>
                </a:ext>
              </a:extLst>
            </p:cNvPr>
            <p:cNvSpPr txBox="1"/>
            <p:nvPr/>
          </p:nvSpPr>
          <p:spPr>
            <a:xfrm>
              <a:off x="1212613" y="155612"/>
              <a:ext cx="9766770" cy="6594771"/>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sp>
        <p:nvSpPr>
          <p:cNvPr id="8" name="Freeform 7">
            <a:extLst>
              <a:ext uri="{FF2B5EF4-FFF2-40B4-BE49-F238E27FC236}">
                <a16:creationId xmlns:a16="http://schemas.microsoft.com/office/drawing/2014/main" id="{37E0DF5D-44D5-2547-4DB8-DE1ED7CB8EF6}"/>
              </a:ext>
            </a:extLst>
          </p:cNvPr>
          <p:cNvSpPr/>
          <p:nvPr/>
        </p:nvSpPr>
        <p:spPr>
          <a:xfrm rot="18150856">
            <a:off x="372198" y="4040467"/>
            <a:ext cx="1680831" cy="2743200"/>
          </a:xfrm>
          <a:custGeom>
            <a:avLst/>
            <a:gdLst>
              <a:gd name="f0" fmla="val w"/>
              <a:gd name="f1" fmla="val h"/>
              <a:gd name="f2" fmla="val 0"/>
              <a:gd name="f3" fmla="val 2521250"/>
              <a:gd name="f4" fmla="val 4114800"/>
              <a:gd name="f5" fmla="*/ f0 1 2521250"/>
              <a:gd name="f6" fmla="*/ f1 1 4114800"/>
              <a:gd name="f7" fmla="+- f4 0 f2"/>
              <a:gd name="f8" fmla="+- f3 0 f2"/>
              <a:gd name="f9" fmla="*/ f8 1 2521250"/>
              <a:gd name="f10" fmla="*/ f7 1 41148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521250" h="4114800">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9" name="Freeform 8">
            <a:extLst>
              <a:ext uri="{FF2B5EF4-FFF2-40B4-BE49-F238E27FC236}">
                <a16:creationId xmlns:a16="http://schemas.microsoft.com/office/drawing/2014/main" id="{C596B01E-8305-9F30-CC1F-E1A987E26561}"/>
              </a:ext>
            </a:extLst>
          </p:cNvPr>
          <p:cNvSpPr/>
          <p:nvPr/>
        </p:nvSpPr>
        <p:spPr>
          <a:xfrm rot="19862056" flipH="1">
            <a:off x="10413299" y="-135623"/>
            <a:ext cx="1680831" cy="2648257"/>
          </a:xfrm>
          <a:custGeom>
            <a:avLst/>
            <a:gdLst>
              <a:gd name="f0" fmla="val w"/>
              <a:gd name="f1" fmla="val h"/>
              <a:gd name="f2" fmla="val 0"/>
              <a:gd name="f3" fmla="val 2521250"/>
              <a:gd name="f4" fmla="val 4114800"/>
              <a:gd name="f5" fmla="*/ f0 1 2521250"/>
              <a:gd name="f6" fmla="*/ f1 1 4114800"/>
              <a:gd name="f7" fmla="+- f4 0 f2"/>
              <a:gd name="f8" fmla="+- f3 0 f2"/>
              <a:gd name="f9" fmla="*/ f8 1 2521250"/>
              <a:gd name="f10" fmla="*/ f7 1 41148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521250" h="4114800">
                <a:moveTo>
                  <a:pt x="f3" y="f2"/>
                </a:moveTo>
                <a:lnTo>
                  <a:pt x="f2" y="f2"/>
                </a:lnTo>
                <a:lnTo>
                  <a:pt x="f2" y="f4"/>
                </a:lnTo>
                <a:lnTo>
                  <a:pt x="f3" y="f4"/>
                </a:lnTo>
                <a:lnTo>
                  <a:pt x="f3"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nvGrpSpPr>
          <p:cNvPr id="10" name="Group 9">
            <a:extLst>
              <a:ext uri="{FF2B5EF4-FFF2-40B4-BE49-F238E27FC236}">
                <a16:creationId xmlns:a16="http://schemas.microsoft.com/office/drawing/2014/main" id="{23BBB42A-E351-946E-25AE-C674A3854554}"/>
              </a:ext>
            </a:extLst>
          </p:cNvPr>
          <p:cNvGrpSpPr/>
          <p:nvPr/>
        </p:nvGrpSpPr>
        <p:grpSpPr>
          <a:xfrm>
            <a:off x="2493084" y="2230623"/>
            <a:ext cx="7176831" cy="959388"/>
            <a:chOff x="2493084" y="1692795"/>
            <a:chExt cx="7176831" cy="959388"/>
          </a:xfrm>
        </p:grpSpPr>
        <p:sp>
          <p:nvSpPr>
            <p:cNvPr id="11" name="Freeform 10">
              <a:extLst>
                <a:ext uri="{FF2B5EF4-FFF2-40B4-BE49-F238E27FC236}">
                  <a16:creationId xmlns:a16="http://schemas.microsoft.com/office/drawing/2014/main" id="{755764DA-0D40-EE8E-31A2-14475489E6A7}"/>
                </a:ext>
              </a:extLst>
            </p:cNvPr>
            <p:cNvSpPr/>
            <p:nvPr/>
          </p:nvSpPr>
          <p:spPr>
            <a:xfrm>
              <a:off x="2493084" y="1774393"/>
              <a:ext cx="7151001" cy="835725"/>
            </a:xfrm>
            <a:custGeom>
              <a:avLst/>
              <a:gdLst>
                <a:gd name="f0" fmla="val w"/>
                <a:gd name="f1" fmla="val h"/>
                <a:gd name="f2" fmla="val 0"/>
                <a:gd name="f3" fmla="val 2791199"/>
                <a:gd name="f4" fmla="val 257488"/>
                <a:gd name="f5" fmla="val 37256"/>
                <a:gd name="f6" fmla="val 2753943"/>
                <a:gd name="f7" fmla="val 2763824"/>
                <a:gd name="f8" fmla="val 2773300"/>
                <a:gd name="f9" fmla="val 3925"/>
                <a:gd name="f10" fmla="val 2780287"/>
                <a:gd name="f11" fmla="val 10912"/>
                <a:gd name="f12" fmla="val 2787274"/>
                <a:gd name="f13" fmla="val 17899"/>
                <a:gd name="f14" fmla="val 27375"/>
                <a:gd name="f15" fmla="val 220231"/>
                <a:gd name="f16" fmla="val 230112"/>
                <a:gd name="f17" fmla="val 239589"/>
                <a:gd name="f18" fmla="val 246576"/>
                <a:gd name="f19" fmla="val 253563"/>
                <a:gd name="f20" fmla="*/ f0 1 2791199"/>
                <a:gd name="f21" fmla="*/ f1 1 257488"/>
                <a:gd name="f22" fmla="+- f4 0 f2"/>
                <a:gd name="f23" fmla="+- f3 0 f2"/>
                <a:gd name="f24" fmla="*/ f23 1 2791199"/>
                <a:gd name="f25" fmla="*/ f22 1 257488"/>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2791199" h="257488">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ADA7C9"/>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2" name="TextBox 11">
              <a:extLst>
                <a:ext uri="{FF2B5EF4-FFF2-40B4-BE49-F238E27FC236}">
                  <a16:creationId xmlns:a16="http://schemas.microsoft.com/office/drawing/2014/main" id="{FD203046-B384-6468-E464-29985CE4C7EB}"/>
                </a:ext>
              </a:extLst>
            </p:cNvPr>
            <p:cNvSpPr txBox="1"/>
            <p:nvPr/>
          </p:nvSpPr>
          <p:spPr>
            <a:xfrm>
              <a:off x="2518914" y="1692795"/>
              <a:ext cx="7151001" cy="959388"/>
            </a:xfrm>
            <a:prstGeom prst="rect">
              <a:avLst/>
            </a:prstGeom>
            <a:noFill/>
            <a:ln cap="flat">
              <a:noFill/>
            </a:ln>
          </p:spPr>
          <p:txBody>
            <a:bodyPr vert="horz" wrap="square" lIns="33869" tIns="33869" rIns="33869" bIns="33869" anchor="ctr" anchorCtr="1" compatLnSpc="1">
              <a:noAutofit/>
            </a:bodyPr>
            <a:lstStyle/>
            <a:p>
              <a:pPr algn="ctr" defTabSz="609539">
                <a:defRPr sz="1800" b="0" i="0" u="none" strike="noStrike" kern="0" cap="none" spc="0" baseline="0">
                  <a:solidFill>
                    <a:srgbClr val="000000"/>
                  </a:solidFill>
                  <a:uFillTx/>
                </a:defRPr>
              </a:pPr>
              <a:r>
                <a:rPr lang="en-US" sz="2400" b="1" i="0" u="none" strike="noStrike" kern="1200" cap="none" spc="15" baseline="0" dirty="0">
                  <a:solidFill>
                    <a:srgbClr val="000000"/>
                  </a:solidFill>
                  <a:uFillTx/>
                  <a:latin typeface="Montserrat Bold"/>
                  <a:ea typeface="Montserrat Bold"/>
                  <a:cs typeface="Montserrat Bold"/>
                </a:rPr>
                <a:t>June 23, 2025</a:t>
              </a:r>
              <a:r>
                <a:rPr lang="en-US" sz="2400" b="1" spc="15" dirty="0">
                  <a:solidFill>
                    <a:srgbClr val="000000"/>
                  </a:solidFill>
                  <a:latin typeface="Montserrat Bold"/>
                  <a:ea typeface="Montserrat Bold"/>
                  <a:cs typeface="Montserrat Bold"/>
                </a:rPr>
                <a:t>; 12pm-2pm:</a:t>
              </a:r>
              <a:r>
                <a:rPr lang="en-US" sz="2400" b="1" i="0" u="none" strike="noStrike" kern="1200" cap="none" spc="15" baseline="0" dirty="0">
                  <a:solidFill>
                    <a:srgbClr val="000000"/>
                  </a:solidFill>
                  <a:uFillTx/>
                  <a:latin typeface="Montserrat Bold"/>
                  <a:ea typeface="Montserrat Bold"/>
                  <a:cs typeface="Montserrat Bold"/>
                </a:rPr>
                <a:t> </a:t>
              </a:r>
            </a:p>
            <a:p>
              <a:pPr algn="ctr" defTabSz="609539">
                <a:defRPr sz="1800" b="0" i="0" u="none" strike="noStrike" kern="0" cap="none" spc="0" baseline="0">
                  <a:solidFill>
                    <a:srgbClr val="000000"/>
                  </a:solidFill>
                  <a:uFillTx/>
                </a:defRPr>
              </a:pPr>
              <a:r>
                <a:rPr lang="en-US" sz="2400" b="0" i="0" u="none" strike="noStrike" kern="1200" cap="none" spc="15" baseline="0" dirty="0">
                  <a:solidFill>
                    <a:srgbClr val="000000"/>
                  </a:solidFill>
                  <a:uFillTx/>
                  <a:latin typeface="Montserrat"/>
                  <a:ea typeface="Montserrat"/>
                  <a:cs typeface="Montserrat"/>
                </a:rPr>
                <a:t>PMH Kick-Off Call</a:t>
              </a:r>
              <a:endParaRPr lang="en-US" sz="1900" b="0" i="0" u="none" strike="noStrike" kern="1200" cap="none" spc="15" baseline="0" dirty="0">
                <a:solidFill>
                  <a:srgbClr val="000000"/>
                </a:solidFill>
                <a:uFillTx/>
                <a:latin typeface="Montserrat"/>
                <a:ea typeface="Montserrat"/>
                <a:cs typeface="Montserrat"/>
              </a:endParaRPr>
            </a:p>
          </p:txBody>
        </p:sp>
      </p:grpSp>
      <p:grpSp>
        <p:nvGrpSpPr>
          <p:cNvPr id="13" name="Group 12">
            <a:extLst>
              <a:ext uri="{FF2B5EF4-FFF2-40B4-BE49-F238E27FC236}">
                <a16:creationId xmlns:a16="http://schemas.microsoft.com/office/drawing/2014/main" id="{3C94FCCB-DD0A-F64A-4111-1D9D82274FB2}"/>
              </a:ext>
            </a:extLst>
          </p:cNvPr>
          <p:cNvGrpSpPr/>
          <p:nvPr/>
        </p:nvGrpSpPr>
        <p:grpSpPr>
          <a:xfrm>
            <a:off x="2467253" y="3258872"/>
            <a:ext cx="7178433" cy="940661"/>
            <a:chOff x="2493084" y="2771967"/>
            <a:chExt cx="7178433" cy="940661"/>
          </a:xfrm>
        </p:grpSpPr>
        <p:sp>
          <p:nvSpPr>
            <p:cNvPr id="14" name="Freeform 13">
              <a:extLst>
                <a:ext uri="{FF2B5EF4-FFF2-40B4-BE49-F238E27FC236}">
                  <a16:creationId xmlns:a16="http://schemas.microsoft.com/office/drawing/2014/main" id="{2852C402-9F43-5ADE-7C40-B342A2EDCBBF}"/>
                </a:ext>
              </a:extLst>
            </p:cNvPr>
            <p:cNvSpPr/>
            <p:nvPr/>
          </p:nvSpPr>
          <p:spPr>
            <a:xfrm>
              <a:off x="2493084" y="2882330"/>
              <a:ext cx="7178433" cy="819421"/>
            </a:xfrm>
            <a:custGeom>
              <a:avLst/>
              <a:gdLst>
                <a:gd name="f0" fmla="val w"/>
                <a:gd name="f1" fmla="val h"/>
                <a:gd name="f2" fmla="val 0"/>
                <a:gd name="f3" fmla="val 2791199"/>
                <a:gd name="f4" fmla="val 257488"/>
                <a:gd name="f5" fmla="val 37256"/>
                <a:gd name="f6" fmla="val 2753943"/>
                <a:gd name="f7" fmla="val 2763824"/>
                <a:gd name="f8" fmla="val 2773300"/>
                <a:gd name="f9" fmla="val 3925"/>
                <a:gd name="f10" fmla="val 2780287"/>
                <a:gd name="f11" fmla="val 10912"/>
                <a:gd name="f12" fmla="val 2787274"/>
                <a:gd name="f13" fmla="val 17899"/>
                <a:gd name="f14" fmla="val 27375"/>
                <a:gd name="f15" fmla="val 220231"/>
                <a:gd name="f16" fmla="val 230112"/>
                <a:gd name="f17" fmla="val 239589"/>
                <a:gd name="f18" fmla="val 246576"/>
                <a:gd name="f19" fmla="val 253563"/>
                <a:gd name="f20" fmla="*/ f0 1 2791199"/>
                <a:gd name="f21" fmla="*/ f1 1 257488"/>
                <a:gd name="f22" fmla="+- f4 0 f2"/>
                <a:gd name="f23" fmla="+- f3 0 f2"/>
                <a:gd name="f24" fmla="*/ f23 1 2791199"/>
                <a:gd name="f25" fmla="*/ f22 1 257488"/>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2791199" h="257488">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FDE0E9"/>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5" name="TextBox 14">
              <a:extLst>
                <a:ext uri="{FF2B5EF4-FFF2-40B4-BE49-F238E27FC236}">
                  <a16:creationId xmlns:a16="http://schemas.microsoft.com/office/drawing/2014/main" id="{C7586282-B695-43AA-5453-A745B68168A9}"/>
                </a:ext>
              </a:extLst>
            </p:cNvPr>
            <p:cNvSpPr txBox="1"/>
            <p:nvPr/>
          </p:nvSpPr>
          <p:spPr>
            <a:xfrm>
              <a:off x="2493084" y="2771967"/>
              <a:ext cx="7178433" cy="940661"/>
            </a:xfrm>
            <a:prstGeom prst="rect">
              <a:avLst/>
            </a:prstGeom>
            <a:noFill/>
            <a:ln cap="flat">
              <a:noFill/>
            </a:ln>
          </p:spPr>
          <p:txBody>
            <a:bodyPr vert="horz" wrap="square" lIns="33869" tIns="33869" rIns="33869" bIns="33869" anchor="ctr" anchorCtr="1" compatLnSpc="1">
              <a:noAutofit/>
            </a:bodyPr>
            <a:lstStyle/>
            <a:p>
              <a:pPr algn="ctr" defTabSz="609539">
                <a:defRPr sz="1800" b="0" i="0" u="none" strike="noStrike" kern="0" cap="none" spc="0" baseline="0">
                  <a:solidFill>
                    <a:srgbClr val="000000"/>
                  </a:solidFill>
                  <a:uFillTx/>
                </a:defRPr>
              </a:pPr>
              <a:r>
                <a:rPr lang="en-US" sz="2400" b="1" i="0" u="none" strike="noStrike" kern="1200" cap="none" spc="15" baseline="0" dirty="0">
                  <a:solidFill>
                    <a:srgbClr val="000000"/>
                  </a:solidFill>
                  <a:uFillTx/>
                  <a:latin typeface="Montserrat Bold"/>
                  <a:ea typeface="Montserrat Bold"/>
                  <a:cs typeface="Montserrat Bold"/>
                </a:rPr>
                <a:t>July 28, 2025</a:t>
              </a:r>
              <a:r>
                <a:rPr lang="en-US" sz="2400" b="1" spc="15" dirty="0">
                  <a:solidFill>
                    <a:srgbClr val="000000"/>
                  </a:solidFill>
                  <a:latin typeface="Montserrat Bold"/>
                  <a:ea typeface="Montserrat Bold"/>
                  <a:cs typeface="Montserrat Bold"/>
                </a:rPr>
                <a:t>; 12pm-1pm</a:t>
              </a:r>
              <a:r>
                <a:rPr lang="en-US" sz="2400" b="1" i="0" u="none" strike="noStrike" kern="1200" cap="none" spc="15" baseline="0" dirty="0">
                  <a:solidFill>
                    <a:srgbClr val="000000"/>
                  </a:solidFill>
                  <a:uFillTx/>
                  <a:latin typeface="Montserrat Bold"/>
                  <a:ea typeface="Montserrat Bold"/>
                  <a:cs typeface="Montserrat Bold"/>
                </a:rPr>
                <a:t>: </a:t>
              </a:r>
            </a:p>
            <a:p>
              <a:pPr algn="ctr" defTabSz="609539">
                <a:defRPr sz="1800" b="0" i="0" u="none" strike="noStrike" kern="0" cap="none" spc="0" baseline="0">
                  <a:solidFill>
                    <a:srgbClr val="000000"/>
                  </a:solidFill>
                  <a:uFillTx/>
                </a:defRPr>
              </a:pPr>
              <a:r>
                <a:rPr lang="en-US" sz="2400" b="0" i="0" u="none" strike="noStrike" kern="1200" cap="none" spc="15" baseline="0" dirty="0">
                  <a:solidFill>
                    <a:srgbClr val="000000"/>
                  </a:solidFill>
                  <a:uFillTx/>
                  <a:latin typeface="Montserrat"/>
                  <a:ea typeface="Montserrat"/>
                  <a:cs typeface="Montserrat"/>
                </a:rPr>
                <a:t>PMH Data </a:t>
              </a:r>
              <a:r>
                <a:rPr lang="en-US" sz="2400" spc="15" dirty="0">
                  <a:solidFill>
                    <a:srgbClr val="000000"/>
                  </a:solidFill>
                  <a:latin typeface="Montserrat"/>
                  <a:ea typeface="Montserrat"/>
                  <a:cs typeface="Montserrat"/>
                </a:rPr>
                <a:t>Info Session</a:t>
              </a:r>
              <a:endParaRPr lang="en-US" sz="1900" b="0" i="0" u="none" strike="noStrike" kern="1200" cap="none" spc="15" baseline="0" dirty="0">
                <a:solidFill>
                  <a:srgbClr val="000000"/>
                </a:solidFill>
                <a:uFillTx/>
                <a:latin typeface="Montserrat"/>
                <a:ea typeface="Montserrat"/>
                <a:cs typeface="Montserrat"/>
              </a:endParaRPr>
            </a:p>
          </p:txBody>
        </p:sp>
      </p:grpSp>
      <p:grpSp>
        <p:nvGrpSpPr>
          <p:cNvPr id="16" name="Group 15">
            <a:extLst>
              <a:ext uri="{FF2B5EF4-FFF2-40B4-BE49-F238E27FC236}">
                <a16:creationId xmlns:a16="http://schemas.microsoft.com/office/drawing/2014/main" id="{8D866B41-C888-F297-CD32-184F6DA40556}"/>
              </a:ext>
            </a:extLst>
          </p:cNvPr>
          <p:cNvGrpSpPr/>
          <p:nvPr/>
        </p:nvGrpSpPr>
        <p:grpSpPr>
          <a:xfrm>
            <a:off x="2480169" y="4326154"/>
            <a:ext cx="7174080" cy="933264"/>
            <a:chOff x="2493084" y="3956224"/>
            <a:chExt cx="7174080" cy="933264"/>
          </a:xfrm>
        </p:grpSpPr>
        <p:sp>
          <p:nvSpPr>
            <p:cNvPr id="17" name="Freeform 16">
              <a:extLst>
                <a:ext uri="{FF2B5EF4-FFF2-40B4-BE49-F238E27FC236}">
                  <a16:creationId xmlns:a16="http://schemas.microsoft.com/office/drawing/2014/main" id="{96300473-5400-422E-FA56-6AD911B9C8EC}"/>
                </a:ext>
              </a:extLst>
            </p:cNvPr>
            <p:cNvSpPr/>
            <p:nvPr/>
          </p:nvSpPr>
          <p:spPr>
            <a:xfrm>
              <a:off x="2493084" y="4008629"/>
              <a:ext cx="7174080" cy="812965"/>
            </a:xfrm>
            <a:custGeom>
              <a:avLst/>
              <a:gdLst>
                <a:gd name="f0" fmla="val w"/>
                <a:gd name="f1" fmla="val h"/>
                <a:gd name="f2" fmla="val 0"/>
                <a:gd name="f3" fmla="val 2791199"/>
                <a:gd name="f4" fmla="val 257488"/>
                <a:gd name="f5" fmla="val 37256"/>
                <a:gd name="f6" fmla="val 2753943"/>
                <a:gd name="f7" fmla="val 2763824"/>
                <a:gd name="f8" fmla="val 2773300"/>
                <a:gd name="f9" fmla="val 3925"/>
                <a:gd name="f10" fmla="val 2780287"/>
                <a:gd name="f11" fmla="val 10912"/>
                <a:gd name="f12" fmla="val 2787274"/>
                <a:gd name="f13" fmla="val 17899"/>
                <a:gd name="f14" fmla="val 27375"/>
                <a:gd name="f15" fmla="val 220231"/>
                <a:gd name="f16" fmla="val 230112"/>
                <a:gd name="f17" fmla="val 239589"/>
                <a:gd name="f18" fmla="val 246576"/>
                <a:gd name="f19" fmla="val 253563"/>
                <a:gd name="f20" fmla="*/ f0 1 2791199"/>
                <a:gd name="f21" fmla="*/ f1 1 257488"/>
                <a:gd name="f22" fmla="+- f4 0 f2"/>
                <a:gd name="f23" fmla="+- f3 0 f2"/>
                <a:gd name="f24" fmla="*/ f23 1 2791199"/>
                <a:gd name="f25" fmla="*/ f22 1 257488"/>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2791199" h="257488">
                  <a:moveTo>
                    <a:pt x="f5" y="f2"/>
                  </a:moveTo>
                  <a:lnTo>
                    <a:pt x="f6" y="f2"/>
                  </a:lnTo>
                  <a:cubicBezTo>
                    <a:pt x="f7" y="f2"/>
                    <a:pt x="f8" y="f9"/>
                    <a:pt x="f10" y="f11"/>
                  </a:cubicBezTo>
                  <a:cubicBezTo>
                    <a:pt x="f12" y="f13"/>
                    <a:pt x="f3" y="f14"/>
                    <a:pt x="f3" y="f5"/>
                  </a:cubicBezTo>
                  <a:lnTo>
                    <a:pt x="f3" y="f15"/>
                  </a:lnTo>
                  <a:cubicBezTo>
                    <a:pt x="f3" y="f16"/>
                    <a:pt x="f12" y="f17"/>
                    <a:pt x="f10" y="f18"/>
                  </a:cubicBezTo>
                  <a:cubicBezTo>
                    <a:pt x="f8" y="f19"/>
                    <a:pt x="f7" y="f4"/>
                    <a:pt x="f6" y="f4"/>
                  </a:cubicBezTo>
                  <a:lnTo>
                    <a:pt x="f5" y="f4"/>
                  </a:lnTo>
                  <a:cubicBezTo>
                    <a:pt x="f14" y="f4"/>
                    <a:pt x="f13" y="f19"/>
                    <a:pt x="f11" y="f18"/>
                  </a:cubicBezTo>
                  <a:cubicBezTo>
                    <a:pt x="f9" y="f17"/>
                    <a:pt x="f2" y="f16"/>
                    <a:pt x="f2" y="f15"/>
                  </a:cubicBezTo>
                  <a:lnTo>
                    <a:pt x="f2" y="f5"/>
                  </a:lnTo>
                  <a:cubicBezTo>
                    <a:pt x="f2" y="f14"/>
                    <a:pt x="f9" y="f13"/>
                    <a:pt x="f11" y="f11"/>
                  </a:cubicBezTo>
                  <a:cubicBezTo>
                    <a:pt x="f13" y="f9"/>
                    <a:pt x="f14" y="f2"/>
                    <a:pt x="f5" y="f2"/>
                  </a:cubicBezTo>
                  <a:close/>
                </a:path>
              </a:pathLst>
            </a:custGeom>
            <a:solidFill>
              <a:srgbClr val="93A99A"/>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8" name="TextBox 17">
              <a:extLst>
                <a:ext uri="{FF2B5EF4-FFF2-40B4-BE49-F238E27FC236}">
                  <a16:creationId xmlns:a16="http://schemas.microsoft.com/office/drawing/2014/main" id="{E60C191F-648E-E9E5-26DD-0BA1F2E4327D}"/>
                </a:ext>
              </a:extLst>
            </p:cNvPr>
            <p:cNvSpPr txBox="1"/>
            <p:nvPr/>
          </p:nvSpPr>
          <p:spPr>
            <a:xfrm>
              <a:off x="2791526" y="3956224"/>
              <a:ext cx="6864583" cy="933264"/>
            </a:xfrm>
            <a:prstGeom prst="rect">
              <a:avLst/>
            </a:prstGeom>
            <a:noFill/>
            <a:ln cap="flat">
              <a:noFill/>
            </a:ln>
          </p:spPr>
          <p:txBody>
            <a:bodyPr vert="horz" wrap="square" lIns="33869" tIns="33869" rIns="33869" bIns="33869" anchor="ctr" anchorCtr="1" compatLnSpc="1">
              <a:noAutofit/>
            </a:bodyPr>
            <a:lstStyle/>
            <a:p>
              <a:pPr algn="ctr" defTabSz="609539">
                <a:defRPr sz="1800" b="0" i="0" u="none" strike="noStrike" kern="0" cap="none" spc="0" baseline="0">
                  <a:solidFill>
                    <a:srgbClr val="000000"/>
                  </a:solidFill>
                  <a:uFillTx/>
                </a:defRPr>
              </a:pPr>
              <a:r>
                <a:rPr lang="en-US" sz="2400" b="1" i="0" u="none" strike="noStrike" kern="1200" cap="none" spc="15" baseline="0" dirty="0">
                  <a:solidFill>
                    <a:srgbClr val="000000"/>
                  </a:solidFill>
                  <a:uFillTx/>
                  <a:latin typeface="Montserrat Bold"/>
                  <a:ea typeface="Montserrat Bold"/>
                  <a:cs typeface="Montserrat Bold"/>
                </a:rPr>
                <a:t>September 22, 2025</a:t>
              </a:r>
              <a:r>
                <a:rPr lang="en-US" sz="2400" b="1" spc="15" dirty="0">
                  <a:solidFill>
                    <a:srgbClr val="000000"/>
                  </a:solidFill>
                  <a:latin typeface="Montserrat Bold"/>
                  <a:ea typeface="Montserrat Bold"/>
                  <a:cs typeface="Montserrat Bold"/>
                </a:rPr>
                <a:t>; 12pm-1pm:</a:t>
              </a:r>
              <a:r>
                <a:rPr lang="en-US" sz="2400" b="1" i="0" u="none" strike="noStrike" kern="1200" cap="none" spc="15" baseline="0" dirty="0">
                  <a:solidFill>
                    <a:srgbClr val="000000"/>
                  </a:solidFill>
                  <a:uFillTx/>
                  <a:latin typeface="Montserrat Bold"/>
                  <a:ea typeface="Montserrat Bold"/>
                  <a:cs typeface="Montserrat Bold"/>
                </a:rPr>
                <a:t> </a:t>
              </a:r>
            </a:p>
            <a:p>
              <a:pPr algn="ctr" defTabSz="609539">
                <a:defRPr sz="1800" b="0" i="0" u="none" strike="noStrike" kern="0" cap="none" spc="0" baseline="0">
                  <a:solidFill>
                    <a:srgbClr val="000000"/>
                  </a:solidFill>
                  <a:uFillTx/>
                </a:defRPr>
              </a:pPr>
              <a:r>
                <a:rPr lang="en-US" sz="2400" b="0" i="0" u="none" strike="noStrike" kern="1200" cap="none" spc="15" baseline="0" dirty="0">
                  <a:solidFill>
                    <a:srgbClr val="000000"/>
                  </a:solidFill>
                  <a:uFillTx/>
                  <a:latin typeface="Montserrat"/>
                  <a:ea typeface="Montserrat"/>
                  <a:cs typeface="Montserrat"/>
                </a:rPr>
                <a:t>First PMH Monthly Webinar</a:t>
              </a:r>
            </a:p>
          </p:txBody>
        </p:sp>
      </p:grpSp>
      <p:sp>
        <p:nvSpPr>
          <p:cNvPr id="19" name="Freeform 18">
            <a:extLst>
              <a:ext uri="{FF2B5EF4-FFF2-40B4-BE49-F238E27FC236}">
                <a16:creationId xmlns:a16="http://schemas.microsoft.com/office/drawing/2014/main" id="{315D2D9D-2CD2-2801-162F-D1A0964C4063}"/>
              </a:ext>
            </a:extLst>
          </p:cNvPr>
          <p:cNvSpPr/>
          <p:nvPr/>
        </p:nvSpPr>
        <p:spPr>
          <a:xfrm>
            <a:off x="9381533" y="4894434"/>
            <a:ext cx="1431676" cy="1589830"/>
          </a:xfrm>
          <a:custGeom>
            <a:avLst/>
            <a:gdLst>
              <a:gd name="f0" fmla="val w"/>
              <a:gd name="f1" fmla="val h"/>
              <a:gd name="f2" fmla="val 0"/>
              <a:gd name="f3" fmla="val 3194871"/>
              <a:gd name="f4" fmla="*/ f0 1 3194871"/>
              <a:gd name="f5" fmla="*/ f1 1 3194871"/>
              <a:gd name="f6" fmla="+- f3 0 f2"/>
              <a:gd name="f7" fmla="*/ f6 1 3194871"/>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3194871" h="3194871">
                <a:moveTo>
                  <a:pt x="f2" y="f2"/>
                </a:moveTo>
                <a:lnTo>
                  <a:pt x="f3" y="f2"/>
                </a:lnTo>
                <a:lnTo>
                  <a:pt x="f3" y="f3"/>
                </a:lnTo>
                <a:lnTo>
                  <a:pt x="f2" y="f3"/>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20" name="TextBox 19">
            <a:extLst>
              <a:ext uri="{FF2B5EF4-FFF2-40B4-BE49-F238E27FC236}">
                <a16:creationId xmlns:a16="http://schemas.microsoft.com/office/drawing/2014/main" id="{7C6E80DB-185C-4E04-4E85-64E690E74650}"/>
              </a:ext>
            </a:extLst>
          </p:cNvPr>
          <p:cNvSpPr txBox="1"/>
          <p:nvPr/>
        </p:nvSpPr>
        <p:spPr>
          <a:xfrm>
            <a:off x="1433987" y="308061"/>
            <a:ext cx="8667087" cy="1846659"/>
          </a:xfrm>
          <a:prstGeom prst="rect">
            <a:avLst/>
          </a:prstGeom>
          <a:noFill/>
          <a:ln cap="flat">
            <a:noFill/>
          </a:ln>
        </p:spPr>
        <p:txBody>
          <a:bodyPr vert="horz" wrap="square" lIns="0" tIns="0" rIns="0" bIns="0" anchor="t" anchorCtr="1" compatLnSpc="1">
            <a:spAutoFit/>
          </a:bodyPr>
          <a:lstStyle/>
          <a:p>
            <a:pPr algn="ctr" defTabSz="609539">
              <a:defRPr sz="1800" b="0" i="0" u="none" strike="noStrike" kern="0" cap="none" spc="0" baseline="0">
                <a:solidFill>
                  <a:srgbClr val="000000"/>
                </a:solidFill>
                <a:uFillTx/>
              </a:defRPr>
            </a:pPr>
            <a:r>
              <a:rPr lang="en-US" sz="6000" dirty="0">
                <a:solidFill>
                  <a:srgbClr val="1C498B"/>
                </a:solidFill>
                <a:latin typeface="Calibri"/>
                <a:ea typeface="Sugo Display"/>
                <a:cs typeface="Sugo Display"/>
              </a:rPr>
              <a:t>Kicking off PMH</a:t>
            </a:r>
            <a:r>
              <a:rPr lang="en-US" sz="6000" b="0" i="0" u="none" strike="noStrike" kern="1200" cap="none" spc="0" baseline="0" dirty="0">
                <a:solidFill>
                  <a:srgbClr val="1C498B"/>
                </a:solidFill>
                <a:uFillTx/>
                <a:latin typeface="Calibri"/>
                <a:ea typeface="Sugo Display"/>
                <a:cs typeface="Sugo Display"/>
              </a:rPr>
              <a:t> </a:t>
            </a:r>
            <a:r>
              <a:rPr lang="en-US" sz="6000" dirty="0">
                <a:solidFill>
                  <a:srgbClr val="1C498B"/>
                </a:solidFill>
                <a:latin typeface="Calibri"/>
                <a:ea typeface="Sugo Display"/>
                <a:cs typeface="Sugo Display"/>
              </a:rPr>
              <a:t>Together Summer 2025</a:t>
            </a:r>
            <a:endParaRPr lang="en-US" sz="6000" b="0" i="0" u="none" strike="noStrike" kern="1200" cap="none" spc="0" baseline="0" dirty="0">
              <a:solidFill>
                <a:srgbClr val="1C498B"/>
              </a:solidFill>
              <a:uFillTx/>
              <a:latin typeface="Calibri"/>
              <a:ea typeface="Sugo Display"/>
              <a:cs typeface="Sugo Display"/>
            </a:endParaRPr>
          </a:p>
        </p:txBody>
      </p:sp>
      <p:sp>
        <p:nvSpPr>
          <p:cNvPr id="22" name="Freeform 3">
            <a:extLst>
              <a:ext uri="{FF2B5EF4-FFF2-40B4-BE49-F238E27FC236}">
                <a16:creationId xmlns:a16="http://schemas.microsoft.com/office/drawing/2014/main" id="{837A1E71-1128-5968-6EDF-267670FDCEB9}"/>
              </a:ext>
            </a:extLst>
          </p:cNvPr>
          <p:cNvSpPr/>
          <p:nvPr/>
        </p:nvSpPr>
        <p:spPr>
          <a:xfrm>
            <a:off x="4072571" y="5035172"/>
            <a:ext cx="3905242" cy="1887074"/>
          </a:xfrm>
          <a:custGeom>
            <a:avLst/>
            <a:gdLst>
              <a:gd name="f0" fmla="val w"/>
              <a:gd name="f1" fmla="val h"/>
              <a:gd name="f2" fmla="val 0"/>
              <a:gd name="f3" fmla="val 7315200"/>
              <a:gd name="f4" fmla="val 3227832"/>
              <a:gd name="f5" fmla="*/ f0 1 7315200"/>
              <a:gd name="f6" fmla="*/ f1 1 3227832"/>
              <a:gd name="f7" fmla="+- f4 0 f2"/>
              <a:gd name="f8" fmla="+- f3 0 f2"/>
              <a:gd name="f9" fmla="*/ f8 1 7315200"/>
              <a:gd name="f10" fmla="*/ f7 1 322783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7315200" h="3227832">
                <a:moveTo>
                  <a:pt x="f2" y="f2"/>
                </a:moveTo>
                <a:lnTo>
                  <a:pt x="f3" y="f2"/>
                </a:lnTo>
                <a:lnTo>
                  <a:pt x="f3" y="f4"/>
                </a:lnTo>
                <a:lnTo>
                  <a:pt x="f2" y="f4"/>
                </a:lnTo>
                <a:lnTo>
                  <a:pt x="f2" y="f2"/>
                </a:lnTo>
                <a:close/>
              </a:path>
            </a:pathLst>
          </a:custGeom>
          <a:blipFill>
            <a:blip r:embed="rId9">
              <a:alphaModFix/>
              <a:extLst>
                <a:ext uri="{96DAC541-7B7A-43D3-8B79-37D633B846F1}">
                  <asvg:svgBlip xmlns:asvg="http://schemas.microsoft.com/office/drawing/2016/SVG/main" r:embed="rId10"/>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Tree>
  </p:cSld>
  <p:clrMapOvr>
    <a:masterClrMapping/>
  </p:clrMapOvr>
  <p:extLst>
    <p:ext uri="{6950BFC3-D8DA-4A85-94F7-54DA5524770B}">
      <p188:commentRel xmlns:p188="http://schemas.microsoft.com/office/powerpoint/2018/8/main" r:id="rId2"/>
    </p:ext>
  </p:extLst>
</p:sld>
</file>

<file path=ppt/slides/slide6.xml><?xml version="1.0" encoding="utf-8"?>
<p:sld xmlns:a="http://schemas.openxmlformats.org/drawingml/2006/main" xmlns:r="http://schemas.openxmlformats.org/officeDocument/2006/relationships" xmlns:p="http://schemas.openxmlformats.org/presentationml/2006/main">
  <p:cSld name="Slide729">
    <p:spTree>
      <p:nvGrpSpPr>
        <p:cNvPr id="1" name=""/>
        <p:cNvGrpSpPr/>
        <p:nvPr/>
      </p:nvGrpSpPr>
      <p:grpSpPr>
        <a:xfrm>
          <a:off x="0" y="0"/>
          <a:ext cx="0" cy="0"/>
          <a:chOff x="0" y="0"/>
          <a:chExt cx="0" cy="0"/>
        </a:xfrm>
      </p:grpSpPr>
      <p:sp>
        <p:nvSpPr>
          <p:cNvPr id="2" name="Rectangle 18">
            <a:extLst>
              <a:ext uri="{FF2B5EF4-FFF2-40B4-BE49-F238E27FC236}">
                <a16:creationId xmlns:a16="http://schemas.microsoft.com/office/drawing/2014/main" id="{379ACE52-F3B8-BD91-E0D0-3539770F6DD5}"/>
              </a:ext>
            </a:extLst>
          </p:cNvPr>
          <p:cNvSpPr/>
          <p:nvPr/>
        </p:nvSpPr>
        <p:spPr>
          <a:xfrm>
            <a:off x="7186086" y="0"/>
            <a:ext cx="5037667" cy="1651004"/>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pic>
        <p:nvPicPr>
          <p:cNvPr id="3" name="Picture 3">
            <a:extLst>
              <a:ext uri="{FF2B5EF4-FFF2-40B4-BE49-F238E27FC236}">
                <a16:creationId xmlns:a16="http://schemas.microsoft.com/office/drawing/2014/main" id="{B5F85622-7128-E981-9B99-653D8233EED9}"/>
              </a:ext>
            </a:extLst>
          </p:cNvPr>
          <p:cNvPicPr>
            <a:picLocks noChangeAspect="1"/>
          </p:cNvPicPr>
          <p:nvPr/>
        </p:nvPicPr>
        <p:blipFill>
          <a:blip r:embed="rId3">
            <a:alphaModFix amt="43000"/>
          </a:blip>
          <a:srcRect l="4801" t="64484" r="4801"/>
          <a:stretch>
            <a:fillRect/>
          </a:stretch>
        </p:blipFill>
        <p:spPr>
          <a:xfrm>
            <a:off x="2429825" y="0"/>
            <a:ext cx="9818616" cy="6858000"/>
          </a:xfrm>
          <a:prstGeom prst="rect">
            <a:avLst/>
          </a:prstGeom>
          <a:noFill/>
          <a:ln cap="flat">
            <a:noFill/>
          </a:ln>
        </p:spPr>
      </p:pic>
      <p:sp>
        <p:nvSpPr>
          <p:cNvPr id="4" name="Freeform 4">
            <a:extLst>
              <a:ext uri="{FF2B5EF4-FFF2-40B4-BE49-F238E27FC236}">
                <a16:creationId xmlns:a16="http://schemas.microsoft.com/office/drawing/2014/main" id="{FB3037AC-FB2E-E2A2-BCFA-8FAF437DA31E}"/>
              </a:ext>
            </a:extLst>
          </p:cNvPr>
          <p:cNvSpPr/>
          <p:nvPr/>
        </p:nvSpPr>
        <p:spPr>
          <a:xfrm rot="5400013">
            <a:off x="1554131" y="-102815"/>
            <a:ext cx="7063621" cy="7063621"/>
          </a:xfrm>
          <a:custGeom>
            <a:avLst/>
            <a:gdLst>
              <a:gd name="f0" fmla="val w"/>
              <a:gd name="f1" fmla="val h"/>
              <a:gd name="f2" fmla="val 0"/>
              <a:gd name="f3" fmla="val 10595436"/>
              <a:gd name="f4" fmla="*/ f0 1 10595436"/>
              <a:gd name="f5" fmla="*/ f1 1 10595436"/>
              <a:gd name="f6" fmla="+- f3 0 f2"/>
              <a:gd name="f7" fmla="*/ f6 1 10595436"/>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10595436" h="10595436">
                <a:moveTo>
                  <a:pt x="f2" y="f2"/>
                </a:moveTo>
                <a:lnTo>
                  <a:pt x="f3" y="f2"/>
                </a:lnTo>
                <a:lnTo>
                  <a:pt x="f3" y="f3"/>
                </a:lnTo>
                <a:lnTo>
                  <a:pt x="f2" y="f3"/>
                </a:lnTo>
                <a:lnTo>
                  <a:pt x="f2"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AutoShape 5">
            <a:extLst>
              <a:ext uri="{FF2B5EF4-FFF2-40B4-BE49-F238E27FC236}">
                <a16:creationId xmlns:a16="http://schemas.microsoft.com/office/drawing/2014/main" id="{BC763A84-0C24-F09D-B993-3006A62E6339}"/>
              </a:ext>
            </a:extLst>
          </p:cNvPr>
          <p:cNvSpPr/>
          <p:nvPr/>
        </p:nvSpPr>
        <p:spPr>
          <a:xfrm>
            <a:off x="2731898" y="348834"/>
            <a:ext cx="8774298"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AutoShape 6">
            <a:extLst>
              <a:ext uri="{FF2B5EF4-FFF2-40B4-BE49-F238E27FC236}">
                <a16:creationId xmlns:a16="http://schemas.microsoft.com/office/drawing/2014/main" id="{54043A92-4386-4200-F978-CE9E949FA071}"/>
              </a:ext>
            </a:extLst>
          </p:cNvPr>
          <p:cNvSpPr/>
          <p:nvPr/>
        </p:nvSpPr>
        <p:spPr>
          <a:xfrm>
            <a:off x="4532315" y="6455508"/>
            <a:ext cx="4620060"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Freeform 8">
            <a:extLst>
              <a:ext uri="{FF2B5EF4-FFF2-40B4-BE49-F238E27FC236}">
                <a16:creationId xmlns:a16="http://schemas.microsoft.com/office/drawing/2014/main" id="{FD14B3A9-E3D3-EF84-A29C-F8903BD8A0B6}"/>
              </a:ext>
            </a:extLst>
          </p:cNvPr>
          <p:cNvSpPr/>
          <p:nvPr/>
        </p:nvSpPr>
        <p:spPr>
          <a:xfrm>
            <a:off x="6160550" y="2148199"/>
            <a:ext cx="5951344" cy="1108984"/>
          </a:xfrm>
          <a:custGeom>
            <a:avLst/>
            <a:gdLst>
              <a:gd name="f0" fmla="val w"/>
              <a:gd name="f1" fmla="val h"/>
              <a:gd name="f2" fmla="val 0"/>
              <a:gd name="f3" fmla="val 7315200"/>
              <a:gd name="f4" fmla="val 1188720"/>
              <a:gd name="f5" fmla="*/ f0 1 7315200"/>
              <a:gd name="f6" fmla="*/ f1 1 1188720"/>
              <a:gd name="f7" fmla="+- f4 0 f2"/>
              <a:gd name="f8" fmla="+- f3 0 f2"/>
              <a:gd name="f9" fmla="*/ f8 1 7315200"/>
              <a:gd name="f10" fmla="*/ f7 1 118872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7315200" h="1188720">
                <a:moveTo>
                  <a:pt x="f2" y="f2"/>
                </a:moveTo>
                <a:lnTo>
                  <a:pt x="f3" y="f2"/>
                </a:lnTo>
                <a:lnTo>
                  <a:pt x="f3" y="f4"/>
                </a:lnTo>
                <a:lnTo>
                  <a:pt x="f2" y="f4"/>
                </a:lnTo>
                <a:lnTo>
                  <a:pt x="f2" y="f2"/>
                </a:lnTo>
                <a:close/>
              </a:path>
            </a:pathLst>
          </a:custGeom>
          <a:blipFill>
            <a:blip r:embed="rId6">
              <a:alphaModFix/>
              <a:extLst>
                <a:ext uri="{96DAC541-7B7A-43D3-8B79-37D633B846F1}">
                  <asvg:svgBlip xmlns:asvg="http://schemas.microsoft.com/office/drawing/2016/SVG/main" r:embed="rId7"/>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8" name="TextBox 9">
            <a:extLst>
              <a:ext uri="{FF2B5EF4-FFF2-40B4-BE49-F238E27FC236}">
                <a16:creationId xmlns:a16="http://schemas.microsoft.com/office/drawing/2014/main" id="{3D2908B3-1C21-AEF4-B69D-D0A1A2C5E9D5}"/>
              </a:ext>
            </a:extLst>
          </p:cNvPr>
          <p:cNvSpPr txBox="1"/>
          <p:nvPr/>
        </p:nvSpPr>
        <p:spPr>
          <a:xfrm>
            <a:off x="2731898" y="540904"/>
            <a:ext cx="6706977" cy="128567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5610"/>
              </a:lnSpc>
              <a:spcBef>
                <a:spcPts val="0"/>
              </a:spcBef>
              <a:spcAft>
                <a:spcPts val="0"/>
              </a:spcAft>
              <a:buNone/>
              <a:tabLst/>
              <a:defRPr sz="1800" b="0" i="0" u="none" strike="noStrike" kern="0" cap="none" spc="0" baseline="0">
                <a:solidFill>
                  <a:srgbClr val="000000"/>
                </a:solidFill>
                <a:uFillTx/>
              </a:defRPr>
            </a:pPr>
            <a:r>
              <a:rPr lang="en-US" sz="5400" b="1" i="0" u="none" strike="noStrike" kern="0" cap="none" spc="0" baseline="0">
                <a:solidFill>
                  <a:srgbClr val="1C498B"/>
                </a:solidFill>
                <a:uFillTx/>
                <a:latin typeface="Calibri"/>
              </a:rPr>
              <a:t>Breakout Sessions</a:t>
            </a:r>
          </a:p>
          <a:p>
            <a:pPr marL="0" marR="0" lvl="0" indent="0" algn="ctr" defTabSz="609539" rtl="0" fontAlgn="auto" hangingPunct="1">
              <a:lnSpc>
                <a:spcPts val="3965"/>
              </a:lnSpc>
              <a:spcBef>
                <a:spcPts val="0"/>
              </a:spcBef>
              <a:spcAft>
                <a:spcPts val="0"/>
              </a:spcAft>
              <a:buNone/>
              <a:tabLst/>
              <a:defRPr sz="1800" b="0" i="0" u="none" strike="noStrike" kern="0" cap="none" spc="0" baseline="0">
                <a:solidFill>
                  <a:srgbClr val="000000"/>
                </a:solidFill>
                <a:uFillTx/>
              </a:defRPr>
            </a:pPr>
            <a:r>
              <a:rPr lang="en-US" sz="4000" b="1" i="0" u="none" strike="noStrike" kern="0" cap="none" spc="0" baseline="0">
                <a:solidFill>
                  <a:srgbClr val="1C498B"/>
                </a:solidFill>
                <a:uFillTx/>
                <a:latin typeface="Calibri"/>
              </a:rPr>
              <a:t>2:00-2:45 &amp; 3:00-3:45</a:t>
            </a:r>
          </a:p>
        </p:txBody>
      </p:sp>
      <p:sp>
        <p:nvSpPr>
          <p:cNvPr id="9" name="Freeform 10">
            <a:extLst>
              <a:ext uri="{FF2B5EF4-FFF2-40B4-BE49-F238E27FC236}">
                <a16:creationId xmlns:a16="http://schemas.microsoft.com/office/drawing/2014/main" id="{97EF9403-78BF-938C-BE6E-DAD4F7CBB1EE}"/>
              </a:ext>
            </a:extLst>
          </p:cNvPr>
          <p:cNvSpPr/>
          <p:nvPr/>
        </p:nvSpPr>
        <p:spPr>
          <a:xfrm>
            <a:off x="185970" y="3566123"/>
            <a:ext cx="5827507" cy="1054604"/>
          </a:xfrm>
          <a:custGeom>
            <a:avLst/>
            <a:gdLst>
              <a:gd name="f0" fmla="val w"/>
              <a:gd name="f1" fmla="val h"/>
              <a:gd name="f2" fmla="val 0"/>
              <a:gd name="f3" fmla="val 7315200"/>
              <a:gd name="f4" fmla="val 1188720"/>
              <a:gd name="f5" fmla="*/ f0 1 7315200"/>
              <a:gd name="f6" fmla="*/ f1 1 1188720"/>
              <a:gd name="f7" fmla="+- f4 0 f2"/>
              <a:gd name="f8" fmla="+- f3 0 f2"/>
              <a:gd name="f9" fmla="*/ f8 1 7315200"/>
              <a:gd name="f10" fmla="*/ f7 1 118872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7315200" h="1188720">
                <a:moveTo>
                  <a:pt x="f2" y="f2"/>
                </a:moveTo>
                <a:lnTo>
                  <a:pt x="f3" y="f2"/>
                </a:lnTo>
                <a:lnTo>
                  <a:pt x="f3" y="f4"/>
                </a:lnTo>
                <a:lnTo>
                  <a:pt x="f2" y="f4"/>
                </a:lnTo>
                <a:lnTo>
                  <a:pt x="f2" y="f2"/>
                </a:lnTo>
                <a:close/>
              </a:path>
            </a:pathLst>
          </a:custGeom>
          <a:blipFill>
            <a:blip r:embed="rId8">
              <a:alphaModFix/>
              <a:extLst>
                <a:ext uri="{96DAC541-7B7A-43D3-8B79-37D633B846F1}">
                  <asvg:svgBlip xmlns:asvg="http://schemas.microsoft.com/office/drawing/2016/SVG/main" r:embed="rId9"/>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0" name="TextBox 11">
            <a:extLst>
              <a:ext uri="{FF2B5EF4-FFF2-40B4-BE49-F238E27FC236}">
                <a16:creationId xmlns:a16="http://schemas.microsoft.com/office/drawing/2014/main" id="{9A25686B-ADB6-EAFB-FA27-73DA5855890F}"/>
              </a:ext>
            </a:extLst>
          </p:cNvPr>
          <p:cNvSpPr txBox="1"/>
          <p:nvPr/>
        </p:nvSpPr>
        <p:spPr>
          <a:xfrm>
            <a:off x="1121575" y="3642009"/>
            <a:ext cx="4689436" cy="923333"/>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Montserrat Bold"/>
                <a:ea typeface="Montserrat Bold"/>
                <a:cs typeface="Montserrat Bold"/>
              </a:rPr>
              <a:t>Achieving Success with Birth Quality Designation: Patient and Community Partners Engagement</a:t>
            </a:r>
          </a:p>
        </p:txBody>
      </p:sp>
      <p:sp>
        <p:nvSpPr>
          <p:cNvPr id="11" name="Freeform 12">
            <a:extLst>
              <a:ext uri="{FF2B5EF4-FFF2-40B4-BE49-F238E27FC236}">
                <a16:creationId xmlns:a16="http://schemas.microsoft.com/office/drawing/2014/main" id="{01E97CAF-1FFE-D4A1-95E6-5624E1ECF344}"/>
              </a:ext>
            </a:extLst>
          </p:cNvPr>
          <p:cNvSpPr/>
          <p:nvPr/>
        </p:nvSpPr>
        <p:spPr>
          <a:xfrm>
            <a:off x="185970" y="2176427"/>
            <a:ext cx="5829053" cy="1052538"/>
          </a:xfrm>
          <a:custGeom>
            <a:avLst/>
            <a:gdLst>
              <a:gd name="f0" fmla="val w"/>
              <a:gd name="f1" fmla="val h"/>
              <a:gd name="f2" fmla="val 0"/>
              <a:gd name="f3" fmla="val 7315200"/>
              <a:gd name="f4" fmla="val 1188720"/>
              <a:gd name="f5" fmla="*/ f0 1 7315200"/>
              <a:gd name="f6" fmla="*/ f1 1 1188720"/>
              <a:gd name="f7" fmla="+- f4 0 f2"/>
              <a:gd name="f8" fmla="+- f3 0 f2"/>
              <a:gd name="f9" fmla="*/ f8 1 7315200"/>
              <a:gd name="f10" fmla="*/ f7 1 118872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7315200" h="1188720">
                <a:moveTo>
                  <a:pt x="f2" y="f2"/>
                </a:moveTo>
                <a:lnTo>
                  <a:pt x="f3" y="f2"/>
                </a:lnTo>
                <a:lnTo>
                  <a:pt x="f3" y="f4"/>
                </a:lnTo>
                <a:lnTo>
                  <a:pt x="f2" y="f4"/>
                </a:lnTo>
                <a:lnTo>
                  <a:pt x="f2" y="f2"/>
                </a:lnTo>
                <a:close/>
              </a:path>
            </a:pathLst>
          </a:custGeom>
          <a:blipFill>
            <a:blip r:embed="rId10">
              <a:alphaModFix/>
              <a:extLst>
                <a:ext uri="{96DAC541-7B7A-43D3-8B79-37D633B846F1}">
                  <asvg:svgBlip xmlns:asvg="http://schemas.microsoft.com/office/drawing/2016/SVG/main" r:embed="rId11"/>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2" name="TextBox 13">
            <a:extLst>
              <a:ext uri="{FF2B5EF4-FFF2-40B4-BE49-F238E27FC236}">
                <a16:creationId xmlns:a16="http://schemas.microsoft.com/office/drawing/2014/main" id="{EA37BBF6-0712-448B-1F75-5C5A6B8D0C3B}"/>
              </a:ext>
            </a:extLst>
          </p:cNvPr>
          <p:cNvSpPr txBox="1"/>
          <p:nvPr/>
        </p:nvSpPr>
        <p:spPr>
          <a:xfrm>
            <a:off x="1102766" y="2230541"/>
            <a:ext cx="4473061" cy="923333"/>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21252A"/>
                </a:solidFill>
                <a:uFillTx/>
                <a:latin typeface="Montserrat Bold"/>
                <a:ea typeface="Montserrat Bold"/>
                <a:cs typeface="Montserrat Bold"/>
              </a:rPr>
              <a:t>Achieving Success with Birth Quality Designation: Becoming Doula-Friendly</a:t>
            </a:r>
            <a:endParaRPr lang="en-US" sz="2000" b="0" i="0" u="none" strike="noStrike" kern="1200" cap="none" spc="0" baseline="0">
              <a:solidFill>
                <a:srgbClr val="21252A"/>
              </a:solidFill>
              <a:uFillTx/>
              <a:latin typeface="Arial"/>
            </a:endParaRPr>
          </a:p>
        </p:txBody>
      </p:sp>
      <p:sp>
        <p:nvSpPr>
          <p:cNvPr id="13" name="Freeform 14">
            <a:extLst>
              <a:ext uri="{FF2B5EF4-FFF2-40B4-BE49-F238E27FC236}">
                <a16:creationId xmlns:a16="http://schemas.microsoft.com/office/drawing/2014/main" id="{A9CE34A0-49C3-9BB5-BF52-1867B9D1F5E2}"/>
              </a:ext>
            </a:extLst>
          </p:cNvPr>
          <p:cNvSpPr/>
          <p:nvPr/>
        </p:nvSpPr>
        <p:spPr>
          <a:xfrm>
            <a:off x="6182029" y="3560701"/>
            <a:ext cx="5951354" cy="1061947"/>
          </a:xfrm>
          <a:custGeom>
            <a:avLst/>
            <a:gdLst>
              <a:gd name="f0" fmla="val w"/>
              <a:gd name="f1" fmla="val h"/>
              <a:gd name="f2" fmla="val 0"/>
              <a:gd name="f3" fmla="val 7315200"/>
              <a:gd name="f4" fmla="val 1188720"/>
              <a:gd name="f5" fmla="*/ f0 1 7315200"/>
              <a:gd name="f6" fmla="*/ f1 1 1188720"/>
              <a:gd name="f7" fmla="+- f4 0 f2"/>
              <a:gd name="f8" fmla="+- f3 0 f2"/>
              <a:gd name="f9" fmla="*/ f8 1 7315200"/>
              <a:gd name="f10" fmla="*/ f7 1 118872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7315200" h="1188720">
                <a:moveTo>
                  <a:pt x="f2" y="f2"/>
                </a:moveTo>
                <a:lnTo>
                  <a:pt x="f3" y="f2"/>
                </a:lnTo>
                <a:lnTo>
                  <a:pt x="f3" y="f4"/>
                </a:lnTo>
                <a:lnTo>
                  <a:pt x="f2" y="f4"/>
                </a:lnTo>
                <a:lnTo>
                  <a:pt x="f2" y="f2"/>
                </a:lnTo>
                <a:close/>
              </a:path>
            </a:pathLst>
          </a:custGeom>
          <a:blipFill>
            <a:blip r:embed="rId12">
              <a:alphaModFix/>
              <a:extLst>
                <a:ext uri="{96DAC541-7B7A-43D3-8B79-37D633B846F1}">
                  <asvg:svgBlip xmlns:asvg="http://schemas.microsoft.com/office/drawing/2016/SVG/main" r:embed="rId13"/>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4" name="Freeform 15">
            <a:extLst>
              <a:ext uri="{FF2B5EF4-FFF2-40B4-BE49-F238E27FC236}">
                <a16:creationId xmlns:a16="http://schemas.microsoft.com/office/drawing/2014/main" id="{F403BE46-54B4-89F7-F5E2-4B6BCB585B51}"/>
              </a:ext>
            </a:extLst>
          </p:cNvPr>
          <p:cNvSpPr/>
          <p:nvPr/>
        </p:nvSpPr>
        <p:spPr>
          <a:xfrm>
            <a:off x="4064562" y="4980435"/>
            <a:ext cx="5828486" cy="1044409"/>
          </a:xfrm>
          <a:custGeom>
            <a:avLst/>
            <a:gdLst>
              <a:gd name="f0" fmla="val w"/>
              <a:gd name="f1" fmla="val h"/>
              <a:gd name="f2" fmla="val 0"/>
              <a:gd name="f3" fmla="val 7315200"/>
              <a:gd name="f4" fmla="val 1188720"/>
              <a:gd name="f5" fmla="*/ f0 1 7315200"/>
              <a:gd name="f6" fmla="*/ f1 1 1188720"/>
              <a:gd name="f7" fmla="+- f4 0 f2"/>
              <a:gd name="f8" fmla="+- f3 0 f2"/>
              <a:gd name="f9" fmla="*/ f8 1 7315200"/>
              <a:gd name="f10" fmla="*/ f7 1 118872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7315200" h="1188720">
                <a:moveTo>
                  <a:pt x="f2" y="f2"/>
                </a:moveTo>
                <a:lnTo>
                  <a:pt x="f3" y="f2"/>
                </a:lnTo>
                <a:lnTo>
                  <a:pt x="f3" y="f4"/>
                </a:lnTo>
                <a:lnTo>
                  <a:pt x="f2" y="f4"/>
                </a:lnTo>
                <a:lnTo>
                  <a:pt x="f2" y="f2"/>
                </a:lnTo>
                <a:close/>
              </a:path>
            </a:pathLst>
          </a:custGeom>
          <a:blipFill>
            <a:blip r:embed="rId14">
              <a:alphaModFix/>
              <a:extLst>
                <a:ext uri="{96DAC541-7B7A-43D3-8B79-37D633B846F1}">
                  <asvg:svgBlip xmlns:asvg="http://schemas.microsoft.com/office/drawing/2016/SVG/main" r:embed="rId1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5" name="TextBox 16">
            <a:extLst>
              <a:ext uri="{FF2B5EF4-FFF2-40B4-BE49-F238E27FC236}">
                <a16:creationId xmlns:a16="http://schemas.microsoft.com/office/drawing/2014/main" id="{D242920C-D954-80F5-D690-D081EDFB2AE1}"/>
              </a:ext>
            </a:extLst>
          </p:cNvPr>
          <p:cNvSpPr txBox="1"/>
          <p:nvPr/>
        </p:nvSpPr>
        <p:spPr>
          <a:xfrm>
            <a:off x="7037624" y="2261686"/>
            <a:ext cx="4943603" cy="923333"/>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Montserrat Bold"/>
                <a:ea typeface="Montserrat Bold"/>
                <a:cs typeface="Montserrat Bold"/>
              </a:rPr>
              <a:t>Achieving Success with Birth Quality Designation: NTSV C/S Sustaining Reduction of Rates &amp; Disparities</a:t>
            </a:r>
          </a:p>
        </p:txBody>
      </p:sp>
      <p:sp>
        <p:nvSpPr>
          <p:cNvPr id="16" name="TextBox 17">
            <a:extLst>
              <a:ext uri="{FF2B5EF4-FFF2-40B4-BE49-F238E27FC236}">
                <a16:creationId xmlns:a16="http://schemas.microsoft.com/office/drawing/2014/main" id="{6CA41A6A-84BB-664B-2201-B9810309E84D}"/>
              </a:ext>
            </a:extLst>
          </p:cNvPr>
          <p:cNvSpPr txBox="1"/>
          <p:nvPr/>
        </p:nvSpPr>
        <p:spPr>
          <a:xfrm>
            <a:off x="7146849" y="3774076"/>
            <a:ext cx="4736473" cy="615555"/>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Montserrat Bold"/>
                <a:ea typeface="Montserrat Bold"/>
                <a:cs typeface="Montserrat Bold"/>
              </a:rPr>
              <a:t>Launching Perinatal Mental Health: 10 Steps to Getting Started</a:t>
            </a:r>
          </a:p>
        </p:txBody>
      </p:sp>
      <p:sp>
        <p:nvSpPr>
          <p:cNvPr id="17" name="TextBox 18">
            <a:extLst>
              <a:ext uri="{FF2B5EF4-FFF2-40B4-BE49-F238E27FC236}">
                <a16:creationId xmlns:a16="http://schemas.microsoft.com/office/drawing/2014/main" id="{3406305C-0906-6CD7-FCEB-EF867DACDC4C}"/>
              </a:ext>
            </a:extLst>
          </p:cNvPr>
          <p:cNvSpPr txBox="1"/>
          <p:nvPr/>
        </p:nvSpPr>
        <p:spPr>
          <a:xfrm>
            <a:off x="5109703" y="5206611"/>
            <a:ext cx="4228469" cy="615555"/>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0" baseline="0">
                <a:solidFill>
                  <a:srgbClr val="000000"/>
                </a:solidFill>
                <a:uFillTx/>
                <a:latin typeface="Montserrat Bold"/>
                <a:ea typeface="Montserrat Bold"/>
                <a:cs typeface="Montserrat Bold"/>
              </a:rPr>
              <a:t>2025 PVB Coaching (only for 2025 PVB Coaching teams)</a:t>
            </a:r>
            <a:endParaRPr lang="en-US" sz="2000" b="0" i="0" u="none" strike="noStrike" kern="1200" cap="none" spc="0" baseline="0">
              <a:solidFill>
                <a:srgbClr val="444C55"/>
              </a:solidFill>
              <a:uFillTx/>
              <a:latin typeface="Arial"/>
              <a:cs typeface="Arial"/>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name="Slide695">
    <p:spTree>
      <p:nvGrpSpPr>
        <p:cNvPr id="1" name=""/>
        <p:cNvGrpSpPr/>
        <p:nvPr/>
      </p:nvGrpSpPr>
      <p:grpSpPr>
        <a:xfrm>
          <a:off x="0" y="0"/>
          <a:ext cx="0" cy="0"/>
          <a:chOff x="0" y="0"/>
          <a:chExt cx="0" cy="0"/>
        </a:xfrm>
      </p:grpSpPr>
      <p:sp>
        <p:nvSpPr>
          <p:cNvPr id="2" name="Rectangle 11">
            <a:extLst>
              <a:ext uri="{FF2B5EF4-FFF2-40B4-BE49-F238E27FC236}">
                <a16:creationId xmlns:a16="http://schemas.microsoft.com/office/drawing/2014/main" id="{5928FFD8-AC4E-A247-3360-783EF91B5748}"/>
              </a:ext>
            </a:extLst>
          </p:cNvPr>
          <p:cNvSpPr/>
          <p:nvPr/>
        </p:nvSpPr>
        <p:spPr>
          <a:xfrm>
            <a:off x="7213601" y="-12701"/>
            <a:ext cx="5003797" cy="1485900"/>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3" name="Picture 3">
            <a:extLst>
              <a:ext uri="{FF2B5EF4-FFF2-40B4-BE49-F238E27FC236}">
                <a16:creationId xmlns:a16="http://schemas.microsoft.com/office/drawing/2014/main" id="{777C9743-2B00-34A7-3303-2C37A0D23B15}"/>
              </a:ext>
            </a:extLst>
          </p:cNvPr>
          <p:cNvPicPr>
            <a:picLocks noChangeAspect="1"/>
          </p:cNvPicPr>
          <p:nvPr/>
        </p:nvPicPr>
        <p:blipFill>
          <a:blip r:embed="rId3">
            <a:alphaModFix amt="43000"/>
          </a:blip>
          <a:srcRect l="4801" t="64484" r="4801"/>
          <a:stretch>
            <a:fillRect/>
          </a:stretch>
        </p:blipFill>
        <p:spPr>
          <a:xfrm>
            <a:off x="2373380" y="0"/>
            <a:ext cx="9818616" cy="6858000"/>
          </a:xfrm>
          <a:prstGeom prst="rect">
            <a:avLst/>
          </a:prstGeom>
          <a:noFill/>
          <a:ln cap="flat">
            <a:noFill/>
          </a:ln>
        </p:spPr>
      </p:pic>
      <p:sp>
        <p:nvSpPr>
          <p:cNvPr id="4" name="Freeform 4">
            <a:extLst>
              <a:ext uri="{FF2B5EF4-FFF2-40B4-BE49-F238E27FC236}">
                <a16:creationId xmlns:a16="http://schemas.microsoft.com/office/drawing/2014/main" id="{9122AEB6-58A6-B45E-7182-C665A8BC2850}"/>
              </a:ext>
            </a:extLst>
          </p:cNvPr>
          <p:cNvSpPr/>
          <p:nvPr/>
        </p:nvSpPr>
        <p:spPr>
          <a:xfrm rot="5400013">
            <a:off x="1721283" y="-529455"/>
            <a:ext cx="7063621" cy="7063621"/>
          </a:xfrm>
          <a:custGeom>
            <a:avLst/>
            <a:gdLst>
              <a:gd name="f0" fmla="val w"/>
              <a:gd name="f1" fmla="val h"/>
              <a:gd name="f2" fmla="val 0"/>
              <a:gd name="f3" fmla="val 10595436"/>
              <a:gd name="f4" fmla="*/ f0 1 10595436"/>
              <a:gd name="f5" fmla="*/ f1 1 10595436"/>
              <a:gd name="f6" fmla="+- f3 0 f2"/>
              <a:gd name="f7" fmla="*/ f6 1 10595436"/>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10595436" h="10595436">
                <a:moveTo>
                  <a:pt x="f2" y="f2"/>
                </a:moveTo>
                <a:lnTo>
                  <a:pt x="f3" y="f2"/>
                </a:lnTo>
                <a:lnTo>
                  <a:pt x="f3" y="f3"/>
                </a:lnTo>
                <a:lnTo>
                  <a:pt x="f2" y="f3"/>
                </a:lnTo>
                <a:lnTo>
                  <a:pt x="f2"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Calibri"/>
            </a:endParaRPr>
          </a:p>
        </p:txBody>
      </p:sp>
      <p:sp>
        <p:nvSpPr>
          <p:cNvPr id="5" name="AutoShape 5">
            <a:extLst>
              <a:ext uri="{FF2B5EF4-FFF2-40B4-BE49-F238E27FC236}">
                <a16:creationId xmlns:a16="http://schemas.microsoft.com/office/drawing/2014/main" id="{E09C008E-21E5-A24B-4940-2DBD6D09F20E}"/>
              </a:ext>
            </a:extLst>
          </p:cNvPr>
          <p:cNvSpPr/>
          <p:nvPr/>
        </p:nvSpPr>
        <p:spPr>
          <a:xfrm>
            <a:off x="2731898" y="348834"/>
            <a:ext cx="8774298"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Calibri"/>
            </a:endParaRPr>
          </a:p>
        </p:txBody>
      </p:sp>
      <p:sp>
        <p:nvSpPr>
          <p:cNvPr id="6" name="AutoShape 6">
            <a:extLst>
              <a:ext uri="{FF2B5EF4-FFF2-40B4-BE49-F238E27FC236}">
                <a16:creationId xmlns:a16="http://schemas.microsoft.com/office/drawing/2014/main" id="{D517EC2D-01F1-327F-1894-329578973269}"/>
              </a:ext>
            </a:extLst>
          </p:cNvPr>
          <p:cNvSpPr/>
          <p:nvPr/>
        </p:nvSpPr>
        <p:spPr>
          <a:xfrm>
            <a:off x="4532315" y="6455508"/>
            <a:ext cx="4620060"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Calibri"/>
            </a:endParaRPr>
          </a:p>
        </p:txBody>
      </p:sp>
      <p:sp>
        <p:nvSpPr>
          <p:cNvPr id="7" name="TextBox 14">
            <a:extLst>
              <a:ext uri="{FF2B5EF4-FFF2-40B4-BE49-F238E27FC236}">
                <a16:creationId xmlns:a16="http://schemas.microsoft.com/office/drawing/2014/main" id="{E6842F8C-3EF6-1A27-F078-2223E4E78204}"/>
              </a:ext>
            </a:extLst>
          </p:cNvPr>
          <p:cNvSpPr txBox="1"/>
          <p:nvPr/>
        </p:nvSpPr>
        <p:spPr>
          <a:xfrm>
            <a:off x="1010649" y="1796073"/>
            <a:ext cx="10664793" cy="769441"/>
          </a:xfrm>
          <a:prstGeom prst="rect">
            <a:avLst/>
          </a:prstGeom>
          <a:noFill/>
          <a:ln cap="flat">
            <a:noFill/>
          </a:ln>
        </p:spPr>
        <p:txBody>
          <a:bodyPr vert="horz" wrap="square" lIns="91440" tIns="45720" rIns="91440" bIns="45720" anchor="t" anchorCtr="1" compatLnSpc="1">
            <a:spAutoFit/>
          </a:bodyPr>
          <a:lstStyle/>
          <a:p>
            <a:pPr algn="ctr">
              <a:defRPr sz="1800" b="0" i="0" u="none" strike="noStrike" kern="0" cap="none" spc="0" baseline="0">
                <a:solidFill>
                  <a:srgbClr val="000000"/>
                </a:solidFill>
                <a:uFillTx/>
              </a:defRPr>
            </a:pPr>
            <a:r>
              <a:rPr lang="en-US" sz="2200" dirty="0">
                <a:solidFill>
                  <a:srgbClr val="444C55"/>
                </a:solidFill>
                <a:latin typeface="Calibri"/>
              </a:rPr>
              <a:t>Achieving sustainability and Birth </a:t>
            </a:r>
            <a:r>
              <a:rPr lang="en-US" sz="2200" kern="0" dirty="0">
                <a:solidFill>
                  <a:srgbClr val="444C55"/>
                </a:solidFill>
                <a:latin typeface="Calibri"/>
              </a:rPr>
              <a:t>Quality Designation Award</a:t>
            </a:r>
            <a:r>
              <a:rPr lang="en-US" sz="2200" b="0" i="0" u="none" strike="noStrike" kern="1200" cap="none" spc="0" baseline="0" dirty="0">
                <a:solidFill>
                  <a:srgbClr val="444C55"/>
                </a:solidFill>
                <a:uFillTx/>
                <a:latin typeface="Calibri"/>
              </a:rPr>
              <a:t>, or getting started with Perinatal Mental Health, ILPQC is here to help</a:t>
            </a:r>
            <a:r>
              <a:rPr lang="en-US" sz="2200" dirty="0">
                <a:solidFill>
                  <a:srgbClr val="444C55"/>
                </a:solidFill>
                <a:latin typeface="Calibri"/>
              </a:rPr>
              <a:t>!</a:t>
            </a:r>
            <a:endParaRPr lang="en-US" sz="2200" b="0" i="0" u="none" strike="noStrike" kern="1200" cap="none" spc="0" baseline="0" dirty="0">
              <a:solidFill>
                <a:srgbClr val="444C55"/>
              </a:solidFill>
              <a:uFillTx/>
              <a:latin typeface="Calibri"/>
            </a:endParaRPr>
          </a:p>
        </p:txBody>
      </p:sp>
      <p:graphicFrame>
        <p:nvGraphicFramePr>
          <p:cNvPr id="8" name="Table 15">
            <a:extLst>
              <a:ext uri="{FF2B5EF4-FFF2-40B4-BE49-F238E27FC236}">
                <a16:creationId xmlns:a16="http://schemas.microsoft.com/office/drawing/2014/main" id="{78482546-4420-6394-5E83-985406B7AA1C}"/>
              </a:ext>
            </a:extLst>
          </p:cNvPr>
          <p:cNvGraphicFramePr>
            <a:graphicFrameLocks noGrp="1"/>
          </p:cNvGraphicFramePr>
          <p:nvPr>
            <p:extLst>
              <p:ext uri="{D42A27DB-BD31-4B8C-83A1-F6EECF244321}">
                <p14:modId xmlns:p14="http://schemas.microsoft.com/office/powerpoint/2010/main" val="2693136806"/>
              </p:ext>
            </p:extLst>
          </p:nvPr>
        </p:nvGraphicFramePr>
        <p:xfrm>
          <a:off x="820615" y="2667362"/>
          <a:ext cx="10953615" cy="822960"/>
        </p:xfrm>
        <a:graphic>
          <a:graphicData uri="http://schemas.openxmlformats.org/drawingml/2006/table">
            <a:tbl>
              <a:tblPr>
                <a:effectLst/>
              </a:tblPr>
              <a:tblGrid>
                <a:gridCol w="3651205">
                  <a:extLst>
                    <a:ext uri="{9D8B030D-6E8A-4147-A177-3AD203B41FA5}">
                      <a16:colId xmlns:a16="http://schemas.microsoft.com/office/drawing/2014/main" val="331947908"/>
                    </a:ext>
                  </a:extLst>
                </a:gridCol>
                <a:gridCol w="3651205">
                  <a:extLst>
                    <a:ext uri="{9D8B030D-6E8A-4147-A177-3AD203B41FA5}">
                      <a16:colId xmlns:a16="http://schemas.microsoft.com/office/drawing/2014/main" val="3919494787"/>
                    </a:ext>
                  </a:extLst>
                </a:gridCol>
                <a:gridCol w="3651205">
                  <a:extLst>
                    <a:ext uri="{9D8B030D-6E8A-4147-A177-3AD203B41FA5}">
                      <a16:colId xmlns:a16="http://schemas.microsoft.com/office/drawing/2014/main" val="751661757"/>
                    </a:ext>
                  </a:extLst>
                </a:gridCol>
              </a:tblGrid>
              <a:tr h="0">
                <a:tc>
                  <a:txBody>
                    <a:bodyPr/>
                    <a:lstStyle/>
                    <a:p>
                      <a:pPr lvl="0" algn="ctr"/>
                      <a:r>
                        <a:rPr lang="en-US" sz="2400"/>
                        <a:t>🔍 </a:t>
                      </a:r>
                      <a:r>
                        <a:rPr lang="en-US" sz="2400" b="1"/>
                        <a:t>1-on-1 QI Support Calls</a:t>
                      </a:r>
                      <a:endParaRPr lang="en-US" sz="2400"/>
                    </a:p>
                  </a:txBody>
                  <a:tcPr anchor="ctr"/>
                </a:tc>
                <a:tc>
                  <a:txBody>
                    <a:bodyPr/>
                    <a:lstStyle/>
                    <a:p>
                      <a:pPr lvl="0" algn="ctr"/>
                      <a:r>
                        <a:rPr lang="en-US" sz="2400"/>
                        <a:t>🤝 </a:t>
                      </a:r>
                      <a:r>
                        <a:rPr lang="en-US" sz="2400" b="1"/>
                        <a:t>QI Office Hours</a:t>
                      </a:r>
                      <a:endParaRPr lang="en-US" sz="2400"/>
                    </a:p>
                  </a:txBody>
                  <a:tcPr anchor="ctr"/>
                </a:tc>
                <a:tc>
                  <a:txBody>
                    <a:bodyPr/>
                    <a:lstStyle/>
                    <a:p>
                      <a:pPr lvl="0" algn="ctr"/>
                      <a:r>
                        <a:rPr lang="en-US" sz="2400"/>
                        <a:t>🌟 </a:t>
                      </a:r>
                      <a:r>
                        <a:rPr lang="en-US" sz="2400" b="1"/>
                        <a:t>QI Summer Series</a:t>
                      </a:r>
                      <a:endParaRPr lang="en-US" sz="2400"/>
                    </a:p>
                  </a:txBody>
                  <a:tcPr anchor="ctr"/>
                </a:tc>
                <a:extLst>
                  <a:ext uri="{0D108BD9-81ED-4DB2-BD59-A6C34878D82A}">
                    <a16:rowId xmlns:a16="http://schemas.microsoft.com/office/drawing/2014/main" val="3486340425"/>
                  </a:ext>
                </a:extLst>
              </a:tr>
            </a:tbl>
          </a:graphicData>
        </a:graphic>
      </p:graphicFrame>
      <p:graphicFrame>
        <p:nvGraphicFramePr>
          <p:cNvPr id="9" name="Table 16">
            <a:extLst>
              <a:ext uri="{FF2B5EF4-FFF2-40B4-BE49-F238E27FC236}">
                <a16:creationId xmlns:a16="http://schemas.microsoft.com/office/drawing/2014/main" id="{B9801FFE-4568-02A8-209D-FE485D79322B}"/>
              </a:ext>
            </a:extLst>
          </p:cNvPr>
          <p:cNvGraphicFramePr>
            <a:graphicFrameLocks noGrp="1"/>
          </p:cNvGraphicFramePr>
          <p:nvPr>
            <p:extLst>
              <p:ext uri="{D42A27DB-BD31-4B8C-83A1-F6EECF244321}">
                <p14:modId xmlns:p14="http://schemas.microsoft.com/office/powerpoint/2010/main" val="2182837055"/>
              </p:ext>
            </p:extLst>
          </p:nvPr>
        </p:nvGraphicFramePr>
        <p:xfrm>
          <a:off x="822268" y="2663027"/>
          <a:ext cx="10949516" cy="2895600"/>
        </p:xfrm>
        <a:graphic>
          <a:graphicData uri="http://schemas.openxmlformats.org/drawingml/2006/table">
            <a:tbl>
              <a:tblPr>
                <a:effectLst/>
              </a:tblPr>
              <a:tblGrid>
                <a:gridCol w="3657600">
                  <a:extLst>
                    <a:ext uri="{9D8B030D-6E8A-4147-A177-3AD203B41FA5}">
                      <a16:colId xmlns:a16="http://schemas.microsoft.com/office/drawing/2014/main" val="907941311"/>
                    </a:ext>
                  </a:extLst>
                </a:gridCol>
                <a:gridCol w="3651250">
                  <a:extLst>
                    <a:ext uri="{9D8B030D-6E8A-4147-A177-3AD203B41FA5}">
                      <a16:colId xmlns:a16="http://schemas.microsoft.com/office/drawing/2014/main" val="159418704"/>
                    </a:ext>
                  </a:extLst>
                </a:gridCol>
                <a:gridCol w="3640666">
                  <a:extLst>
                    <a:ext uri="{9D8B030D-6E8A-4147-A177-3AD203B41FA5}">
                      <a16:colId xmlns:a16="http://schemas.microsoft.com/office/drawing/2014/main" val="35727747"/>
                    </a:ext>
                  </a:extLst>
                </a:gridCol>
              </a:tblGrid>
              <a:tr h="2665786">
                <a:tc>
                  <a:txBody>
                    <a:bodyPr/>
                    <a:lstStyle/>
                    <a:p>
                      <a:pPr lvl="0" algn="ctr"/>
                      <a:endParaRPr lang="en-US" sz="2300" dirty="0"/>
                    </a:p>
                    <a:p>
                      <a:pPr lvl="0" algn="ctr"/>
                      <a:r>
                        <a:rPr lang="en-US" sz="2300" dirty="0"/>
                        <a:t>Schedule time with ILPQC staff for tailored coaching and strategy.</a:t>
                      </a:r>
                    </a:p>
                  </a:txBody>
                  <a:tcPr anchor="ctr"/>
                </a:tc>
                <a:tc>
                  <a:txBody>
                    <a:bodyPr/>
                    <a:lstStyle/>
                    <a:p>
                      <a:pPr lvl="0" algn="ctr"/>
                      <a:endParaRPr lang="en-US" sz="2300" dirty="0"/>
                    </a:p>
                    <a:p>
                      <a:pPr lvl="0" algn="ctr">
                        <a:buNone/>
                      </a:pPr>
                      <a:endParaRPr lang="en-US" sz="2300" dirty="0"/>
                    </a:p>
                    <a:p>
                      <a:pPr lvl="0" algn="ctr">
                        <a:buNone/>
                      </a:pPr>
                      <a:r>
                        <a:rPr lang="en-US" sz="2300" dirty="0"/>
                        <a:t>Drop in to get answers, share strategies, and focus on the Birthing Hospital Quality Designation Program.</a:t>
                      </a:r>
                    </a:p>
                    <a:p>
                      <a:pPr lvl="0" algn="ctr">
                        <a:buNone/>
                      </a:pPr>
                      <a:r>
                        <a:rPr lang="en-US" sz="2300" dirty="0"/>
                        <a:t>Tues/Thurs 1-2pm</a:t>
                      </a:r>
                      <a:endParaRPr lang="en-US" dirty="0"/>
                    </a:p>
                  </a:txBody>
                  <a:tcPr anchor="ctr"/>
                </a:tc>
                <a:tc>
                  <a:txBody>
                    <a:bodyPr/>
                    <a:lstStyle/>
                    <a:p>
                      <a:pPr lvl="0" algn="ctr"/>
                      <a:endParaRPr lang="en-US" sz="2300" dirty="0"/>
                    </a:p>
                    <a:p>
                      <a:pPr lvl="0" algn="ctr">
                        <a:buNone/>
                      </a:pPr>
                      <a:endParaRPr lang="en-US" sz="2300" dirty="0"/>
                    </a:p>
                    <a:p>
                      <a:pPr lvl="0" algn="ctr">
                        <a:buNone/>
                      </a:pPr>
                      <a:r>
                        <a:rPr lang="en-US" sz="2300" dirty="0"/>
                        <a:t>This summer: SMARTIE aims, the power of PDSAs, and putting this into action to drive change on your units.</a:t>
                      </a:r>
                      <a:endParaRPr lang="en-US" dirty="0"/>
                    </a:p>
                  </a:txBody>
                  <a:tcPr anchor="ctr"/>
                </a:tc>
                <a:extLst>
                  <a:ext uri="{0D108BD9-81ED-4DB2-BD59-A6C34878D82A}">
                    <a16:rowId xmlns:a16="http://schemas.microsoft.com/office/drawing/2014/main" val="3046869740"/>
                  </a:ext>
                </a:extLst>
              </a:tr>
            </a:tbl>
          </a:graphicData>
        </a:graphic>
      </p:graphicFrame>
      <p:sp>
        <p:nvSpPr>
          <p:cNvPr id="10" name="TextBox 18">
            <a:extLst>
              <a:ext uri="{FF2B5EF4-FFF2-40B4-BE49-F238E27FC236}">
                <a16:creationId xmlns:a16="http://schemas.microsoft.com/office/drawing/2014/main" id="{5DF131B0-297B-A99B-C508-6D5211AFE029}"/>
              </a:ext>
            </a:extLst>
          </p:cNvPr>
          <p:cNvSpPr txBox="1"/>
          <p:nvPr/>
        </p:nvSpPr>
        <p:spPr>
          <a:xfrm>
            <a:off x="2174717" y="5613155"/>
            <a:ext cx="8336667" cy="892554"/>
          </a:xfrm>
          <a:prstGeom prst="rect">
            <a:avLst/>
          </a:prstGeom>
          <a:noFill/>
          <a:ln cap="flat">
            <a:noFill/>
          </a:ln>
        </p:spPr>
        <p:txBody>
          <a:bodyPr vert="horz" wrap="square" lIns="91440" tIns="45720" rIns="91440" bIns="45720" anchor="t" anchorCtr="1" compatLnSpc="1">
            <a:sp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600" b="1" i="0" u="none" strike="noStrike" kern="1200" cap="none" spc="0" baseline="0" dirty="0">
                <a:solidFill>
                  <a:srgbClr val="444C55"/>
                </a:solidFill>
                <a:uFillTx/>
                <a:latin typeface="Calibri"/>
              </a:rPr>
              <a:t>📍 Want to learn more?</a:t>
            </a:r>
            <a:br>
              <a:rPr lang="en-US" sz="2600" b="0" i="0" u="none" strike="noStrike" kern="1200" cap="none" spc="0" baseline="0" dirty="0">
                <a:solidFill>
                  <a:srgbClr val="444C55"/>
                </a:solidFill>
                <a:uFillTx/>
                <a:latin typeface="Calibri"/>
              </a:rPr>
            </a:br>
            <a:r>
              <a:rPr lang="en-US" sz="2600" b="0" i="0" u="none" strike="noStrike" kern="1200" cap="none" spc="0" baseline="0" dirty="0">
                <a:solidFill>
                  <a:srgbClr val="444C55"/>
                </a:solidFill>
                <a:uFillTx/>
                <a:latin typeface="Calibri"/>
              </a:rPr>
              <a:t>Visit the </a:t>
            </a:r>
            <a:r>
              <a:rPr lang="en-US" sz="2600" b="1" i="0" u="none" strike="noStrike" kern="1200" cap="none" spc="0" baseline="0" dirty="0">
                <a:solidFill>
                  <a:srgbClr val="444C55"/>
                </a:solidFill>
                <a:uFillTx/>
                <a:latin typeface="Calibri"/>
              </a:rPr>
              <a:t>ILPQC Table</a:t>
            </a:r>
            <a:r>
              <a:rPr lang="en-US" sz="2600" b="0" i="0" u="none" strike="noStrike" kern="1200" cap="none" spc="0" baseline="0" dirty="0">
                <a:solidFill>
                  <a:srgbClr val="444C55"/>
                </a:solidFill>
                <a:uFillTx/>
                <a:latin typeface="Calibri"/>
              </a:rPr>
              <a:t> in the lobby and speak with our team!</a:t>
            </a:r>
          </a:p>
        </p:txBody>
      </p:sp>
      <p:sp>
        <p:nvSpPr>
          <p:cNvPr id="11" name="Rectangle 4">
            <a:extLst>
              <a:ext uri="{FF2B5EF4-FFF2-40B4-BE49-F238E27FC236}">
                <a16:creationId xmlns:a16="http://schemas.microsoft.com/office/drawing/2014/main" id="{AEC560D0-857C-5668-69E1-1F6B61DAC513}"/>
              </a:ext>
            </a:extLst>
          </p:cNvPr>
          <p:cNvSpPr/>
          <p:nvPr/>
        </p:nvSpPr>
        <p:spPr>
          <a:xfrm flipV="1">
            <a:off x="278937" y="192956"/>
            <a:ext cx="1580128" cy="553998"/>
          </a:xfrm>
          <a:prstGeom prst="rect">
            <a:avLst/>
          </a:prstGeom>
          <a:solidFill>
            <a:srgbClr val="FFFFFF"/>
          </a:solidFill>
          <a:ln cap="flat">
            <a:noFill/>
            <a:prstDash val="solid"/>
          </a:ln>
        </p:spPr>
        <p:txBody>
          <a:bodyPr vert="horz" wrap="square" lIns="91440" tIns="45720" rIns="91440" bIns="45720" anchor="ctr" anchorCtr="0" compatLnSpc="1">
            <a:spAutoFit/>
          </a:bodyPr>
          <a:lstStyle/>
          <a:p>
            <a:pPr marL="0" marR="0" lvl="0" indent="0" algn="l" defTabSz="914400" rtl="0" fontAlgn="auto" hangingPunct="0">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000000"/>
                </a:solidFill>
                <a:uFillTx/>
                <a:latin typeface="YACgEZ1cb1Q 0"/>
              </a:rPr>
              <a:t>﻿</a:t>
            </a:r>
          </a:p>
          <a:p>
            <a:pPr marL="0" marR="0" lvl="0" indent="0" algn="l" defTabSz="914400" rtl="0" fontAlgn="auto" hangingPunct="0">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pitchFamily="34"/>
            </a:endParaRPr>
          </a:p>
        </p:txBody>
      </p:sp>
      <p:pic>
        <p:nvPicPr>
          <p:cNvPr id="12" name="Picture 5">
            <a:extLst>
              <a:ext uri="{FF2B5EF4-FFF2-40B4-BE49-F238E27FC236}">
                <a16:creationId xmlns:a16="http://schemas.microsoft.com/office/drawing/2014/main" id="{4B0875B5-8CD3-6F22-61FC-B9AB1BF5231A}"/>
              </a:ext>
            </a:extLst>
          </p:cNvPr>
          <p:cNvPicPr>
            <a:picLocks noChangeAspect="1"/>
          </p:cNvPicPr>
          <p:nvPr/>
        </p:nvPicPr>
        <p:blipFill>
          <a:blip r:embed="rId6"/>
          <a:srcRect/>
          <a:stretch>
            <a:fillRect/>
          </a:stretch>
        </p:blipFill>
        <p:spPr>
          <a:xfrm>
            <a:off x="146440" y="5704920"/>
            <a:ext cx="1768733" cy="829260"/>
          </a:xfrm>
          <a:prstGeom prst="rect">
            <a:avLst/>
          </a:prstGeom>
          <a:noFill/>
          <a:ln cap="flat">
            <a:noFill/>
          </a:ln>
        </p:spPr>
      </p:pic>
      <p:sp>
        <p:nvSpPr>
          <p:cNvPr id="13" name="Rectangle 6">
            <a:extLst>
              <a:ext uri="{FF2B5EF4-FFF2-40B4-BE49-F238E27FC236}">
                <a16:creationId xmlns:a16="http://schemas.microsoft.com/office/drawing/2014/main" id="{7863DA7D-2D72-958C-6E2D-6E24C934B263}"/>
              </a:ext>
            </a:extLst>
          </p:cNvPr>
          <p:cNvSpPr/>
          <p:nvPr/>
        </p:nvSpPr>
        <p:spPr>
          <a:xfrm flipV="1">
            <a:off x="278937" y="20253"/>
            <a:ext cx="1580128" cy="830997"/>
          </a:xfrm>
          <a:prstGeom prst="rect">
            <a:avLst/>
          </a:prstGeom>
          <a:solidFill>
            <a:srgbClr val="FFFFFF"/>
          </a:solidFill>
          <a:ln cap="flat">
            <a:noFill/>
            <a:prstDash val="solid"/>
          </a:ln>
        </p:spPr>
        <p:txBody>
          <a:bodyPr vert="horz" wrap="square" lIns="91440" tIns="45720" rIns="91440" bIns="45720" anchor="ctr" anchorCtr="0" compatLnSpc="1">
            <a:spAutoFit/>
          </a:bodyPr>
          <a:lstStyle/>
          <a:p>
            <a:pPr marL="0" marR="0" lvl="0" indent="0" algn="l" defTabSz="914400" rtl="0" fontAlgn="auto" hangingPunct="0">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000000"/>
                </a:solidFill>
                <a:uFillTx/>
                <a:latin typeface="YACgEZ1cb1Q 0"/>
              </a:rPr>
              <a:t>﻿</a:t>
            </a:r>
            <a:endParaRPr lang="en-US" sz="800" b="0" i="0" u="none" strike="noStrike" kern="1200" cap="none" spc="0" baseline="0">
              <a:solidFill>
                <a:srgbClr val="444C55"/>
              </a:solidFill>
              <a:uFillTx/>
              <a:latin typeface="Calibri"/>
            </a:endParaRPr>
          </a:p>
          <a:p>
            <a:pPr marL="0" marR="0" lvl="0" indent="0" algn="l" defTabSz="914400" rtl="0" fontAlgn="auto" hangingPunct="0">
              <a:lnSpc>
                <a:spcPct val="100000"/>
              </a:lnSpc>
              <a:spcBef>
                <a:spcPts val="0"/>
              </a:spcBef>
              <a:spcAft>
                <a:spcPts val="0"/>
              </a:spcAft>
              <a:buNone/>
              <a:tabLst/>
              <a:defRPr sz="1800" b="0" i="0" u="none" strike="noStrike" kern="0" cap="none" spc="0" baseline="0">
                <a:solidFill>
                  <a:srgbClr val="000000"/>
                </a:solidFill>
                <a:uFillTx/>
              </a:defRPr>
            </a:pPr>
            <a:br>
              <a:rPr lang="en-US" sz="1800" b="0" i="0" u="none" strike="noStrike" kern="1200" cap="none" spc="0" baseline="0">
                <a:solidFill>
                  <a:srgbClr val="444C55"/>
                </a:solidFill>
                <a:uFillTx/>
                <a:latin typeface="Arial" pitchFamily="34"/>
              </a:rPr>
            </a:br>
            <a:endParaRPr lang="en-US" sz="1800" b="0" i="0" u="none" strike="noStrike" kern="1200" cap="none" spc="0" baseline="0">
              <a:solidFill>
                <a:srgbClr val="444C55"/>
              </a:solidFill>
              <a:uFillTx/>
              <a:latin typeface="Arial" pitchFamily="34"/>
            </a:endParaRPr>
          </a:p>
        </p:txBody>
      </p:sp>
      <p:sp>
        <p:nvSpPr>
          <p:cNvPr id="14" name="TextBox 8">
            <a:extLst>
              <a:ext uri="{FF2B5EF4-FFF2-40B4-BE49-F238E27FC236}">
                <a16:creationId xmlns:a16="http://schemas.microsoft.com/office/drawing/2014/main" id="{B57159B2-0964-47B7-73E7-17924C049B6D}"/>
              </a:ext>
            </a:extLst>
          </p:cNvPr>
          <p:cNvSpPr txBox="1"/>
          <p:nvPr/>
        </p:nvSpPr>
        <p:spPr>
          <a:xfrm>
            <a:off x="346511" y="417615"/>
            <a:ext cx="11627318" cy="1304327"/>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6345"/>
              </a:lnSpc>
              <a:spcBef>
                <a:spcPts val="0"/>
              </a:spcBef>
              <a:spcAft>
                <a:spcPts val="0"/>
              </a:spcAft>
              <a:buNone/>
              <a:tabLst/>
              <a:defRPr sz="1800" b="0" i="0" u="none" strike="noStrike" kern="0" cap="none" spc="0" baseline="0">
                <a:solidFill>
                  <a:srgbClr val="000000"/>
                </a:solidFill>
                <a:uFillTx/>
              </a:defRPr>
            </a:pPr>
            <a:r>
              <a:rPr lang="en-US" sz="5300" b="1" i="0" u="none" strike="noStrike" kern="1200" cap="none" spc="0" baseline="0" dirty="0">
                <a:solidFill>
                  <a:srgbClr val="1C498B"/>
                </a:solidFill>
                <a:uFillTx/>
                <a:latin typeface="Calibri"/>
                <a:ea typeface="RoxboroughCF Bold"/>
                <a:cs typeface="RoxboroughCF Bold"/>
              </a:rPr>
              <a:t>ILPQC is Here to Support Your Success:</a:t>
            </a:r>
          </a:p>
          <a:p>
            <a:pPr marL="0" marR="0" lvl="0" indent="0" algn="ctr" defTabSz="609539" rtl="0" fontAlgn="auto" hangingPunct="1">
              <a:lnSpc>
                <a:spcPts val="3965"/>
              </a:lnSpc>
              <a:spcBef>
                <a:spcPts val="0"/>
              </a:spcBef>
              <a:spcAft>
                <a:spcPts val="0"/>
              </a:spcAft>
              <a:buNone/>
              <a:tabLst/>
              <a:defRPr sz="1800" b="0" i="0" u="none" strike="noStrike" kern="0" cap="none" spc="0" baseline="0">
                <a:solidFill>
                  <a:srgbClr val="000000"/>
                </a:solidFill>
                <a:uFillTx/>
              </a:defRPr>
            </a:pPr>
            <a:r>
              <a:rPr lang="en-US" sz="3300" b="1" i="0" u="none" strike="noStrike" kern="1200" cap="none" spc="0" baseline="0" dirty="0">
                <a:solidFill>
                  <a:srgbClr val="1C498B"/>
                </a:solidFill>
                <a:uFillTx/>
                <a:latin typeface="Aptos"/>
                <a:ea typeface="RoxboroughCF Bold"/>
                <a:cs typeface="RoxboroughCF Bold"/>
              </a:rPr>
              <a:t>2025 Quality Improvement Support </a:t>
            </a:r>
          </a:p>
        </p:txBody>
      </p:sp>
    </p:spTree>
    <p:extLst>
      <p:ext uri="{BB962C8B-B14F-4D97-AF65-F5344CB8AC3E}">
        <p14:creationId xmlns:p14="http://schemas.microsoft.com/office/powerpoint/2010/main" val="875359067"/>
      </p:ext>
    </p:extLst>
  </p:cSld>
  <p:clrMapOvr>
    <a:masterClrMapping/>
  </p:clrMapOvr>
  <p:extLst>
    <p:ext uri="{6950BFC3-D8DA-4A85-94F7-54DA5524770B}">
      <p188:commentRel xmlns:p188="http://schemas.microsoft.com/office/powerpoint/2018/8/main" r:id="rId2"/>
    </p:ext>
  </p:extLst>
</p:sld>
</file>

<file path=ppt/slides/slide61.xml><?xml version="1.0" encoding="utf-8"?>
<p:sld xmlns:a="http://schemas.openxmlformats.org/drawingml/2006/main" xmlns:r="http://schemas.openxmlformats.org/officeDocument/2006/relationships" xmlns:p="http://schemas.openxmlformats.org/presentationml/2006/main">
  <p:cSld name="Slide699">
    <p:spTree>
      <p:nvGrpSpPr>
        <p:cNvPr id="1" name=""/>
        <p:cNvGrpSpPr/>
        <p:nvPr/>
      </p:nvGrpSpPr>
      <p:grpSpPr>
        <a:xfrm>
          <a:off x="0" y="0"/>
          <a:ext cx="0" cy="0"/>
          <a:chOff x="0" y="0"/>
          <a:chExt cx="0" cy="0"/>
        </a:xfrm>
      </p:grpSpPr>
      <p:sp>
        <p:nvSpPr>
          <p:cNvPr id="2" name="Rectangle 11">
            <a:extLst>
              <a:ext uri="{FF2B5EF4-FFF2-40B4-BE49-F238E27FC236}">
                <a16:creationId xmlns:a16="http://schemas.microsoft.com/office/drawing/2014/main" id="{51E3B737-9C15-D411-7897-B17A48DF43D2}"/>
              </a:ext>
            </a:extLst>
          </p:cNvPr>
          <p:cNvSpPr/>
          <p:nvPr/>
        </p:nvSpPr>
        <p:spPr>
          <a:xfrm>
            <a:off x="7213601" y="-12701"/>
            <a:ext cx="5003797" cy="1485900"/>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3" name="Picture 3">
            <a:extLst>
              <a:ext uri="{FF2B5EF4-FFF2-40B4-BE49-F238E27FC236}">
                <a16:creationId xmlns:a16="http://schemas.microsoft.com/office/drawing/2014/main" id="{E2DBAAFC-07B3-5C7A-EFE6-48F8FE306554}"/>
              </a:ext>
            </a:extLst>
          </p:cNvPr>
          <p:cNvPicPr>
            <a:picLocks noChangeAspect="1"/>
          </p:cNvPicPr>
          <p:nvPr/>
        </p:nvPicPr>
        <p:blipFill>
          <a:blip r:embed="rId2">
            <a:alphaModFix amt="43000"/>
          </a:blip>
          <a:srcRect l="4801" t="64484" r="4801"/>
          <a:stretch>
            <a:fillRect/>
          </a:stretch>
        </p:blipFill>
        <p:spPr>
          <a:xfrm>
            <a:off x="2373380" y="0"/>
            <a:ext cx="9818616" cy="6858000"/>
          </a:xfrm>
          <a:prstGeom prst="rect">
            <a:avLst/>
          </a:prstGeom>
          <a:noFill/>
          <a:ln cap="flat">
            <a:noFill/>
          </a:ln>
        </p:spPr>
      </p:pic>
      <p:sp>
        <p:nvSpPr>
          <p:cNvPr id="4" name="Freeform 4">
            <a:extLst>
              <a:ext uri="{FF2B5EF4-FFF2-40B4-BE49-F238E27FC236}">
                <a16:creationId xmlns:a16="http://schemas.microsoft.com/office/drawing/2014/main" id="{BCEC80F8-3150-F7EC-42FF-5B9C37210DE3}"/>
              </a:ext>
            </a:extLst>
          </p:cNvPr>
          <p:cNvSpPr/>
          <p:nvPr/>
        </p:nvSpPr>
        <p:spPr>
          <a:xfrm rot="5400013">
            <a:off x="1727008" y="-205630"/>
            <a:ext cx="7063621" cy="7063621"/>
          </a:xfrm>
          <a:custGeom>
            <a:avLst/>
            <a:gdLst>
              <a:gd name="f0" fmla="val w"/>
              <a:gd name="f1" fmla="val h"/>
              <a:gd name="f2" fmla="val 0"/>
              <a:gd name="f3" fmla="val 10595436"/>
              <a:gd name="f4" fmla="*/ f0 1 10595436"/>
              <a:gd name="f5" fmla="*/ f1 1 10595436"/>
              <a:gd name="f6" fmla="+- f3 0 f2"/>
              <a:gd name="f7" fmla="*/ f6 1 10595436"/>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10595436" h="10595436">
                <a:moveTo>
                  <a:pt x="f2" y="f2"/>
                </a:moveTo>
                <a:lnTo>
                  <a:pt x="f3" y="f2"/>
                </a:lnTo>
                <a:lnTo>
                  <a:pt x="f3" y="f3"/>
                </a:lnTo>
                <a:lnTo>
                  <a:pt x="f2" y="f3"/>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Calibri"/>
            </a:endParaRPr>
          </a:p>
        </p:txBody>
      </p:sp>
      <p:sp>
        <p:nvSpPr>
          <p:cNvPr id="5" name="AutoShape 5">
            <a:extLst>
              <a:ext uri="{FF2B5EF4-FFF2-40B4-BE49-F238E27FC236}">
                <a16:creationId xmlns:a16="http://schemas.microsoft.com/office/drawing/2014/main" id="{3B5D64A1-6A0C-67E8-66CB-B9B57F3B6743}"/>
              </a:ext>
            </a:extLst>
          </p:cNvPr>
          <p:cNvSpPr/>
          <p:nvPr/>
        </p:nvSpPr>
        <p:spPr>
          <a:xfrm>
            <a:off x="1913747" y="329577"/>
            <a:ext cx="8774298"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Calibri"/>
            </a:endParaRPr>
          </a:p>
        </p:txBody>
      </p:sp>
      <p:sp>
        <p:nvSpPr>
          <p:cNvPr id="6" name="AutoShape 6">
            <a:extLst>
              <a:ext uri="{FF2B5EF4-FFF2-40B4-BE49-F238E27FC236}">
                <a16:creationId xmlns:a16="http://schemas.microsoft.com/office/drawing/2014/main" id="{6D94E7B3-9810-B142-8719-D8E652B08543}"/>
              </a:ext>
            </a:extLst>
          </p:cNvPr>
          <p:cNvSpPr/>
          <p:nvPr/>
        </p:nvSpPr>
        <p:spPr>
          <a:xfrm>
            <a:off x="4030419" y="6445349"/>
            <a:ext cx="4620060"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Calibri"/>
            </a:endParaRPr>
          </a:p>
        </p:txBody>
      </p:sp>
      <p:sp>
        <p:nvSpPr>
          <p:cNvPr id="7" name="TextBox 8">
            <a:extLst>
              <a:ext uri="{FF2B5EF4-FFF2-40B4-BE49-F238E27FC236}">
                <a16:creationId xmlns:a16="http://schemas.microsoft.com/office/drawing/2014/main" id="{C946EC70-8868-FBE0-0AAC-C7AB7F545EE5}"/>
              </a:ext>
            </a:extLst>
          </p:cNvPr>
          <p:cNvSpPr txBox="1"/>
          <p:nvPr/>
        </p:nvSpPr>
        <p:spPr>
          <a:xfrm>
            <a:off x="1824346" y="417615"/>
            <a:ext cx="8543303" cy="2285241"/>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6345"/>
              </a:lnSpc>
              <a:spcBef>
                <a:spcPts val="0"/>
              </a:spcBef>
              <a:spcAft>
                <a:spcPts val="0"/>
              </a:spcAft>
              <a:buNone/>
              <a:tabLst/>
              <a:defRPr sz="1800" b="0" i="0" u="none" strike="noStrike" kern="0" cap="none" spc="0" baseline="0">
                <a:solidFill>
                  <a:srgbClr val="000000"/>
                </a:solidFill>
                <a:uFillTx/>
              </a:defRPr>
            </a:pPr>
            <a:r>
              <a:rPr lang="en-US" sz="5300" b="1" i="0" u="none" strike="noStrike" kern="1200" cap="none" spc="0" baseline="0" dirty="0">
                <a:solidFill>
                  <a:srgbClr val="1C498B"/>
                </a:solidFill>
                <a:uFillTx/>
                <a:latin typeface="Calibri"/>
                <a:ea typeface="RoxboroughCF Bold"/>
                <a:cs typeface="RoxboroughCF Bold"/>
              </a:rPr>
              <a:t>ILPQC QI Summer Series:</a:t>
            </a:r>
          </a:p>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3200" b="0" i="0" u="none" strike="noStrike" kern="1200" cap="none" spc="0" baseline="0" dirty="0">
                <a:solidFill>
                  <a:srgbClr val="1C498B"/>
                </a:solidFill>
                <a:uFillTx/>
                <a:latin typeface="Calibri"/>
              </a:rPr>
              <a:t>From SMARTIE Aims to PDSA Action: </a:t>
            </a:r>
          </a:p>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3200" b="0" i="0" u="none" strike="noStrike" kern="1200" cap="none" spc="0" baseline="0" dirty="0">
                <a:solidFill>
                  <a:srgbClr val="1C498B"/>
                </a:solidFill>
                <a:uFillTx/>
                <a:latin typeface="Calibri"/>
              </a:rPr>
              <a:t>A Hands-On Summer Series to</a:t>
            </a:r>
          </a:p>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3200" b="0" i="0" u="none" strike="noStrike" kern="1200" cap="none" spc="0" baseline="0" dirty="0">
                <a:solidFill>
                  <a:srgbClr val="1C498B"/>
                </a:solidFill>
                <a:uFillTx/>
                <a:latin typeface="Calibri"/>
              </a:rPr>
              <a:t>Drive Change at the Bedside</a:t>
            </a:r>
            <a:endParaRPr lang="en-US" sz="3200" b="1" i="0" u="none" strike="noStrike" kern="1200" cap="none" spc="0" baseline="0" dirty="0">
              <a:solidFill>
                <a:srgbClr val="1C498B"/>
              </a:solidFill>
              <a:uFillTx/>
              <a:latin typeface="Calibri"/>
              <a:ea typeface="RoxboroughCF Bold"/>
              <a:cs typeface="RoxboroughCF Bold"/>
            </a:endParaRPr>
          </a:p>
        </p:txBody>
      </p:sp>
      <p:pic>
        <p:nvPicPr>
          <p:cNvPr id="8" name="Picture 12" descr="PDSA Cycle - The W. Edwards Deming Institute">
            <a:extLst>
              <a:ext uri="{FF2B5EF4-FFF2-40B4-BE49-F238E27FC236}">
                <a16:creationId xmlns:a16="http://schemas.microsoft.com/office/drawing/2014/main" id="{BC7D456B-AC35-2231-2943-47373FE40C18}"/>
              </a:ext>
            </a:extLst>
          </p:cNvPr>
          <p:cNvPicPr>
            <a:picLocks noChangeAspect="1"/>
          </p:cNvPicPr>
          <p:nvPr/>
        </p:nvPicPr>
        <p:blipFill>
          <a:blip r:embed="rId5"/>
          <a:stretch>
            <a:fillRect/>
          </a:stretch>
        </p:blipFill>
        <p:spPr>
          <a:xfrm>
            <a:off x="9410913" y="934599"/>
            <a:ext cx="1773926" cy="1754962"/>
          </a:xfrm>
          <a:prstGeom prst="rect">
            <a:avLst/>
          </a:prstGeom>
          <a:noFill/>
          <a:ln cap="flat">
            <a:noFill/>
          </a:ln>
        </p:spPr>
      </p:pic>
      <p:graphicFrame>
        <p:nvGraphicFramePr>
          <p:cNvPr id="9" name="Table 15">
            <a:extLst>
              <a:ext uri="{FF2B5EF4-FFF2-40B4-BE49-F238E27FC236}">
                <a16:creationId xmlns:a16="http://schemas.microsoft.com/office/drawing/2014/main" id="{CA3C565C-8C33-AEC6-18C8-4628B32F70B2}"/>
              </a:ext>
            </a:extLst>
          </p:cNvPr>
          <p:cNvGraphicFramePr>
            <a:graphicFrameLocks noGrp="1"/>
          </p:cNvGraphicFramePr>
          <p:nvPr>
            <p:extLst>
              <p:ext uri="{D42A27DB-BD31-4B8C-83A1-F6EECF244321}">
                <p14:modId xmlns:p14="http://schemas.microsoft.com/office/powerpoint/2010/main" val="3992851413"/>
              </p:ext>
            </p:extLst>
          </p:nvPr>
        </p:nvGraphicFramePr>
        <p:xfrm>
          <a:off x="1032458" y="2727778"/>
          <a:ext cx="10972800" cy="3108960"/>
        </p:xfrm>
        <a:graphic>
          <a:graphicData uri="http://schemas.openxmlformats.org/drawingml/2006/table">
            <a:tbl>
              <a:tblPr>
                <a:effectLst/>
              </a:tblPr>
              <a:tblGrid>
                <a:gridCol w="3657600">
                  <a:extLst>
                    <a:ext uri="{9D8B030D-6E8A-4147-A177-3AD203B41FA5}">
                      <a16:colId xmlns:a16="http://schemas.microsoft.com/office/drawing/2014/main" val="3982932698"/>
                    </a:ext>
                  </a:extLst>
                </a:gridCol>
                <a:gridCol w="3657600">
                  <a:extLst>
                    <a:ext uri="{9D8B030D-6E8A-4147-A177-3AD203B41FA5}">
                      <a16:colId xmlns:a16="http://schemas.microsoft.com/office/drawing/2014/main" val="2514131309"/>
                    </a:ext>
                  </a:extLst>
                </a:gridCol>
                <a:gridCol w="3657600">
                  <a:extLst>
                    <a:ext uri="{9D8B030D-6E8A-4147-A177-3AD203B41FA5}">
                      <a16:colId xmlns:a16="http://schemas.microsoft.com/office/drawing/2014/main" val="1142298497"/>
                    </a:ext>
                  </a:extLst>
                </a:gridCol>
              </a:tblGrid>
              <a:tr h="0">
                <a:tc>
                  <a:txBody>
                    <a:bodyPr/>
                    <a:lstStyle/>
                    <a:p>
                      <a:pPr lvl="0" algn="ctr"/>
                      <a:r>
                        <a:rPr lang="en-US" b="1" u="none"/>
                        <a:t>📅 </a:t>
                      </a:r>
                      <a:r>
                        <a:rPr lang="en-US" b="1" u="sng"/>
                        <a:t>Date</a:t>
                      </a:r>
                    </a:p>
                  </a:txBody>
                  <a:tcPr anchor="ctr">
                    <a:solidFill>
                      <a:srgbClr val="FDE6E0"/>
                    </a:solidFill>
                  </a:tcPr>
                </a:tc>
                <a:tc>
                  <a:txBody>
                    <a:bodyPr/>
                    <a:lstStyle/>
                    <a:p>
                      <a:pPr lvl="0" algn="ctr"/>
                      <a:r>
                        <a:rPr lang="en-US" b="1" u="none"/>
                        <a:t>🧠 </a:t>
                      </a:r>
                      <a:r>
                        <a:rPr lang="en-US" b="1" u="sng"/>
                        <a:t>Session Title</a:t>
                      </a:r>
                    </a:p>
                  </a:txBody>
                  <a:tcPr anchor="ctr">
                    <a:solidFill>
                      <a:srgbClr val="FDE6E0"/>
                    </a:solidFill>
                  </a:tcPr>
                </a:tc>
                <a:tc>
                  <a:txBody>
                    <a:bodyPr/>
                    <a:lstStyle/>
                    <a:p>
                      <a:pPr lvl="0" algn="ctr"/>
                      <a:r>
                        <a:rPr lang="en-US" b="1" u="none"/>
                        <a:t>💬 </a:t>
                      </a:r>
                      <a:r>
                        <a:rPr lang="en-US" b="1" u="sng"/>
                        <a:t>Focus</a:t>
                      </a:r>
                    </a:p>
                  </a:txBody>
                  <a:tcPr anchor="ctr">
                    <a:solidFill>
                      <a:srgbClr val="FDE6E0"/>
                    </a:solidFill>
                  </a:tcPr>
                </a:tc>
                <a:extLst>
                  <a:ext uri="{0D108BD9-81ED-4DB2-BD59-A6C34878D82A}">
                    <a16:rowId xmlns:a16="http://schemas.microsoft.com/office/drawing/2014/main" val="966464432"/>
                  </a:ext>
                </a:extLst>
              </a:tr>
              <a:tr h="0">
                <a:tc>
                  <a:txBody>
                    <a:bodyPr/>
                    <a:lstStyle/>
                    <a:p>
                      <a:pPr lvl="0" algn="ctr"/>
                      <a:r>
                        <a:rPr lang="en-US" sz="2000" b="1" dirty="0"/>
                        <a:t>Tuesday, July 1 at 12 PM</a:t>
                      </a:r>
                      <a:endParaRPr lang="en-US" sz="2000" dirty="0"/>
                    </a:p>
                  </a:txBody>
                  <a:tcPr anchor="ctr">
                    <a:solidFill>
                      <a:srgbClr val="FDE0E9"/>
                    </a:solidFill>
                  </a:tcPr>
                </a:tc>
                <a:tc>
                  <a:txBody>
                    <a:bodyPr/>
                    <a:lstStyle/>
                    <a:p>
                      <a:pPr lvl="0" algn="ctr"/>
                      <a:r>
                        <a:rPr lang="en-US" sz="2000" b="1" dirty="0"/>
                        <a:t>“Aim High with SMARTIE”</a:t>
                      </a:r>
                      <a:endParaRPr lang="en-US" sz="2000" dirty="0"/>
                    </a:p>
                  </a:txBody>
                  <a:tcPr anchor="ctr">
                    <a:solidFill>
                      <a:srgbClr val="FDE0E9"/>
                    </a:solidFill>
                  </a:tcPr>
                </a:tc>
                <a:tc>
                  <a:txBody>
                    <a:bodyPr/>
                    <a:lstStyle/>
                    <a:p>
                      <a:pPr lvl="0" algn="ctr"/>
                      <a:r>
                        <a:rPr lang="en-US"/>
                        <a:t>Learn how to draft focused, inclusive SMART goals to guide your QI work.</a:t>
                      </a:r>
                    </a:p>
                  </a:txBody>
                  <a:tcPr anchor="ctr">
                    <a:solidFill>
                      <a:srgbClr val="FDE0E9"/>
                    </a:solidFill>
                  </a:tcPr>
                </a:tc>
                <a:extLst>
                  <a:ext uri="{0D108BD9-81ED-4DB2-BD59-A6C34878D82A}">
                    <a16:rowId xmlns:a16="http://schemas.microsoft.com/office/drawing/2014/main" val="1857491572"/>
                  </a:ext>
                </a:extLst>
              </a:tr>
              <a:tr h="0">
                <a:tc>
                  <a:txBody>
                    <a:bodyPr/>
                    <a:lstStyle/>
                    <a:p>
                      <a:pPr lvl="0" algn="ctr"/>
                      <a:r>
                        <a:rPr lang="en-US" sz="2000" b="1" dirty="0"/>
                        <a:t>Tuesday, July 29 at 12 PM</a:t>
                      </a:r>
                      <a:endParaRPr lang="en-US" sz="2000" dirty="0"/>
                    </a:p>
                  </a:txBody>
                  <a:tcPr anchor="ctr">
                    <a:solidFill>
                      <a:srgbClr val="ADA7C9"/>
                    </a:solidFill>
                  </a:tcPr>
                </a:tc>
                <a:tc>
                  <a:txBody>
                    <a:bodyPr/>
                    <a:lstStyle/>
                    <a:p>
                      <a:pPr lvl="0" algn="ctr"/>
                      <a:r>
                        <a:rPr lang="en-US" sz="2000" b="1" dirty="0"/>
                        <a:t>“PDSA Like a Pro”</a:t>
                      </a:r>
                      <a:endParaRPr lang="en-US" sz="2000" dirty="0"/>
                    </a:p>
                  </a:txBody>
                  <a:tcPr anchor="ctr">
                    <a:solidFill>
                      <a:srgbClr val="ADA7C9"/>
                    </a:solidFill>
                  </a:tcPr>
                </a:tc>
                <a:tc>
                  <a:txBody>
                    <a:bodyPr/>
                    <a:lstStyle/>
                    <a:p>
                      <a:pPr lvl="0" algn="ctr"/>
                      <a:r>
                        <a:rPr lang="en-US"/>
                        <a:t>A practical walkthrough of Plan-Do-Study-Act cycles that drive results.</a:t>
                      </a:r>
                    </a:p>
                  </a:txBody>
                  <a:tcPr anchor="ctr">
                    <a:solidFill>
                      <a:srgbClr val="ADA7C9"/>
                    </a:solidFill>
                  </a:tcPr>
                </a:tc>
                <a:extLst>
                  <a:ext uri="{0D108BD9-81ED-4DB2-BD59-A6C34878D82A}">
                    <a16:rowId xmlns:a16="http://schemas.microsoft.com/office/drawing/2014/main" val="17389511"/>
                  </a:ext>
                </a:extLst>
              </a:tr>
              <a:tr h="0">
                <a:tc>
                  <a:txBody>
                    <a:bodyPr/>
                    <a:lstStyle/>
                    <a:p>
                      <a:pPr lvl="0" algn="ctr"/>
                      <a:r>
                        <a:rPr lang="en-US" sz="2000" b="1" dirty="0"/>
                        <a:t>Tuesday, August 12 at 12 PM</a:t>
                      </a:r>
                      <a:endParaRPr lang="en-US" sz="2000" dirty="0"/>
                    </a:p>
                  </a:txBody>
                  <a:tcPr anchor="ctr">
                    <a:solidFill>
                      <a:srgbClr val="AAC0AF"/>
                    </a:solidFill>
                  </a:tcPr>
                </a:tc>
                <a:tc>
                  <a:txBody>
                    <a:bodyPr/>
                    <a:lstStyle/>
                    <a:p>
                      <a:pPr lvl="0" algn="ctr"/>
                      <a:r>
                        <a:rPr lang="en-US" b="1" dirty="0"/>
                        <a:t>“</a:t>
                      </a:r>
                      <a:r>
                        <a:rPr lang="en-US" sz="2000" b="1" dirty="0"/>
                        <a:t>Make It Happen with a PDSA”</a:t>
                      </a:r>
                      <a:endParaRPr lang="en-US" dirty="0"/>
                    </a:p>
                  </a:txBody>
                  <a:tcPr anchor="ctr">
                    <a:solidFill>
                      <a:srgbClr val="AAC0AF"/>
                    </a:solidFill>
                  </a:tcPr>
                </a:tc>
                <a:tc>
                  <a:txBody>
                    <a:bodyPr/>
                    <a:lstStyle/>
                    <a:p>
                      <a:pPr lvl="0" algn="ctr"/>
                      <a:r>
                        <a:rPr lang="en-US" dirty="0"/>
                        <a:t>Apply PDSA cycles at your unit to create measurable, sustainable change.</a:t>
                      </a:r>
                    </a:p>
                  </a:txBody>
                  <a:tcPr anchor="ctr">
                    <a:solidFill>
                      <a:srgbClr val="AAC0AF"/>
                    </a:solidFill>
                  </a:tcPr>
                </a:tc>
                <a:extLst>
                  <a:ext uri="{0D108BD9-81ED-4DB2-BD59-A6C34878D82A}">
                    <a16:rowId xmlns:a16="http://schemas.microsoft.com/office/drawing/2014/main" val="3208833064"/>
                  </a:ext>
                </a:extLst>
              </a:tr>
            </a:tbl>
          </a:graphicData>
        </a:graphic>
      </p:graphicFrame>
      <p:pic>
        <p:nvPicPr>
          <p:cNvPr id="10" name="Picture 14">
            <a:extLst>
              <a:ext uri="{FF2B5EF4-FFF2-40B4-BE49-F238E27FC236}">
                <a16:creationId xmlns:a16="http://schemas.microsoft.com/office/drawing/2014/main" id="{9B1A9246-B9C7-3BEC-4AE9-BA3EFF95217B}"/>
              </a:ext>
            </a:extLst>
          </p:cNvPr>
          <p:cNvPicPr>
            <a:picLocks noChangeAspect="1"/>
          </p:cNvPicPr>
          <p:nvPr/>
        </p:nvPicPr>
        <p:blipFill>
          <a:blip r:embed="rId6"/>
          <a:stretch>
            <a:fillRect/>
          </a:stretch>
        </p:blipFill>
        <p:spPr>
          <a:xfrm>
            <a:off x="109564" y="5079089"/>
            <a:ext cx="1275329" cy="1591731"/>
          </a:xfrm>
          <a:prstGeom prst="rect">
            <a:avLst/>
          </a:prstGeom>
          <a:noFill/>
          <a:ln cap="flat">
            <a:noFill/>
          </a:ln>
        </p:spPr>
      </p:pic>
      <p:sp>
        <p:nvSpPr>
          <p:cNvPr id="11" name="Rectangle 1">
            <a:extLst>
              <a:ext uri="{FF2B5EF4-FFF2-40B4-BE49-F238E27FC236}">
                <a16:creationId xmlns:a16="http://schemas.microsoft.com/office/drawing/2014/main" id="{4C765731-670B-4676-97FA-5ECCA7C48795}"/>
              </a:ext>
            </a:extLst>
          </p:cNvPr>
          <p:cNvSpPr/>
          <p:nvPr/>
        </p:nvSpPr>
        <p:spPr>
          <a:xfrm>
            <a:off x="0" y="0"/>
            <a:ext cx="12191996" cy="0"/>
          </a:xfrm>
          <a:prstGeom prst="rect">
            <a:avLst/>
          </a:prstGeom>
          <a:noFill/>
          <a:ln cap="flat">
            <a:noFill/>
            <a:prstDash val="solid"/>
          </a:ln>
        </p:spPr>
        <p:txBody>
          <a:bodyPr vert="horz" wrap="none" lIns="91440" tIns="45720" rIns="91440" bIns="45720" anchor="ctr"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Rectangle 2">
            <a:extLst>
              <a:ext uri="{FF2B5EF4-FFF2-40B4-BE49-F238E27FC236}">
                <a16:creationId xmlns:a16="http://schemas.microsoft.com/office/drawing/2014/main" id="{FD89AF7D-B3A6-64F4-8330-D7C0E051C0D1}"/>
              </a:ext>
            </a:extLst>
          </p:cNvPr>
          <p:cNvSpPr/>
          <p:nvPr/>
        </p:nvSpPr>
        <p:spPr>
          <a:xfrm>
            <a:off x="152403" y="152403"/>
            <a:ext cx="12191996" cy="0"/>
          </a:xfrm>
          <a:prstGeom prst="rect">
            <a:avLst/>
          </a:prstGeom>
          <a:noFill/>
          <a:ln cap="flat">
            <a:noFill/>
            <a:prstDash val="solid"/>
          </a:ln>
        </p:spPr>
        <p:txBody>
          <a:bodyPr vert="horz" wrap="none" lIns="91440" tIns="45720" rIns="91440" bIns="45720" anchor="ctr"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3" name="Rectangle 3">
            <a:extLst>
              <a:ext uri="{FF2B5EF4-FFF2-40B4-BE49-F238E27FC236}">
                <a16:creationId xmlns:a16="http://schemas.microsoft.com/office/drawing/2014/main" id="{3E6700B6-6AEF-0860-2C8A-628F7E2236E4}"/>
              </a:ext>
            </a:extLst>
          </p:cNvPr>
          <p:cNvSpPr/>
          <p:nvPr/>
        </p:nvSpPr>
        <p:spPr>
          <a:xfrm>
            <a:off x="304796" y="304796"/>
            <a:ext cx="12191996" cy="0"/>
          </a:xfrm>
          <a:prstGeom prst="rect">
            <a:avLst/>
          </a:prstGeom>
          <a:noFill/>
          <a:ln cap="flat">
            <a:noFill/>
            <a:prstDash val="solid"/>
          </a:ln>
        </p:spPr>
        <p:txBody>
          <a:bodyPr vert="horz" wrap="none" lIns="91440" tIns="45720" rIns="91440" bIns="45720" anchor="ctr"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4" name="TextBox 20">
            <a:extLst>
              <a:ext uri="{FF2B5EF4-FFF2-40B4-BE49-F238E27FC236}">
                <a16:creationId xmlns:a16="http://schemas.microsoft.com/office/drawing/2014/main" id="{B8BD2983-B026-4D84-3082-CFEF60C50244}"/>
              </a:ext>
            </a:extLst>
          </p:cNvPr>
          <p:cNvSpPr txBox="1"/>
          <p:nvPr/>
        </p:nvSpPr>
        <p:spPr>
          <a:xfrm>
            <a:off x="3707379" y="6255721"/>
            <a:ext cx="6111236" cy="369335"/>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15" name="Picture 5">
            <a:extLst>
              <a:ext uri="{FF2B5EF4-FFF2-40B4-BE49-F238E27FC236}">
                <a16:creationId xmlns:a16="http://schemas.microsoft.com/office/drawing/2014/main" id="{5E6A69B0-D1BF-7CEE-0628-EA34758D3FBB}"/>
              </a:ext>
            </a:extLst>
          </p:cNvPr>
          <p:cNvPicPr>
            <a:picLocks noChangeAspect="1"/>
          </p:cNvPicPr>
          <p:nvPr/>
        </p:nvPicPr>
        <p:blipFill>
          <a:blip r:embed="rId7"/>
          <a:srcRect/>
          <a:stretch>
            <a:fillRect/>
          </a:stretch>
        </p:blipFill>
        <p:spPr>
          <a:xfrm>
            <a:off x="10432526" y="5947467"/>
            <a:ext cx="1768733" cy="829260"/>
          </a:xfrm>
          <a:prstGeom prst="rect">
            <a:avLst/>
          </a:prstGeom>
          <a:noFill/>
          <a:ln cap="flat">
            <a:noFill/>
          </a:ln>
        </p:spPr>
      </p:pic>
      <p:pic>
        <p:nvPicPr>
          <p:cNvPr id="19" name="Picture 18" descr="A yellow sun with a smiling face&#10;&#10;AI-generated content may be incorrect.">
            <a:extLst>
              <a:ext uri="{FF2B5EF4-FFF2-40B4-BE49-F238E27FC236}">
                <a16:creationId xmlns:a16="http://schemas.microsoft.com/office/drawing/2014/main" id="{ADD661CE-3AB7-8B66-BE7E-72AC7BF2AB6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91233" y="696189"/>
            <a:ext cx="2348200" cy="1905607"/>
          </a:xfrm>
          <a:prstGeom prst="rect">
            <a:avLst/>
          </a:prstGeom>
        </p:spPr>
      </p:pic>
    </p:spTree>
    <p:extLst>
      <p:ext uri="{BB962C8B-B14F-4D97-AF65-F5344CB8AC3E}">
        <p14:creationId xmlns:p14="http://schemas.microsoft.com/office/powerpoint/2010/main" val="386825241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name="Slide689">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410A632-87DF-39C5-9D3F-DFC74BDAA0FD}"/>
              </a:ext>
            </a:extLst>
          </p:cNvPr>
          <p:cNvSpPr/>
          <p:nvPr/>
        </p:nvSpPr>
        <p:spPr>
          <a:xfrm>
            <a:off x="7202463" y="0"/>
            <a:ext cx="4989533" cy="148224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Freeform 2">
            <a:extLst>
              <a:ext uri="{FF2B5EF4-FFF2-40B4-BE49-F238E27FC236}">
                <a16:creationId xmlns:a16="http://schemas.microsoft.com/office/drawing/2014/main" id="{BD43C61D-1520-54CE-4EDD-DB788DACA78E}"/>
              </a:ext>
            </a:extLst>
          </p:cNvPr>
          <p:cNvSpPr/>
          <p:nvPr/>
        </p:nvSpPr>
        <p:spPr>
          <a:xfrm>
            <a:off x="0" y="-2567159"/>
            <a:ext cx="12477637" cy="3010232"/>
          </a:xfrm>
          <a:custGeom>
            <a:avLst/>
            <a:gdLst>
              <a:gd name="f0" fmla="val w"/>
              <a:gd name="f1" fmla="val h"/>
              <a:gd name="f2" fmla="val 0"/>
              <a:gd name="f3" fmla="val 18716459"/>
              <a:gd name="f4" fmla="val 4515346"/>
              <a:gd name="f5" fmla="val 4515345"/>
              <a:gd name="f6" fmla="*/ f0 1 18716459"/>
              <a:gd name="f7" fmla="*/ f1 1 4515346"/>
              <a:gd name="f8" fmla="+- f4 0 f2"/>
              <a:gd name="f9" fmla="+- f3 0 f2"/>
              <a:gd name="f10" fmla="*/ f9 1 18716459"/>
              <a:gd name="f11" fmla="*/ f8 1 4515346"/>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18716459" h="4515346">
                <a:moveTo>
                  <a:pt x="f2" y="f2"/>
                </a:moveTo>
                <a:lnTo>
                  <a:pt x="f3" y="f2"/>
                </a:lnTo>
                <a:lnTo>
                  <a:pt x="f3" y="f5"/>
                </a:lnTo>
                <a:lnTo>
                  <a:pt x="f2" y="f5"/>
                </a:lnTo>
                <a:lnTo>
                  <a:pt x="f2" y="f2"/>
                </a:lnTo>
                <a:close/>
              </a:path>
            </a:pathLst>
          </a:custGeom>
          <a:blipFill>
            <a:blip r:embed="rId3">
              <a:alphaModFix amt="40000"/>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 name="Freeform 3">
            <a:extLst>
              <a:ext uri="{FF2B5EF4-FFF2-40B4-BE49-F238E27FC236}">
                <a16:creationId xmlns:a16="http://schemas.microsoft.com/office/drawing/2014/main" id="{27C1E67D-A44E-8054-5983-7F7559466AC5}"/>
              </a:ext>
            </a:extLst>
          </p:cNvPr>
          <p:cNvSpPr/>
          <p:nvPr/>
        </p:nvSpPr>
        <p:spPr>
          <a:xfrm>
            <a:off x="0" y="6392716"/>
            <a:ext cx="12477637" cy="3010232"/>
          </a:xfrm>
          <a:custGeom>
            <a:avLst/>
            <a:gdLst>
              <a:gd name="f0" fmla="val w"/>
              <a:gd name="f1" fmla="val h"/>
              <a:gd name="f2" fmla="val 0"/>
              <a:gd name="f3" fmla="val 18716459"/>
              <a:gd name="f4" fmla="val 4515346"/>
              <a:gd name="f5" fmla="*/ f0 1 18716459"/>
              <a:gd name="f6" fmla="*/ f1 1 4515346"/>
              <a:gd name="f7" fmla="+- f4 0 f2"/>
              <a:gd name="f8" fmla="+- f3 0 f2"/>
              <a:gd name="f9" fmla="*/ f8 1 18716459"/>
              <a:gd name="f10" fmla="*/ f7 1 451534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716459" h="4515346">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Freeform 4">
            <a:extLst>
              <a:ext uri="{FF2B5EF4-FFF2-40B4-BE49-F238E27FC236}">
                <a16:creationId xmlns:a16="http://schemas.microsoft.com/office/drawing/2014/main" id="{2CA218EC-F8F9-88FD-FCD8-79554CFE601F}"/>
              </a:ext>
            </a:extLst>
          </p:cNvPr>
          <p:cNvSpPr/>
          <p:nvPr/>
        </p:nvSpPr>
        <p:spPr>
          <a:xfrm>
            <a:off x="0" y="0"/>
            <a:ext cx="1541468" cy="2680746"/>
          </a:xfrm>
          <a:custGeom>
            <a:avLst/>
            <a:gdLst>
              <a:gd name="f0" fmla="val w"/>
              <a:gd name="f1" fmla="val h"/>
              <a:gd name="f2" fmla="val 0"/>
              <a:gd name="f3" fmla="val 2312196"/>
              <a:gd name="f4" fmla="val 4021114"/>
              <a:gd name="f5" fmla="*/ f0 1 2312196"/>
              <a:gd name="f6" fmla="*/ f1 1 4021114"/>
              <a:gd name="f7" fmla="+- f4 0 f2"/>
              <a:gd name="f8" fmla="+- f3 0 f2"/>
              <a:gd name="f9" fmla="*/ f8 1 2312196"/>
              <a:gd name="f10" fmla="*/ f7 1 40211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312196" h="4021114">
                <a:moveTo>
                  <a:pt x="f2" y="f2"/>
                </a:moveTo>
                <a:lnTo>
                  <a:pt x="f3" y="f2"/>
                </a:lnTo>
                <a:lnTo>
                  <a:pt x="f3" y="f4"/>
                </a:lnTo>
                <a:lnTo>
                  <a:pt x="f2" y="f4"/>
                </a:lnTo>
                <a:lnTo>
                  <a:pt x="f2"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Freeform 5">
            <a:extLst>
              <a:ext uri="{FF2B5EF4-FFF2-40B4-BE49-F238E27FC236}">
                <a16:creationId xmlns:a16="http://schemas.microsoft.com/office/drawing/2014/main" id="{5DFEBF1B-67A8-70E3-6E4A-090B1E1F1B2E}"/>
              </a:ext>
            </a:extLst>
          </p:cNvPr>
          <p:cNvSpPr/>
          <p:nvPr/>
        </p:nvSpPr>
        <p:spPr>
          <a:xfrm flipH="1">
            <a:off x="10650538" y="0"/>
            <a:ext cx="1541468" cy="2680746"/>
          </a:xfrm>
          <a:custGeom>
            <a:avLst/>
            <a:gdLst>
              <a:gd name="f0" fmla="val w"/>
              <a:gd name="f1" fmla="val h"/>
              <a:gd name="f2" fmla="val 0"/>
              <a:gd name="f3" fmla="val 2312196"/>
              <a:gd name="f4" fmla="val 4021114"/>
              <a:gd name="f5" fmla="*/ f0 1 2312196"/>
              <a:gd name="f6" fmla="*/ f1 1 4021114"/>
              <a:gd name="f7" fmla="+- f4 0 f2"/>
              <a:gd name="f8" fmla="+- f3 0 f2"/>
              <a:gd name="f9" fmla="*/ f8 1 2312196"/>
              <a:gd name="f10" fmla="*/ f7 1 40211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312196" h="4021114">
                <a:moveTo>
                  <a:pt x="f3" y="f2"/>
                </a:moveTo>
                <a:lnTo>
                  <a:pt x="f2" y="f2"/>
                </a:lnTo>
                <a:lnTo>
                  <a:pt x="f2" y="f4"/>
                </a:lnTo>
                <a:lnTo>
                  <a:pt x="f3" y="f4"/>
                </a:lnTo>
                <a:lnTo>
                  <a:pt x="f3"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Freeform 6">
            <a:extLst>
              <a:ext uri="{FF2B5EF4-FFF2-40B4-BE49-F238E27FC236}">
                <a16:creationId xmlns:a16="http://schemas.microsoft.com/office/drawing/2014/main" id="{86B61778-0C39-3C7F-A9ED-A9821F793539}"/>
              </a:ext>
            </a:extLst>
          </p:cNvPr>
          <p:cNvSpPr/>
          <p:nvPr/>
        </p:nvSpPr>
        <p:spPr>
          <a:xfrm>
            <a:off x="0" y="4739993"/>
            <a:ext cx="1534189" cy="2284911"/>
          </a:xfrm>
          <a:custGeom>
            <a:avLst/>
            <a:gdLst>
              <a:gd name="f0" fmla="val w"/>
              <a:gd name="f1" fmla="val h"/>
              <a:gd name="f2" fmla="val 0"/>
              <a:gd name="f3" fmla="val 2301291"/>
              <a:gd name="f4" fmla="val 3427366"/>
              <a:gd name="f5" fmla="*/ f0 1 2301291"/>
              <a:gd name="f6" fmla="*/ f1 1 3427366"/>
              <a:gd name="f7" fmla="+- f4 0 f2"/>
              <a:gd name="f8" fmla="+- f3 0 f2"/>
              <a:gd name="f9" fmla="*/ f8 1 2301291"/>
              <a:gd name="f10" fmla="*/ f7 1 342736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301291" h="3427366">
                <a:moveTo>
                  <a:pt x="f2" y="f2"/>
                </a:moveTo>
                <a:lnTo>
                  <a:pt x="f3" y="f2"/>
                </a:lnTo>
                <a:lnTo>
                  <a:pt x="f3" y="f4"/>
                </a:lnTo>
                <a:lnTo>
                  <a:pt x="f2" y="f4"/>
                </a:lnTo>
                <a:lnTo>
                  <a:pt x="f2" y="f2"/>
                </a:lnTo>
                <a:close/>
              </a:path>
            </a:pathLst>
          </a:custGeom>
          <a:blipFill>
            <a:blip r:embed="rId6">
              <a:alphaModFix/>
              <a:extLst>
                <a:ext uri="{96DAC541-7B7A-43D3-8B79-37D633B846F1}">
                  <asvg:svgBlip xmlns:asvg="http://schemas.microsoft.com/office/drawing/2016/SVG/main" r:embed="rId7"/>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8" name="Freeform 7">
            <a:extLst>
              <a:ext uri="{FF2B5EF4-FFF2-40B4-BE49-F238E27FC236}">
                <a16:creationId xmlns:a16="http://schemas.microsoft.com/office/drawing/2014/main" id="{213A259D-A103-EEE6-12B0-25C2BF94E490}"/>
              </a:ext>
            </a:extLst>
          </p:cNvPr>
          <p:cNvSpPr/>
          <p:nvPr/>
        </p:nvSpPr>
        <p:spPr>
          <a:xfrm flipH="1">
            <a:off x="10866327" y="4883645"/>
            <a:ext cx="1325669" cy="1974354"/>
          </a:xfrm>
          <a:custGeom>
            <a:avLst/>
            <a:gdLst>
              <a:gd name="f0" fmla="val w"/>
              <a:gd name="f1" fmla="val h"/>
              <a:gd name="f2" fmla="val 0"/>
              <a:gd name="f3" fmla="val 1988505"/>
              <a:gd name="f4" fmla="val 2961526"/>
              <a:gd name="f5" fmla="*/ f0 1 1988505"/>
              <a:gd name="f6" fmla="*/ f1 1 2961526"/>
              <a:gd name="f7" fmla="+- f4 0 f2"/>
              <a:gd name="f8" fmla="+- f3 0 f2"/>
              <a:gd name="f9" fmla="*/ f8 1 1988505"/>
              <a:gd name="f10" fmla="*/ f7 1 296152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988505" h="2961526">
                <a:moveTo>
                  <a:pt x="f3" y="f2"/>
                </a:moveTo>
                <a:lnTo>
                  <a:pt x="f2" y="f2"/>
                </a:lnTo>
                <a:lnTo>
                  <a:pt x="f2" y="f4"/>
                </a:lnTo>
                <a:lnTo>
                  <a:pt x="f3" y="f4"/>
                </a:lnTo>
                <a:lnTo>
                  <a:pt x="f3" y="f2"/>
                </a:lnTo>
                <a:close/>
              </a:path>
            </a:pathLst>
          </a:custGeom>
          <a:blipFill>
            <a:blip r:embed="rId6">
              <a:alphaModFix/>
              <a:extLst>
                <a:ext uri="{96DAC541-7B7A-43D3-8B79-37D633B846F1}">
                  <asvg:svgBlip xmlns:asvg="http://schemas.microsoft.com/office/drawing/2016/SVG/main" r:embed="rId7"/>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9" name="Freeform 8">
            <a:extLst>
              <a:ext uri="{FF2B5EF4-FFF2-40B4-BE49-F238E27FC236}">
                <a16:creationId xmlns:a16="http://schemas.microsoft.com/office/drawing/2014/main" id="{F3B4DAD8-297B-7192-2F94-1092E3A90613}"/>
              </a:ext>
            </a:extLst>
          </p:cNvPr>
          <p:cNvSpPr/>
          <p:nvPr/>
        </p:nvSpPr>
        <p:spPr>
          <a:xfrm>
            <a:off x="6479704" y="2202784"/>
            <a:ext cx="4386623" cy="3289965"/>
          </a:xfrm>
          <a:custGeom>
            <a:avLst/>
            <a:gdLst>
              <a:gd name="f0" fmla="val w"/>
              <a:gd name="f1" fmla="val h"/>
              <a:gd name="f2" fmla="val 0"/>
              <a:gd name="f3" fmla="val 6579937"/>
              <a:gd name="f4" fmla="val 4934953"/>
              <a:gd name="f5" fmla="*/ f0 1 6579937"/>
              <a:gd name="f6" fmla="*/ f1 1 4934953"/>
              <a:gd name="f7" fmla="+- f4 0 f2"/>
              <a:gd name="f8" fmla="+- f3 0 f2"/>
              <a:gd name="f9" fmla="*/ f8 1 6579937"/>
              <a:gd name="f10" fmla="*/ f7 1 4934953"/>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6579937" h="4934953">
                <a:moveTo>
                  <a:pt x="f2" y="f2"/>
                </a:moveTo>
                <a:lnTo>
                  <a:pt x="f3" y="f2"/>
                </a:lnTo>
                <a:lnTo>
                  <a:pt x="f3" y="f4"/>
                </a:lnTo>
                <a:lnTo>
                  <a:pt x="f2" y="f4"/>
                </a:lnTo>
                <a:lnTo>
                  <a:pt x="f2" y="f2"/>
                </a:lnTo>
                <a:close/>
              </a:path>
            </a:pathLst>
          </a:custGeom>
          <a:blipFill>
            <a:blip r:embed="rId8">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0" name="TextBox 9">
            <a:extLst>
              <a:ext uri="{FF2B5EF4-FFF2-40B4-BE49-F238E27FC236}">
                <a16:creationId xmlns:a16="http://schemas.microsoft.com/office/drawing/2014/main" id="{31D845D2-F834-DA85-DCC7-08CFEDE3D25F}"/>
              </a:ext>
            </a:extLst>
          </p:cNvPr>
          <p:cNvSpPr txBox="1"/>
          <p:nvPr/>
        </p:nvSpPr>
        <p:spPr>
          <a:xfrm>
            <a:off x="1394666" y="1878776"/>
            <a:ext cx="4805592" cy="4117406"/>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6535"/>
              </a:lnSpc>
              <a:spcBef>
                <a:spcPts val="0"/>
              </a:spcBef>
              <a:spcAft>
                <a:spcPts val="0"/>
              </a:spcAft>
              <a:buNone/>
              <a:tabLst/>
              <a:defRPr sz="1800" b="0" i="0" u="none" strike="noStrike" kern="0" cap="none" spc="0" baseline="0">
                <a:solidFill>
                  <a:srgbClr val="000000"/>
                </a:solidFill>
                <a:uFillTx/>
              </a:defRPr>
            </a:pPr>
            <a:r>
              <a:rPr lang="en-US" sz="4666" b="0" i="0" u="none" strike="noStrike" kern="1200" cap="none" spc="0" baseline="0" dirty="0">
                <a:solidFill>
                  <a:srgbClr val="141619"/>
                </a:solidFill>
                <a:uFillTx/>
                <a:latin typeface="Anaktoria"/>
                <a:ea typeface="Anaktoria"/>
                <a:cs typeface="Anaktoria"/>
              </a:rPr>
              <a:t>TOGETHER WE CAN MAKE ILLINOIS THE BEST PLACE TO GIVE BIRTH AND BE BORN! </a:t>
            </a:r>
          </a:p>
        </p:txBody>
      </p:sp>
      <p:sp>
        <p:nvSpPr>
          <p:cNvPr id="11" name="TextBox 10">
            <a:extLst>
              <a:ext uri="{FF2B5EF4-FFF2-40B4-BE49-F238E27FC236}">
                <a16:creationId xmlns:a16="http://schemas.microsoft.com/office/drawing/2014/main" id="{F28C703B-3938-4F34-B193-0077B04D77D5}"/>
              </a:ext>
            </a:extLst>
          </p:cNvPr>
          <p:cNvSpPr txBox="1"/>
          <p:nvPr/>
        </p:nvSpPr>
        <p:spPr>
          <a:xfrm>
            <a:off x="1630180" y="466551"/>
            <a:ext cx="9401452" cy="1200329"/>
          </a:xfrm>
          <a:prstGeom prst="rect">
            <a:avLst/>
          </a:prstGeom>
          <a:noFill/>
        </p:spPr>
        <p:txBody>
          <a:bodyPr wrap="square" rtlCol="0">
            <a:spAutoFit/>
          </a:bodyPr>
          <a:lstStyle/>
          <a:p>
            <a:r>
              <a:rPr lang="en-US" dirty="0"/>
              <a:t> </a:t>
            </a:r>
            <a:r>
              <a:rPr lang="en-US" sz="3600" b="1" dirty="0">
                <a:solidFill>
                  <a:srgbClr val="1C498B"/>
                </a:solidFill>
                <a:latin typeface="Calibri"/>
              </a:rPr>
              <a:t>Thank you for everything you do to make change happen for Illinois moms and babies!</a:t>
            </a:r>
            <a:endParaRPr lang="en-US" sz="5300" b="1" dirty="0">
              <a:solidFill>
                <a:srgbClr val="1C498B"/>
              </a:solidFill>
              <a:latin typeface="Calibri"/>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name="Slide688">
    <p:spTree>
      <p:nvGrpSpPr>
        <p:cNvPr id="1" name=""/>
        <p:cNvGrpSpPr/>
        <p:nvPr/>
      </p:nvGrpSpPr>
      <p:grpSpPr>
        <a:xfrm>
          <a:off x="0" y="0"/>
          <a:ext cx="0" cy="0"/>
          <a:chOff x="0" y="0"/>
          <a:chExt cx="0" cy="0"/>
        </a:xfrm>
      </p:grpSpPr>
      <p:sp>
        <p:nvSpPr>
          <p:cNvPr id="2" name="Rectangle 39">
            <a:extLst>
              <a:ext uri="{FF2B5EF4-FFF2-40B4-BE49-F238E27FC236}">
                <a16:creationId xmlns:a16="http://schemas.microsoft.com/office/drawing/2014/main" id="{DD819022-ABE1-26C5-FA40-E97F6302B35A}"/>
              </a:ext>
            </a:extLst>
          </p:cNvPr>
          <p:cNvSpPr/>
          <p:nvPr/>
        </p:nvSpPr>
        <p:spPr>
          <a:xfrm>
            <a:off x="496958" y="6187104"/>
            <a:ext cx="11314044" cy="397562"/>
          </a:xfrm>
          <a:prstGeom prst="rect">
            <a:avLst/>
          </a:prstGeom>
          <a:solidFill>
            <a:srgbClr val="FFFFFF"/>
          </a:solidFill>
          <a:ln w="12701" cap="flat">
            <a:solidFill>
              <a:srgbClr val="FFF7F5"/>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3" name="Rectangle 19">
            <a:extLst>
              <a:ext uri="{FF2B5EF4-FFF2-40B4-BE49-F238E27FC236}">
                <a16:creationId xmlns:a16="http://schemas.microsoft.com/office/drawing/2014/main" id="{E40BCD81-DFEA-6DE7-23E2-4F572B0F9AA6}"/>
              </a:ext>
            </a:extLst>
          </p:cNvPr>
          <p:cNvSpPr/>
          <p:nvPr/>
        </p:nvSpPr>
        <p:spPr>
          <a:xfrm>
            <a:off x="6940826" y="-24844"/>
            <a:ext cx="5259455" cy="1938125"/>
          </a:xfrm>
          <a:prstGeom prst="rect">
            <a:avLst/>
          </a:prstGeom>
          <a:solidFill>
            <a:srgbClr val="FFFFFF"/>
          </a:solidFill>
          <a:ln w="12701" cap="flat">
            <a:solidFill>
              <a:srgbClr val="FFF7F5"/>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sp>
        <p:nvSpPr>
          <p:cNvPr id="4" name="Slide Number Placeholder 3">
            <a:extLst>
              <a:ext uri="{FF2B5EF4-FFF2-40B4-BE49-F238E27FC236}">
                <a16:creationId xmlns:a16="http://schemas.microsoft.com/office/drawing/2014/main" id="{9E7B2D08-71E5-D45F-9F5B-D68BE13851AA}"/>
              </a:ext>
            </a:extLst>
          </p:cNvPr>
          <p:cNvSpPr txBox="1"/>
          <p:nvPr/>
        </p:nvSpPr>
        <p:spPr>
          <a:xfrm>
            <a:off x="8839203" y="6356351"/>
            <a:ext cx="2743200" cy="365129"/>
          </a:xfrm>
          <a:prstGeom prst="rect">
            <a:avLst/>
          </a:prstGeom>
          <a:noFill/>
          <a:ln cap="flat">
            <a:noFill/>
          </a:ln>
        </p:spPr>
        <p:txBody>
          <a:bodyPr vert="horz" wrap="square" lIns="91440" tIns="45720" rIns="91440" bIns="45720"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F7A613-A90B-4564-A268-2BF64996D27D}" type="slidenum">
              <a:t>63</a:t>
            </a:fld>
            <a:endParaRPr lang="en-US" sz="1200" b="0" i="0" u="none" strike="noStrike" kern="1200" cap="none" spc="0" baseline="0">
              <a:solidFill>
                <a:srgbClr val="AFB3B9"/>
              </a:solidFill>
              <a:uFillTx/>
              <a:latin typeface="Calibri"/>
            </a:endParaRPr>
          </a:p>
        </p:txBody>
      </p:sp>
      <p:sp>
        <p:nvSpPr>
          <p:cNvPr id="5" name="Title 1">
            <a:extLst>
              <a:ext uri="{FF2B5EF4-FFF2-40B4-BE49-F238E27FC236}">
                <a16:creationId xmlns:a16="http://schemas.microsoft.com/office/drawing/2014/main" id="{04EF4B0C-D8F7-92CE-0FD9-01C44BEADB36}"/>
              </a:ext>
            </a:extLst>
          </p:cNvPr>
          <p:cNvSpPr txBox="1"/>
          <p:nvPr/>
        </p:nvSpPr>
        <p:spPr>
          <a:xfrm>
            <a:off x="2229206" y="-106619"/>
            <a:ext cx="7616403" cy="1105975"/>
          </a:xfrm>
          <a:prstGeom prst="rect">
            <a:avLst/>
          </a:prstGeom>
          <a:noFill/>
          <a:ln cap="flat">
            <a:noFill/>
          </a:ln>
        </p:spPr>
        <p:txBody>
          <a:bodyPr vert="horz" wrap="square" lIns="91440" tIns="45720" rIns="91440" bIns="45720" anchor="ctr" anchorCtr="1" compatLnSpc="1">
            <a:norm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3600" b="1" i="0" u="none" strike="noStrike" kern="1200" cap="none" spc="0" baseline="0">
                <a:solidFill>
                  <a:srgbClr val="1C498B"/>
                </a:solidFill>
                <a:uFillTx/>
                <a:latin typeface="Calibri"/>
                <a:ea typeface="Lato Medium"/>
                <a:cs typeface="Lato Medium"/>
              </a:rPr>
              <a:t>Thank you to our</a:t>
            </a:r>
            <a:r>
              <a:rPr lang="en-US" sz="3600" b="1" i="0" u="none" strike="noStrike" kern="1200" cap="none" spc="0" baseline="0">
                <a:solidFill>
                  <a:srgbClr val="3C4045"/>
                </a:solidFill>
                <a:uFillTx/>
                <a:latin typeface="Calibri"/>
                <a:ea typeface="Lato Medium"/>
                <a:cs typeface="Lato Medium"/>
              </a:rPr>
              <a:t> </a:t>
            </a:r>
            <a:r>
              <a:rPr lang="en-US" sz="3600" b="1" i="0" u="none" strike="noStrike" kern="1200" cap="none" spc="0" baseline="0">
                <a:solidFill>
                  <a:srgbClr val="F58366"/>
                </a:solidFill>
                <a:uFillTx/>
                <a:latin typeface="Calibri"/>
                <a:ea typeface="Lato Medium"/>
                <a:cs typeface="Lato Medium"/>
              </a:rPr>
              <a:t>Funders:</a:t>
            </a:r>
            <a:endParaRPr lang="en-US" sz="3600" b="1" i="0" u="none" strike="noStrike" kern="1200" cap="none" spc="0" baseline="0">
              <a:solidFill>
                <a:srgbClr val="F58366"/>
              </a:solidFill>
              <a:uFillTx/>
              <a:latin typeface="Calibri"/>
              <a:ea typeface="Lato Medium" pitchFamily="34"/>
              <a:cs typeface="Lato Medium" pitchFamily="34"/>
            </a:endParaRPr>
          </a:p>
        </p:txBody>
      </p:sp>
      <p:pic>
        <p:nvPicPr>
          <p:cNvPr id="6" name="Picture 8" descr="IDPH | Protecting health, improving lives.">
            <a:extLst>
              <a:ext uri="{FF2B5EF4-FFF2-40B4-BE49-F238E27FC236}">
                <a16:creationId xmlns:a16="http://schemas.microsoft.com/office/drawing/2014/main" id="{C586DFC9-566C-1E3D-B333-7D70F9DA43BD}"/>
              </a:ext>
            </a:extLst>
          </p:cNvPr>
          <p:cNvPicPr>
            <a:picLocks noChangeAspect="1"/>
          </p:cNvPicPr>
          <p:nvPr/>
        </p:nvPicPr>
        <p:blipFill>
          <a:blip r:embed="rId3"/>
          <a:srcRect/>
          <a:stretch>
            <a:fillRect/>
          </a:stretch>
        </p:blipFill>
        <p:spPr>
          <a:xfrm>
            <a:off x="1167350" y="905786"/>
            <a:ext cx="2354488" cy="618838"/>
          </a:xfrm>
          <a:prstGeom prst="rect">
            <a:avLst/>
          </a:prstGeom>
          <a:noFill/>
          <a:ln cap="flat">
            <a:noFill/>
          </a:ln>
        </p:spPr>
      </p:pic>
      <p:pic>
        <p:nvPicPr>
          <p:cNvPr id="7" name="Picture 4" descr="File:US CDC logo.svg - Wikimedia Commons">
            <a:extLst>
              <a:ext uri="{FF2B5EF4-FFF2-40B4-BE49-F238E27FC236}">
                <a16:creationId xmlns:a16="http://schemas.microsoft.com/office/drawing/2014/main" id="{33F30253-A9B3-9792-1E20-2C4FB9FF370E}"/>
              </a:ext>
            </a:extLst>
          </p:cNvPr>
          <p:cNvPicPr>
            <a:picLocks noChangeAspect="1"/>
          </p:cNvPicPr>
          <p:nvPr/>
        </p:nvPicPr>
        <p:blipFill>
          <a:blip r:embed="rId4"/>
          <a:srcRect/>
          <a:stretch>
            <a:fillRect/>
          </a:stretch>
        </p:blipFill>
        <p:spPr>
          <a:xfrm>
            <a:off x="1751816" y="2321176"/>
            <a:ext cx="1185976" cy="944035"/>
          </a:xfrm>
          <a:prstGeom prst="rect">
            <a:avLst/>
          </a:prstGeom>
          <a:noFill/>
          <a:ln cap="flat">
            <a:noFill/>
          </a:ln>
        </p:spPr>
      </p:pic>
      <p:pic>
        <p:nvPicPr>
          <p:cNvPr id="8" name="Picture 2" descr="Logo&#10;&#10;Description automatically generated">
            <a:extLst>
              <a:ext uri="{FF2B5EF4-FFF2-40B4-BE49-F238E27FC236}">
                <a16:creationId xmlns:a16="http://schemas.microsoft.com/office/drawing/2014/main" id="{FDE3C799-D2C2-36A2-0660-1DF16B6D2642}"/>
              </a:ext>
            </a:extLst>
          </p:cNvPr>
          <p:cNvPicPr>
            <a:picLocks noChangeAspect="1"/>
          </p:cNvPicPr>
          <p:nvPr/>
        </p:nvPicPr>
        <p:blipFill>
          <a:blip r:embed="rId5"/>
          <a:stretch>
            <a:fillRect/>
          </a:stretch>
        </p:blipFill>
        <p:spPr>
          <a:xfrm>
            <a:off x="4433907" y="821067"/>
            <a:ext cx="1076495" cy="1042827"/>
          </a:xfrm>
          <a:prstGeom prst="rect">
            <a:avLst/>
          </a:prstGeom>
          <a:noFill/>
          <a:ln cap="flat">
            <a:noFill/>
          </a:ln>
        </p:spPr>
      </p:pic>
      <p:pic>
        <p:nvPicPr>
          <p:cNvPr id="9" name="Picture 28" descr="Logo, company name&#10;&#10;Description automatically generated">
            <a:extLst>
              <a:ext uri="{FF2B5EF4-FFF2-40B4-BE49-F238E27FC236}">
                <a16:creationId xmlns:a16="http://schemas.microsoft.com/office/drawing/2014/main" id="{C15538F0-740E-6530-8367-C78E99618923}"/>
              </a:ext>
            </a:extLst>
          </p:cNvPr>
          <p:cNvPicPr>
            <a:picLocks noChangeAspect="1"/>
          </p:cNvPicPr>
          <p:nvPr/>
        </p:nvPicPr>
        <p:blipFill>
          <a:blip r:embed="rId6"/>
          <a:srcRect/>
          <a:stretch>
            <a:fillRect/>
          </a:stretch>
        </p:blipFill>
        <p:spPr>
          <a:xfrm>
            <a:off x="8612248" y="2376306"/>
            <a:ext cx="1919618" cy="900382"/>
          </a:xfrm>
          <a:prstGeom prst="rect">
            <a:avLst/>
          </a:prstGeom>
          <a:noFill/>
          <a:ln cap="flat">
            <a:noFill/>
          </a:ln>
        </p:spPr>
      </p:pic>
      <p:sp>
        <p:nvSpPr>
          <p:cNvPr id="10" name="Title 1">
            <a:extLst>
              <a:ext uri="{FF2B5EF4-FFF2-40B4-BE49-F238E27FC236}">
                <a16:creationId xmlns:a16="http://schemas.microsoft.com/office/drawing/2014/main" id="{C4350679-C4EF-7442-83AE-E34B6E764ACE}"/>
              </a:ext>
            </a:extLst>
          </p:cNvPr>
          <p:cNvSpPr txBox="1"/>
          <p:nvPr/>
        </p:nvSpPr>
        <p:spPr>
          <a:xfrm>
            <a:off x="3237104" y="3431807"/>
            <a:ext cx="5306738" cy="593308"/>
          </a:xfrm>
          <a:prstGeom prst="rect">
            <a:avLst/>
          </a:prstGeom>
          <a:noFill/>
          <a:ln cap="flat">
            <a:noFill/>
          </a:ln>
        </p:spPr>
        <p:txBody>
          <a:bodyPr vert="horz" wrap="square" lIns="91440" tIns="45720" rIns="91440" bIns="45720" anchor="ctr" anchorCtr="1" compatLnSpc="1">
            <a:normAutofit/>
          </a:bodyPr>
          <a:lstStyle/>
          <a:p>
            <a:pPr marL="0" marR="0" lvl="0" indent="0" algn="ctr"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3600" b="1" i="0" u="none" strike="noStrike" kern="1200" cap="none" spc="0" baseline="0">
                <a:solidFill>
                  <a:srgbClr val="F58366"/>
                </a:solidFill>
                <a:uFillTx/>
                <a:latin typeface="Calibri"/>
                <a:ea typeface="Lato Medium"/>
                <a:cs typeface="Lato Medium"/>
              </a:rPr>
              <a:t>Supporters:</a:t>
            </a:r>
            <a:endParaRPr lang="en-US" sz="3600" b="1" i="0" u="none" strike="noStrike" kern="1200" cap="none" spc="0" baseline="0">
              <a:solidFill>
                <a:srgbClr val="B0CF27"/>
              </a:solidFill>
              <a:uFillTx/>
              <a:latin typeface="Calibri"/>
              <a:ea typeface="Lato Medium" pitchFamily="34"/>
              <a:cs typeface="Lato Medium" pitchFamily="34"/>
            </a:endParaRPr>
          </a:p>
        </p:txBody>
      </p:sp>
      <p:pic>
        <p:nvPicPr>
          <p:cNvPr id="11" name="Picture 36">
            <a:extLst>
              <a:ext uri="{FF2B5EF4-FFF2-40B4-BE49-F238E27FC236}">
                <a16:creationId xmlns:a16="http://schemas.microsoft.com/office/drawing/2014/main" id="{5D6B009B-1C62-B98D-F914-505A5262870D}"/>
              </a:ext>
            </a:extLst>
          </p:cNvPr>
          <p:cNvPicPr>
            <a:picLocks noChangeAspect="1"/>
          </p:cNvPicPr>
          <p:nvPr/>
        </p:nvPicPr>
        <p:blipFill>
          <a:blip r:embed="rId7"/>
          <a:stretch>
            <a:fillRect/>
          </a:stretch>
        </p:blipFill>
        <p:spPr>
          <a:xfrm>
            <a:off x="8410239" y="5094369"/>
            <a:ext cx="2298490" cy="471199"/>
          </a:xfrm>
          <a:prstGeom prst="rect">
            <a:avLst/>
          </a:prstGeom>
          <a:noFill/>
          <a:ln cap="flat">
            <a:noFill/>
          </a:ln>
        </p:spPr>
      </p:pic>
      <p:pic>
        <p:nvPicPr>
          <p:cNvPr id="12" name="Picture 38" descr="A picture containing text, sign&#10;&#10;Description automatically generated">
            <a:extLst>
              <a:ext uri="{FF2B5EF4-FFF2-40B4-BE49-F238E27FC236}">
                <a16:creationId xmlns:a16="http://schemas.microsoft.com/office/drawing/2014/main" id="{B9E9CDD5-87BD-9756-B2D8-4EF0B221CF80}"/>
              </a:ext>
            </a:extLst>
          </p:cNvPr>
          <p:cNvPicPr>
            <a:picLocks noChangeAspect="1"/>
          </p:cNvPicPr>
          <p:nvPr/>
        </p:nvPicPr>
        <p:blipFill>
          <a:blip r:embed="rId8"/>
          <a:stretch>
            <a:fillRect/>
          </a:stretch>
        </p:blipFill>
        <p:spPr>
          <a:xfrm>
            <a:off x="1270887" y="4159989"/>
            <a:ext cx="1664902" cy="598045"/>
          </a:xfrm>
          <a:prstGeom prst="rect">
            <a:avLst/>
          </a:prstGeom>
          <a:noFill/>
          <a:ln cap="flat">
            <a:noFill/>
          </a:ln>
        </p:spPr>
      </p:pic>
      <p:pic>
        <p:nvPicPr>
          <p:cNvPr id="13" name="Picture 41" descr="A picture containing icon&#10;&#10;Description automatically generated">
            <a:extLst>
              <a:ext uri="{FF2B5EF4-FFF2-40B4-BE49-F238E27FC236}">
                <a16:creationId xmlns:a16="http://schemas.microsoft.com/office/drawing/2014/main" id="{00719709-95ED-26EC-F51C-AFABC2CC3182}"/>
              </a:ext>
            </a:extLst>
          </p:cNvPr>
          <p:cNvPicPr>
            <a:picLocks noChangeAspect="1"/>
          </p:cNvPicPr>
          <p:nvPr/>
        </p:nvPicPr>
        <p:blipFill>
          <a:blip r:embed="rId9"/>
          <a:stretch>
            <a:fillRect/>
          </a:stretch>
        </p:blipFill>
        <p:spPr>
          <a:xfrm>
            <a:off x="8411346" y="4258488"/>
            <a:ext cx="1904996" cy="476246"/>
          </a:xfrm>
          <a:prstGeom prst="rect">
            <a:avLst/>
          </a:prstGeom>
          <a:noFill/>
          <a:ln cap="flat">
            <a:noFill/>
          </a:ln>
        </p:spPr>
      </p:pic>
      <p:pic>
        <p:nvPicPr>
          <p:cNvPr id="14" name="Picture 1" descr="A blue and red logo&#10;&#10;Description automatically generated">
            <a:extLst>
              <a:ext uri="{FF2B5EF4-FFF2-40B4-BE49-F238E27FC236}">
                <a16:creationId xmlns:a16="http://schemas.microsoft.com/office/drawing/2014/main" id="{C8BE86F9-0726-D3A7-45B0-38AC592965E1}"/>
              </a:ext>
            </a:extLst>
          </p:cNvPr>
          <p:cNvPicPr>
            <a:picLocks noChangeAspect="1"/>
          </p:cNvPicPr>
          <p:nvPr/>
        </p:nvPicPr>
        <p:blipFill>
          <a:blip r:embed="rId10"/>
          <a:stretch>
            <a:fillRect/>
          </a:stretch>
        </p:blipFill>
        <p:spPr>
          <a:xfrm>
            <a:off x="3794129" y="2316915"/>
            <a:ext cx="2369301" cy="739091"/>
          </a:xfrm>
          <a:prstGeom prst="rect">
            <a:avLst/>
          </a:prstGeom>
          <a:noFill/>
          <a:ln cap="flat">
            <a:noFill/>
          </a:ln>
        </p:spPr>
      </p:pic>
      <p:sp>
        <p:nvSpPr>
          <p:cNvPr id="15" name="TextBox 9">
            <a:extLst>
              <a:ext uri="{FF2B5EF4-FFF2-40B4-BE49-F238E27FC236}">
                <a16:creationId xmlns:a16="http://schemas.microsoft.com/office/drawing/2014/main" id="{AA7C7CB3-6AF9-752D-2C57-21CFBA3CBA97}"/>
              </a:ext>
            </a:extLst>
          </p:cNvPr>
          <p:cNvSpPr txBox="1"/>
          <p:nvPr/>
        </p:nvSpPr>
        <p:spPr>
          <a:xfrm>
            <a:off x="8753276" y="1937192"/>
            <a:ext cx="2225613" cy="430883"/>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200" b="1" i="0" u="none" strike="noStrike" kern="1200" cap="none" spc="0" baseline="0">
                <a:solidFill>
                  <a:srgbClr val="1C498B"/>
                </a:solidFill>
                <a:uFillTx/>
                <a:latin typeface="Calibri"/>
                <a:ea typeface="Lato Medium"/>
                <a:cs typeface="Lato Medium"/>
              </a:rPr>
              <a:t>CME Provider</a:t>
            </a:r>
          </a:p>
        </p:txBody>
      </p:sp>
      <p:pic>
        <p:nvPicPr>
          <p:cNvPr id="16" name="Picture 45" descr="Logo, company name&#10;&#10;Description automatically generated">
            <a:extLst>
              <a:ext uri="{FF2B5EF4-FFF2-40B4-BE49-F238E27FC236}">
                <a16:creationId xmlns:a16="http://schemas.microsoft.com/office/drawing/2014/main" id="{84BB2409-F407-41A1-5A68-BE340A19E620}"/>
              </a:ext>
            </a:extLst>
          </p:cNvPr>
          <p:cNvPicPr>
            <a:picLocks noChangeAspect="1"/>
          </p:cNvPicPr>
          <p:nvPr/>
        </p:nvPicPr>
        <p:blipFill>
          <a:blip r:embed="rId11"/>
          <a:stretch>
            <a:fillRect/>
          </a:stretch>
        </p:blipFill>
        <p:spPr>
          <a:xfrm>
            <a:off x="6558689" y="5995025"/>
            <a:ext cx="1644072" cy="544168"/>
          </a:xfrm>
          <a:prstGeom prst="rect">
            <a:avLst/>
          </a:prstGeom>
          <a:noFill/>
          <a:ln cap="flat">
            <a:noFill/>
          </a:ln>
        </p:spPr>
      </p:pic>
      <p:pic>
        <p:nvPicPr>
          <p:cNvPr id="17" name="Picture 46" descr="Logo&#10;&#10;Description automatically generated">
            <a:extLst>
              <a:ext uri="{FF2B5EF4-FFF2-40B4-BE49-F238E27FC236}">
                <a16:creationId xmlns:a16="http://schemas.microsoft.com/office/drawing/2014/main" id="{6625ECE7-4314-1BC8-7060-84250946782A}"/>
              </a:ext>
            </a:extLst>
          </p:cNvPr>
          <p:cNvPicPr>
            <a:picLocks noChangeAspect="1"/>
          </p:cNvPicPr>
          <p:nvPr/>
        </p:nvPicPr>
        <p:blipFill>
          <a:blip r:embed="rId12"/>
          <a:stretch>
            <a:fillRect/>
          </a:stretch>
        </p:blipFill>
        <p:spPr>
          <a:xfrm>
            <a:off x="8751649" y="5827388"/>
            <a:ext cx="1432416" cy="625961"/>
          </a:xfrm>
          <a:prstGeom prst="rect">
            <a:avLst/>
          </a:prstGeom>
          <a:noFill/>
          <a:ln cap="flat">
            <a:noFill/>
          </a:ln>
        </p:spPr>
      </p:pic>
      <p:pic>
        <p:nvPicPr>
          <p:cNvPr id="18" name="Picture 20" descr="A purple text on a white background&#10;&#10;Description automatically generated">
            <a:extLst>
              <a:ext uri="{FF2B5EF4-FFF2-40B4-BE49-F238E27FC236}">
                <a16:creationId xmlns:a16="http://schemas.microsoft.com/office/drawing/2014/main" id="{90672543-289D-9AC8-74F6-7DEDEE11B172}"/>
              </a:ext>
            </a:extLst>
          </p:cNvPr>
          <p:cNvPicPr>
            <a:picLocks noChangeAspect="1"/>
          </p:cNvPicPr>
          <p:nvPr/>
        </p:nvPicPr>
        <p:blipFill>
          <a:blip r:embed="rId13"/>
          <a:stretch>
            <a:fillRect/>
          </a:stretch>
        </p:blipFill>
        <p:spPr>
          <a:xfrm>
            <a:off x="3750667" y="5994934"/>
            <a:ext cx="2283128" cy="538343"/>
          </a:xfrm>
          <a:prstGeom prst="rect">
            <a:avLst/>
          </a:prstGeom>
          <a:noFill/>
          <a:ln cap="flat">
            <a:noFill/>
          </a:ln>
        </p:spPr>
      </p:pic>
      <p:pic>
        <p:nvPicPr>
          <p:cNvPr id="19" name="Picture 11" descr="A logo with a person in the middle&#10;&#10;Description automatically generated">
            <a:extLst>
              <a:ext uri="{FF2B5EF4-FFF2-40B4-BE49-F238E27FC236}">
                <a16:creationId xmlns:a16="http://schemas.microsoft.com/office/drawing/2014/main" id="{F50F23BF-0A1E-2837-027D-1CAC38E2C457}"/>
              </a:ext>
            </a:extLst>
          </p:cNvPr>
          <p:cNvPicPr>
            <a:picLocks noChangeAspect="1"/>
          </p:cNvPicPr>
          <p:nvPr/>
        </p:nvPicPr>
        <p:blipFill>
          <a:blip r:embed="rId14"/>
          <a:stretch>
            <a:fillRect/>
          </a:stretch>
        </p:blipFill>
        <p:spPr>
          <a:xfrm>
            <a:off x="6817519" y="2261091"/>
            <a:ext cx="1150872" cy="859682"/>
          </a:xfrm>
          <a:prstGeom prst="rect">
            <a:avLst/>
          </a:prstGeom>
          <a:noFill/>
          <a:ln cap="flat">
            <a:noFill/>
          </a:ln>
        </p:spPr>
      </p:pic>
      <p:pic>
        <p:nvPicPr>
          <p:cNvPr id="20" name="Picture 17" descr="A blue cross and a blue shield&#10;&#10;Description automatically generated">
            <a:extLst>
              <a:ext uri="{FF2B5EF4-FFF2-40B4-BE49-F238E27FC236}">
                <a16:creationId xmlns:a16="http://schemas.microsoft.com/office/drawing/2014/main" id="{DF969438-862B-E19D-BE78-AF434590568F}"/>
              </a:ext>
            </a:extLst>
          </p:cNvPr>
          <p:cNvPicPr>
            <a:picLocks noChangeAspect="1"/>
          </p:cNvPicPr>
          <p:nvPr/>
        </p:nvPicPr>
        <p:blipFill>
          <a:blip r:embed="rId15"/>
          <a:stretch>
            <a:fillRect/>
          </a:stretch>
        </p:blipFill>
        <p:spPr>
          <a:xfrm>
            <a:off x="6509769" y="816321"/>
            <a:ext cx="1766501" cy="849386"/>
          </a:xfrm>
          <a:prstGeom prst="rect">
            <a:avLst/>
          </a:prstGeom>
          <a:noFill/>
          <a:ln cap="flat">
            <a:noFill/>
          </a:ln>
        </p:spPr>
      </p:pic>
      <p:pic>
        <p:nvPicPr>
          <p:cNvPr id="21" name="Picture 22">
            <a:extLst>
              <a:ext uri="{FF2B5EF4-FFF2-40B4-BE49-F238E27FC236}">
                <a16:creationId xmlns:a16="http://schemas.microsoft.com/office/drawing/2014/main" id="{D75F7E37-E4F9-F57A-9005-C505710C2939}"/>
              </a:ext>
            </a:extLst>
          </p:cNvPr>
          <p:cNvPicPr>
            <a:picLocks noChangeAspect="1"/>
          </p:cNvPicPr>
          <p:nvPr/>
        </p:nvPicPr>
        <p:blipFill>
          <a:blip r:embed="rId16"/>
          <a:stretch>
            <a:fillRect/>
          </a:stretch>
        </p:blipFill>
        <p:spPr>
          <a:xfrm>
            <a:off x="8874910" y="921203"/>
            <a:ext cx="1393783" cy="945279"/>
          </a:xfrm>
          <a:prstGeom prst="rect">
            <a:avLst/>
          </a:prstGeom>
          <a:noFill/>
          <a:ln cap="flat">
            <a:noFill/>
          </a:ln>
        </p:spPr>
      </p:pic>
      <p:pic>
        <p:nvPicPr>
          <p:cNvPr id="22" name="Picture 23" descr="A blue logo with a tree and text&#10;&#10;Description automatically generated">
            <a:extLst>
              <a:ext uri="{FF2B5EF4-FFF2-40B4-BE49-F238E27FC236}">
                <a16:creationId xmlns:a16="http://schemas.microsoft.com/office/drawing/2014/main" id="{B44528AA-ED2C-FF1D-DE8A-CF3EBB6BD9B7}"/>
              </a:ext>
            </a:extLst>
          </p:cNvPr>
          <p:cNvPicPr>
            <a:picLocks noChangeAspect="1"/>
          </p:cNvPicPr>
          <p:nvPr/>
        </p:nvPicPr>
        <p:blipFill>
          <a:blip r:embed="rId17"/>
          <a:stretch>
            <a:fillRect/>
          </a:stretch>
        </p:blipFill>
        <p:spPr>
          <a:xfrm>
            <a:off x="724908" y="5740703"/>
            <a:ext cx="2506909" cy="800511"/>
          </a:xfrm>
          <a:prstGeom prst="rect">
            <a:avLst/>
          </a:prstGeom>
          <a:noFill/>
          <a:ln cap="flat">
            <a:noFill/>
          </a:ln>
        </p:spPr>
      </p:pic>
      <p:pic>
        <p:nvPicPr>
          <p:cNvPr id="23" name="Picture 25" descr="A logo with blue wings&#10;&#10;Description automatically generated">
            <a:extLst>
              <a:ext uri="{FF2B5EF4-FFF2-40B4-BE49-F238E27FC236}">
                <a16:creationId xmlns:a16="http://schemas.microsoft.com/office/drawing/2014/main" id="{E81D935F-8EE5-4DE2-8030-29A3E8C5A068}"/>
              </a:ext>
            </a:extLst>
          </p:cNvPr>
          <p:cNvPicPr>
            <a:picLocks noChangeAspect="1"/>
          </p:cNvPicPr>
          <p:nvPr/>
        </p:nvPicPr>
        <p:blipFill>
          <a:blip r:embed="rId18"/>
          <a:stretch>
            <a:fillRect/>
          </a:stretch>
        </p:blipFill>
        <p:spPr>
          <a:xfrm>
            <a:off x="1074045" y="4930545"/>
            <a:ext cx="2310313" cy="806903"/>
          </a:xfrm>
          <a:prstGeom prst="rect">
            <a:avLst/>
          </a:prstGeom>
          <a:noFill/>
          <a:ln cap="flat">
            <a:noFill/>
          </a:ln>
        </p:spPr>
      </p:pic>
      <p:pic>
        <p:nvPicPr>
          <p:cNvPr id="24" name="Picture 29" descr="A blue and white logo&#10;&#10;Description automatically generated">
            <a:extLst>
              <a:ext uri="{FF2B5EF4-FFF2-40B4-BE49-F238E27FC236}">
                <a16:creationId xmlns:a16="http://schemas.microsoft.com/office/drawing/2014/main" id="{5C395E3F-64CB-87EE-D654-5B8D2870DE45}"/>
              </a:ext>
            </a:extLst>
          </p:cNvPr>
          <p:cNvPicPr>
            <a:picLocks noChangeAspect="1"/>
          </p:cNvPicPr>
          <p:nvPr/>
        </p:nvPicPr>
        <p:blipFill>
          <a:blip r:embed="rId19"/>
          <a:stretch>
            <a:fillRect/>
          </a:stretch>
        </p:blipFill>
        <p:spPr>
          <a:xfrm>
            <a:off x="3715371" y="4197891"/>
            <a:ext cx="2172349" cy="592028"/>
          </a:xfrm>
          <a:prstGeom prst="rect">
            <a:avLst/>
          </a:prstGeom>
          <a:noFill/>
          <a:ln cap="flat">
            <a:noFill/>
          </a:ln>
        </p:spPr>
      </p:pic>
      <p:pic>
        <p:nvPicPr>
          <p:cNvPr id="25" name="Picture 31" descr="A logo of a child&#10;&#10;Description automatically generated">
            <a:extLst>
              <a:ext uri="{FF2B5EF4-FFF2-40B4-BE49-F238E27FC236}">
                <a16:creationId xmlns:a16="http://schemas.microsoft.com/office/drawing/2014/main" id="{0954C7AF-5BF0-A0DB-DDDE-803B8E3DF993}"/>
              </a:ext>
            </a:extLst>
          </p:cNvPr>
          <p:cNvPicPr>
            <a:picLocks noChangeAspect="1"/>
          </p:cNvPicPr>
          <p:nvPr/>
        </p:nvPicPr>
        <p:blipFill>
          <a:blip r:embed="rId20"/>
          <a:stretch>
            <a:fillRect/>
          </a:stretch>
        </p:blipFill>
        <p:spPr>
          <a:xfrm>
            <a:off x="6962543" y="4139708"/>
            <a:ext cx="870033" cy="713131"/>
          </a:xfrm>
          <a:prstGeom prst="rect">
            <a:avLst/>
          </a:prstGeom>
          <a:noFill/>
          <a:ln cap="flat">
            <a:noFill/>
          </a:ln>
        </p:spPr>
      </p:pic>
      <p:pic>
        <p:nvPicPr>
          <p:cNvPr id="26" name="Picture 33" descr="A blue logo with a black background&#10;&#10;Description automatically generated">
            <a:extLst>
              <a:ext uri="{FF2B5EF4-FFF2-40B4-BE49-F238E27FC236}">
                <a16:creationId xmlns:a16="http://schemas.microsoft.com/office/drawing/2014/main" id="{08C01479-CB9F-4B9B-D4CA-9829AE703677}"/>
              </a:ext>
            </a:extLst>
          </p:cNvPr>
          <p:cNvPicPr>
            <a:picLocks noChangeAspect="1"/>
          </p:cNvPicPr>
          <p:nvPr/>
        </p:nvPicPr>
        <p:blipFill>
          <a:blip r:embed="rId21"/>
          <a:stretch>
            <a:fillRect/>
          </a:stretch>
        </p:blipFill>
        <p:spPr>
          <a:xfrm>
            <a:off x="6940085" y="4931112"/>
            <a:ext cx="877074" cy="862571"/>
          </a:xfrm>
          <a:prstGeom prst="rect">
            <a:avLst/>
          </a:prstGeom>
          <a:noFill/>
          <a:ln cap="flat">
            <a:noFill/>
          </a:ln>
        </p:spPr>
      </p:pic>
      <p:pic>
        <p:nvPicPr>
          <p:cNvPr id="27" name="Picture 41" descr="A close-up of a logo&#10;&#10;Description automatically generated">
            <a:extLst>
              <a:ext uri="{FF2B5EF4-FFF2-40B4-BE49-F238E27FC236}">
                <a16:creationId xmlns:a16="http://schemas.microsoft.com/office/drawing/2014/main" id="{CB841E7B-09FC-5717-D0CE-EF9981C814FE}"/>
              </a:ext>
            </a:extLst>
          </p:cNvPr>
          <p:cNvPicPr>
            <a:picLocks noChangeAspect="1"/>
          </p:cNvPicPr>
          <p:nvPr/>
        </p:nvPicPr>
        <p:blipFill>
          <a:blip r:embed="rId22"/>
          <a:stretch>
            <a:fillRect/>
          </a:stretch>
        </p:blipFill>
        <p:spPr>
          <a:xfrm>
            <a:off x="3949476" y="4930691"/>
            <a:ext cx="1865065" cy="868131"/>
          </a:xfrm>
          <a:prstGeom prst="rect">
            <a:avLst/>
          </a:prstGeom>
          <a:noFill/>
          <a:ln cap="flat">
            <a:noFill/>
          </a:ln>
        </p:spPr>
      </p:pic>
      <p:sp>
        <p:nvSpPr>
          <p:cNvPr id="28" name="Freeform 23">
            <a:extLst>
              <a:ext uri="{FF2B5EF4-FFF2-40B4-BE49-F238E27FC236}">
                <a16:creationId xmlns:a16="http://schemas.microsoft.com/office/drawing/2014/main" id="{7E6B183B-24C1-B278-E286-4910C0A8B290}"/>
              </a:ext>
            </a:extLst>
          </p:cNvPr>
          <p:cNvSpPr/>
          <p:nvPr/>
        </p:nvSpPr>
        <p:spPr>
          <a:xfrm>
            <a:off x="10918310" y="-29736"/>
            <a:ext cx="1271107" cy="635553"/>
          </a:xfrm>
          <a:custGeom>
            <a:avLst/>
            <a:gdLst>
              <a:gd name="f0" fmla="val w"/>
              <a:gd name="f1" fmla="val h"/>
              <a:gd name="f2" fmla="val 0"/>
              <a:gd name="f3" fmla="val 1906662"/>
              <a:gd name="f4" fmla="val 953331"/>
              <a:gd name="f5" fmla="*/ f0 1 1906662"/>
              <a:gd name="f6" fmla="*/ f1 1 953331"/>
              <a:gd name="f7" fmla="+- f4 0 f2"/>
              <a:gd name="f8" fmla="+- f3 0 f2"/>
              <a:gd name="f9" fmla="*/ f8 1 1906662"/>
              <a:gd name="f10" fmla="*/ f7 1 953331"/>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906662" h="953331">
                <a:moveTo>
                  <a:pt x="f2" y="f2"/>
                </a:moveTo>
                <a:lnTo>
                  <a:pt x="f3" y="f2"/>
                </a:lnTo>
                <a:lnTo>
                  <a:pt x="f3" y="f4"/>
                </a:lnTo>
                <a:lnTo>
                  <a:pt x="f2" y="f4"/>
                </a:lnTo>
                <a:lnTo>
                  <a:pt x="f2" y="f2"/>
                </a:lnTo>
                <a:close/>
              </a:path>
            </a:pathLst>
          </a:custGeom>
          <a:blipFill>
            <a:blip r:embed="rId2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name="Slide730">
    <p:spTree>
      <p:nvGrpSpPr>
        <p:cNvPr id="1" name=""/>
        <p:cNvGrpSpPr/>
        <p:nvPr/>
      </p:nvGrpSpPr>
      <p:grpSpPr>
        <a:xfrm>
          <a:off x="0" y="0"/>
          <a:ext cx="0" cy="0"/>
          <a:chOff x="0" y="0"/>
          <a:chExt cx="0" cy="0"/>
        </a:xfrm>
      </p:grpSpPr>
      <p:sp>
        <p:nvSpPr>
          <p:cNvPr id="2" name="Freeform 2">
            <a:extLst>
              <a:ext uri="{FF2B5EF4-FFF2-40B4-BE49-F238E27FC236}">
                <a16:creationId xmlns:a16="http://schemas.microsoft.com/office/drawing/2014/main" id="{D1133282-4A41-EA95-8913-7197F303C2B3}"/>
              </a:ext>
            </a:extLst>
          </p:cNvPr>
          <p:cNvSpPr/>
          <p:nvPr/>
        </p:nvSpPr>
        <p:spPr>
          <a:xfrm rot="19975062" flipH="1" flipV="1">
            <a:off x="2972559" y="5263377"/>
            <a:ext cx="4485333" cy="4618104"/>
          </a:xfrm>
          <a:custGeom>
            <a:avLst/>
            <a:gdLst>
              <a:gd name="f0" fmla="val w"/>
              <a:gd name="f1" fmla="val h"/>
              <a:gd name="f2" fmla="val 0"/>
              <a:gd name="f3" fmla="val 6727995"/>
              <a:gd name="f4" fmla="val 6927151"/>
              <a:gd name="f5" fmla="val 6727996"/>
              <a:gd name="f6" fmla="*/ f0 1 6727995"/>
              <a:gd name="f7" fmla="*/ f1 1 6927151"/>
              <a:gd name="f8" fmla="+- f4 0 f2"/>
              <a:gd name="f9" fmla="+- f3 0 f2"/>
              <a:gd name="f10" fmla="*/ f9 1 6727995"/>
              <a:gd name="f11" fmla="*/ f8 1 6927151"/>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6727995" h="6927151">
                <a:moveTo>
                  <a:pt x="f5" y="f4"/>
                </a:moveTo>
                <a:lnTo>
                  <a:pt x="f2" y="f4"/>
                </a:lnTo>
                <a:lnTo>
                  <a:pt x="f2" y="f2"/>
                </a:lnTo>
                <a:lnTo>
                  <a:pt x="f5" y="f2"/>
                </a:lnTo>
                <a:lnTo>
                  <a:pt x="f5" y="f4"/>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 name="Freeform 4">
            <a:extLst>
              <a:ext uri="{FF2B5EF4-FFF2-40B4-BE49-F238E27FC236}">
                <a16:creationId xmlns:a16="http://schemas.microsoft.com/office/drawing/2014/main" id="{2928FCF1-3F78-D31C-F6B7-1269382D7F94}"/>
              </a:ext>
            </a:extLst>
          </p:cNvPr>
          <p:cNvSpPr/>
          <p:nvPr/>
        </p:nvSpPr>
        <p:spPr>
          <a:xfrm>
            <a:off x="-674772" y="3680368"/>
            <a:ext cx="3542989" cy="3294976"/>
          </a:xfrm>
          <a:custGeom>
            <a:avLst/>
            <a:gdLst>
              <a:gd name="f0" fmla="val w"/>
              <a:gd name="f1" fmla="val h"/>
              <a:gd name="f2" fmla="val 0"/>
              <a:gd name="f3" fmla="val 5314479"/>
              <a:gd name="f4" fmla="val 4942465"/>
              <a:gd name="f5" fmla="*/ f0 1 5314479"/>
              <a:gd name="f6" fmla="*/ f1 1 4942465"/>
              <a:gd name="f7" fmla="+- f4 0 f2"/>
              <a:gd name="f8" fmla="+- f3 0 f2"/>
              <a:gd name="f9" fmla="*/ f8 1 5314479"/>
              <a:gd name="f10" fmla="*/ f7 1 4942465"/>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5314479" h="4942465">
                <a:moveTo>
                  <a:pt x="f2" y="f2"/>
                </a:moveTo>
                <a:lnTo>
                  <a:pt x="f3" y="f2"/>
                </a:lnTo>
                <a:lnTo>
                  <a:pt x="f3"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 name="Freeform 7">
            <a:extLst>
              <a:ext uri="{FF2B5EF4-FFF2-40B4-BE49-F238E27FC236}">
                <a16:creationId xmlns:a16="http://schemas.microsoft.com/office/drawing/2014/main" id="{1FB9EF9C-1935-5C6B-3EAA-24E1106EB271}"/>
              </a:ext>
            </a:extLst>
          </p:cNvPr>
          <p:cNvSpPr/>
          <p:nvPr/>
        </p:nvSpPr>
        <p:spPr>
          <a:xfrm>
            <a:off x="9096094" y="2011954"/>
            <a:ext cx="2489755" cy="3742319"/>
          </a:xfrm>
          <a:custGeom>
            <a:avLst/>
            <a:gdLst>
              <a:gd name="f0" fmla="val w"/>
              <a:gd name="f1" fmla="val h"/>
              <a:gd name="f2" fmla="val 0"/>
              <a:gd name="f3" fmla="val 935882"/>
              <a:gd name="f4" fmla="val 1008534"/>
              <a:gd name="f5" fmla="*/ f0 1 935882"/>
              <a:gd name="f6" fmla="*/ f1 1 1008534"/>
              <a:gd name="f7" fmla="+- f4 0 f2"/>
              <a:gd name="f8" fmla="+- f3 0 f2"/>
              <a:gd name="f9" fmla="*/ f8 1 935882"/>
              <a:gd name="f10" fmla="*/ f7 1 100853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935882" h="1008534">
                <a:moveTo>
                  <a:pt x="f2" y="f2"/>
                </a:moveTo>
                <a:lnTo>
                  <a:pt x="f3" y="f2"/>
                </a:lnTo>
                <a:lnTo>
                  <a:pt x="f3" y="f4"/>
                </a:lnTo>
                <a:lnTo>
                  <a:pt x="f2" y="f4"/>
                </a:lnTo>
                <a:close/>
              </a:path>
            </a:pathLst>
          </a:custGeom>
          <a:solidFill>
            <a:srgbClr val="ADA7C9"/>
          </a:solid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TextBox 8">
            <a:extLst>
              <a:ext uri="{FF2B5EF4-FFF2-40B4-BE49-F238E27FC236}">
                <a16:creationId xmlns:a16="http://schemas.microsoft.com/office/drawing/2014/main" id="{6A43F3BD-2BE6-FB91-1C2F-D1B5C838E491}"/>
              </a:ext>
            </a:extLst>
          </p:cNvPr>
          <p:cNvSpPr txBox="1"/>
          <p:nvPr/>
        </p:nvSpPr>
        <p:spPr>
          <a:xfrm>
            <a:off x="9096094" y="2011954"/>
            <a:ext cx="2489755" cy="3742319"/>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81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Freeform 10">
            <a:extLst>
              <a:ext uri="{FF2B5EF4-FFF2-40B4-BE49-F238E27FC236}">
                <a16:creationId xmlns:a16="http://schemas.microsoft.com/office/drawing/2014/main" id="{A5039B2A-22C7-EC2F-89B8-C4BBF5F05C5E}"/>
              </a:ext>
            </a:extLst>
          </p:cNvPr>
          <p:cNvSpPr/>
          <p:nvPr/>
        </p:nvSpPr>
        <p:spPr>
          <a:xfrm>
            <a:off x="304047" y="2346030"/>
            <a:ext cx="2289182" cy="1436458"/>
          </a:xfrm>
          <a:custGeom>
            <a:avLst/>
            <a:gdLst>
              <a:gd name="f0" fmla="val w"/>
              <a:gd name="f1" fmla="val h"/>
              <a:gd name="f2" fmla="val 0"/>
              <a:gd name="f3" fmla="val 3433773"/>
              <a:gd name="f4" fmla="val 2154693"/>
              <a:gd name="f5" fmla="val 2154692"/>
              <a:gd name="f6" fmla="*/ f0 1 3433773"/>
              <a:gd name="f7" fmla="*/ f1 1 2154693"/>
              <a:gd name="f8" fmla="+- f4 0 f2"/>
              <a:gd name="f9" fmla="+- f3 0 f2"/>
              <a:gd name="f10" fmla="*/ f9 1 3433773"/>
              <a:gd name="f11" fmla="*/ f8 1 2154693"/>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3433773" h="2154693">
                <a:moveTo>
                  <a:pt x="f2" y="f2"/>
                </a:moveTo>
                <a:lnTo>
                  <a:pt x="f3" y="f2"/>
                </a:lnTo>
                <a:lnTo>
                  <a:pt x="f3" y="f5"/>
                </a:lnTo>
                <a:lnTo>
                  <a:pt x="f2" y="f5"/>
                </a:lnTo>
                <a:lnTo>
                  <a:pt x="f2" y="f2"/>
                </a:lnTo>
                <a:close/>
              </a:path>
            </a:pathLst>
          </a:custGeom>
          <a:blipFill>
            <a:blip r:embed="rId7">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TextBox 11">
            <a:extLst>
              <a:ext uri="{FF2B5EF4-FFF2-40B4-BE49-F238E27FC236}">
                <a16:creationId xmlns:a16="http://schemas.microsoft.com/office/drawing/2014/main" id="{1C9ACCCB-37E7-D690-F27E-3B1671E2DFFD}"/>
              </a:ext>
            </a:extLst>
          </p:cNvPr>
          <p:cNvSpPr txBox="1"/>
          <p:nvPr/>
        </p:nvSpPr>
        <p:spPr>
          <a:xfrm>
            <a:off x="2400318" y="2506278"/>
            <a:ext cx="6509211" cy="3185486"/>
          </a:xfrm>
          <a:prstGeom prst="rect">
            <a:avLst/>
          </a:prstGeom>
          <a:noFill/>
          <a:ln cap="flat">
            <a:noFill/>
          </a:ln>
        </p:spPr>
        <p:txBody>
          <a:bodyPr vert="horz" wrap="square" lIns="0" tIns="0" rIns="0" bIns="0" anchor="t" anchorCtr="0" compatLnSpc="1">
            <a:spAutoFit/>
          </a:bodyPr>
          <a:lstStyle/>
          <a:p>
            <a:pPr marL="462915" marR="0" lvl="1" indent="-231142" algn="l" defTabSz="609539" rtl="0" fontAlgn="auto" hangingPunct="1">
              <a:lnSpc>
                <a:spcPct val="100000"/>
              </a:lnSpc>
              <a:spcBef>
                <a:spcPts val="0"/>
              </a:spcBef>
              <a:spcAft>
                <a:spcPts val="1000"/>
              </a:spcAft>
              <a:buSzPct val="100000"/>
              <a:buFont typeface="Arial"/>
              <a:buChar char="•"/>
              <a:tabLst/>
              <a:defRPr sz="1800" b="0" i="0" u="none" strike="noStrike" kern="0" cap="none" spc="0" baseline="0">
                <a:solidFill>
                  <a:srgbClr val="000000"/>
                </a:solidFill>
                <a:uFillTx/>
              </a:defRPr>
            </a:pPr>
            <a:r>
              <a:rPr lang="en-US" sz="2600" b="0" i="0" u="none" strike="noStrike" kern="1200" cap="none" spc="0" baseline="0">
                <a:solidFill>
                  <a:srgbClr val="000000"/>
                </a:solidFill>
                <a:uFillTx/>
                <a:latin typeface="Montserrat"/>
                <a:ea typeface="Rounded M+ Bold"/>
                <a:cs typeface="Rounded M+ Bold"/>
              </a:rPr>
              <a:t>Raffle will be held at the end of the day during Wrap-up session at 3:45-4:00pm</a:t>
            </a:r>
          </a:p>
          <a:p>
            <a:pPr marL="462915" marR="0" lvl="1" indent="-231142" algn="l" defTabSz="609539" rtl="0" fontAlgn="auto" hangingPunct="1">
              <a:lnSpc>
                <a:spcPct val="100000"/>
              </a:lnSpc>
              <a:spcBef>
                <a:spcPts val="0"/>
              </a:spcBef>
              <a:spcAft>
                <a:spcPts val="1000"/>
              </a:spcAft>
              <a:buSzPct val="100000"/>
              <a:buFont typeface="Arial"/>
              <a:buChar char="•"/>
              <a:tabLst/>
              <a:defRPr sz="1800" b="0" i="0" u="none" strike="noStrike" kern="0" cap="none" spc="0" baseline="0">
                <a:solidFill>
                  <a:srgbClr val="000000"/>
                </a:solidFill>
                <a:uFillTx/>
              </a:defRPr>
            </a:pPr>
            <a:r>
              <a:rPr lang="en-US" sz="2600" b="0" i="0" u="none" strike="noStrike" kern="1200" cap="none" spc="0" baseline="0">
                <a:solidFill>
                  <a:srgbClr val="000000"/>
                </a:solidFill>
                <a:uFillTx/>
                <a:latin typeface="Montserrat"/>
                <a:ea typeface="Rounded M+ Bold"/>
                <a:cs typeface="Rounded M+ Bold"/>
              </a:rPr>
              <a:t>Every attendee received one raffle ticket during registration today </a:t>
            </a:r>
          </a:p>
          <a:p>
            <a:pPr marL="462915" marR="0" lvl="1" indent="-231142" algn="l" defTabSz="609539" rtl="0" fontAlgn="auto" hangingPunct="1">
              <a:lnSpc>
                <a:spcPct val="100000"/>
              </a:lnSpc>
              <a:spcBef>
                <a:spcPts val="0"/>
              </a:spcBef>
              <a:spcAft>
                <a:spcPts val="1000"/>
              </a:spcAft>
              <a:buSzPct val="100000"/>
              <a:buFont typeface="Arial"/>
              <a:buChar char="•"/>
              <a:tabLst/>
              <a:defRPr sz="1800" b="0" i="0" u="none" strike="noStrike" kern="0" cap="none" spc="0" baseline="0">
                <a:solidFill>
                  <a:srgbClr val="000000"/>
                </a:solidFill>
                <a:uFillTx/>
              </a:defRPr>
            </a:pPr>
            <a:r>
              <a:rPr lang="en-US" sz="2600" b="0" i="0" u="none" strike="noStrike" kern="1200" cap="none" spc="0" baseline="0">
                <a:solidFill>
                  <a:srgbClr val="000000"/>
                </a:solidFill>
                <a:uFillTx/>
                <a:latin typeface="Montserrat"/>
                <a:ea typeface="Rounded M+ Bold"/>
                <a:cs typeface="Rounded M+ Bold"/>
              </a:rPr>
              <a:t>3 raffle baskets = 3 chances to win</a:t>
            </a:r>
          </a:p>
          <a:p>
            <a:pPr marL="462915" marR="0" lvl="1" indent="-231142" algn="l" defTabSz="609539" rtl="0" fontAlgn="auto" hangingPunct="1">
              <a:lnSpc>
                <a:spcPct val="100000"/>
              </a:lnSpc>
              <a:spcBef>
                <a:spcPts val="0"/>
              </a:spcBef>
              <a:spcAft>
                <a:spcPts val="1000"/>
              </a:spcAft>
              <a:buSzPct val="100000"/>
              <a:buFont typeface="Arial"/>
              <a:buChar char="•"/>
              <a:tabLst/>
              <a:defRPr sz="1800" b="0" i="0" u="none" strike="noStrike" kern="0" cap="none" spc="0" baseline="0">
                <a:solidFill>
                  <a:srgbClr val="000000"/>
                </a:solidFill>
                <a:uFillTx/>
              </a:defRPr>
            </a:pPr>
            <a:r>
              <a:rPr lang="en-US" sz="2600" b="0" i="0" u="none" strike="noStrike" kern="1200" cap="none" spc="0" baseline="0">
                <a:solidFill>
                  <a:srgbClr val="000000"/>
                </a:solidFill>
                <a:uFillTx/>
                <a:latin typeface="Montserrat"/>
                <a:ea typeface="Rounded M+ Bold"/>
                <a:cs typeface="Rounded M+ Bold"/>
              </a:rPr>
              <a:t>Must be present to win</a:t>
            </a:r>
            <a:endParaRPr lang="en-US" sz="2600" b="1" i="0" u="none" strike="noStrike" kern="1200" cap="none" spc="0" baseline="0">
              <a:solidFill>
                <a:srgbClr val="000000"/>
              </a:solidFill>
              <a:uFillTx/>
              <a:latin typeface="Montserrat"/>
              <a:ea typeface="Rounded M+ Bold"/>
              <a:cs typeface="Rounded M+ Bold"/>
            </a:endParaRPr>
          </a:p>
        </p:txBody>
      </p:sp>
      <p:sp>
        <p:nvSpPr>
          <p:cNvPr id="8" name="TextBox 12">
            <a:extLst>
              <a:ext uri="{FF2B5EF4-FFF2-40B4-BE49-F238E27FC236}">
                <a16:creationId xmlns:a16="http://schemas.microsoft.com/office/drawing/2014/main" id="{F7723A5D-9A57-7AB3-CEE3-99405658A3A1}"/>
              </a:ext>
            </a:extLst>
          </p:cNvPr>
          <p:cNvSpPr txBox="1"/>
          <p:nvPr/>
        </p:nvSpPr>
        <p:spPr>
          <a:xfrm>
            <a:off x="2113781" y="766395"/>
            <a:ext cx="7076642" cy="1459290"/>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5610"/>
              </a:lnSpc>
              <a:spcBef>
                <a:spcPts val="0"/>
              </a:spcBef>
              <a:spcAft>
                <a:spcPts val="0"/>
              </a:spcAft>
              <a:buNone/>
              <a:tabLst/>
              <a:defRPr sz="1800" b="0" i="0" u="none" strike="noStrike" kern="0" cap="none" spc="0" baseline="0">
                <a:solidFill>
                  <a:srgbClr val="000000"/>
                </a:solidFill>
                <a:uFillTx/>
              </a:defRPr>
            </a:pPr>
            <a:r>
              <a:rPr lang="en-US" sz="4800" b="1" i="0" u="none" strike="noStrike" kern="0" cap="none" spc="0" baseline="0">
                <a:solidFill>
                  <a:srgbClr val="1C498B"/>
                </a:solidFill>
                <a:uFillTx/>
                <a:latin typeface="Calibri"/>
              </a:rPr>
              <a:t>ILPQC 2025 </a:t>
            </a:r>
          </a:p>
          <a:p>
            <a:pPr marL="0" marR="0" lvl="0" indent="0" algn="ctr" defTabSz="609539" rtl="0" fontAlgn="auto" hangingPunct="1">
              <a:lnSpc>
                <a:spcPts val="5610"/>
              </a:lnSpc>
              <a:spcBef>
                <a:spcPts val="0"/>
              </a:spcBef>
              <a:spcAft>
                <a:spcPts val="0"/>
              </a:spcAft>
              <a:buNone/>
              <a:tabLst/>
              <a:defRPr sz="1800" b="0" i="0" u="none" strike="noStrike" kern="0" cap="none" spc="0" baseline="0">
                <a:solidFill>
                  <a:srgbClr val="000000"/>
                </a:solidFill>
                <a:uFillTx/>
              </a:defRPr>
            </a:pPr>
            <a:r>
              <a:rPr lang="en-US" sz="4800" b="1" i="0" u="none" strike="noStrike" kern="0" cap="none" spc="0" baseline="0">
                <a:solidFill>
                  <a:srgbClr val="1C498B"/>
                </a:solidFill>
                <a:uFillTx/>
                <a:latin typeface="Calibri"/>
              </a:rPr>
              <a:t>Face-to-Face Raffle</a:t>
            </a:r>
          </a:p>
        </p:txBody>
      </p:sp>
      <p:pic>
        <p:nvPicPr>
          <p:cNvPr id="9" name="Picture 2" descr="A person holding a large object in a plastic bag&#10;&#10;AI-generated content may be incorrect.">
            <a:extLst>
              <a:ext uri="{FF2B5EF4-FFF2-40B4-BE49-F238E27FC236}">
                <a16:creationId xmlns:a16="http://schemas.microsoft.com/office/drawing/2014/main" id="{A697171C-21F3-C898-82D2-BCE6BC500651}"/>
              </a:ext>
            </a:extLst>
          </p:cNvPr>
          <p:cNvPicPr>
            <a:picLocks noChangeAspect="1"/>
          </p:cNvPicPr>
          <p:nvPr/>
        </p:nvPicPr>
        <p:blipFill>
          <a:blip r:embed="rId8"/>
          <a:stretch>
            <a:fillRect/>
          </a:stretch>
        </p:blipFill>
        <p:spPr>
          <a:xfrm>
            <a:off x="9209050" y="2165198"/>
            <a:ext cx="2276709" cy="1709854"/>
          </a:xfrm>
          <a:prstGeom prst="rect">
            <a:avLst/>
          </a:prstGeom>
          <a:noFill/>
          <a:ln cap="flat">
            <a:noFill/>
          </a:ln>
        </p:spPr>
      </p:pic>
      <p:pic>
        <p:nvPicPr>
          <p:cNvPr id="10" name="Picture 4" descr="A person holding a basket of cat&#10;&#10;AI-generated content may be incorrect.">
            <a:extLst>
              <a:ext uri="{FF2B5EF4-FFF2-40B4-BE49-F238E27FC236}">
                <a16:creationId xmlns:a16="http://schemas.microsoft.com/office/drawing/2014/main" id="{86C90774-EB80-C7F0-93A3-2730B36DF1D6}"/>
              </a:ext>
            </a:extLst>
          </p:cNvPr>
          <p:cNvPicPr>
            <a:picLocks noChangeAspect="1"/>
          </p:cNvPicPr>
          <p:nvPr/>
        </p:nvPicPr>
        <p:blipFill>
          <a:blip r:embed="rId9"/>
          <a:stretch>
            <a:fillRect/>
          </a:stretch>
        </p:blipFill>
        <p:spPr>
          <a:xfrm>
            <a:off x="9204405" y="4028380"/>
            <a:ext cx="2286000" cy="1626223"/>
          </a:xfrm>
          <a:prstGeom prst="rect">
            <a:avLst/>
          </a:prstGeom>
          <a:noFill/>
          <a:ln cap="flat">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name="Slide731">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9C5C45A7-2A63-7C49-E0A0-7FB3EB7AF5FB}"/>
              </a:ext>
            </a:extLst>
          </p:cNvPr>
          <p:cNvSpPr/>
          <p:nvPr/>
        </p:nvSpPr>
        <p:spPr>
          <a:xfrm>
            <a:off x="7217834" y="0"/>
            <a:ext cx="4963582" cy="1672163"/>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pic>
        <p:nvPicPr>
          <p:cNvPr id="3" name="Picture 3">
            <a:extLst>
              <a:ext uri="{FF2B5EF4-FFF2-40B4-BE49-F238E27FC236}">
                <a16:creationId xmlns:a16="http://schemas.microsoft.com/office/drawing/2014/main" id="{3134E912-8B1B-0453-8543-86FB0DEF9923}"/>
              </a:ext>
            </a:extLst>
          </p:cNvPr>
          <p:cNvPicPr>
            <a:picLocks noChangeAspect="1"/>
          </p:cNvPicPr>
          <p:nvPr/>
        </p:nvPicPr>
        <p:blipFill>
          <a:blip r:embed="rId2">
            <a:alphaModFix amt="43000"/>
          </a:blip>
          <a:srcRect l="4801" t="64484" r="4801"/>
          <a:stretch>
            <a:fillRect/>
          </a:stretch>
        </p:blipFill>
        <p:spPr>
          <a:xfrm>
            <a:off x="2373380" y="0"/>
            <a:ext cx="9818616" cy="6858000"/>
          </a:xfrm>
          <a:prstGeom prst="rect">
            <a:avLst/>
          </a:prstGeom>
          <a:noFill/>
          <a:ln cap="flat">
            <a:noFill/>
          </a:ln>
        </p:spPr>
      </p:pic>
      <p:sp>
        <p:nvSpPr>
          <p:cNvPr id="4" name="Freeform 4">
            <a:extLst>
              <a:ext uri="{FF2B5EF4-FFF2-40B4-BE49-F238E27FC236}">
                <a16:creationId xmlns:a16="http://schemas.microsoft.com/office/drawing/2014/main" id="{C6BB467C-2FF7-4A5B-4590-1B53C8AE3EA2}"/>
              </a:ext>
            </a:extLst>
          </p:cNvPr>
          <p:cNvSpPr/>
          <p:nvPr/>
        </p:nvSpPr>
        <p:spPr>
          <a:xfrm rot="5400013">
            <a:off x="1685832" y="-102815"/>
            <a:ext cx="7063621" cy="7063621"/>
          </a:xfrm>
          <a:custGeom>
            <a:avLst/>
            <a:gdLst>
              <a:gd name="f0" fmla="val w"/>
              <a:gd name="f1" fmla="val h"/>
              <a:gd name="f2" fmla="val 0"/>
              <a:gd name="f3" fmla="val 10595436"/>
              <a:gd name="f4" fmla="*/ f0 1 10595436"/>
              <a:gd name="f5" fmla="*/ f1 1 10595436"/>
              <a:gd name="f6" fmla="+- f3 0 f2"/>
              <a:gd name="f7" fmla="*/ f6 1 10595436"/>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10595436" h="10595436">
                <a:moveTo>
                  <a:pt x="f2" y="f2"/>
                </a:moveTo>
                <a:lnTo>
                  <a:pt x="f3" y="f2"/>
                </a:lnTo>
                <a:lnTo>
                  <a:pt x="f3" y="f3"/>
                </a:lnTo>
                <a:lnTo>
                  <a:pt x="f2" y="f3"/>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AutoShape 5">
            <a:extLst>
              <a:ext uri="{FF2B5EF4-FFF2-40B4-BE49-F238E27FC236}">
                <a16:creationId xmlns:a16="http://schemas.microsoft.com/office/drawing/2014/main" id="{F024A192-BFCB-8CEC-068A-4A7E69AB18CA}"/>
              </a:ext>
            </a:extLst>
          </p:cNvPr>
          <p:cNvSpPr/>
          <p:nvPr/>
        </p:nvSpPr>
        <p:spPr>
          <a:xfrm>
            <a:off x="2731898" y="348834"/>
            <a:ext cx="8774298"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AutoShape 6">
            <a:extLst>
              <a:ext uri="{FF2B5EF4-FFF2-40B4-BE49-F238E27FC236}">
                <a16:creationId xmlns:a16="http://schemas.microsoft.com/office/drawing/2014/main" id="{C65C453C-6128-7B5F-C24D-0769B8BF076F}"/>
              </a:ext>
            </a:extLst>
          </p:cNvPr>
          <p:cNvSpPr/>
          <p:nvPr/>
        </p:nvSpPr>
        <p:spPr>
          <a:xfrm>
            <a:off x="4532315" y="6455508"/>
            <a:ext cx="4620060"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Freeform 8">
            <a:extLst>
              <a:ext uri="{FF2B5EF4-FFF2-40B4-BE49-F238E27FC236}">
                <a16:creationId xmlns:a16="http://schemas.microsoft.com/office/drawing/2014/main" id="{01351E8E-CC32-423C-625E-1183729C959A}"/>
              </a:ext>
            </a:extLst>
          </p:cNvPr>
          <p:cNvSpPr/>
          <p:nvPr/>
        </p:nvSpPr>
        <p:spPr>
          <a:xfrm>
            <a:off x="566781" y="1661583"/>
            <a:ext cx="4648507" cy="2917374"/>
          </a:xfrm>
          <a:custGeom>
            <a:avLst/>
            <a:gdLst>
              <a:gd name="f0" fmla="val w"/>
              <a:gd name="f1" fmla="val h"/>
              <a:gd name="f2" fmla="val 0"/>
              <a:gd name="f3" fmla="val 6368603"/>
              <a:gd name="f4" fmla="val 4114800"/>
              <a:gd name="f5" fmla="val 6368602"/>
              <a:gd name="f6" fmla="*/ f0 1 6368603"/>
              <a:gd name="f7" fmla="*/ f1 1 4114800"/>
              <a:gd name="f8" fmla="+- f4 0 f2"/>
              <a:gd name="f9" fmla="+- f3 0 f2"/>
              <a:gd name="f10" fmla="*/ f9 1 6368603"/>
              <a:gd name="f11" fmla="*/ f8 1 411480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6368603" h="4114800">
                <a:moveTo>
                  <a:pt x="f2" y="f2"/>
                </a:moveTo>
                <a:lnTo>
                  <a:pt x="f5" y="f2"/>
                </a:lnTo>
                <a:lnTo>
                  <a:pt x="f5" y="f4"/>
                </a:lnTo>
                <a:lnTo>
                  <a:pt x="f2" y="f4"/>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8" name="Freeform 9">
            <a:extLst>
              <a:ext uri="{FF2B5EF4-FFF2-40B4-BE49-F238E27FC236}">
                <a16:creationId xmlns:a16="http://schemas.microsoft.com/office/drawing/2014/main" id="{3DFE55C5-C3EB-64C3-7966-F4E3341353F2}"/>
              </a:ext>
            </a:extLst>
          </p:cNvPr>
          <p:cNvSpPr/>
          <p:nvPr/>
        </p:nvSpPr>
        <p:spPr>
          <a:xfrm>
            <a:off x="1713466" y="4956907"/>
            <a:ext cx="4270851" cy="981535"/>
          </a:xfrm>
          <a:custGeom>
            <a:avLst/>
            <a:gdLst>
              <a:gd name="f0" fmla="val w"/>
              <a:gd name="f1" fmla="val h"/>
              <a:gd name="f2" fmla="val 0"/>
              <a:gd name="f3" fmla="val 5437634"/>
              <a:gd name="f4" fmla="val 1433558"/>
              <a:gd name="f5" fmla="*/ f0 1 5437634"/>
              <a:gd name="f6" fmla="*/ f1 1 1433558"/>
              <a:gd name="f7" fmla="+- f4 0 f2"/>
              <a:gd name="f8" fmla="+- f3 0 f2"/>
              <a:gd name="f9" fmla="*/ f8 1 5437634"/>
              <a:gd name="f10" fmla="*/ f7 1 1433558"/>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5437634" h="1433558">
                <a:moveTo>
                  <a:pt x="f2" y="f2"/>
                </a:moveTo>
                <a:lnTo>
                  <a:pt x="f3" y="f2"/>
                </a:lnTo>
                <a:lnTo>
                  <a:pt x="f3"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9" name="Freeform 11">
            <a:extLst>
              <a:ext uri="{FF2B5EF4-FFF2-40B4-BE49-F238E27FC236}">
                <a16:creationId xmlns:a16="http://schemas.microsoft.com/office/drawing/2014/main" id="{41F645BF-77DE-73B1-7C12-6E1B74892E9B}"/>
              </a:ext>
            </a:extLst>
          </p:cNvPr>
          <p:cNvSpPr/>
          <p:nvPr/>
        </p:nvSpPr>
        <p:spPr>
          <a:xfrm>
            <a:off x="8820439" y="4087742"/>
            <a:ext cx="3230566" cy="2309911"/>
          </a:xfrm>
          <a:custGeom>
            <a:avLst/>
            <a:gdLst>
              <a:gd name="f0" fmla="val w"/>
              <a:gd name="f1" fmla="val h"/>
              <a:gd name="f2" fmla="val 0"/>
              <a:gd name="f3" fmla="val 3819089"/>
              <a:gd name="f4" fmla="val 2864317"/>
              <a:gd name="f5" fmla="val 3819090"/>
              <a:gd name="f6" fmla="*/ f0 1 3819089"/>
              <a:gd name="f7" fmla="*/ f1 1 2864317"/>
              <a:gd name="f8" fmla="+- f4 0 f2"/>
              <a:gd name="f9" fmla="+- f3 0 f2"/>
              <a:gd name="f10" fmla="*/ f9 1 3819089"/>
              <a:gd name="f11" fmla="*/ f8 1 2864317"/>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3819089" h="2864317">
                <a:moveTo>
                  <a:pt x="f2" y="f2"/>
                </a:moveTo>
                <a:lnTo>
                  <a:pt x="f5" y="f2"/>
                </a:lnTo>
                <a:lnTo>
                  <a:pt x="f5" y="f4"/>
                </a:lnTo>
                <a:lnTo>
                  <a:pt x="f2" y="f4"/>
                </a:lnTo>
                <a:lnTo>
                  <a:pt x="f2" y="f2"/>
                </a:lnTo>
                <a:close/>
              </a:path>
            </a:pathLst>
          </a:custGeom>
          <a:blipFill>
            <a:blip r:embed="rId9">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0" name="TextBox 14">
            <a:extLst>
              <a:ext uri="{FF2B5EF4-FFF2-40B4-BE49-F238E27FC236}">
                <a16:creationId xmlns:a16="http://schemas.microsoft.com/office/drawing/2014/main" id="{D0AA2E21-66C4-2916-106D-18E7B69D603F}"/>
              </a:ext>
            </a:extLst>
          </p:cNvPr>
          <p:cNvSpPr txBox="1"/>
          <p:nvPr/>
        </p:nvSpPr>
        <p:spPr>
          <a:xfrm>
            <a:off x="2731898" y="411745"/>
            <a:ext cx="6104900" cy="1025920"/>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965"/>
              </a:lnSpc>
              <a:spcBef>
                <a:spcPts val="0"/>
              </a:spcBef>
              <a:spcAft>
                <a:spcPts val="0"/>
              </a:spcAft>
              <a:buNone/>
              <a:tabLst/>
              <a:defRPr sz="1800" b="0" i="0" u="none" strike="noStrike" kern="0" cap="none" spc="0" baseline="0">
                <a:solidFill>
                  <a:srgbClr val="000000"/>
                </a:solidFill>
                <a:uFillTx/>
              </a:defRPr>
            </a:pPr>
            <a:r>
              <a:rPr lang="en-US" sz="3600" b="1" i="0" u="none" strike="noStrike" kern="1200" cap="none" spc="0" baseline="0">
                <a:solidFill>
                  <a:srgbClr val="1C498B"/>
                </a:solidFill>
                <a:uFillTx/>
                <a:latin typeface="Calibri"/>
                <a:ea typeface="RoxboroughCF Bold"/>
                <a:cs typeface="RoxboroughCF Bold"/>
              </a:rPr>
              <a:t>Team Storyboard Session</a:t>
            </a:r>
          </a:p>
          <a:p>
            <a:pPr marL="0" marR="0" lvl="0" indent="0" algn="ctr" defTabSz="609539" rtl="0" fontAlgn="auto" hangingPunct="1">
              <a:lnSpc>
                <a:spcPts val="3965"/>
              </a:lnSpc>
              <a:spcBef>
                <a:spcPts val="0"/>
              </a:spcBef>
              <a:spcAft>
                <a:spcPts val="0"/>
              </a:spcAft>
              <a:buNone/>
              <a:tabLst/>
              <a:defRPr sz="1800" b="0" i="0" u="none" strike="noStrike" kern="0" cap="none" spc="0" baseline="0">
                <a:solidFill>
                  <a:srgbClr val="000000"/>
                </a:solidFill>
                <a:uFillTx/>
              </a:defRPr>
            </a:pPr>
            <a:r>
              <a:rPr lang="en-US" sz="3600" b="1" i="0" u="none" strike="noStrike" kern="1200" cap="none" spc="0" baseline="0">
                <a:solidFill>
                  <a:srgbClr val="1C498B"/>
                </a:solidFill>
                <a:uFillTx/>
                <a:latin typeface="Calibri"/>
                <a:ea typeface="Calibri"/>
                <a:cs typeface="Calibri"/>
              </a:rPr>
              <a:t>11:35-12:15</a:t>
            </a:r>
            <a:endParaRPr lang="en-US" sz="3600" b="0" i="0" u="none" strike="noStrike" kern="1200" cap="none" spc="0" baseline="0">
              <a:solidFill>
                <a:srgbClr val="1C498B"/>
              </a:solidFill>
              <a:uFillTx/>
              <a:latin typeface="Calibri"/>
              <a:ea typeface="Calibri"/>
              <a:cs typeface="Calibri"/>
            </a:endParaRPr>
          </a:p>
        </p:txBody>
      </p:sp>
      <p:sp>
        <p:nvSpPr>
          <p:cNvPr id="11" name="TextBox 15">
            <a:extLst>
              <a:ext uri="{FF2B5EF4-FFF2-40B4-BE49-F238E27FC236}">
                <a16:creationId xmlns:a16="http://schemas.microsoft.com/office/drawing/2014/main" id="{3A736E90-70D2-3818-7431-47610F4171EB}"/>
              </a:ext>
            </a:extLst>
          </p:cNvPr>
          <p:cNvSpPr txBox="1"/>
          <p:nvPr/>
        </p:nvSpPr>
        <p:spPr>
          <a:xfrm>
            <a:off x="734043" y="2054483"/>
            <a:ext cx="4313974" cy="2180085"/>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3360"/>
              </a:lnSpc>
              <a:spcBef>
                <a:spcPts val="0"/>
              </a:spcBef>
              <a:spcAft>
                <a:spcPts val="0"/>
              </a:spcAft>
              <a:buNone/>
              <a:tabLst/>
              <a:defRPr sz="1800" b="0" i="0" u="none" strike="noStrike" kern="0" cap="none" spc="0" baseline="0">
                <a:solidFill>
                  <a:srgbClr val="000000"/>
                </a:solidFill>
                <a:uFillTx/>
              </a:defRPr>
            </a:pPr>
            <a:r>
              <a:rPr lang="en-US" sz="3000" b="0" i="0" u="none" strike="noStrike" kern="1200" cap="none" spc="0" baseline="0">
                <a:solidFill>
                  <a:srgbClr val="000000"/>
                </a:solidFill>
                <a:uFillTx/>
                <a:latin typeface="Montserrat"/>
                <a:ea typeface="Montserrat"/>
                <a:cs typeface="Montserrat"/>
              </a:rPr>
              <a:t>Visit all the storyboards to learn about the amazing QI work from hospitals across the state.</a:t>
            </a:r>
            <a:endParaRPr lang="en-US" sz="1200" b="0" i="0" u="none" strike="noStrike" kern="1200" cap="none" spc="0" baseline="0">
              <a:solidFill>
                <a:srgbClr val="444C55"/>
              </a:solidFill>
              <a:uFillTx/>
              <a:latin typeface="Arial"/>
            </a:endParaRPr>
          </a:p>
        </p:txBody>
      </p:sp>
      <p:sp>
        <p:nvSpPr>
          <p:cNvPr id="12" name="TextBox 16">
            <a:extLst>
              <a:ext uri="{FF2B5EF4-FFF2-40B4-BE49-F238E27FC236}">
                <a16:creationId xmlns:a16="http://schemas.microsoft.com/office/drawing/2014/main" id="{9FB1968F-1234-7B1E-0320-294DECEDB0C8}"/>
              </a:ext>
            </a:extLst>
          </p:cNvPr>
          <p:cNvSpPr txBox="1"/>
          <p:nvPr/>
        </p:nvSpPr>
        <p:spPr>
          <a:xfrm>
            <a:off x="1826916" y="5160105"/>
            <a:ext cx="4036893" cy="589906"/>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2335"/>
              </a:lnSpc>
              <a:spcBef>
                <a:spcPts val="0"/>
              </a:spcBef>
              <a:spcAft>
                <a:spcPts val="0"/>
              </a:spcAft>
              <a:buNone/>
              <a:tabLst/>
              <a:defRPr sz="1800" b="0" i="0" u="none" strike="noStrike" kern="0" cap="none" spc="0" baseline="0">
                <a:solidFill>
                  <a:srgbClr val="000000"/>
                </a:solidFill>
                <a:uFillTx/>
              </a:defRPr>
            </a:pPr>
            <a:r>
              <a:rPr lang="en-US" sz="2200" b="0" i="0" u="none" strike="noStrike" kern="1200" cap="none" spc="0" baseline="0">
                <a:solidFill>
                  <a:srgbClr val="000000"/>
                </a:solidFill>
                <a:uFillTx/>
                <a:latin typeface="Montserrat"/>
                <a:ea typeface="Montserrat"/>
                <a:cs typeface="Montserrat"/>
              </a:rPr>
              <a:t>Don’t forget to use your </a:t>
            </a:r>
            <a:r>
              <a:rPr lang="en-US" sz="2200" b="0" i="1" u="none" strike="noStrike" kern="1200" cap="none" spc="0" baseline="0">
                <a:solidFill>
                  <a:srgbClr val="000000"/>
                </a:solidFill>
                <a:uFillTx/>
                <a:latin typeface="Montserrat"/>
                <a:ea typeface="Montserrat Italics"/>
                <a:cs typeface="Montserrat Italics"/>
              </a:rPr>
              <a:t>Steal Shamelessly Handout</a:t>
            </a:r>
            <a:r>
              <a:rPr lang="en-US" sz="2200" b="0" i="0" u="none" strike="noStrike" kern="1200" cap="none" spc="0" baseline="0">
                <a:solidFill>
                  <a:srgbClr val="000000"/>
                </a:solidFill>
                <a:uFillTx/>
                <a:latin typeface="Montserrat"/>
                <a:ea typeface="Montserrat"/>
                <a:cs typeface="Montserrat"/>
              </a:rPr>
              <a:t>!</a:t>
            </a:r>
          </a:p>
        </p:txBody>
      </p:sp>
      <p:sp>
        <p:nvSpPr>
          <p:cNvPr id="13" name="Freeform 13">
            <a:extLst>
              <a:ext uri="{FF2B5EF4-FFF2-40B4-BE49-F238E27FC236}">
                <a16:creationId xmlns:a16="http://schemas.microsoft.com/office/drawing/2014/main" id="{8D832FB2-6E4B-B576-C30A-84F74E342996}"/>
              </a:ext>
            </a:extLst>
          </p:cNvPr>
          <p:cNvSpPr/>
          <p:nvPr/>
        </p:nvSpPr>
        <p:spPr>
          <a:xfrm>
            <a:off x="6224256" y="1465883"/>
            <a:ext cx="2930048" cy="2197531"/>
          </a:xfrm>
          <a:custGeom>
            <a:avLst/>
            <a:gdLst>
              <a:gd name="f0" fmla="val w"/>
              <a:gd name="f1" fmla="val h"/>
              <a:gd name="f2" fmla="val 0"/>
              <a:gd name="f3" fmla="val 4395069"/>
              <a:gd name="f4" fmla="val 3296302"/>
              <a:gd name="f5" fmla="*/ f0 1 4395069"/>
              <a:gd name="f6" fmla="*/ f1 1 3296302"/>
              <a:gd name="f7" fmla="+- f4 0 f2"/>
              <a:gd name="f8" fmla="+- f3 0 f2"/>
              <a:gd name="f9" fmla="*/ f8 1 4395069"/>
              <a:gd name="f10" fmla="*/ f7 1 329630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4395069" h="3296302">
                <a:moveTo>
                  <a:pt x="f2" y="f2"/>
                </a:moveTo>
                <a:lnTo>
                  <a:pt x="f3" y="f2"/>
                </a:lnTo>
                <a:lnTo>
                  <a:pt x="f3" y="f4"/>
                </a:lnTo>
                <a:lnTo>
                  <a:pt x="f2" y="f4"/>
                </a:lnTo>
                <a:lnTo>
                  <a:pt x="f2" y="f2"/>
                </a:lnTo>
                <a:close/>
              </a:path>
            </a:pathLst>
          </a:custGeom>
          <a:blipFill>
            <a:blip r:embed="rId10">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pic>
        <p:nvPicPr>
          <p:cNvPr id="14" name="Picture 18" descr="A group of women standing next to a poster board&#10;&#10;AI-generated content may be incorrect.">
            <a:extLst>
              <a:ext uri="{FF2B5EF4-FFF2-40B4-BE49-F238E27FC236}">
                <a16:creationId xmlns:a16="http://schemas.microsoft.com/office/drawing/2014/main" id="{B6F308CF-01F0-09B6-0629-A065A38B5FFD}"/>
              </a:ext>
            </a:extLst>
          </p:cNvPr>
          <p:cNvPicPr>
            <a:picLocks noChangeAspect="1"/>
          </p:cNvPicPr>
          <p:nvPr/>
        </p:nvPicPr>
        <p:blipFill>
          <a:blip r:embed="rId11"/>
          <a:stretch>
            <a:fillRect/>
          </a:stretch>
        </p:blipFill>
        <p:spPr>
          <a:xfrm>
            <a:off x="9338730" y="540017"/>
            <a:ext cx="2584451" cy="3428469"/>
          </a:xfrm>
          <a:prstGeom prst="rect">
            <a:avLst/>
          </a:prstGeom>
          <a:noFill/>
          <a:ln cap="flat">
            <a:noFill/>
          </a:ln>
        </p:spPr>
      </p:pic>
      <p:pic>
        <p:nvPicPr>
          <p:cNvPr id="15" name="Picture 11" descr="A person standing next to a science fair&#10;&#10;AI-generated content may be incorrect.">
            <a:extLst>
              <a:ext uri="{FF2B5EF4-FFF2-40B4-BE49-F238E27FC236}">
                <a16:creationId xmlns:a16="http://schemas.microsoft.com/office/drawing/2014/main" id="{D902F693-2706-7123-C4BD-B51CBB3CD6F1}"/>
              </a:ext>
            </a:extLst>
          </p:cNvPr>
          <p:cNvPicPr>
            <a:picLocks noChangeAspect="1"/>
          </p:cNvPicPr>
          <p:nvPr/>
        </p:nvPicPr>
        <p:blipFill>
          <a:blip r:embed="rId12"/>
          <a:srcRect t="11726" r="351" b="21705"/>
          <a:stretch>
            <a:fillRect/>
          </a:stretch>
        </p:blipFill>
        <p:spPr>
          <a:xfrm>
            <a:off x="6097877" y="3972747"/>
            <a:ext cx="2559954" cy="2273308"/>
          </a:xfrm>
          <a:prstGeom prst="rect">
            <a:avLst/>
          </a:prstGeom>
          <a:noFill/>
          <a:ln cap="flat">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name="Slide732">
    <p:spTree>
      <p:nvGrpSpPr>
        <p:cNvPr id="1" name=""/>
        <p:cNvGrpSpPr/>
        <p:nvPr/>
      </p:nvGrpSpPr>
      <p:grpSpPr>
        <a:xfrm>
          <a:off x="0" y="0"/>
          <a:ext cx="0" cy="0"/>
          <a:chOff x="0" y="0"/>
          <a:chExt cx="0" cy="0"/>
        </a:xfrm>
      </p:grpSpPr>
      <p:sp>
        <p:nvSpPr>
          <p:cNvPr id="2" name="Freeform 2">
            <a:extLst>
              <a:ext uri="{FF2B5EF4-FFF2-40B4-BE49-F238E27FC236}">
                <a16:creationId xmlns:a16="http://schemas.microsoft.com/office/drawing/2014/main" id="{A80B937F-012D-B9C2-A696-5A7BBE31FC8D}"/>
              </a:ext>
            </a:extLst>
          </p:cNvPr>
          <p:cNvSpPr/>
          <p:nvPr/>
        </p:nvSpPr>
        <p:spPr>
          <a:xfrm>
            <a:off x="0" y="0"/>
            <a:ext cx="12191996" cy="6858000"/>
          </a:xfrm>
          <a:custGeom>
            <a:avLst/>
            <a:gdLst>
              <a:gd name="f0" fmla="val w"/>
              <a:gd name="f1" fmla="val h"/>
              <a:gd name="f2" fmla="val 0"/>
              <a:gd name="f3" fmla="val 18288000"/>
              <a:gd name="f4" fmla="val 10287000"/>
              <a:gd name="f5" fmla="*/ f0 1 18288000"/>
              <a:gd name="f6" fmla="*/ f1 1 10287000"/>
              <a:gd name="f7" fmla="+- f4 0 f2"/>
              <a:gd name="f8" fmla="+- f3 0 f2"/>
              <a:gd name="f9" fmla="*/ f8 1 18288000"/>
              <a:gd name="f10" fmla="*/ f7 1 1028700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8288000" h="1028700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3" name="Freeform 10">
            <a:extLst>
              <a:ext uri="{FF2B5EF4-FFF2-40B4-BE49-F238E27FC236}">
                <a16:creationId xmlns:a16="http://schemas.microsoft.com/office/drawing/2014/main" id="{B27F4E8A-5157-7DF8-535B-62F1F84A071F}"/>
              </a:ext>
            </a:extLst>
          </p:cNvPr>
          <p:cNvSpPr/>
          <p:nvPr/>
        </p:nvSpPr>
        <p:spPr>
          <a:xfrm>
            <a:off x="69851" y="251185"/>
            <a:ext cx="7279126" cy="4670480"/>
          </a:xfrm>
          <a:custGeom>
            <a:avLst/>
            <a:gdLst>
              <a:gd name="f0" fmla="val w"/>
              <a:gd name="f1" fmla="val h"/>
              <a:gd name="f2" fmla="val 0"/>
              <a:gd name="f3" fmla="val 10918685"/>
              <a:gd name="f4" fmla="val 7005717"/>
              <a:gd name="f5" fmla="*/ f0 1 10918685"/>
              <a:gd name="f6" fmla="*/ f1 1 7005717"/>
              <a:gd name="f7" fmla="+- f4 0 f2"/>
              <a:gd name="f8" fmla="+- f3 0 f2"/>
              <a:gd name="f9" fmla="*/ f8 1 10918685"/>
              <a:gd name="f10" fmla="*/ f7 1 700571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0918685" h="7005717">
                <a:moveTo>
                  <a:pt x="f2" y="f2"/>
                </a:moveTo>
                <a:lnTo>
                  <a:pt x="f3" y="f2"/>
                </a:lnTo>
                <a:lnTo>
                  <a:pt x="f3" y="f4"/>
                </a:lnTo>
                <a:lnTo>
                  <a:pt x="f2" y="f4"/>
                </a:lnTo>
                <a:lnTo>
                  <a:pt x="f2" y="f2"/>
                </a:lnTo>
                <a:close/>
              </a:path>
            </a:pathLst>
          </a:custGeom>
          <a:blipFill>
            <a:blip r:embed="rId4">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 name="TextBox 11">
            <a:extLst>
              <a:ext uri="{FF2B5EF4-FFF2-40B4-BE49-F238E27FC236}">
                <a16:creationId xmlns:a16="http://schemas.microsoft.com/office/drawing/2014/main" id="{E0152E96-04CD-7535-2932-0B2550FB8536}"/>
              </a:ext>
            </a:extLst>
          </p:cNvPr>
          <p:cNvSpPr txBox="1"/>
          <p:nvPr/>
        </p:nvSpPr>
        <p:spPr>
          <a:xfrm>
            <a:off x="7344982" y="334341"/>
            <a:ext cx="4782156" cy="2326663"/>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6000"/>
              </a:lnSpc>
              <a:spcBef>
                <a:spcPts val="0"/>
              </a:spcBef>
              <a:spcAft>
                <a:spcPts val="0"/>
              </a:spcAft>
              <a:buNone/>
              <a:tabLst/>
              <a:defRPr sz="1800" b="0" i="0" u="none" strike="noStrike" kern="0" cap="none" spc="0" baseline="0">
                <a:solidFill>
                  <a:srgbClr val="000000"/>
                </a:solidFill>
                <a:uFillTx/>
              </a:defRPr>
            </a:pPr>
            <a:r>
              <a:rPr lang="en-US" sz="6650" b="0" i="0" u="none" strike="noStrike" kern="1200" cap="none" spc="0" baseline="0">
                <a:solidFill>
                  <a:srgbClr val="505A22"/>
                </a:solidFill>
                <a:uFillTx/>
                <a:latin typeface="Calibri"/>
                <a:ea typeface="League Gothic"/>
                <a:cs typeface="League Gothic"/>
              </a:rPr>
              <a:t>It’s time to Storyboard Bin</a:t>
            </a:r>
            <a:r>
              <a:rPr lang="en-US" sz="6650" b="0" i="0" u="sng" strike="noStrike" kern="1200" cap="none" spc="0" baseline="0">
                <a:solidFill>
                  <a:srgbClr val="505A22"/>
                </a:solidFill>
                <a:uFillTx/>
                <a:latin typeface="Calibri"/>
                <a:ea typeface="League Gothic"/>
                <a:cs typeface="League Gothic"/>
              </a:rPr>
              <a:t>GO</a:t>
            </a:r>
            <a:r>
              <a:rPr lang="en-US" sz="6650" b="0" i="0" u="none" strike="noStrike" kern="1200" cap="none" spc="0" baseline="0">
                <a:solidFill>
                  <a:srgbClr val="505A22"/>
                </a:solidFill>
                <a:uFillTx/>
                <a:latin typeface="Calibri"/>
                <a:ea typeface="League Gothic"/>
                <a:cs typeface="League Gothic"/>
              </a:rPr>
              <a:t>!</a:t>
            </a:r>
          </a:p>
        </p:txBody>
      </p:sp>
      <p:sp>
        <p:nvSpPr>
          <p:cNvPr id="5" name="TextBox 12">
            <a:extLst>
              <a:ext uri="{FF2B5EF4-FFF2-40B4-BE49-F238E27FC236}">
                <a16:creationId xmlns:a16="http://schemas.microsoft.com/office/drawing/2014/main" id="{3FD4C7B6-1709-E1A8-1D57-FDC2BA8F53CD}"/>
              </a:ext>
            </a:extLst>
          </p:cNvPr>
          <p:cNvSpPr txBox="1"/>
          <p:nvPr/>
        </p:nvSpPr>
        <p:spPr>
          <a:xfrm>
            <a:off x="72511" y="4961473"/>
            <a:ext cx="7072582" cy="1077218"/>
          </a:xfrm>
          <a:prstGeom prst="rect">
            <a:avLst/>
          </a:prstGeom>
          <a:noFill/>
          <a:ln cap="flat">
            <a:noFill/>
          </a:ln>
        </p:spPr>
        <p:txBody>
          <a:bodyPr vert="horz" wrap="square" lIns="0" tIns="0" rIns="0" bIns="0" anchor="t" anchorCtr="0" compatLnSpc="1">
            <a:spAutoFit/>
          </a:bodyPr>
          <a:lstStyle/>
          <a:p>
            <a:pPr marL="502920" marR="0" lvl="1" indent="-251460" algn="l" defTabSz="609539" rtl="0" fontAlgn="auto" hangingPunct="1">
              <a:lnSpc>
                <a:spcPts val="2775"/>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500" b="0" i="0" u="none" strike="noStrike" kern="1200" cap="none" spc="61" baseline="0">
                <a:solidFill>
                  <a:srgbClr val="000000"/>
                </a:solidFill>
                <a:uFillTx/>
                <a:latin typeface="Montserrat"/>
                <a:ea typeface="Montserrat Bold"/>
                <a:cs typeface="Montserrat Bold"/>
              </a:rPr>
              <a:t>Visit team Storyboards and complete your </a:t>
            </a:r>
            <a:r>
              <a:rPr lang="en-US" sz="2500" b="0" i="0" u="none" strike="noStrike" kern="1200" cap="none" spc="61" baseline="0" err="1">
                <a:solidFill>
                  <a:srgbClr val="000000"/>
                </a:solidFill>
                <a:uFillTx/>
                <a:latin typeface="Montserrat"/>
                <a:ea typeface="Montserrat Bold"/>
                <a:cs typeface="Montserrat Bold"/>
              </a:rPr>
              <a:t>BinGo</a:t>
            </a:r>
            <a:r>
              <a:rPr lang="en-US" sz="2500" b="0" i="0" u="none" strike="noStrike" kern="1200" cap="none" spc="61" baseline="0">
                <a:solidFill>
                  <a:srgbClr val="000000"/>
                </a:solidFill>
                <a:uFillTx/>
                <a:latin typeface="Montserrat"/>
                <a:ea typeface="Montserrat Bold"/>
                <a:cs typeface="Montserrat Bold"/>
              </a:rPr>
              <a:t> card for another chance to win one of the amazing raffle baskets!</a:t>
            </a:r>
            <a:endParaRPr lang="en-US" sz="2500" spc="61">
              <a:solidFill>
                <a:srgbClr val="000000"/>
              </a:solidFill>
              <a:latin typeface="Montserrat"/>
            </a:endParaRPr>
          </a:p>
        </p:txBody>
      </p:sp>
      <p:sp>
        <p:nvSpPr>
          <p:cNvPr id="6" name="TextBox 13">
            <a:extLst>
              <a:ext uri="{FF2B5EF4-FFF2-40B4-BE49-F238E27FC236}">
                <a16:creationId xmlns:a16="http://schemas.microsoft.com/office/drawing/2014/main" id="{14FDF083-B12F-C06D-A6AA-CCCF37F641E6}"/>
              </a:ext>
            </a:extLst>
          </p:cNvPr>
          <p:cNvSpPr txBox="1"/>
          <p:nvPr/>
        </p:nvSpPr>
        <p:spPr>
          <a:xfrm>
            <a:off x="73060" y="6127597"/>
            <a:ext cx="9104647" cy="701282"/>
          </a:xfrm>
          <a:prstGeom prst="rect">
            <a:avLst/>
          </a:prstGeom>
          <a:noFill/>
          <a:ln cap="flat">
            <a:noFill/>
          </a:ln>
        </p:spPr>
        <p:txBody>
          <a:bodyPr vert="horz" wrap="square" lIns="0" tIns="0" rIns="0" bIns="0" anchor="t" anchorCtr="0" compatLnSpc="1">
            <a:spAutoFit/>
          </a:bodyPr>
          <a:lstStyle/>
          <a:p>
            <a:pPr defTabSz="609539">
              <a:lnSpc>
                <a:spcPts val="2775"/>
              </a:lnSpc>
              <a:defRPr sz="1800" b="0" i="0" u="none" strike="noStrike" kern="0" cap="none" spc="0" baseline="0">
                <a:solidFill>
                  <a:srgbClr val="000000"/>
                </a:solidFill>
                <a:uFillTx/>
              </a:defRPr>
            </a:pPr>
            <a:r>
              <a:rPr lang="en-US" sz="2300" b="1" i="0" u="none" strike="noStrike" kern="1200" cap="none" spc="61" baseline="0">
                <a:solidFill>
                  <a:srgbClr val="F5886D"/>
                </a:solidFill>
                <a:uFillTx/>
                <a:latin typeface="Montserrat Bold"/>
                <a:ea typeface="Montserrat Bold"/>
                <a:cs typeface="Montserrat Bold"/>
              </a:rPr>
              <a:t>*</a:t>
            </a:r>
            <a:r>
              <a:rPr lang="en-US" sz="2300" b="1" i="0" u="none" strike="noStrike" kern="1200" cap="none" spc="61" baseline="0" err="1">
                <a:solidFill>
                  <a:srgbClr val="F5886D"/>
                </a:solidFill>
                <a:uFillTx/>
                <a:latin typeface="Montserrat Bold"/>
                <a:ea typeface="Montserrat Bold"/>
                <a:cs typeface="Montserrat Bold"/>
              </a:rPr>
              <a:t>BinGo</a:t>
            </a:r>
            <a:r>
              <a:rPr lang="en-US" sz="2300" b="1" i="0" u="none" strike="noStrike" kern="1200" cap="none" spc="61" baseline="0">
                <a:solidFill>
                  <a:srgbClr val="F5886D"/>
                </a:solidFill>
                <a:uFillTx/>
                <a:latin typeface="Montserrat Bold"/>
                <a:ea typeface="Montserrat Bold"/>
                <a:cs typeface="Montserrat Bold"/>
              </a:rPr>
              <a:t> card located in your ILPQC F2F folder</a:t>
            </a:r>
            <a:r>
              <a:rPr lang="en-US" sz="2300" b="1" spc="61">
                <a:solidFill>
                  <a:srgbClr val="F5886D"/>
                </a:solidFill>
                <a:latin typeface="Montserrat Bold"/>
                <a:ea typeface="Montserrat Bold"/>
                <a:cs typeface="Montserrat Bold"/>
              </a:rPr>
              <a:t>, </a:t>
            </a:r>
            <a:endParaRPr lang="en-US"/>
          </a:p>
          <a:p>
            <a:pPr defTabSz="609539">
              <a:lnSpc>
                <a:spcPts val="2775"/>
              </a:lnSpc>
              <a:defRPr sz="1800" b="0" i="0" u="none" strike="noStrike" kern="0" cap="none" spc="0" baseline="0">
                <a:solidFill>
                  <a:srgbClr val="000000"/>
                </a:solidFill>
                <a:uFillTx/>
              </a:defRPr>
            </a:pPr>
            <a:r>
              <a:rPr lang="en-US" sz="2300" b="1" spc="61">
                <a:solidFill>
                  <a:srgbClr val="F5886D"/>
                </a:solidFill>
                <a:latin typeface="Montserrat Bold"/>
                <a:ea typeface="Montserrat Bold"/>
                <a:cs typeface="Montserrat Bold"/>
              </a:rPr>
              <a:t>turn in completed cards at ILPQC table in the lobby</a:t>
            </a:r>
            <a:endParaRPr lang="en-US"/>
          </a:p>
        </p:txBody>
      </p:sp>
      <p:pic>
        <p:nvPicPr>
          <p:cNvPr id="7" name="Picture 3" descr="A person standing next to a table with a poster board&#10;&#10;AI-generated content may be incorrect.">
            <a:extLst>
              <a:ext uri="{FF2B5EF4-FFF2-40B4-BE49-F238E27FC236}">
                <a16:creationId xmlns:a16="http://schemas.microsoft.com/office/drawing/2014/main" id="{05B27465-4D0D-4E98-1294-D4B22EB4D3CB}"/>
              </a:ext>
            </a:extLst>
          </p:cNvPr>
          <p:cNvPicPr>
            <a:picLocks noChangeAspect="1"/>
          </p:cNvPicPr>
          <p:nvPr/>
        </p:nvPicPr>
        <p:blipFill>
          <a:blip r:embed="rId5"/>
          <a:stretch>
            <a:fillRect/>
          </a:stretch>
        </p:blipFill>
        <p:spPr>
          <a:xfrm>
            <a:off x="7347999" y="3093415"/>
            <a:ext cx="2395956" cy="3140442"/>
          </a:xfrm>
          <a:prstGeom prst="rect">
            <a:avLst/>
          </a:prstGeom>
          <a:noFill/>
          <a:ln cap="flat">
            <a:noFill/>
          </a:ln>
        </p:spPr>
      </p:pic>
      <p:pic>
        <p:nvPicPr>
          <p:cNvPr id="8" name="Picture 7" descr="A person and person standing next to a table with posters&#10;&#10;AI-generated content may be incorrect.">
            <a:extLst>
              <a:ext uri="{FF2B5EF4-FFF2-40B4-BE49-F238E27FC236}">
                <a16:creationId xmlns:a16="http://schemas.microsoft.com/office/drawing/2014/main" id="{37DFA814-23A2-7B4F-C4C2-610E3580731D}"/>
              </a:ext>
            </a:extLst>
          </p:cNvPr>
          <p:cNvPicPr>
            <a:picLocks noChangeAspect="1"/>
          </p:cNvPicPr>
          <p:nvPr/>
        </p:nvPicPr>
        <p:blipFill>
          <a:blip r:embed="rId6"/>
          <a:stretch>
            <a:fillRect/>
          </a:stretch>
        </p:blipFill>
        <p:spPr>
          <a:xfrm>
            <a:off x="9808284" y="3088989"/>
            <a:ext cx="2383365" cy="3132140"/>
          </a:xfrm>
          <a:prstGeom prst="rect">
            <a:avLst/>
          </a:prstGeom>
          <a:noFill/>
          <a:ln cap="flat">
            <a:noFill/>
          </a:ln>
        </p:spPr>
      </p:pic>
    </p:spTree>
  </p:cSld>
  <p:clrMapOvr>
    <a:masterClrMapping/>
  </p:clrMapOvr>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4.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5.xml><?xml version="1.0" encoding="utf-8"?>
<a:theme xmlns:a="http://schemas.openxmlformats.org/drawingml/2006/main" name="4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6.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office%20theme</Template>
  <TotalTime>1353</TotalTime>
  <Words>4283</Words>
  <Application>Microsoft Office PowerPoint</Application>
  <PresentationFormat>Widescreen</PresentationFormat>
  <Paragraphs>739</Paragraphs>
  <Slides>63</Slides>
  <Notes>46</Notes>
  <HiddenSlides>0</HiddenSlides>
  <MMClips>0</MMClips>
  <ScaleCrop>false</ScaleCrop>
  <HeadingPairs>
    <vt:vector size="4" baseType="variant">
      <vt:variant>
        <vt:lpstr>Theme</vt:lpstr>
      </vt:variant>
      <vt:variant>
        <vt:i4>6</vt:i4>
      </vt:variant>
      <vt:variant>
        <vt:lpstr>Slide Titles</vt:lpstr>
      </vt:variant>
      <vt:variant>
        <vt:i4>63</vt:i4>
      </vt:variant>
    </vt:vector>
  </HeadingPairs>
  <TitlesOfParts>
    <vt:vector size="69" baseType="lpstr">
      <vt:lpstr>1_Office Theme</vt:lpstr>
      <vt:lpstr>2_Office Theme</vt:lpstr>
      <vt:lpstr>Office Theme</vt:lpstr>
      <vt:lpstr>1_Office Theme</vt:lpstr>
      <vt:lpstr>4_Office Theme</vt:lpstr>
      <vt:lpstr>3_Office Theme</vt:lpstr>
      <vt:lpstr>PowerPoint Presentation</vt:lpstr>
      <vt:lpstr>Illinois Perinatal Quality Collaborative</vt:lpstr>
      <vt:lpstr>ILPQC Face-to-Face 2025: Day #1 OB Agenda</vt:lpstr>
      <vt:lpstr>ILPQC Face-to-Face 2025: Day #2 Neonatal Agenda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2025 OB Face-to-Face Attendee Resource Folder</vt:lpstr>
      <vt:lpstr>PowerPoint Presentation</vt:lpstr>
      <vt:lpstr>PowerPoint Presentation</vt:lpstr>
      <vt:lpstr>Welcome Address</vt:lpstr>
      <vt:lpstr>Elevating Impact: Advancing Perinatal Mental Health and Birth Quality in 2025</vt:lpstr>
      <vt:lpstr>PowerPoint Presentation</vt:lpstr>
      <vt:lpstr>PowerPoint Presentation</vt:lpstr>
      <vt:lpstr>Who is ILPQC?</vt:lpstr>
      <vt:lpstr>PowerPoint Presentation</vt:lpstr>
      <vt:lpstr>Achieving success with sustainability of Promoting Vaginal Birth and Birth Equity</vt:lpstr>
      <vt:lpstr>PowerPoint Presentation</vt:lpstr>
      <vt:lpstr>PVB QI Excellence Award Criteria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Birth Equity QI Excellence Award Criteria</vt:lpstr>
      <vt:lpstr>PowerPoint Presentation</vt:lpstr>
      <vt:lpstr>PowerPoint Presentation</vt:lpstr>
      <vt:lpstr>ILPQC TeamBirth Initiative – expanding shared decision making and respectful care</vt:lpstr>
      <vt:lpstr>PowerPoint Presentation</vt:lpstr>
      <vt:lpstr>PowerPoint Presentation</vt:lpstr>
      <vt:lpstr>PowerPoint Presentation</vt:lpstr>
      <vt:lpstr>PowerPoint Presentation</vt:lpstr>
      <vt:lpstr>PowerPoint Presentation</vt:lpstr>
      <vt:lpstr>Perinatal Mental Health (PMH) Initiative</vt:lpstr>
      <vt:lpstr>PowerPoint Presentation</vt:lpstr>
      <vt:lpstr>PowerPoint Presentation</vt:lpstr>
      <vt:lpstr>PowerPoint Presentation</vt:lpstr>
      <vt:lpstr>PowerPoint Presentation</vt:lpstr>
      <vt:lpstr>PowerPoint Presentation</vt:lpstr>
      <vt:lpstr>PowerPoint Presentation</vt:lpstr>
      <vt:lpstr>What will we focus on? </vt:lpstr>
      <vt:lpstr>PowerPoint Presentation</vt:lpstr>
      <vt:lpstr>PMH Timeline </vt:lpstr>
      <vt:lpstr>Introducing the PMH Toolkit</vt:lpstr>
      <vt:lpstr>PowerPoint Presentation</vt:lpstr>
      <vt:lpstr>PowerPoint Presentation</vt:lpstr>
      <vt:lpstr>PMH Purple Folder</vt:lpstr>
      <vt:lpstr>PMH Focus Group Opportunities</vt:lpstr>
      <vt:lpstr>PMH Clinician Training Opportunity</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Rivera, Alana</dc:creator>
  <cp:lastModifiedBy>Ann's local account</cp:lastModifiedBy>
  <cp:revision>44</cp:revision>
  <dcterms:created xsi:type="dcterms:W3CDTF">2024-05-07T17:11:34Z</dcterms:created>
  <dcterms:modified xsi:type="dcterms:W3CDTF">2025-05-28T18:45:00Z</dcterms:modified>
</cp:coreProperties>
</file>