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2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theme/theme3.xml" ContentType="application/vnd.openxmlformats-officedocument.theme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  <p:sldMasterId id="2147483863" r:id="rId3"/>
    <p:sldMasterId id="2147484778" r:id="rId4"/>
  </p:sldMasterIdLst>
  <p:notesMasterIdLst>
    <p:notesMasterId r:id="rId26"/>
  </p:notesMasterIdLst>
  <p:sldIdLst>
    <p:sldId id="923" r:id="rId5"/>
    <p:sldId id="953" r:id="rId6"/>
    <p:sldId id="941" r:id="rId7"/>
    <p:sldId id="946" r:id="rId8"/>
    <p:sldId id="954" r:id="rId9"/>
    <p:sldId id="950" r:id="rId10"/>
    <p:sldId id="951" r:id="rId11"/>
    <p:sldId id="940" r:id="rId12"/>
    <p:sldId id="942" r:id="rId13"/>
    <p:sldId id="943" r:id="rId14"/>
    <p:sldId id="944" r:id="rId15"/>
    <p:sldId id="947" r:id="rId16"/>
    <p:sldId id="948" r:id="rId17"/>
    <p:sldId id="927" r:id="rId18"/>
    <p:sldId id="2511" r:id="rId19"/>
    <p:sldId id="2513" r:id="rId20"/>
    <p:sldId id="2512" r:id="rId21"/>
    <p:sldId id="257" r:id="rId22"/>
    <p:sldId id="945" r:id="rId23"/>
    <p:sldId id="938" r:id="rId24"/>
    <p:sldId id="939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D1376E98-5B67-08B4-290C-69B0B32B21F0}" name="Rebecca Hannah Ainis" initials="RA" userId="S::ran323@ads.northwestern.edu::116137a0-2af5-436b-85e1-74d9d3b30f2f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3C06FA6-0D55-0270-C1DA-9CEEE3361BE4}" v="3" dt="2025-05-28T15:17:07.389"/>
    <p1510:client id="{FDE7E9C0-E76A-C22C-C561-36E4A793DD94}" v="8" dt="2025-05-28T15:18:19.56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">
    <a:wholeTbl>
      <a:tcTxStyle>
        <a:font>
          <a:latin typeface="+mn-lt"/>
          <a:ea typeface="+mn-ea"/>
          <a:cs typeface="+mn-cs"/>
        </a:font>
        <a:srgbClr val="000000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9EBF5"/>
          </a:solidFill>
        </a:fill>
      </a:tcStyle>
    </a:wholeTbl>
    <a:band1H>
      <a:tcStyle>
        <a:tcBdr/>
        <a:fill>
          <a:solidFill>
            <a:srgbClr val="CFD5EA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CFD5EA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4472C4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4472C4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4472C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1" d="100"/>
          <a:sy n="61" d="100"/>
        </p:scale>
        <p:origin x="86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microsoft.com/office/2015/10/relationships/revisionInfo" Target="revisionInfo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7C804787-7D95-A9FC-4181-77D372D4E7E7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99D1A0-B839-41D0-6BBB-EE14DBAFD9D8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fld id="{4C00FD5C-D323-4D14-A9E2-E4D288953520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09BBD694-0C02-D178-5875-874E50319DE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DC68A799-11A1-71CF-E87F-FF0DB0467ECB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C72670-3321-02C0-D216-84D5833A7A80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B11D62-0ED9-F79D-1AEB-1CB8BD7E4550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defRPr>
            </a:lvl1pPr>
          </a:lstStyle>
          <a:p>
            <a:pPr lvl="0"/>
            <a:fld id="{423CD35A-5FD7-4728-8D63-610333B08B2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00233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000000"/>
        </a:solidFill>
        <a:uFillTx/>
        <a:latin typeface="Calibri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06;p1:notes">
            <a:extLst>
              <a:ext uri="{FF2B5EF4-FFF2-40B4-BE49-F238E27FC236}">
                <a16:creationId xmlns:a16="http://schemas.microsoft.com/office/drawing/2014/main" id="{000092E1-9B9A-1D75-E00C-24E7DD7A7C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 w="12701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2007;p1:notes">
            <a:extLst>
              <a:ext uri="{FF2B5EF4-FFF2-40B4-BE49-F238E27FC236}">
                <a16:creationId xmlns:a16="http://schemas.microsoft.com/office/drawing/2014/main" id="{20465A60-F697-5703-CD1D-5367C259126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 lIns="91421" tIns="45701" rIns="91421" bIns="45701"/>
          <a:lstStyle/>
          <a:p>
            <a:endParaRPr lang="en-US"/>
          </a:p>
        </p:txBody>
      </p:sp>
      <p:sp>
        <p:nvSpPr>
          <p:cNvPr id="4" name="Google Shape;2008;p1:notes">
            <a:extLst>
              <a:ext uri="{FF2B5EF4-FFF2-40B4-BE49-F238E27FC236}">
                <a16:creationId xmlns:a16="http://schemas.microsoft.com/office/drawing/2014/main" id="{E6A6D3F4-1F14-DD4F-3751-844D77A6D874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45701" rIns="91421" bIns="45701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F7D1D8D-E7A7-42B2-8F01-45787C4C3725}" type="slidenum">
              <a:t>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  <a:ea typeface="Calibri"/>
              <a:cs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3A75A-6C44-4448-8BBF-4B6021CFF9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10595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3A75A-6C44-4448-8BBF-4B6021CFF9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10595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076EF0-30ED-0622-25BF-A8AFFFD65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2D63AE6-09CD-CB2D-75A4-9669A5DE7A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73185E5-C78F-A0AD-CC45-81B8AE8F9FF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B93999-BB73-00B8-86B9-4544C0BECF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E83A75A-6C44-4448-8BBF-4B6021CFF99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0797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CA36155-62D5-1E15-0086-AC3DD4C106D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80FEFBE-0D7E-7289-C427-9A182BFE401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2C717D-B99D-A227-2139-CABA1566E939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63780D9-2C12-46CF-A558-DA1229CC390B}" type="slidenum">
              <a:t>21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3A83C24-9907-4D0A-BA5F-1F2C5336F32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12A9C39-E754-5B6D-5EBC-267651BA362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6056E8-02D9-802A-8969-D4DBC7ED1A08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0801E52-071F-488D-A8A4-A7222EBB85A4}" type="slidenum">
              <a:t>3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69DF898-7DC6-D29C-2E83-590930B5DC0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ABE3878-679D-175D-8EE2-C8FBEFE5C31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Calibri"/>
                <a:cs typeface="Calibri"/>
              </a:rPr>
              <a:t>fix line spacing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66D5559-4501-28A8-B480-CDF7550CE112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CEA68AF-3579-4494-90E7-12CC09D2FC49}" type="slidenum">
              <a:t>6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C0CD547-C123-4EA6-BFFB-C668D2802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606EE3-1CEB-7DB4-B1B2-C876AD08EAE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9F6608-38C9-3F75-EF1C-6F51AAF5B80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FC1F51-90F5-4A8A-9735-FACD4A93A34A}" type="slidenum">
              <a:t>7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930A3F5-97CE-5423-F439-6A2F4ED50EE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9C3C0AE-0135-3276-1361-B010C3661BE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F0399F-385A-8A8C-E638-435F14345C08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C8B72C0-6038-4193-8136-9049B1C70F8F}" type="slidenum">
              <a:t>8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26E863-E020-A54B-DCFC-5A67BBD3B4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0356A5-D250-1C0E-6FD8-64ED774F780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Calibri"/>
                <a:cs typeface="Calibri"/>
              </a:rPr>
              <a:t>Make fonts bigger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226698-9167-BC82-9589-24D21F918CFB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FDABF47-ED36-45E6-87AD-310A72030A66}" type="slidenum">
              <a:t>9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2B3C7CE-33D1-409D-4768-FB48CB97BC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180A40D-EAFB-5EC1-1B17-2AF8D65B42A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4D948F-2362-04B5-57F2-A16CB324890F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F021534-F517-4B69-8F63-6F50DC24DDA8}" type="slidenum">
              <a:t>10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73E9744-F12A-807C-91AC-D62E60748F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8EFD27A-9D92-290C-A405-044E7465023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0CF2241-974F-3DFF-15A5-B386A4FEAEE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1D57559-2000-491F-AA7B-2E3A43D7E079}" type="slidenum">
              <a:t>11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9C192DE-59EE-0164-D03F-21E7E063C1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C6CEF1A-16E4-D932-C950-6660B77D0E5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>
                <a:ea typeface="Calibri"/>
                <a:cs typeface="Calibri"/>
              </a:rPr>
              <a:t>Check on interns</a:t>
            </a:r>
          </a:p>
          <a:p>
            <a:pPr lvl="0"/>
            <a:r>
              <a:rPr lang="en-US">
                <a:ea typeface="Calibri"/>
                <a:cs typeface="Calibri"/>
              </a:rPr>
              <a:t>Bigger font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E97581-5A87-236D-E6C8-0D084A12310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8C9DC45-5E76-451C-BC18-24F7DA14E26C}" type="slidenum">
              <a:t>12</a:t>
            </a:fld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3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Layouts/_rels/slideLayout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3.jpeg"/><Relationship Id="rId4" Type="http://schemas.openxmlformats.org/officeDocument/2006/relationships/oleObject" Target="../embeddings/oleObject1.bin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51.jpeg"/><Relationship Id="rId4" Type="http://schemas.openxmlformats.org/officeDocument/2006/relationships/oleObject" Target="../embeddings/oleObject1.bin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9.emf"/><Relationship Id="rId4" Type="http://schemas.openxmlformats.org/officeDocument/2006/relationships/image" Target="../media/image48.emf"/></Relationships>
</file>

<file path=ppt/slideLayouts/_rels/slideLayout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3.jpeg"/><Relationship Id="rId4" Type="http://schemas.openxmlformats.org/officeDocument/2006/relationships/oleObject" Target="../embeddings/oleObject1.bin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51.jpeg"/><Relationship Id="rId4" Type="http://schemas.openxmlformats.org/officeDocument/2006/relationships/oleObject" Target="../embeddings/oleObject1.bin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svg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8.svg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0.svg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3" Type="http://schemas.openxmlformats.org/officeDocument/2006/relationships/tags" Target="../tags/tag11.xml"/><Relationship Id="rId7" Type="http://schemas.openxmlformats.org/officeDocument/2006/relationships/slideMaster" Target="../slideMasters/slideMaster4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tags" Target="../tags/tag14.xml"/><Relationship Id="rId5" Type="http://schemas.openxmlformats.org/officeDocument/2006/relationships/tags" Target="../tags/tag13.xml"/><Relationship Id="rId4" Type="http://schemas.openxmlformats.org/officeDocument/2006/relationships/tags" Target="../tags/tag12.xml"/></Relationships>
</file>

<file path=ppt/slideLayouts/_rels/slideLayout563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3" Type="http://schemas.openxmlformats.org/officeDocument/2006/relationships/tags" Target="../tags/tag17.xml"/><Relationship Id="rId7" Type="http://schemas.openxmlformats.org/officeDocument/2006/relationships/tags" Target="../tags/tag21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18.xml"/><Relationship Id="rId9" Type="http://schemas.openxmlformats.org/officeDocument/2006/relationships/tags" Target="../tags/tag23.xml"/></Relationships>
</file>

<file path=ppt/slideLayouts/_rels/slideLayout564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5" Type="http://schemas.openxmlformats.org/officeDocument/2006/relationships/tags" Target="../tags/tag28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27.xml"/><Relationship Id="rId9" Type="http://schemas.openxmlformats.org/officeDocument/2006/relationships/tags" Target="../tags/tag32.xml"/></Relationships>
</file>

<file path=ppt/slideLayouts/_rels/slideLayout565.xml.rels><?xml version="1.0" encoding="UTF-8" standalone="yes"?>
<Relationships xmlns="http://schemas.openxmlformats.org/package/2006/relationships"><Relationship Id="rId8" Type="http://schemas.openxmlformats.org/officeDocument/2006/relationships/tags" Target="../tags/tag40.xml"/><Relationship Id="rId3" Type="http://schemas.openxmlformats.org/officeDocument/2006/relationships/tags" Target="../tags/tag35.xml"/><Relationship Id="rId7" Type="http://schemas.openxmlformats.org/officeDocument/2006/relationships/tags" Target="../tags/tag39.xml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tags" Target="../tags/tag38.xml"/><Relationship Id="rId5" Type="http://schemas.openxmlformats.org/officeDocument/2006/relationships/tags" Target="../tags/tag37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36.xml"/><Relationship Id="rId9" Type="http://schemas.openxmlformats.org/officeDocument/2006/relationships/tags" Target="../tags/tag41.xml"/></Relationships>
</file>

<file path=ppt/slideLayouts/_rels/slideLayout566.xml.rels><?xml version="1.0" encoding="UTF-8" standalone="yes"?>
<Relationships xmlns="http://schemas.openxmlformats.org/package/2006/relationships"><Relationship Id="rId8" Type="http://schemas.openxmlformats.org/officeDocument/2006/relationships/tags" Target="../tags/tag49.xml"/><Relationship Id="rId3" Type="http://schemas.openxmlformats.org/officeDocument/2006/relationships/tags" Target="../tags/tag44.xml"/><Relationship Id="rId7" Type="http://schemas.openxmlformats.org/officeDocument/2006/relationships/tags" Target="../tags/tag48.xml"/><Relationship Id="rId2" Type="http://schemas.openxmlformats.org/officeDocument/2006/relationships/tags" Target="../tags/tag43.xml"/><Relationship Id="rId1" Type="http://schemas.openxmlformats.org/officeDocument/2006/relationships/tags" Target="../tags/tag42.xml"/><Relationship Id="rId6" Type="http://schemas.openxmlformats.org/officeDocument/2006/relationships/tags" Target="../tags/tag47.xml"/><Relationship Id="rId5" Type="http://schemas.openxmlformats.org/officeDocument/2006/relationships/tags" Target="../tags/tag46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45.xml"/><Relationship Id="rId9" Type="http://schemas.openxmlformats.org/officeDocument/2006/relationships/tags" Target="../tags/tag50.xml"/></Relationships>
</file>

<file path=ppt/slideLayouts/_rels/slideLayout567.xml.rels><?xml version="1.0" encoding="UTF-8" standalone="yes"?>
<Relationships xmlns="http://schemas.openxmlformats.org/package/2006/relationships"><Relationship Id="rId8" Type="http://schemas.openxmlformats.org/officeDocument/2006/relationships/tags" Target="../tags/tag58.xml"/><Relationship Id="rId3" Type="http://schemas.openxmlformats.org/officeDocument/2006/relationships/tags" Target="../tags/tag53.xml"/><Relationship Id="rId7" Type="http://schemas.openxmlformats.org/officeDocument/2006/relationships/tags" Target="../tags/tag57.xml"/><Relationship Id="rId2" Type="http://schemas.openxmlformats.org/officeDocument/2006/relationships/tags" Target="../tags/tag52.xml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5" Type="http://schemas.openxmlformats.org/officeDocument/2006/relationships/tags" Target="../tags/tag55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54.xml"/><Relationship Id="rId9" Type="http://schemas.openxmlformats.org/officeDocument/2006/relationships/tags" Target="../tags/tag59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60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6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62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6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64.xml"/></Relationships>
</file>

<file path=ppt/slideLayouts/_rels/slideLayout573.xml.rels><?xml version="1.0" encoding="UTF-8" standalone="yes"?>
<Relationships xmlns="http://schemas.openxmlformats.org/package/2006/relationships"><Relationship Id="rId8" Type="http://schemas.openxmlformats.org/officeDocument/2006/relationships/tags" Target="../tags/tag72.xml"/><Relationship Id="rId3" Type="http://schemas.openxmlformats.org/officeDocument/2006/relationships/tags" Target="../tags/tag67.xml"/><Relationship Id="rId7" Type="http://schemas.openxmlformats.org/officeDocument/2006/relationships/tags" Target="../tags/tag71.xml"/><Relationship Id="rId2" Type="http://schemas.openxmlformats.org/officeDocument/2006/relationships/tags" Target="../tags/tag66.xml"/><Relationship Id="rId1" Type="http://schemas.openxmlformats.org/officeDocument/2006/relationships/tags" Target="../tags/tag65.xml"/><Relationship Id="rId6" Type="http://schemas.openxmlformats.org/officeDocument/2006/relationships/tags" Target="../tags/tag70.xml"/><Relationship Id="rId11" Type="http://schemas.openxmlformats.org/officeDocument/2006/relationships/image" Target="../media/image74.jpeg"/><Relationship Id="rId5" Type="http://schemas.openxmlformats.org/officeDocument/2006/relationships/tags" Target="../tags/tag69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68.xml"/><Relationship Id="rId9" Type="http://schemas.openxmlformats.org/officeDocument/2006/relationships/tags" Target="../tags/tag7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74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75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76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77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78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9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80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F697BB-856D-21BE-7846-5ABA89A3982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B59FE95-BA29-BF43-6ACB-9CD328615289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marL="0" indent="0" algn="ctr">
              <a:buNone/>
              <a:defRPr sz="24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DAC662-5300-5243-A47A-8CDC50533874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F3178D-8DEA-4E32-8B1E-A3769BD013CD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A98961-ED1B-F0D0-A7C6-A93E8B12CF1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0B04FA-2F49-AFAD-F85B-F9E621BE9CE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9A9187-7666-43FF-9A12-8867F244E54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8241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001208-C4FF-5835-2301-81F61DB1571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4BA18D-BD01-7595-DE7A-6C565B4B0A57}"/>
              </a:ext>
            </a:extLst>
          </p:cNvPr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873043-0534-1699-CF34-4DC08EB94B17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1C91B5-28B6-4270-B917-2F67A19E1EC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794E05-DE29-5A7B-994D-06CC329FF5A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ABDC0F-BE31-D6B2-3614-221C2ED26F5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B7CDCB-78B1-4DF0-AC73-2A796E63AA4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27436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08;p102">
            <a:extLst>
              <a:ext uri="{FF2B5EF4-FFF2-40B4-BE49-F238E27FC236}">
                <a16:creationId xmlns:a16="http://schemas.microsoft.com/office/drawing/2014/main" id="{E089B35D-39F1-3190-9E53-88E0C316182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909;p102">
              <a:extLst>
                <a:ext uri="{FF2B5EF4-FFF2-40B4-BE49-F238E27FC236}">
                  <a16:creationId xmlns:a16="http://schemas.microsoft.com/office/drawing/2014/main" id="{F6A9B005-6AE2-816C-DE91-060250C149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10;p102">
              <a:extLst>
                <a:ext uri="{FF2B5EF4-FFF2-40B4-BE49-F238E27FC236}">
                  <a16:creationId xmlns:a16="http://schemas.microsoft.com/office/drawing/2014/main" id="{2AE0D95A-8EE9-42F2-EB9D-088D023698F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11;p102">
                <a:extLst>
                  <a:ext uri="{FF2B5EF4-FFF2-40B4-BE49-F238E27FC236}">
                    <a16:creationId xmlns:a16="http://schemas.microsoft.com/office/drawing/2014/main" id="{F34133A4-10D5-47CC-339D-366C0D3045B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12;p102">
                <a:extLst>
                  <a:ext uri="{FF2B5EF4-FFF2-40B4-BE49-F238E27FC236}">
                    <a16:creationId xmlns:a16="http://schemas.microsoft.com/office/drawing/2014/main" id="{37F75CF5-05A1-FDC6-0619-045E58656C9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13;p102">
            <a:extLst>
              <a:ext uri="{FF2B5EF4-FFF2-40B4-BE49-F238E27FC236}">
                <a16:creationId xmlns:a16="http://schemas.microsoft.com/office/drawing/2014/main" id="{62A55A02-15D2-1D8E-BF8C-5D71B62964B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14;p102">
            <a:extLst>
              <a:ext uri="{FF2B5EF4-FFF2-40B4-BE49-F238E27FC236}">
                <a16:creationId xmlns:a16="http://schemas.microsoft.com/office/drawing/2014/main" id="{334FF432-BC61-58B7-2BC9-0C97C5AE74C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915;p102">
            <a:extLst>
              <a:ext uri="{FF2B5EF4-FFF2-40B4-BE49-F238E27FC236}">
                <a16:creationId xmlns:a16="http://schemas.microsoft.com/office/drawing/2014/main" id="{0EF8879E-0342-81E9-005A-F6ED9B990F9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6894C244-5F2A-4445-9CD1-8DB8F0DBB6B7}" type="slidenum">
              <a:t>‹#›</a:t>
            </a:fld>
            <a:endParaRPr lang="en-US"/>
          </a:p>
        </p:txBody>
      </p:sp>
      <p:cxnSp>
        <p:nvCxnSpPr>
          <p:cNvPr id="10" name="Google Shape;916;p102">
            <a:extLst>
              <a:ext uri="{FF2B5EF4-FFF2-40B4-BE49-F238E27FC236}">
                <a16:creationId xmlns:a16="http://schemas.microsoft.com/office/drawing/2014/main" id="{90704EFA-920B-F4B3-B70B-0EF9DD35CB4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917;p102">
            <a:extLst>
              <a:ext uri="{FF2B5EF4-FFF2-40B4-BE49-F238E27FC236}">
                <a16:creationId xmlns:a16="http://schemas.microsoft.com/office/drawing/2014/main" id="{96C07B81-B7F0-160A-B2E3-C116EE30449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37351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9;p103">
            <a:extLst>
              <a:ext uri="{FF2B5EF4-FFF2-40B4-BE49-F238E27FC236}">
                <a16:creationId xmlns:a16="http://schemas.microsoft.com/office/drawing/2014/main" id="{82A25147-1CD2-F25D-CC42-52D598A01FC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20;p103">
            <a:extLst>
              <a:ext uri="{FF2B5EF4-FFF2-40B4-BE49-F238E27FC236}">
                <a16:creationId xmlns:a16="http://schemas.microsoft.com/office/drawing/2014/main" id="{A53CEABF-6C11-9B06-BDCA-015A678391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21;p103">
            <a:extLst>
              <a:ext uri="{FF2B5EF4-FFF2-40B4-BE49-F238E27FC236}">
                <a16:creationId xmlns:a16="http://schemas.microsoft.com/office/drawing/2014/main" id="{92C3FA93-BC30-B59E-799F-C76796DCC2B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22;p103">
            <a:extLst>
              <a:ext uri="{FF2B5EF4-FFF2-40B4-BE49-F238E27FC236}">
                <a16:creationId xmlns:a16="http://schemas.microsoft.com/office/drawing/2014/main" id="{DB00744B-C06B-7894-BEB6-8C1CA3B3651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3BD5E02-231C-42F9-9AAA-16C533CC62EF}" type="slidenum">
              <a:t>‹#›</a:t>
            </a:fld>
            <a:endParaRPr lang="en-US"/>
          </a:p>
        </p:txBody>
      </p:sp>
      <p:cxnSp>
        <p:nvCxnSpPr>
          <p:cNvPr id="6" name="Google Shape;923;p103">
            <a:extLst>
              <a:ext uri="{FF2B5EF4-FFF2-40B4-BE49-F238E27FC236}">
                <a16:creationId xmlns:a16="http://schemas.microsoft.com/office/drawing/2014/main" id="{742BA56D-D2CA-C928-9307-B56095180AF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24;p103">
            <a:extLst>
              <a:ext uri="{FF2B5EF4-FFF2-40B4-BE49-F238E27FC236}">
                <a16:creationId xmlns:a16="http://schemas.microsoft.com/office/drawing/2014/main" id="{EC4EB171-5503-700B-A242-E33F7761BB4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25;p103">
            <a:extLst>
              <a:ext uri="{FF2B5EF4-FFF2-40B4-BE49-F238E27FC236}">
                <a16:creationId xmlns:a16="http://schemas.microsoft.com/office/drawing/2014/main" id="{1915B14C-D733-9794-DA19-BB71277D891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26;p103">
              <a:extLst>
                <a:ext uri="{FF2B5EF4-FFF2-40B4-BE49-F238E27FC236}">
                  <a16:creationId xmlns:a16="http://schemas.microsoft.com/office/drawing/2014/main" id="{3FA72236-FAB2-E7AE-25FF-D465C2A582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27;p103">
              <a:extLst>
                <a:ext uri="{FF2B5EF4-FFF2-40B4-BE49-F238E27FC236}">
                  <a16:creationId xmlns:a16="http://schemas.microsoft.com/office/drawing/2014/main" id="{2B5F729A-E9B0-DAFD-A5D0-38B879D54CE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28;p103">
                <a:extLst>
                  <a:ext uri="{FF2B5EF4-FFF2-40B4-BE49-F238E27FC236}">
                    <a16:creationId xmlns:a16="http://schemas.microsoft.com/office/drawing/2014/main" id="{4CCC0D61-5820-8119-331F-E58F7D6CC0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29;p103">
                <a:extLst>
                  <a:ext uri="{FF2B5EF4-FFF2-40B4-BE49-F238E27FC236}">
                    <a16:creationId xmlns:a16="http://schemas.microsoft.com/office/drawing/2014/main" id="{A35E82ED-8618-B03E-9CB1-2C715378E70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30;p103" descr="Open quotation mark with solid fill">
            <a:extLst>
              <a:ext uri="{FF2B5EF4-FFF2-40B4-BE49-F238E27FC236}">
                <a16:creationId xmlns:a16="http://schemas.microsoft.com/office/drawing/2014/main" id="{EDA39A45-36CB-AB2E-917D-76B01A4D45E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1928382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2;p104">
            <a:extLst>
              <a:ext uri="{FF2B5EF4-FFF2-40B4-BE49-F238E27FC236}">
                <a16:creationId xmlns:a16="http://schemas.microsoft.com/office/drawing/2014/main" id="{88936D6C-3F6E-56CC-92DC-C0303423D50E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33;p104">
            <a:extLst>
              <a:ext uri="{FF2B5EF4-FFF2-40B4-BE49-F238E27FC236}">
                <a16:creationId xmlns:a16="http://schemas.microsoft.com/office/drawing/2014/main" id="{EC563525-1BD2-317C-1233-261105EBD97E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4" name="Google Shape;934;p104">
            <a:extLst>
              <a:ext uri="{FF2B5EF4-FFF2-40B4-BE49-F238E27FC236}">
                <a16:creationId xmlns:a16="http://schemas.microsoft.com/office/drawing/2014/main" id="{47CEB706-A870-50CF-CDE4-7944A384221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935;p104">
            <a:extLst>
              <a:ext uri="{FF2B5EF4-FFF2-40B4-BE49-F238E27FC236}">
                <a16:creationId xmlns:a16="http://schemas.microsoft.com/office/drawing/2014/main" id="{1D2EB1CD-2BA1-79EA-3E84-36C7B147912D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6" name="Google Shape;936;p104">
            <a:extLst>
              <a:ext uri="{FF2B5EF4-FFF2-40B4-BE49-F238E27FC236}">
                <a16:creationId xmlns:a16="http://schemas.microsoft.com/office/drawing/2014/main" id="{61284B0A-B788-1232-7B0C-65725CA4A2E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Google Shape;937;p104">
            <a:extLst>
              <a:ext uri="{FF2B5EF4-FFF2-40B4-BE49-F238E27FC236}">
                <a16:creationId xmlns:a16="http://schemas.microsoft.com/office/drawing/2014/main" id="{BB3E5876-0C2F-7BCD-7F63-09723748CDC8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0"/>
              <a:gd name="f3" fmla="val 2286000"/>
              <a:gd name="f4" fmla="val 120000"/>
              <a:gd name="f5" fmla="*/ f0 1 2286000"/>
              <a:gd name="f6" fmla="*/ f1 1 120000"/>
              <a:gd name="f7" fmla="+- f4 0 f2"/>
              <a:gd name="f8" fmla="+- f3 0 f2"/>
              <a:gd name="f9" fmla="*/ f8 1 2286000"/>
              <a:gd name="f10" fmla="*/ f7 1 120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286000" h="120000">
                <a:moveTo>
                  <a:pt x="f2" y="f2"/>
                </a:moveTo>
                <a:lnTo>
                  <a:pt x="f3" y="f2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round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938;p104">
            <a:extLst>
              <a:ext uri="{FF2B5EF4-FFF2-40B4-BE49-F238E27FC236}">
                <a16:creationId xmlns:a16="http://schemas.microsoft.com/office/drawing/2014/main" id="{F1847230-80A0-9D3B-9397-237780B851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939;p104">
            <a:extLst>
              <a:ext uri="{FF2B5EF4-FFF2-40B4-BE49-F238E27FC236}">
                <a16:creationId xmlns:a16="http://schemas.microsoft.com/office/drawing/2014/main" id="{26E5501D-88FB-E918-7FA2-158F8FB01AD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1714500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940;p104">
            <a:extLst>
              <a:ext uri="{FF2B5EF4-FFF2-40B4-BE49-F238E27FC236}">
                <a16:creationId xmlns:a16="http://schemas.microsoft.com/office/drawing/2014/main" id="{4C42C2CB-471E-29A2-35B7-196FDC6BA1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Google Shape;941;p104">
            <a:extLst>
              <a:ext uri="{FF2B5EF4-FFF2-40B4-BE49-F238E27FC236}">
                <a16:creationId xmlns:a16="http://schemas.microsoft.com/office/drawing/2014/main" id="{F1F005A7-F235-60EA-D10D-F49F43E071A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Google Shape;942;p104">
            <a:extLst>
              <a:ext uri="{FF2B5EF4-FFF2-40B4-BE49-F238E27FC236}">
                <a16:creationId xmlns:a16="http://schemas.microsoft.com/office/drawing/2014/main" id="{AF175C69-BC88-22BD-15B4-D92739A60C8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ct val="118750"/>
              </a:lnSpc>
              <a:defRPr>
                <a:solidFill>
                  <a:srgbClr val="929599"/>
                </a:solidFill>
                <a:latin typeface="Arial"/>
                <a:ea typeface="Arial"/>
                <a:cs typeface="Arial"/>
              </a:defRPr>
            </a:lvl1pPr>
          </a:lstStyle>
          <a:p>
            <a:pPr lvl="0"/>
            <a:fld id="{98BF6CFD-033D-40E1-A457-DD468814CB7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17754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4;p105">
            <a:extLst>
              <a:ext uri="{FF2B5EF4-FFF2-40B4-BE49-F238E27FC236}">
                <a16:creationId xmlns:a16="http://schemas.microsoft.com/office/drawing/2014/main" id="{DF3CC021-2125-AB82-4EDC-1DC5B694737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945;p105">
            <a:extLst>
              <a:ext uri="{FF2B5EF4-FFF2-40B4-BE49-F238E27FC236}">
                <a16:creationId xmlns:a16="http://schemas.microsoft.com/office/drawing/2014/main" id="{B19C08EE-D8CB-BC24-2A89-31E48893AF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946;p105">
            <a:extLst>
              <a:ext uri="{FF2B5EF4-FFF2-40B4-BE49-F238E27FC236}">
                <a16:creationId xmlns:a16="http://schemas.microsoft.com/office/drawing/2014/main" id="{A919C1F4-C152-BF9B-E3CF-47C7C01CDF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947;p105">
            <a:extLst>
              <a:ext uri="{FF2B5EF4-FFF2-40B4-BE49-F238E27FC236}">
                <a16:creationId xmlns:a16="http://schemas.microsoft.com/office/drawing/2014/main" id="{47F5A361-B37B-AF0E-4A8B-6520157DA99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09BAA1F-E658-42FF-A74B-FCEA3A67A153}" type="slidenum">
              <a:t>‹#›</a:t>
            </a:fld>
            <a:endParaRPr lang="en-US"/>
          </a:p>
        </p:txBody>
      </p:sp>
      <p:cxnSp>
        <p:nvCxnSpPr>
          <p:cNvPr id="6" name="Google Shape;948;p105">
            <a:extLst>
              <a:ext uri="{FF2B5EF4-FFF2-40B4-BE49-F238E27FC236}">
                <a16:creationId xmlns:a16="http://schemas.microsoft.com/office/drawing/2014/main" id="{BA4916BF-6667-4D41-4792-75873E03DFF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49;p105">
            <a:extLst>
              <a:ext uri="{FF2B5EF4-FFF2-40B4-BE49-F238E27FC236}">
                <a16:creationId xmlns:a16="http://schemas.microsoft.com/office/drawing/2014/main" id="{FCADDA1B-C453-1FF9-51F9-1C806CFCFD6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50;p105">
            <a:extLst>
              <a:ext uri="{FF2B5EF4-FFF2-40B4-BE49-F238E27FC236}">
                <a16:creationId xmlns:a16="http://schemas.microsoft.com/office/drawing/2014/main" id="{B34731AE-1C62-A55A-2FF6-FAD9D23993C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51;p105">
              <a:extLst>
                <a:ext uri="{FF2B5EF4-FFF2-40B4-BE49-F238E27FC236}">
                  <a16:creationId xmlns:a16="http://schemas.microsoft.com/office/drawing/2014/main" id="{A4A0E457-7AD0-8B64-87CC-B7D566468F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52;p105">
              <a:extLst>
                <a:ext uri="{FF2B5EF4-FFF2-40B4-BE49-F238E27FC236}">
                  <a16:creationId xmlns:a16="http://schemas.microsoft.com/office/drawing/2014/main" id="{9DD54D86-5918-F29C-93C4-29B0037A155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53;p105">
                <a:extLst>
                  <a:ext uri="{FF2B5EF4-FFF2-40B4-BE49-F238E27FC236}">
                    <a16:creationId xmlns:a16="http://schemas.microsoft.com/office/drawing/2014/main" id="{9175DA39-2576-2924-D98E-FCF4241782B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54;p105">
                <a:extLst>
                  <a:ext uri="{FF2B5EF4-FFF2-40B4-BE49-F238E27FC236}">
                    <a16:creationId xmlns:a16="http://schemas.microsoft.com/office/drawing/2014/main" id="{06D94065-410E-9AB4-F281-9D9B67FE58B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55;p105" descr="Open quotation mark with solid fill">
            <a:extLst>
              <a:ext uri="{FF2B5EF4-FFF2-40B4-BE49-F238E27FC236}">
                <a16:creationId xmlns:a16="http://schemas.microsoft.com/office/drawing/2014/main" id="{8F17C95B-2F57-8C94-1CDE-1AFC1519C44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8068632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57;p106">
            <a:extLst>
              <a:ext uri="{FF2B5EF4-FFF2-40B4-BE49-F238E27FC236}">
                <a16:creationId xmlns:a16="http://schemas.microsoft.com/office/drawing/2014/main" id="{033E33FF-73B0-0032-A2AB-3866778E043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958;p106">
            <a:extLst>
              <a:ext uri="{FF2B5EF4-FFF2-40B4-BE49-F238E27FC236}">
                <a16:creationId xmlns:a16="http://schemas.microsoft.com/office/drawing/2014/main" id="{7AB9E527-6A7D-727D-9778-48CBA1B53B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959;p106">
            <a:extLst>
              <a:ext uri="{FF2B5EF4-FFF2-40B4-BE49-F238E27FC236}">
                <a16:creationId xmlns:a16="http://schemas.microsoft.com/office/drawing/2014/main" id="{95B06176-C6D7-4380-201A-A7533B71410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960;p106">
              <a:extLst>
                <a:ext uri="{FF2B5EF4-FFF2-40B4-BE49-F238E27FC236}">
                  <a16:creationId xmlns:a16="http://schemas.microsoft.com/office/drawing/2014/main" id="{4ADE2F50-E4D9-0FEF-9091-861EA9EC7B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961;p106">
              <a:extLst>
                <a:ext uri="{FF2B5EF4-FFF2-40B4-BE49-F238E27FC236}">
                  <a16:creationId xmlns:a16="http://schemas.microsoft.com/office/drawing/2014/main" id="{2140787D-B747-56D4-2F40-9C1234B240F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962;p106">
                <a:extLst>
                  <a:ext uri="{FF2B5EF4-FFF2-40B4-BE49-F238E27FC236}">
                    <a16:creationId xmlns:a16="http://schemas.microsoft.com/office/drawing/2014/main" id="{18DEBAA7-F248-A9C9-F7B7-6836C4312C8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963;p106">
                <a:extLst>
                  <a:ext uri="{FF2B5EF4-FFF2-40B4-BE49-F238E27FC236}">
                    <a16:creationId xmlns:a16="http://schemas.microsoft.com/office/drawing/2014/main" id="{776AF61E-09C3-431E-D2E9-EDCD1E197A9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964;p106">
            <a:extLst>
              <a:ext uri="{FF2B5EF4-FFF2-40B4-BE49-F238E27FC236}">
                <a16:creationId xmlns:a16="http://schemas.microsoft.com/office/drawing/2014/main" id="{39900684-7850-8B90-0AF9-3BB715C0DD8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965;p106">
            <a:extLst>
              <a:ext uri="{FF2B5EF4-FFF2-40B4-BE49-F238E27FC236}">
                <a16:creationId xmlns:a16="http://schemas.microsoft.com/office/drawing/2014/main" id="{A9104E9C-8805-7824-56D5-11D708BC8A6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1E1782AD-C175-4A69-ACEF-BD4FF036AC72}" type="slidenum">
              <a:t>‹#›</a:t>
            </a:fld>
            <a:endParaRPr lang="en-US"/>
          </a:p>
        </p:txBody>
      </p:sp>
      <p:cxnSp>
        <p:nvCxnSpPr>
          <p:cNvPr id="11" name="Google Shape;966;p106">
            <a:extLst>
              <a:ext uri="{FF2B5EF4-FFF2-40B4-BE49-F238E27FC236}">
                <a16:creationId xmlns:a16="http://schemas.microsoft.com/office/drawing/2014/main" id="{BB442A59-62F6-015D-0C2D-DAC405967F8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967;p106">
            <a:extLst>
              <a:ext uri="{FF2B5EF4-FFF2-40B4-BE49-F238E27FC236}">
                <a16:creationId xmlns:a16="http://schemas.microsoft.com/office/drawing/2014/main" id="{7C8322BF-FD9E-9E5A-4A33-09A2E2A81C4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85837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107">
            <a:extLst>
              <a:ext uri="{FF2B5EF4-FFF2-40B4-BE49-F238E27FC236}">
                <a16:creationId xmlns:a16="http://schemas.microsoft.com/office/drawing/2014/main" id="{8E78AFE6-D2E5-40DD-0322-2DFCEBB5FCE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970;p107">
              <a:extLst>
                <a:ext uri="{FF2B5EF4-FFF2-40B4-BE49-F238E27FC236}">
                  <a16:creationId xmlns:a16="http://schemas.microsoft.com/office/drawing/2014/main" id="{58DE033F-964C-1139-84BF-EC578BD0E7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71;p107">
              <a:extLst>
                <a:ext uri="{FF2B5EF4-FFF2-40B4-BE49-F238E27FC236}">
                  <a16:creationId xmlns:a16="http://schemas.microsoft.com/office/drawing/2014/main" id="{D143FCA0-6D53-A644-58F2-C37F100F6EC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72;p107">
                <a:extLst>
                  <a:ext uri="{FF2B5EF4-FFF2-40B4-BE49-F238E27FC236}">
                    <a16:creationId xmlns:a16="http://schemas.microsoft.com/office/drawing/2014/main" id="{FF2A2B0F-ADF4-17DB-6DBE-5DECCFEDEDF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73;p107">
                <a:extLst>
                  <a:ext uri="{FF2B5EF4-FFF2-40B4-BE49-F238E27FC236}">
                    <a16:creationId xmlns:a16="http://schemas.microsoft.com/office/drawing/2014/main" id="{41172FD9-8FD3-64A6-2D50-1CBFECB2847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74;p107">
            <a:extLst>
              <a:ext uri="{FF2B5EF4-FFF2-40B4-BE49-F238E27FC236}">
                <a16:creationId xmlns:a16="http://schemas.microsoft.com/office/drawing/2014/main" id="{67B1ED1B-7A1F-2F3A-1F2F-9720CBDEEA3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75;p107">
            <a:extLst>
              <a:ext uri="{FF2B5EF4-FFF2-40B4-BE49-F238E27FC236}">
                <a16:creationId xmlns:a16="http://schemas.microsoft.com/office/drawing/2014/main" id="{21391560-F579-6FCF-864F-7CF01075357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976;p107">
            <a:extLst>
              <a:ext uri="{FF2B5EF4-FFF2-40B4-BE49-F238E27FC236}">
                <a16:creationId xmlns:a16="http://schemas.microsoft.com/office/drawing/2014/main" id="{32D489B0-4103-4D93-9DF8-0E2290E193C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977;p107">
            <a:extLst>
              <a:ext uri="{FF2B5EF4-FFF2-40B4-BE49-F238E27FC236}">
                <a16:creationId xmlns:a16="http://schemas.microsoft.com/office/drawing/2014/main" id="{092233F7-3F21-00D3-CB3D-438446784B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978;p107">
            <a:extLst>
              <a:ext uri="{FF2B5EF4-FFF2-40B4-BE49-F238E27FC236}">
                <a16:creationId xmlns:a16="http://schemas.microsoft.com/office/drawing/2014/main" id="{2717DA16-71FB-D86D-6BE4-5777A19DE2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979;p107">
            <a:extLst>
              <a:ext uri="{FF2B5EF4-FFF2-40B4-BE49-F238E27FC236}">
                <a16:creationId xmlns:a16="http://schemas.microsoft.com/office/drawing/2014/main" id="{94066F8E-8DFB-00DE-2434-93A03751377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CCA2D4-9A52-4199-86E9-E8726AA21ECB}" type="slidenum">
              <a:t>‹#›</a:t>
            </a:fld>
            <a:endParaRPr lang="en-US"/>
          </a:p>
        </p:txBody>
      </p:sp>
      <p:cxnSp>
        <p:nvCxnSpPr>
          <p:cNvPr id="13" name="Google Shape;980;p107">
            <a:extLst>
              <a:ext uri="{FF2B5EF4-FFF2-40B4-BE49-F238E27FC236}">
                <a16:creationId xmlns:a16="http://schemas.microsoft.com/office/drawing/2014/main" id="{B13C9A2F-9E49-D07A-CBC9-19A136090F8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981;p107">
            <a:extLst>
              <a:ext uri="{FF2B5EF4-FFF2-40B4-BE49-F238E27FC236}">
                <a16:creationId xmlns:a16="http://schemas.microsoft.com/office/drawing/2014/main" id="{CEC37C96-2B1C-780B-EC2F-B68F9B57BA6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28001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83;p108">
            <a:extLst>
              <a:ext uri="{FF2B5EF4-FFF2-40B4-BE49-F238E27FC236}">
                <a16:creationId xmlns:a16="http://schemas.microsoft.com/office/drawing/2014/main" id="{C75E28E8-3853-4138-DD95-E05921AA0BC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984;p108">
              <a:extLst>
                <a:ext uri="{FF2B5EF4-FFF2-40B4-BE49-F238E27FC236}">
                  <a16:creationId xmlns:a16="http://schemas.microsoft.com/office/drawing/2014/main" id="{34787047-2284-A3AD-A3B1-0F2FE5BA11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985;p108">
              <a:extLst>
                <a:ext uri="{FF2B5EF4-FFF2-40B4-BE49-F238E27FC236}">
                  <a16:creationId xmlns:a16="http://schemas.microsoft.com/office/drawing/2014/main" id="{1FFD0152-19B4-996E-488D-5FDE388DA8C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986;p108">
                <a:extLst>
                  <a:ext uri="{FF2B5EF4-FFF2-40B4-BE49-F238E27FC236}">
                    <a16:creationId xmlns:a16="http://schemas.microsoft.com/office/drawing/2014/main" id="{C5C7C946-CD0F-799E-42D5-F1AC7F3C235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987;p108">
                <a:extLst>
                  <a:ext uri="{FF2B5EF4-FFF2-40B4-BE49-F238E27FC236}">
                    <a16:creationId xmlns:a16="http://schemas.microsoft.com/office/drawing/2014/main" id="{9336DE7A-5270-685D-8081-699ADACCC4A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988;p108">
            <a:extLst>
              <a:ext uri="{FF2B5EF4-FFF2-40B4-BE49-F238E27FC236}">
                <a16:creationId xmlns:a16="http://schemas.microsoft.com/office/drawing/2014/main" id="{11CE7C77-65D9-926B-8251-D08EA9CAAC4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989;p108">
            <a:extLst>
              <a:ext uri="{FF2B5EF4-FFF2-40B4-BE49-F238E27FC236}">
                <a16:creationId xmlns:a16="http://schemas.microsoft.com/office/drawing/2014/main" id="{637C6B8F-22C2-761E-21BA-9F0D7E71124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BEF105-7921-4D1D-8647-E98108CBDFEC}" type="slidenum">
              <a:t>‹#›</a:t>
            </a:fld>
            <a:endParaRPr lang="en-US"/>
          </a:p>
        </p:txBody>
      </p:sp>
      <p:cxnSp>
        <p:nvCxnSpPr>
          <p:cNvPr id="9" name="Google Shape;990;p108">
            <a:extLst>
              <a:ext uri="{FF2B5EF4-FFF2-40B4-BE49-F238E27FC236}">
                <a16:creationId xmlns:a16="http://schemas.microsoft.com/office/drawing/2014/main" id="{A2074B6D-43B3-E6B1-A9F3-398CB4A2887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991;p108">
            <a:extLst>
              <a:ext uri="{FF2B5EF4-FFF2-40B4-BE49-F238E27FC236}">
                <a16:creationId xmlns:a16="http://schemas.microsoft.com/office/drawing/2014/main" id="{C91E3F0D-F465-703D-AAE0-80AB88279D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368330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3;p109">
            <a:extLst>
              <a:ext uri="{FF2B5EF4-FFF2-40B4-BE49-F238E27FC236}">
                <a16:creationId xmlns:a16="http://schemas.microsoft.com/office/drawing/2014/main" id="{FBA86E4B-FC09-F887-9044-7361D4AEFF99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994;p109">
              <a:extLst>
                <a:ext uri="{FF2B5EF4-FFF2-40B4-BE49-F238E27FC236}">
                  <a16:creationId xmlns:a16="http://schemas.microsoft.com/office/drawing/2014/main" id="{E2DE0E0B-2EA4-2C6A-1647-48C43D6BB9F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995;p109">
              <a:extLst>
                <a:ext uri="{FF2B5EF4-FFF2-40B4-BE49-F238E27FC236}">
                  <a16:creationId xmlns:a16="http://schemas.microsoft.com/office/drawing/2014/main" id="{79C3E828-4C94-7020-F1DA-95B4F366437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996;p109">
            <a:extLst>
              <a:ext uri="{FF2B5EF4-FFF2-40B4-BE49-F238E27FC236}">
                <a16:creationId xmlns:a16="http://schemas.microsoft.com/office/drawing/2014/main" id="{56797E04-0BEF-DEEF-E5DB-A4C25607A7E6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997;p109">
            <a:extLst>
              <a:ext uri="{FF2B5EF4-FFF2-40B4-BE49-F238E27FC236}">
                <a16:creationId xmlns:a16="http://schemas.microsoft.com/office/drawing/2014/main" id="{41377937-C52E-7D81-61EA-4AA8273BB0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998;p109">
            <a:extLst>
              <a:ext uri="{FF2B5EF4-FFF2-40B4-BE49-F238E27FC236}">
                <a16:creationId xmlns:a16="http://schemas.microsoft.com/office/drawing/2014/main" id="{AF1AD433-3397-C51A-DFC2-E493894FEB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999;p109">
            <a:extLst>
              <a:ext uri="{FF2B5EF4-FFF2-40B4-BE49-F238E27FC236}">
                <a16:creationId xmlns:a16="http://schemas.microsoft.com/office/drawing/2014/main" id="{00F97357-E5DE-4355-8D4E-F69012CF1D2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3973655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02;p110">
            <a:extLst>
              <a:ext uri="{FF2B5EF4-FFF2-40B4-BE49-F238E27FC236}">
                <a16:creationId xmlns:a16="http://schemas.microsoft.com/office/drawing/2014/main" id="{EF865B42-2B0F-A3BC-21DB-AF3059C6BC2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6A0E96-A03F-4BE6-91F1-28AD2495BCFD}" type="slidenum">
              <a:t>‹#›</a:t>
            </a:fld>
            <a:endParaRPr lang="en-US"/>
          </a:p>
        </p:txBody>
      </p:sp>
      <p:cxnSp>
        <p:nvCxnSpPr>
          <p:cNvPr id="3" name="Google Shape;1003;p110">
            <a:extLst>
              <a:ext uri="{FF2B5EF4-FFF2-40B4-BE49-F238E27FC236}">
                <a16:creationId xmlns:a16="http://schemas.microsoft.com/office/drawing/2014/main" id="{713EB037-F6A4-11A9-541A-8B395B36B4C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004;p110">
            <a:extLst>
              <a:ext uri="{FF2B5EF4-FFF2-40B4-BE49-F238E27FC236}">
                <a16:creationId xmlns:a16="http://schemas.microsoft.com/office/drawing/2014/main" id="{50AE5486-507E-2FEE-314D-9B722450D43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05;p110">
            <a:extLst>
              <a:ext uri="{FF2B5EF4-FFF2-40B4-BE49-F238E27FC236}">
                <a16:creationId xmlns:a16="http://schemas.microsoft.com/office/drawing/2014/main" id="{5EF29F2E-1D91-D0F1-00DD-AD7BEB6AED1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006;p110">
              <a:extLst>
                <a:ext uri="{FF2B5EF4-FFF2-40B4-BE49-F238E27FC236}">
                  <a16:creationId xmlns:a16="http://schemas.microsoft.com/office/drawing/2014/main" id="{A1EA986C-A495-6E01-7C70-38ED14528C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007;p110">
              <a:extLst>
                <a:ext uri="{FF2B5EF4-FFF2-40B4-BE49-F238E27FC236}">
                  <a16:creationId xmlns:a16="http://schemas.microsoft.com/office/drawing/2014/main" id="{AACEB694-1C73-BE6B-1C53-64188F1C287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008;p110">
                <a:extLst>
                  <a:ext uri="{FF2B5EF4-FFF2-40B4-BE49-F238E27FC236}">
                    <a16:creationId xmlns:a16="http://schemas.microsoft.com/office/drawing/2014/main" id="{DDD93D70-2625-8FE3-6A77-5F56FC4859D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009;p110">
                <a:extLst>
                  <a:ext uri="{FF2B5EF4-FFF2-40B4-BE49-F238E27FC236}">
                    <a16:creationId xmlns:a16="http://schemas.microsoft.com/office/drawing/2014/main" id="{ABF0318E-8DC4-3258-1D01-8D0F0A6827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360927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11;p111">
            <a:extLst>
              <a:ext uri="{FF2B5EF4-FFF2-40B4-BE49-F238E27FC236}">
                <a16:creationId xmlns:a16="http://schemas.microsoft.com/office/drawing/2014/main" id="{2C57D5ED-7C91-EC81-DBA6-2FACA65C4FF1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12;p111">
            <a:extLst>
              <a:ext uri="{FF2B5EF4-FFF2-40B4-BE49-F238E27FC236}">
                <a16:creationId xmlns:a16="http://schemas.microsoft.com/office/drawing/2014/main" id="{8FE5E2B8-332B-B5FD-C117-C5168F1DEA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13;p111">
            <a:extLst>
              <a:ext uri="{FF2B5EF4-FFF2-40B4-BE49-F238E27FC236}">
                <a16:creationId xmlns:a16="http://schemas.microsoft.com/office/drawing/2014/main" id="{8B5DDBD1-412A-E515-EC94-B0FAD68430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14;p111">
            <a:extLst>
              <a:ext uri="{FF2B5EF4-FFF2-40B4-BE49-F238E27FC236}">
                <a16:creationId xmlns:a16="http://schemas.microsoft.com/office/drawing/2014/main" id="{DEE59A35-9CFE-C2FF-58DA-7FE2C0F3C6E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41F7D2E-526A-471E-B96C-B57114F1A7DD}" type="slidenum">
              <a:t>‹#›</a:t>
            </a:fld>
            <a:endParaRPr lang="en-US"/>
          </a:p>
        </p:txBody>
      </p:sp>
      <p:cxnSp>
        <p:nvCxnSpPr>
          <p:cNvPr id="6" name="Google Shape;1015;p111">
            <a:extLst>
              <a:ext uri="{FF2B5EF4-FFF2-40B4-BE49-F238E27FC236}">
                <a16:creationId xmlns:a16="http://schemas.microsoft.com/office/drawing/2014/main" id="{8A5C7C32-ABA2-E05D-BBE7-C348C65AA28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16;p111">
            <a:extLst>
              <a:ext uri="{FF2B5EF4-FFF2-40B4-BE49-F238E27FC236}">
                <a16:creationId xmlns:a16="http://schemas.microsoft.com/office/drawing/2014/main" id="{D0B471F6-B8C5-FB8B-829C-42FF25473B5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17;p111">
            <a:extLst>
              <a:ext uri="{FF2B5EF4-FFF2-40B4-BE49-F238E27FC236}">
                <a16:creationId xmlns:a16="http://schemas.microsoft.com/office/drawing/2014/main" id="{6944BB96-E234-C949-18DC-DA776002AA9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018;p111">
              <a:extLst>
                <a:ext uri="{FF2B5EF4-FFF2-40B4-BE49-F238E27FC236}">
                  <a16:creationId xmlns:a16="http://schemas.microsoft.com/office/drawing/2014/main" id="{E66EA854-420A-BBE7-CCCB-C942F2A81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19;p111">
              <a:extLst>
                <a:ext uri="{FF2B5EF4-FFF2-40B4-BE49-F238E27FC236}">
                  <a16:creationId xmlns:a16="http://schemas.microsoft.com/office/drawing/2014/main" id="{667A6B33-000E-B48A-3B05-D0E0721A3A6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20;p111">
                <a:extLst>
                  <a:ext uri="{FF2B5EF4-FFF2-40B4-BE49-F238E27FC236}">
                    <a16:creationId xmlns:a16="http://schemas.microsoft.com/office/drawing/2014/main" id="{E9C8267F-78E2-B1E4-8124-6D36832BA3C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21;p111">
                <a:extLst>
                  <a:ext uri="{FF2B5EF4-FFF2-40B4-BE49-F238E27FC236}">
                    <a16:creationId xmlns:a16="http://schemas.microsoft.com/office/drawing/2014/main" id="{049D0CF1-A640-269F-3217-0AC7B4D8D41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22;p111" descr="Open quotation mark with solid fill">
            <a:extLst>
              <a:ext uri="{FF2B5EF4-FFF2-40B4-BE49-F238E27FC236}">
                <a16:creationId xmlns:a16="http://schemas.microsoft.com/office/drawing/2014/main" id="{37038625-58F1-1463-DC8B-8DE6206BDDB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018210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A08292D-116F-6A74-CA62-640B6747F13B}"/>
              </a:ext>
            </a:extLst>
          </p:cNvPr>
          <p:cNvSpPr txBox="1">
            <a:spLocks noGrp="1"/>
          </p:cNvSpPr>
          <p:nvPr>
            <p:ph type="title" orient="vert"/>
          </p:nvPr>
        </p:nvSpPr>
        <p:spPr>
          <a:xfrm>
            <a:off x="8724903" y="365129"/>
            <a:ext cx="2628899" cy="581183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3841BA1-2F13-25BD-BF27-AC1D2BF83B3D}"/>
              </a:ext>
            </a:extLst>
          </p:cNvPr>
          <p:cNvSpPr txBox="1">
            <a:spLocks noGrp="1"/>
          </p:cNvSpPr>
          <p:nvPr>
            <p:ph type="body" orient="vert" idx="1"/>
          </p:nvPr>
        </p:nvSpPr>
        <p:spPr>
          <a:xfrm>
            <a:off x="838203" y="365129"/>
            <a:ext cx="7734296" cy="5811834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075320-6607-1C36-34A6-8FE4A652D51B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D7483A-29B7-43E3-B853-9DFEF351F95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714F4D-1FB0-1D33-BC3B-9A749CE5A87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AC50C4-CA16-3FF9-4FE2-1C735C631B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BDE710-A6B8-4A01-8170-CD346A7C52D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933607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24;p112">
            <a:extLst>
              <a:ext uri="{FF2B5EF4-FFF2-40B4-BE49-F238E27FC236}">
                <a16:creationId xmlns:a16="http://schemas.microsoft.com/office/drawing/2014/main" id="{9A319417-CF75-3CDE-CB83-F4C2313C459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25;p112">
            <a:extLst>
              <a:ext uri="{FF2B5EF4-FFF2-40B4-BE49-F238E27FC236}">
                <a16:creationId xmlns:a16="http://schemas.microsoft.com/office/drawing/2014/main" id="{1907E030-B6C7-F024-2DC1-F153E54ECA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26;p112">
            <a:extLst>
              <a:ext uri="{FF2B5EF4-FFF2-40B4-BE49-F238E27FC236}">
                <a16:creationId xmlns:a16="http://schemas.microsoft.com/office/drawing/2014/main" id="{F9217FF5-8C53-F002-2881-38C5B6463C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27;p112">
            <a:extLst>
              <a:ext uri="{FF2B5EF4-FFF2-40B4-BE49-F238E27FC236}">
                <a16:creationId xmlns:a16="http://schemas.microsoft.com/office/drawing/2014/main" id="{F7495505-2E9A-A37B-BF16-CA9C0588DFA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7C01CD1-10D5-4B10-AF6F-17633CAF15CE}" type="slidenum">
              <a:t>‹#›</a:t>
            </a:fld>
            <a:endParaRPr lang="en-US"/>
          </a:p>
        </p:txBody>
      </p:sp>
      <p:cxnSp>
        <p:nvCxnSpPr>
          <p:cNvPr id="6" name="Google Shape;1028;p112">
            <a:extLst>
              <a:ext uri="{FF2B5EF4-FFF2-40B4-BE49-F238E27FC236}">
                <a16:creationId xmlns:a16="http://schemas.microsoft.com/office/drawing/2014/main" id="{25B0C94F-1D38-1CDF-6A81-C7DCE4C85FD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29;p112">
            <a:extLst>
              <a:ext uri="{FF2B5EF4-FFF2-40B4-BE49-F238E27FC236}">
                <a16:creationId xmlns:a16="http://schemas.microsoft.com/office/drawing/2014/main" id="{32DF60A2-8E7D-B121-3A02-3E5061E3151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30;p112">
            <a:extLst>
              <a:ext uri="{FF2B5EF4-FFF2-40B4-BE49-F238E27FC236}">
                <a16:creationId xmlns:a16="http://schemas.microsoft.com/office/drawing/2014/main" id="{E75A5C1A-9A8F-039C-B718-2B9DA25C3DB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031;p112">
              <a:extLst>
                <a:ext uri="{FF2B5EF4-FFF2-40B4-BE49-F238E27FC236}">
                  <a16:creationId xmlns:a16="http://schemas.microsoft.com/office/drawing/2014/main" id="{FE0B078A-2253-B77C-064D-F51E3B40E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32;p112">
              <a:extLst>
                <a:ext uri="{FF2B5EF4-FFF2-40B4-BE49-F238E27FC236}">
                  <a16:creationId xmlns:a16="http://schemas.microsoft.com/office/drawing/2014/main" id="{F0CAE1C1-B742-0C94-1B59-F685E8D2DCD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33;p112">
                <a:extLst>
                  <a:ext uri="{FF2B5EF4-FFF2-40B4-BE49-F238E27FC236}">
                    <a16:creationId xmlns:a16="http://schemas.microsoft.com/office/drawing/2014/main" id="{DCA16474-7B98-41DD-1A92-263FA8768FA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34;p112">
                <a:extLst>
                  <a:ext uri="{FF2B5EF4-FFF2-40B4-BE49-F238E27FC236}">
                    <a16:creationId xmlns:a16="http://schemas.microsoft.com/office/drawing/2014/main" id="{47E02215-B34D-BE54-C0C0-CBEB7DF504D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35;p112" descr="Open quotation mark with solid fill">
            <a:extLst>
              <a:ext uri="{FF2B5EF4-FFF2-40B4-BE49-F238E27FC236}">
                <a16:creationId xmlns:a16="http://schemas.microsoft.com/office/drawing/2014/main" id="{C5C42410-4623-6FFB-B7F8-DD735042918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9850732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7;p113">
            <a:extLst>
              <a:ext uri="{FF2B5EF4-FFF2-40B4-BE49-F238E27FC236}">
                <a16:creationId xmlns:a16="http://schemas.microsoft.com/office/drawing/2014/main" id="{FC762ACA-DFAD-88FE-8B31-D16696252198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38;p113">
            <a:extLst>
              <a:ext uri="{FF2B5EF4-FFF2-40B4-BE49-F238E27FC236}">
                <a16:creationId xmlns:a16="http://schemas.microsoft.com/office/drawing/2014/main" id="{F311CFF5-138D-28F9-4B9E-7D88578336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039;p113">
            <a:extLst>
              <a:ext uri="{FF2B5EF4-FFF2-40B4-BE49-F238E27FC236}">
                <a16:creationId xmlns:a16="http://schemas.microsoft.com/office/drawing/2014/main" id="{746F0555-0B57-CDFF-E0C3-2DED1EDA0D0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041;p113">
            <a:extLst>
              <a:ext uri="{FF2B5EF4-FFF2-40B4-BE49-F238E27FC236}">
                <a16:creationId xmlns:a16="http://schemas.microsoft.com/office/drawing/2014/main" id="{5A7FE838-9B71-896E-FCE4-5048C1231956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042;p113">
              <a:extLst>
                <a:ext uri="{FF2B5EF4-FFF2-40B4-BE49-F238E27FC236}">
                  <a16:creationId xmlns:a16="http://schemas.microsoft.com/office/drawing/2014/main" id="{52EFC19E-5611-36EC-D8A3-EAA74145A4E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043;p113">
              <a:extLst>
                <a:ext uri="{FF2B5EF4-FFF2-40B4-BE49-F238E27FC236}">
                  <a16:creationId xmlns:a16="http://schemas.microsoft.com/office/drawing/2014/main" id="{1764DEC6-2D88-0AE8-13F6-8BE92099EDA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044;p113">
              <a:extLst>
                <a:ext uri="{FF2B5EF4-FFF2-40B4-BE49-F238E27FC236}">
                  <a16:creationId xmlns:a16="http://schemas.microsoft.com/office/drawing/2014/main" id="{E5262BF2-BC7B-481A-779A-A3FA86CADE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7997326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9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46;p114">
            <a:extLst>
              <a:ext uri="{FF2B5EF4-FFF2-40B4-BE49-F238E27FC236}">
                <a16:creationId xmlns:a16="http://schemas.microsoft.com/office/drawing/2014/main" id="{F4B54056-E9AD-7BA8-6DAB-69DD8B6F089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047;p114">
              <a:extLst>
                <a:ext uri="{FF2B5EF4-FFF2-40B4-BE49-F238E27FC236}">
                  <a16:creationId xmlns:a16="http://schemas.microsoft.com/office/drawing/2014/main" id="{B2AC6E07-1A73-CC5C-C51C-E44F5FD9BB7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48;p114">
              <a:extLst>
                <a:ext uri="{FF2B5EF4-FFF2-40B4-BE49-F238E27FC236}">
                  <a16:creationId xmlns:a16="http://schemas.microsoft.com/office/drawing/2014/main" id="{BD68E3DC-9C55-70D2-8A4E-B9E92A9D4F9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49;p114">
              <a:extLst>
                <a:ext uri="{FF2B5EF4-FFF2-40B4-BE49-F238E27FC236}">
                  <a16:creationId xmlns:a16="http://schemas.microsoft.com/office/drawing/2014/main" id="{E2213375-C745-39BB-84F2-366D3C80EBD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50;p114">
              <a:extLst>
                <a:ext uri="{FF2B5EF4-FFF2-40B4-BE49-F238E27FC236}">
                  <a16:creationId xmlns:a16="http://schemas.microsoft.com/office/drawing/2014/main" id="{E473EB70-B8A8-AEC8-6389-0D26263A9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051;p114">
            <a:extLst>
              <a:ext uri="{FF2B5EF4-FFF2-40B4-BE49-F238E27FC236}">
                <a16:creationId xmlns:a16="http://schemas.microsoft.com/office/drawing/2014/main" id="{DD7FA741-0288-AA80-9CC9-01039A3D59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52;p114">
            <a:extLst>
              <a:ext uri="{FF2B5EF4-FFF2-40B4-BE49-F238E27FC236}">
                <a16:creationId xmlns:a16="http://schemas.microsoft.com/office/drawing/2014/main" id="{8A1896EF-B2CD-A34E-A031-1BE8703B880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36587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54;p115">
            <a:extLst>
              <a:ext uri="{FF2B5EF4-FFF2-40B4-BE49-F238E27FC236}">
                <a16:creationId xmlns:a16="http://schemas.microsoft.com/office/drawing/2014/main" id="{71D6C797-49F0-584D-AAB0-422113B63F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055;p115">
            <a:extLst>
              <a:ext uri="{FF2B5EF4-FFF2-40B4-BE49-F238E27FC236}">
                <a16:creationId xmlns:a16="http://schemas.microsoft.com/office/drawing/2014/main" id="{B49875BB-D86A-DDDD-3619-96058BE3D180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056;p115">
            <a:extLst>
              <a:ext uri="{FF2B5EF4-FFF2-40B4-BE49-F238E27FC236}">
                <a16:creationId xmlns:a16="http://schemas.microsoft.com/office/drawing/2014/main" id="{53688DE6-3EF7-0388-DF6B-B170B87B40D1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057;p115">
              <a:extLst>
                <a:ext uri="{FF2B5EF4-FFF2-40B4-BE49-F238E27FC236}">
                  <a16:creationId xmlns:a16="http://schemas.microsoft.com/office/drawing/2014/main" id="{08A39CB7-2076-8D79-DE1C-F7DEF7E07A32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058;p115">
              <a:extLst>
                <a:ext uri="{FF2B5EF4-FFF2-40B4-BE49-F238E27FC236}">
                  <a16:creationId xmlns:a16="http://schemas.microsoft.com/office/drawing/2014/main" id="{3B5C8B06-5826-D6E5-52B9-36DBBC394AF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060;p115">
            <a:extLst>
              <a:ext uri="{FF2B5EF4-FFF2-40B4-BE49-F238E27FC236}">
                <a16:creationId xmlns:a16="http://schemas.microsoft.com/office/drawing/2014/main" id="{5CFEA4D4-D4DF-A5B0-33FD-62AF041DFD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949415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2;p116">
            <a:extLst>
              <a:ext uri="{FF2B5EF4-FFF2-40B4-BE49-F238E27FC236}">
                <a16:creationId xmlns:a16="http://schemas.microsoft.com/office/drawing/2014/main" id="{0DD09FB8-D948-45FE-6405-14EEDA7009C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63;p116">
            <a:extLst>
              <a:ext uri="{FF2B5EF4-FFF2-40B4-BE49-F238E27FC236}">
                <a16:creationId xmlns:a16="http://schemas.microsoft.com/office/drawing/2014/main" id="{12D8D77B-9D9A-FA0D-957D-B5928F6DEE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64;p116">
            <a:extLst>
              <a:ext uri="{FF2B5EF4-FFF2-40B4-BE49-F238E27FC236}">
                <a16:creationId xmlns:a16="http://schemas.microsoft.com/office/drawing/2014/main" id="{D1115EE1-7132-20CF-0893-4E72EDF89A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065;p116">
            <a:extLst>
              <a:ext uri="{FF2B5EF4-FFF2-40B4-BE49-F238E27FC236}">
                <a16:creationId xmlns:a16="http://schemas.microsoft.com/office/drawing/2014/main" id="{56E5E750-E5B7-2806-0E10-D6C9ADBECB7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52014B6-E510-4168-B896-73813058D4B3}" type="slidenum">
              <a:t>‹#›</a:t>
            </a:fld>
            <a:endParaRPr lang="en-US"/>
          </a:p>
        </p:txBody>
      </p:sp>
      <p:cxnSp>
        <p:nvCxnSpPr>
          <p:cNvPr id="6" name="Google Shape;1066;p116">
            <a:extLst>
              <a:ext uri="{FF2B5EF4-FFF2-40B4-BE49-F238E27FC236}">
                <a16:creationId xmlns:a16="http://schemas.microsoft.com/office/drawing/2014/main" id="{EAF17835-30E7-6713-6842-DD8586131B2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067;p116">
            <a:extLst>
              <a:ext uri="{FF2B5EF4-FFF2-40B4-BE49-F238E27FC236}">
                <a16:creationId xmlns:a16="http://schemas.microsoft.com/office/drawing/2014/main" id="{235667C1-AB16-7788-9134-4465E8233AF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068;p116">
            <a:extLst>
              <a:ext uri="{FF2B5EF4-FFF2-40B4-BE49-F238E27FC236}">
                <a16:creationId xmlns:a16="http://schemas.microsoft.com/office/drawing/2014/main" id="{6AC6B8E9-F727-9668-2985-CF30102AAED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069;p116">
              <a:extLst>
                <a:ext uri="{FF2B5EF4-FFF2-40B4-BE49-F238E27FC236}">
                  <a16:creationId xmlns:a16="http://schemas.microsoft.com/office/drawing/2014/main" id="{D2659482-A5FD-F332-0B75-1ECEFC92F1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070;p116">
              <a:extLst>
                <a:ext uri="{FF2B5EF4-FFF2-40B4-BE49-F238E27FC236}">
                  <a16:creationId xmlns:a16="http://schemas.microsoft.com/office/drawing/2014/main" id="{8037112C-1CB7-5BBB-8E78-255D4CC425A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071;p116">
                <a:extLst>
                  <a:ext uri="{FF2B5EF4-FFF2-40B4-BE49-F238E27FC236}">
                    <a16:creationId xmlns:a16="http://schemas.microsoft.com/office/drawing/2014/main" id="{C414BDED-7C43-0B21-E0A0-BC8DBCD5154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072;p116">
                <a:extLst>
                  <a:ext uri="{FF2B5EF4-FFF2-40B4-BE49-F238E27FC236}">
                    <a16:creationId xmlns:a16="http://schemas.microsoft.com/office/drawing/2014/main" id="{FEDFF640-3624-122B-BDED-0BE4657D768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073;p116" descr="Open quotation mark with solid fill">
            <a:extLst>
              <a:ext uri="{FF2B5EF4-FFF2-40B4-BE49-F238E27FC236}">
                <a16:creationId xmlns:a16="http://schemas.microsoft.com/office/drawing/2014/main" id="{54C87735-0154-F949-6969-91E8E8644A34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7598645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75;p117">
            <a:extLst>
              <a:ext uri="{FF2B5EF4-FFF2-40B4-BE49-F238E27FC236}">
                <a16:creationId xmlns:a16="http://schemas.microsoft.com/office/drawing/2014/main" id="{F25BB44E-6CC4-A6F0-DB63-6023A07C0E8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076;p117">
              <a:extLst>
                <a:ext uri="{FF2B5EF4-FFF2-40B4-BE49-F238E27FC236}">
                  <a16:creationId xmlns:a16="http://schemas.microsoft.com/office/drawing/2014/main" id="{4FF1F355-5DF7-C531-2009-D6C66DDBD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077;p117">
              <a:extLst>
                <a:ext uri="{FF2B5EF4-FFF2-40B4-BE49-F238E27FC236}">
                  <a16:creationId xmlns:a16="http://schemas.microsoft.com/office/drawing/2014/main" id="{2F7114E7-308C-5754-0A89-3E73301A5F6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078;p117">
                <a:extLst>
                  <a:ext uri="{FF2B5EF4-FFF2-40B4-BE49-F238E27FC236}">
                    <a16:creationId xmlns:a16="http://schemas.microsoft.com/office/drawing/2014/main" id="{64BDCFC6-64D4-94E3-B988-ABF84FEAD4A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079;p117">
                <a:extLst>
                  <a:ext uri="{FF2B5EF4-FFF2-40B4-BE49-F238E27FC236}">
                    <a16:creationId xmlns:a16="http://schemas.microsoft.com/office/drawing/2014/main" id="{4020E88F-C4D8-AC9D-DCF2-5C2AD74E58B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080;p117">
            <a:extLst>
              <a:ext uri="{FF2B5EF4-FFF2-40B4-BE49-F238E27FC236}">
                <a16:creationId xmlns:a16="http://schemas.microsoft.com/office/drawing/2014/main" id="{F57289F7-2629-EDB4-565C-998756A1492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81;p117">
            <a:extLst>
              <a:ext uri="{FF2B5EF4-FFF2-40B4-BE49-F238E27FC236}">
                <a16:creationId xmlns:a16="http://schemas.microsoft.com/office/drawing/2014/main" id="{159DBDD6-8899-0288-4778-5F00308882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082;p117">
            <a:extLst>
              <a:ext uri="{FF2B5EF4-FFF2-40B4-BE49-F238E27FC236}">
                <a16:creationId xmlns:a16="http://schemas.microsoft.com/office/drawing/2014/main" id="{27559B4D-D915-177A-C166-F905E01990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7DB4D02-902E-4379-ACAF-C8101B3FFE33}" type="slidenum">
              <a:t>‹#›</a:t>
            </a:fld>
            <a:endParaRPr lang="en-US"/>
          </a:p>
        </p:txBody>
      </p:sp>
      <p:cxnSp>
        <p:nvCxnSpPr>
          <p:cNvPr id="10" name="Google Shape;1083;p117">
            <a:extLst>
              <a:ext uri="{FF2B5EF4-FFF2-40B4-BE49-F238E27FC236}">
                <a16:creationId xmlns:a16="http://schemas.microsoft.com/office/drawing/2014/main" id="{C57B041F-4331-97AF-385C-2879B866933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084;p117">
            <a:extLst>
              <a:ext uri="{FF2B5EF4-FFF2-40B4-BE49-F238E27FC236}">
                <a16:creationId xmlns:a16="http://schemas.microsoft.com/office/drawing/2014/main" id="{2E4C3982-A2D6-9A0B-4C8E-120A137B52D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62419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86;p118">
            <a:extLst>
              <a:ext uri="{FF2B5EF4-FFF2-40B4-BE49-F238E27FC236}">
                <a16:creationId xmlns:a16="http://schemas.microsoft.com/office/drawing/2014/main" id="{FB7D6BFB-DA4A-8CE7-7A8E-9CFB0284805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087;p118">
            <a:extLst>
              <a:ext uri="{FF2B5EF4-FFF2-40B4-BE49-F238E27FC236}">
                <a16:creationId xmlns:a16="http://schemas.microsoft.com/office/drawing/2014/main" id="{33362197-6571-9F76-0894-95F868F03E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088;p118">
            <a:extLst>
              <a:ext uri="{FF2B5EF4-FFF2-40B4-BE49-F238E27FC236}">
                <a16:creationId xmlns:a16="http://schemas.microsoft.com/office/drawing/2014/main" id="{43A5B965-FF1A-D50D-AE36-3F5A9688E50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089;p118">
              <a:extLst>
                <a:ext uri="{FF2B5EF4-FFF2-40B4-BE49-F238E27FC236}">
                  <a16:creationId xmlns:a16="http://schemas.microsoft.com/office/drawing/2014/main" id="{8F31084F-ED40-B178-BCAF-D6553B2019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090;p118">
              <a:extLst>
                <a:ext uri="{FF2B5EF4-FFF2-40B4-BE49-F238E27FC236}">
                  <a16:creationId xmlns:a16="http://schemas.microsoft.com/office/drawing/2014/main" id="{FF0FF0A2-8526-D483-CEA6-D21FFF66397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091;p118">
                <a:extLst>
                  <a:ext uri="{FF2B5EF4-FFF2-40B4-BE49-F238E27FC236}">
                    <a16:creationId xmlns:a16="http://schemas.microsoft.com/office/drawing/2014/main" id="{3200BA4B-A670-4580-56E6-EFF7BE73E29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092;p118">
                <a:extLst>
                  <a:ext uri="{FF2B5EF4-FFF2-40B4-BE49-F238E27FC236}">
                    <a16:creationId xmlns:a16="http://schemas.microsoft.com/office/drawing/2014/main" id="{7A34C6A6-DB22-562A-D101-B51FB7D3A36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093;p118">
            <a:extLst>
              <a:ext uri="{FF2B5EF4-FFF2-40B4-BE49-F238E27FC236}">
                <a16:creationId xmlns:a16="http://schemas.microsoft.com/office/drawing/2014/main" id="{FA61AA61-9B18-4BD3-0BA1-15AC0B4825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094;p118">
            <a:extLst>
              <a:ext uri="{FF2B5EF4-FFF2-40B4-BE49-F238E27FC236}">
                <a16:creationId xmlns:a16="http://schemas.microsoft.com/office/drawing/2014/main" id="{1B228E67-966E-CA6A-D678-25368623559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26AA72F3-1953-4F9D-8C81-C16A00FD3094}" type="slidenum">
              <a:t>‹#›</a:t>
            </a:fld>
            <a:endParaRPr lang="en-US"/>
          </a:p>
        </p:txBody>
      </p:sp>
      <p:cxnSp>
        <p:nvCxnSpPr>
          <p:cNvPr id="11" name="Google Shape;1095;p118">
            <a:extLst>
              <a:ext uri="{FF2B5EF4-FFF2-40B4-BE49-F238E27FC236}">
                <a16:creationId xmlns:a16="http://schemas.microsoft.com/office/drawing/2014/main" id="{D0120277-2E83-A3F9-F2A7-BACE3BD9016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096;p118">
            <a:extLst>
              <a:ext uri="{FF2B5EF4-FFF2-40B4-BE49-F238E27FC236}">
                <a16:creationId xmlns:a16="http://schemas.microsoft.com/office/drawing/2014/main" id="{68C1F76A-46CD-00AD-2473-8D9ABB71C1E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56746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98;p119">
            <a:extLst>
              <a:ext uri="{FF2B5EF4-FFF2-40B4-BE49-F238E27FC236}">
                <a16:creationId xmlns:a16="http://schemas.microsoft.com/office/drawing/2014/main" id="{96DDC03B-27E0-1896-4588-3722C3B67EC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099;p119">
              <a:extLst>
                <a:ext uri="{FF2B5EF4-FFF2-40B4-BE49-F238E27FC236}">
                  <a16:creationId xmlns:a16="http://schemas.microsoft.com/office/drawing/2014/main" id="{DF01083B-AF9C-9037-1830-71C4D8D621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00;p119">
              <a:extLst>
                <a:ext uri="{FF2B5EF4-FFF2-40B4-BE49-F238E27FC236}">
                  <a16:creationId xmlns:a16="http://schemas.microsoft.com/office/drawing/2014/main" id="{6B2D63AB-F6D3-EBE0-308D-F9D7A981B54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01;p119">
                <a:extLst>
                  <a:ext uri="{FF2B5EF4-FFF2-40B4-BE49-F238E27FC236}">
                    <a16:creationId xmlns:a16="http://schemas.microsoft.com/office/drawing/2014/main" id="{E45EFA82-2676-AA1C-103E-BDCD8D1ADCA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02;p119">
                <a:extLst>
                  <a:ext uri="{FF2B5EF4-FFF2-40B4-BE49-F238E27FC236}">
                    <a16:creationId xmlns:a16="http://schemas.microsoft.com/office/drawing/2014/main" id="{E923456B-935A-68CD-D952-E2499E0CAD0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03;p119">
            <a:extLst>
              <a:ext uri="{FF2B5EF4-FFF2-40B4-BE49-F238E27FC236}">
                <a16:creationId xmlns:a16="http://schemas.microsoft.com/office/drawing/2014/main" id="{3310CF7F-F4C3-A8DE-DABD-6653C7D8397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04;p119">
            <a:extLst>
              <a:ext uri="{FF2B5EF4-FFF2-40B4-BE49-F238E27FC236}">
                <a16:creationId xmlns:a16="http://schemas.microsoft.com/office/drawing/2014/main" id="{E6F692C0-9F6E-2F64-5F98-F0D81F0D78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105;p119">
            <a:extLst>
              <a:ext uri="{FF2B5EF4-FFF2-40B4-BE49-F238E27FC236}">
                <a16:creationId xmlns:a16="http://schemas.microsoft.com/office/drawing/2014/main" id="{4875DE60-8D18-2781-0C58-97863A17E4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106;p119">
            <a:extLst>
              <a:ext uri="{FF2B5EF4-FFF2-40B4-BE49-F238E27FC236}">
                <a16:creationId xmlns:a16="http://schemas.microsoft.com/office/drawing/2014/main" id="{5D34C48C-A796-E56D-298C-2B79F58A9AA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107;p119">
            <a:extLst>
              <a:ext uri="{FF2B5EF4-FFF2-40B4-BE49-F238E27FC236}">
                <a16:creationId xmlns:a16="http://schemas.microsoft.com/office/drawing/2014/main" id="{16E87C44-E435-C3F8-B418-90FE4CC3D39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108;p119">
            <a:extLst>
              <a:ext uri="{FF2B5EF4-FFF2-40B4-BE49-F238E27FC236}">
                <a16:creationId xmlns:a16="http://schemas.microsoft.com/office/drawing/2014/main" id="{1AB1F085-7721-B23E-78A5-6F1B31DF6EB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9DF844-6991-462D-B432-EB87EF1E03E4}" type="slidenum">
              <a:t>‹#›</a:t>
            </a:fld>
            <a:endParaRPr lang="en-US"/>
          </a:p>
        </p:txBody>
      </p:sp>
      <p:cxnSp>
        <p:nvCxnSpPr>
          <p:cNvPr id="13" name="Google Shape;1109;p119">
            <a:extLst>
              <a:ext uri="{FF2B5EF4-FFF2-40B4-BE49-F238E27FC236}">
                <a16:creationId xmlns:a16="http://schemas.microsoft.com/office/drawing/2014/main" id="{859EE30E-4B50-A65E-5B4D-E1511A32C34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110;p119">
            <a:extLst>
              <a:ext uri="{FF2B5EF4-FFF2-40B4-BE49-F238E27FC236}">
                <a16:creationId xmlns:a16="http://schemas.microsoft.com/office/drawing/2014/main" id="{5FF2E1C0-9A00-AFDD-83DC-120C7163671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63090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2;p120">
            <a:extLst>
              <a:ext uri="{FF2B5EF4-FFF2-40B4-BE49-F238E27FC236}">
                <a16:creationId xmlns:a16="http://schemas.microsoft.com/office/drawing/2014/main" id="{1435EA5F-F14F-6FA9-78A6-788D98169E1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13;p120">
              <a:extLst>
                <a:ext uri="{FF2B5EF4-FFF2-40B4-BE49-F238E27FC236}">
                  <a16:creationId xmlns:a16="http://schemas.microsoft.com/office/drawing/2014/main" id="{C2EBB3C5-EF4D-2AE7-F55F-6B17305E71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14;p120">
              <a:extLst>
                <a:ext uri="{FF2B5EF4-FFF2-40B4-BE49-F238E27FC236}">
                  <a16:creationId xmlns:a16="http://schemas.microsoft.com/office/drawing/2014/main" id="{A58DF2E0-A6D0-130A-51FB-5BAC5C67553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15;p120">
                <a:extLst>
                  <a:ext uri="{FF2B5EF4-FFF2-40B4-BE49-F238E27FC236}">
                    <a16:creationId xmlns:a16="http://schemas.microsoft.com/office/drawing/2014/main" id="{5824C5AD-D1B7-7230-1F1F-CAE222E50D8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16;p120">
                <a:extLst>
                  <a:ext uri="{FF2B5EF4-FFF2-40B4-BE49-F238E27FC236}">
                    <a16:creationId xmlns:a16="http://schemas.microsoft.com/office/drawing/2014/main" id="{CF883EC6-5659-5242-5BBB-862AB2B19A7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17;p120">
            <a:extLst>
              <a:ext uri="{FF2B5EF4-FFF2-40B4-BE49-F238E27FC236}">
                <a16:creationId xmlns:a16="http://schemas.microsoft.com/office/drawing/2014/main" id="{EDCAF910-5616-8328-B47A-39E098821A7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18;p120">
            <a:extLst>
              <a:ext uri="{FF2B5EF4-FFF2-40B4-BE49-F238E27FC236}">
                <a16:creationId xmlns:a16="http://schemas.microsoft.com/office/drawing/2014/main" id="{6C7225F6-596E-F7EB-075B-3CB8D65A897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55998B-EB0E-48A5-9159-E346B50B029F}" type="slidenum">
              <a:t>‹#›</a:t>
            </a:fld>
            <a:endParaRPr lang="en-US"/>
          </a:p>
        </p:txBody>
      </p:sp>
      <p:cxnSp>
        <p:nvCxnSpPr>
          <p:cNvPr id="9" name="Google Shape;1119;p120">
            <a:extLst>
              <a:ext uri="{FF2B5EF4-FFF2-40B4-BE49-F238E27FC236}">
                <a16:creationId xmlns:a16="http://schemas.microsoft.com/office/drawing/2014/main" id="{3E14206F-2AEF-29AE-4CC0-B51503AA518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120;p120">
            <a:extLst>
              <a:ext uri="{FF2B5EF4-FFF2-40B4-BE49-F238E27FC236}">
                <a16:creationId xmlns:a16="http://schemas.microsoft.com/office/drawing/2014/main" id="{CA7FA672-9244-9E7F-686B-E5D752F4A4E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20622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22;p121">
            <a:extLst>
              <a:ext uri="{FF2B5EF4-FFF2-40B4-BE49-F238E27FC236}">
                <a16:creationId xmlns:a16="http://schemas.microsoft.com/office/drawing/2014/main" id="{122FB157-18E0-D8DB-6B45-0B075A5D9AE2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123;p121">
              <a:extLst>
                <a:ext uri="{FF2B5EF4-FFF2-40B4-BE49-F238E27FC236}">
                  <a16:creationId xmlns:a16="http://schemas.microsoft.com/office/drawing/2014/main" id="{F73C521A-9D61-7F6A-03FE-1E61AF393BA5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124;p121">
              <a:extLst>
                <a:ext uri="{FF2B5EF4-FFF2-40B4-BE49-F238E27FC236}">
                  <a16:creationId xmlns:a16="http://schemas.microsoft.com/office/drawing/2014/main" id="{2487FDB7-397D-7CDF-FAE1-C55F93DB2A79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125;p121">
            <a:extLst>
              <a:ext uri="{FF2B5EF4-FFF2-40B4-BE49-F238E27FC236}">
                <a16:creationId xmlns:a16="http://schemas.microsoft.com/office/drawing/2014/main" id="{02039D5D-57D2-305B-0970-3CBF235A3A67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126;p121">
            <a:extLst>
              <a:ext uri="{FF2B5EF4-FFF2-40B4-BE49-F238E27FC236}">
                <a16:creationId xmlns:a16="http://schemas.microsoft.com/office/drawing/2014/main" id="{D9228097-14CA-6592-FA23-D27F1FDCD9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127;p121">
            <a:extLst>
              <a:ext uri="{FF2B5EF4-FFF2-40B4-BE49-F238E27FC236}">
                <a16:creationId xmlns:a16="http://schemas.microsoft.com/office/drawing/2014/main" id="{F7D7B03E-3E8D-F8DC-2B5B-917091C364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128;p121">
            <a:extLst>
              <a:ext uri="{FF2B5EF4-FFF2-40B4-BE49-F238E27FC236}">
                <a16:creationId xmlns:a16="http://schemas.microsoft.com/office/drawing/2014/main" id="{8A0EF327-61FA-70D4-1C30-286D48E89C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539352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;p16">
            <a:extLst>
              <a:ext uri="{FF2B5EF4-FFF2-40B4-BE49-F238E27FC236}">
                <a16:creationId xmlns:a16="http://schemas.microsoft.com/office/drawing/2014/main" id="{E8B572D4-7778-FA9A-F6C4-6B8AE11C6F0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E8E8E8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;p16">
            <a:extLst>
              <a:ext uri="{FF2B5EF4-FFF2-40B4-BE49-F238E27FC236}">
                <a16:creationId xmlns:a16="http://schemas.microsoft.com/office/drawing/2014/main" id="{F8AD9A23-745E-0CFE-1D38-4D1528A1C0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lIns="91421" tIns="45701" rIns="91421" bIns="45701" anchor="b">
            <a:noAutofit/>
          </a:bodyPr>
          <a:lstStyle>
            <a:lvl1pPr>
              <a:lnSpc>
                <a:spcPct val="100000"/>
              </a:lnSpc>
              <a:defRPr sz="4000"/>
            </a:lvl1pPr>
          </a:lstStyle>
          <a:p>
            <a:pPr lvl="0"/>
            <a:endParaRPr lang="en-US"/>
          </a:p>
        </p:txBody>
      </p:sp>
      <p:sp>
        <p:nvSpPr>
          <p:cNvPr id="4" name="Google Shape;17;p16">
            <a:extLst>
              <a:ext uri="{FF2B5EF4-FFF2-40B4-BE49-F238E27FC236}">
                <a16:creationId xmlns:a16="http://schemas.microsoft.com/office/drawing/2014/main" id="{F0A5B66C-9FA0-F75E-B640-D4987CC97B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 lIns="91421" tIns="45701" rIns="91421" bIns="45701">
            <a:noAutofit/>
          </a:bodyPr>
          <a:lstStyle>
            <a:lvl1pPr>
              <a:lnSpc>
                <a:spcPct val="100000"/>
              </a:lnSpc>
              <a:buNone/>
              <a:defRPr sz="2400"/>
            </a:lvl1pPr>
          </a:lstStyle>
          <a:p>
            <a:pPr lvl="0"/>
            <a:endParaRPr lang="en-US"/>
          </a:p>
        </p:txBody>
      </p:sp>
      <p:grpSp>
        <p:nvGrpSpPr>
          <p:cNvPr id="5" name="Google Shape;19;p16">
            <a:extLst>
              <a:ext uri="{FF2B5EF4-FFF2-40B4-BE49-F238E27FC236}">
                <a16:creationId xmlns:a16="http://schemas.microsoft.com/office/drawing/2014/main" id="{4A387CAA-5B86-F9C5-7274-123CB8DE635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20;p16">
              <a:extLst>
                <a:ext uri="{FF2B5EF4-FFF2-40B4-BE49-F238E27FC236}">
                  <a16:creationId xmlns:a16="http://schemas.microsoft.com/office/drawing/2014/main" id="{0B670D25-9C04-D2DC-FCB3-A2452C450BA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196B24"/>
                </a:gs>
                <a:gs pos="100000">
                  <a:srgbClr val="196B24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21;p16">
              <a:extLst>
                <a:ext uri="{FF2B5EF4-FFF2-40B4-BE49-F238E27FC236}">
                  <a16:creationId xmlns:a16="http://schemas.microsoft.com/office/drawing/2014/main" id="{5785FB78-4603-817A-0014-0964226EF63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56082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22;p16">
              <a:extLst>
                <a:ext uri="{FF2B5EF4-FFF2-40B4-BE49-F238E27FC236}">
                  <a16:creationId xmlns:a16="http://schemas.microsoft.com/office/drawing/2014/main" id="{B0B84A03-6308-4D8F-AE26-FCA23F6480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9867464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1;p122">
            <a:extLst>
              <a:ext uri="{FF2B5EF4-FFF2-40B4-BE49-F238E27FC236}">
                <a16:creationId xmlns:a16="http://schemas.microsoft.com/office/drawing/2014/main" id="{F3169CAC-D080-F0AB-3E9A-DA92438C02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730F5D-1E2B-443C-84E5-505093BF613C}" type="slidenum">
              <a:t>‹#›</a:t>
            </a:fld>
            <a:endParaRPr lang="en-US"/>
          </a:p>
        </p:txBody>
      </p:sp>
      <p:cxnSp>
        <p:nvCxnSpPr>
          <p:cNvPr id="3" name="Google Shape;1132;p122">
            <a:extLst>
              <a:ext uri="{FF2B5EF4-FFF2-40B4-BE49-F238E27FC236}">
                <a16:creationId xmlns:a16="http://schemas.microsoft.com/office/drawing/2014/main" id="{332B4BDB-9C89-04EC-93AB-47BCDBF0012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133;p122">
            <a:extLst>
              <a:ext uri="{FF2B5EF4-FFF2-40B4-BE49-F238E27FC236}">
                <a16:creationId xmlns:a16="http://schemas.microsoft.com/office/drawing/2014/main" id="{55A9A68C-58EB-F5CC-3B23-9CDAC5E4A4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134;p122">
            <a:extLst>
              <a:ext uri="{FF2B5EF4-FFF2-40B4-BE49-F238E27FC236}">
                <a16:creationId xmlns:a16="http://schemas.microsoft.com/office/drawing/2014/main" id="{A6F3774E-91CB-B85F-1CCB-1BC56577E75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135;p122">
              <a:extLst>
                <a:ext uri="{FF2B5EF4-FFF2-40B4-BE49-F238E27FC236}">
                  <a16:creationId xmlns:a16="http://schemas.microsoft.com/office/drawing/2014/main" id="{08291E30-0CA1-83F6-46EF-D6E6D58B03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136;p122">
              <a:extLst>
                <a:ext uri="{FF2B5EF4-FFF2-40B4-BE49-F238E27FC236}">
                  <a16:creationId xmlns:a16="http://schemas.microsoft.com/office/drawing/2014/main" id="{C7E31E6A-87FD-372B-BCA0-EA2BD51A958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137;p122">
                <a:extLst>
                  <a:ext uri="{FF2B5EF4-FFF2-40B4-BE49-F238E27FC236}">
                    <a16:creationId xmlns:a16="http://schemas.microsoft.com/office/drawing/2014/main" id="{D8CC9F8C-793D-84B0-5311-C9D73F25BCD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138;p122">
                <a:extLst>
                  <a:ext uri="{FF2B5EF4-FFF2-40B4-BE49-F238E27FC236}">
                    <a16:creationId xmlns:a16="http://schemas.microsoft.com/office/drawing/2014/main" id="{B25B6ACB-D08C-6E15-DA39-EF44B5CE916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670074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40;p123">
            <a:extLst>
              <a:ext uri="{FF2B5EF4-FFF2-40B4-BE49-F238E27FC236}">
                <a16:creationId xmlns:a16="http://schemas.microsoft.com/office/drawing/2014/main" id="{B8298CBD-4B6A-5E97-AD7B-6F28EE83E1C0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41;p123">
            <a:extLst>
              <a:ext uri="{FF2B5EF4-FFF2-40B4-BE49-F238E27FC236}">
                <a16:creationId xmlns:a16="http://schemas.microsoft.com/office/drawing/2014/main" id="{9FFB2EDE-E3F7-2840-5026-82510B7A88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142;p123">
            <a:extLst>
              <a:ext uri="{FF2B5EF4-FFF2-40B4-BE49-F238E27FC236}">
                <a16:creationId xmlns:a16="http://schemas.microsoft.com/office/drawing/2014/main" id="{930D290B-D7B0-2838-77F9-5567A7A1A5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144;p123">
            <a:extLst>
              <a:ext uri="{FF2B5EF4-FFF2-40B4-BE49-F238E27FC236}">
                <a16:creationId xmlns:a16="http://schemas.microsoft.com/office/drawing/2014/main" id="{A77CACB0-4332-2718-22CD-BD2F8BF715E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145;p123">
              <a:extLst>
                <a:ext uri="{FF2B5EF4-FFF2-40B4-BE49-F238E27FC236}">
                  <a16:creationId xmlns:a16="http://schemas.microsoft.com/office/drawing/2014/main" id="{16FD8BC0-B80B-94E2-81EC-7C575F0CE3C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146;p123">
              <a:extLst>
                <a:ext uri="{FF2B5EF4-FFF2-40B4-BE49-F238E27FC236}">
                  <a16:creationId xmlns:a16="http://schemas.microsoft.com/office/drawing/2014/main" id="{758C2B69-ADE0-4A35-38A5-1A8C44760E2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147;p123">
              <a:extLst>
                <a:ext uri="{FF2B5EF4-FFF2-40B4-BE49-F238E27FC236}">
                  <a16:creationId xmlns:a16="http://schemas.microsoft.com/office/drawing/2014/main" id="{183B20D6-E430-CD26-4DD6-D997F12105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66766185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0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49;p124">
            <a:extLst>
              <a:ext uri="{FF2B5EF4-FFF2-40B4-BE49-F238E27FC236}">
                <a16:creationId xmlns:a16="http://schemas.microsoft.com/office/drawing/2014/main" id="{3F252C89-6C52-FCD6-A6DF-661945D488C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150;p124">
              <a:extLst>
                <a:ext uri="{FF2B5EF4-FFF2-40B4-BE49-F238E27FC236}">
                  <a16:creationId xmlns:a16="http://schemas.microsoft.com/office/drawing/2014/main" id="{C2F110C6-3A8C-A95C-75E1-2B77168F7899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151;p124">
              <a:extLst>
                <a:ext uri="{FF2B5EF4-FFF2-40B4-BE49-F238E27FC236}">
                  <a16:creationId xmlns:a16="http://schemas.microsoft.com/office/drawing/2014/main" id="{A7565B32-D2ED-E3B6-745F-518DBE5E226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152;p124">
              <a:extLst>
                <a:ext uri="{FF2B5EF4-FFF2-40B4-BE49-F238E27FC236}">
                  <a16:creationId xmlns:a16="http://schemas.microsoft.com/office/drawing/2014/main" id="{711B4C7A-AAB2-A332-5F0D-EFE0D4DDD9A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153;p124">
              <a:extLst>
                <a:ext uri="{FF2B5EF4-FFF2-40B4-BE49-F238E27FC236}">
                  <a16:creationId xmlns:a16="http://schemas.microsoft.com/office/drawing/2014/main" id="{4519AB06-D90E-77F9-E944-DB0950DDC6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154;p124">
            <a:extLst>
              <a:ext uri="{FF2B5EF4-FFF2-40B4-BE49-F238E27FC236}">
                <a16:creationId xmlns:a16="http://schemas.microsoft.com/office/drawing/2014/main" id="{D1109879-54D1-660C-4FE5-E58E2C1502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55;p124">
            <a:extLst>
              <a:ext uri="{FF2B5EF4-FFF2-40B4-BE49-F238E27FC236}">
                <a16:creationId xmlns:a16="http://schemas.microsoft.com/office/drawing/2014/main" id="{89EC2FEB-F89B-D2F6-5791-2454725B394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753648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7;p125">
            <a:extLst>
              <a:ext uri="{FF2B5EF4-FFF2-40B4-BE49-F238E27FC236}">
                <a16:creationId xmlns:a16="http://schemas.microsoft.com/office/drawing/2014/main" id="{36FE88FE-AC06-0C5F-290C-18AC1CF32A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58;p125">
            <a:extLst>
              <a:ext uri="{FF2B5EF4-FFF2-40B4-BE49-F238E27FC236}">
                <a16:creationId xmlns:a16="http://schemas.microsoft.com/office/drawing/2014/main" id="{9B01DB80-15E3-E888-0C22-66E09F046AA8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59;p125">
            <a:extLst>
              <a:ext uri="{FF2B5EF4-FFF2-40B4-BE49-F238E27FC236}">
                <a16:creationId xmlns:a16="http://schemas.microsoft.com/office/drawing/2014/main" id="{4AFF8484-84FA-DB46-704A-CFFA7FA58E6B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160;p125">
              <a:extLst>
                <a:ext uri="{FF2B5EF4-FFF2-40B4-BE49-F238E27FC236}">
                  <a16:creationId xmlns:a16="http://schemas.microsoft.com/office/drawing/2014/main" id="{A6F92D4C-EDBD-E116-D35B-14706A4660C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61;p125">
              <a:extLst>
                <a:ext uri="{FF2B5EF4-FFF2-40B4-BE49-F238E27FC236}">
                  <a16:creationId xmlns:a16="http://schemas.microsoft.com/office/drawing/2014/main" id="{E9B603C4-7F73-0A48-27DC-B1E5AB9BA4F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63;p125">
            <a:extLst>
              <a:ext uri="{FF2B5EF4-FFF2-40B4-BE49-F238E27FC236}">
                <a16:creationId xmlns:a16="http://schemas.microsoft.com/office/drawing/2014/main" id="{9459BBB3-F720-6C3B-EF2E-F24386D21BF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3163473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5;p126">
            <a:extLst>
              <a:ext uri="{FF2B5EF4-FFF2-40B4-BE49-F238E27FC236}">
                <a16:creationId xmlns:a16="http://schemas.microsoft.com/office/drawing/2014/main" id="{75FDA412-898F-7705-AA78-1BA3B40D71E9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166;p126">
            <a:extLst>
              <a:ext uri="{FF2B5EF4-FFF2-40B4-BE49-F238E27FC236}">
                <a16:creationId xmlns:a16="http://schemas.microsoft.com/office/drawing/2014/main" id="{1AC76C34-F230-A9E1-CA77-D0E96B20427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167;p126">
            <a:extLst>
              <a:ext uri="{FF2B5EF4-FFF2-40B4-BE49-F238E27FC236}">
                <a16:creationId xmlns:a16="http://schemas.microsoft.com/office/drawing/2014/main" id="{F292E461-07BF-58ED-9950-502BF9F2DE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68;p126">
            <a:extLst>
              <a:ext uri="{FF2B5EF4-FFF2-40B4-BE49-F238E27FC236}">
                <a16:creationId xmlns:a16="http://schemas.microsoft.com/office/drawing/2014/main" id="{DD82ECEA-544B-3079-0AD8-8A1CC876650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5E91B45-7E25-43CB-8996-83511313CA0F}" type="slidenum">
              <a:t>‹#›</a:t>
            </a:fld>
            <a:endParaRPr lang="en-US"/>
          </a:p>
        </p:txBody>
      </p:sp>
      <p:cxnSp>
        <p:nvCxnSpPr>
          <p:cNvPr id="6" name="Google Shape;1169;p126">
            <a:extLst>
              <a:ext uri="{FF2B5EF4-FFF2-40B4-BE49-F238E27FC236}">
                <a16:creationId xmlns:a16="http://schemas.microsoft.com/office/drawing/2014/main" id="{83B25595-31B9-7F1E-8C6D-701ABC66F8D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70;p126">
            <a:extLst>
              <a:ext uri="{FF2B5EF4-FFF2-40B4-BE49-F238E27FC236}">
                <a16:creationId xmlns:a16="http://schemas.microsoft.com/office/drawing/2014/main" id="{4AE1C3A1-0600-7DF1-541D-9D053EE1C82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71;p126">
            <a:extLst>
              <a:ext uri="{FF2B5EF4-FFF2-40B4-BE49-F238E27FC236}">
                <a16:creationId xmlns:a16="http://schemas.microsoft.com/office/drawing/2014/main" id="{834578B6-B46D-759A-A11C-87D890A731B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172;p126">
              <a:extLst>
                <a:ext uri="{FF2B5EF4-FFF2-40B4-BE49-F238E27FC236}">
                  <a16:creationId xmlns:a16="http://schemas.microsoft.com/office/drawing/2014/main" id="{54C59690-6907-9051-26FF-A255E2F6E09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73;p126">
              <a:extLst>
                <a:ext uri="{FF2B5EF4-FFF2-40B4-BE49-F238E27FC236}">
                  <a16:creationId xmlns:a16="http://schemas.microsoft.com/office/drawing/2014/main" id="{D361D2EF-C44C-D8D7-139B-1B26DCDC2D7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74;p126">
                <a:extLst>
                  <a:ext uri="{FF2B5EF4-FFF2-40B4-BE49-F238E27FC236}">
                    <a16:creationId xmlns:a16="http://schemas.microsoft.com/office/drawing/2014/main" id="{3E39727D-205F-833C-3CF9-F5D1BA0B9C5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75;p126">
                <a:extLst>
                  <a:ext uri="{FF2B5EF4-FFF2-40B4-BE49-F238E27FC236}">
                    <a16:creationId xmlns:a16="http://schemas.microsoft.com/office/drawing/2014/main" id="{CAC320A7-3B69-FCD0-D326-AC46666BFDD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176;p126" descr="Open quotation mark with solid fill">
            <a:extLst>
              <a:ext uri="{FF2B5EF4-FFF2-40B4-BE49-F238E27FC236}">
                <a16:creationId xmlns:a16="http://schemas.microsoft.com/office/drawing/2014/main" id="{B7EB4434-2173-D927-01C3-72AB7ABD389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3267384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78;p127">
            <a:extLst>
              <a:ext uri="{FF2B5EF4-FFF2-40B4-BE49-F238E27FC236}">
                <a16:creationId xmlns:a16="http://schemas.microsoft.com/office/drawing/2014/main" id="{C5C637EF-C3F8-15E3-9DC9-ED7AEEE94B2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179;p127">
              <a:extLst>
                <a:ext uri="{FF2B5EF4-FFF2-40B4-BE49-F238E27FC236}">
                  <a16:creationId xmlns:a16="http://schemas.microsoft.com/office/drawing/2014/main" id="{AC70406B-FD71-D187-69BD-0FCD6C3DBB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180;p127">
              <a:extLst>
                <a:ext uri="{FF2B5EF4-FFF2-40B4-BE49-F238E27FC236}">
                  <a16:creationId xmlns:a16="http://schemas.microsoft.com/office/drawing/2014/main" id="{422FE674-B7E9-FBB3-E4D1-CA649B17D1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181;p127">
                <a:extLst>
                  <a:ext uri="{FF2B5EF4-FFF2-40B4-BE49-F238E27FC236}">
                    <a16:creationId xmlns:a16="http://schemas.microsoft.com/office/drawing/2014/main" id="{AB7585FB-B851-BCB3-6178-1B7393A64C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182;p127">
                <a:extLst>
                  <a:ext uri="{FF2B5EF4-FFF2-40B4-BE49-F238E27FC236}">
                    <a16:creationId xmlns:a16="http://schemas.microsoft.com/office/drawing/2014/main" id="{F9FB781C-B2C1-8E0F-66CD-1291FDAC98E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183;p127">
            <a:extLst>
              <a:ext uri="{FF2B5EF4-FFF2-40B4-BE49-F238E27FC236}">
                <a16:creationId xmlns:a16="http://schemas.microsoft.com/office/drawing/2014/main" id="{EDD36343-E9B7-6EA1-FEF0-8C2D78145B4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184;p127">
            <a:extLst>
              <a:ext uri="{FF2B5EF4-FFF2-40B4-BE49-F238E27FC236}">
                <a16:creationId xmlns:a16="http://schemas.microsoft.com/office/drawing/2014/main" id="{D626FFE8-68BA-2718-01BB-70930700230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185;p127">
            <a:extLst>
              <a:ext uri="{FF2B5EF4-FFF2-40B4-BE49-F238E27FC236}">
                <a16:creationId xmlns:a16="http://schemas.microsoft.com/office/drawing/2014/main" id="{1F689E0C-472A-B965-FD2A-EB182804B3C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DD0F6C8-FD47-47CE-A3CF-5A45A15A2843}" type="slidenum">
              <a:t>‹#›</a:t>
            </a:fld>
            <a:endParaRPr lang="en-US"/>
          </a:p>
        </p:txBody>
      </p:sp>
      <p:cxnSp>
        <p:nvCxnSpPr>
          <p:cNvPr id="10" name="Google Shape;1186;p127">
            <a:extLst>
              <a:ext uri="{FF2B5EF4-FFF2-40B4-BE49-F238E27FC236}">
                <a16:creationId xmlns:a16="http://schemas.microsoft.com/office/drawing/2014/main" id="{72B37D7C-2660-68CF-04E6-29B7E442088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187;p127">
            <a:extLst>
              <a:ext uri="{FF2B5EF4-FFF2-40B4-BE49-F238E27FC236}">
                <a16:creationId xmlns:a16="http://schemas.microsoft.com/office/drawing/2014/main" id="{3A6D6A18-328B-266B-BD76-AD921F6212B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228819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89;p128">
            <a:extLst>
              <a:ext uri="{FF2B5EF4-FFF2-40B4-BE49-F238E27FC236}">
                <a16:creationId xmlns:a16="http://schemas.microsoft.com/office/drawing/2014/main" id="{9E90ABDD-58A9-17EF-1C6F-F3FFA14A80C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190;p128">
            <a:extLst>
              <a:ext uri="{FF2B5EF4-FFF2-40B4-BE49-F238E27FC236}">
                <a16:creationId xmlns:a16="http://schemas.microsoft.com/office/drawing/2014/main" id="{E610B2B7-BE05-BF0A-0924-0FD22D9C29C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191;p128">
            <a:extLst>
              <a:ext uri="{FF2B5EF4-FFF2-40B4-BE49-F238E27FC236}">
                <a16:creationId xmlns:a16="http://schemas.microsoft.com/office/drawing/2014/main" id="{DB3C2966-3CEA-08F2-C1BE-DD578B38292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192;p128">
              <a:extLst>
                <a:ext uri="{FF2B5EF4-FFF2-40B4-BE49-F238E27FC236}">
                  <a16:creationId xmlns:a16="http://schemas.microsoft.com/office/drawing/2014/main" id="{0541D0B6-8ECC-0BF0-1D6A-F43DD236DA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193;p128">
              <a:extLst>
                <a:ext uri="{FF2B5EF4-FFF2-40B4-BE49-F238E27FC236}">
                  <a16:creationId xmlns:a16="http://schemas.microsoft.com/office/drawing/2014/main" id="{356B6E08-4072-9A6E-AF38-B8F7960BB29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194;p128">
                <a:extLst>
                  <a:ext uri="{FF2B5EF4-FFF2-40B4-BE49-F238E27FC236}">
                    <a16:creationId xmlns:a16="http://schemas.microsoft.com/office/drawing/2014/main" id="{11725AAA-00D0-491B-2736-EEC189C679E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195;p128">
                <a:extLst>
                  <a:ext uri="{FF2B5EF4-FFF2-40B4-BE49-F238E27FC236}">
                    <a16:creationId xmlns:a16="http://schemas.microsoft.com/office/drawing/2014/main" id="{729191E8-856E-E002-9198-A564583BB8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196;p128">
            <a:extLst>
              <a:ext uri="{FF2B5EF4-FFF2-40B4-BE49-F238E27FC236}">
                <a16:creationId xmlns:a16="http://schemas.microsoft.com/office/drawing/2014/main" id="{80E40F49-30C8-B1ED-3689-9D4F9920E05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197;p128">
            <a:extLst>
              <a:ext uri="{FF2B5EF4-FFF2-40B4-BE49-F238E27FC236}">
                <a16:creationId xmlns:a16="http://schemas.microsoft.com/office/drawing/2014/main" id="{FAE33A61-8263-B2BE-E2B3-F6C1BD9B673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79910369-3A52-4349-B7D2-A16AD0CE77A2}" type="slidenum">
              <a:t>‹#›</a:t>
            </a:fld>
            <a:endParaRPr lang="en-US"/>
          </a:p>
        </p:txBody>
      </p:sp>
      <p:cxnSp>
        <p:nvCxnSpPr>
          <p:cNvPr id="11" name="Google Shape;1198;p128">
            <a:extLst>
              <a:ext uri="{FF2B5EF4-FFF2-40B4-BE49-F238E27FC236}">
                <a16:creationId xmlns:a16="http://schemas.microsoft.com/office/drawing/2014/main" id="{D6BF5759-916E-5C15-354D-3A3AC93C34E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199;p128">
            <a:extLst>
              <a:ext uri="{FF2B5EF4-FFF2-40B4-BE49-F238E27FC236}">
                <a16:creationId xmlns:a16="http://schemas.microsoft.com/office/drawing/2014/main" id="{FDF420BB-FBD5-A765-C4BC-CF21F8D4949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68352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01;p129">
            <a:extLst>
              <a:ext uri="{FF2B5EF4-FFF2-40B4-BE49-F238E27FC236}">
                <a16:creationId xmlns:a16="http://schemas.microsoft.com/office/drawing/2014/main" id="{F996D5B0-B63A-DCE0-4E1C-508F2735820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202;p129">
              <a:extLst>
                <a:ext uri="{FF2B5EF4-FFF2-40B4-BE49-F238E27FC236}">
                  <a16:creationId xmlns:a16="http://schemas.microsoft.com/office/drawing/2014/main" id="{B0C11EBC-6F57-9E72-AFDE-EDCBD8C0AD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203;p129">
              <a:extLst>
                <a:ext uri="{FF2B5EF4-FFF2-40B4-BE49-F238E27FC236}">
                  <a16:creationId xmlns:a16="http://schemas.microsoft.com/office/drawing/2014/main" id="{D6268A05-DEC4-D0E0-6CB5-0B3E7A6D81A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04;p129">
                <a:extLst>
                  <a:ext uri="{FF2B5EF4-FFF2-40B4-BE49-F238E27FC236}">
                    <a16:creationId xmlns:a16="http://schemas.microsoft.com/office/drawing/2014/main" id="{0586911A-63C5-90A8-3AC1-24D7909776D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05;p129">
                <a:extLst>
                  <a:ext uri="{FF2B5EF4-FFF2-40B4-BE49-F238E27FC236}">
                    <a16:creationId xmlns:a16="http://schemas.microsoft.com/office/drawing/2014/main" id="{09F91DF1-5ABB-E306-BF70-1949305B4FD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06;p129">
            <a:extLst>
              <a:ext uri="{FF2B5EF4-FFF2-40B4-BE49-F238E27FC236}">
                <a16:creationId xmlns:a16="http://schemas.microsoft.com/office/drawing/2014/main" id="{E2F1CFDE-7F0C-54F3-AD57-83D9E8BD547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07;p129">
            <a:extLst>
              <a:ext uri="{FF2B5EF4-FFF2-40B4-BE49-F238E27FC236}">
                <a16:creationId xmlns:a16="http://schemas.microsoft.com/office/drawing/2014/main" id="{8508BC73-3991-DEAC-B4F6-24BE1CF161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208;p129">
            <a:extLst>
              <a:ext uri="{FF2B5EF4-FFF2-40B4-BE49-F238E27FC236}">
                <a16:creationId xmlns:a16="http://schemas.microsoft.com/office/drawing/2014/main" id="{F8723DD4-4F83-5B39-FE2E-C309CCD06F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209;p129">
            <a:extLst>
              <a:ext uri="{FF2B5EF4-FFF2-40B4-BE49-F238E27FC236}">
                <a16:creationId xmlns:a16="http://schemas.microsoft.com/office/drawing/2014/main" id="{4914F745-F399-088B-E561-107347B6AE7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210;p129">
            <a:extLst>
              <a:ext uri="{FF2B5EF4-FFF2-40B4-BE49-F238E27FC236}">
                <a16:creationId xmlns:a16="http://schemas.microsoft.com/office/drawing/2014/main" id="{27A9682C-569B-1984-7962-ED38145B8AD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211;p129">
            <a:extLst>
              <a:ext uri="{FF2B5EF4-FFF2-40B4-BE49-F238E27FC236}">
                <a16:creationId xmlns:a16="http://schemas.microsoft.com/office/drawing/2014/main" id="{1672FA34-9C86-8485-7AE6-B0C2E527455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2BAA5B-5819-4C8D-888F-27622D717BD9}" type="slidenum">
              <a:t>‹#›</a:t>
            </a:fld>
            <a:endParaRPr lang="en-US"/>
          </a:p>
        </p:txBody>
      </p:sp>
      <p:cxnSp>
        <p:nvCxnSpPr>
          <p:cNvPr id="13" name="Google Shape;1212;p129">
            <a:extLst>
              <a:ext uri="{FF2B5EF4-FFF2-40B4-BE49-F238E27FC236}">
                <a16:creationId xmlns:a16="http://schemas.microsoft.com/office/drawing/2014/main" id="{12D7E55D-F518-87F6-7531-E65C6A71934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213;p129">
            <a:extLst>
              <a:ext uri="{FF2B5EF4-FFF2-40B4-BE49-F238E27FC236}">
                <a16:creationId xmlns:a16="http://schemas.microsoft.com/office/drawing/2014/main" id="{3C0A5EC3-48CE-5388-569C-B4A4AE7FF12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326804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15;p130">
            <a:extLst>
              <a:ext uri="{FF2B5EF4-FFF2-40B4-BE49-F238E27FC236}">
                <a16:creationId xmlns:a16="http://schemas.microsoft.com/office/drawing/2014/main" id="{F4182A74-F690-F84D-F9E6-B56E2D87B25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216;p130">
              <a:extLst>
                <a:ext uri="{FF2B5EF4-FFF2-40B4-BE49-F238E27FC236}">
                  <a16:creationId xmlns:a16="http://schemas.microsoft.com/office/drawing/2014/main" id="{8EC641D1-7D45-95A1-ACE2-3504131007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217;p130">
              <a:extLst>
                <a:ext uri="{FF2B5EF4-FFF2-40B4-BE49-F238E27FC236}">
                  <a16:creationId xmlns:a16="http://schemas.microsoft.com/office/drawing/2014/main" id="{D79C7216-3408-5077-11B3-F1DE1D07CD5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18;p130">
                <a:extLst>
                  <a:ext uri="{FF2B5EF4-FFF2-40B4-BE49-F238E27FC236}">
                    <a16:creationId xmlns:a16="http://schemas.microsoft.com/office/drawing/2014/main" id="{2C4414A5-2F2E-D5DA-0422-D0B331A6EC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19;p130">
                <a:extLst>
                  <a:ext uri="{FF2B5EF4-FFF2-40B4-BE49-F238E27FC236}">
                    <a16:creationId xmlns:a16="http://schemas.microsoft.com/office/drawing/2014/main" id="{71291E36-5C93-6810-B6E4-C611DE48DA7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20;p130">
            <a:extLst>
              <a:ext uri="{FF2B5EF4-FFF2-40B4-BE49-F238E27FC236}">
                <a16:creationId xmlns:a16="http://schemas.microsoft.com/office/drawing/2014/main" id="{85B0BF90-49F4-558C-D418-9A2854AAA46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21;p130">
            <a:extLst>
              <a:ext uri="{FF2B5EF4-FFF2-40B4-BE49-F238E27FC236}">
                <a16:creationId xmlns:a16="http://schemas.microsoft.com/office/drawing/2014/main" id="{51DEFC98-00A2-3D20-B7D5-0834BD13F2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ED30AD-998D-40A8-8E78-51CFE6897D97}" type="slidenum">
              <a:t>‹#›</a:t>
            </a:fld>
            <a:endParaRPr lang="en-US"/>
          </a:p>
        </p:txBody>
      </p:sp>
      <p:cxnSp>
        <p:nvCxnSpPr>
          <p:cNvPr id="9" name="Google Shape;1222;p130">
            <a:extLst>
              <a:ext uri="{FF2B5EF4-FFF2-40B4-BE49-F238E27FC236}">
                <a16:creationId xmlns:a16="http://schemas.microsoft.com/office/drawing/2014/main" id="{E3ED67A6-99AE-A2BD-ED76-7F2F102BB55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223;p130">
            <a:extLst>
              <a:ext uri="{FF2B5EF4-FFF2-40B4-BE49-F238E27FC236}">
                <a16:creationId xmlns:a16="http://schemas.microsoft.com/office/drawing/2014/main" id="{B5E64FCA-80DC-F4EE-7930-12324220D4A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11649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25;p131">
            <a:extLst>
              <a:ext uri="{FF2B5EF4-FFF2-40B4-BE49-F238E27FC236}">
                <a16:creationId xmlns:a16="http://schemas.microsoft.com/office/drawing/2014/main" id="{7A9D868B-BC7E-8A6C-20E8-3FF7D4A1BD61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226;p131">
              <a:extLst>
                <a:ext uri="{FF2B5EF4-FFF2-40B4-BE49-F238E27FC236}">
                  <a16:creationId xmlns:a16="http://schemas.microsoft.com/office/drawing/2014/main" id="{D5530B60-EBC1-A0F5-5B24-9DF85607B26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227;p131">
              <a:extLst>
                <a:ext uri="{FF2B5EF4-FFF2-40B4-BE49-F238E27FC236}">
                  <a16:creationId xmlns:a16="http://schemas.microsoft.com/office/drawing/2014/main" id="{DAEECE47-44C9-8291-C15B-B1E3C8DD16F9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228;p131">
            <a:extLst>
              <a:ext uri="{FF2B5EF4-FFF2-40B4-BE49-F238E27FC236}">
                <a16:creationId xmlns:a16="http://schemas.microsoft.com/office/drawing/2014/main" id="{809023EB-109D-5ED0-091F-33EDDC4BAA0A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229;p131">
            <a:extLst>
              <a:ext uri="{FF2B5EF4-FFF2-40B4-BE49-F238E27FC236}">
                <a16:creationId xmlns:a16="http://schemas.microsoft.com/office/drawing/2014/main" id="{CF6359CC-20FD-5E0F-F9B3-D48C929F89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230;p131">
            <a:extLst>
              <a:ext uri="{FF2B5EF4-FFF2-40B4-BE49-F238E27FC236}">
                <a16:creationId xmlns:a16="http://schemas.microsoft.com/office/drawing/2014/main" id="{64995555-9488-CE39-C473-E8A37EAD42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231;p131">
            <a:extLst>
              <a:ext uri="{FF2B5EF4-FFF2-40B4-BE49-F238E27FC236}">
                <a16:creationId xmlns:a16="http://schemas.microsoft.com/office/drawing/2014/main" id="{6C2A8B41-8C40-531E-089B-703D1CA4431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818166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bg>
      <p:bgPr>
        <a:solidFill>
          <a:srgbClr val="E8E8E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2F7C1F5-73E5-DD29-7736-72914D3670D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EBFB4E9C-61D8-BCE9-064F-8518C2625C40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8E4956DA-8BBE-CCBA-51C6-AD9A91DCA5C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196B24"/>
                </a:gs>
                <a:gs pos="100000">
                  <a:srgbClr val="13501B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0A82EDC3-294B-A506-9E98-3ECD474AB45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560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867ACA35-7E91-E31E-54FC-016D5B9709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1CB7E47-6E25-8E84-9C99-D785DEE6DE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49C8453-F237-8D8D-B1D3-F10A72094AD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 sz="2400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9563836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34;p132">
            <a:extLst>
              <a:ext uri="{FF2B5EF4-FFF2-40B4-BE49-F238E27FC236}">
                <a16:creationId xmlns:a16="http://schemas.microsoft.com/office/drawing/2014/main" id="{6159B7C8-31AA-D66D-27B7-7250C0A6625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0C8801-ED1B-4B12-A0B9-7B278E8C3A0F}" type="slidenum">
              <a:t>‹#›</a:t>
            </a:fld>
            <a:endParaRPr lang="en-US"/>
          </a:p>
        </p:txBody>
      </p:sp>
      <p:cxnSp>
        <p:nvCxnSpPr>
          <p:cNvPr id="3" name="Google Shape;1235;p132">
            <a:extLst>
              <a:ext uri="{FF2B5EF4-FFF2-40B4-BE49-F238E27FC236}">
                <a16:creationId xmlns:a16="http://schemas.microsoft.com/office/drawing/2014/main" id="{56265A1E-F1AD-42F6-C69A-05BA46FB936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236;p132">
            <a:extLst>
              <a:ext uri="{FF2B5EF4-FFF2-40B4-BE49-F238E27FC236}">
                <a16:creationId xmlns:a16="http://schemas.microsoft.com/office/drawing/2014/main" id="{21ED8FEF-BE31-3AEA-42E8-228E1A60F76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237;p132">
            <a:extLst>
              <a:ext uri="{FF2B5EF4-FFF2-40B4-BE49-F238E27FC236}">
                <a16:creationId xmlns:a16="http://schemas.microsoft.com/office/drawing/2014/main" id="{3481BB67-764C-ED11-C80F-FAD8598C720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238;p132">
              <a:extLst>
                <a:ext uri="{FF2B5EF4-FFF2-40B4-BE49-F238E27FC236}">
                  <a16:creationId xmlns:a16="http://schemas.microsoft.com/office/drawing/2014/main" id="{7D2AA436-26B1-4CFA-978E-2F0A83B3737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239;p132">
              <a:extLst>
                <a:ext uri="{FF2B5EF4-FFF2-40B4-BE49-F238E27FC236}">
                  <a16:creationId xmlns:a16="http://schemas.microsoft.com/office/drawing/2014/main" id="{6B09A2CA-4C83-B2C4-CBCB-77D08716EEC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240;p132">
                <a:extLst>
                  <a:ext uri="{FF2B5EF4-FFF2-40B4-BE49-F238E27FC236}">
                    <a16:creationId xmlns:a16="http://schemas.microsoft.com/office/drawing/2014/main" id="{0F5A2619-89F6-9D06-A7E8-8345C98DEFD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241;p132">
                <a:extLst>
                  <a:ext uri="{FF2B5EF4-FFF2-40B4-BE49-F238E27FC236}">
                    <a16:creationId xmlns:a16="http://schemas.microsoft.com/office/drawing/2014/main" id="{D223C905-E9DE-76C1-52F6-AF089475AD6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878627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3;p133">
            <a:extLst>
              <a:ext uri="{FF2B5EF4-FFF2-40B4-BE49-F238E27FC236}">
                <a16:creationId xmlns:a16="http://schemas.microsoft.com/office/drawing/2014/main" id="{C7096029-36AA-CEDF-D1F6-6A664BF2B27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44;p133">
            <a:extLst>
              <a:ext uri="{FF2B5EF4-FFF2-40B4-BE49-F238E27FC236}">
                <a16:creationId xmlns:a16="http://schemas.microsoft.com/office/drawing/2014/main" id="{6A8E17DA-B862-7C97-3EC3-CB75389CF7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245;p133">
            <a:extLst>
              <a:ext uri="{FF2B5EF4-FFF2-40B4-BE49-F238E27FC236}">
                <a16:creationId xmlns:a16="http://schemas.microsoft.com/office/drawing/2014/main" id="{52410410-22B6-55CC-857A-C799D8A5B39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246;p133">
            <a:extLst>
              <a:ext uri="{FF2B5EF4-FFF2-40B4-BE49-F238E27FC236}">
                <a16:creationId xmlns:a16="http://schemas.microsoft.com/office/drawing/2014/main" id="{CF84AF6B-5F5F-091E-16C0-7C69402032B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E11B6FE-A01F-4940-954E-342D0C850476}" type="slidenum">
              <a:t>‹#›</a:t>
            </a:fld>
            <a:endParaRPr lang="en-US"/>
          </a:p>
        </p:txBody>
      </p:sp>
      <p:cxnSp>
        <p:nvCxnSpPr>
          <p:cNvPr id="6" name="Google Shape;1247;p133">
            <a:extLst>
              <a:ext uri="{FF2B5EF4-FFF2-40B4-BE49-F238E27FC236}">
                <a16:creationId xmlns:a16="http://schemas.microsoft.com/office/drawing/2014/main" id="{1FDC4A00-4124-727B-268E-92325210C49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248;p133">
            <a:extLst>
              <a:ext uri="{FF2B5EF4-FFF2-40B4-BE49-F238E27FC236}">
                <a16:creationId xmlns:a16="http://schemas.microsoft.com/office/drawing/2014/main" id="{76A1BFC1-1F79-902A-4F69-9959118494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249;p133">
            <a:extLst>
              <a:ext uri="{FF2B5EF4-FFF2-40B4-BE49-F238E27FC236}">
                <a16:creationId xmlns:a16="http://schemas.microsoft.com/office/drawing/2014/main" id="{E5661E5F-2035-1B41-DDD0-D51AD53DEB2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250;p133">
              <a:extLst>
                <a:ext uri="{FF2B5EF4-FFF2-40B4-BE49-F238E27FC236}">
                  <a16:creationId xmlns:a16="http://schemas.microsoft.com/office/drawing/2014/main" id="{A49E6E4B-9B1F-BCC4-8887-0E4F73343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251;p133">
              <a:extLst>
                <a:ext uri="{FF2B5EF4-FFF2-40B4-BE49-F238E27FC236}">
                  <a16:creationId xmlns:a16="http://schemas.microsoft.com/office/drawing/2014/main" id="{BB82AE19-3EB4-EA06-842A-FDC58B83F8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252;p133">
                <a:extLst>
                  <a:ext uri="{FF2B5EF4-FFF2-40B4-BE49-F238E27FC236}">
                    <a16:creationId xmlns:a16="http://schemas.microsoft.com/office/drawing/2014/main" id="{0AE6DE41-A406-E6B4-FCBB-9D9024B5681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253;p133">
                <a:extLst>
                  <a:ext uri="{FF2B5EF4-FFF2-40B4-BE49-F238E27FC236}">
                    <a16:creationId xmlns:a16="http://schemas.microsoft.com/office/drawing/2014/main" id="{CE329C05-1FD1-A453-10BB-0FD629ED16A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254;p133" descr="Open quotation mark with solid fill">
            <a:extLst>
              <a:ext uri="{FF2B5EF4-FFF2-40B4-BE49-F238E27FC236}">
                <a16:creationId xmlns:a16="http://schemas.microsoft.com/office/drawing/2014/main" id="{E795D61C-9CEC-0639-36A2-20127BB2C7B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8072200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56;p134">
            <a:extLst>
              <a:ext uri="{FF2B5EF4-FFF2-40B4-BE49-F238E27FC236}">
                <a16:creationId xmlns:a16="http://schemas.microsoft.com/office/drawing/2014/main" id="{0CBB15B0-3431-9121-C9B8-25A9C6B19CDD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endParaRPr lang="en-US"/>
          </a:p>
        </p:txBody>
      </p:sp>
      <p:sp>
        <p:nvSpPr>
          <p:cNvPr id="3" name="Google Shape;1257;p134">
            <a:extLst>
              <a:ext uri="{FF2B5EF4-FFF2-40B4-BE49-F238E27FC236}">
                <a16:creationId xmlns:a16="http://schemas.microsoft.com/office/drawing/2014/main" id="{922BE18B-6BF6-2858-6B9E-D2B2EAF2344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258;p134">
            <a:extLst>
              <a:ext uri="{FF2B5EF4-FFF2-40B4-BE49-F238E27FC236}">
                <a16:creationId xmlns:a16="http://schemas.microsoft.com/office/drawing/2014/main" id="{B15B740E-F014-93AC-7C29-0AFC6F54CDE4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59;p134">
            <a:extLst>
              <a:ext uri="{FF2B5EF4-FFF2-40B4-BE49-F238E27FC236}">
                <a16:creationId xmlns:a16="http://schemas.microsoft.com/office/drawing/2014/main" id="{805064C2-4151-E282-720D-D478FDB93C4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60;p134">
            <a:extLst>
              <a:ext uri="{FF2B5EF4-FFF2-40B4-BE49-F238E27FC236}">
                <a16:creationId xmlns:a16="http://schemas.microsoft.com/office/drawing/2014/main" id="{0F9C58C4-011B-D55F-A3D7-E9AE88F2D26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767F93-790D-41C8-AAA0-31D83EC2CF7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74474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2;p135">
            <a:extLst>
              <a:ext uri="{FF2B5EF4-FFF2-40B4-BE49-F238E27FC236}">
                <a16:creationId xmlns:a16="http://schemas.microsoft.com/office/drawing/2014/main" id="{C13ADFF8-970F-91FB-DA56-E4CC9FDBA10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63;p135">
            <a:extLst>
              <a:ext uri="{FF2B5EF4-FFF2-40B4-BE49-F238E27FC236}">
                <a16:creationId xmlns:a16="http://schemas.microsoft.com/office/drawing/2014/main" id="{70F0FBCC-6F5E-84A3-B4A5-550C663478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64;p135">
            <a:extLst>
              <a:ext uri="{FF2B5EF4-FFF2-40B4-BE49-F238E27FC236}">
                <a16:creationId xmlns:a16="http://schemas.microsoft.com/office/drawing/2014/main" id="{897C9260-78FF-7321-B75E-D99D9C71708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65;p135">
            <a:extLst>
              <a:ext uri="{FF2B5EF4-FFF2-40B4-BE49-F238E27FC236}">
                <a16:creationId xmlns:a16="http://schemas.microsoft.com/office/drawing/2014/main" id="{A64DB231-78C9-33E4-BED8-26465FED25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66;p135">
            <a:extLst>
              <a:ext uri="{FF2B5EF4-FFF2-40B4-BE49-F238E27FC236}">
                <a16:creationId xmlns:a16="http://schemas.microsoft.com/office/drawing/2014/main" id="{E1C0E7FE-4C2D-0733-A2F0-FEDE58BE01B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C72A88-517A-486F-9BE2-31D2C767624B}" type="slidenum">
              <a:t>‹#›</a:t>
            </a:fld>
            <a:endParaRPr lang="en-US"/>
          </a:p>
        </p:txBody>
      </p:sp>
      <p:sp>
        <p:nvSpPr>
          <p:cNvPr id="7" name="Google Shape;1267;p135">
            <a:extLst>
              <a:ext uri="{FF2B5EF4-FFF2-40B4-BE49-F238E27FC236}">
                <a16:creationId xmlns:a16="http://schemas.microsoft.com/office/drawing/2014/main" id="{E3CCC6D6-5EF3-40FD-FE22-D57DC1200AAB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68;p135">
            <a:extLst>
              <a:ext uri="{FF2B5EF4-FFF2-40B4-BE49-F238E27FC236}">
                <a16:creationId xmlns:a16="http://schemas.microsoft.com/office/drawing/2014/main" id="{A6C98330-0BFE-1F01-DC69-D29408F56B09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69;p135">
            <a:extLst>
              <a:ext uri="{FF2B5EF4-FFF2-40B4-BE49-F238E27FC236}">
                <a16:creationId xmlns:a16="http://schemas.microsoft.com/office/drawing/2014/main" id="{809A4067-BC46-24C7-1187-73502724930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70;p135">
            <a:extLst>
              <a:ext uri="{FF2B5EF4-FFF2-40B4-BE49-F238E27FC236}">
                <a16:creationId xmlns:a16="http://schemas.microsoft.com/office/drawing/2014/main" id="{4BACA9F0-F146-38BF-71D8-01CCCAFE651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2577907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72;p136">
            <a:extLst>
              <a:ext uri="{FF2B5EF4-FFF2-40B4-BE49-F238E27FC236}">
                <a16:creationId xmlns:a16="http://schemas.microsoft.com/office/drawing/2014/main" id="{DA564B53-2398-F310-E6D5-E29E2AA9B5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73;p136">
            <a:extLst>
              <a:ext uri="{FF2B5EF4-FFF2-40B4-BE49-F238E27FC236}">
                <a16:creationId xmlns:a16="http://schemas.microsoft.com/office/drawing/2014/main" id="{7F355D06-E67E-9E24-F554-6FAE8158BD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274;p136">
            <a:extLst>
              <a:ext uri="{FF2B5EF4-FFF2-40B4-BE49-F238E27FC236}">
                <a16:creationId xmlns:a16="http://schemas.microsoft.com/office/drawing/2014/main" id="{2A183B9D-617A-F5D9-B0C6-E570354BD88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75;p136">
            <a:extLst>
              <a:ext uri="{FF2B5EF4-FFF2-40B4-BE49-F238E27FC236}">
                <a16:creationId xmlns:a16="http://schemas.microsoft.com/office/drawing/2014/main" id="{CFB3C407-BB08-2F05-385E-8756A127F77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276;p136">
            <a:extLst>
              <a:ext uri="{FF2B5EF4-FFF2-40B4-BE49-F238E27FC236}">
                <a16:creationId xmlns:a16="http://schemas.microsoft.com/office/drawing/2014/main" id="{F5C5F855-C7E9-5EEB-0D93-1DA3F77EF23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CA4464-3058-4E36-B8AC-523F05605F1C}" type="slidenum">
              <a:t>‹#›</a:t>
            </a:fld>
            <a:endParaRPr lang="en-US"/>
          </a:p>
        </p:txBody>
      </p:sp>
      <p:sp>
        <p:nvSpPr>
          <p:cNvPr id="7" name="Google Shape;1277;p136">
            <a:extLst>
              <a:ext uri="{FF2B5EF4-FFF2-40B4-BE49-F238E27FC236}">
                <a16:creationId xmlns:a16="http://schemas.microsoft.com/office/drawing/2014/main" id="{E3CBA063-97C5-03B8-8519-58110C5A3B77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278;p136">
            <a:extLst>
              <a:ext uri="{FF2B5EF4-FFF2-40B4-BE49-F238E27FC236}">
                <a16:creationId xmlns:a16="http://schemas.microsoft.com/office/drawing/2014/main" id="{C39C952F-13B5-8137-2165-601A8E814CC3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279;p136">
            <a:extLst>
              <a:ext uri="{FF2B5EF4-FFF2-40B4-BE49-F238E27FC236}">
                <a16:creationId xmlns:a16="http://schemas.microsoft.com/office/drawing/2014/main" id="{9085D734-A95D-AA52-C9C7-A457A9D9C6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280;p136">
            <a:extLst>
              <a:ext uri="{FF2B5EF4-FFF2-40B4-BE49-F238E27FC236}">
                <a16:creationId xmlns:a16="http://schemas.microsoft.com/office/drawing/2014/main" id="{A98EB8C6-2FEC-124D-5350-FDED5E7C100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8161250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2;p137">
            <a:extLst>
              <a:ext uri="{FF2B5EF4-FFF2-40B4-BE49-F238E27FC236}">
                <a16:creationId xmlns:a16="http://schemas.microsoft.com/office/drawing/2014/main" id="{51C719BB-1B8C-4207-5961-4AC0F43BF3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283;p137">
            <a:extLst>
              <a:ext uri="{FF2B5EF4-FFF2-40B4-BE49-F238E27FC236}">
                <a16:creationId xmlns:a16="http://schemas.microsoft.com/office/drawing/2014/main" id="{FF4FABC7-C797-927B-057E-6543DBD2463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84;p137">
            <a:extLst>
              <a:ext uri="{FF2B5EF4-FFF2-40B4-BE49-F238E27FC236}">
                <a16:creationId xmlns:a16="http://schemas.microsoft.com/office/drawing/2014/main" id="{F0580874-097C-EB93-6A6E-3987214ED8B8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85;p137">
            <a:extLst>
              <a:ext uri="{FF2B5EF4-FFF2-40B4-BE49-F238E27FC236}">
                <a16:creationId xmlns:a16="http://schemas.microsoft.com/office/drawing/2014/main" id="{7F28A625-317D-D2C1-64F8-74C4B114563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286;p137">
            <a:extLst>
              <a:ext uri="{FF2B5EF4-FFF2-40B4-BE49-F238E27FC236}">
                <a16:creationId xmlns:a16="http://schemas.microsoft.com/office/drawing/2014/main" id="{383F8BD0-E997-5742-D320-8363E92A698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4693915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8;p138">
            <a:extLst>
              <a:ext uri="{FF2B5EF4-FFF2-40B4-BE49-F238E27FC236}">
                <a16:creationId xmlns:a16="http://schemas.microsoft.com/office/drawing/2014/main" id="{A7E5381E-D683-8865-C66D-42762F1D5A6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289;p138">
            <a:extLst>
              <a:ext uri="{FF2B5EF4-FFF2-40B4-BE49-F238E27FC236}">
                <a16:creationId xmlns:a16="http://schemas.microsoft.com/office/drawing/2014/main" id="{41DE412C-BA5F-A6C3-F968-D27416ADC1D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290;p138">
            <a:extLst>
              <a:ext uri="{FF2B5EF4-FFF2-40B4-BE49-F238E27FC236}">
                <a16:creationId xmlns:a16="http://schemas.microsoft.com/office/drawing/2014/main" id="{44EFC42F-165D-FBCC-6A6F-64F8A1777CD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291;p138">
            <a:extLst>
              <a:ext uri="{FF2B5EF4-FFF2-40B4-BE49-F238E27FC236}">
                <a16:creationId xmlns:a16="http://schemas.microsoft.com/office/drawing/2014/main" id="{8FDF0808-29AF-F701-03F1-585EE89F873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92;p138">
            <a:extLst>
              <a:ext uri="{FF2B5EF4-FFF2-40B4-BE49-F238E27FC236}">
                <a16:creationId xmlns:a16="http://schemas.microsoft.com/office/drawing/2014/main" id="{67262EB0-65FD-D63E-DE15-4D8C5B9E56F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118298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94;p139">
            <a:extLst>
              <a:ext uri="{FF2B5EF4-FFF2-40B4-BE49-F238E27FC236}">
                <a16:creationId xmlns:a16="http://schemas.microsoft.com/office/drawing/2014/main" id="{CA948A55-A0C7-5CCB-2177-11C68C43C88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295;p139">
            <a:extLst>
              <a:ext uri="{FF2B5EF4-FFF2-40B4-BE49-F238E27FC236}">
                <a16:creationId xmlns:a16="http://schemas.microsoft.com/office/drawing/2014/main" id="{E8243653-D919-4B64-91EB-89E05FE5C14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296;p139">
            <a:extLst>
              <a:ext uri="{FF2B5EF4-FFF2-40B4-BE49-F238E27FC236}">
                <a16:creationId xmlns:a16="http://schemas.microsoft.com/office/drawing/2014/main" id="{37C2E81A-5D4E-739D-BC4E-3ACDDA3C596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297;p139">
            <a:extLst>
              <a:ext uri="{FF2B5EF4-FFF2-40B4-BE49-F238E27FC236}">
                <a16:creationId xmlns:a16="http://schemas.microsoft.com/office/drawing/2014/main" id="{DE7178A1-A55A-779D-8EB5-73F95632755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298;p139">
            <a:extLst>
              <a:ext uri="{FF2B5EF4-FFF2-40B4-BE49-F238E27FC236}">
                <a16:creationId xmlns:a16="http://schemas.microsoft.com/office/drawing/2014/main" id="{70172AE2-E55D-D627-A0FD-650B46BD5CC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299;p139">
            <a:extLst>
              <a:ext uri="{FF2B5EF4-FFF2-40B4-BE49-F238E27FC236}">
                <a16:creationId xmlns:a16="http://schemas.microsoft.com/office/drawing/2014/main" id="{65E54AE8-8B2E-EDF7-0935-49AA0A1C732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2070593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01;p140">
            <a:extLst>
              <a:ext uri="{FF2B5EF4-FFF2-40B4-BE49-F238E27FC236}">
                <a16:creationId xmlns:a16="http://schemas.microsoft.com/office/drawing/2014/main" id="{A9A0A9B3-57A7-EB8A-792A-0945FA4BD32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02;p140">
            <a:extLst>
              <a:ext uri="{FF2B5EF4-FFF2-40B4-BE49-F238E27FC236}">
                <a16:creationId xmlns:a16="http://schemas.microsoft.com/office/drawing/2014/main" id="{74D06D27-120A-D7A2-30D8-2D0BAD3D6B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03;p140">
            <a:extLst>
              <a:ext uri="{FF2B5EF4-FFF2-40B4-BE49-F238E27FC236}">
                <a16:creationId xmlns:a16="http://schemas.microsoft.com/office/drawing/2014/main" id="{77930270-71B8-9391-2549-AA509017773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04;p140">
            <a:extLst>
              <a:ext uri="{FF2B5EF4-FFF2-40B4-BE49-F238E27FC236}">
                <a16:creationId xmlns:a16="http://schemas.microsoft.com/office/drawing/2014/main" id="{D1948A65-16E1-3B7E-275A-23E7F245164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05;p140">
            <a:extLst>
              <a:ext uri="{FF2B5EF4-FFF2-40B4-BE49-F238E27FC236}">
                <a16:creationId xmlns:a16="http://schemas.microsoft.com/office/drawing/2014/main" id="{A9FFF896-E08A-F4A0-5274-F77C86CBF4F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D073D8-F750-417E-9409-635F5477FA42}" type="slidenum">
              <a:t>‹#›</a:t>
            </a:fld>
            <a:endParaRPr lang="en-US"/>
          </a:p>
        </p:txBody>
      </p:sp>
      <p:sp>
        <p:nvSpPr>
          <p:cNvPr id="7" name="Google Shape;1306;p140">
            <a:extLst>
              <a:ext uri="{FF2B5EF4-FFF2-40B4-BE49-F238E27FC236}">
                <a16:creationId xmlns:a16="http://schemas.microsoft.com/office/drawing/2014/main" id="{F56E978A-2128-A5DE-2BCF-B0B37E22ACD1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07;p140">
            <a:extLst>
              <a:ext uri="{FF2B5EF4-FFF2-40B4-BE49-F238E27FC236}">
                <a16:creationId xmlns:a16="http://schemas.microsoft.com/office/drawing/2014/main" id="{1206EC82-4EBA-64A5-D412-2FC4BA6B4E34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08;p140">
            <a:extLst>
              <a:ext uri="{FF2B5EF4-FFF2-40B4-BE49-F238E27FC236}">
                <a16:creationId xmlns:a16="http://schemas.microsoft.com/office/drawing/2014/main" id="{3F87F4C9-B7A6-8C99-5096-D983D8FCBD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09;p140">
            <a:extLst>
              <a:ext uri="{FF2B5EF4-FFF2-40B4-BE49-F238E27FC236}">
                <a16:creationId xmlns:a16="http://schemas.microsoft.com/office/drawing/2014/main" id="{B3821D2F-CE0E-D13C-8B80-5D254065C2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1236661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1;p141">
            <a:extLst>
              <a:ext uri="{FF2B5EF4-FFF2-40B4-BE49-F238E27FC236}">
                <a16:creationId xmlns:a16="http://schemas.microsoft.com/office/drawing/2014/main" id="{F1422CCC-5E5E-2002-231D-1011B19861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12;p141">
            <a:extLst>
              <a:ext uri="{FF2B5EF4-FFF2-40B4-BE49-F238E27FC236}">
                <a16:creationId xmlns:a16="http://schemas.microsoft.com/office/drawing/2014/main" id="{5F9E8441-189A-2408-181D-E99EB6BA5E6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13;p141">
            <a:extLst>
              <a:ext uri="{FF2B5EF4-FFF2-40B4-BE49-F238E27FC236}">
                <a16:creationId xmlns:a16="http://schemas.microsoft.com/office/drawing/2014/main" id="{A304A1BC-D632-F4F3-E629-4CD67CAE040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14;p141">
            <a:extLst>
              <a:ext uri="{FF2B5EF4-FFF2-40B4-BE49-F238E27FC236}">
                <a16:creationId xmlns:a16="http://schemas.microsoft.com/office/drawing/2014/main" id="{F5295313-CE2A-0ADD-8BD6-0F985F7CDC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15;p141">
            <a:extLst>
              <a:ext uri="{FF2B5EF4-FFF2-40B4-BE49-F238E27FC236}">
                <a16:creationId xmlns:a16="http://schemas.microsoft.com/office/drawing/2014/main" id="{4AED1141-154E-5909-CEDF-E29E182436A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885549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;p16">
            <a:extLst>
              <a:ext uri="{FF2B5EF4-FFF2-40B4-BE49-F238E27FC236}">
                <a16:creationId xmlns:a16="http://schemas.microsoft.com/office/drawing/2014/main" id="{1636C054-1292-AFB7-96D1-207BAC5CA5A5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;p16">
            <a:extLst>
              <a:ext uri="{FF2B5EF4-FFF2-40B4-BE49-F238E27FC236}">
                <a16:creationId xmlns:a16="http://schemas.microsoft.com/office/drawing/2014/main" id="{61D095A7-0761-434A-3BE2-CFD136DC57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;p16">
            <a:extLst>
              <a:ext uri="{FF2B5EF4-FFF2-40B4-BE49-F238E27FC236}">
                <a16:creationId xmlns:a16="http://schemas.microsoft.com/office/drawing/2014/main" id="{5101E693-A635-20C8-145A-157F097EEE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9;p16">
            <a:extLst>
              <a:ext uri="{FF2B5EF4-FFF2-40B4-BE49-F238E27FC236}">
                <a16:creationId xmlns:a16="http://schemas.microsoft.com/office/drawing/2014/main" id="{93AAA7C3-51A3-887F-0870-80CCCC25BF83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20;p16">
              <a:extLst>
                <a:ext uri="{FF2B5EF4-FFF2-40B4-BE49-F238E27FC236}">
                  <a16:creationId xmlns:a16="http://schemas.microsoft.com/office/drawing/2014/main" id="{63F2D0B1-7007-16D1-8EC0-374D03412B3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21;p16">
              <a:extLst>
                <a:ext uri="{FF2B5EF4-FFF2-40B4-BE49-F238E27FC236}">
                  <a16:creationId xmlns:a16="http://schemas.microsoft.com/office/drawing/2014/main" id="{FBBE559B-78B1-5E8C-B092-91FE25A0F75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22;p16">
              <a:extLst>
                <a:ext uri="{FF2B5EF4-FFF2-40B4-BE49-F238E27FC236}">
                  <a16:creationId xmlns:a16="http://schemas.microsoft.com/office/drawing/2014/main" id="{22CDBC3F-58B7-0506-2D4E-9C422FE49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396984804"/>
      </p:ext>
    </p:extLst>
  </p:cSld>
  <p:clrMapOvr>
    <a:masterClrMapping/>
  </p:clrMapOvr>
  <p:hf sldNum="0" hdr="0" ftr="0" dt="0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7;p142">
            <a:extLst>
              <a:ext uri="{FF2B5EF4-FFF2-40B4-BE49-F238E27FC236}">
                <a16:creationId xmlns:a16="http://schemas.microsoft.com/office/drawing/2014/main" id="{E0572970-D2BE-8FE3-C759-EC2E68FB7D90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18;p142">
            <a:extLst>
              <a:ext uri="{FF2B5EF4-FFF2-40B4-BE49-F238E27FC236}">
                <a16:creationId xmlns:a16="http://schemas.microsoft.com/office/drawing/2014/main" id="{A9B7D687-F5FD-3CCA-CB31-C80353F5B3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19;p142">
            <a:extLst>
              <a:ext uri="{FF2B5EF4-FFF2-40B4-BE49-F238E27FC236}">
                <a16:creationId xmlns:a16="http://schemas.microsoft.com/office/drawing/2014/main" id="{F28D6C09-2BEE-2CB7-7865-54E86081FEE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20;p142">
            <a:extLst>
              <a:ext uri="{FF2B5EF4-FFF2-40B4-BE49-F238E27FC236}">
                <a16:creationId xmlns:a16="http://schemas.microsoft.com/office/drawing/2014/main" id="{AB11C937-C5B2-6C5B-D0C7-C99A67B89B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21;p142">
            <a:extLst>
              <a:ext uri="{FF2B5EF4-FFF2-40B4-BE49-F238E27FC236}">
                <a16:creationId xmlns:a16="http://schemas.microsoft.com/office/drawing/2014/main" id="{AFFC5DF6-F199-4EEE-9AF6-E3773D851A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640451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23;p143">
            <a:extLst>
              <a:ext uri="{FF2B5EF4-FFF2-40B4-BE49-F238E27FC236}">
                <a16:creationId xmlns:a16="http://schemas.microsoft.com/office/drawing/2014/main" id="{7B17D54F-5700-C098-AF6E-6760E3DBE859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24;p143">
            <a:extLst>
              <a:ext uri="{FF2B5EF4-FFF2-40B4-BE49-F238E27FC236}">
                <a16:creationId xmlns:a16="http://schemas.microsoft.com/office/drawing/2014/main" id="{B9CD0642-1DCB-5DB4-195A-385A7C8DD5C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25;p143">
            <a:extLst>
              <a:ext uri="{FF2B5EF4-FFF2-40B4-BE49-F238E27FC236}">
                <a16:creationId xmlns:a16="http://schemas.microsoft.com/office/drawing/2014/main" id="{12D0913D-EB9C-25CC-F768-AB5DCC3969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26;p143">
            <a:extLst>
              <a:ext uri="{FF2B5EF4-FFF2-40B4-BE49-F238E27FC236}">
                <a16:creationId xmlns:a16="http://schemas.microsoft.com/office/drawing/2014/main" id="{F8F8FEF9-F876-9571-1B33-697EAF317C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27;p143">
            <a:extLst>
              <a:ext uri="{FF2B5EF4-FFF2-40B4-BE49-F238E27FC236}">
                <a16:creationId xmlns:a16="http://schemas.microsoft.com/office/drawing/2014/main" id="{92F7C1AE-3DB0-BA8E-B768-40FB37D1EA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28;p143">
            <a:extLst>
              <a:ext uri="{FF2B5EF4-FFF2-40B4-BE49-F238E27FC236}">
                <a16:creationId xmlns:a16="http://schemas.microsoft.com/office/drawing/2014/main" id="{299F75D7-526B-9B70-3060-BF562EC80FD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2837357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30;p144">
            <a:extLst>
              <a:ext uri="{FF2B5EF4-FFF2-40B4-BE49-F238E27FC236}">
                <a16:creationId xmlns:a16="http://schemas.microsoft.com/office/drawing/2014/main" id="{61338483-21BB-19A5-974F-6F676054DA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31;p144">
            <a:extLst>
              <a:ext uri="{FF2B5EF4-FFF2-40B4-BE49-F238E27FC236}">
                <a16:creationId xmlns:a16="http://schemas.microsoft.com/office/drawing/2014/main" id="{B547DE0B-E61C-B345-586F-2B9C827BE7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32;p144">
            <a:extLst>
              <a:ext uri="{FF2B5EF4-FFF2-40B4-BE49-F238E27FC236}">
                <a16:creationId xmlns:a16="http://schemas.microsoft.com/office/drawing/2014/main" id="{FF0B9006-83DA-7B04-BC13-808A4F80F80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33;p144">
            <a:extLst>
              <a:ext uri="{FF2B5EF4-FFF2-40B4-BE49-F238E27FC236}">
                <a16:creationId xmlns:a16="http://schemas.microsoft.com/office/drawing/2014/main" id="{B7D371AF-76DC-1920-0243-27C72B4E0AB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34;p144">
            <a:extLst>
              <a:ext uri="{FF2B5EF4-FFF2-40B4-BE49-F238E27FC236}">
                <a16:creationId xmlns:a16="http://schemas.microsoft.com/office/drawing/2014/main" id="{C973ED90-BE0E-A2D0-4FEE-541F14810C2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3BAA1B-E338-4A25-8AE3-A7BA09EBA6A7}" type="slidenum">
              <a:t>‹#›</a:t>
            </a:fld>
            <a:endParaRPr lang="en-US"/>
          </a:p>
        </p:txBody>
      </p:sp>
      <p:sp>
        <p:nvSpPr>
          <p:cNvPr id="7" name="Google Shape;1335;p144">
            <a:extLst>
              <a:ext uri="{FF2B5EF4-FFF2-40B4-BE49-F238E27FC236}">
                <a16:creationId xmlns:a16="http://schemas.microsoft.com/office/drawing/2014/main" id="{0CACF932-98C1-C82D-B7E5-6B4BBC971A6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36;p144">
            <a:extLst>
              <a:ext uri="{FF2B5EF4-FFF2-40B4-BE49-F238E27FC236}">
                <a16:creationId xmlns:a16="http://schemas.microsoft.com/office/drawing/2014/main" id="{380C5BB8-5111-2FF9-DA0E-5B42A1A7B39C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37;p144">
            <a:extLst>
              <a:ext uri="{FF2B5EF4-FFF2-40B4-BE49-F238E27FC236}">
                <a16:creationId xmlns:a16="http://schemas.microsoft.com/office/drawing/2014/main" id="{62CC576A-6940-DE08-ECBB-485B666F3FB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38;p144">
            <a:extLst>
              <a:ext uri="{FF2B5EF4-FFF2-40B4-BE49-F238E27FC236}">
                <a16:creationId xmlns:a16="http://schemas.microsoft.com/office/drawing/2014/main" id="{6E4B8D30-A554-EC31-BE8C-3F39036A5BF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9108181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0;p145">
            <a:extLst>
              <a:ext uri="{FF2B5EF4-FFF2-40B4-BE49-F238E27FC236}">
                <a16:creationId xmlns:a16="http://schemas.microsoft.com/office/drawing/2014/main" id="{554AE157-CCC6-A48C-0662-401AB1FDD6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41;p145">
            <a:extLst>
              <a:ext uri="{FF2B5EF4-FFF2-40B4-BE49-F238E27FC236}">
                <a16:creationId xmlns:a16="http://schemas.microsoft.com/office/drawing/2014/main" id="{E5CC662F-8E82-DACD-5E79-9C85D6CB204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42;p145">
            <a:extLst>
              <a:ext uri="{FF2B5EF4-FFF2-40B4-BE49-F238E27FC236}">
                <a16:creationId xmlns:a16="http://schemas.microsoft.com/office/drawing/2014/main" id="{1388906D-D336-5F0B-884D-80A8B23B930F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43;p145">
            <a:extLst>
              <a:ext uri="{FF2B5EF4-FFF2-40B4-BE49-F238E27FC236}">
                <a16:creationId xmlns:a16="http://schemas.microsoft.com/office/drawing/2014/main" id="{EFBA550E-9D09-60C5-34B7-D947ED26C93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44;p145">
            <a:extLst>
              <a:ext uri="{FF2B5EF4-FFF2-40B4-BE49-F238E27FC236}">
                <a16:creationId xmlns:a16="http://schemas.microsoft.com/office/drawing/2014/main" id="{CAEE4D42-D8F5-5E56-2DA7-8D277041B95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3060913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6;p146">
            <a:extLst>
              <a:ext uri="{FF2B5EF4-FFF2-40B4-BE49-F238E27FC236}">
                <a16:creationId xmlns:a16="http://schemas.microsoft.com/office/drawing/2014/main" id="{8C559DE5-2C4E-748F-BF5F-7CBB8674181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47;p146">
            <a:extLst>
              <a:ext uri="{FF2B5EF4-FFF2-40B4-BE49-F238E27FC236}">
                <a16:creationId xmlns:a16="http://schemas.microsoft.com/office/drawing/2014/main" id="{4DF6654B-196D-0302-7203-A47C853E28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48;p146">
            <a:extLst>
              <a:ext uri="{FF2B5EF4-FFF2-40B4-BE49-F238E27FC236}">
                <a16:creationId xmlns:a16="http://schemas.microsoft.com/office/drawing/2014/main" id="{2CA7970B-89AD-AFFB-CE0B-BFA087DE573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49;p146">
            <a:extLst>
              <a:ext uri="{FF2B5EF4-FFF2-40B4-BE49-F238E27FC236}">
                <a16:creationId xmlns:a16="http://schemas.microsoft.com/office/drawing/2014/main" id="{4D09B42B-C2FA-6118-A5A3-DAFADC7536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50;p146">
            <a:extLst>
              <a:ext uri="{FF2B5EF4-FFF2-40B4-BE49-F238E27FC236}">
                <a16:creationId xmlns:a16="http://schemas.microsoft.com/office/drawing/2014/main" id="{6878C96D-5A2C-9014-30DF-15959BB418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06234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2;p147">
            <a:extLst>
              <a:ext uri="{FF2B5EF4-FFF2-40B4-BE49-F238E27FC236}">
                <a16:creationId xmlns:a16="http://schemas.microsoft.com/office/drawing/2014/main" id="{71183220-8215-F866-D758-E3E56C1B57D6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53;p147">
            <a:extLst>
              <a:ext uri="{FF2B5EF4-FFF2-40B4-BE49-F238E27FC236}">
                <a16:creationId xmlns:a16="http://schemas.microsoft.com/office/drawing/2014/main" id="{C60BEACD-53C2-1CE8-53D9-A0CCC596DC0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54;p147">
            <a:extLst>
              <a:ext uri="{FF2B5EF4-FFF2-40B4-BE49-F238E27FC236}">
                <a16:creationId xmlns:a16="http://schemas.microsoft.com/office/drawing/2014/main" id="{901C3094-ACD8-C2B7-0E2C-CEA1FCDDC0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55;p147">
            <a:extLst>
              <a:ext uri="{FF2B5EF4-FFF2-40B4-BE49-F238E27FC236}">
                <a16:creationId xmlns:a16="http://schemas.microsoft.com/office/drawing/2014/main" id="{A300C05E-4A6C-4699-8D0E-DF7EFC1A277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56;p147">
            <a:extLst>
              <a:ext uri="{FF2B5EF4-FFF2-40B4-BE49-F238E27FC236}">
                <a16:creationId xmlns:a16="http://schemas.microsoft.com/office/drawing/2014/main" id="{982F7887-BD9B-F398-8029-A0E6FE724DE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57;p147">
            <a:extLst>
              <a:ext uri="{FF2B5EF4-FFF2-40B4-BE49-F238E27FC236}">
                <a16:creationId xmlns:a16="http://schemas.microsoft.com/office/drawing/2014/main" id="{A01DE338-167A-E8E7-6281-0C9A434C335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6602072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9;p148">
            <a:extLst>
              <a:ext uri="{FF2B5EF4-FFF2-40B4-BE49-F238E27FC236}">
                <a16:creationId xmlns:a16="http://schemas.microsoft.com/office/drawing/2014/main" id="{BF1A681C-74DA-4B3F-9E3F-E8E30A9F27C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60;p148">
            <a:extLst>
              <a:ext uri="{FF2B5EF4-FFF2-40B4-BE49-F238E27FC236}">
                <a16:creationId xmlns:a16="http://schemas.microsoft.com/office/drawing/2014/main" id="{213AFD44-0D1E-BEA4-B19E-6238795183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61;p148">
            <a:extLst>
              <a:ext uri="{FF2B5EF4-FFF2-40B4-BE49-F238E27FC236}">
                <a16:creationId xmlns:a16="http://schemas.microsoft.com/office/drawing/2014/main" id="{4719FE77-D0F7-1136-D578-66FCBFFB8FB6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62;p148">
            <a:extLst>
              <a:ext uri="{FF2B5EF4-FFF2-40B4-BE49-F238E27FC236}">
                <a16:creationId xmlns:a16="http://schemas.microsoft.com/office/drawing/2014/main" id="{757DD328-F75B-9CA7-5E6A-501D79B6919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63;p148">
            <a:extLst>
              <a:ext uri="{FF2B5EF4-FFF2-40B4-BE49-F238E27FC236}">
                <a16:creationId xmlns:a16="http://schemas.microsoft.com/office/drawing/2014/main" id="{F54FD669-086D-6E90-4B7E-75743D3113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B402E6-F956-4C42-A5DE-829C6A53172B}" type="slidenum">
              <a:t>‹#›</a:t>
            </a:fld>
            <a:endParaRPr lang="en-US"/>
          </a:p>
        </p:txBody>
      </p:sp>
      <p:sp>
        <p:nvSpPr>
          <p:cNvPr id="7" name="Google Shape;1364;p148">
            <a:extLst>
              <a:ext uri="{FF2B5EF4-FFF2-40B4-BE49-F238E27FC236}">
                <a16:creationId xmlns:a16="http://schemas.microsoft.com/office/drawing/2014/main" id="{71D0ECE7-81F4-BF5C-D013-B4D64EDF465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65;p148">
            <a:extLst>
              <a:ext uri="{FF2B5EF4-FFF2-40B4-BE49-F238E27FC236}">
                <a16:creationId xmlns:a16="http://schemas.microsoft.com/office/drawing/2014/main" id="{9DC2565C-744D-68BD-5903-24BC47CDD451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66;p148">
            <a:extLst>
              <a:ext uri="{FF2B5EF4-FFF2-40B4-BE49-F238E27FC236}">
                <a16:creationId xmlns:a16="http://schemas.microsoft.com/office/drawing/2014/main" id="{F7E18D2C-A8FA-C082-3C9E-0D7F5B5DBB0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67;p148">
            <a:extLst>
              <a:ext uri="{FF2B5EF4-FFF2-40B4-BE49-F238E27FC236}">
                <a16:creationId xmlns:a16="http://schemas.microsoft.com/office/drawing/2014/main" id="{C4EB9F64-BF11-BDE0-81AC-A8CC93940E2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7962438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9;p149">
            <a:extLst>
              <a:ext uri="{FF2B5EF4-FFF2-40B4-BE49-F238E27FC236}">
                <a16:creationId xmlns:a16="http://schemas.microsoft.com/office/drawing/2014/main" id="{06938EEE-A27F-C01C-4FE8-020D52006C5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70;p149">
            <a:extLst>
              <a:ext uri="{FF2B5EF4-FFF2-40B4-BE49-F238E27FC236}">
                <a16:creationId xmlns:a16="http://schemas.microsoft.com/office/drawing/2014/main" id="{0E592AAC-A435-3616-C315-47F77FB88C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371;p149">
            <a:extLst>
              <a:ext uri="{FF2B5EF4-FFF2-40B4-BE49-F238E27FC236}">
                <a16:creationId xmlns:a16="http://schemas.microsoft.com/office/drawing/2014/main" id="{A50463D7-8120-4057-10E3-EFEB4689B6D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72;p149">
            <a:extLst>
              <a:ext uri="{FF2B5EF4-FFF2-40B4-BE49-F238E27FC236}">
                <a16:creationId xmlns:a16="http://schemas.microsoft.com/office/drawing/2014/main" id="{D23DA417-653F-37D7-E417-E9FC0A3A2FF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373;p149">
            <a:extLst>
              <a:ext uri="{FF2B5EF4-FFF2-40B4-BE49-F238E27FC236}">
                <a16:creationId xmlns:a16="http://schemas.microsoft.com/office/drawing/2014/main" id="{B5A328F0-C4D7-ED97-77FE-2ADB01ED067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FBDED6-2FA4-4C92-89EC-F073FAC6EB13}" type="slidenum">
              <a:t>‹#›</a:t>
            </a:fld>
            <a:endParaRPr lang="en-US"/>
          </a:p>
        </p:txBody>
      </p:sp>
      <p:sp>
        <p:nvSpPr>
          <p:cNvPr id="7" name="Google Shape;1374;p149">
            <a:extLst>
              <a:ext uri="{FF2B5EF4-FFF2-40B4-BE49-F238E27FC236}">
                <a16:creationId xmlns:a16="http://schemas.microsoft.com/office/drawing/2014/main" id="{9C061DBF-EA83-BFAF-31DD-5275A66F8847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375;p149">
            <a:extLst>
              <a:ext uri="{FF2B5EF4-FFF2-40B4-BE49-F238E27FC236}">
                <a16:creationId xmlns:a16="http://schemas.microsoft.com/office/drawing/2014/main" id="{D33BF540-6CD5-B8DD-F2DC-8923C8879DAF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376;p149">
            <a:extLst>
              <a:ext uri="{FF2B5EF4-FFF2-40B4-BE49-F238E27FC236}">
                <a16:creationId xmlns:a16="http://schemas.microsoft.com/office/drawing/2014/main" id="{FC66A07F-57B7-D253-2022-7CC74D2264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377;p149">
            <a:extLst>
              <a:ext uri="{FF2B5EF4-FFF2-40B4-BE49-F238E27FC236}">
                <a16:creationId xmlns:a16="http://schemas.microsoft.com/office/drawing/2014/main" id="{48FA21AC-23FC-4A5C-CF24-5BE74A9F2A6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904847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9;p150">
            <a:extLst>
              <a:ext uri="{FF2B5EF4-FFF2-40B4-BE49-F238E27FC236}">
                <a16:creationId xmlns:a16="http://schemas.microsoft.com/office/drawing/2014/main" id="{808DA161-0AEB-165B-359C-78658EE4A6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80;p150">
            <a:extLst>
              <a:ext uri="{FF2B5EF4-FFF2-40B4-BE49-F238E27FC236}">
                <a16:creationId xmlns:a16="http://schemas.microsoft.com/office/drawing/2014/main" id="{3CC374EE-9C5A-CA5C-A7D5-832364456C7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81;p150">
            <a:extLst>
              <a:ext uri="{FF2B5EF4-FFF2-40B4-BE49-F238E27FC236}">
                <a16:creationId xmlns:a16="http://schemas.microsoft.com/office/drawing/2014/main" id="{13ECCCC4-916A-5040-AD91-00F561E2A80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82;p150">
            <a:extLst>
              <a:ext uri="{FF2B5EF4-FFF2-40B4-BE49-F238E27FC236}">
                <a16:creationId xmlns:a16="http://schemas.microsoft.com/office/drawing/2014/main" id="{6FBBE054-8A81-5F9C-33D3-F562A51947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383;p150">
            <a:extLst>
              <a:ext uri="{FF2B5EF4-FFF2-40B4-BE49-F238E27FC236}">
                <a16:creationId xmlns:a16="http://schemas.microsoft.com/office/drawing/2014/main" id="{A67B0347-F5B7-4145-B1FB-BABF44F9B05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3969203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85;p151">
            <a:extLst>
              <a:ext uri="{FF2B5EF4-FFF2-40B4-BE49-F238E27FC236}">
                <a16:creationId xmlns:a16="http://schemas.microsoft.com/office/drawing/2014/main" id="{E6191582-AE6B-B466-7920-046D0C4149B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386;p151">
            <a:extLst>
              <a:ext uri="{FF2B5EF4-FFF2-40B4-BE49-F238E27FC236}">
                <a16:creationId xmlns:a16="http://schemas.microsoft.com/office/drawing/2014/main" id="{0436AB66-995C-0476-1545-34304579CA4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387;p151">
            <a:extLst>
              <a:ext uri="{FF2B5EF4-FFF2-40B4-BE49-F238E27FC236}">
                <a16:creationId xmlns:a16="http://schemas.microsoft.com/office/drawing/2014/main" id="{CEEB6679-A256-E8AE-B7EB-647D2ED1CDD7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388;p151">
            <a:extLst>
              <a:ext uri="{FF2B5EF4-FFF2-40B4-BE49-F238E27FC236}">
                <a16:creationId xmlns:a16="http://schemas.microsoft.com/office/drawing/2014/main" id="{DE5474E3-35D3-17D3-DF83-CD64F99432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89;p151">
            <a:extLst>
              <a:ext uri="{FF2B5EF4-FFF2-40B4-BE49-F238E27FC236}">
                <a16:creationId xmlns:a16="http://schemas.microsoft.com/office/drawing/2014/main" id="{7974EEC7-9F29-4581-A8AE-9808B0C2A6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15785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;p17">
            <a:extLst>
              <a:ext uri="{FF2B5EF4-FFF2-40B4-BE49-F238E27FC236}">
                <a16:creationId xmlns:a16="http://schemas.microsoft.com/office/drawing/2014/main" id="{80E40157-F816-6995-4A81-855B8A0A6D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78658A-A297-4E55-8C53-A4E1D573E35A}" type="slidenum">
              <a:t>‹#›</a:t>
            </a:fld>
            <a:endParaRPr lang="en-US"/>
          </a:p>
        </p:txBody>
      </p:sp>
      <p:cxnSp>
        <p:nvCxnSpPr>
          <p:cNvPr id="3" name="Google Shape;25;p17">
            <a:extLst>
              <a:ext uri="{FF2B5EF4-FFF2-40B4-BE49-F238E27FC236}">
                <a16:creationId xmlns:a16="http://schemas.microsoft.com/office/drawing/2014/main" id="{7DA58279-FEC4-1B5C-5440-82477195E1B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6;p17">
            <a:extLst>
              <a:ext uri="{FF2B5EF4-FFF2-40B4-BE49-F238E27FC236}">
                <a16:creationId xmlns:a16="http://schemas.microsoft.com/office/drawing/2014/main" id="{EF645CF5-7458-AC6F-2A9B-F370F30EAED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7;p17">
            <a:extLst>
              <a:ext uri="{FF2B5EF4-FFF2-40B4-BE49-F238E27FC236}">
                <a16:creationId xmlns:a16="http://schemas.microsoft.com/office/drawing/2014/main" id="{2EBE393A-771D-C2DA-C3F7-60DF67961AE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28;p17">
              <a:extLst>
                <a:ext uri="{FF2B5EF4-FFF2-40B4-BE49-F238E27FC236}">
                  <a16:creationId xmlns:a16="http://schemas.microsoft.com/office/drawing/2014/main" id="{E4A06B4D-0290-3947-C1B1-A79992FBCA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9;p17">
              <a:extLst>
                <a:ext uri="{FF2B5EF4-FFF2-40B4-BE49-F238E27FC236}">
                  <a16:creationId xmlns:a16="http://schemas.microsoft.com/office/drawing/2014/main" id="{D10638F0-B63E-BE22-0E73-C6939C34CFD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30;p17">
                <a:extLst>
                  <a:ext uri="{FF2B5EF4-FFF2-40B4-BE49-F238E27FC236}">
                    <a16:creationId xmlns:a16="http://schemas.microsoft.com/office/drawing/2014/main" id="{DACDE07F-AAC7-323C-3630-67B2D91099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31;p17">
                <a:extLst>
                  <a:ext uri="{FF2B5EF4-FFF2-40B4-BE49-F238E27FC236}">
                    <a16:creationId xmlns:a16="http://schemas.microsoft.com/office/drawing/2014/main" id="{2CDE5200-3BC2-9E37-1842-F347545C537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3854324"/>
      </p:ext>
    </p:extLst>
  </p:cSld>
  <p:clrMapOvr>
    <a:masterClrMapping/>
  </p:clrMapOvr>
  <p:hf sldNum="0" hdr="0" ftr="0" dt="0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1;p152">
            <a:extLst>
              <a:ext uri="{FF2B5EF4-FFF2-40B4-BE49-F238E27FC236}">
                <a16:creationId xmlns:a16="http://schemas.microsoft.com/office/drawing/2014/main" id="{C29EC71A-FA98-3149-3987-E14D24237C62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392;p152">
            <a:extLst>
              <a:ext uri="{FF2B5EF4-FFF2-40B4-BE49-F238E27FC236}">
                <a16:creationId xmlns:a16="http://schemas.microsoft.com/office/drawing/2014/main" id="{84D11B4F-8932-1C5D-EB71-057C0FC6393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393;p152">
            <a:extLst>
              <a:ext uri="{FF2B5EF4-FFF2-40B4-BE49-F238E27FC236}">
                <a16:creationId xmlns:a16="http://schemas.microsoft.com/office/drawing/2014/main" id="{4FBE6461-032A-7042-ADE6-61C40DE13A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394;p152">
            <a:extLst>
              <a:ext uri="{FF2B5EF4-FFF2-40B4-BE49-F238E27FC236}">
                <a16:creationId xmlns:a16="http://schemas.microsoft.com/office/drawing/2014/main" id="{E457ED99-B358-721D-CABD-4B93423352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395;p152">
            <a:extLst>
              <a:ext uri="{FF2B5EF4-FFF2-40B4-BE49-F238E27FC236}">
                <a16:creationId xmlns:a16="http://schemas.microsoft.com/office/drawing/2014/main" id="{C562EDB1-246B-D558-D1C4-B642A4223C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396;p152">
            <a:extLst>
              <a:ext uri="{FF2B5EF4-FFF2-40B4-BE49-F238E27FC236}">
                <a16:creationId xmlns:a16="http://schemas.microsoft.com/office/drawing/2014/main" id="{F1C2CF96-F7DD-F936-4173-993F8F9C1B4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1592956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8;p153">
            <a:extLst>
              <a:ext uri="{FF2B5EF4-FFF2-40B4-BE49-F238E27FC236}">
                <a16:creationId xmlns:a16="http://schemas.microsoft.com/office/drawing/2014/main" id="{E41DE652-D55D-5DF4-EA93-E11E5E684FF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399;p153">
            <a:extLst>
              <a:ext uri="{FF2B5EF4-FFF2-40B4-BE49-F238E27FC236}">
                <a16:creationId xmlns:a16="http://schemas.microsoft.com/office/drawing/2014/main" id="{1F4A7733-3005-74EE-8489-D02A115909B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400;p153">
            <a:extLst>
              <a:ext uri="{FF2B5EF4-FFF2-40B4-BE49-F238E27FC236}">
                <a16:creationId xmlns:a16="http://schemas.microsoft.com/office/drawing/2014/main" id="{7790EEEA-AAA1-76A8-85F2-17D3DB3D77BC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401;p153">
            <a:extLst>
              <a:ext uri="{FF2B5EF4-FFF2-40B4-BE49-F238E27FC236}">
                <a16:creationId xmlns:a16="http://schemas.microsoft.com/office/drawing/2014/main" id="{9D9A3C48-A31C-4529-5F10-165B7AEA12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402;p153">
            <a:extLst>
              <a:ext uri="{FF2B5EF4-FFF2-40B4-BE49-F238E27FC236}">
                <a16:creationId xmlns:a16="http://schemas.microsoft.com/office/drawing/2014/main" id="{BF1A9683-F2FC-07DF-313B-A1D1EE7A9CD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611DF8-EE12-4A59-A5AF-31A7F2822215}" type="slidenum">
              <a:t>‹#›</a:t>
            </a:fld>
            <a:endParaRPr lang="en-US"/>
          </a:p>
        </p:txBody>
      </p:sp>
      <p:sp>
        <p:nvSpPr>
          <p:cNvPr id="7" name="Google Shape;1403;p153">
            <a:extLst>
              <a:ext uri="{FF2B5EF4-FFF2-40B4-BE49-F238E27FC236}">
                <a16:creationId xmlns:a16="http://schemas.microsoft.com/office/drawing/2014/main" id="{DBAE61C7-DD47-2E4D-BB00-AA31584503BD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404;p153">
            <a:extLst>
              <a:ext uri="{FF2B5EF4-FFF2-40B4-BE49-F238E27FC236}">
                <a16:creationId xmlns:a16="http://schemas.microsoft.com/office/drawing/2014/main" id="{18FCABE4-BA11-F046-4E9C-AE555173552B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405;p153">
            <a:extLst>
              <a:ext uri="{FF2B5EF4-FFF2-40B4-BE49-F238E27FC236}">
                <a16:creationId xmlns:a16="http://schemas.microsoft.com/office/drawing/2014/main" id="{3A0BAB4A-AF52-DAE2-BBAD-CB4D79E9074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406;p153">
            <a:extLst>
              <a:ext uri="{FF2B5EF4-FFF2-40B4-BE49-F238E27FC236}">
                <a16:creationId xmlns:a16="http://schemas.microsoft.com/office/drawing/2014/main" id="{3D41DCE7-BA4A-FDD1-7EAA-C11E255CA97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33748334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08;p154">
            <a:extLst>
              <a:ext uri="{FF2B5EF4-FFF2-40B4-BE49-F238E27FC236}">
                <a16:creationId xmlns:a16="http://schemas.microsoft.com/office/drawing/2014/main" id="{00798CB4-D333-B42B-FB52-6491355595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409;p154">
            <a:extLst>
              <a:ext uri="{FF2B5EF4-FFF2-40B4-BE49-F238E27FC236}">
                <a16:creationId xmlns:a16="http://schemas.microsoft.com/office/drawing/2014/main" id="{9C2FD5EB-C6E6-8CCB-8240-2AC01BDA816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10;p154">
            <a:extLst>
              <a:ext uri="{FF2B5EF4-FFF2-40B4-BE49-F238E27FC236}">
                <a16:creationId xmlns:a16="http://schemas.microsoft.com/office/drawing/2014/main" id="{2FED481A-F2CA-B306-D7A7-F8D6ACD5C637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11;p154">
            <a:extLst>
              <a:ext uri="{FF2B5EF4-FFF2-40B4-BE49-F238E27FC236}">
                <a16:creationId xmlns:a16="http://schemas.microsoft.com/office/drawing/2014/main" id="{EA240347-747E-0468-A3F7-EC57F81F4B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412;p154">
            <a:extLst>
              <a:ext uri="{FF2B5EF4-FFF2-40B4-BE49-F238E27FC236}">
                <a16:creationId xmlns:a16="http://schemas.microsoft.com/office/drawing/2014/main" id="{F230EA6C-22BB-9595-521C-50670CE45F9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2137461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14;p155">
            <a:extLst>
              <a:ext uri="{FF2B5EF4-FFF2-40B4-BE49-F238E27FC236}">
                <a16:creationId xmlns:a16="http://schemas.microsoft.com/office/drawing/2014/main" id="{F7BCA236-A213-1F89-1C1C-2EDA56336551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415;p155">
            <a:extLst>
              <a:ext uri="{FF2B5EF4-FFF2-40B4-BE49-F238E27FC236}">
                <a16:creationId xmlns:a16="http://schemas.microsoft.com/office/drawing/2014/main" id="{1BA94C74-AC8B-C33E-C57E-718C48E5CF5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416;p155">
            <a:extLst>
              <a:ext uri="{FF2B5EF4-FFF2-40B4-BE49-F238E27FC236}">
                <a16:creationId xmlns:a16="http://schemas.microsoft.com/office/drawing/2014/main" id="{5018F953-E147-B759-6570-75AD040BB3D2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17;p155">
            <a:extLst>
              <a:ext uri="{FF2B5EF4-FFF2-40B4-BE49-F238E27FC236}">
                <a16:creationId xmlns:a16="http://schemas.microsoft.com/office/drawing/2014/main" id="{42E52DCA-7ABE-0D71-2065-F14EB32F92B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18;p155">
            <a:extLst>
              <a:ext uri="{FF2B5EF4-FFF2-40B4-BE49-F238E27FC236}">
                <a16:creationId xmlns:a16="http://schemas.microsoft.com/office/drawing/2014/main" id="{B9A7CB32-47BB-7600-C345-AAAC2170948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07074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20;p156">
            <a:extLst>
              <a:ext uri="{FF2B5EF4-FFF2-40B4-BE49-F238E27FC236}">
                <a16:creationId xmlns:a16="http://schemas.microsoft.com/office/drawing/2014/main" id="{40112073-7251-1A06-8D53-E4EC8C831D97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21;p156">
            <a:extLst>
              <a:ext uri="{FF2B5EF4-FFF2-40B4-BE49-F238E27FC236}">
                <a16:creationId xmlns:a16="http://schemas.microsoft.com/office/drawing/2014/main" id="{AC3ACCDB-5885-2776-DD50-93805B525362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22;p156">
            <a:extLst>
              <a:ext uri="{FF2B5EF4-FFF2-40B4-BE49-F238E27FC236}">
                <a16:creationId xmlns:a16="http://schemas.microsoft.com/office/drawing/2014/main" id="{1E0E010D-E72A-DBD6-06E5-4C6D31F3BE9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423;p156">
            <a:extLst>
              <a:ext uri="{FF2B5EF4-FFF2-40B4-BE49-F238E27FC236}">
                <a16:creationId xmlns:a16="http://schemas.microsoft.com/office/drawing/2014/main" id="{42A8551D-DD4A-54CB-2CC4-7E4EAC7BDFB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24;p156">
            <a:extLst>
              <a:ext uri="{FF2B5EF4-FFF2-40B4-BE49-F238E27FC236}">
                <a16:creationId xmlns:a16="http://schemas.microsoft.com/office/drawing/2014/main" id="{30D94119-E557-36F4-1B0D-61BFBD9499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425;p156">
            <a:extLst>
              <a:ext uri="{FF2B5EF4-FFF2-40B4-BE49-F238E27FC236}">
                <a16:creationId xmlns:a16="http://schemas.microsoft.com/office/drawing/2014/main" id="{E7D3D8C2-DA6B-8348-C1A6-B9625989BB7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8607846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27;p157">
            <a:extLst>
              <a:ext uri="{FF2B5EF4-FFF2-40B4-BE49-F238E27FC236}">
                <a16:creationId xmlns:a16="http://schemas.microsoft.com/office/drawing/2014/main" id="{93DBBC9B-DA1F-631A-8CF4-37E2BCFCBD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428;p157">
            <a:extLst>
              <a:ext uri="{FF2B5EF4-FFF2-40B4-BE49-F238E27FC236}">
                <a16:creationId xmlns:a16="http://schemas.microsoft.com/office/drawing/2014/main" id="{996D2D00-236B-42F2-0913-776DA3A7AAF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29;p157">
            <a:extLst>
              <a:ext uri="{FF2B5EF4-FFF2-40B4-BE49-F238E27FC236}">
                <a16:creationId xmlns:a16="http://schemas.microsoft.com/office/drawing/2014/main" id="{6740E5F4-B79C-616A-3B92-46BA34F7D3B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30;p157">
            <a:extLst>
              <a:ext uri="{FF2B5EF4-FFF2-40B4-BE49-F238E27FC236}">
                <a16:creationId xmlns:a16="http://schemas.microsoft.com/office/drawing/2014/main" id="{C72E67DE-21DB-D13F-AD2A-8E41064BFA8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431;p157">
            <a:extLst>
              <a:ext uri="{FF2B5EF4-FFF2-40B4-BE49-F238E27FC236}">
                <a16:creationId xmlns:a16="http://schemas.microsoft.com/office/drawing/2014/main" id="{D509ECFE-AFE2-FB21-B2DE-521B975644C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1106629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3;p158">
            <a:extLst>
              <a:ext uri="{FF2B5EF4-FFF2-40B4-BE49-F238E27FC236}">
                <a16:creationId xmlns:a16="http://schemas.microsoft.com/office/drawing/2014/main" id="{4967E509-13F8-1B44-01DB-E0D0FDABA586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434;p158">
            <a:extLst>
              <a:ext uri="{FF2B5EF4-FFF2-40B4-BE49-F238E27FC236}">
                <a16:creationId xmlns:a16="http://schemas.microsoft.com/office/drawing/2014/main" id="{964752D1-B7D4-DDCB-B238-EABCCDB8DC3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435;p158">
            <a:extLst>
              <a:ext uri="{FF2B5EF4-FFF2-40B4-BE49-F238E27FC236}">
                <a16:creationId xmlns:a16="http://schemas.microsoft.com/office/drawing/2014/main" id="{DB910E10-6F8E-808A-2C5A-7AB51C9D20DD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436;p158">
            <a:extLst>
              <a:ext uri="{FF2B5EF4-FFF2-40B4-BE49-F238E27FC236}">
                <a16:creationId xmlns:a16="http://schemas.microsoft.com/office/drawing/2014/main" id="{1B41E655-82A6-6C92-7FB5-820873D747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37;p158">
            <a:extLst>
              <a:ext uri="{FF2B5EF4-FFF2-40B4-BE49-F238E27FC236}">
                <a16:creationId xmlns:a16="http://schemas.microsoft.com/office/drawing/2014/main" id="{D59287B3-1970-BD76-5B17-989D3BB2441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376833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39;p159">
            <a:extLst>
              <a:ext uri="{FF2B5EF4-FFF2-40B4-BE49-F238E27FC236}">
                <a16:creationId xmlns:a16="http://schemas.microsoft.com/office/drawing/2014/main" id="{6D731792-207C-2E45-9C98-E860E304DB72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40;p159">
            <a:extLst>
              <a:ext uri="{FF2B5EF4-FFF2-40B4-BE49-F238E27FC236}">
                <a16:creationId xmlns:a16="http://schemas.microsoft.com/office/drawing/2014/main" id="{FABFF949-8FB7-E095-BBD2-046A5D2CFD68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441;p159">
            <a:extLst>
              <a:ext uri="{FF2B5EF4-FFF2-40B4-BE49-F238E27FC236}">
                <a16:creationId xmlns:a16="http://schemas.microsoft.com/office/drawing/2014/main" id="{87168B14-57BF-7F31-2EB1-207BEDA6EE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442;p159">
            <a:extLst>
              <a:ext uri="{FF2B5EF4-FFF2-40B4-BE49-F238E27FC236}">
                <a16:creationId xmlns:a16="http://schemas.microsoft.com/office/drawing/2014/main" id="{10921E97-B5AE-87C8-F826-B0ABC1A5338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443;p159">
            <a:extLst>
              <a:ext uri="{FF2B5EF4-FFF2-40B4-BE49-F238E27FC236}">
                <a16:creationId xmlns:a16="http://schemas.microsoft.com/office/drawing/2014/main" id="{89DFE1C9-C5C7-1AB2-59DC-E76D4E5966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444;p159">
            <a:extLst>
              <a:ext uri="{FF2B5EF4-FFF2-40B4-BE49-F238E27FC236}">
                <a16:creationId xmlns:a16="http://schemas.microsoft.com/office/drawing/2014/main" id="{430AF324-6EE1-2C5A-8163-EDAB938559E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7668160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46;p160">
            <a:extLst>
              <a:ext uri="{FF2B5EF4-FFF2-40B4-BE49-F238E27FC236}">
                <a16:creationId xmlns:a16="http://schemas.microsoft.com/office/drawing/2014/main" id="{AC630896-2F0D-ED34-159F-931F48D86A90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47;p160">
            <a:extLst>
              <a:ext uri="{FF2B5EF4-FFF2-40B4-BE49-F238E27FC236}">
                <a16:creationId xmlns:a16="http://schemas.microsoft.com/office/drawing/2014/main" id="{54F11EF2-B5CE-AACC-F7A6-95BF00EB86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448;p160">
            <a:extLst>
              <a:ext uri="{FF2B5EF4-FFF2-40B4-BE49-F238E27FC236}">
                <a16:creationId xmlns:a16="http://schemas.microsoft.com/office/drawing/2014/main" id="{EDCF8E77-5CF5-2D02-CB51-D7E47EB8BA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450;p160">
            <a:extLst>
              <a:ext uri="{FF2B5EF4-FFF2-40B4-BE49-F238E27FC236}">
                <a16:creationId xmlns:a16="http://schemas.microsoft.com/office/drawing/2014/main" id="{9FC9583A-FE73-E343-A5F0-6359957B2FB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451;p160">
              <a:extLst>
                <a:ext uri="{FF2B5EF4-FFF2-40B4-BE49-F238E27FC236}">
                  <a16:creationId xmlns:a16="http://schemas.microsoft.com/office/drawing/2014/main" id="{6940A347-65F8-3905-E5C6-CC6123E04F8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452;p160">
              <a:extLst>
                <a:ext uri="{FF2B5EF4-FFF2-40B4-BE49-F238E27FC236}">
                  <a16:creationId xmlns:a16="http://schemas.microsoft.com/office/drawing/2014/main" id="{50203F0C-A031-2689-8E7C-F073FBBD63D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453;p160">
              <a:extLst>
                <a:ext uri="{FF2B5EF4-FFF2-40B4-BE49-F238E27FC236}">
                  <a16:creationId xmlns:a16="http://schemas.microsoft.com/office/drawing/2014/main" id="{2638070F-43E3-F539-4E37-7D2E614AC9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1184360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1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55;p161">
            <a:extLst>
              <a:ext uri="{FF2B5EF4-FFF2-40B4-BE49-F238E27FC236}">
                <a16:creationId xmlns:a16="http://schemas.microsoft.com/office/drawing/2014/main" id="{D3489631-1FF6-4A7F-7193-5CDE7C525D15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456;p161">
              <a:extLst>
                <a:ext uri="{FF2B5EF4-FFF2-40B4-BE49-F238E27FC236}">
                  <a16:creationId xmlns:a16="http://schemas.microsoft.com/office/drawing/2014/main" id="{B58CA952-FB1C-0FA3-D66F-86C947726E9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457;p161">
              <a:extLst>
                <a:ext uri="{FF2B5EF4-FFF2-40B4-BE49-F238E27FC236}">
                  <a16:creationId xmlns:a16="http://schemas.microsoft.com/office/drawing/2014/main" id="{EE3B1CE4-9701-A61C-66C2-C2FA6AA6D37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458;p161">
              <a:extLst>
                <a:ext uri="{FF2B5EF4-FFF2-40B4-BE49-F238E27FC236}">
                  <a16:creationId xmlns:a16="http://schemas.microsoft.com/office/drawing/2014/main" id="{B4FAFCAD-1586-3AE0-9F28-243809ABE50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459;p161">
              <a:extLst>
                <a:ext uri="{FF2B5EF4-FFF2-40B4-BE49-F238E27FC236}">
                  <a16:creationId xmlns:a16="http://schemas.microsoft.com/office/drawing/2014/main" id="{3A72D84D-192D-08E8-13FC-F1B6DA112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460;p161">
            <a:extLst>
              <a:ext uri="{FF2B5EF4-FFF2-40B4-BE49-F238E27FC236}">
                <a16:creationId xmlns:a16="http://schemas.microsoft.com/office/drawing/2014/main" id="{BB156D0C-4318-6681-37D5-58FF032EA4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61;p161">
            <a:extLst>
              <a:ext uri="{FF2B5EF4-FFF2-40B4-BE49-F238E27FC236}">
                <a16:creationId xmlns:a16="http://schemas.microsoft.com/office/drawing/2014/main" id="{A1079A83-EE41-E0F2-C917-FA5BAF899C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9484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3;p18">
            <a:extLst>
              <a:ext uri="{FF2B5EF4-FFF2-40B4-BE49-F238E27FC236}">
                <a16:creationId xmlns:a16="http://schemas.microsoft.com/office/drawing/2014/main" id="{CF5EE254-0482-1B6C-6350-D5C5A9D4539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4;p18">
              <a:extLst>
                <a:ext uri="{FF2B5EF4-FFF2-40B4-BE49-F238E27FC236}">
                  <a16:creationId xmlns:a16="http://schemas.microsoft.com/office/drawing/2014/main" id="{A9611B17-DDD4-2F1A-14E9-D1F993AF23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5;p18">
              <a:extLst>
                <a:ext uri="{FF2B5EF4-FFF2-40B4-BE49-F238E27FC236}">
                  <a16:creationId xmlns:a16="http://schemas.microsoft.com/office/drawing/2014/main" id="{1CFF5AD0-C257-75FB-C5AE-9441D617587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6;p18">
                <a:extLst>
                  <a:ext uri="{FF2B5EF4-FFF2-40B4-BE49-F238E27FC236}">
                    <a16:creationId xmlns:a16="http://schemas.microsoft.com/office/drawing/2014/main" id="{983DD35B-7FE5-BDEF-67D4-5287C1B1638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7;p18">
                <a:extLst>
                  <a:ext uri="{FF2B5EF4-FFF2-40B4-BE49-F238E27FC236}">
                    <a16:creationId xmlns:a16="http://schemas.microsoft.com/office/drawing/2014/main" id="{74F1259D-646C-F3F6-0606-42E4E327726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8;p18">
            <a:extLst>
              <a:ext uri="{FF2B5EF4-FFF2-40B4-BE49-F238E27FC236}">
                <a16:creationId xmlns:a16="http://schemas.microsoft.com/office/drawing/2014/main" id="{8E3A899F-0798-E07F-C15C-8B1AB8F6C1D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9;p18">
            <a:extLst>
              <a:ext uri="{FF2B5EF4-FFF2-40B4-BE49-F238E27FC236}">
                <a16:creationId xmlns:a16="http://schemas.microsoft.com/office/drawing/2014/main" id="{EEA8B4D3-1510-33B6-0947-C6D1F8F176A1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40;p18">
            <a:extLst>
              <a:ext uri="{FF2B5EF4-FFF2-40B4-BE49-F238E27FC236}">
                <a16:creationId xmlns:a16="http://schemas.microsoft.com/office/drawing/2014/main" id="{9458BDFC-9C45-7719-1CF5-38746D48571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8A8A1EE-7AAE-43EE-8EC6-F64B2676C055}" type="slidenum">
              <a:t>‹#›</a:t>
            </a:fld>
            <a:endParaRPr lang="en-US"/>
          </a:p>
        </p:txBody>
      </p:sp>
      <p:cxnSp>
        <p:nvCxnSpPr>
          <p:cNvPr id="10" name="Google Shape;41;p18">
            <a:extLst>
              <a:ext uri="{FF2B5EF4-FFF2-40B4-BE49-F238E27FC236}">
                <a16:creationId xmlns:a16="http://schemas.microsoft.com/office/drawing/2014/main" id="{40140835-2BA1-F51B-7D0C-4E520F239CE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42;p18">
            <a:extLst>
              <a:ext uri="{FF2B5EF4-FFF2-40B4-BE49-F238E27FC236}">
                <a16:creationId xmlns:a16="http://schemas.microsoft.com/office/drawing/2014/main" id="{36A90212-4807-427A-E3F2-D6658C2913B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1809049"/>
      </p:ext>
    </p:extLst>
  </p:cSld>
  <p:clrMapOvr>
    <a:masterClrMapping/>
  </p:clrMapOvr>
  <p:hf sldNum="0" hdr="0" ftr="0" dt="0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63;p162">
            <a:extLst>
              <a:ext uri="{FF2B5EF4-FFF2-40B4-BE49-F238E27FC236}">
                <a16:creationId xmlns:a16="http://schemas.microsoft.com/office/drawing/2014/main" id="{AEEC8A23-52DF-C8F0-907E-A3A9412BFC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464;p162">
            <a:extLst>
              <a:ext uri="{FF2B5EF4-FFF2-40B4-BE49-F238E27FC236}">
                <a16:creationId xmlns:a16="http://schemas.microsoft.com/office/drawing/2014/main" id="{A11F996E-154B-ECA1-E5DE-438D504135D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465;p162">
            <a:extLst>
              <a:ext uri="{FF2B5EF4-FFF2-40B4-BE49-F238E27FC236}">
                <a16:creationId xmlns:a16="http://schemas.microsoft.com/office/drawing/2014/main" id="{6779C94E-E199-3140-8570-2D06696C5F82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466;p162">
              <a:extLst>
                <a:ext uri="{FF2B5EF4-FFF2-40B4-BE49-F238E27FC236}">
                  <a16:creationId xmlns:a16="http://schemas.microsoft.com/office/drawing/2014/main" id="{3EAC26A8-12DD-3D11-305E-BB91CFD746E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467;p162">
              <a:extLst>
                <a:ext uri="{FF2B5EF4-FFF2-40B4-BE49-F238E27FC236}">
                  <a16:creationId xmlns:a16="http://schemas.microsoft.com/office/drawing/2014/main" id="{630B2C45-D37A-1B8A-40FB-D9541CED451F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469;p162">
            <a:extLst>
              <a:ext uri="{FF2B5EF4-FFF2-40B4-BE49-F238E27FC236}">
                <a16:creationId xmlns:a16="http://schemas.microsoft.com/office/drawing/2014/main" id="{98249BE9-D8E1-93E3-F7F8-B4C3954758A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7663083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71;p163">
            <a:extLst>
              <a:ext uri="{FF2B5EF4-FFF2-40B4-BE49-F238E27FC236}">
                <a16:creationId xmlns:a16="http://schemas.microsoft.com/office/drawing/2014/main" id="{E748B475-4345-3446-5A99-5837E32E12C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472;p163">
            <a:extLst>
              <a:ext uri="{FF2B5EF4-FFF2-40B4-BE49-F238E27FC236}">
                <a16:creationId xmlns:a16="http://schemas.microsoft.com/office/drawing/2014/main" id="{3D682443-0119-99A5-FE0C-F6E6D39EE20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473;p163">
            <a:extLst>
              <a:ext uri="{FF2B5EF4-FFF2-40B4-BE49-F238E27FC236}">
                <a16:creationId xmlns:a16="http://schemas.microsoft.com/office/drawing/2014/main" id="{CBDBA981-CB52-6091-EDCF-A9A6FA35EF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474;p163">
            <a:extLst>
              <a:ext uri="{FF2B5EF4-FFF2-40B4-BE49-F238E27FC236}">
                <a16:creationId xmlns:a16="http://schemas.microsoft.com/office/drawing/2014/main" id="{D02F6374-06E7-1B0E-F76A-F16260C115E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16A85FE-3F37-4E9B-80A9-E1DB689216DB}" type="slidenum">
              <a:t>‹#›</a:t>
            </a:fld>
            <a:endParaRPr lang="en-US"/>
          </a:p>
        </p:txBody>
      </p:sp>
      <p:cxnSp>
        <p:nvCxnSpPr>
          <p:cNvPr id="6" name="Google Shape;1475;p163">
            <a:extLst>
              <a:ext uri="{FF2B5EF4-FFF2-40B4-BE49-F238E27FC236}">
                <a16:creationId xmlns:a16="http://schemas.microsoft.com/office/drawing/2014/main" id="{60CADA25-44B1-054D-E653-FADFF15EDEE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476;p163">
            <a:extLst>
              <a:ext uri="{FF2B5EF4-FFF2-40B4-BE49-F238E27FC236}">
                <a16:creationId xmlns:a16="http://schemas.microsoft.com/office/drawing/2014/main" id="{B2E04899-C0FD-6B17-22F9-5D6868DEB80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477;p163">
            <a:extLst>
              <a:ext uri="{FF2B5EF4-FFF2-40B4-BE49-F238E27FC236}">
                <a16:creationId xmlns:a16="http://schemas.microsoft.com/office/drawing/2014/main" id="{A2800672-257C-9ADC-1DFC-8403FF58B65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478;p163">
              <a:extLst>
                <a:ext uri="{FF2B5EF4-FFF2-40B4-BE49-F238E27FC236}">
                  <a16:creationId xmlns:a16="http://schemas.microsoft.com/office/drawing/2014/main" id="{154848BC-2350-DA78-EE05-ABE53F5688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479;p163">
              <a:extLst>
                <a:ext uri="{FF2B5EF4-FFF2-40B4-BE49-F238E27FC236}">
                  <a16:creationId xmlns:a16="http://schemas.microsoft.com/office/drawing/2014/main" id="{6371520E-29D6-A089-4527-022404BD4F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480;p163">
                <a:extLst>
                  <a:ext uri="{FF2B5EF4-FFF2-40B4-BE49-F238E27FC236}">
                    <a16:creationId xmlns:a16="http://schemas.microsoft.com/office/drawing/2014/main" id="{F7421ADF-C555-2C5F-15B7-6BA1B8895DA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481;p163">
                <a:extLst>
                  <a:ext uri="{FF2B5EF4-FFF2-40B4-BE49-F238E27FC236}">
                    <a16:creationId xmlns:a16="http://schemas.microsoft.com/office/drawing/2014/main" id="{32A03593-8C99-DF6F-EFE5-4379E3F6CDF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482;p163" descr="Open quotation mark with solid fill">
            <a:extLst>
              <a:ext uri="{FF2B5EF4-FFF2-40B4-BE49-F238E27FC236}">
                <a16:creationId xmlns:a16="http://schemas.microsoft.com/office/drawing/2014/main" id="{D1D37C24-2DEE-01DF-AF9E-9574DCFB52B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4661611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84;p164">
            <a:extLst>
              <a:ext uri="{FF2B5EF4-FFF2-40B4-BE49-F238E27FC236}">
                <a16:creationId xmlns:a16="http://schemas.microsoft.com/office/drawing/2014/main" id="{72586482-70CB-BD4D-0B54-6EBE6EA2C68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485;p164">
              <a:extLst>
                <a:ext uri="{FF2B5EF4-FFF2-40B4-BE49-F238E27FC236}">
                  <a16:creationId xmlns:a16="http://schemas.microsoft.com/office/drawing/2014/main" id="{3A18DB91-DB6E-7687-1E9F-C2A774921D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86;p164">
              <a:extLst>
                <a:ext uri="{FF2B5EF4-FFF2-40B4-BE49-F238E27FC236}">
                  <a16:creationId xmlns:a16="http://schemas.microsoft.com/office/drawing/2014/main" id="{3F179E7A-E38D-B800-1F06-4F3A14ACF46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487;p164">
                <a:extLst>
                  <a:ext uri="{FF2B5EF4-FFF2-40B4-BE49-F238E27FC236}">
                    <a16:creationId xmlns:a16="http://schemas.microsoft.com/office/drawing/2014/main" id="{C8CCF328-C6DD-CEE4-7D7F-633D1362D78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488;p164">
                <a:extLst>
                  <a:ext uri="{FF2B5EF4-FFF2-40B4-BE49-F238E27FC236}">
                    <a16:creationId xmlns:a16="http://schemas.microsoft.com/office/drawing/2014/main" id="{9D5C34C1-0E3E-5FA9-C312-465390675DE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489;p164">
            <a:extLst>
              <a:ext uri="{FF2B5EF4-FFF2-40B4-BE49-F238E27FC236}">
                <a16:creationId xmlns:a16="http://schemas.microsoft.com/office/drawing/2014/main" id="{80A96197-2425-D021-5275-2CF05797DE5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90;p164">
            <a:extLst>
              <a:ext uri="{FF2B5EF4-FFF2-40B4-BE49-F238E27FC236}">
                <a16:creationId xmlns:a16="http://schemas.microsoft.com/office/drawing/2014/main" id="{FC4AF035-6A45-5A00-9601-4FCB5C5243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491;p164">
            <a:extLst>
              <a:ext uri="{FF2B5EF4-FFF2-40B4-BE49-F238E27FC236}">
                <a16:creationId xmlns:a16="http://schemas.microsoft.com/office/drawing/2014/main" id="{7038B52B-F80C-9B36-682F-6081FE6895B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54F104F-D9E1-4318-B21B-1390BECAF19C}" type="slidenum">
              <a:t>‹#›</a:t>
            </a:fld>
            <a:endParaRPr lang="en-US"/>
          </a:p>
        </p:txBody>
      </p:sp>
      <p:cxnSp>
        <p:nvCxnSpPr>
          <p:cNvPr id="10" name="Google Shape;1492;p164">
            <a:extLst>
              <a:ext uri="{FF2B5EF4-FFF2-40B4-BE49-F238E27FC236}">
                <a16:creationId xmlns:a16="http://schemas.microsoft.com/office/drawing/2014/main" id="{EAC36F93-BB1C-EDC6-7E21-9EA4CDC2627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493;p164">
            <a:extLst>
              <a:ext uri="{FF2B5EF4-FFF2-40B4-BE49-F238E27FC236}">
                <a16:creationId xmlns:a16="http://schemas.microsoft.com/office/drawing/2014/main" id="{09631955-5459-E741-C1E4-A3A267233CB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619794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95;p165">
            <a:extLst>
              <a:ext uri="{FF2B5EF4-FFF2-40B4-BE49-F238E27FC236}">
                <a16:creationId xmlns:a16="http://schemas.microsoft.com/office/drawing/2014/main" id="{C8D3664B-43BB-8D78-93D9-D921CBBAB4C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496;p165">
            <a:extLst>
              <a:ext uri="{FF2B5EF4-FFF2-40B4-BE49-F238E27FC236}">
                <a16:creationId xmlns:a16="http://schemas.microsoft.com/office/drawing/2014/main" id="{8F678E49-9ACF-522B-AD71-23BCC6F802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497;p165">
            <a:extLst>
              <a:ext uri="{FF2B5EF4-FFF2-40B4-BE49-F238E27FC236}">
                <a16:creationId xmlns:a16="http://schemas.microsoft.com/office/drawing/2014/main" id="{E614E58F-733B-0866-382A-37CC01B63AF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498;p165">
              <a:extLst>
                <a:ext uri="{FF2B5EF4-FFF2-40B4-BE49-F238E27FC236}">
                  <a16:creationId xmlns:a16="http://schemas.microsoft.com/office/drawing/2014/main" id="{073427EC-CC75-C735-9446-8CE698D476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499;p165">
              <a:extLst>
                <a:ext uri="{FF2B5EF4-FFF2-40B4-BE49-F238E27FC236}">
                  <a16:creationId xmlns:a16="http://schemas.microsoft.com/office/drawing/2014/main" id="{9B9B8E28-70EA-2206-8BBF-FCD609BDDA1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500;p165">
                <a:extLst>
                  <a:ext uri="{FF2B5EF4-FFF2-40B4-BE49-F238E27FC236}">
                    <a16:creationId xmlns:a16="http://schemas.microsoft.com/office/drawing/2014/main" id="{E8A3559C-2388-00E6-71A4-C6717B9A8A2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501;p165">
                <a:extLst>
                  <a:ext uri="{FF2B5EF4-FFF2-40B4-BE49-F238E27FC236}">
                    <a16:creationId xmlns:a16="http://schemas.microsoft.com/office/drawing/2014/main" id="{9C12A515-2C63-50C3-124B-E168F45E047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502;p165">
            <a:extLst>
              <a:ext uri="{FF2B5EF4-FFF2-40B4-BE49-F238E27FC236}">
                <a16:creationId xmlns:a16="http://schemas.microsoft.com/office/drawing/2014/main" id="{34C25DB0-48C7-0884-1E3A-816E7753C02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503;p165">
            <a:extLst>
              <a:ext uri="{FF2B5EF4-FFF2-40B4-BE49-F238E27FC236}">
                <a16:creationId xmlns:a16="http://schemas.microsoft.com/office/drawing/2014/main" id="{67A86993-8947-46D3-1A35-ABB38E3457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4618E79A-765A-4CBE-A82C-22B3705D4009}" type="slidenum">
              <a:t>‹#›</a:t>
            </a:fld>
            <a:endParaRPr lang="en-US"/>
          </a:p>
        </p:txBody>
      </p:sp>
      <p:cxnSp>
        <p:nvCxnSpPr>
          <p:cNvPr id="11" name="Google Shape;1504;p165">
            <a:extLst>
              <a:ext uri="{FF2B5EF4-FFF2-40B4-BE49-F238E27FC236}">
                <a16:creationId xmlns:a16="http://schemas.microsoft.com/office/drawing/2014/main" id="{C6265AAC-F929-A91F-D0B5-3AAD52E3E11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505;p165">
            <a:extLst>
              <a:ext uri="{FF2B5EF4-FFF2-40B4-BE49-F238E27FC236}">
                <a16:creationId xmlns:a16="http://schemas.microsoft.com/office/drawing/2014/main" id="{62DBC2FC-39E1-67C8-B14C-71A0A7E239C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273275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07;p166">
            <a:extLst>
              <a:ext uri="{FF2B5EF4-FFF2-40B4-BE49-F238E27FC236}">
                <a16:creationId xmlns:a16="http://schemas.microsoft.com/office/drawing/2014/main" id="{26389FAF-6224-3E79-1FB5-50E92166F18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08;p166">
              <a:extLst>
                <a:ext uri="{FF2B5EF4-FFF2-40B4-BE49-F238E27FC236}">
                  <a16:creationId xmlns:a16="http://schemas.microsoft.com/office/drawing/2014/main" id="{EE709564-BA71-2C24-E6C1-A857D06B27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09;p166">
              <a:extLst>
                <a:ext uri="{FF2B5EF4-FFF2-40B4-BE49-F238E27FC236}">
                  <a16:creationId xmlns:a16="http://schemas.microsoft.com/office/drawing/2014/main" id="{5EA7B813-0CB6-F504-C9DA-3E25CF3AA33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10;p166">
                <a:extLst>
                  <a:ext uri="{FF2B5EF4-FFF2-40B4-BE49-F238E27FC236}">
                    <a16:creationId xmlns:a16="http://schemas.microsoft.com/office/drawing/2014/main" id="{B21835A0-4CE6-B1F9-EC8E-23BC22782FB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11;p166">
                <a:extLst>
                  <a:ext uri="{FF2B5EF4-FFF2-40B4-BE49-F238E27FC236}">
                    <a16:creationId xmlns:a16="http://schemas.microsoft.com/office/drawing/2014/main" id="{E1E39492-CBE6-36B2-9BD2-972415EF34F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12;p166">
            <a:extLst>
              <a:ext uri="{FF2B5EF4-FFF2-40B4-BE49-F238E27FC236}">
                <a16:creationId xmlns:a16="http://schemas.microsoft.com/office/drawing/2014/main" id="{1E9C97B5-3949-4646-F9CA-FB9C164EA47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13;p166">
            <a:extLst>
              <a:ext uri="{FF2B5EF4-FFF2-40B4-BE49-F238E27FC236}">
                <a16:creationId xmlns:a16="http://schemas.microsoft.com/office/drawing/2014/main" id="{28DF0E32-6A1C-7B8D-475B-D43A1FA3238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514;p166">
            <a:extLst>
              <a:ext uri="{FF2B5EF4-FFF2-40B4-BE49-F238E27FC236}">
                <a16:creationId xmlns:a16="http://schemas.microsoft.com/office/drawing/2014/main" id="{4EF883FB-EA35-C606-40B5-42FF9E1C3F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515;p166">
            <a:extLst>
              <a:ext uri="{FF2B5EF4-FFF2-40B4-BE49-F238E27FC236}">
                <a16:creationId xmlns:a16="http://schemas.microsoft.com/office/drawing/2014/main" id="{CFDC5A2F-3F8F-FC3B-6250-433954E50B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516;p166">
            <a:extLst>
              <a:ext uri="{FF2B5EF4-FFF2-40B4-BE49-F238E27FC236}">
                <a16:creationId xmlns:a16="http://schemas.microsoft.com/office/drawing/2014/main" id="{D5D8D18A-1D20-1C11-BC54-84C79AD2DC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517;p166">
            <a:extLst>
              <a:ext uri="{FF2B5EF4-FFF2-40B4-BE49-F238E27FC236}">
                <a16:creationId xmlns:a16="http://schemas.microsoft.com/office/drawing/2014/main" id="{DFB91F5B-8060-89AD-5C02-0264492FE10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C2E413-672C-4EB7-9CB7-C7247D6C227C}" type="slidenum">
              <a:t>‹#›</a:t>
            </a:fld>
            <a:endParaRPr lang="en-US"/>
          </a:p>
        </p:txBody>
      </p:sp>
      <p:cxnSp>
        <p:nvCxnSpPr>
          <p:cNvPr id="13" name="Google Shape;1518;p166">
            <a:extLst>
              <a:ext uri="{FF2B5EF4-FFF2-40B4-BE49-F238E27FC236}">
                <a16:creationId xmlns:a16="http://schemas.microsoft.com/office/drawing/2014/main" id="{45FE7C1E-CD2A-0DB1-E2B9-7761941CE33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519;p166">
            <a:extLst>
              <a:ext uri="{FF2B5EF4-FFF2-40B4-BE49-F238E27FC236}">
                <a16:creationId xmlns:a16="http://schemas.microsoft.com/office/drawing/2014/main" id="{8C72763C-FAB5-4086-E963-3CCA9CC0FBD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157073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21;p167">
            <a:extLst>
              <a:ext uri="{FF2B5EF4-FFF2-40B4-BE49-F238E27FC236}">
                <a16:creationId xmlns:a16="http://schemas.microsoft.com/office/drawing/2014/main" id="{EF4B1DDD-7D36-4B26-AD4F-18B2C58EDB9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22;p167">
              <a:extLst>
                <a:ext uri="{FF2B5EF4-FFF2-40B4-BE49-F238E27FC236}">
                  <a16:creationId xmlns:a16="http://schemas.microsoft.com/office/drawing/2014/main" id="{81CA8D2C-BF04-4908-E0A6-70BDC1D82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23;p167">
              <a:extLst>
                <a:ext uri="{FF2B5EF4-FFF2-40B4-BE49-F238E27FC236}">
                  <a16:creationId xmlns:a16="http://schemas.microsoft.com/office/drawing/2014/main" id="{ED2E106E-E521-2CFC-D10E-F578B93D815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24;p167">
                <a:extLst>
                  <a:ext uri="{FF2B5EF4-FFF2-40B4-BE49-F238E27FC236}">
                    <a16:creationId xmlns:a16="http://schemas.microsoft.com/office/drawing/2014/main" id="{B1796946-81DA-519A-F9B6-A62CE755EB6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25;p167">
                <a:extLst>
                  <a:ext uri="{FF2B5EF4-FFF2-40B4-BE49-F238E27FC236}">
                    <a16:creationId xmlns:a16="http://schemas.microsoft.com/office/drawing/2014/main" id="{AD60B863-0452-528E-CA82-B53C174E0D3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26;p167">
            <a:extLst>
              <a:ext uri="{FF2B5EF4-FFF2-40B4-BE49-F238E27FC236}">
                <a16:creationId xmlns:a16="http://schemas.microsoft.com/office/drawing/2014/main" id="{63750B69-D743-2D67-6EA1-72D77BCFE38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27;p167">
            <a:extLst>
              <a:ext uri="{FF2B5EF4-FFF2-40B4-BE49-F238E27FC236}">
                <a16:creationId xmlns:a16="http://schemas.microsoft.com/office/drawing/2014/main" id="{39F9C2E0-2D0E-1D91-A826-BDAD30D6AF6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611E36-04B2-49AF-ABFF-C663B2AF7FEF}" type="slidenum">
              <a:t>‹#›</a:t>
            </a:fld>
            <a:endParaRPr lang="en-US"/>
          </a:p>
        </p:txBody>
      </p:sp>
      <p:cxnSp>
        <p:nvCxnSpPr>
          <p:cNvPr id="9" name="Google Shape;1528;p167">
            <a:extLst>
              <a:ext uri="{FF2B5EF4-FFF2-40B4-BE49-F238E27FC236}">
                <a16:creationId xmlns:a16="http://schemas.microsoft.com/office/drawing/2014/main" id="{A7D7E9DF-2EEA-70B0-D141-AD0452D795D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529;p167">
            <a:extLst>
              <a:ext uri="{FF2B5EF4-FFF2-40B4-BE49-F238E27FC236}">
                <a16:creationId xmlns:a16="http://schemas.microsoft.com/office/drawing/2014/main" id="{4AD630D9-D6D0-DF9E-E510-E7A3B6070F1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526344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31;p168">
            <a:extLst>
              <a:ext uri="{FF2B5EF4-FFF2-40B4-BE49-F238E27FC236}">
                <a16:creationId xmlns:a16="http://schemas.microsoft.com/office/drawing/2014/main" id="{26AB380E-4E93-4CAA-239B-31530A5EA43B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532;p168">
              <a:extLst>
                <a:ext uri="{FF2B5EF4-FFF2-40B4-BE49-F238E27FC236}">
                  <a16:creationId xmlns:a16="http://schemas.microsoft.com/office/drawing/2014/main" id="{FC30F387-DF11-BB34-737E-49C9DEFF73C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533;p168">
              <a:extLst>
                <a:ext uri="{FF2B5EF4-FFF2-40B4-BE49-F238E27FC236}">
                  <a16:creationId xmlns:a16="http://schemas.microsoft.com/office/drawing/2014/main" id="{96389E63-09E7-CA79-B729-EF0645159F0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534;p168">
            <a:extLst>
              <a:ext uri="{FF2B5EF4-FFF2-40B4-BE49-F238E27FC236}">
                <a16:creationId xmlns:a16="http://schemas.microsoft.com/office/drawing/2014/main" id="{E0A5E2A3-B185-A143-764B-37E8A0A9CD95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535;p168">
            <a:extLst>
              <a:ext uri="{FF2B5EF4-FFF2-40B4-BE49-F238E27FC236}">
                <a16:creationId xmlns:a16="http://schemas.microsoft.com/office/drawing/2014/main" id="{E4DF7159-BEE3-98AE-C169-AD4E8D3151D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536;p168">
            <a:extLst>
              <a:ext uri="{FF2B5EF4-FFF2-40B4-BE49-F238E27FC236}">
                <a16:creationId xmlns:a16="http://schemas.microsoft.com/office/drawing/2014/main" id="{DB172C51-00A1-20FF-922C-14F60E72E6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537;p168">
            <a:extLst>
              <a:ext uri="{FF2B5EF4-FFF2-40B4-BE49-F238E27FC236}">
                <a16:creationId xmlns:a16="http://schemas.microsoft.com/office/drawing/2014/main" id="{711C0BCF-EC68-A0AB-0396-0D03EDC6BD0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5749801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40;p169">
            <a:extLst>
              <a:ext uri="{FF2B5EF4-FFF2-40B4-BE49-F238E27FC236}">
                <a16:creationId xmlns:a16="http://schemas.microsoft.com/office/drawing/2014/main" id="{EE3CE248-9812-7A87-992E-B60DA3CDDC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B8B2EF-FAAC-4880-9D5F-77EDEA3214E6}" type="slidenum">
              <a:t>‹#›</a:t>
            </a:fld>
            <a:endParaRPr lang="en-US"/>
          </a:p>
        </p:txBody>
      </p:sp>
      <p:cxnSp>
        <p:nvCxnSpPr>
          <p:cNvPr id="3" name="Google Shape;1541;p169">
            <a:extLst>
              <a:ext uri="{FF2B5EF4-FFF2-40B4-BE49-F238E27FC236}">
                <a16:creationId xmlns:a16="http://schemas.microsoft.com/office/drawing/2014/main" id="{2CBAA607-2A5E-EC7E-B2CE-F4B7B38607D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542;p169">
            <a:extLst>
              <a:ext uri="{FF2B5EF4-FFF2-40B4-BE49-F238E27FC236}">
                <a16:creationId xmlns:a16="http://schemas.microsoft.com/office/drawing/2014/main" id="{0A97BBFC-383E-E0F3-9568-6C3774F9935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543;p169">
            <a:extLst>
              <a:ext uri="{FF2B5EF4-FFF2-40B4-BE49-F238E27FC236}">
                <a16:creationId xmlns:a16="http://schemas.microsoft.com/office/drawing/2014/main" id="{FE90DE8A-2FD8-1DDB-D702-CD5FCDFF65F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544;p169">
              <a:extLst>
                <a:ext uri="{FF2B5EF4-FFF2-40B4-BE49-F238E27FC236}">
                  <a16:creationId xmlns:a16="http://schemas.microsoft.com/office/drawing/2014/main" id="{901E1FD6-8C9C-B842-5235-2F1347F571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545;p169">
              <a:extLst>
                <a:ext uri="{FF2B5EF4-FFF2-40B4-BE49-F238E27FC236}">
                  <a16:creationId xmlns:a16="http://schemas.microsoft.com/office/drawing/2014/main" id="{88AE21F2-4222-0A70-CA31-7B770C9EF9E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546;p169">
                <a:extLst>
                  <a:ext uri="{FF2B5EF4-FFF2-40B4-BE49-F238E27FC236}">
                    <a16:creationId xmlns:a16="http://schemas.microsoft.com/office/drawing/2014/main" id="{514B1B67-6CB5-3C34-027E-4F7E7CFDD17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547;p169">
                <a:extLst>
                  <a:ext uri="{FF2B5EF4-FFF2-40B4-BE49-F238E27FC236}">
                    <a16:creationId xmlns:a16="http://schemas.microsoft.com/office/drawing/2014/main" id="{59F9958C-15A0-94F4-FDEA-2791AB8864B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612561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49;p170">
            <a:extLst>
              <a:ext uri="{FF2B5EF4-FFF2-40B4-BE49-F238E27FC236}">
                <a16:creationId xmlns:a16="http://schemas.microsoft.com/office/drawing/2014/main" id="{C5DC0620-8417-DBFE-BFB2-E781A9C3B88F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50;p170">
            <a:extLst>
              <a:ext uri="{FF2B5EF4-FFF2-40B4-BE49-F238E27FC236}">
                <a16:creationId xmlns:a16="http://schemas.microsoft.com/office/drawing/2014/main" id="{6B155279-F88E-B023-5068-60E2188744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551;p170">
            <a:extLst>
              <a:ext uri="{FF2B5EF4-FFF2-40B4-BE49-F238E27FC236}">
                <a16:creationId xmlns:a16="http://schemas.microsoft.com/office/drawing/2014/main" id="{8A914A1B-1DAE-7CF6-8012-FF45EECBB97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553;p170">
            <a:extLst>
              <a:ext uri="{FF2B5EF4-FFF2-40B4-BE49-F238E27FC236}">
                <a16:creationId xmlns:a16="http://schemas.microsoft.com/office/drawing/2014/main" id="{339B683C-F32C-8778-C352-FF5409634F4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554;p170">
              <a:extLst>
                <a:ext uri="{FF2B5EF4-FFF2-40B4-BE49-F238E27FC236}">
                  <a16:creationId xmlns:a16="http://schemas.microsoft.com/office/drawing/2014/main" id="{27D4F409-BB66-1CCD-97CE-D7427C7DC9B1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555;p170">
              <a:extLst>
                <a:ext uri="{FF2B5EF4-FFF2-40B4-BE49-F238E27FC236}">
                  <a16:creationId xmlns:a16="http://schemas.microsoft.com/office/drawing/2014/main" id="{63CACC6C-C4B9-2A53-6BC6-995E37D9BE5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556;p170">
              <a:extLst>
                <a:ext uri="{FF2B5EF4-FFF2-40B4-BE49-F238E27FC236}">
                  <a16:creationId xmlns:a16="http://schemas.microsoft.com/office/drawing/2014/main" id="{3C1BE5F5-6B3B-FE6A-A177-35873C7EE0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39939504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2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8;p171">
            <a:extLst>
              <a:ext uri="{FF2B5EF4-FFF2-40B4-BE49-F238E27FC236}">
                <a16:creationId xmlns:a16="http://schemas.microsoft.com/office/drawing/2014/main" id="{72F14344-1B9A-830E-628A-3371E5B5411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559;p171">
              <a:extLst>
                <a:ext uri="{FF2B5EF4-FFF2-40B4-BE49-F238E27FC236}">
                  <a16:creationId xmlns:a16="http://schemas.microsoft.com/office/drawing/2014/main" id="{618CE193-EF40-CB8A-ED84-ED87ADD4B3F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560;p171">
              <a:extLst>
                <a:ext uri="{FF2B5EF4-FFF2-40B4-BE49-F238E27FC236}">
                  <a16:creationId xmlns:a16="http://schemas.microsoft.com/office/drawing/2014/main" id="{0E65EE99-4389-FC96-3C1E-9B9F5C972F1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561;p171">
              <a:extLst>
                <a:ext uri="{FF2B5EF4-FFF2-40B4-BE49-F238E27FC236}">
                  <a16:creationId xmlns:a16="http://schemas.microsoft.com/office/drawing/2014/main" id="{536EAC1F-8789-FBEB-4669-DD00C72F953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562;p171">
              <a:extLst>
                <a:ext uri="{FF2B5EF4-FFF2-40B4-BE49-F238E27FC236}">
                  <a16:creationId xmlns:a16="http://schemas.microsoft.com/office/drawing/2014/main" id="{73489F53-1BB7-72E4-F825-D5CC11D7D2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563;p171">
            <a:extLst>
              <a:ext uri="{FF2B5EF4-FFF2-40B4-BE49-F238E27FC236}">
                <a16:creationId xmlns:a16="http://schemas.microsoft.com/office/drawing/2014/main" id="{44A3E151-DE7A-2E87-3882-846148CBB0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64;p171">
            <a:extLst>
              <a:ext uri="{FF2B5EF4-FFF2-40B4-BE49-F238E27FC236}">
                <a16:creationId xmlns:a16="http://schemas.microsoft.com/office/drawing/2014/main" id="{903C4859-CB05-4E02-E8B7-67EB7A649A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75630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_OBJE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19">
            <a:extLst>
              <a:ext uri="{FF2B5EF4-FFF2-40B4-BE49-F238E27FC236}">
                <a16:creationId xmlns:a16="http://schemas.microsoft.com/office/drawing/2014/main" id="{13516805-79AB-36CA-5D51-F1F59F3205F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45;p19">
            <a:extLst>
              <a:ext uri="{FF2B5EF4-FFF2-40B4-BE49-F238E27FC236}">
                <a16:creationId xmlns:a16="http://schemas.microsoft.com/office/drawing/2014/main" id="{4F7B9F81-3F00-8C81-3446-B15506A74B1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46;p19">
            <a:extLst>
              <a:ext uri="{FF2B5EF4-FFF2-40B4-BE49-F238E27FC236}">
                <a16:creationId xmlns:a16="http://schemas.microsoft.com/office/drawing/2014/main" id="{97AD1FAA-3F4F-AE11-A8B0-A8C63681F90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47;p19">
              <a:extLst>
                <a:ext uri="{FF2B5EF4-FFF2-40B4-BE49-F238E27FC236}">
                  <a16:creationId xmlns:a16="http://schemas.microsoft.com/office/drawing/2014/main" id="{94D7729A-27C0-17D1-F44D-41464B2A84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48;p19">
              <a:extLst>
                <a:ext uri="{FF2B5EF4-FFF2-40B4-BE49-F238E27FC236}">
                  <a16:creationId xmlns:a16="http://schemas.microsoft.com/office/drawing/2014/main" id="{87B6F9BC-C2B4-F716-308D-54B68BB9650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49;p19">
                <a:extLst>
                  <a:ext uri="{FF2B5EF4-FFF2-40B4-BE49-F238E27FC236}">
                    <a16:creationId xmlns:a16="http://schemas.microsoft.com/office/drawing/2014/main" id="{A698B7CC-472C-49C9-A456-57A0AEC0BCA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0;p19">
                <a:extLst>
                  <a:ext uri="{FF2B5EF4-FFF2-40B4-BE49-F238E27FC236}">
                    <a16:creationId xmlns:a16="http://schemas.microsoft.com/office/drawing/2014/main" id="{6243ECC9-885B-2498-727D-684512F340C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1;p19">
            <a:extLst>
              <a:ext uri="{FF2B5EF4-FFF2-40B4-BE49-F238E27FC236}">
                <a16:creationId xmlns:a16="http://schemas.microsoft.com/office/drawing/2014/main" id="{17FC7AB2-FD04-4986-FDD7-AF8B9BD217ED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2;p19">
            <a:extLst>
              <a:ext uri="{FF2B5EF4-FFF2-40B4-BE49-F238E27FC236}">
                <a16:creationId xmlns:a16="http://schemas.microsoft.com/office/drawing/2014/main" id="{2E4CF715-EDF0-A1EE-92C9-FFB8678E617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8A6C2298-2646-4A7F-AEF2-BA3AA8FC721B}" type="slidenum">
              <a:t>‹#›</a:t>
            </a:fld>
            <a:endParaRPr lang="en-US"/>
          </a:p>
        </p:txBody>
      </p:sp>
      <p:cxnSp>
        <p:nvCxnSpPr>
          <p:cNvPr id="11" name="Google Shape;53;p19">
            <a:extLst>
              <a:ext uri="{FF2B5EF4-FFF2-40B4-BE49-F238E27FC236}">
                <a16:creationId xmlns:a16="http://schemas.microsoft.com/office/drawing/2014/main" id="{EB631BC7-F349-C55D-6C59-05AA0CCB608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4;p19">
            <a:extLst>
              <a:ext uri="{FF2B5EF4-FFF2-40B4-BE49-F238E27FC236}">
                <a16:creationId xmlns:a16="http://schemas.microsoft.com/office/drawing/2014/main" id="{73B905E4-867D-E81D-01F3-F35F743D829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543723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66;p172">
            <a:extLst>
              <a:ext uri="{FF2B5EF4-FFF2-40B4-BE49-F238E27FC236}">
                <a16:creationId xmlns:a16="http://schemas.microsoft.com/office/drawing/2014/main" id="{2FDE651A-0CEA-A075-EA75-EBB0A23D34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567;p172">
            <a:extLst>
              <a:ext uri="{FF2B5EF4-FFF2-40B4-BE49-F238E27FC236}">
                <a16:creationId xmlns:a16="http://schemas.microsoft.com/office/drawing/2014/main" id="{A47C15A3-BECD-2CF1-D4B4-BF98547A9916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568;p172">
            <a:extLst>
              <a:ext uri="{FF2B5EF4-FFF2-40B4-BE49-F238E27FC236}">
                <a16:creationId xmlns:a16="http://schemas.microsoft.com/office/drawing/2014/main" id="{AB472276-4AF6-C37E-42A2-C202A737F40D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569;p172">
              <a:extLst>
                <a:ext uri="{FF2B5EF4-FFF2-40B4-BE49-F238E27FC236}">
                  <a16:creationId xmlns:a16="http://schemas.microsoft.com/office/drawing/2014/main" id="{9E471B82-365F-6837-B673-50A77DDB38E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570;p172">
              <a:extLst>
                <a:ext uri="{FF2B5EF4-FFF2-40B4-BE49-F238E27FC236}">
                  <a16:creationId xmlns:a16="http://schemas.microsoft.com/office/drawing/2014/main" id="{6F02B7C2-50D5-5D6F-3877-B8A5D2683D1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572;p172">
            <a:extLst>
              <a:ext uri="{FF2B5EF4-FFF2-40B4-BE49-F238E27FC236}">
                <a16:creationId xmlns:a16="http://schemas.microsoft.com/office/drawing/2014/main" id="{977F1F54-96E7-BA4E-51C9-4CF5CEDAF18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84495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4;p173">
            <a:extLst>
              <a:ext uri="{FF2B5EF4-FFF2-40B4-BE49-F238E27FC236}">
                <a16:creationId xmlns:a16="http://schemas.microsoft.com/office/drawing/2014/main" id="{0AA1E255-B478-19ED-655B-F7A64A7C9F29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575;p173">
            <a:extLst>
              <a:ext uri="{FF2B5EF4-FFF2-40B4-BE49-F238E27FC236}">
                <a16:creationId xmlns:a16="http://schemas.microsoft.com/office/drawing/2014/main" id="{39604164-22B5-8060-54DD-1B8AE3554B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576;p173">
            <a:extLst>
              <a:ext uri="{FF2B5EF4-FFF2-40B4-BE49-F238E27FC236}">
                <a16:creationId xmlns:a16="http://schemas.microsoft.com/office/drawing/2014/main" id="{16A49A8D-8679-706B-42A4-B87FC3808F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577;p173">
            <a:extLst>
              <a:ext uri="{FF2B5EF4-FFF2-40B4-BE49-F238E27FC236}">
                <a16:creationId xmlns:a16="http://schemas.microsoft.com/office/drawing/2014/main" id="{0E44697A-FBDD-2A19-89F9-EAC70BFACA3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ADF782E-B9DC-4C0B-8263-0A12F065949A}" type="slidenum">
              <a:t>‹#›</a:t>
            </a:fld>
            <a:endParaRPr lang="en-US"/>
          </a:p>
        </p:txBody>
      </p:sp>
      <p:cxnSp>
        <p:nvCxnSpPr>
          <p:cNvPr id="6" name="Google Shape;1578;p173">
            <a:extLst>
              <a:ext uri="{FF2B5EF4-FFF2-40B4-BE49-F238E27FC236}">
                <a16:creationId xmlns:a16="http://schemas.microsoft.com/office/drawing/2014/main" id="{5243C49F-6992-EE50-27E4-EDD94F8BD8D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579;p173">
            <a:extLst>
              <a:ext uri="{FF2B5EF4-FFF2-40B4-BE49-F238E27FC236}">
                <a16:creationId xmlns:a16="http://schemas.microsoft.com/office/drawing/2014/main" id="{1E4261F1-1773-6A14-559F-02ED856F15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580;p173">
            <a:extLst>
              <a:ext uri="{FF2B5EF4-FFF2-40B4-BE49-F238E27FC236}">
                <a16:creationId xmlns:a16="http://schemas.microsoft.com/office/drawing/2014/main" id="{64644F23-099E-E14D-40D3-76CCC5D3039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581;p173">
              <a:extLst>
                <a:ext uri="{FF2B5EF4-FFF2-40B4-BE49-F238E27FC236}">
                  <a16:creationId xmlns:a16="http://schemas.microsoft.com/office/drawing/2014/main" id="{3ACE5A1A-C96C-0EAC-62E2-DE21E3713C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582;p173">
              <a:extLst>
                <a:ext uri="{FF2B5EF4-FFF2-40B4-BE49-F238E27FC236}">
                  <a16:creationId xmlns:a16="http://schemas.microsoft.com/office/drawing/2014/main" id="{25D4CD2B-21A0-4DBD-BCFB-95571E185D0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583;p173">
                <a:extLst>
                  <a:ext uri="{FF2B5EF4-FFF2-40B4-BE49-F238E27FC236}">
                    <a16:creationId xmlns:a16="http://schemas.microsoft.com/office/drawing/2014/main" id="{B400CABD-B55C-5A04-5DFB-D13C6E3B5A5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584;p173">
                <a:extLst>
                  <a:ext uri="{FF2B5EF4-FFF2-40B4-BE49-F238E27FC236}">
                    <a16:creationId xmlns:a16="http://schemas.microsoft.com/office/drawing/2014/main" id="{87989F43-6F8E-D065-9C93-D026D94A0F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585;p173" descr="Open quotation mark with solid fill">
            <a:extLst>
              <a:ext uri="{FF2B5EF4-FFF2-40B4-BE49-F238E27FC236}">
                <a16:creationId xmlns:a16="http://schemas.microsoft.com/office/drawing/2014/main" id="{195137D7-A7C8-F095-5DD7-AE4DBEC5753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08135982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87;p174">
            <a:extLst>
              <a:ext uri="{FF2B5EF4-FFF2-40B4-BE49-F238E27FC236}">
                <a16:creationId xmlns:a16="http://schemas.microsoft.com/office/drawing/2014/main" id="{918A31EB-35F1-FAE7-C3EF-AE4FC99BF10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588;p174">
              <a:extLst>
                <a:ext uri="{FF2B5EF4-FFF2-40B4-BE49-F238E27FC236}">
                  <a16:creationId xmlns:a16="http://schemas.microsoft.com/office/drawing/2014/main" id="{B93E843E-86F5-DC6F-0163-0148ABA865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589;p174">
              <a:extLst>
                <a:ext uri="{FF2B5EF4-FFF2-40B4-BE49-F238E27FC236}">
                  <a16:creationId xmlns:a16="http://schemas.microsoft.com/office/drawing/2014/main" id="{B22AC808-F00F-33C7-6B9C-9D3C2D82DB0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590;p174">
                <a:extLst>
                  <a:ext uri="{FF2B5EF4-FFF2-40B4-BE49-F238E27FC236}">
                    <a16:creationId xmlns:a16="http://schemas.microsoft.com/office/drawing/2014/main" id="{605A0A38-342B-482B-7C2C-CA2B3825232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591;p174">
                <a:extLst>
                  <a:ext uri="{FF2B5EF4-FFF2-40B4-BE49-F238E27FC236}">
                    <a16:creationId xmlns:a16="http://schemas.microsoft.com/office/drawing/2014/main" id="{639729E9-C728-A170-7FBA-3A41C8CDF55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592;p174">
            <a:extLst>
              <a:ext uri="{FF2B5EF4-FFF2-40B4-BE49-F238E27FC236}">
                <a16:creationId xmlns:a16="http://schemas.microsoft.com/office/drawing/2014/main" id="{4918DD79-AE67-7116-CABD-8919F9C56B5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593;p174">
            <a:extLst>
              <a:ext uri="{FF2B5EF4-FFF2-40B4-BE49-F238E27FC236}">
                <a16:creationId xmlns:a16="http://schemas.microsoft.com/office/drawing/2014/main" id="{02064EFF-3D88-8C5C-7510-66CD80297B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594;p174">
            <a:extLst>
              <a:ext uri="{FF2B5EF4-FFF2-40B4-BE49-F238E27FC236}">
                <a16:creationId xmlns:a16="http://schemas.microsoft.com/office/drawing/2014/main" id="{520D9B6E-B045-395A-4438-9E37082256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DFC3E64-8944-491C-8866-19709D95D1B5}" type="slidenum">
              <a:t>‹#›</a:t>
            </a:fld>
            <a:endParaRPr lang="en-US"/>
          </a:p>
        </p:txBody>
      </p:sp>
      <p:cxnSp>
        <p:nvCxnSpPr>
          <p:cNvPr id="10" name="Google Shape;1595;p174">
            <a:extLst>
              <a:ext uri="{FF2B5EF4-FFF2-40B4-BE49-F238E27FC236}">
                <a16:creationId xmlns:a16="http://schemas.microsoft.com/office/drawing/2014/main" id="{FAADEF87-58D5-719E-D914-A572222D1A0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596;p174">
            <a:extLst>
              <a:ext uri="{FF2B5EF4-FFF2-40B4-BE49-F238E27FC236}">
                <a16:creationId xmlns:a16="http://schemas.microsoft.com/office/drawing/2014/main" id="{4C12FBBA-EF26-C7DB-D5B1-5B4298C2936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452690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98;p175">
            <a:extLst>
              <a:ext uri="{FF2B5EF4-FFF2-40B4-BE49-F238E27FC236}">
                <a16:creationId xmlns:a16="http://schemas.microsoft.com/office/drawing/2014/main" id="{9BD197CF-0A60-7E05-FD4C-5386CD2C272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599;p175">
            <a:extLst>
              <a:ext uri="{FF2B5EF4-FFF2-40B4-BE49-F238E27FC236}">
                <a16:creationId xmlns:a16="http://schemas.microsoft.com/office/drawing/2014/main" id="{722FD4C0-ABF0-C58C-4F50-C2B6308EA0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600;p175">
            <a:extLst>
              <a:ext uri="{FF2B5EF4-FFF2-40B4-BE49-F238E27FC236}">
                <a16:creationId xmlns:a16="http://schemas.microsoft.com/office/drawing/2014/main" id="{A565FEE9-70D0-F93C-3020-07452D4D057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601;p175">
              <a:extLst>
                <a:ext uri="{FF2B5EF4-FFF2-40B4-BE49-F238E27FC236}">
                  <a16:creationId xmlns:a16="http://schemas.microsoft.com/office/drawing/2014/main" id="{DD791B31-3EF7-D879-2C67-08870AE939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602;p175">
              <a:extLst>
                <a:ext uri="{FF2B5EF4-FFF2-40B4-BE49-F238E27FC236}">
                  <a16:creationId xmlns:a16="http://schemas.microsoft.com/office/drawing/2014/main" id="{8592B1B6-E74B-283C-F69F-16D5AFB8121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603;p175">
                <a:extLst>
                  <a:ext uri="{FF2B5EF4-FFF2-40B4-BE49-F238E27FC236}">
                    <a16:creationId xmlns:a16="http://schemas.microsoft.com/office/drawing/2014/main" id="{6C384C67-F9C5-0C7B-9A69-5479FBB1085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604;p175">
                <a:extLst>
                  <a:ext uri="{FF2B5EF4-FFF2-40B4-BE49-F238E27FC236}">
                    <a16:creationId xmlns:a16="http://schemas.microsoft.com/office/drawing/2014/main" id="{F3C8E24F-81FD-46C1-DA6D-347D6D48620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605;p175">
            <a:extLst>
              <a:ext uri="{FF2B5EF4-FFF2-40B4-BE49-F238E27FC236}">
                <a16:creationId xmlns:a16="http://schemas.microsoft.com/office/drawing/2014/main" id="{0A68B168-33A9-BE9B-6810-061F083CA07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606;p175">
            <a:extLst>
              <a:ext uri="{FF2B5EF4-FFF2-40B4-BE49-F238E27FC236}">
                <a16:creationId xmlns:a16="http://schemas.microsoft.com/office/drawing/2014/main" id="{40B6D4E7-D7A5-47AB-7398-620A27254D4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B24468F8-D847-4501-84F3-2C15504DC85B}" type="slidenum">
              <a:t>‹#›</a:t>
            </a:fld>
            <a:endParaRPr lang="en-US"/>
          </a:p>
        </p:txBody>
      </p:sp>
      <p:cxnSp>
        <p:nvCxnSpPr>
          <p:cNvPr id="11" name="Google Shape;1607;p175">
            <a:extLst>
              <a:ext uri="{FF2B5EF4-FFF2-40B4-BE49-F238E27FC236}">
                <a16:creationId xmlns:a16="http://schemas.microsoft.com/office/drawing/2014/main" id="{05ACC5BF-29B3-F9DE-AB93-6181CA6B1D7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608;p175">
            <a:extLst>
              <a:ext uri="{FF2B5EF4-FFF2-40B4-BE49-F238E27FC236}">
                <a16:creationId xmlns:a16="http://schemas.microsoft.com/office/drawing/2014/main" id="{75FF8116-F4F2-B4F2-985C-448C751C8E1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76912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10;p176">
            <a:extLst>
              <a:ext uri="{FF2B5EF4-FFF2-40B4-BE49-F238E27FC236}">
                <a16:creationId xmlns:a16="http://schemas.microsoft.com/office/drawing/2014/main" id="{402754D1-C8BC-E014-B101-6DC881BD9A5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611;p176">
              <a:extLst>
                <a:ext uri="{FF2B5EF4-FFF2-40B4-BE49-F238E27FC236}">
                  <a16:creationId xmlns:a16="http://schemas.microsoft.com/office/drawing/2014/main" id="{F91D5CBA-E74C-C4AF-67A0-D83C65F7BC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612;p176">
              <a:extLst>
                <a:ext uri="{FF2B5EF4-FFF2-40B4-BE49-F238E27FC236}">
                  <a16:creationId xmlns:a16="http://schemas.microsoft.com/office/drawing/2014/main" id="{D648A3AA-79D5-25E0-F259-9248ED40DEE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613;p176">
                <a:extLst>
                  <a:ext uri="{FF2B5EF4-FFF2-40B4-BE49-F238E27FC236}">
                    <a16:creationId xmlns:a16="http://schemas.microsoft.com/office/drawing/2014/main" id="{F5EC637B-B616-7587-8DF9-EC6249395AA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614;p176">
                <a:extLst>
                  <a:ext uri="{FF2B5EF4-FFF2-40B4-BE49-F238E27FC236}">
                    <a16:creationId xmlns:a16="http://schemas.microsoft.com/office/drawing/2014/main" id="{811C46B6-2114-E351-7AC2-3E6C366BE7A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615;p176">
            <a:extLst>
              <a:ext uri="{FF2B5EF4-FFF2-40B4-BE49-F238E27FC236}">
                <a16:creationId xmlns:a16="http://schemas.microsoft.com/office/drawing/2014/main" id="{106EAB24-851A-16DD-7237-14A3F16F063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616;p176">
            <a:extLst>
              <a:ext uri="{FF2B5EF4-FFF2-40B4-BE49-F238E27FC236}">
                <a16:creationId xmlns:a16="http://schemas.microsoft.com/office/drawing/2014/main" id="{3F634365-DC92-20F3-5CC3-22712394BD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617;p176">
            <a:extLst>
              <a:ext uri="{FF2B5EF4-FFF2-40B4-BE49-F238E27FC236}">
                <a16:creationId xmlns:a16="http://schemas.microsoft.com/office/drawing/2014/main" id="{50B84D70-4239-752D-7A8B-98D8E4F8838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618;p176">
            <a:extLst>
              <a:ext uri="{FF2B5EF4-FFF2-40B4-BE49-F238E27FC236}">
                <a16:creationId xmlns:a16="http://schemas.microsoft.com/office/drawing/2014/main" id="{B6E0404D-055A-DE65-4E72-C78383B58E4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619;p176">
            <a:extLst>
              <a:ext uri="{FF2B5EF4-FFF2-40B4-BE49-F238E27FC236}">
                <a16:creationId xmlns:a16="http://schemas.microsoft.com/office/drawing/2014/main" id="{E488B85D-F7CE-14BD-B6C0-2CEA2FBE2C9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620;p176">
            <a:extLst>
              <a:ext uri="{FF2B5EF4-FFF2-40B4-BE49-F238E27FC236}">
                <a16:creationId xmlns:a16="http://schemas.microsoft.com/office/drawing/2014/main" id="{72B60E94-52B1-A8AA-7CEA-410A70E1ABF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B00264-24F5-4A00-AF6F-094B89D86A5A}" type="slidenum">
              <a:t>‹#›</a:t>
            </a:fld>
            <a:endParaRPr lang="en-US"/>
          </a:p>
        </p:txBody>
      </p:sp>
      <p:cxnSp>
        <p:nvCxnSpPr>
          <p:cNvPr id="13" name="Google Shape;1621;p176">
            <a:extLst>
              <a:ext uri="{FF2B5EF4-FFF2-40B4-BE49-F238E27FC236}">
                <a16:creationId xmlns:a16="http://schemas.microsoft.com/office/drawing/2014/main" id="{3A8E1016-5B6F-B666-727E-BB353C573DE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622;p176">
            <a:extLst>
              <a:ext uri="{FF2B5EF4-FFF2-40B4-BE49-F238E27FC236}">
                <a16:creationId xmlns:a16="http://schemas.microsoft.com/office/drawing/2014/main" id="{78035F3D-C994-9B2D-CC28-6C7F3C39BFC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41754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24;p177">
            <a:extLst>
              <a:ext uri="{FF2B5EF4-FFF2-40B4-BE49-F238E27FC236}">
                <a16:creationId xmlns:a16="http://schemas.microsoft.com/office/drawing/2014/main" id="{13F0F1BA-67CE-3A62-C201-C280810D0B9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625;p177">
              <a:extLst>
                <a:ext uri="{FF2B5EF4-FFF2-40B4-BE49-F238E27FC236}">
                  <a16:creationId xmlns:a16="http://schemas.microsoft.com/office/drawing/2014/main" id="{98535109-3C8E-4E66-2300-1542E9ABDD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626;p177">
              <a:extLst>
                <a:ext uri="{FF2B5EF4-FFF2-40B4-BE49-F238E27FC236}">
                  <a16:creationId xmlns:a16="http://schemas.microsoft.com/office/drawing/2014/main" id="{15C6CA9E-A8BF-E991-CBA0-2C069458A88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627;p177">
                <a:extLst>
                  <a:ext uri="{FF2B5EF4-FFF2-40B4-BE49-F238E27FC236}">
                    <a16:creationId xmlns:a16="http://schemas.microsoft.com/office/drawing/2014/main" id="{D5CD9FDB-7123-8487-1AB8-656554B188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628;p177">
                <a:extLst>
                  <a:ext uri="{FF2B5EF4-FFF2-40B4-BE49-F238E27FC236}">
                    <a16:creationId xmlns:a16="http://schemas.microsoft.com/office/drawing/2014/main" id="{7506D759-1507-6927-4817-1610ABD9623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629;p177">
            <a:extLst>
              <a:ext uri="{FF2B5EF4-FFF2-40B4-BE49-F238E27FC236}">
                <a16:creationId xmlns:a16="http://schemas.microsoft.com/office/drawing/2014/main" id="{F149281C-E9CE-2D28-6FEF-2AE3B73652F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630;p177">
            <a:extLst>
              <a:ext uri="{FF2B5EF4-FFF2-40B4-BE49-F238E27FC236}">
                <a16:creationId xmlns:a16="http://schemas.microsoft.com/office/drawing/2014/main" id="{2A4277B8-B4A0-F6EA-4C4D-AAAC0233D87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4E3F58-CBC8-4A42-908B-7025FA16FE6E}" type="slidenum">
              <a:t>‹#›</a:t>
            </a:fld>
            <a:endParaRPr lang="en-US"/>
          </a:p>
        </p:txBody>
      </p:sp>
      <p:cxnSp>
        <p:nvCxnSpPr>
          <p:cNvPr id="9" name="Google Shape;1631;p177">
            <a:extLst>
              <a:ext uri="{FF2B5EF4-FFF2-40B4-BE49-F238E27FC236}">
                <a16:creationId xmlns:a16="http://schemas.microsoft.com/office/drawing/2014/main" id="{81C2F21A-E17E-5B7B-FE26-EC7AEC3DC58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632;p177">
            <a:extLst>
              <a:ext uri="{FF2B5EF4-FFF2-40B4-BE49-F238E27FC236}">
                <a16:creationId xmlns:a16="http://schemas.microsoft.com/office/drawing/2014/main" id="{77F151F9-E86D-8612-A53F-BEDE6481DEB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203379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34;p178">
            <a:extLst>
              <a:ext uri="{FF2B5EF4-FFF2-40B4-BE49-F238E27FC236}">
                <a16:creationId xmlns:a16="http://schemas.microsoft.com/office/drawing/2014/main" id="{2083F5BE-4931-4275-E299-E13BDA4EF094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635;p178">
              <a:extLst>
                <a:ext uri="{FF2B5EF4-FFF2-40B4-BE49-F238E27FC236}">
                  <a16:creationId xmlns:a16="http://schemas.microsoft.com/office/drawing/2014/main" id="{5C6BBAC9-B615-2ACB-8D45-3C1FD802E5C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636;p178">
              <a:extLst>
                <a:ext uri="{FF2B5EF4-FFF2-40B4-BE49-F238E27FC236}">
                  <a16:creationId xmlns:a16="http://schemas.microsoft.com/office/drawing/2014/main" id="{E5B7BFDD-A00D-6935-7383-32DB7A031219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637;p178">
            <a:extLst>
              <a:ext uri="{FF2B5EF4-FFF2-40B4-BE49-F238E27FC236}">
                <a16:creationId xmlns:a16="http://schemas.microsoft.com/office/drawing/2014/main" id="{97476D00-9EA4-5B85-E6AD-FA2315A67F55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638;p178">
            <a:extLst>
              <a:ext uri="{FF2B5EF4-FFF2-40B4-BE49-F238E27FC236}">
                <a16:creationId xmlns:a16="http://schemas.microsoft.com/office/drawing/2014/main" id="{2B9B285C-C421-71FD-C688-F6D1005366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639;p178">
            <a:extLst>
              <a:ext uri="{FF2B5EF4-FFF2-40B4-BE49-F238E27FC236}">
                <a16:creationId xmlns:a16="http://schemas.microsoft.com/office/drawing/2014/main" id="{FEB2B596-4EB3-A6B6-BBF9-BDB89387BFE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640;p178">
            <a:extLst>
              <a:ext uri="{FF2B5EF4-FFF2-40B4-BE49-F238E27FC236}">
                <a16:creationId xmlns:a16="http://schemas.microsoft.com/office/drawing/2014/main" id="{33B7F782-42A0-D964-F394-7DC8D50F4AC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0046791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43;p179">
            <a:extLst>
              <a:ext uri="{FF2B5EF4-FFF2-40B4-BE49-F238E27FC236}">
                <a16:creationId xmlns:a16="http://schemas.microsoft.com/office/drawing/2014/main" id="{782FF092-E308-3392-B6B7-3D1AA0A0BA0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BE7EC8-524C-41EF-8ABA-CB6EBC672D7F}" type="slidenum">
              <a:t>‹#›</a:t>
            </a:fld>
            <a:endParaRPr lang="en-US"/>
          </a:p>
        </p:txBody>
      </p:sp>
      <p:cxnSp>
        <p:nvCxnSpPr>
          <p:cNvPr id="3" name="Google Shape;1644;p179">
            <a:extLst>
              <a:ext uri="{FF2B5EF4-FFF2-40B4-BE49-F238E27FC236}">
                <a16:creationId xmlns:a16="http://schemas.microsoft.com/office/drawing/2014/main" id="{B48F43CB-ACF9-3725-7F71-45752712613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645;p179">
            <a:extLst>
              <a:ext uri="{FF2B5EF4-FFF2-40B4-BE49-F238E27FC236}">
                <a16:creationId xmlns:a16="http://schemas.microsoft.com/office/drawing/2014/main" id="{6720FE22-813B-3A1B-FC60-50A264A3AAD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646;p179">
            <a:extLst>
              <a:ext uri="{FF2B5EF4-FFF2-40B4-BE49-F238E27FC236}">
                <a16:creationId xmlns:a16="http://schemas.microsoft.com/office/drawing/2014/main" id="{036AF8DF-ACE9-92BF-0FC9-7B907914673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647;p179">
              <a:extLst>
                <a:ext uri="{FF2B5EF4-FFF2-40B4-BE49-F238E27FC236}">
                  <a16:creationId xmlns:a16="http://schemas.microsoft.com/office/drawing/2014/main" id="{B9EFEA8F-0D69-9117-E0FF-4AA07730F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648;p179">
              <a:extLst>
                <a:ext uri="{FF2B5EF4-FFF2-40B4-BE49-F238E27FC236}">
                  <a16:creationId xmlns:a16="http://schemas.microsoft.com/office/drawing/2014/main" id="{BEBF0095-4D91-E345-E069-98A6AAC08A6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649;p179">
                <a:extLst>
                  <a:ext uri="{FF2B5EF4-FFF2-40B4-BE49-F238E27FC236}">
                    <a16:creationId xmlns:a16="http://schemas.microsoft.com/office/drawing/2014/main" id="{7C6D67A6-F6EC-EFB9-5E8F-B1DA7197E77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650;p179">
                <a:extLst>
                  <a:ext uri="{FF2B5EF4-FFF2-40B4-BE49-F238E27FC236}">
                    <a16:creationId xmlns:a16="http://schemas.microsoft.com/office/drawing/2014/main" id="{4D29165B-99B1-40E3-A81E-39B95A11AA3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891756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2;p180">
            <a:extLst>
              <a:ext uri="{FF2B5EF4-FFF2-40B4-BE49-F238E27FC236}">
                <a16:creationId xmlns:a16="http://schemas.microsoft.com/office/drawing/2014/main" id="{97CBBEDE-7298-2EFD-A608-BE9AE0DDDEFD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53;p180">
            <a:extLst>
              <a:ext uri="{FF2B5EF4-FFF2-40B4-BE49-F238E27FC236}">
                <a16:creationId xmlns:a16="http://schemas.microsoft.com/office/drawing/2014/main" id="{2E8C5948-0E22-57DA-3C10-D5251DE008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54;p180">
            <a:extLst>
              <a:ext uri="{FF2B5EF4-FFF2-40B4-BE49-F238E27FC236}">
                <a16:creationId xmlns:a16="http://schemas.microsoft.com/office/drawing/2014/main" id="{91C2D337-FF37-1AAC-A472-BBBD8B61AC5D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655;p180">
              <a:extLst>
                <a:ext uri="{FF2B5EF4-FFF2-40B4-BE49-F238E27FC236}">
                  <a16:creationId xmlns:a16="http://schemas.microsoft.com/office/drawing/2014/main" id="{EB2F95F4-2E00-7ABE-D7E3-F2A8FD576E1C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56;p180">
              <a:extLst>
                <a:ext uri="{FF2B5EF4-FFF2-40B4-BE49-F238E27FC236}">
                  <a16:creationId xmlns:a16="http://schemas.microsoft.com/office/drawing/2014/main" id="{78FDF009-4957-121C-C85D-9305AEC32D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 l="7219" t="16937" r="72250" b="20588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57;p180">
            <a:extLst>
              <a:ext uri="{FF2B5EF4-FFF2-40B4-BE49-F238E27FC236}">
                <a16:creationId xmlns:a16="http://schemas.microsoft.com/office/drawing/2014/main" id="{0927228D-D3F4-3DB2-DF5C-802803F81EB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658;p180">
            <a:extLst>
              <a:ext uri="{FF2B5EF4-FFF2-40B4-BE49-F238E27FC236}">
                <a16:creationId xmlns:a16="http://schemas.microsoft.com/office/drawing/2014/main" id="{D24C6E4C-8C1F-6498-BAC9-68C5472C05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59;p180">
            <a:extLst>
              <a:ext uri="{FF2B5EF4-FFF2-40B4-BE49-F238E27FC236}">
                <a16:creationId xmlns:a16="http://schemas.microsoft.com/office/drawing/2014/main" id="{E53C2DE7-BF4E-1C41-51C2-504C4590F41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660;p180">
            <a:extLst>
              <a:ext uri="{FF2B5EF4-FFF2-40B4-BE49-F238E27FC236}">
                <a16:creationId xmlns:a16="http://schemas.microsoft.com/office/drawing/2014/main" id="{C3968D2B-2B26-C375-1699-0C548CC221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441396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2;p181">
            <a:extLst>
              <a:ext uri="{FF2B5EF4-FFF2-40B4-BE49-F238E27FC236}">
                <a16:creationId xmlns:a16="http://schemas.microsoft.com/office/drawing/2014/main" id="{AB6480B0-DB55-AA26-05A6-064A182364D7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63;p181">
            <a:extLst>
              <a:ext uri="{FF2B5EF4-FFF2-40B4-BE49-F238E27FC236}">
                <a16:creationId xmlns:a16="http://schemas.microsoft.com/office/drawing/2014/main" id="{ECA844DD-A622-2880-CA33-F3448C1BC3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64;p181">
            <a:extLst>
              <a:ext uri="{FF2B5EF4-FFF2-40B4-BE49-F238E27FC236}">
                <a16:creationId xmlns:a16="http://schemas.microsoft.com/office/drawing/2014/main" id="{354B0493-EDFC-926A-F026-8A99A70F76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indent="-347151">
              <a:buSzPts val="1867"/>
              <a:buFont typeface="Noto Sans Symbols"/>
              <a:buChar char="▪"/>
              <a:defRPr sz="1867" b="1"/>
            </a:lvl1pPr>
          </a:lstStyle>
          <a:p>
            <a:pPr lvl="0"/>
            <a:endParaRPr lang="en-US"/>
          </a:p>
        </p:txBody>
      </p:sp>
      <p:sp>
        <p:nvSpPr>
          <p:cNvPr id="5" name="Google Shape;1665;p181">
            <a:extLst>
              <a:ext uri="{FF2B5EF4-FFF2-40B4-BE49-F238E27FC236}">
                <a16:creationId xmlns:a16="http://schemas.microsoft.com/office/drawing/2014/main" id="{12BE773D-4D7A-4F33-ED51-32D10FB75A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32" y="5969002"/>
            <a:ext cx="8074901" cy="649818"/>
          </a:xfrm>
        </p:spPr>
        <p:txBody>
          <a:bodyPr anchor="b"/>
          <a:lstStyle>
            <a:lvl1pPr indent="-313246">
              <a:buSzPts val="1333"/>
              <a:defRPr sz="1333"/>
            </a:lvl1pPr>
          </a:lstStyle>
          <a:p>
            <a:pPr lvl="0"/>
            <a:endParaRPr lang="en-US"/>
          </a:p>
        </p:txBody>
      </p:sp>
      <p:sp>
        <p:nvSpPr>
          <p:cNvPr id="6" name="Google Shape;1666;p181">
            <a:extLst>
              <a:ext uri="{FF2B5EF4-FFF2-40B4-BE49-F238E27FC236}">
                <a16:creationId xmlns:a16="http://schemas.microsoft.com/office/drawing/2014/main" id="{B55C8C7A-4FD8-211A-E159-07F24F9BB6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A6F7D804-F1A9-4710-89D4-36D34624BC7F}" type="slidenum">
              <a:t>‹#›</a:t>
            </a:fld>
            <a:endParaRPr lang="en-US"/>
          </a:p>
        </p:txBody>
      </p:sp>
      <p:pic>
        <p:nvPicPr>
          <p:cNvPr id="7" name="Google Shape;1667;p181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AD8C1CF7-FC3A-56F4-1FFA-0E1DA0921E5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8373475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6;p20">
            <a:extLst>
              <a:ext uri="{FF2B5EF4-FFF2-40B4-BE49-F238E27FC236}">
                <a16:creationId xmlns:a16="http://schemas.microsoft.com/office/drawing/2014/main" id="{99A6D9AC-BAD3-ED12-7ADE-9D1E31F1EB8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7;p20">
              <a:extLst>
                <a:ext uri="{FF2B5EF4-FFF2-40B4-BE49-F238E27FC236}">
                  <a16:creationId xmlns:a16="http://schemas.microsoft.com/office/drawing/2014/main" id="{F64090E0-DE66-0C4E-A742-D77D66FBF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8;p20">
              <a:extLst>
                <a:ext uri="{FF2B5EF4-FFF2-40B4-BE49-F238E27FC236}">
                  <a16:creationId xmlns:a16="http://schemas.microsoft.com/office/drawing/2014/main" id="{2DC21516-41CD-72BB-C60E-ED1CB96E813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9;p20">
                <a:extLst>
                  <a:ext uri="{FF2B5EF4-FFF2-40B4-BE49-F238E27FC236}">
                    <a16:creationId xmlns:a16="http://schemas.microsoft.com/office/drawing/2014/main" id="{4387056E-E35E-AAF7-A217-2F663ECC069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0;p20">
                <a:extLst>
                  <a:ext uri="{FF2B5EF4-FFF2-40B4-BE49-F238E27FC236}">
                    <a16:creationId xmlns:a16="http://schemas.microsoft.com/office/drawing/2014/main" id="{0BAE2A76-4A9A-495D-0B80-5176F3E32D7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1;p20">
            <a:extLst>
              <a:ext uri="{FF2B5EF4-FFF2-40B4-BE49-F238E27FC236}">
                <a16:creationId xmlns:a16="http://schemas.microsoft.com/office/drawing/2014/main" id="{347E18B2-9A25-94E7-88BC-58071D5C548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2;p20">
            <a:extLst>
              <a:ext uri="{FF2B5EF4-FFF2-40B4-BE49-F238E27FC236}">
                <a16:creationId xmlns:a16="http://schemas.microsoft.com/office/drawing/2014/main" id="{651DEF53-B3F0-9EE6-28C3-D83A0BAB59F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080E58-42E6-4501-9453-65C76685CA24}" type="slidenum">
              <a:t>‹#›</a:t>
            </a:fld>
            <a:endParaRPr lang="en-US"/>
          </a:p>
        </p:txBody>
      </p:sp>
      <p:cxnSp>
        <p:nvCxnSpPr>
          <p:cNvPr id="9" name="Google Shape;63;p20">
            <a:extLst>
              <a:ext uri="{FF2B5EF4-FFF2-40B4-BE49-F238E27FC236}">
                <a16:creationId xmlns:a16="http://schemas.microsoft.com/office/drawing/2014/main" id="{2D06299E-EAE7-0317-1105-A498C236812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64;p20">
            <a:extLst>
              <a:ext uri="{FF2B5EF4-FFF2-40B4-BE49-F238E27FC236}">
                <a16:creationId xmlns:a16="http://schemas.microsoft.com/office/drawing/2014/main" id="{32B764F3-8F90-5529-0581-0D2567A0105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36959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69;p182">
            <a:extLst>
              <a:ext uri="{FF2B5EF4-FFF2-40B4-BE49-F238E27FC236}">
                <a16:creationId xmlns:a16="http://schemas.microsoft.com/office/drawing/2014/main" id="{37CDD86D-4A47-47AE-1AD9-5A65DBF386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70;p182">
            <a:extLst>
              <a:ext uri="{FF2B5EF4-FFF2-40B4-BE49-F238E27FC236}">
                <a16:creationId xmlns:a16="http://schemas.microsoft.com/office/drawing/2014/main" id="{D444BC3A-D695-B20E-6632-DD4EF4D294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71;p182">
            <a:extLst>
              <a:ext uri="{FF2B5EF4-FFF2-40B4-BE49-F238E27FC236}">
                <a16:creationId xmlns:a16="http://schemas.microsoft.com/office/drawing/2014/main" id="{64C0533D-E501-8525-6F12-826EFB4F64B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72;p182">
            <a:extLst>
              <a:ext uri="{FF2B5EF4-FFF2-40B4-BE49-F238E27FC236}">
                <a16:creationId xmlns:a16="http://schemas.microsoft.com/office/drawing/2014/main" id="{9968881B-F89B-E48D-F61A-4A67192310E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673;p182">
            <a:extLst>
              <a:ext uri="{FF2B5EF4-FFF2-40B4-BE49-F238E27FC236}">
                <a16:creationId xmlns:a16="http://schemas.microsoft.com/office/drawing/2014/main" id="{A8BD4A6B-C416-A577-2047-864A9EF8DF1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86E1D6-0975-47C0-8C33-6F63B38B2DA2}" type="slidenum">
              <a:t>‹#›</a:t>
            </a:fld>
            <a:endParaRPr lang="en-US"/>
          </a:p>
        </p:txBody>
      </p:sp>
      <p:sp>
        <p:nvSpPr>
          <p:cNvPr id="7" name="Google Shape;1674;p182">
            <a:extLst>
              <a:ext uri="{FF2B5EF4-FFF2-40B4-BE49-F238E27FC236}">
                <a16:creationId xmlns:a16="http://schemas.microsoft.com/office/drawing/2014/main" id="{EE2E9848-AB17-2B1A-EA38-800E722E23BC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675;p182">
            <a:extLst>
              <a:ext uri="{FF2B5EF4-FFF2-40B4-BE49-F238E27FC236}">
                <a16:creationId xmlns:a16="http://schemas.microsoft.com/office/drawing/2014/main" id="{94F09F9F-E85A-D161-84EA-AD9DD8714CB7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676;p182">
            <a:extLst>
              <a:ext uri="{FF2B5EF4-FFF2-40B4-BE49-F238E27FC236}">
                <a16:creationId xmlns:a16="http://schemas.microsoft.com/office/drawing/2014/main" id="{CB482C68-08DB-7981-A7BA-628AF89060A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677;p182">
            <a:extLst>
              <a:ext uri="{FF2B5EF4-FFF2-40B4-BE49-F238E27FC236}">
                <a16:creationId xmlns:a16="http://schemas.microsoft.com/office/drawing/2014/main" id="{54076065-B700-19DA-A4B9-E8AD98CB30A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0459670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79;p183">
            <a:extLst>
              <a:ext uri="{FF2B5EF4-FFF2-40B4-BE49-F238E27FC236}">
                <a16:creationId xmlns:a16="http://schemas.microsoft.com/office/drawing/2014/main" id="{17D2D1A1-66F0-3D14-E061-ED620E408E2C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680;p183">
            <a:extLst>
              <a:ext uri="{FF2B5EF4-FFF2-40B4-BE49-F238E27FC236}">
                <a16:creationId xmlns:a16="http://schemas.microsoft.com/office/drawing/2014/main" id="{F5B78645-6230-08B7-D8A6-708A95C8289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4" name="Google Shape;1681;p183">
            <a:extLst>
              <a:ext uri="{FF2B5EF4-FFF2-40B4-BE49-F238E27FC236}">
                <a16:creationId xmlns:a16="http://schemas.microsoft.com/office/drawing/2014/main" id="{6199145F-4877-9320-28DC-F8F41E931A9A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5" name="Google Shape;1682;p183">
              <a:extLst>
                <a:ext uri="{FF2B5EF4-FFF2-40B4-BE49-F238E27FC236}">
                  <a16:creationId xmlns:a16="http://schemas.microsoft.com/office/drawing/2014/main" id="{01C354B6-4B69-CA09-9927-09303BA1F34C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683;p183">
              <a:extLst>
                <a:ext uri="{FF2B5EF4-FFF2-40B4-BE49-F238E27FC236}">
                  <a16:creationId xmlns:a16="http://schemas.microsoft.com/office/drawing/2014/main" id="{648F8AEE-21CB-51D8-D2A0-E19ED041E0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/>
            </a:blip>
            <a:srcRect l="7219" t="16937" r="72250" b="20588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7" name="Google Shape;1684;p183">
            <a:extLst>
              <a:ext uri="{FF2B5EF4-FFF2-40B4-BE49-F238E27FC236}">
                <a16:creationId xmlns:a16="http://schemas.microsoft.com/office/drawing/2014/main" id="{C3232FAE-47E4-5E1A-9B5D-1D353A7E68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8" name="Google Shape;1685;p183">
            <a:extLst>
              <a:ext uri="{FF2B5EF4-FFF2-40B4-BE49-F238E27FC236}">
                <a16:creationId xmlns:a16="http://schemas.microsoft.com/office/drawing/2014/main" id="{1AF6DF79-C71A-773D-60FD-4E26BC4BD3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686;p183">
            <a:extLst>
              <a:ext uri="{FF2B5EF4-FFF2-40B4-BE49-F238E27FC236}">
                <a16:creationId xmlns:a16="http://schemas.microsoft.com/office/drawing/2014/main" id="{A53B319D-7809-FF0E-8CEC-873BA080390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  <p:sp>
        <p:nvSpPr>
          <p:cNvPr id="10" name="Google Shape;1687;p183">
            <a:extLst>
              <a:ext uri="{FF2B5EF4-FFF2-40B4-BE49-F238E27FC236}">
                <a16:creationId xmlns:a16="http://schemas.microsoft.com/office/drawing/2014/main" id="{13855B64-4B5A-1C0F-A47F-4CCE6C46B3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 indent="-347151">
              <a:buSzPts val="1867"/>
              <a:defRPr sz="1867"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717566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89;p184">
            <a:extLst>
              <a:ext uri="{FF2B5EF4-FFF2-40B4-BE49-F238E27FC236}">
                <a16:creationId xmlns:a16="http://schemas.microsoft.com/office/drawing/2014/main" id="{2FBED110-5960-CF56-D9C8-683FB4632E6E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90;p184">
            <a:extLst>
              <a:ext uri="{FF2B5EF4-FFF2-40B4-BE49-F238E27FC236}">
                <a16:creationId xmlns:a16="http://schemas.microsoft.com/office/drawing/2014/main" id="{94A57D33-30E9-6D7F-B386-456FCDB441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91;p184">
            <a:extLst>
              <a:ext uri="{FF2B5EF4-FFF2-40B4-BE49-F238E27FC236}">
                <a16:creationId xmlns:a16="http://schemas.microsoft.com/office/drawing/2014/main" id="{7707631D-5504-B6E4-D2CA-9778FA2AB0B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indent="-347151">
              <a:buSzPts val="1867"/>
              <a:buFont typeface="Noto Sans Symbols"/>
              <a:buChar char="▪"/>
              <a:defRPr sz="1867" b="1"/>
            </a:lvl1pPr>
          </a:lstStyle>
          <a:p>
            <a:pPr lvl="0"/>
            <a:endParaRPr lang="en-US"/>
          </a:p>
        </p:txBody>
      </p:sp>
      <p:sp>
        <p:nvSpPr>
          <p:cNvPr id="5" name="Google Shape;1692;p184">
            <a:extLst>
              <a:ext uri="{FF2B5EF4-FFF2-40B4-BE49-F238E27FC236}">
                <a16:creationId xmlns:a16="http://schemas.microsoft.com/office/drawing/2014/main" id="{9255D73F-2417-5580-FC9F-DABF9B5BFB2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32" y="5969002"/>
            <a:ext cx="8074901" cy="649818"/>
          </a:xfrm>
        </p:spPr>
        <p:txBody>
          <a:bodyPr anchor="b"/>
          <a:lstStyle>
            <a:lvl1pPr indent="-313246">
              <a:buSzPts val="1333"/>
              <a:defRPr sz="1333"/>
            </a:lvl1pPr>
          </a:lstStyle>
          <a:p>
            <a:pPr lvl="0"/>
            <a:endParaRPr lang="en-US"/>
          </a:p>
        </p:txBody>
      </p:sp>
      <p:sp>
        <p:nvSpPr>
          <p:cNvPr id="6" name="Google Shape;1693;p184">
            <a:extLst>
              <a:ext uri="{FF2B5EF4-FFF2-40B4-BE49-F238E27FC236}">
                <a16:creationId xmlns:a16="http://schemas.microsoft.com/office/drawing/2014/main" id="{80CF111F-0382-F2D5-2205-81B4F91AD5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4C8FC49D-B4D3-44FB-A527-B6E95D5C0974}" type="slidenum">
              <a:t>‹#›</a:t>
            </a:fld>
            <a:endParaRPr lang="en-US"/>
          </a:p>
        </p:txBody>
      </p:sp>
      <p:pic>
        <p:nvPicPr>
          <p:cNvPr id="7" name="Google Shape;1694;p184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32D07149-099B-323D-FD48-6AE970333F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7442010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96;p185">
            <a:extLst>
              <a:ext uri="{FF2B5EF4-FFF2-40B4-BE49-F238E27FC236}">
                <a16:creationId xmlns:a16="http://schemas.microsoft.com/office/drawing/2014/main" id="{8C94DAE4-5D64-624E-D61F-695D77F914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indent="-22860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697;p185">
            <a:extLst>
              <a:ext uri="{FF2B5EF4-FFF2-40B4-BE49-F238E27FC236}">
                <a16:creationId xmlns:a16="http://schemas.microsoft.com/office/drawing/2014/main" id="{E0D9BE2D-BAEA-A9DD-E8AF-E473E8FEEA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98;p185">
            <a:extLst>
              <a:ext uri="{FF2B5EF4-FFF2-40B4-BE49-F238E27FC236}">
                <a16:creationId xmlns:a16="http://schemas.microsoft.com/office/drawing/2014/main" id="{FCABF8B8-BC96-165C-6427-4C8E697A55D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699;p185">
            <a:extLst>
              <a:ext uri="{FF2B5EF4-FFF2-40B4-BE49-F238E27FC236}">
                <a16:creationId xmlns:a16="http://schemas.microsoft.com/office/drawing/2014/main" id="{DD763F4E-1E54-A65D-B12C-7CEC0A87A62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700;p185">
            <a:extLst>
              <a:ext uri="{FF2B5EF4-FFF2-40B4-BE49-F238E27FC236}">
                <a16:creationId xmlns:a16="http://schemas.microsoft.com/office/drawing/2014/main" id="{4A102AA4-D5AC-7497-9834-80323113DE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2050DA-D006-497F-80A8-01675600E060}" type="slidenum">
              <a:t>‹#›</a:t>
            </a:fld>
            <a:endParaRPr lang="en-US"/>
          </a:p>
        </p:txBody>
      </p:sp>
      <p:sp>
        <p:nvSpPr>
          <p:cNvPr id="7" name="Google Shape;1701;p185">
            <a:extLst>
              <a:ext uri="{FF2B5EF4-FFF2-40B4-BE49-F238E27FC236}">
                <a16:creationId xmlns:a16="http://schemas.microsoft.com/office/drawing/2014/main" id="{D3EF8661-A5B3-8D63-1D16-57BE8E15148F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w"/>
              <a:gd name="f1" fmla="val h"/>
              <a:gd name="f2" fmla="val 0"/>
              <a:gd name="f3" fmla="val 10293751"/>
              <a:gd name="f4" fmla="val 1031873"/>
              <a:gd name="f5" fmla="val 3579068"/>
              <a:gd name="f6" fmla="val 1"/>
              <a:gd name="f7" fmla="val 1031872"/>
              <a:gd name="f8" fmla="*/ f0 1 10293751"/>
              <a:gd name="f9" fmla="*/ f1 1 1031873"/>
              <a:gd name="f10" fmla="+- f4 0 f2"/>
              <a:gd name="f11" fmla="+- f3 0 f2"/>
              <a:gd name="f12" fmla="*/ f11 1 10293751"/>
              <a:gd name="f13" fmla="*/ f10 1 1031873"/>
              <a:gd name="f14" fmla="*/ f2 1 f12"/>
              <a:gd name="f15" fmla="*/ f3 1 f12"/>
              <a:gd name="f16" fmla="*/ f2 1 f13"/>
              <a:gd name="f17" fmla="*/ f4 1 f13"/>
              <a:gd name="f18" fmla="*/ f14 f8 1"/>
              <a:gd name="f19" fmla="*/ f15 f8 1"/>
              <a:gd name="f20" fmla="*/ f17 f9 1"/>
              <a:gd name="f21" fmla="*/ f16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" t="f21" r="f19" b="f20"/>
            <a:pathLst>
              <a:path w="10293751" h="1031873">
                <a:moveTo>
                  <a:pt x="f5" y="f2"/>
                </a:moveTo>
                <a:lnTo>
                  <a:pt x="f3" y="f6"/>
                </a:lnTo>
                <a:lnTo>
                  <a:pt x="f3" y="f4"/>
                </a:lnTo>
                <a:lnTo>
                  <a:pt x="f2" y="f7"/>
                </a:lnTo>
                <a:lnTo>
                  <a:pt x="f5" y="f2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702;p185">
            <a:extLst>
              <a:ext uri="{FF2B5EF4-FFF2-40B4-BE49-F238E27FC236}">
                <a16:creationId xmlns:a16="http://schemas.microsoft.com/office/drawing/2014/main" id="{D3FA9E16-695F-FD55-1E12-0FD5C451AB7F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9" name="Google Shape;1703;p185">
            <a:extLst>
              <a:ext uri="{FF2B5EF4-FFF2-40B4-BE49-F238E27FC236}">
                <a16:creationId xmlns:a16="http://schemas.microsoft.com/office/drawing/2014/main" id="{0C9AEE28-334F-23E1-F5E6-6CB062B32C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indent="-22860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10" name="Google Shape;1704;p185">
            <a:extLst>
              <a:ext uri="{FF2B5EF4-FFF2-40B4-BE49-F238E27FC236}">
                <a16:creationId xmlns:a16="http://schemas.microsoft.com/office/drawing/2014/main" id="{1474865C-61E8-512C-4ED8-83991BDC7FF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1614937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06;p186">
            <a:extLst>
              <a:ext uri="{FF2B5EF4-FFF2-40B4-BE49-F238E27FC236}">
                <a16:creationId xmlns:a16="http://schemas.microsoft.com/office/drawing/2014/main" id="{550A06DA-B23E-A155-371B-E38284558D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707;p186">
            <a:extLst>
              <a:ext uri="{FF2B5EF4-FFF2-40B4-BE49-F238E27FC236}">
                <a16:creationId xmlns:a16="http://schemas.microsoft.com/office/drawing/2014/main" id="{90324421-E769-53CB-7336-7B3F06BE414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708;p186">
            <a:extLst>
              <a:ext uri="{FF2B5EF4-FFF2-40B4-BE49-F238E27FC236}">
                <a16:creationId xmlns:a16="http://schemas.microsoft.com/office/drawing/2014/main" id="{BA40A382-3AFD-A035-7DC1-0CEF1673291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709;p186">
            <a:extLst>
              <a:ext uri="{FF2B5EF4-FFF2-40B4-BE49-F238E27FC236}">
                <a16:creationId xmlns:a16="http://schemas.microsoft.com/office/drawing/2014/main" id="{FDF4D5FF-4627-C119-E4EF-451DF91C7D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indent="-364040">
              <a:buSzPts val="2133"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6" name="Google Shape;1710;p186">
            <a:extLst>
              <a:ext uri="{FF2B5EF4-FFF2-40B4-BE49-F238E27FC236}">
                <a16:creationId xmlns:a16="http://schemas.microsoft.com/office/drawing/2014/main" id="{AE6E34B7-8704-6956-3F98-6109ABCE864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2168146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12;p187">
            <a:extLst>
              <a:ext uri="{FF2B5EF4-FFF2-40B4-BE49-F238E27FC236}">
                <a16:creationId xmlns:a16="http://schemas.microsoft.com/office/drawing/2014/main" id="{28ABC481-8A18-FA6B-6EDC-51441AA4156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3" name="Google Shape;1713;p187">
            <a:extLst>
              <a:ext uri="{FF2B5EF4-FFF2-40B4-BE49-F238E27FC236}">
                <a16:creationId xmlns:a16="http://schemas.microsoft.com/office/drawing/2014/main" id="{0C93796B-F24B-ABA4-B756-4B9CC178363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714;p187">
            <a:extLst>
              <a:ext uri="{FF2B5EF4-FFF2-40B4-BE49-F238E27FC236}">
                <a16:creationId xmlns:a16="http://schemas.microsoft.com/office/drawing/2014/main" id="{084ACB16-B6B9-533A-DCB3-4390B02A459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5" name="Google Shape;1715;p187">
            <a:extLst>
              <a:ext uri="{FF2B5EF4-FFF2-40B4-BE49-F238E27FC236}">
                <a16:creationId xmlns:a16="http://schemas.microsoft.com/office/drawing/2014/main" id="{FD38F88C-0729-2EAE-3686-59F8BE1763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716;p187">
            <a:extLst>
              <a:ext uri="{FF2B5EF4-FFF2-40B4-BE49-F238E27FC236}">
                <a16:creationId xmlns:a16="http://schemas.microsoft.com/office/drawing/2014/main" id="{5935BACE-D90E-70BA-9296-B812C2B2749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83481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18;p188">
            <a:extLst>
              <a:ext uri="{FF2B5EF4-FFF2-40B4-BE49-F238E27FC236}">
                <a16:creationId xmlns:a16="http://schemas.microsoft.com/office/drawing/2014/main" id="{F611EB57-C45C-6F81-254C-CEF69742337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19;p188">
            <a:extLst>
              <a:ext uri="{FF2B5EF4-FFF2-40B4-BE49-F238E27FC236}">
                <a16:creationId xmlns:a16="http://schemas.microsoft.com/office/drawing/2014/main" id="{67755B91-5D32-3EC1-CB83-46B0937FAE18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4" name="Google Shape;1720;p188">
            <a:extLst>
              <a:ext uri="{FF2B5EF4-FFF2-40B4-BE49-F238E27FC236}">
                <a16:creationId xmlns:a16="http://schemas.microsoft.com/office/drawing/2014/main" id="{0FEB4A34-7F98-8ABC-0CE4-7E732B4C8E5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indent="-22860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21;p188">
            <a:extLst>
              <a:ext uri="{FF2B5EF4-FFF2-40B4-BE49-F238E27FC236}">
                <a16:creationId xmlns:a16="http://schemas.microsoft.com/office/drawing/2014/main" id="{B2826C75-D53E-4CF9-66EA-07A79072F74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indent="-228600">
              <a:lnSpc>
                <a:spcPct val="90000"/>
              </a:lnSpc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722;p188">
            <a:extLst>
              <a:ext uri="{FF2B5EF4-FFF2-40B4-BE49-F238E27FC236}">
                <a16:creationId xmlns:a16="http://schemas.microsoft.com/office/drawing/2014/main" id="{36567A97-ECB8-8E6C-A5A4-3C6E84FA05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endParaRPr lang="en-US"/>
          </a:p>
        </p:txBody>
      </p:sp>
      <p:pic>
        <p:nvPicPr>
          <p:cNvPr id="7" name="Google Shape;1723;p188">
            <a:extLst>
              <a:ext uri="{FF2B5EF4-FFF2-40B4-BE49-F238E27FC236}">
                <a16:creationId xmlns:a16="http://schemas.microsoft.com/office/drawing/2014/main" id="{6BBA3565-D5BE-BED4-A04C-F19D630E3D6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6611216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25;p189">
            <a:extLst>
              <a:ext uri="{FF2B5EF4-FFF2-40B4-BE49-F238E27FC236}">
                <a16:creationId xmlns:a16="http://schemas.microsoft.com/office/drawing/2014/main" id="{1EA8D884-BDB7-6797-AAFE-12B05A89B0D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3082" y="4406905"/>
            <a:ext cx="10363196" cy="1362071"/>
          </a:xfrm>
        </p:spPr>
        <p:txBody>
          <a:bodyPr anchor="t"/>
          <a:lstStyle>
            <a:lvl1pPr>
              <a:defRPr sz="4000"/>
            </a:lvl1pPr>
          </a:lstStyle>
          <a:p>
            <a:pPr lvl="0"/>
            <a:endParaRPr lang="en-US"/>
          </a:p>
        </p:txBody>
      </p:sp>
      <p:sp>
        <p:nvSpPr>
          <p:cNvPr id="3" name="Google Shape;1726;p189">
            <a:extLst>
              <a:ext uri="{FF2B5EF4-FFF2-40B4-BE49-F238E27FC236}">
                <a16:creationId xmlns:a16="http://schemas.microsoft.com/office/drawing/2014/main" id="{F9BFC1FA-B3FF-5660-7EFC-8434F60A3BB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63082" y="2906713"/>
            <a:ext cx="10363196" cy="1500182"/>
          </a:xfrm>
        </p:spPr>
        <p:txBody>
          <a:bodyPr anchor="b"/>
          <a:lstStyle>
            <a:lvl1pPr indent="-228600">
              <a:buNone/>
              <a:defRPr sz="2000">
                <a:solidFill>
                  <a:srgbClr val="919497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727;p189">
            <a:extLst>
              <a:ext uri="{FF2B5EF4-FFF2-40B4-BE49-F238E27FC236}">
                <a16:creationId xmlns:a16="http://schemas.microsoft.com/office/drawing/2014/main" id="{01A27560-E219-F117-DE6A-CD74B4A9BBA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28;p189">
            <a:extLst>
              <a:ext uri="{FF2B5EF4-FFF2-40B4-BE49-F238E27FC236}">
                <a16:creationId xmlns:a16="http://schemas.microsoft.com/office/drawing/2014/main" id="{AED358E6-2D9B-1FFD-093C-8FE73777FAA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Google Shape;1729;p189">
            <a:extLst>
              <a:ext uri="{FF2B5EF4-FFF2-40B4-BE49-F238E27FC236}">
                <a16:creationId xmlns:a16="http://schemas.microsoft.com/office/drawing/2014/main" id="{A7AD1275-6E9E-8F37-DA21-D2DA861C39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268343-6945-4E08-87A1-DDCA85CAFDE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356569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JECT_WITH_CAPTIO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31;p190">
            <a:extLst>
              <a:ext uri="{FF2B5EF4-FFF2-40B4-BE49-F238E27FC236}">
                <a16:creationId xmlns:a16="http://schemas.microsoft.com/office/drawing/2014/main" id="{D5BB5FC8-D5F9-9A30-D4C0-8BDE804EDC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3" y="273048"/>
            <a:ext cx="4011079" cy="1162046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endParaRPr lang="en-US"/>
          </a:p>
        </p:txBody>
      </p:sp>
      <p:sp>
        <p:nvSpPr>
          <p:cNvPr id="3" name="Google Shape;1732;p190">
            <a:extLst>
              <a:ext uri="{FF2B5EF4-FFF2-40B4-BE49-F238E27FC236}">
                <a16:creationId xmlns:a16="http://schemas.microsoft.com/office/drawing/2014/main" id="{2F601E76-79F0-5ADF-17CE-188D13EE07B6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4766730" y="273058"/>
            <a:ext cx="6815663" cy="5853110"/>
          </a:xfrm>
        </p:spPr>
        <p:txBody>
          <a:bodyPr/>
          <a:lstStyle>
            <a:lvl1pPr indent="-431797">
              <a:buSzPts val="3200"/>
              <a:defRPr sz="3200"/>
            </a:lvl1pPr>
          </a:lstStyle>
          <a:p>
            <a:pPr lvl="0"/>
            <a:endParaRPr lang="en-US"/>
          </a:p>
        </p:txBody>
      </p:sp>
      <p:sp>
        <p:nvSpPr>
          <p:cNvPr id="4" name="Google Shape;1733;p190">
            <a:extLst>
              <a:ext uri="{FF2B5EF4-FFF2-40B4-BE49-F238E27FC236}">
                <a16:creationId xmlns:a16="http://schemas.microsoft.com/office/drawing/2014/main" id="{D6EB37E4-1914-133F-FDB7-A48CB87437B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435105"/>
            <a:ext cx="4011079" cy="4691064"/>
          </a:xfrm>
        </p:spPr>
        <p:txBody>
          <a:bodyPr/>
          <a:lstStyle>
            <a:lvl1pPr indent="-228600">
              <a:buNone/>
              <a:defRPr sz="1400"/>
            </a:lvl1pPr>
          </a:lstStyle>
          <a:p>
            <a:pPr lvl="0"/>
            <a:endParaRPr lang="en-US"/>
          </a:p>
        </p:txBody>
      </p:sp>
      <p:sp>
        <p:nvSpPr>
          <p:cNvPr id="5" name="Google Shape;1734;p190">
            <a:extLst>
              <a:ext uri="{FF2B5EF4-FFF2-40B4-BE49-F238E27FC236}">
                <a16:creationId xmlns:a16="http://schemas.microsoft.com/office/drawing/2014/main" id="{5E760430-E538-BBCA-31E8-56ADD83D548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Google Shape;1735;p190">
            <a:extLst>
              <a:ext uri="{FF2B5EF4-FFF2-40B4-BE49-F238E27FC236}">
                <a16:creationId xmlns:a16="http://schemas.microsoft.com/office/drawing/2014/main" id="{3E55CC65-CC71-8551-F6E8-9E365DB199A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Google Shape;1736;p190">
            <a:extLst>
              <a:ext uri="{FF2B5EF4-FFF2-40B4-BE49-F238E27FC236}">
                <a16:creationId xmlns:a16="http://schemas.microsoft.com/office/drawing/2014/main" id="{074834A4-78A8-F4A9-EFCB-91C27BEBD77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EDB56B-43DE-44DF-804F-7F61DFF1005B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25543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38;p191">
            <a:extLst>
              <a:ext uri="{FF2B5EF4-FFF2-40B4-BE49-F238E27FC236}">
                <a16:creationId xmlns:a16="http://schemas.microsoft.com/office/drawing/2014/main" id="{913DA2B7-DE22-84FD-46FD-AD3408B94695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39;p191">
            <a:extLst>
              <a:ext uri="{FF2B5EF4-FFF2-40B4-BE49-F238E27FC236}">
                <a16:creationId xmlns:a16="http://schemas.microsoft.com/office/drawing/2014/main" id="{443B724E-5C6C-17EB-0912-280A4C11A5E7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740;p191">
            <a:extLst>
              <a:ext uri="{FF2B5EF4-FFF2-40B4-BE49-F238E27FC236}">
                <a16:creationId xmlns:a16="http://schemas.microsoft.com/office/drawing/2014/main" id="{F6BF41FC-63CF-9F6A-836D-4F8FB56004E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41;p191">
            <a:extLst>
              <a:ext uri="{FF2B5EF4-FFF2-40B4-BE49-F238E27FC236}">
                <a16:creationId xmlns:a16="http://schemas.microsoft.com/office/drawing/2014/main" id="{D39DFA71-AB15-984C-A7AF-DF1115BB0B7E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742;p191">
            <a:extLst>
              <a:ext uri="{FF2B5EF4-FFF2-40B4-BE49-F238E27FC236}">
                <a16:creationId xmlns:a16="http://schemas.microsoft.com/office/drawing/2014/main" id="{B76E6A8C-A01B-913D-72A1-68627BACCDC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743;p191">
            <a:extLst>
              <a:ext uri="{FF2B5EF4-FFF2-40B4-BE49-F238E27FC236}">
                <a16:creationId xmlns:a16="http://schemas.microsoft.com/office/drawing/2014/main" id="{F219E959-F930-3BAE-C33E-7146CE73B9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indent="-22860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744;p191">
            <a:extLst>
              <a:ext uri="{FF2B5EF4-FFF2-40B4-BE49-F238E27FC236}">
                <a16:creationId xmlns:a16="http://schemas.microsoft.com/office/drawing/2014/main" id="{D32626FC-C4EA-13C4-1304-6665E567AFF8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745;p191">
            <a:extLst>
              <a:ext uri="{FF2B5EF4-FFF2-40B4-BE49-F238E27FC236}">
                <a16:creationId xmlns:a16="http://schemas.microsoft.com/office/drawing/2014/main" id="{A38E02F5-D6CB-9FA4-0696-0A23042992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494BE741-0DC4-42CE-BA1F-33113511BFEC}" type="slidenum">
              <a:t>‹#›</a:t>
            </a:fld>
            <a:endParaRPr lang="en-US"/>
          </a:p>
        </p:txBody>
      </p:sp>
      <p:pic>
        <p:nvPicPr>
          <p:cNvPr id="10" name="Google Shape;1746;p191">
            <a:extLst>
              <a:ext uri="{FF2B5EF4-FFF2-40B4-BE49-F238E27FC236}">
                <a16:creationId xmlns:a16="http://schemas.microsoft.com/office/drawing/2014/main" id="{ED2F96CB-7436-15B3-A2AD-C9DEE02E021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5953981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6;p21">
            <a:extLst>
              <a:ext uri="{FF2B5EF4-FFF2-40B4-BE49-F238E27FC236}">
                <a16:creationId xmlns:a16="http://schemas.microsoft.com/office/drawing/2014/main" id="{EA26B81B-D0D9-A42B-CBF2-1E58C5349B8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67;p21">
              <a:extLst>
                <a:ext uri="{FF2B5EF4-FFF2-40B4-BE49-F238E27FC236}">
                  <a16:creationId xmlns:a16="http://schemas.microsoft.com/office/drawing/2014/main" id="{A2F30E00-806E-6390-64E9-92E9826FE6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8;p21">
              <a:extLst>
                <a:ext uri="{FF2B5EF4-FFF2-40B4-BE49-F238E27FC236}">
                  <a16:creationId xmlns:a16="http://schemas.microsoft.com/office/drawing/2014/main" id="{7F0FDB1F-D44A-26FA-E690-49FC143971C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9;p21">
                <a:extLst>
                  <a:ext uri="{FF2B5EF4-FFF2-40B4-BE49-F238E27FC236}">
                    <a16:creationId xmlns:a16="http://schemas.microsoft.com/office/drawing/2014/main" id="{3272DF20-FFDC-1740-0A65-B2D6161D158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0;p21">
                <a:extLst>
                  <a:ext uri="{FF2B5EF4-FFF2-40B4-BE49-F238E27FC236}">
                    <a16:creationId xmlns:a16="http://schemas.microsoft.com/office/drawing/2014/main" id="{64B05D56-2B40-261A-70B0-41A47E44ED1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1;p21">
            <a:extLst>
              <a:ext uri="{FF2B5EF4-FFF2-40B4-BE49-F238E27FC236}">
                <a16:creationId xmlns:a16="http://schemas.microsoft.com/office/drawing/2014/main" id="{5D8E6405-6652-1829-2F29-0B31C2D54B9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2;p21">
            <a:extLst>
              <a:ext uri="{FF2B5EF4-FFF2-40B4-BE49-F238E27FC236}">
                <a16:creationId xmlns:a16="http://schemas.microsoft.com/office/drawing/2014/main" id="{62503364-4636-6187-D90D-E21D69A0EB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73;p21">
            <a:extLst>
              <a:ext uri="{FF2B5EF4-FFF2-40B4-BE49-F238E27FC236}">
                <a16:creationId xmlns:a16="http://schemas.microsoft.com/office/drawing/2014/main" id="{F7C8D216-0D08-8DBD-B258-F9FB31FBB96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B2FE67A-F18E-4058-8E03-4B85CBBC1678}" type="slidenum">
              <a:t>‹#›</a:t>
            </a:fld>
            <a:endParaRPr lang="en-US"/>
          </a:p>
        </p:txBody>
      </p:sp>
      <p:cxnSp>
        <p:nvCxnSpPr>
          <p:cNvPr id="10" name="Google Shape;74;p21">
            <a:extLst>
              <a:ext uri="{FF2B5EF4-FFF2-40B4-BE49-F238E27FC236}">
                <a16:creationId xmlns:a16="http://schemas.microsoft.com/office/drawing/2014/main" id="{BB9484A5-D16A-4EE3-A107-8711FB30FF0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75;p21">
            <a:extLst>
              <a:ext uri="{FF2B5EF4-FFF2-40B4-BE49-F238E27FC236}">
                <a16:creationId xmlns:a16="http://schemas.microsoft.com/office/drawing/2014/main" id="{5DA950DA-2096-D525-6642-A5A36F11E4F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385435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48;p192">
            <a:extLst>
              <a:ext uri="{FF2B5EF4-FFF2-40B4-BE49-F238E27FC236}">
                <a16:creationId xmlns:a16="http://schemas.microsoft.com/office/drawing/2014/main" id="{C0793014-8459-04EC-B694-FCD9F599A72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49;p192">
            <a:extLst>
              <a:ext uri="{FF2B5EF4-FFF2-40B4-BE49-F238E27FC236}">
                <a16:creationId xmlns:a16="http://schemas.microsoft.com/office/drawing/2014/main" id="{706DCB23-2DFA-CB0B-8F3C-55F01359F2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750;p192">
            <a:extLst>
              <a:ext uri="{FF2B5EF4-FFF2-40B4-BE49-F238E27FC236}">
                <a16:creationId xmlns:a16="http://schemas.microsoft.com/office/drawing/2014/main" id="{DF91AE16-AF4F-94DE-F346-EC80D6B186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751;p192">
            <a:extLst>
              <a:ext uri="{FF2B5EF4-FFF2-40B4-BE49-F238E27FC236}">
                <a16:creationId xmlns:a16="http://schemas.microsoft.com/office/drawing/2014/main" id="{26F098F2-EDC5-F009-26D6-DBDB9C2424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13B29F4-D3C4-4FB7-AF7A-91FBF8AAD5E3}" type="slidenum">
              <a:t>‹#›</a:t>
            </a:fld>
            <a:endParaRPr lang="en-US"/>
          </a:p>
        </p:txBody>
      </p:sp>
      <p:cxnSp>
        <p:nvCxnSpPr>
          <p:cNvPr id="6" name="Google Shape;1752;p192">
            <a:extLst>
              <a:ext uri="{FF2B5EF4-FFF2-40B4-BE49-F238E27FC236}">
                <a16:creationId xmlns:a16="http://schemas.microsoft.com/office/drawing/2014/main" id="{B40DB693-A492-5B1F-7D5B-4F28B2E4D2C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753;p192">
            <a:extLst>
              <a:ext uri="{FF2B5EF4-FFF2-40B4-BE49-F238E27FC236}">
                <a16:creationId xmlns:a16="http://schemas.microsoft.com/office/drawing/2014/main" id="{3E18D0D5-5E81-7305-25CA-1507270CA2A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754;p192">
            <a:extLst>
              <a:ext uri="{FF2B5EF4-FFF2-40B4-BE49-F238E27FC236}">
                <a16:creationId xmlns:a16="http://schemas.microsoft.com/office/drawing/2014/main" id="{8033F94C-2DB7-1365-EFB6-A5114335C6E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755;p192">
              <a:extLst>
                <a:ext uri="{FF2B5EF4-FFF2-40B4-BE49-F238E27FC236}">
                  <a16:creationId xmlns:a16="http://schemas.microsoft.com/office/drawing/2014/main" id="{33B2026D-3057-7CE7-2B9E-723FA320D9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756;p192">
              <a:extLst>
                <a:ext uri="{FF2B5EF4-FFF2-40B4-BE49-F238E27FC236}">
                  <a16:creationId xmlns:a16="http://schemas.microsoft.com/office/drawing/2014/main" id="{252ED612-471F-1D1B-B4C6-FC757EF7CF4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757;p192">
                <a:extLst>
                  <a:ext uri="{FF2B5EF4-FFF2-40B4-BE49-F238E27FC236}">
                    <a16:creationId xmlns:a16="http://schemas.microsoft.com/office/drawing/2014/main" id="{32B1565A-D9C9-F0DA-7204-BE9852AA7EA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758;p192">
                <a:extLst>
                  <a:ext uri="{FF2B5EF4-FFF2-40B4-BE49-F238E27FC236}">
                    <a16:creationId xmlns:a16="http://schemas.microsoft.com/office/drawing/2014/main" id="{6445889F-5644-2D92-61BD-028C1F37534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759;p192" descr="Open quotation mark with solid fill">
            <a:extLst>
              <a:ext uri="{FF2B5EF4-FFF2-40B4-BE49-F238E27FC236}">
                <a16:creationId xmlns:a16="http://schemas.microsoft.com/office/drawing/2014/main" id="{FB2DCD02-017E-94CE-2031-31C5992780E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3083006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61;p193">
            <a:extLst>
              <a:ext uri="{FF2B5EF4-FFF2-40B4-BE49-F238E27FC236}">
                <a16:creationId xmlns:a16="http://schemas.microsoft.com/office/drawing/2014/main" id="{E8C63482-64FD-CEAB-9F69-44D68656E964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62;p193">
            <a:extLst>
              <a:ext uri="{FF2B5EF4-FFF2-40B4-BE49-F238E27FC236}">
                <a16:creationId xmlns:a16="http://schemas.microsoft.com/office/drawing/2014/main" id="{48BEF52B-F99D-0EDE-7FEF-312593C165AA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4" name="Google Shape;1763;p193">
            <a:extLst>
              <a:ext uri="{FF2B5EF4-FFF2-40B4-BE49-F238E27FC236}">
                <a16:creationId xmlns:a16="http://schemas.microsoft.com/office/drawing/2014/main" id="{F36B4CE0-19E4-8EE7-3FAA-8119D41C8A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B545E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5" name="Google Shape;1764;p193">
            <a:extLst>
              <a:ext uri="{FF2B5EF4-FFF2-40B4-BE49-F238E27FC236}">
                <a16:creationId xmlns:a16="http://schemas.microsoft.com/office/drawing/2014/main" id="{072529D1-4076-44A1-24E4-F7D14628F8F0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val 20619"/>
              <a:gd name="f5" fmla="val 7043"/>
              <a:gd name="f6" fmla="val 1599"/>
              <a:gd name="f7" fmla="val 10431"/>
              <a:gd name="f8" fmla="val 3359"/>
              <a:gd name="f9" fmla="val 12009"/>
              <a:gd name="f10" fmla="val 5125"/>
              <a:gd name="f11" fmla="val 11638"/>
              <a:gd name="f12" fmla="val 8965"/>
              <a:gd name="f13" fmla="val 10834"/>
              <a:gd name="f14" fmla="val 12429"/>
              <a:gd name="f15" fmla="val 1037"/>
              <a:gd name="f16" fmla="val 16255"/>
              <a:gd name="f17" fmla="val 77"/>
              <a:gd name="f18" fmla="val 18093"/>
              <a:gd name="f19" fmla="+- 0 0 385"/>
              <a:gd name="f20" fmla="val 19927"/>
              <a:gd name="f21" fmla="val 1227"/>
              <a:gd name="f22" fmla="val 21590"/>
              <a:gd name="f23" fmla="val 4766"/>
              <a:gd name="f24" fmla="val 14041"/>
              <a:gd name="f25" fmla="val 19718"/>
              <a:gd name="f26" fmla="val 9870"/>
              <a:gd name="f27" fmla="val 17612"/>
              <a:gd name="f28" fmla="val 8157"/>
              <a:gd name="f29" fmla="val 15523"/>
              <a:gd name="f30" fmla="val 9097"/>
              <a:gd name="f31" fmla="val 12138"/>
              <a:gd name="f32" fmla="val 10620"/>
              <a:gd name="f33" fmla="val 9076"/>
              <a:gd name="f34" fmla="val 19001"/>
              <a:gd name="f35" fmla="val 5674"/>
              <a:gd name="f36" fmla="val 20410"/>
              <a:gd name="f37" fmla="val 3728"/>
              <a:gd name="f38" fmla="val 21215"/>
              <a:gd name="f39" fmla="val 1770"/>
              <a:gd name="f40" fmla="val 19679"/>
              <a:gd name="f41" fmla="val 15961"/>
              <a:gd name="f42" fmla="*/ f0 1 21600"/>
              <a:gd name="f43" fmla="*/ f1 1 20619"/>
              <a:gd name="f44" fmla="+- f4 0 f2"/>
              <a:gd name="f45" fmla="+- f3 0 f2"/>
              <a:gd name="f46" fmla="*/ f45 1 21600"/>
              <a:gd name="f47" fmla="*/ f44 1 20619"/>
              <a:gd name="f48" fmla="*/ f2 1 f46"/>
              <a:gd name="f49" fmla="*/ f3 1 f46"/>
              <a:gd name="f50" fmla="*/ f2 1 f47"/>
              <a:gd name="f51" fmla="*/ f4 1 f47"/>
              <a:gd name="f52" fmla="*/ f48 f42 1"/>
              <a:gd name="f53" fmla="*/ f49 f42 1"/>
              <a:gd name="f54" fmla="*/ f51 f43 1"/>
              <a:gd name="f55" fmla="*/ f5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1600" h="20619">
                <a:moveTo>
                  <a:pt x="f2" y="f5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3" y="f24"/>
                </a:ln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" y="f41"/>
                </a:cubicBezTo>
                <a:lnTo>
                  <a:pt x="f2" y="f5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525" b="0" i="0" u="none" strike="noStrike" kern="1200" cap="none" spc="0" baseline="0">
              <a:solidFill>
                <a:srgbClr val="FFFFFF"/>
              </a:solidFill>
              <a:uFillTx/>
              <a:latin typeface="Helvetica Neue"/>
              <a:ea typeface="Helvetica Neue"/>
              <a:cs typeface="Helvetica Neue"/>
            </a:endParaRPr>
          </a:p>
        </p:txBody>
      </p:sp>
      <p:sp>
        <p:nvSpPr>
          <p:cNvPr id="6" name="Google Shape;1765;p193">
            <a:extLst>
              <a:ext uri="{FF2B5EF4-FFF2-40B4-BE49-F238E27FC236}">
                <a16:creationId xmlns:a16="http://schemas.microsoft.com/office/drawing/2014/main" id="{D6CDBD2A-C32B-45B1-507F-07700E52D7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7" name="Google Shape;1766;p193">
            <a:extLst>
              <a:ext uri="{FF2B5EF4-FFF2-40B4-BE49-F238E27FC236}">
                <a16:creationId xmlns:a16="http://schemas.microsoft.com/office/drawing/2014/main" id="{CD410859-9077-A230-F5F0-C566CD7E0B2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indent="-22860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endParaRPr lang="en-US"/>
          </a:p>
        </p:txBody>
      </p:sp>
      <p:cxnSp>
        <p:nvCxnSpPr>
          <p:cNvPr id="8" name="Google Shape;1767;p193">
            <a:extLst>
              <a:ext uri="{FF2B5EF4-FFF2-40B4-BE49-F238E27FC236}">
                <a16:creationId xmlns:a16="http://schemas.microsoft.com/office/drawing/2014/main" id="{0D0DE5B1-7A88-6B5A-B88F-27F8671F2596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9528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Google Shape;1768;p193">
            <a:extLst>
              <a:ext uri="{FF2B5EF4-FFF2-40B4-BE49-F238E27FC236}">
                <a16:creationId xmlns:a16="http://schemas.microsoft.com/office/drawing/2014/main" id="{E3BD253D-B591-3EDC-C658-1A035088F75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8E8F581B-06E3-44AA-95C9-2D5D53A82430}" type="slidenum">
              <a:t>‹#›</a:t>
            </a:fld>
            <a:endParaRPr lang="en-US"/>
          </a:p>
        </p:txBody>
      </p:sp>
      <p:pic>
        <p:nvPicPr>
          <p:cNvPr id="10" name="Google Shape;1769;p193">
            <a:extLst>
              <a:ext uri="{FF2B5EF4-FFF2-40B4-BE49-F238E27FC236}">
                <a16:creationId xmlns:a16="http://schemas.microsoft.com/office/drawing/2014/main" id="{61FED136-4BE6-9413-3304-69756498EB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171529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3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71;p194">
            <a:extLst>
              <a:ext uri="{FF2B5EF4-FFF2-40B4-BE49-F238E27FC236}">
                <a16:creationId xmlns:a16="http://schemas.microsoft.com/office/drawing/2014/main" id="{3A2335FA-E8E8-BF26-C711-0A7FFF0801B4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772;p194">
              <a:extLst>
                <a:ext uri="{FF2B5EF4-FFF2-40B4-BE49-F238E27FC236}">
                  <a16:creationId xmlns:a16="http://schemas.microsoft.com/office/drawing/2014/main" id="{FBAF055F-5CB9-D1BE-0DE1-4C612D2E2185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73;p194">
              <a:extLst>
                <a:ext uri="{FF2B5EF4-FFF2-40B4-BE49-F238E27FC236}">
                  <a16:creationId xmlns:a16="http://schemas.microsoft.com/office/drawing/2014/main" id="{6608B4F8-A997-2944-CF1E-1F8E595795A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774;p194">
              <a:extLst>
                <a:ext uri="{FF2B5EF4-FFF2-40B4-BE49-F238E27FC236}">
                  <a16:creationId xmlns:a16="http://schemas.microsoft.com/office/drawing/2014/main" id="{E5F48E98-F196-28DF-D34A-051AFAEABDB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775;p194">
              <a:extLst>
                <a:ext uri="{FF2B5EF4-FFF2-40B4-BE49-F238E27FC236}">
                  <a16:creationId xmlns:a16="http://schemas.microsoft.com/office/drawing/2014/main" id="{30C8AE26-F839-CF5C-968A-50DFFC60C0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776;p194">
            <a:extLst>
              <a:ext uri="{FF2B5EF4-FFF2-40B4-BE49-F238E27FC236}">
                <a16:creationId xmlns:a16="http://schemas.microsoft.com/office/drawing/2014/main" id="{BBB05EF9-E52B-607A-DC7B-77FC69F21D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777;p194">
            <a:extLst>
              <a:ext uri="{FF2B5EF4-FFF2-40B4-BE49-F238E27FC236}">
                <a16:creationId xmlns:a16="http://schemas.microsoft.com/office/drawing/2014/main" id="{39DDE3DB-ED90-1F51-07A9-CB000E72184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815302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79;p195">
            <a:extLst>
              <a:ext uri="{FF2B5EF4-FFF2-40B4-BE49-F238E27FC236}">
                <a16:creationId xmlns:a16="http://schemas.microsoft.com/office/drawing/2014/main" id="{9C96236D-949F-5306-E5E7-924ABAF0B1B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780;p195">
            <a:extLst>
              <a:ext uri="{FF2B5EF4-FFF2-40B4-BE49-F238E27FC236}">
                <a16:creationId xmlns:a16="http://schemas.microsoft.com/office/drawing/2014/main" id="{997CE8C1-7132-E3C5-4311-8A61737A3C78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781;p195">
            <a:extLst>
              <a:ext uri="{FF2B5EF4-FFF2-40B4-BE49-F238E27FC236}">
                <a16:creationId xmlns:a16="http://schemas.microsoft.com/office/drawing/2014/main" id="{50D385B2-A9A1-ADF1-5937-A6A18D4FBA8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782;p195">
              <a:extLst>
                <a:ext uri="{FF2B5EF4-FFF2-40B4-BE49-F238E27FC236}">
                  <a16:creationId xmlns:a16="http://schemas.microsoft.com/office/drawing/2014/main" id="{C0F4319A-F340-F06A-D8F7-3B2305FAE54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783;p195">
              <a:extLst>
                <a:ext uri="{FF2B5EF4-FFF2-40B4-BE49-F238E27FC236}">
                  <a16:creationId xmlns:a16="http://schemas.microsoft.com/office/drawing/2014/main" id="{766B623A-2631-F89F-1F43-C33D295B8C9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785;p195">
            <a:extLst>
              <a:ext uri="{FF2B5EF4-FFF2-40B4-BE49-F238E27FC236}">
                <a16:creationId xmlns:a16="http://schemas.microsoft.com/office/drawing/2014/main" id="{B31A01E7-A130-ACC7-9A8E-77285B1788C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3375440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87;p196">
            <a:extLst>
              <a:ext uri="{FF2B5EF4-FFF2-40B4-BE49-F238E27FC236}">
                <a16:creationId xmlns:a16="http://schemas.microsoft.com/office/drawing/2014/main" id="{B41C8DD9-986C-E073-49A6-FF01AAF90CC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31AA3F-A8B9-46FB-9EFF-33B86AAF5D9B}" type="slidenum">
              <a:t>‹#›</a:t>
            </a:fld>
            <a:endParaRPr lang="en-US"/>
          </a:p>
        </p:txBody>
      </p:sp>
      <p:cxnSp>
        <p:nvCxnSpPr>
          <p:cNvPr id="3" name="Google Shape;1788;p196">
            <a:extLst>
              <a:ext uri="{FF2B5EF4-FFF2-40B4-BE49-F238E27FC236}">
                <a16:creationId xmlns:a16="http://schemas.microsoft.com/office/drawing/2014/main" id="{BE143E91-BDC7-6C5A-5F63-622C551D89F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789;p196">
            <a:extLst>
              <a:ext uri="{FF2B5EF4-FFF2-40B4-BE49-F238E27FC236}">
                <a16:creationId xmlns:a16="http://schemas.microsoft.com/office/drawing/2014/main" id="{6BBA3458-E9D3-A7CF-3845-2209E1DD9A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790;p196">
            <a:extLst>
              <a:ext uri="{FF2B5EF4-FFF2-40B4-BE49-F238E27FC236}">
                <a16:creationId xmlns:a16="http://schemas.microsoft.com/office/drawing/2014/main" id="{CA5D0125-9128-1F41-BAA2-504F8F2B604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791;p196">
              <a:extLst>
                <a:ext uri="{FF2B5EF4-FFF2-40B4-BE49-F238E27FC236}">
                  <a16:creationId xmlns:a16="http://schemas.microsoft.com/office/drawing/2014/main" id="{72274985-29A2-6D3A-B2A7-972EB2ABEC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792;p196">
              <a:extLst>
                <a:ext uri="{FF2B5EF4-FFF2-40B4-BE49-F238E27FC236}">
                  <a16:creationId xmlns:a16="http://schemas.microsoft.com/office/drawing/2014/main" id="{2A31C8D7-EFA0-9248-6BCF-EAA83B58FF0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793;p196">
                <a:extLst>
                  <a:ext uri="{FF2B5EF4-FFF2-40B4-BE49-F238E27FC236}">
                    <a16:creationId xmlns:a16="http://schemas.microsoft.com/office/drawing/2014/main" id="{9EC4D6B5-32AB-5EEA-67EC-31A1CB440E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794;p196">
                <a:extLst>
                  <a:ext uri="{FF2B5EF4-FFF2-40B4-BE49-F238E27FC236}">
                    <a16:creationId xmlns:a16="http://schemas.microsoft.com/office/drawing/2014/main" id="{F2FFB0CF-F123-6361-71C3-3AACE42EA4A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547333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96;p197">
            <a:extLst>
              <a:ext uri="{FF2B5EF4-FFF2-40B4-BE49-F238E27FC236}">
                <a16:creationId xmlns:a16="http://schemas.microsoft.com/office/drawing/2014/main" id="{9F752521-DA00-ED1E-2443-0B3C9AB0C9F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797;p197">
            <a:extLst>
              <a:ext uri="{FF2B5EF4-FFF2-40B4-BE49-F238E27FC236}">
                <a16:creationId xmlns:a16="http://schemas.microsoft.com/office/drawing/2014/main" id="{A3C1C50C-C281-7430-79EA-F1E757D620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798;p197">
            <a:extLst>
              <a:ext uri="{FF2B5EF4-FFF2-40B4-BE49-F238E27FC236}">
                <a16:creationId xmlns:a16="http://schemas.microsoft.com/office/drawing/2014/main" id="{A2547977-C6C5-26FF-9EAD-D7828032A3F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799;p197">
            <a:extLst>
              <a:ext uri="{FF2B5EF4-FFF2-40B4-BE49-F238E27FC236}">
                <a16:creationId xmlns:a16="http://schemas.microsoft.com/office/drawing/2014/main" id="{C6615BA4-F1D6-9648-68EE-DDB149313B5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1BAC5C7-B0EB-4739-8EBE-D6018D568380}" type="slidenum">
              <a:t>‹#›</a:t>
            </a:fld>
            <a:endParaRPr lang="en-US"/>
          </a:p>
        </p:txBody>
      </p:sp>
      <p:cxnSp>
        <p:nvCxnSpPr>
          <p:cNvPr id="6" name="Google Shape;1800;p197">
            <a:extLst>
              <a:ext uri="{FF2B5EF4-FFF2-40B4-BE49-F238E27FC236}">
                <a16:creationId xmlns:a16="http://schemas.microsoft.com/office/drawing/2014/main" id="{91BB9452-8D49-D039-EA02-07DA0640E3E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01;p197">
            <a:extLst>
              <a:ext uri="{FF2B5EF4-FFF2-40B4-BE49-F238E27FC236}">
                <a16:creationId xmlns:a16="http://schemas.microsoft.com/office/drawing/2014/main" id="{CF446274-F8C0-8FD2-E6F2-C469C45168B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02;p197">
            <a:extLst>
              <a:ext uri="{FF2B5EF4-FFF2-40B4-BE49-F238E27FC236}">
                <a16:creationId xmlns:a16="http://schemas.microsoft.com/office/drawing/2014/main" id="{F5DC9359-817E-F7D2-3E4D-E6DC9DE7D52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03;p197">
              <a:extLst>
                <a:ext uri="{FF2B5EF4-FFF2-40B4-BE49-F238E27FC236}">
                  <a16:creationId xmlns:a16="http://schemas.microsoft.com/office/drawing/2014/main" id="{172BDD0D-C271-6946-A017-D15B860331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04;p197">
              <a:extLst>
                <a:ext uri="{FF2B5EF4-FFF2-40B4-BE49-F238E27FC236}">
                  <a16:creationId xmlns:a16="http://schemas.microsoft.com/office/drawing/2014/main" id="{2292F7A8-8A7B-90D4-00E0-5613BE59139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05;p197">
                <a:extLst>
                  <a:ext uri="{FF2B5EF4-FFF2-40B4-BE49-F238E27FC236}">
                    <a16:creationId xmlns:a16="http://schemas.microsoft.com/office/drawing/2014/main" id="{937A2169-29AC-2973-2ACC-8C922710A57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06;p197">
                <a:extLst>
                  <a:ext uri="{FF2B5EF4-FFF2-40B4-BE49-F238E27FC236}">
                    <a16:creationId xmlns:a16="http://schemas.microsoft.com/office/drawing/2014/main" id="{583EF406-5CBD-9E1A-CF2C-97D3F9901B4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07;p197" descr="Open quotation mark with solid fill">
            <a:extLst>
              <a:ext uri="{FF2B5EF4-FFF2-40B4-BE49-F238E27FC236}">
                <a16:creationId xmlns:a16="http://schemas.microsoft.com/office/drawing/2014/main" id="{B49FF586-30D8-132B-803C-9CACE417912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30149192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09;p198">
            <a:extLst>
              <a:ext uri="{FF2B5EF4-FFF2-40B4-BE49-F238E27FC236}">
                <a16:creationId xmlns:a16="http://schemas.microsoft.com/office/drawing/2014/main" id="{47593A2C-14F4-1521-8246-79C792A88F9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810;p198">
              <a:extLst>
                <a:ext uri="{FF2B5EF4-FFF2-40B4-BE49-F238E27FC236}">
                  <a16:creationId xmlns:a16="http://schemas.microsoft.com/office/drawing/2014/main" id="{247ED8EC-169F-F69F-5A93-105D74FCC7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811;p198">
              <a:extLst>
                <a:ext uri="{FF2B5EF4-FFF2-40B4-BE49-F238E27FC236}">
                  <a16:creationId xmlns:a16="http://schemas.microsoft.com/office/drawing/2014/main" id="{BC17BCB2-8854-8D59-5096-97572E0057D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812;p198">
                <a:extLst>
                  <a:ext uri="{FF2B5EF4-FFF2-40B4-BE49-F238E27FC236}">
                    <a16:creationId xmlns:a16="http://schemas.microsoft.com/office/drawing/2014/main" id="{88AF6061-33C5-6DD9-824F-F0A4FDD313A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813;p198">
                <a:extLst>
                  <a:ext uri="{FF2B5EF4-FFF2-40B4-BE49-F238E27FC236}">
                    <a16:creationId xmlns:a16="http://schemas.microsoft.com/office/drawing/2014/main" id="{790DE0D5-2F54-1D4A-86A9-A35C7242A1A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814;p198">
            <a:extLst>
              <a:ext uri="{FF2B5EF4-FFF2-40B4-BE49-F238E27FC236}">
                <a16:creationId xmlns:a16="http://schemas.microsoft.com/office/drawing/2014/main" id="{3C16E0AA-9E4C-E5C4-3381-2F93652F9EE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15;p198">
            <a:extLst>
              <a:ext uri="{FF2B5EF4-FFF2-40B4-BE49-F238E27FC236}">
                <a16:creationId xmlns:a16="http://schemas.microsoft.com/office/drawing/2014/main" id="{A83E51DE-9151-751D-2603-41E2FBAAE9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816;p198">
            <a:extLst>
              <a:ext uri="{FF2B5EF4-FFF2-40B4-BE49-F238E27FC236}">
                <a16:creationId xmlns:a16="http://schemas.microsoft.com/office/drawing/2014/main" id="{8036F11D-292B-8236-92E4-56CC80F5002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817;p198">
            <a:extLst>
              <a:ext uri="{FF2B5EF4-FFF2-40B4-BE49-F238E27FC236}">
                <a16:creationId xmlns:a16="http://schemas.microsoft.com/office/drawing/2014/main" id="{C2332F6F-E151-E329-20C0-C13B435B1D2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818;p198">
            <a:extLst>
              <a:ext uri="{FF2B5EF4-FFF2-40B4-BE49-F238E27FC236}">
                <a16:creationId xmlns:a16="http://schemas.microsoft.com/office/drawing/2014/main" id="{3B6E97BF-EC10-3205-D947-816E18D3F2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819;p198">
            <a:extLst>
              <a:ext uri="{FF2B5EF4-FFF2-40B4-BE49-F238E27FC236}">
                <a16:creationId xmlns:a16="http://schemas.microsoft.com/office/drawing/2014/main" id="{6CCA2175-17DA-AF6E-21C3-D3BA08DE1C4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1279C4-4CCD-48DB-B604-0B9D5640CE71}" type="slidenum">
              <a:t>‹#›</a:t>
            </a:fld>
            <a:endParaRPr lang="en-US"/>
          </a:p>
        </p:txBody>
      </p:sp>
      <p:cxnSp>
        <p:nvCxnSpPr>
          <p:cNvPr id="13" name="Google Shape;1820;p198">
            <a:extLst>
              <a:ext uri="{FF2B5EF4-FFF2-40B4-BE49-F238E27FC236}">
                <a16:creationId xmlns:a16="http://schemas.microsoft.com/office/drawing/2014/main" id="{CA0546A9-F2BC-9D62-888C-8CA323A3C83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821;p198">
            <a:extLst>
              <a:ext uri="{FF2B5EF4-FFF2-40B4-BE49-F238E27FC236}">
                <a16:creationId xmlns:a16="http://schemas.microsoft.com/office/drawing/2014/main" id="{9AD88C21-CC1E-1B47-0E30-8C4AF639A4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636509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23;p199">
            <a:extLst>
              <a:ext uri="{FF2B5EF4-FFF2-40B4-BE49-F238E27FC236}">
                <a16:creationId xmlns:a16="http://schemas.microsoft.com/office/drawing/2014/main" id="{6284F73E-485B-8D49-58A9-24090E6A60CF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824;p199">
              <a:extLst>
                <a:ext uri="{FF2B5EF4-FFF2-40B4-BE49-F238E27FC236}">
                  <a16:creationId xmlns:a16="http://schemas.microsoft.com/office/drawing/2014/main" id="{EC56B127-599F-8580-79C2-B097AD65928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25;p199">
              <a:extLst>
                <a:ext uri="{FF2B5EF4-FFF2-40B4-BE49-F238E27FC236}">
                  <a16:creationId xmlns:a16="http://schemas.microsoft.com/office/drawing/2014/main" id="{C25FAA5E-2012-97DD-4487-21D0A0E685FF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826;p199">
            <a:extLst>
              <a:ext uri="{FF2B5EF4-FFF2-40B4-BE49-F238E27FC236}">
                <a16:creationId xmlns:a16="http://schemas.microsoft.com/office/drawing/2014/main" id="{97933074-4437-E66E-5814-E77DD306891F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827;p199">
            <a:extLst>
              <a:ext uri="{FF2B5EF4-FFF2-40B4-BE49-F238E27FC236}">
                <a16:creationId xmlns:a16="http://schemas.microsoft.com/office/drawing/2014/main" id="{051326DF-FDDE-7253-0D08-1A472BD733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828;p199">
            <a:extLst>
              <a:ext uri="{FF2B5EF4-FFF2-40B4-BE49-F238E27FC236}">
                <a16:creationId xmlns:a16="http://schemas.microsoft.com/office/drawing/2014/main" id="{814F7DA3-409F-57A7-FE8B-DD48C6FF47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829;p199">
            <a:extLst>
              <a:ext uri="{FF2B5EF4-FFF2-40B4-BE49-F238E27FC236}">
                <a16:creationId xmlns:a16="http://schemas.microsoft.com/office/drawing/2014/main" id="{93B0C646-FF05-E8B5-FD06-3DB198B1EB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6676184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32;p200">
            <a:extLst>
              <a:ext uri="{FF2B5EF4-FFF2-40B4-BE49-F238E27FC236}">
                <a16:creationId xmlns:a16="http://schemas.microsoft.com/office/drawing/2014/main" id="{9D4EDCBD-0E41-FE54-DC39-3A9C7224220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33;p200">
            <a:extLst>
              <a:ext uri="{FF2B5EF4-FFF2-40B4-BE49-F238E27FC236}">
                <a16:creationId xmlns:a16="http://schemas.microsoft.com/office/drawing/2014/main" id="{37F733DF-0564-FDB9-FF3D-BF7EC6AF91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34;p200">
            <a:extLst>
              <a:ext uri="{FF2B5EF4-FFF2-40B4-BE49-F238E27FC236}">
                <a16:creationId xmlns:a16="http://schemas.microsoft.com/office/drawing/2014/main" id="{F91EE453-A7FF-48AF-7916-59DC993565B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35;p200">
            <a:extLst>
              <a:ext uri="{FF2B5EF4-FFF2-40B4-BE49-F238E27FC236}">
                <a16:creationId xmlns:a16="http://schemas.microsoft.com/office/drawing/2014/main" id="{8FF5641B-9AB9-0088-7C82-320B57DC091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103120C6-51A4-4409-A767-5F7F9456CDD3}" type="slidenum">
              <a:t>‹#›</a:t>
            </a:fld>
            <a:endParaRPr lang="en-US"/>
          </a:p>
        </p:txBody>
      </p:sp>
      <p:cxnSp>
        <p:nvCxnSpPr>
          <p:cNvPr id="6" name="Google Shape;1836;p200">
            <a:extLst>
              <a:ext uri="{FF2B5EF4-FFF2-40B4-BE49-F238E27FC236}">
                <a16:creationId xmlns:a16="http://schemas.microsoft.com/office/drawing/2014/main" id="{9910C5E6-AD92-E7E2-513A-AB134592004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37;p200">
            <a:extLst>
              <a:ext uri="{FF2B5EF4-FFF2-40B4-BE49-F238E27FC236}">
                <a16:creationId xmlns:a16="http://schemas.microsoft.com/office/drawing/2014/main" id="{F20B1C89-1532-2109-C527-B04E6E690C9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38;p200">
            <a:extLst>
              <a:ext uri="{FF2B5EF4-FFF2-40B4-BE49-F238E27FC236}">
                <a16:creationId xmlns:a16="http://schemas.microsoft.com/office/drawing/2014/main" id="{FB9AFEBC-9016-880C-879A-E11439D90E0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39;p200">
              <a:extLst>
                <a:ext uri="{FF2B5EF4-FFF2-40B4-BE49-F238E27FC236}">
                  <a16:creationId xmlns:a16="http://schemas.microsoft.com/office/drawing/2014/main" id="{CD15F135-7881-85CD-7FF9-A238A3A6B9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40;p200">
              <a:extLst>
                <a:ext uri="{FF2B5EF4-FFF2-40B4-BE49-F238E27FC236}">
                  <a16:creationId xmlns:a16="http://schemas.microsoft.com/office/drawing/2014/main" id="{734E5B20-87E0-8F19-0117-A133B6A2A25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41;p200">
                <a:extLst>
                  <a:ext uri="{FF2B5EF4-FFF2-40B4-BE49-F238E27FC236}">
                    <a16:creationId xmlns:a16="http://schemas.microsoft.com/office/drawing/2014/main" id="{1077389E-84C1-7AA1-4E40-55EE90E64B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42;p200">
                <a:extLst>
                  <a:ext uri="{FF2B5EF4-FFF2-40B4-BE49-F238E27FC236}">
                    <a16:creationId xmlns:a16="http://schemas.microsoft.com/office/drawing/2014/main" id="{43008F68-8AF4-3104-E998-D230B838201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43;p200" descr="Open quotation mark with solid fill">
            <a:extLst>
              <a:ext uri="{FF2B5EF4-FFF2-40B4-BE49-F238E27FC236}">
                <a16:creationId xmlns:a16="http://schemas.microsoft.com/office/drawing/2014/main" id="{A2E04CF3-584F-E3A1-55F3-EAE2BDF1E03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8861048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45;p201">
            <a:extLst>
              <a:ext uri="{FF2B5EF4-FFF2-40B4-BE49-F238E27FC236}">
                <a16:creationId xmlns:a16="http://schemas.microsoft.com/office/drawing/2014/main" id="{7DF74D82-642A-D897-D33B-762C1B58F1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1846;p201">
            <a:extLst>
              <a:ext uri="{FF2B5EF4-FFF2-40B4-BE49-F238E27FC236}">
                <a16:creationId xmlns:a16="http://schemas.microsoft.com/office/drawing/2014/main" id="{5EAF0EF6-5809-3117-CE30-4DEF244F16A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847;p201">
            <a:extLst>
              <a:ext uri="{FF2B5EF4-FFF2-40B4-BE49-F238E27FC236}">
                <a16:creationId xmlns:a16="http://schemas.microsoft.com/office/drawing/2014/main" id="{704FC774-014D-6CD3-CF16-4330D637C85E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Google Shape;1848;p201">
              <a:extLst>
                <a:ext uri="{FF2B5EF4-FFF2-40B4-BE49-F238E27FC236}">
                  <a16:creationId xmlns:a16="http://schemas.microsoft.com/office/drawing/2014/main" id="{A3FD5EF3-DAD6-9CCE-3226-961AD3377CEB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49;p201">
              <a:extLst>
                <a:ext uri="{FF2B5EF4-FFF2-40B4-BE49-F238E27FC236}">
                  <a16:creationId xmlns:a16="http://schemas.microsoft.com/office/drawing/2014/main" id="{44B0470C-0C85-153E-6065-82099EA77771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50;p201">
            <a:extLst>
              <a:ext uri="{FF2B5EF4-FFF2-40B4-BE49-F238E27FC236}">
                <a16:creationId xmlns:a16="http://schemas.microsoft.com/office/drawing/2014/main" id="{D4D58711-F2AC-A6EC-0141-7A22E243F98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61787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248EDF-3A89-BFA6-B7DE-44167217D0F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1A1FD-229A-6254-7346-06E3A143BEAB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AE43DB-BC6A-D4DA-0E5F-50E051FD0B3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633B00-3C2C-4B61-8DF4-3453BE3B1CCC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E55EF7-8FE9-25A3-A5AA-61EFC937B2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0961EC-8A08-EB8D-7B79-9BBF6C8F2D4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25E1CC-8746-4638-B33B-2AB6780B54C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969877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;p22">
            <a:extLst>
              <a:ext uri="{FF2B5EF4-FFF2-40B4-BE49-F238E27FC236}">
                <a16:creationId xmlns:a16="http://schemas.microsoft.com/office/drawing/2014/main" id="{9367F8B3-0720-D31D-C1E4-AB730781D8B1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8;p22">
            <a:extLst>
              <a:ext uri="{FF2B5EF4-FFF2-40B4-BE49-F238E27FC236}">
                <a16:creationId xmlns:a16="http://schemas.microsoft.com/office/drawing/2014/main" id="{4C1E4110-B119-1B31-2DC4-35373A6229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79;p22">
            <a:extLst>
              <a:ext uri="{FF2B5EF4-FFF2-40B4-BE49-F238E27FC236}">
                <a16:creationId xmlns:a16="http://schemas.microsoft.com/office/drawing/2014/main" id="{4D7D8378-7FAF-91F7-4857-B74BB916B1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1;p22">
            <a:extLst>
              <a:ext uri="{FF2B5EF4-FFF2-40B4-BE49-F238E27FC236}">
                <a16:creationId xmlns:a16="http://schemas.microsoft.com/office/drawing/2014/main" id="{4CCDAE20-5B04-4E2B-1E3C-0B564F1B1E2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82;p22">
              <a:extLst>
                <a:ext uri="{FF2B5EF4-FFF2-40B4-BE49-F238E27FC236}">
                  <a16:creationId xmlns:a16="http://schemas.microsoft.com/office/drawing/2014/main" id="{1294DEBF-EDD4-36F3-1E3D-B50E9D9B0F8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83;p22">
              <a:extLst>
                <a:ext uri="{FF2B5EF4-FFF2-40B4-BE49-F238E27FC236}">
                  <a16:creationId xmlns:a16="http://schemas.microsoft.com/office/drawing/2014/main" id="{0F9D58FF-BE9D-4412-18E0-7A2DBFA0127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84;p22">
              <a:extLst>
                <a:ext uri="{FF2B5EF4-FFF2-40B4-BE49-F238E27FC236}">
                  <a16:creationId xmlns:a16="http://schemas.microsoft.com/office/drawing/2014/main" id="{49234738-75EA-855D-A3D9-2743A22F13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38408333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52;p202">
            <a:extLst>
              <a:ext uri="{FF2B5EF4-FFF2-40B4-BE49-F238E27FC236}">
                <a16:creationId xmlns:a16="http://schemas.microsoft.com/office/drawing/2014/main" id="{AD42EC23-5DDA-818B-EB1C-2A612A0B276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53;p202">
            <a:extLst>
              <a:ext uri="{FF2B5EF4-FFF2-40B4-BE49-F238E27FC236}">
                <a16:creationId xmlns:a16="http://schemas.microsoft.com/office/drawing/2014/main" id="{233AE054-F941-0C6E-1381-4E37AD34501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854;p202">
            <a:extLst>
              <a:ext uri="{FF2B5EF4-FFF2-40B4-BE49-F238E27FC236}">
                <a16:creationId xmlns:a16="http://schemas.microsoft.com/office/drawing/2014/main" id="{95CEEF09-372D-4754-BE00-AED5B4876DE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856;p202">
            <a:extLst>
              <a:ext uri="{FF2B5EF4-FFF2-40B4-BE49-F238E27FC236}">
                <a16:creationId xmlns:a16="http://schemas.microsoft.com/office/drawing/2014/main" id="{75896A1D-6AFC-48C0-2FAD-964F6995605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857;p202">
              <a:extLst>
                <a:ext uri="{FF2B5EF4-FFF2-40B4-BE49-F238E27FC236}">
                  <a16:creationId xmlns:a16="http://schemas.microsoft.com/office/drawing/2014/main" id="{426D8032-5141-77F9-9FEC-E49C031ADF2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858;p202">
              <a:extLst>
                <a:ext uri="{FF2B5EF4-FFF2-40B4-BE49-F238E27FC236}">
                  <a16:creationId xmlns:a16="http://schemas.microsoft.com/office/drawing/2014/main" id="{CEB3343D-FADA-6AEF-87A3-79B0EC0665A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859;p202">
              <a:extLst>
                <a:ext uri="{FF2B5EF4-FFF2-40B4-BE49-F238E27FC236}">
                  <a16:creationId xmlns:a16="http://schemas.microsoft.com/office/drawing/2014/main" id="{6FF12E11-A473-FC94-5417-4B14B78298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41320307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14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61;p203">
            <a:extLst>
              <a:ext uri="{FF2B5EF4-FFF2-40B4-BE49-F238E27FC236}">
                <a16:creationId xmlns:a16="http://schemas.microsoft.com/office/drawing/2014/main" id="{F4371B33-34B3-197D-18A0-0E0530F41D3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862;p203">
              <a:extLst>
                <a:ext uri="{FF2B5EF4-FFF2-40B4-BE49-F238E27FC236}">
                  <a16:creationId xmlns:a16="http://schemas.microsoft.com/office/drawing/2014/main" id="{6EB7704A-7074-1594-C677-FABED971182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863;p203">
              <a:extLst>
                <a:ext uri="{FF2B5EF4-FFF2-40B4-BE49-F238E27FC236}">
                  <a16:creationId xmlns:a16="http://schemas.microsoft.com/office/drawing/2014/main" id="{75D6DDF1-3C37-78D3-0EF8-E9F56CD294C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864;p203">
              <a:extLst>
                <a:ext uri="{FF2B5EF4-FFF2-40B4-BE49-F238E27FC236}">
                  <a16:creationId xmlns:a16="http://schemas.microsoft.com/office/drawing/2014/main" id="{937413A9-680E-9813-307F-9E543022403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865;p203">
              <a:extLst>
                <a:ext uri="{FF2B5EF4-FFF2-40B4-BE49-F238E27FC236}">
                  <a16:creationId xmlns:a16="http://schemas.microsoft.com/office/drawing/2014/main" id="{04563E58-A5DE-B8AC-4001-90736B207B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866;p203">
            <a:extLst>
              <a:ext uri="{FF2B5EF4-FFF2-40B4-BE49-F238E27FC236}">
                <a16:creationId xmlns:a16="http://schemas.microsoft.com/office/drawing/2014/main" id="{AC67A400-C119-0916-B813-257D5C2C6CC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67;p203">
            <a:extLst>
              <a:ext uri="{FF2B5EF4-FFF2-40B4-BE49-F238E27FC236}">
                <a16:creationId xmlns:a16="http://schemas.microsoft.com/office/drawing/2014/main" id="{D419F78E-BEBA-F09F-540D-1F057DBD0A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103531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69;p204">
            <a:extLst>
              <a:ext uri="{FF2B5EF4-FFF2-40B4-BE49-F238E27FC236}">
                <a16:creationId xmlns:a16="http://schemas.microsoft.com/office/drawing/2014/main" id="{DD75A0BA-B423-2169-3DB8-F37EED7002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70;p204">
            <a:extLst>
              <a:ext uri="{FF2B5EF4-FFF2-40B4-BE49-F238E27FC236}">
                <a16:creationId xmlns:a16="http://schemas.microsoft.com/office/drawing/2014/main" id="{CF6CCC8D-B208-4703-FE6C-8AE71E1C77D9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71;p204">
            <a:extLst>
              <a:ext uri="{FF2B5EF4-FFF2-40B4-BE49-F238E27FC236}">
                <a16:creationId xmlns:a16="http://schemas.microsoft.com/office/drawing/2014/main" id="{78F81365-E9FA-3E67-A289-FEBC38BB7892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872;p204">
              <a:extLst>
                <a:ext uri="{FF2B5EF4-FFF2-40B4-BE49-F238E27FC236}">
                  <a16:creationId xmlns:a16="http://schemas.microsoft.com/office/drawing/2014/main" id="{D58D7D1B-EB2F-3D96-121E-FB6883D6605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73;p204">
              <a:extLst>
                <a:ext uri="{FF2B5EF4-FFF2-40B4-BE49-F238E27FC236}">
                  <a16:creationId xmlns:a16="http://schemas.microsoft.com/office/drawing/2014/main" id="{8F423FB5-7EB8-722F-D5AD-A3D950480E3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75;p204">
            <a:extLst>
              <a:ext uri="{FF2B5EF4-FFF2-40B4-BE49-F238E27FC236}">
                <a16:creationId xmlns:a16="http://schemas.microsoft.com/office/drawing/2014/main" id="{4DAC6DDA-D0BB-F1CF-9E04-C442A89056D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458743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77;p205">
            <a:extLst>
              <a:ext uri="{FF2B5EF4-FFF2-40B4-BE49-F238E27FC236}">
                <a16:creationId xmlns:a16="http://schemas.microsoft.com/office/drawing/2014/main" id="{DE3B8069-1C7E-8792-3AC3-0BBBDF7FF98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78;p205">
            <a:extLst>
              <a:ext uri="{FF2B5EF4-FFF2-40B4-BE49-F238E27FC236}">
                <a16:creationId xmlns:a16="http://schemas.microsoft.com/office/drawing/2014/main" id="{2E0582B9-CBB5-E30A-3452-B5AB896877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79;p205">
            <a:extLst>
              <a:ext uri="{FF2B5EF4-FFF2-40B4-BE49-F238E27FC236}">
                <a16:creationId xmlns:a16="http://schemas.microsoft.com/office/drawing/2014/main" id="{F82486C3-4FDF-9F25-CDFC-D6E0B6ECCA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80;p205">
            <a:extLst>
              <a:ext uri="{FF2B5EF4-FFF2-40B4-BE49-F238E27FC236}">
                <a16:creationId xmlns:a16="http://schemas.microsoft.com/office/drawing/2014/main" id="{19F9D6C1-6EDF-5AA9-ABE8-F377AB5761C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E4C200F0-D489-40C8-BA3E-DA892633E443}" type="slidenum">
              <a:t>‹#›</a:t>
            </a:fld>
            <a:endParaRPr lang="en-US"/>
          </a:p>
        </p:txBody>
      </p:sp>
      <p:cxnSp>
        <p:nvCxnSpPr>
          <p:cNvPr id="6" name="Google Shape;1881;p205">
            <a:extLst>
              <a:ext uri="{FF2B5EF4-FFF2-40B4-BE49-F238E27FC236}">
                <a16:creationId xmlns:a16="http://schemas.microsoft.com/office/drawing/2014/main" id="{46C25398-E2DE-82D7-BB4E-2A60E440A67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82;p205">
            <a:extLst>
              <a:ext uri="{FF2B5EF4-FFF2-40B4-BE49-F238E27FC236}">
                <a16:creationId xmlns:a16="http://schemas.microsoft.com/office/drawing/2014/main" id="{66E16EDD-AA3D-9C41-B80B-3F4F459E59B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83;p205">
            <a:extLst>
              <a:ext uri="{FF2B5EF4-FFF2-40B4-BE49-F238E27FC236}">
                <a16:creationId xmlns:a16="http://schemas.microsoft.com/office/drawing/2014/main" id="{2CE32961-60D1-AD7A-260D-6A8A6AA1CE2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84;p205">
              <a:extLst>
                <a:ext uri="{FF2B5EF4-FFF2-40B4-BE49-F238E27FC236}">
                  <a16:creationId xmlns:a16="http://schemas.microsoft.com/office/drawing/2014/main" id="{60E75322-5106-275D-617F-46AA71FF72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85;p205">
              <a:extLst>
                <a:ext uri="{FF2B5EF4-FFF2-40B4-BE49-F238E27FC236}">
                  <a16:creationId xmlns:a16="http://schemas.microsoft.com/office/drawing/2014/main" id="{DA23E407-5CC2-E7E5-7238-11BB6CA21B0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86;p205">
                <a:extLst>
                  <a:ext uri="{FF2B5EF4-FFF2-40B4-BE49-F238E27FC236}">
                    <a16:creationId xmlns:a16="http://schemas.microsoft.com/office/drawing/2014/main" id="{7E08CA12-5D05-0BEB-A6D0-68F3B9FF527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887;p205">
                <a:extLst>
                  <a:ext uri="{FF2B5EF4-FFF2-40B4-BE49-F238E27FC236}">
                    <a16:creationId xmlns:a16="http://schemas.microsoft.com/office/drawing/2014/main" id="{645419E6-3379-CF50-9EC7-8562D6ACBE3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888;p205" descr="Open quotation mark with solid fill">
            <a:extLst>
              <a:ext uri="{FF2B5EF4-FFF2-40B4-BE49-F238E27FC236}">
                <a16:creationId xmlns:a16="http://schemas.microsoft.com/office/drawing/2014/main" id="{192BBE9F-463D-BB24-5CB1-82C62840D2C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5750278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90;p206">
            <a:extLst>
              <a:ext uri="{FF2B5EF4-FFF2-40B4-BE49-F238E27FC236}">
                <a16:creationId xmlns:a16="http://schemas.microsoft.com/office/drawing/2014/main" id="{9B5524EC-A606-1B40-4F86-3750B16BF33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891;p206">
            <a:extLst>
              <a:ext uri="{FF2B5EF4-FFF2-40B4-BE49-F238E27FC236}">
                <a16:creationId xmlns:a16="http://schemas.microsoft.com/office/drawing/2014/main" id="{F1124E08-26D4-0274-6F7E-48EE85B85C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892;p206">
            <a:extLst>
              <a:ext uri="{FF2B5EF4-FFF2-40B4-BE49-F238E27FC236}">
                <a16:creationId xmlns:a16="http://schemas.microsoft.com/office/drawing/2014/main" id="{CDDE66E0-A07F-41D6-8C39-A68C867D369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893;p206">
            <a:extLst>
              <a:ext uri="{FF2B5EF4-FFF2-40B4-BE49-F238E27FC236}">
                <a16:creationId xmlns:a16="http://schemas.microsoft.com/office/drawing/2014/main" id="{6108F675-F983-CA57-7799-643744BDBA5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757B22A-5DA6-4E57-BBDA-54BC39292277}" type="slidenum">
              <a:t>‹#›</a:t>
            </a:fld>
            <a:endParaRPr lang="en-US"/>
          </a:p>
        </p:txBody>
      </p:sp>
      <p:cxnSp>
        <p:nvCxnSpPr>
          <p:cNvPr id="6" name="Google Shape;1894;p206">
            <a:extLst>
              <a:ext uri="{FF2B5EF4-FFF2-40B4-BE49-F238E27FC236}">
                <a16:creationId xmlns:a16="http://schemas.microsoft.com/office/drawing/2014/main" id="{78BACCA3-9DBC-EC64-2F3E-430EA23A3CE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895;p206">
            <a:extLst>
              <a:ext uri="{FF2B5EF4-FFF2-40B4-BE49-F238E27FC236}">
                <a16:creationId xmlns:a16="http://schemas.microsoft.com/office/drawing/2014/main" id="{14F4B89F-4BE4-F04F-3B25-BD83B3FE459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896;p206">
            <a:extLst>
              <a:ext uri="{FF2B5EF4-FFF2-40B4-BE49-F238E27FC236}">
                <a16:creationId xmlns:a16="http://schemas.microsoft.com/office/drawing/2014/main" id="{19A177B9-86E1-8BC4-4511-CBC5798A637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897;p206">
              <a:extLst>
                <a:ext uri="{FF2B5EF4-FFF2-40B4-BE49-F238E27FC236}">
                  <a16:creationId xmlns:a16="http://schemas.microsoft.com/office/drawing/2014/main" id="{91F3EF07-08BF-812B-5C58-6BBDEB3892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898;p206">
              <a:extLst>
                <a:ext uri="{FF2B5EF4-FFF2-40B4-BE49-F238E27FC236}">
                  <a16:creationId xmlns:a16="http://schemas.microsoft.com/office/drawing/2014/main" id="{59A52A4D-401B-9225-7321-34C337EF243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899;p206">
                <a:extLst>
                  <a:ext uri="{FF2B5EF4-FFF2-40B4-BE49-F238E27FC236}">
                    <a16:creationId xmlns:a16="http://schemas.microsoft.com/office/drawing/2014/main" id="{3DAE46CF-71E1-8FEB-7701-C123307867A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900;p206">
                <a:extLst>
                  <a:ext uri="{FF2B5EF4-FFF2-40B4-BE49-F238E27FC236}">
                    <a16:creationId xmlns:a16="http://schemas.microsoft.com/office/drawing/2014/main" id="{0E6E0A58-18CA-E26C-A7A3-21A0EDABC85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901;p206" descr="Open quotation mark with solid fill">
            <a:extLst>
              <a:ext uri="{FF2B5EF4-FFF2-40B4-BE49-F238E27FC236}">
                <a16:creationId xmlns:a16="http://schemas.microsoft.com/office/drawing/2014/main" id="{14B9A49C-0E2A-464D-8E2B-B2240E55E98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6605655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03;p207">
            <a:extLst>
              <a:ext uri="{FF2B5EF4-FFF2-40B4-BE49-F238E27FC236}">
                <a16:creationId xmlns:a16="http://schemas.microsoft.com/office/drawing/2014/main" id="{AE3A2729-B8AD-83B5-5276-36E1AA4A25A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04;p207">
              <a:extLst>
                <a:ext uri="{FF2B5EF4-FFF2-40B4-BE49-F238E27FC236}">
                  <a16:creationId xmlns:a16="http://schemas.microsoft.com/office/drawing/2014/main" id="{161C5BD7-DC21-77A9-83C8-71B2D1066D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05;p207">
              <a:extLst>
                <a:ext uri="{FF2B5EF4-FFF2-40B4-BE49-F238E27FC236}">
                  <a16:creationId xmlns:a16="http://schemas.microsoft.com/office/drawing/2014/main" id="{11EDAF7A-5E3D-6005-028C-5BC207A3709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06;p207">
                <a:extLst>
                  <a:ext uri="{FF2B5EF4-FFF2-40B4-BE49-F238E27FC236}">
                    <a16:creationId xmlns:a16="http://schemas.microsoft.com/office/drawing/2014/main" id="{DB7B1282-E19A-D829-93FE-5E4E5439839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07;p207">
                <a:extLst>
                  <a:ext uri="{FF2B5EF4-FFF2-40B4-BE49-F238E27FC236}">
                    <a16:creationId xmlns:a16="http://schemas.microsoft.com/office/drawing/2014/main" id="{1E30A456-4575-A768-049D-123357E1FAE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08;p207">
            <a:extLst>
              <a:ext uri="{FF2B5EF4-FFF2-40B4-BE49-F238E27FC236}">
                <a16:creationId xmlns:a16="http://schemas.microsoft.com/office/drawing/2014/main" id="{FDC3CC69-F222-429C-2D58-2BD17D1FAF8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09;p207">
            <a:extLst>
              <a:ext uri="{FF2B5EF4-FFF2-40B4-BE49-F238E27FC236}">
                <a16:creationId xmlns:a16="http://schemas.microsoft.com/office/drawing/2014/main" id="{E827FB99-DE33-D9C5-C929-13D28EA30E9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910;p207">
            <a:extLst>
              <a:ext uri="{FF2B5EF4-FFF2-40B4-BE49-F238E27FC236}">
                <a16:creationId xmlns:a16="http://schemas.microsoft.com/office/drawing/2014/main" id="{931FAB4B-0649-9D94-5426-1D15DF96E0C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F7E4A29-5B87-4E25-94C4-38441B549D97}" type="slidenum">
              <a:t>‹#›</a:t>
            </a:fld>
            <a:endParaRPr lang="en-US"/>
          </a:p>
        </p:txBody>
      </p:sp>
      <p:cxnSp>
        <p:nvCxnSpPr>
          <p:cNvPr id="10" name="Google Shape;1911;p207">
            <a:extLst>
              <a:ext uri="{FF2B5EF4-FFF2-40B4-BE49-F238E27FC236}">
                <a16:creationId xmlns:a16="http://schemas.microsoft.com/office/drawing/2014/main" id="{6D8C318B-C8B3-0245-E5F2-950CA4A0B7D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912;p207">
            <a:extLst>
              <a:ext uri="{FF2B5EF4-FFF2-40B4-BE49-F238E27FC236}">
                <a16:creationId xmlns:a16="http://schemas.microsoft.com/office/drawing/2014/main" id="{F0C31EEE-EB2A-F640-C26C-FAADE946F1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85098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14;p208">
            <a:extLst>
              <a:ext uri="{FF2B5EF4-FFF2-40B4-BE49-F238E27FC236}">
                <a16:creationId xmlns:a16="http://schemas.microsoft.com/office/drawing/2014/main" id="{E4C92239-D292-54B2-9355-EE3CEEDB193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915;p208">
            <a:extLst>
              <a:ext uri="{FF2B5EF4-FFF2-40B4-BE49-F238E27FC236}">
                <a16:creationId xmlns:a16="http://schemas.microsoft.com/office/drawing/2014/main" id="{DCE48C1A-B506-0A99-D9E0-16BF4E1060A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916;p208">
            <a:extLst>
              <a:ext uri="{FF2B5EF4-FFF2-40B4-BE49-F238E27FC236}">
                <a16:creationId xmlns:a16="http://schemas.microsoft.com/office/drawing/2014/main" id="{2E698281-631E-12C9-38A4-3DDA9EEC580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917;p208">
              <a:extLst>
                <a:ext uri="{FF2B5EF4-FFF2-40B4-BE49-F238E27FC236}">
                  <a16:creationId xmlns:a16="http://schemas.microsoft.com/office/drawing/2014/main" id="{E7EE62E5-6F5B-4DC1-F9A8-571DD1F558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918;p208">
              <a:extLst>
                <a:ext uri="{FF2B5EF4-FFF2-40B4-BE49-F238E27FC236}">
                  <a16:creationId xmlns:a16="http://schemas.microsoft.com/office/drawing/2014/main" id="{DD47F9C3-3C5D-7D95-2D73-9C0E4925944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919;p208">
                <a:extLst>
                  <a:ext uri="{FF2B5EF4-FFF2-40B4-BE49-F238E27FC236}">
                    <a16:creationId xmlns:a16="http://schemas.microsoft.com/office/drawing/2014/main" id="{A0FEA5B6-0A23-6760-81A3-21EFA0245D1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920;p208">
                <a:extLst>
                  <a:ext uri="{FF2B5EF4-FFF2-40B4-BE49-F238E27FC236}">
                    <a16:creationId xmlns:a16="http://schemas.microsoft.com/office/drawing/2014/main" id="{BE9BF498-14F8-AE41-4AE9-3D001CBC69F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921;p208">
            <a:extLst>
              <a:ext uri="{FF2B5EF4-FFF2-40B4-BE49-F238E27FC236}">
                <a16:creationId xmlns:a16="http://schemas.microsoft.com/office/drawing/2014/main" id="{465FF184-8D18-2690-E9E6-EBBCBD4085B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922;p208">
            <a:extLst>
              <a:ext uri="{FF2B5EF4-FFF2-40B4-BE49-F238E27FC236}">
                <a16:creationId xmlns:a16="http://schemas.microsoft.com/office/drawing/2014/main" id="{2FC18839-30C4-A169-4975-F3DC4B3B21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EC94D5C3-B6C6-4E13-8E5A-464792A7B1A8}" type="slidenum">
              <a:t>‹#›</a:t>
            </a:fld>
            <a:endParaRPr lang="en-US"/>
          </a:p>
        </p:txBody>
      </p:sp>
      <p:cxnSp>
        <p:nvCxnSpPr>
          <p:cNvPr id="11" name="Google Shape;1923;p208">
            <a:extLst>
              <a:ext uri="{FF2B5EF4-FFF2-40B4-BE49-F238E27FC236}">
                <a16:creationId xmlns:a16="http://schemas.microsoft.com/office/drawing/2014/main" id="{67C89D89-94B9-184F-F0C7-DC099246413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924;p208">
            <a:extLst>
              <a:ext uri="{FF2B5EF4-FFF2-40B4-BE49-F238E27FC236}">
                <a16:creationId xmlns:a16="http://schemas.microsoft.com/office/drawing/2014/main" id="{06A4BD8E-C9EE-DBD5-910E-6592B1166FE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553382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26;p209">
            <a:extLst>
              <a:ext uri="{FF2B5EF4-FFF2-40B4-BE49-F238E27FC236}">
                <a16:creationId xmlns:a16="http://schemas.microsoft.com/office/drawing/2014/main" id="{AA6FE633-4182-AF4D-1E39-DF11CA70FD4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27;p209">
              <a:extLst>
                <a:ext uri="{FF2B5EF4-FFF2-40B4-BE49-F238E27FC236}">
                  <a16:creationId xmlns:a16="http://schemas.microsoft.com/office/drawing/2014/main" id="{1DB78481-70F4-403A-9CA8-DD8773881F3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28;p209">
              <a:extLst>
                <a:ext uri="{FF2B5EF4-FFF2-40B4-BE49-F238E27FC236}">
                  <a16:creationId xmlns:a16="http://schemas.microsoft.com/office/drawing/2014/main" id="{AD25CF26-7152-FAE7-F45D-5013ABC205C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29;p209">
                <a:extLst>
                  <a:ext uri="{FF2B5EF4-FFF2-40B4-BE49-F238E27FC236}">
                    <a16:creationId xmlns:a16="http://schemas.microsoft.com/office/drawing/2014/main" id="{6C8E79B1-07EE-DEB9-5963-3829E9BEF3A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30;p209">
                <a:extLst>
                  <a:ext uri="{FF2B5EF4-FFF2-40B4-BE49-F238E27FC236}">
                    <a16:creationId xmlns:a16="http://schemas.microsoft.com/office/drawing/2014/main" id="{7AF64D79-59C4-BD0E-672B-1CB2DD130DD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31;p209">
            <a:extLst>
              <a:ext uri="{FF2B5EF4-FFF2-40B4-BE49-F238E27FC236}">
                <a16:creationId xmlns:a16="http://schemas.microsoft.com/office/drawing/2014/main" id="{B0EFCFBC-29BC-BF61-5E08-A22A08951D3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32;p209">
            <a:extLst>
              <a:ext uri="{FF2B5EF4-FFF2-40B4-BE49-F238E27FC236}">
                <a16:creationId xmlns:a16="http://schemas.microsoft.com/office/drawing/2014/main" id="{FD0F6596-46C2-929E-CC9D-0C84D2EF25C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933;p209">
            <a:extLst>
              <a:ext uri="{FF2B5EF4-FFF2-40B4-BE49-F238E27FC236}">
                <a16:creationId xmlns:a16="http://schemas.microsoft.com/office/drawing/2014/main" id="{6A69D4C6-DB8F-0BCC-9692-8A2E820E82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934;p209">
            <a:extLst>
              <a:ext uri="{FF2B5EF4-FFF2-40B4-BE49-F238E27FC236}">
                <a16:creationId xmlns:a16="http://schemas.microsoft.com/office/drawing/2014/main" id="{B992DD17-CA1C-0671-F898-26F93AC2EE4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935;p209">
            <a:extLst>
              <a:ext uri="{FF2B5EF4-FFF2-40B4-BE49-F238E27FC236}">
                <a16:creationId xmlns:a16="http://schemas.microsoft.com/office/drawing/2014/main" id="{36E42B24-8CA3-79D3-C931-2316838F9D1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936;p209">
            <a:extLst>
              <a:ext uri="{FF2B5EF4-FFF2-40B4-BE49-F238E27FC236}">
                <a16:creationId xmlns:a16="http://schemas.microsoft.com/office/drawing/2014/main" id="{38AA5F51-B01E-45BD-F6DE-5EAAE3088AA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484C7B-8891-4495-9A4A-F3ADCFE9669C}" type="slidenum">
              <a:t>‹#›</a:t>
            </a:fld>
            <a:endParaRPr lang="en-US"/>
          </a:p>
        </p:txBody>
      </p:sp>
      <p:cxnSp>
        <p:nvCxnSpPr>
          <p:cNvPr id="13" name="Google Shape;1937;p209">
            <a:extLst>
              <a:ext uri="{FF2B5EF4-FFF2-40B4-BE49-F238E27FC236}">
                <a16:creationId xmlns:a16="http://schemas.microsoft.com/office/drawing/2014/main" id="{236756E9-AF1E-F6AA-0B48-6368A6D3F1A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938;p209">
            <a:extLst>
              <a:ext uri="{FF2B5EF4-FFF2-40B4-BE49-F238E27FC236}">
                <a16:creationId xmlns:a16="http://schemas.microsoft.com/office/drawing/2014/main" id="{7475C53F-53BA-8F0A-55AD-3CE2E8C33C4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236438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40;p210">
            <a:extLst>
              <a:ext uri="{FF2B5EF4-FFF2-40B4-BE49-F238E27FC236}">
                <a16:creationId xmlns:a16="http://schemas.microsoft.com/office/drawing/2014/main" id="{3266F650-B177-E750-6E9B-8C092613F2F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941;p210">
              <a:extLst>
                <a:ext uri="{FF2B5EF4-FFF2-40B4-BE49-F238E27FC236}">
                  <a16:creationId xmlns:a16="http://schemas.microsoft.com/office/drawing/2014/main" id="{F05FE088-6734-8801-7B6A-7951AD23D9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942;p210">
              <a:extLst>
                <a:ext uri="{FF2B5EF4-FFF2-40B4-BE49-F238E27FC236}">
                  <a16:creationId xmlns:a16="http://schemas.microsoft.com/office/drawing/2014/main" id="{D210F1F3-684D-DBCA-D0FE-2876A3AB687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943;p210">
                <a:extLst>
                  <a:ext uri="{FF2B5EF4-FFF2-40B4-BE49-F238E27FC236}">
                    <a16:creationId xmlns:a16="http://schemas.microsoft.com/office/drawing/2014/main" id="{7C9DE810-F10F-7AF2-9E64-E123A110312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944;p210">
                <a:extLst>
                  <a:ext uri="{FF2B5EF4-FFF2-40B4-BE49-F238E27FC236}">
                    <a16:creationId xmlns:a16="http://schemas.microsoft.com/office/drawing/2014/main" id="{079E63B4-1427-AC76-C09D-4A1940EDA11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945;p210">
            <a:extLst>
              <a:ext uri="{FF2B5EF4-FFF2-40B4-BE49-F238E27FC236}">
                <a16:creationId xmlns:a16="http://schemas.microsoft.com/office/drawing/2014/main" id="{ED4E821F-1EBA-1356-36D0-E79841B358E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946;p210">
            <a:extLst>
              <a:ext uri="{FF2B5EF4-FFF2-40B4-BE49-F238E27FC236}">
                <a16:creationId xmlns:a16="http://schemas.microsoft.com/office/drawing/2014/main" id="{7C1FAE5B-733F-8ECD-049F-74BCB62929B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7149FD-AB9E-4DFD-84AF-DC655A400DD9}" type="slidenum">
              <a:t>‹#›</a:t>
            </a:fld>
            <a:endParaRPr lang="en-US"/>
          </a:p>
        </p:txBody>
      </p:sp>
      <p:cxnSp>
        <p:nvCxnSpPr>
          <p:cNvPr id="9" name="Google Shape;1947;p210">
            <a:extLst>
              <a:ext uri="{FF2B5EF4-FFF2-40B4-BE49-F238E27FC236}">
                <a16:creationId xmlns:a16="http://schemas.microsoft.com/office/drawing/2014/main" id="{614B21DF-7C4D-B21A-6914-6105A7BACD3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1948;p210">
            <a:extLst>
              <a:ext uri="{FF2B5EF4-FFF2-40B4-BE49-F238E27FC236}">
                <a16:creationId xmlns:a16="http://schemas.microsoft.com/office/drawing/2014/main" id="{FEBE8503-34AD-9D3B-8A16-FDC6B916D0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60939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950;p211">
            <a:extLst>
              <a:ext uri="{FF2B5EF4-FFF2-40B4-BE49-F238E27FC236}">
                <a16:creationId xmlns:a16="http://schemas.microsoft.com/office/drawing/2014/main" id="{3D9D4084-EC75-850B-BD9C-BF25BF6146D3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1951;p211">
              <a:extLst>
                <a:ext uri="{FF2B5EF4-FFF2-40B4-BE49-F238E27FC236}">
                  <a16:creationId xmlns:a16="http://schemas.microsoft.com/office/drawing/2014/main" id="{226BF2CA-5112-1E02-1D1B-6C5BC680CEFC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952;p211">
              <a:extLst>
                <a:ext uri="{FF2B5EF4-FFF2-40B4-BE49-F238E27FC236}">
                  <a16:creationId xmlns:a16="http://schemas.microsoft.com/office/drawing/2014/main" id="{5AC39FDD-37AE-DB06-0538-8D0725448190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1953;p211">
            <a:extLst>
              <a:ext uri="{FF2B5EF4-FFF2-40B4-BE49-F238E27FC236}">
                <a16:creationId xmlns:a16="http://schemas.microsoft.com/office/drawing/2014/main" id="{400020B4-6AA6-F0CC-E1BA-137C0C539CBE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1954;p211">
            <a:extLst>
              <a:ext uri="{FF2B5EF4-FFF2-40B4-BE49-F238E27FC236}">
                <a16:creationId xmlns:a16="http://schemas.microsoft.com/office/drawing/2014/main" id="{63D16F16-4F58-3359-47EA-7521055E90F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1955;p211">
            <a:extLst>
              <a:ext uri="{FF2B5EF4-FFF2-40B4-BE49-F238E27FC236}">
                <a16:creationId xmlns:a16="http://schemas.microsoft.com/office/drawing/2014/main" id="{68B844B3-D75E-9DD1-B6E1-7EA240F76D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1956;p211">
            <a:extLst>
              <a:ext uri="{FF2B5EF4-FFF2-40B4-BE49-F238E27FC236}">
                <a16:creationId xmlns:a16="http://schemas.microsoft.com/office/drawing/2014/main" id="{382AD0BB-5C44-9371-074D-09AAD416707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168663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6;p23">
            <a:extLst>
              <a:ext uri="{FF2B5EF4-FFF2-40B4-BE49-F238E27FC236}">
                <a16:creationId xmlns:a16="http://schemas.microsoft.com/office/drawing/2014/main" id="{C9225CD6-DB7B-CBA0-00B9-2C160EAC32C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7;p23">
            <a:extLst>
              <a:ext uri="{FF2B5EF4-FFF2-40B4-BE49-F238E27FC236}">
                <a16:creationId xmlns:a16="http://schemas.microsoft.com/office/drawing/2014/main" id="{646DE6D6-6B5B-ACA0-9B60-0EB3B0C69FB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8;p23">
            <a:extLst>
              <a:ext uri="{FF2B5EF4-FFF2-40B4-BE49-F238E27FC236}">
                <a16:creationId xmlns:a16="http://schemas.microsoft.com/office/drawing/2014/main" id="{23BA9196-5F38-61F8-09BB-359E8965531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9;p23">
            <a:extLst>
              <a:ext uri="{FF2B5EF4-FFF2-40B4-BE49-F238E27FC236}">
                <a16:creationId xmlns:a16="http://schemas.microsoft.com/office/drawing/2014/main" id="{8BB47C6D-9E89-BD18-8FAB-547F19A43DF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CA46CD1-D63E-40D1-A7BA-BCB8CAEE8167}" type="slidenum">
              <a:t>‹#›</a:t>
            </a:fld>
            <a:endParaRPr lang="en-US"/>
          </a:p>
        </p:txBody>
      </p:sp>
      <p:cxnSp>
        <p:nvCxnSpPr>
          <p:cNvPr id="6" name="Google Shape;90;p23">
            <a:extLst>
              <a:ext uri="{FF2B5EF4-FFF2-40B4-BE49-F238E27FC236}">
                <a16:creationId xmlns:a16="http://schemas.microsoft.com/office/drawing/2014/main" id="{CC68FFC7-F75D-7501-507D-C9A0AC84C54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1;p23">
            <a:extLst>
              <a:ext uri="{FF2B5EF4-FFF2-40B4-BE49-F238E27FC236}">
                <a16:creationId xmlns:a16="http://schemas.microsoft.com/office/drawing/2014/main" id="{0FEC02AB-7F0F-483A-B469-536741D86F3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2;p23">
            <a:extLst>
              <a:ext uri="{FF2B5EF4-FFF2-40B4-BE49-F238E27FC236}">
                <a16:creationId xmlns:a16="http://schemas.microsoft.com/office/drawing/2014/main" id="{458CF1A7-2287-165F-CAB7-EF2ACC616E8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3;p23">
              <a:extLst>
                <a:ext uri="{FF2B5EF4-FFF2-40B4-BE49-F238E27FC236}">
                  <a16:creationId xmlns:a16="http://schemas.microsoft.com/office/drawing/2014/main" id="{AA156F2A-A061-B0CA-DED2-455A1FB770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4;p23">
              <a:extLst>
                <a:ext uri="{FF2B5EF4-FFF2-40B4-BE49-F238E27FC236}">
                  <a16:creationId xmlns:a16="http://schemas.microsoft.com/office/drawing/2014/main" id="{4AD690F6-6E3C-623C-4888-7F585606088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5;p23">
                <a:extLst>
                  <a:ext uri="{FF2B5EF4-FFF2-40B4-BE49-F238E27FC236}">
                    <a16:creationId xmlns:a16="http://schemas.microsoft.com/office/drawing/2014/main" id="{5D2FF013-38A8-AB2E-4DF5-7B2B5B61ACC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6;p23">
                <a:extLst>
                  <a:ext uri="{FF2B5EF4-FFF2-40B4-BE49-F238E27FC236}">
                    <a16:creationId xmlns:a16="http://schemas.microsoft.com/office/drawing/2014/main" id="{65FEC1F4-61D6-4345-8423-0DB2A5B6596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7;p23" descr="Open quotation mark with solid fill">
            <a:extLst>
              <a:ext uri="{FF2B5EF4-FFF2-40B4-BE49-F238E27FC236}">
                <a16:creationId xmlns:a16="http://schemas.microsoft.com/office/drawing/2014/main" id="{5C9E3CCB-1C0F-FACF-1FB5-695AAB33D57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5534823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59;p212">
            <a:extLst>
              <a:ext uri="{FF2B5EF4-FFF2-40B4-BE49-F238E27FC236}">
                <a16:creationId xmlns:a16="http://schemas.microsoft.com/office/drawing/2014/main" id="{745A2636-15FC-0957-0F18-92E2657CA09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E4C7A2-7452-4B12-979F-A7BD0F7F0810}" type="slidenum">
              <a:t>‹#›</a:t>
            </a:fld>
            <a:endParaRPr lang="en-US"/>
          </a:p>
        </p:txBody>
      </p:sp>
      <p:cxnSp>
        <p:nvCxnSpPr>
          <p:cNvPr id="3" name="Google Shape;1960;p212">
            <a:extLst>
              <a:ext uri="{FF2B5EF4-FFF2-40B4-BE49-F238E27FC236}">
                <a16:creationId xmlns:a16="http://schemas.microsoft.com/office/drawing/2014/main" id="{764459D1-F3B5-26A4-9023-EA5B96A32E1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1961;p212">
            <a:extLst>
              <a:ext uri="{FF2B5EF4-FFF2-40B4-BE49-F238E27FC236}">
                <a16:creationId xmlns:a16="http://schemas.microsoft.com/office/drawing/2014/main" id="{4D3BD039-72B3-2BC9-C8CD-DCAFAE5F916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962;p212">
            <a:extLst>
              <a:ext uri="{FF2B5EF4-FFF2-40B4-BE49-F238E27FC236}">
                <a16:creationId xmlns:a16="http://schemas.microsoft.com/office/drawing/2014/main" id="{CEC447F0-FE42-61AC-FF31-A3A424CA5F3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1963;p212">
              <a:extLst>
                <a:ext uri="{FF2B5EF4-FFF2-40B4-BE49-F238E27FC236}">
                  <a16:creationId xmlns:a16="http://schemas.microsoft.com/office/drawing/2014/main" id="{61DE2433-1B62-9B32-A21E-F7CD8DA0812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1964;p212">
              <a:extLst>
                <a:ext uri="{FF2B5EF4-FFF2-40B4-BE49-F238E27FC236}">
                  <a16:creationId xmlns:a16="http://schemas.microsoft.com/office/drawing/2014/main" id="{BEEC1F02-001E-63AD-F59E-E946FBCF7EA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1965;p212">
                <a:extLst>
                  <a:ext uri="{FF2B5EF4-FFF2-40B4-BE49-F238E27FC236}">
                    <a16:creationId xmlns:a16="http://schemas.microsoft.com/office/drawing/2014/main" id="{B51E6DE7-94CB-658E-0C1F-19E84946618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1966;p212">
                <a:extLst>
                  <a:ext uri="{FF2B5EF4-FFF2-40B4-BE49-F238E27FC236}">
                    <a16:creationId xmlns:a16="http://schemas.microsoft.com/office/drawing/2014/main" id="{86F81801-33FB-5CDD-2453-443A5A8B256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618090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68;p213">
            <a:extLst>
              <a:ext uri="{FF2B5EF4-FFF2-40B4-BE49-F238E27FC236}">
                <a16:creationId xmlns:a16="http://schemas.microsoft.com/office/drawing/2014/main" id="{B8CEAFDF-C702-2CAA-82C2-8E8C3CDC3290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69;p213">
            <a:extLst>
              <a:ext uri="{FF2B5EF4-FFF2-40B4-BE49-F238E27FC236}">
                <a16:creationId xmlns:a16="http://schemas.microsoft.com/office/drawing/2014/main" id="{6D9EFD24-D053-7715-3503-651CB31E2AAB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4" name="Google Shape;1970;p213">
            <a:extLst>
              <a:ext uri="{FF2B5EF4-FFF2-40B4-BE49-F238E27FC236}">
                <a16:creationId xmlns:a16="http://schemas.microsoft.com/office/drawing/2014/main" id="{3574FCE9-F359-25AF-ED83-49E51AD8B9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1971;p213">
            <a:extLst>
              <a:ext uri="{FF2B5EF4-FFF2-40B4-BE49-F238E27FC236}">
                <a16:creationId xmlns:a16="http://schemas.microsoft.com/office/drawing/2014/main" id="{C8C34153-AA93-DE12-48EF-55C15B96C39E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pic>
        <p:nvPicPr>
          <p:cNvPr id="6" name="Google Shape;1972;p213">
            <a:extLst>
              <a:ext uri="{FF2B5EF4-FFF2-40B4-BE49-F238E27FC236}">
                <a16:creationId xmlns:a16="http://schemas.microsoft.com/office/drawing/2014/main" id="{D62EEBF3-DEE8-FF2A-82F6-2246413DC5B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Google Shape;1973;p213">
            <a:extLst>
              <a:ext uri="{FF2B5EF4-FFF2-40B4-BE49-F238E27FC236}">
                <a16:creationId xmlns:a16="http://schemas.microsoft.com/office/drawing/2014/main" id="{4D53E70E-1BFA-8746-7E0C-22781CF33CC4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0"/>
              <a:gd name="f3" fmla="val 2286000"/>
              <a:gd name="f4" fmla="val 120000"/>
              <a:gd name="f5" fmla="*/ f0 1 2286000"/>
              <a:gd name="f6" fmla="*/ f1 1 120000"/>
              <a:gd name="f7" fmla="+- f4 0 f2"/>
              <a:gd name="f8" fmla="+- f3 0 f2"/>
              <a:gd name="f9" fmla="*/ f8 1 2286000"/>
              <a:gd name="f10" fmla="*/ f7 1 120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286000" h="120000">
                <a:moveTo>
                  <a:pt x="f2" y="f2"/>
                </a:moveTo>
                <a:lnTo>
                  <a:pt x="f3" y="f2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round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8" name="Google Shape;1974;p213">
            <a:extLst>
              <a:ext uri="{FF2B5EF4-FFF2-40B4-BE49-F238E27FC236}">
                <a16:creationId xmlns:a16="http://schemas.microsoft.com/office/drawing/2014/main" id="{C98869A8-2069-CF79-D0D4-F41DF9F0ED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Google Shape;1975;p213">
            <a:extLst>
              <a:ext uri="{FF2B5EF4-FFF2-40B4-BE49-F238E27FC236}">
                <a16:creationId xmlns:a16="http://schemas.microsoft.com/office/drawing/2014/main" id="{CE019459-74F7-437D-01DD-802437BAABF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1714500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976;p213">
            <a:extLst>
              <a:ext uri="{FF2B5EF4-FFF2-40B4-BE49-F238E27FC236}">
                <a16:creationId xmlns:a16="http://schemas.microsoft.com/office/drawing/2014/main" id="{76F99F11-A115-D5FE-0D42-922A793882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Google Shape;1977;p213">
            <a:extLst>
              <a:ext uri="{FF2B5EF4-FFF2-40B4-BE49-F238E27FC236}">
                <a16:creationId xmlns:a16="http://schemas.microsoft.com/office/drawing/2014/main" id="{9C359F49-7B2A-4173-FE83-C185D1CA97D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Google Shape;1978;p213">
            <a:extLst>
              <a:ext uri="{FF2B5EF4-FFF2-40B4-BE49-F238E27FC236}">
                <a16:creationId xmlns:a16="http://schemas.microsoft.com/office/drawing/2014/main" id="{2D568FCE-DEDC-D3BB-07C5-B369D852208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ct val="118750"/>
              </a:lnSpc>
              <a:defRPr>
                <a:solidFill>
                  <a:srgbClr val="929599"/>
                </a:solidFill>
                <a:latin typeface="Arial"/>
                <a:ea typeface="Arial"/>
                <a:cs typeface="Arial"/>
              </a:defRPr>
            </a:lvl1pPr>
          </a:lstStyle>
          <a:p>
            <a:pPr lvl="0"/>
            <a:fld id="{73EDC0EB-BA9C-4CF5-9574-7F07D58C711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86612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80;p214">
            <a:extLst>
              <a:ext uri="{FF2B5EF4-FFF2-40B4-BE49-F238E27FC236}">
                <a16:creationId xmlns:a16="http://schemas.microsoft.com/office/drawing/2014/main" id="{FF2F6E88-C31F-BDC1-FEE1-5FABB17DDAC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81;p214">
            <a:extLst>
              <a:ext uri="{FF2B5EF4-FFF2-40B4-BE49-F238E27FC236}">
                <a16:creationId xmlns:a16="http://schemas.microsoft.com/office/drawing/2014/main" id="{1C532E59-C3C7-AA48-E8FC-7C653EE7B0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82;p214">
            <a:extLst>
              <a:ext uri="{FF2B5EF4-FFF2-40B4-BE49-F238E27FC236}">
                <a16:creationId xmlns:a16="http://schemas.microsoft.com/office/drawing/2014/main" id="{A3AC89F4-E971-BA1C-43A8-E27FC8F2D18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83;p214">
            <a:extLst>
              <a:ext uri="{FF2B5EF4-FFF2-40B4-BE49-F238E27FC236}">
                <a16:creationId xmlns:a16="http://schemas.microsoft.com/office/drawing/2014/main" id="{5776BED1-FE8D-4089-4A77-E339049BFE3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ACA0C41-FEE3-4718-802F-3DF2BF4F3A2F}" type="slidenum">
              <a:t>‹#›</a:t>
            </a:fld>
            <a:endParaRPr lang="en-US"/>
          </a:p>
        </p:txBody>
      </p:sp>
      <p:cxnSp>
        <p:nvCxnSpPr>
          <p:cNvPr id="6" name="Google Shape;1984;p214">
            <a:extLst>
              <a:ext uri="{FF2B5EF4-FFF2-40B4-BE49-F238E27FC236}">
                <a16:creationId xmlns:a16="http://schemas.microsoft.com/office/drawing/2014/main" id="{ADF89DFA-18C3-58F1-DD8A-4F26810F342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85;p214">
            <a:extLst>
              <a:ext uri="{FF2B5EF4-FFF2-40B4-BE49-F238E27FC236}">
                <a16:creationId xmlns:a16="http://schemas.microsoft.com/office/drawing/2014/main" id="{BC8FFB12-28CB-C446-D213-FA9270B72F2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86;p214">
            <a:extLst>
              <a:ext uri="{FF2B5EF4-FFF2-40B4-BE49-F238E27FC236}">
                <a16:creationId xmlns:a16="http://schemas.microsoft.com/office/drawing/2014/main" id="{B5C9729B-C3C1-ED0C-E284-008509A8C92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987;p214">
              <a:extLst>
                <a:ext uri="{FF2B5EF4-FFF2-40B4-BE49-F238E27FC236}">
                  <a16:creationId xmlns:a16="http://schemas.microsoft.com/office/drawing/2014/main" id="{B94EC3D4-9463-6FEB-00FE-3DB9C13F68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988;p214">
              <a:extLst>
                <a:ext uri="{FF2B5EF4-FFF2-40B4-BE49-F238E27FC236}">
                  <a16:creationId xmlns:a16="http://schemas.microsoft.com/office/drawing/2014/main" id="{F88A4ACE-20A9-DE33-8037-0F14DFFC098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989;p214">
                <a:extLst>
                  <a:ext uri="{FF2B5EF4-FFF2-40B4-BE49-F238E27FC236}">
                    <a16:creationId xmlns:a16="http://schemas.microsoft.com/office/drawing/2014/main" id="{4974FBC5-F622-B958-AC33-725DFAF510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990;p214">
                <a:extLst>
                  <a:ext uri="{FF2B5EF4-FFF2-40B4-BE49-F238E27FC236}">
                    <a16:creationId xmlns:a16="http://schemas.microsoft.com/office/drawing/2014/main" id="{FE402820-2867-1F8D-835B-E8BE3BEE432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991;p214" descr="Open quotation mark with solid fill">
            <a:extLst>
              <a:ext uri="{FF2B5EF4-FFF2-40B4-BE49-F238E27FC236}">
                <a16:creationId xmlns:a16="http://schemas.microsoft.com/office/drawing/2014/main" id="{125EC5F8-39CE-1B4F-A2C8-75A9F5B39DE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8482933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93;p215">
            <a:extLst>
              <a:ext uri="{FF2B5EF4-FFF2-40B4-BE49-F238E27FC236}">
                <a16:creationId xmlns:a16="http://schemas.microsoft.com/office/drawing/2014/main" id="{35F74589-8B85-B60F-A506-24840CD1DB0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94;p215">
            <a:extLst>
              <a:ext uri="{FF2B5EF4-FFF2-40B4-BE49-F238E27FC236}">
                <a16:creationId xmlns:a16="http://schemas.microsoft.com/office/drawing/2014/main" id="{9021D41C-B3D0-738D-A144-26549E8390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95;p215">
            <a:extLst>
              <a:ext uri="{FF2B5EF4-FFF2-40B4-BE49-F238E27FC236}">
                <a16:creationId xmlns:a16="http://schemas.microsoft.com/office/drawing/2014/main" id="{BDA6EB9F-C347-ACD4-557F-FD276CE28D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96;p215">
            <a:extLst>
              <a:ext uri="{FF2B5EF4-FFF2-40B4-BE49-F238E27FC236}">
                <a16:creationId xmlns:a16="http://schemas.microsoft.com/office/drawing/2014/main" id="{0FCC6E18-3970-BCE6-710C-23D4BFCA8A4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9484EFA-9E21-4028-A9FF-2FDFD146ECD5}" type="slidenum">
              <a:t>‹#›</a:t>
            </a:fld>
            <a:endParaRPr lang="en-US"/>
          </a:p>
        </p:txBody>
      </p:sp>
      <p:cxnSp>
        <p:nvCxnSpPr>
          <p:cNvPr id="6" name="Google Shape;1997;p215">
            <a:extLst>
              <a:ext uri="{FF2B5EF4-FFF2-40B4-BE49-F238E27FC236}">
                <a16:creationId xmlns:a16="http://schemas.microsoft.com/office/drawing/2014/main" id="{CBC360F8-8EA0-62D9-CA77-3C1A5F39B2F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98;p215">
            <a:extLst>
              <a:ext uri="{FF2B5EF4-FFF2-40B4-BE49-F238E27FC236}">
                <a16:creationId xmlns:a16="http://schemas.microsoft.com/office/drawing/2014/main" id="{B46279C6-2115-CAD9-07E5-4018B273846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99;p215">
            <a:extLst>
              <a:ext uri="{FF2B5EF4-FFF2-40B4-BE49-F238E27FC236}">
                <a16:creationId xmlns:a16="http://schemas.microsoft.com/office/drawing/2014/main" id="{F4CFC505-6F61-4378-562A-17880D857E7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2000;p215">
              <a:extLst>
                <a:ext uri="{FF2B5EF4-FFF2-40B4-BE49-F238E27FC236}">
                  <a16:creationId xmlns:a16="http://schemas.microsoft.com/office/drawing/2014/main" id="{9FF3DF6A-9592-9DDA-57FE-38CC035EE9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001;p215">
              <a:extLst>
                <a:ext uri="{FF2B5EF4-FFF2-40B4-BE49-F238E27FC236}">
                  <a16:creationId xmlns:a16="http://schemas.microsoft.com/office/drawing/2014/main" id="{CACE1519-5C6E-0C3F-605E-B356C6D6C37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002;p215">
                <a:extLst>
                  <a:ext uri="{FF2B5EF4-FFF2-40B4-BE49-F238E27FC236}">
                    <a16:creationId xmlns:a16="http://schemas.microsoft.com/office/drawing/2014/main" id="{E1112434-8ECC-2B33-087E-4E0913CD007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003;p215">
                <a:extLst>
                  <a:ext uri="{FF2B5EF4-FFF2-40B4-BE49-F238E27FC236}">
                    <a16:creationId xmlns:a16="http://schemas.microsoft.com/office/drawing/2014/main" id="{0EC564A0-0EA3-E587-D471-E5DE42F3A08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004;p215" descr="Open quotation mark with solid fill">
            <a:extLst>
              <a:ext uri="{FF2B5EF4-FFF2-40B4-BE49-F238E27FC236}">
                <a16:creationId xmlns:a16="http://schemas.microsoft.com/office/drawing/2014/main" id="{2DBAD7C3-EC54-3670-CCCA-AA9EA9B2A2E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9485820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D62BE94-706B-7D30-ED63-58642B198CC8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E04BF16-3F78-4E17-664A-F8110B611A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D1CCE1A-FEE3-F177-3439-CA7597FD4EF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45C87114-9717-4EAF-6114-D2086237FCF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FBA2BDC5-819B-9F4E-1419-3A745792D91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53629167-BBF9-65C4-907B-9F556D73B97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311922C-1E0D-B47E-003C-7E38F24F603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FDD98BF7-771E-54A3-B47A-2DC3DB57AAD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1453443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19426D42-F9FA-0C2C-289E-CCBBBB2087D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14A6F11-3B64-4AB0-D991-0480EBA6622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BBCE866-33E8-2337-9BD5-D8C48B9003C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683216B-BFF1-8629-C5C5-C3EDE9640F4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F2EBBA4-3CA7-4D92-B0DD-BD42F7813D38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569D666-6DDC-7DEB-CCC8-15F0978C590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79B947C-B616-A97D-3A09-6B90766AF91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23EC489E-E1D2-27A1-AC18-BB0950961B4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1700A32-FDA5-FF49-71E4-DB82145DCDC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A938E55-E62F-B82C-5F41-FBC6A820FEF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B490DF4-0F5F-45A7-4FB3-79C32852E2A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2763CC03-AD7B-0B53-37AE-12EF0A1341D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F74CDCB-4507-A35E-DD2F-5AA2A0EA99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9411019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C91C2CF4-4047-DDE0-318D-AF01F494E3A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ACF2C441-F80B-E6DA-27B0-30B3286D712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6226BAAF-1F67-87C2-C771-05A77C49815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6A529AFF-4CD6-2DF6-0E35-6FDB988A720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7756EC43-9062-CD1E-2905-96A30A706C0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73F82FE4-4EFD-A01D-577F-2C8ADA60D1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A75DBC11-1C42-BD01-0FCB-4570149ADE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3445456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63EF7B51-B95C-3DED-261A-AF9BFA2B42CD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FDBD71D-2D4E-CC4A-8592-2FD4DB4AEAB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1BA8755-84E8-8E66-1BF7-88F594CBA89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F1B13E6-F72D-6208-0DC3-F7EE636803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1F13D586-BC2A-40A7-8743-D39CA03D2605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2DC426E-54F7-3385-42BB-0167AA40290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5B8ED13-6136-A461-F4EF-7B87E31FD8F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DDA937F-A3A4-8CDE-6591-B95493C2D8A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D0ACEB33-A9A8-CC9D-7207-C3C3420660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F4ABEA3-AFF7-D4E5-7BA1-E1DBF30E132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A5752DA7-8CA5-4FB4-D092-E42D8E6AEAC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EE02A11D-026A-9B2F-1DBC-EF661AE6682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1661BD2-8EBA-46EE-A771-2C6FC69A11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9666157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9509E971-B6FF-4ABE-8E03-7295DC5FF60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D6AB30D8-7A81-DA58-DDA9-45A8824388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B76C0C14-FD63-3D0F-989C-282A7E00545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AA928F25-D483-75CB-1347-96D5E6416CF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0C572858-E139-DA31-2E15-3C6B1E3F414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1E5D376-8472-FB95-4EB5-58CD5CC63BE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A2DBA753-1676-FB1F-C053-2FEEE934DCD2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D5CE80D-0889-490C-49D8-B94E46528B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BEE07D6-A913-42DF-BC76-BC5031FF136A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5DC10C3F-EA67-C323-DF19-17671AC20DD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B77783FE-8AAC-8D55-366F-34790F441B6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66922367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DE0D9F-BBC4-5009-7CC4-25FDA711644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B8A1E1B-7734-6820-20AA-D043DC18C76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D070206D-8494-2A36-EE2C-1FEA13B65E0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0DF613A6-1E24-DD23-963E-692890C2B7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9292880F-5515-FE26-A5B3-D7F3B791E7D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35B90AD6-B570-E5DF-E989-37321A19BC2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7949870D-1D74-71E6-C196-1B34460F5D5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AC9437DA-B35E-2822-3B14-44A4EEA0B1F6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7037F253-3504-4C02-5331-E67546C8F3D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C02A7161-DA3F-4657-B30F-2D143BFE2B3D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58B2E4B9-3DDA-895A-6550-CF842F5B0B6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EEBFD04E-2DF9-EFCA-B691-B5DA9B45359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3450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;p24">
            <a:extLst>
              <a:ext uri="{FF2B5EF4-FFF2-40B4-BE49-F238E27FC236}">
                <a16:creationId xmlns:a16="http://schemas.microsoft.com/office/drawing/2014/main" id="{5D3F9EEE-FC5C-EC39-50D2-B1660C6004D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00;p24">
              <a:extLst>
                <a:ext uri="{FF2B5EF4-FFF2-40B4-BE49-F238E27FC236}">
                  <a16:creationId xmlns:a16="http://schemas.microsoft.com/office/drawing/2014/main" id="{65BBC32D-6B80-65F6-86DB-9FB522F84AC9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01;p24">
              <a:extLst>
                <a:ext uri="{FF2B5EF4-FFF2-40B4-BE49-F238E27FC236}">
                  <a16:creationId xmlns:a16="http://schemas.microsoft.com/office/drawing/2014/main" id="{4CE1923B-0FAB-6250-0C88-FD5CDFDAB7B9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02;p24">
              <a:extLst>
                <a:ext uri="{FF2B5EF4-FFF2-40B4-BE49-F238E27FC236}">
                  <a16:creationId xmlns:a16="http://schemas.microsoft.com/office/drawing/2014/main" id="{324AB047-5C6B-197A-5311-E02072075A7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03;p24">
              <a:extLst>
                <a:ext uri="{FF2B5EF4-FFF2-40B4-BE49-F238E27FC236}">
                  <a16:creationId xmlns:a16="http://schemas.microsoft.com/office/drawing/2014/main" id="{51476C2B-D2ED-E6E3-A8D1-80BBB98A1F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04;p24">
            <a:extLst>
              <a:ext uri="{FF2B5EF4-FFF2-40B4-BE49-F238E27FC236}">
                <a16:creationId xmlns:a16="http://schemas.microsoft.com/office/drawing/2014/main" id="{BB2A9F9D-188D-53FE-3805-070D415C6A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05;p24">
            <a:extLst>
              <a:ext uri="{FF2B5EF4-FFF2-40B4-BE49-F238E27FC236}">
                <a16:creationId xmlns:a16="http://schemas.microsoft.com/office/drawing/2014/main" id="{6B8F78AB-AA54-6B43-925E-4F615224F4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2811729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8F6B04AC-6894-400A-B290-19977F0915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2533CFC7-0BD0-80E3-A459-A57EE5A3A31F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77FFFD2-A686-5DC9-F314-D3B78B04AB5C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0417320-88A3-1D4F-EA5D-30F79111AA0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FC71206D-B677-5A97-B0F3-E3729CF0D6A7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3247459-0457-B3F4-CDD5-CE822BFAB5F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5DAA6C8-BC4E-C9B5-E283-43752BF2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8808544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A3664499-A82B-CA61-E798-3F6058B091D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AB09CD3A-03A3-09DA-C115-7BA9C7BCB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1176F20A-9BDD-D318-2288-B5563855B00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569163DC-2A23-1B20-2694-A26E3D92F8E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C5378A12-707B-D6F5-35D0-5D9DF587282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91B0A91-DDFF-05B9-028B-1B62621192F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986DF6D-DC1A-42E0-2A62-E1C63E5A2A6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65E20A62-4FF7-5421-88A5-2C30BFFD78B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C72F659C-CD74-03BC-1C62-A837E79FD52D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E928DE40-2E5C-1880-5F38-164B4D15D5FC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9891817E-4987-224A-2AAC-A07767223D9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8B29A3-909A-42CE-AD2F-57D5A741A1C1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119279A2-A255-FF64-1D4F-5720A4D8920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CD237D87-E9B8-442C-C9EC-7CD9F4AD77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812884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7DBDCB8-6797-A53D-C2AA-DEA82DF8B85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5C5A650-0C46-1801-474F-033B2DDD57D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C1695342-C02A-D926-A6F2-99CB04BFE4F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0C43184D-860F-7B89-5D7B-79E680838925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E0FB0260-9BB5-E932-7C48-06ED29E7ABB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36FCC40-E84B-DCF3-ED9B-9539204B403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5475B3AD-A038-CB70-D4B7-BE9B35DC12B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33FFB821-62F9-A18A-7800-FAD7A732A3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17464304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5EB20E25-E48A-BCF0-DDA2-03F856397A7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6906D9C2-E346-9547-EC06-0663DE174E6E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A93850BC-1905-060C-F4BC-079B782EA39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5C843318-E4BC-A702-154B-2BC7F139ED5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179CA38B-33E7-B997-157B-9A87F1B8A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36AFD812-FBE7-6AA2-C5A7-279ECA6D35F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3B786F6-B5C9-12E4-C9CA-828C12D548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204660996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9B0EE9EC-F1B8-C827-AF42-19679A206C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FAA2BDFD-B5C6-CFC8-B6FD-621689112E29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66520DDC-4133-87A2-7F58-1E0D79240A3A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2B674174-3EF0-5CEA-FEC8-D7FCD430249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50FAE7AE-B298-26E4-D8F0-4A0DB48C9096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4309E45-1620-DB4A-9C3F-41AABEC912B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263D3DF7-1638-77D0-4249-18987D5E893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9326710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10AEF97-00BF-97FE-5F86-26294C9033E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9AE0A74-15B2-93BA-C40B-2267B81D9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C36F99D-E763-1430-7041-7D248B8E8AD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4BDBE2C-E7D5-62B6-D11C-1EC5629EAE4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5144CE8B-6BE9-4292-9364-7BECF948AFF9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FA1B341C-1C70-D8F3-83E7-B3A1B7AF9EC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3C77418-9397-C994-971B-517A52AD6D0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65E4FC9-AA9B-3854-DA52-5253E89103A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5AA269E-CE6F-C32A-833C-D28B6ED34E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E8E4EA1-A564-2DEE-7C7E-5AD64C777B8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10B7AB8-BE03-470F-69B2-BDD6B23A3BE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AD578387-E143-30AD-B1DB-D0B12269DD4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71939B31-959F-CB0C-1E75-E6B6A0593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8896068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1B1F849B-FAF9-F819-BDF2-06D7F7181AF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039AF884-6A6D-A11A-4A63-9F50398289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40D08DF5-4A9B-B1CD-2B18-B3C754D55FB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F580C67C-3635-00FE-813F-7E3DF4AC7BD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9E823CE5-B0EA-7586-64AB-27BC03E3BD9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F83F740-934A-B464-CE76-2EA2ADC12A2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B2C1898-9D7C-5B0A-B45F-553A7CF49447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927DB2ED-81B5-C9E7-BB19-D48568DE2AA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BF69E33-057F-41F8-ACC2-CA8E0E3009AF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D47AF068-5529-F342-579C-3F513A20B59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16E39DA2-57A1-8F24-669F-218B2D7DDC4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275786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D63FB8A7-EABB-A31B-3E3F-A25997EC625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B5CA52B-9CBF-94C2-E292-0E98DCFB71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97A7FBF-DFDF-88AF-E884-E21564ED60AB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3C854E5-F3E2-76C3-CE64-801A0598366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89A9DE0-A61E-4E2C-9570-80FFCB168C29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5952E74-A9C8-944F-4FC6-8D6316FA1F3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5A0DB798-BDEB-4ED6-B5A1-F0C465AA40D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48EBF77-8031-C5DF-0AC9-8B806512783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3F24407-0621-B1D4-6CB3-90F373B7FA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700C8470-B499-4BF6-9DF5-9698812F77B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2B9B1E7-1010-6687-1C4F-A7BC57DF61F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EBD363F1-A606-01E7-9C81-4E7FC8BCB26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1C2D862-1E7D-A806-44FF-A498DA2718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359405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0D4300-490B-2AE8-426A-CEC4D0AB47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53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879D357-726D-3332-F3B3-30B55E8454C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53" y="5400327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4" name="Group 27">
            <a:extLst>
              <a:ext uri="{FF2B5EF4-FFF2-40B4-BE49-F238E27FC236}">
                <a16:creationId xmlns:a16="http://schemas.microsoft.com/office/drawing/2014/main" id="{49887A73-9081-337E-F2FB-A234DB0B66C2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Freeform 29">
              <a:extLst>
                <a:ext uri="{FF2B5EF4-FFF2-40B4-BE49-F238E27FC236}">
                  <a16:creationId xmlns:a16="http://schemas.microsoft.com/office/drawing/2014/main" id="{D964FE02-E424-C968-D667-C05542EFCF19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69459"/>
                <a:gd name="f7" fmla="val 1098357"/>
                <a:gd name="f8" fmla="val 393099"/>
                <a:gd name="f9" fmla="val 485580"/>
                <a:gd name="f10" fmla="val 28411"/>
                <a:gd name="f11" fmla="val 1068094"/>
                <a:gd name="f12" fmla="val 214503"/>
                <a:gd name="f13" fmla="val 1643165"/>
                <a:gd name="f14" fmla="val 412971"/>
                <a:gd name="f15" fmla="val 2241464"/>
                <a:gd name="f16" fmla="val 572540"/>
                <a:gd name="f17" fmla="val 3009808"/>
                <a:gd name="f18" fmla="val 777487"/>
                <a:gd name="f19" fmla="val 3848273"/>
                <a:gd name="f20" fmla="val 856360"/>
                <a:gd name="f21" fmla="val 4645823"/>
                <a:gd name="f22" fmla="val 731027"/>
                <a:gd name="f23" fmla="val 726784"/>
                <a:gd name="f24" fmla="val 1079503"/>
                <a:gd name="f25" fmla="val 4627787"/>
                <a:gd name="f26" fmla="val 1083679"/>
                <a:gd name="f27" fmla="val 3105555"/>
                <a:gd name="f28" fmla="val 1189027"/>
                <a:gd name="f29" fmla="val 1909512"/>
                <a:gd name="f30" fmla="val 709765"/>
                <a:gd name="f31" fmla="val 568062"/>
                <a:gd name="f32" fmla="val 207626"/>
                <a:gd name="f33" fmla="+- 0 0 -90"/>
                <a:gd name="f34" fmla="*/ f3 1 4669459"/>
                <a:gd name="f35" fmla="*/ f4 1 1098357"/>
                <a:gd name="f36" fmla="+- f7 0 f5"/>
                <a:gd name="f37" fmla="+- f6 0 f5"/>
                <a:gd name="f38" fmla="*/ f33 f0 1"/>
                <a:gd name="f39" fmla="*/ f37 1 4669459"/>
                <a:gd name="f40" fmla="*/ f36 1 1098357"/>
                <a:gd name="f41" fmla="*/ 0 f37 1"/>
                <a:gd name="f42" fmla="*/ 0 f36 1"/>
                <a:gd name="f43" fmla="*/ 393099 f37 1"/>
                <a:gd name="f44" fmla="*/ 485580 f37 1"/>
                <a:gd name="f45" fmla="*/ 28411 f36 1"/>
                <a:gd name="f46" fmla="*/ 2241464 f37 1"/>
                <a:gd name="f47" fmla="*/ 572540 f36 1"/>
                <a:gd name="f48" fmla="*/ 4645823 f37 1"/>
                <a:gd name="f49" fmla="*/ 731027 f36 1"/>
                <a:gd name="f50" fmla="*/ 4669459 f37 1"/>
                <a:gd name="f51" fmla="*/ 726784 f36 1"/>
                <a:gd name="f52" fmla="*/ 1079503 f36 1"/>
                <a:gd name="f53" fmla="*/ 4627787 f37 1"/>
                <a:gd name="f54" fmla="*/ 1083679 f36 1"/>
                <a:gd name="f55" fmla="*/ 568062 f37 1"/>
                <a:gd name="f56" fmla="*/ 207626 f36 1"/>
                <a:gd name="f57" fmla="*/ f38 1 f2"/>
                <a:gd name="f58" fmla="*/ f41 1 4669459"/>
                <a:gd name="f59" fmla="*/ f42 1 1098357"/>
                <a:gd name="f60" fmla="*/ f43 1 4669459"/>
                <a:gd name="f61" fmla="*/ f44 1 4669459"/>
                <a:gd name="f62" fmla="*/ f45 1 1098357"/>
                <a:gd name="f63" fmla="*/ f46 1 4669459"/>
                <a:gd name="f64" fmla="*/ f47 1 1098357"/>
                <a:gd name="f65" fmla="*/ f48 1 4669459"/>
                <a:gd name="f66" fmla="*/ f49 1 1098357"/>
                <a:gd name="f67" fmla="*/ f50 1 4669459"/>
                <a:gd name="f68" fmla="*/ f51 1 1098357"/>
                <a:gd name="f69" fmla="*/ f52 1 1098357"/>
                <a:gd name="f70" fmla="*/ f53 1 4669459"/>
                <a:gd name="f71" fmla="*/ f54 1 1098357"/>
                <a:gd name="f72" fmla="*/ f55 1 4669459"/>
                <a:gd name="f73" fmla="*/ f56 1 1098357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39"/>
                <a:gd name="f83" fmla="*/ f62 1 f40"/>
                <a:gd name="f84" fmla="*/ f63 1 f39"/>
                <a:gd name="f85" fmla="*/ f64 1 f40"/>
                <a:gd name="f86" fmla="*/ f65 1 f39"/>
                <a:gd name="f87" fmla="*/ f66 1 f40"/>
                <a:gd name="f88" fmla="*/ f67 1 f39"/>
                <a:gd name="f89" fmla="*/ f68 1 f40"/>
                <a:gd name="f90" fmla="*/ f69 1 f40"/>
                <a:gd name="f91" fmla="*/ f70 1 f39"/>
                <a:gd name="f92" fmla="*/ f71 1 f40"/>
                <a:gd name="f93" fmla="*/ f72 1 f39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5 1"/>
                <a:gd name="f111" fmla="*/ f91 f34 1"/>
                <a:gd name="f112" fmla="*/ f92 f35 1"/>
                <a:gd name="f113" fmla="*/ f93 f34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0"/>
                </a:cxn>
                <a:cxn ang="f78">
                  <a:pos x="f102" y="f103"/>
                </a:cxn>
                <a:cxn ang="f78">
                  <a:pos x="f104" y="f105"/>
                </a:cxn>
                <a:cxn ang="f78">
                  <a:pos x="f106" y="f107"/>
                </a:cxn>
                <a:cxn ang="f78">
                  <a:pos x="f108" y="f109"/>
                </a:cxn>
                <a:cxn ang="f78">
                  <a:pos x="f108" y="f110"/>
                </a:cxn>
                <a:cxn ang="f78">
                  <a:pos x="f111" y="f112"/>
                </a:cxn>
                <a:cxn ang="f78">
                  <a:pos x="f113" y="f114"/>
                </a:cxn>
              </a:cxnLst>
              <a:rect l="f95" t="f98" r="f96" b="f97"/>
              <a:pathLst>
                <a:path w="4669459" h="1098357">
                  <a:moveTo>
                    <a:pt x="f5" y="f5"/>
                  </a:moveTo>
                  <a:lnTo>
                    <a:pt x="f8" y="f5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6" y="f23"/>
                  </a:lnTo>
                  <a:lnTo>
                    <a:pt x="f6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94202C99-CD1D-4245-DC67-1CDFA5D138FE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42519"/>
                <a:gd name="f7" fmla="val 983565"/>
                <a:gd name="f8" fmla="val 957397"/>
                <a:gd name="f9" fmla="val 4542518"/>
                <a:gd name="f10" fmla="val 957403"/>
                <a:gd name="f11" fmla="val 4510552"/>
                <a:gd name="f12" fmla="val 961138"/>
                <a:gd name="f13" fmla="val 2991282"/>
                <a:gd name="f14" fmla="val 1091409"/>
                <a:gd name="f15" fmla="val 1788278"/>
                <a:gd name="f16" fmla="val 632191"/>
                <a:gd name="f17" fmla="val 439600"/>
                <a:gd name="f18" fmla="val 152515"/>
                <a:gd name="f19" fmla="+- 0 0 -90"/>
                <a:gd name="f20" fmla="*/ f3 1 4542519"/>
                <a:gd name="f21" fmla="*/ f4 1 983565"/>
                <a:gd name="f22" fmla="+- f7 0 f5"/>
                <a:gd name="f23" fmla="+- f6 0 f5"/>
                <a:gd name="f24" fmla="*/ f19 f0 1"/>
                <a:gd name="f25" fmla="*/ f23 1 4542519"/>
                <a:gd name="f26" fmla="*/ f22 1 983565"/>
                <a:gd name="f27" fmla="*/ 0 f23 1"/>
                <a:gd name="f28" fmla="*/ 0 f22 1"/>
                <a:gd name="f29" fmla="*/ 4542519 f23 1"/>
                <a:gd name="f30" fmla="*/ 957397 f22 1"/>
                <a:gd name="f31" fmla="*/ 4542518 f23 1"/>
                <a:gd name="f32" fmla="*/ 957403 f22 1"/>
                <a:gd name="f33" fmla="*/ 4510552 f23 1"/>
                <a:gd name="f34" fmla="*/ 961138 f22 1"/>
                <a:gd name="f35" fmla="*/ 439600 f23 1"/>
                <a:gd name="f36" fmla="*/ 152515 f22 1"/>
                <a:gd name="f37" fmla="*/ f24 1 f2"/>
                <a:gd name="f38" fmla="*/ f27 1 4542519"/>
                <a:gd name="f39" fmla="*/ f28 1 983565"/>
                <a:gd name="f40" fmla="*/ f29 1 4542519"/>
                <a:gd name="f41" fmla="*/ f30 1 983565"/>
                <a:gd name="f42" fmla="*/ f31 1 4542519"/>
                <a:gd name="f43" fmla="*/ f32 1 983565"/>
                <a:gd name="f44" fmla="*/ f33 1 4542519"/>
                <a:gd name="f45" fmla="*/ f34 1 983565"/>
                <a:gd name="f46" fmla="*/ f35 1 4542519"/>
                <a:gd name="f47" fmla="*/ f36 1 983565"/>
                <a:gd name="f48" fmla="*/ f5 1 f25"/>
                <a:gd name="f49" fmla="*/ f6 1 f25"/>
                <a:gd name="f50" fmla="*/ f5 1 f26"/>
                <a:gd name="f51" fmla="*/ f7 1 f26"/>
                <a:gd name="f52" fmla="+- f37 0 f1"/>
                <a:gd name="f53" fmla="*/ f38 1 f25"/>
                <a:gd name="f54" fmla="*/ f39 1 f26"/>
                <a:gd name="f55" fmla="*/ f40 1 f25"/>
                <a:gd name="f56" fmla="*/ f41 1 f26"/>
                <a:gd name="f57" fmla="*/ f42 1 f25"/>
                <a:gd name="f58" fmla="*/ f43 1 f26"/>
                <a:gd name="f59" fmla="*/ f44 1 f25"/>
                <a:gd name="f60" fmla="*/ f45 1 f26"/>
                <a:gd name="f61" fmla="*/ f46 1 f25"/>
                <a:gd name="f62" fmla="*/ f47 1 f26"/>
                <a:gd name="f63" fmla="*/ f48 f20 1"/>
                <a:gd name="f64" fmla="*/ f49 f20 1"/>
                <a:gd name="f65" fmla="*/ f51 f21 1"/>
                <a:gd name="f66" fmla="*/ f50 f21 1"/>
                <a:gd name="f67" fmla="*/ f53 f20 1"/>
                <a:gd name="f68" fmla="*/ f54 f21 1"/>
                <a:gd name="f69" fmla="*/ f55 f20 1"/>
                <a:gd name="f70" fmla="*/ f56 f21 1"/>
                <a:gd name="f71" fmla="*/ f57 f20 1"/>
                <a:gd name="f72" fmla="*/ f58 f21 1"/>
                <a:gd name="f73" fmla="*/ f59 f20 1"/>
                <a:gd name="f74" fmla="*/ f60 f21 1"/>
                <a:gd name="f75" fmla="*/ f61 f20 1"/>
                <a:gd name="f76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7" y="f68"/>
                </a:cxn>
                <a:cxn ang="f52">
                  <a:pos x="f69" y="f68"/>
                </a:cxn>
                <a:cxn ang="f52">
                  <a:pos x="f69" y="f70"/>
                </a:cxn>
                <a:cxn ang="f52">
                  <a:pos x="f71" y="f72"/>
                </a:cxn>
                <a:cxn ang="f52">
                  <a:pos x="f73" y="f74"/>
                </a:cxn>
                <a:cxn ang="f52">
                  <a:pos x="f75" y="f76"/>
                </a:cxn>
              </a:cxnLst>
              <a:rect l="f63" t="f66" r="f64" b="f65"/>
              <a:pathLst>
                <a:path w="4542519" h="983565">
                  <a:moveTo>
                    <a:pt x="f5" y="f5"/>
                  </a:moveTo>
                  <a:lnTo>
                    <a:pt x="f6" y="f5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pic>
        <p:nvPicPr>
          <p:cNvPr id="7" name="Picture 28">
            <a:extLst>
              <a:ext uri="{FF2B5EF4-FFF2-40B4-BE49-F238E27FC236}">
                <a16:creationId xmlns:a16="http://schemas.microsoft.com/office/drawing/2014/main" id="{A3091FA3-9F62-50CC-842F-D59491C4CD4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5445900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AA53A99-927D-11BA-DDAA-8069686D5BE7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F9D3152-1A28-B399-C03C-C4DD984205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2E39370-143C-13FB-983E-C731D0E5F3C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DC08977C-92AE-D948-43F1-6D9F45F601E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713E75C1-37C1-198A-7D1D-501F4CFB356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07DBC1A8-389E-CA7F-C943-0942E409EB6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27AA27BB-179E-2F06-A3C2-9B9D62C9634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F1D94F9F-1ADD-4E65-316A-25A7801D6D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960950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7;p25">
            <a:extLst>
              <a:ext uri="{FF2B5EF4-FFF2-40B4-BE49-F238E27FC236}">
                <a16:creationId xmlns:a16="http://schemas.microsoft.com/office/drawing/2014/main" id="{C33E9FEC-2FF0-AE4E-36B5-76AF72E6BE28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08;p25">
            <a:extLst>
              <a:ext uri="{FF2B5EF4-FFF2-40B4-BE49-F238E27FC236}">
                <a16:creationId xmlns:a16="http://schemas.microsoft.com/office/drawing/2014/main" id="{8E304DA7-A0BB-4DB1-D4C9-1D52EDC41E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09;p25">
            <a:extLst>
              <a:ext uri="{FF2B5EF4-FFF2-40B4-BE49-F238E27FC236}">
                <a16:creationId xmlns:a16="http://schemas.microsoft.com/office/drawing/2014/main" id="{16C99ED1-0263-4747-D250-77EDA3A5F11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10;p25">
            <a:extLst>
              <a:ext uri="{FF2B5EF4-FFF2-40B4-BE49-F238E27FC236}">
                <a16:creationId xmlns:a16="http://schemas.microsoft.com/office/drawing/2014/main" id="{49E4BC17-410D-60A7-1DEF-02010958406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B666290-8EE4-4FAF-984E-7D52D05BB7EA}" type="slidenum">
              <a:t>‹#›</a:t>
            </a:fld>
            <a:endParaRPr lang="en-US"/>
          </a:p>
        </p:txBody>
      </p:sp>
      <p:cxnSp>
        <p:nvCxnSpPr>
          <p:cNvPr id="6" name="Google Shape;111;p25">
            <a:extLst>
              <a:ext uri="{FF2B5EF4-FFF2-40B4-BE49-F238E27FC236}">
                <a16:creationId xmlns:a16="http://schemas.microsoft.com/office/drawing/2014/main" id="{5B720AFF-F370-4FAF-76E3-674EE8812E9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12;p25">
            <a:extLst>
              <a:ext uri="{FF2B5EF4-FFF2-40B4-BE49-F238E27FC236}">
                <a16:creationId xmlns:a16="http://schemas.microsoft.com/office/drawing/2014/main" id="{04352B51-359D-B53B-F345-1AA61BAD32F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13;p25">
            <a:extLst>
              <a:ext uri="{FF2B5EF4-FFF2-40B4-BE49-F238E27FC236}">
                <a16:creationId xmlns:a16="http://schemas.microsoft.com/office/drawing/2014/main" id="{F5F4F7C4-7F1C-3B62-94C8-27A6E6A1291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14;p25">
              <a:extLst>
                <a:ext uri="{FF2B5EF4-FFF2-40B4-BE49-F238E27FC236}">
                  <a16:creationId xmlns:a16="http://schemas.microsoft.com/office/drawing/2014/main" id="{D344A54A-3C67-8CCE-0BED-5851B03B0C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15;p25">
              <a:extLst>
                <a:ext uri="{FF2B5EF4-FFF2-40B4-BE49-F238E27FC236}">
                  <a16:creationId xmlns:a16="http://schemas.microsoft.com/office/drawing/2014/main" id="{D85C5595-8BE5-963C-A64F-8C07B509565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16;p25">
                <a:extLst>
                  <a:ext uri="{FF2B5EF4-FFF2-40B4-BE49-F238E27FC236}">
                    <a16:creationId xmlns:a16="http://schemas.microsoft.com/office/drawing/2014/main" id="{5F9DCBD1-5A20-3718-444A-06E3A883EED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117;p25">
                <a:extLst>
                  <a:ext uri="{FF2B5EF4-FFF2-40B4-BE49-F238E27FC236}">
                    <a16:creationId xmlns:a16="http://schemas.microsoft.com/office/drawing/2014/main" id="{9E52770C-014F-F900-3EE2-444305658EC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118;p25" descr="Open quotation mark with solid fill">
            <a:extLst>
              <a:ext uri="{FF2B5EF4-FFF2-40B4-BE49-F238E27FC236}">
                <a16:creationId xmlns:a16="http://schemas.microsoft.com/office/drawing/2014/main" id="{EFCDE7CD-46C7-0881-85E5-6BA8B231C6D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65172541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00512B63-25DE-0728-F3DF-F4DE2FD53976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C704E333-1023-AEBD-549E-CBFC2A8F273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BD2CC67E-A650-AAD9-F924-27A715D25B2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5811201F-5B07-CD28-E936-2165B0775B5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2AB6E9AE-30E9-CED4-5B1F-AE2C223F89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0B8B86A9-2479-7A39-C088-CA5C30385CE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4DAB2A06-D93C-D5F2-0546-FD8BCBC1AE5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46614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3801DF26-C5AE-F20A-04A3-8BB8DE30D0C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C054AB3E-B800-6523-D810-5C4179F833D8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5FBF928-F26C-43B8-0238-C5D57E70230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7183E513-1DDA-94B6-CE4D-6EDD165AAAA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93D9EE8E-1D1B-C70F-6343-89A8ADCD732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936C441-A99D-5882-093E-36DA24AB2A8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97DFF772-391C-94A7-CB30-BAB36C82AC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4364232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74FA3C5E-8DC0-1DB2-8E97-396834CA9D7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6F35E52-2D5A-E7A8-5730-61AAA4CC27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E5E3144-9EE8-E5A0-1438-C2600877B0E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7627F740-0846-4B79-6E8A-AFB1CDE64B6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202A7AE-8FF3-4C73-BC07-FD8A24C7BE09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E1A8111-729C-FC5B-DE08-D8535DE10B5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DBE9A52-90B3-7C40-E49E-D69A0F2F9FD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1AE626A-DA67-3ABA-9AF9-E6A8638DD37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6512DE13-0586-CD19-0294-496B742723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728F12D1-8FB4-08F1-C133-840FD614986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679593DB-7365-79C5-68B4-043AA70F5E7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BDCBD14-FB9E-629F-3206-F2F0EAE0FFD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018DA2B-A27B-5673-9E13-6A13987983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82198318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96C556B9-D6FF-8FEE-1EC1-AD2CFB556E6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A6975E5-ED41-3B58-E3A3-7FEE63BF13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6DE3B10-AC70-ED90-D17C-3390D130CAC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B1F26D0-B1ED-CA7D-9127-9E30EFFAF1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362087DD-1D22-4946-8672-6DC48ACFBAE8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49E5863D-E0DF-C6CC-D7C5-33810E4E12C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482CDCA7-85E4-85B3-8396-44F7ABD7A73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D74C55A-C30A-33FD-4CA2-08FE5DC7C25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FB82EC5-A345-C265-62FE-1383DBF3D2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7ED3911B-05D7-3113-2EE5-2F1B9851607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059D8A5-C18D-6A08-2827-A70AF0F5A0E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8E184334-8338-CCB4-3737-854530D02EF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1BB78B9-D207-5B1D-15A4-B7AE20B4C9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4108707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869271F1-8A72-A8AD-A9F0-224573A0285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B1E271C0-F353-763C-24C1-0B519E1AFC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80AAABC0-2E92-0F77-480D-958A5E59827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6990FBC5-6546-172B-8805-C39D13A29F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65D6E0F2-B1BB-0CC9-30AF-06247CDFF53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EF8150B-5E68-E4E4-6CEA-13D832C258D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CD5F09E6-DC56-37DF-C3AC-B2ED5DB52FBB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2F30547-575C-74C2-D381-FA8BB0F3C40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60859E5-A2D5-4BFA-AD46-F5E844784A83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52C73CF1-A0B5-2845-A051-370E5DF6CBB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21BDE7FD-3372-3C49-EE72-7A3F5FA1AF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207813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8D4B21-EAAB-568B-4418-8B2437E1198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E8E0C-8300-2A0D-2535-1EC5BF9363E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72592FE4-7DA5-FA76-8947-534372698E3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9A1D3784-FED3-845A-FF2E-D28A21852E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422CF402-0B3E-AE20-1C60-35390DB84E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4053463F-0EF8-04B1-252D-E165F98CEB0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B9989F29-EA79-800D-3C98-9753A1A157C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B78BE4EE-9AAD-4FCB-120A-C05FCD1786D5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C0E9FCD1-C453-A99C-9C6E-1D23C800E1D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951E12EF-31FA-44E9-B311-D5546136A562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F902AEBD-A02D-524E-C009-3992904E05F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3A06C6F8-FE2C-E6E5-0F0B-7B87EF7A9A6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0387785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6A30703A-3D97-DCDD-7E0D-8CEF242DB16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1C06DCC4-AB49-3C73-6F69-9982535E25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B9009650-1BE7-5D4A-DBC7-7CD76123EFC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D9747F8D-AFCB-78DE-6C27-C1F1A5ED9EE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B41B2CC1-A24D-D9D2-1DCD-4C6BEAB59AF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191BC5BD-D5E9-3022-DB25-C75BFA83E4F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3EADC3D9-A82A-E46F-BA18-098DBCE2A59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A06118AB-6986-CAAA-7BEC-F5F10182554F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E0F5D629-9D9A-ACB2-374C-2F7E8B179BBA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960D08E9-1FCE-C51F-BC2C-521ED82423F2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2C01E227-B558-5C73-4BA6-56AF460E14F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4AE872-3B08-4626-826F-A2190C9A14BD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4677F8D4-0A21-216E-1CFC-842CE60150D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9D12634D-6972-416A-CC64-5B49C256CE6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91573420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35C19246-3F33-C4CF-61EA-C420F2E06C7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9C8AAECC-CC6B-6984-C3C0-042E3723F3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BE8FC714-E8F6-0E22-096C-30A8CB0A044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F067073E-58E2-5FEB-D646-17A837EA030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CF2F0E79-D495-7DBA-A66E-C07127ECA47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988D6D75-9430-1605-D334-1292B1724C1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4C723D3-1EA1-F689-A298-6DADFD55A05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B46F1A-07BC-4A77-9735-A0799DF7085C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2FF8C8B4-5A5C-0265-B177-ED8E1A2C3D3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0FBD507-5F4D-1BC8-DC10-29D5909F132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365383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758CABF5-BB46-EC68-D813-93A1C739D03C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8AAF5F1D-ECAD-90ED-8196-B47F98DC1710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542482FF-8F9C-0DBD-22CF-3885327CF3A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F2383E2C-3A6B-32E2-FA0D-EF226947DB87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965C4F3-EC43-7E3E-670C-7A5F7636349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0A48773E-9A21-D768-99CC-1F4043191F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BC44F87A-F987-06DD-D7EC-F9DA9441693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4802DDAE-7481-4558-B024-5857F1833C7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457807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1EFA2606-B85D-94FA-BE20-D5696FF5D0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E48D45-179A-44E2-B33F-1580D9EED75F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3F0DCC6E-1075-6113-B89A-8704CC879C9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3B33C35F-9B4C-ED0B-CD96-04C5D4DC324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1ECA6587-1317-9F8F-C3CF-1DD22E5B0B2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510360D9-7AEA-1592-1DE3-B8A9BA97DB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FEC6051E-509B-704D-B3FA-DE1BC7685A6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F91F048C-0594-1678-4C3F-0D19993EA6D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919796EE-5053-3031-CEF5-6D6F457574E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7099364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0;p26">
            <a:extLst>
              <a:ext uri="{FF2B5EF4-FFF2-40B4-BE49-F238E27FC236}">
                <a16:creationId xmlns:a16="http://schemas.microsoft.com/office/drawing/2014/main" id="{0C5AD6B1-0FC3-4273-9030-8C710CADB5B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21;p26">
              <a:extLst>
                <a:ext uri="{FF2B5EF4-FFF2-40B4-BE49-F238E27FC236}">
                  <a16:creationId xmlns:a16="http://schemas.microsoft.com/office/drawing/2014/main" id="{2515C792-04B3-21D6-C852-3AE1D4EE0A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22;p26">
              <a:extLst>
                <a:ext uri="{FF2B5EF4-FFF2-40B4-BE49-F238E27FC236}">
                  <a16:creationId xmlns:a16="http://schemas.microsoft.com/office/drawing/2014/main" id="{27D4BABD-6BC0-EED6-EF27-370973D68D5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23;p26">
                <a:extLst>
                  <a:ext uri="{FF2B5EF4-FFF2-40B4-BE49-F238E27FC236}">
                    <a16:creationId xmlns:a16="http://schemas.microsoft.com/office/drawing/2014/main" id="{6810F7F3-FEFA-825D-B806-52F7BBF40D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24;p26">
                <a:extLst>
                  <a:ext uri="{FF2B5EF4-FFF2-40B4-BE49-F238E27FC236}">
                    <a16:creationId xmlns:a16="http://schemas.microsoft.com/office/drawing/2014/main" id="{7999972B-9F25-E75E-C1CA-7372583FDF7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25;p26">
            <a:extLst>
              <a:ext uri="{FF2B5EF4-FFF2-40B4-BE49-F238E27FC236}">
                <a16:creationId xmlns:a16="http://schemas.microsoft.com/office/drawing/2014/main" id="{93B6761E-87A7-5BD8-6150-7A5C3BCACBB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26;p26">
            <a:extLst>
              <a:ext uri="{FF2B5EF4-FFF2-40B4-BE49-F238E27FC236}">
                <a16:creationId xmlns:a16="http://schemas.microsoft.com/office/drawing/2014/main" id="{CD37D3E9-EBB4-02AD-9147-F8C8ECB5B6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127;p26">
            <a:extLst>
              <a:ext uri="{FF2B5EF4-FFF2-40B4-BE49-F238E27FC236}">
                <a16:creationId xmlns:a16="http://schemas.microsoft.com/office/drawing/2014/main" id="{CFC6DBC3-F729-F5E2-45B3-A791BDBC159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8E17BE5-7CC6-48B0-B24C-9F5D5E522FC9}" type="slidenum">
              <a:t>‹#›</a:t>
            </a:fld>
            <a:endParaRPr lang="en-US"/>
          </a:p>
        </p:txBody>
      </p:sp>
      <p:cxnSp>
        <p:nvCxnSpPr>
          <p:cNvPr id="10" name="Google Shape;128;p26">
            <a:extLst>
              <a:ext uri="{FF2B5EF4-FFF2-40B4-BE49-F238E27FC236}">
                <a16:creationId xmlns:a16="http://schemas.microsoft.com/office/drawing/2014/main" id="{71AAC7D3-3330-E022-7A39-24D59D4630F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129;p26">
            <a:extLst>
              <a:ext uri="{FF2B5EF4-FFF2-40B4-BE49-F238E27FC236}">
                <a16:creationId xmlns:a16="http://schemas.microsoft.com/office/drawing/2014/main" id="{FAE4BBEE-7FAA-AE5F-96D1-BD8B668FA5F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377972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62CD490-D665-325B-623F-C97C16387D0F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4384377-D9B6-3AA4-8F04-DCF002CAC56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BCB84876-19F9-461E-CEC4-B8DF6C2979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44E9CB42-82CD-EFD0-A58D-369145A5D8A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9CD0F04E-15A2-628A-DF1B-B60A68F3E49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89BA2E2D-0CA0-D763-D5FE-2786B5B737D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7DCD8C05-197F-DE33-E670-1D43884D241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B5D927FB-9331-ECA0-C2E2-611BCCBE8BB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1907878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0F7C15A8-A39A-F031-2927-9D528C1310E5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437CBFB6-78EC-2DB1-9ED9-78B92939299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75139DCA-CE6D-2CD0-2D74-0621EDCDB76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46A6D91D-1138-AFE4-5C8C-97B6B27D54D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E19C1C69-14CB-3C78-C826-ADBA1C5154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81B2DB77-D931-8E6E-7828-379DF41AC4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53894C5-C9C8-669E-8B97-627EB38ED12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2112730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4B22D4DE-0B7E-C42B-E78E-3118BBE7C4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995ECC3D-7EC8-E980-FF74-9057AB098F5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0B74124-DC53-673C-8FA8-26CCBBBDC91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8EC02919-C366-3053-C474-C5B6DB91BB0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121A8F63-8998-CA7C-4867-F4AB1DC53B74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6E2AEC5-7BEE-5DCD-3A05-365FFA24817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ED893746-550F-5735-2FFE-35D44168B30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18911995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97388369-E5B1-048E-7DB5-E1302BBE3CE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EA27675-B516-6EF8-72E9-D8AD5DB77B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10B6F58-0205-B650-4098-D5B4BE718664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F071F812-2AFE-527B-7B19-5D3EFCBA70F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BE7B4CF-F0CA-4CEB-A49F-806E4CBCC989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13C10C39-13C5-D848-BC70-3708851E7EE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F25DFA9-64C3-FED0-5DE6-669EA65F935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BD15DC0F-B758-5A72-4D05-2698EE2763D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3CDE6A09-A26A-2E67-82EC-38CF5EEDD5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B60A4D96-9832-9A18-3F36-188F2450EC1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34615C4-6AB4-2BBE-E05A-C985595837D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702B4DB-A822-5E47-55FC-C03BA6BED3A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D8233B93-1F10-C350-C30D-F724BC5CF8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1543839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84AE4CE7-1755-AC77-97CA-421785DF965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5D7F1F20-43C7-2098-D6A6-BEABE5E7B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D1C27DF9-F3C8-AA8F-BD76-AF026E63DCE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AC422EDB-6CC1-C8C4-FB2E-F40F912557D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AD999370-2841-C1AA-CFF0-2139A50A0B1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268545F-29BA-478C-AC57-CCF1903462C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E811DA1E-97F7-B48E-8B1A-381A8F9B7D05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51030025-C9A5-30AF-4AEF-7433D8A57D1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331CF6DC-1209-4DDA-9D2B-4A81A8AA5AA1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6A3F82A8-0E3C-C531-2EEF-431FA0B21BF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CB03B184-E864-84B8-7B5D-1B39FD07416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6648907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39B0D5-90E3-BAE4-58D9-FEA17A92150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933A100-03B6-4542-1554-9E5BF3A501E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4C92B5D6-6227-DE36-3337-E6217FF64D0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FAE16B08-743D-0F33-0E82-98AA2EB567C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09E76CFD-9927-72B6-AFA0-BB1C0FDEFC6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4F1DFD00-6A89-42DC-C357-81A324F6C99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BE5CC48B-E45E-D77B-93BA-AD65B6140F2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AD09056-2DE2-5676-2D6E-2BE1DDDC66EF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87A2DE03-3768-36A7-DBE6-4E8FC7CE060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E368D15C-638A-4215-9C3E-451739CD56FA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2D956FF5-113A-384B-2916-25364FF254D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20919A43-4141-66EF-C5EC-58E6E6900C1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23115143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AD8A546E-5BD4-EC83-F997-F0AA09339A2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FB367293-591A-DB63-D91B-62E833EAC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32E5DA90-3716-ECFA-02CD-5779A98FED4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01872CF8-8771-C96D-F8AF-378E0CFC77E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BABBAB3E-DDDD-7746-33B8-8F6D9C523DF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0A70108-D970-842D-19BB-BF4A74B86D0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30B7CBE-8499-1852-78BD-27F24D33D9C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69CA025C-DBF0-0234-2342-51C6EDE0F6A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18A127C1-FB5E-824A-2FE8-4D12A2D4FF05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CFD31AB-3E9B-772E-117F-BEC8877722AB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D351FA61-1FDB-20ED-99EA-5010DAA08E0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B3C34A-1437-4D58-986B-6AE30551F989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69518DE4-E3EE-B588-5AD5-1A0CCFF4D6C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34B16D04-08A9-3152-230D-ECFFC899784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8914482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7ED37F6F-DC5C-606B-6E24-B423B2BD3C2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21C9AC90-3489-5857-2EA5-8758C2B1C87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ABFB0E72-8BEB-FF39-13E9-16CD516DC68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6BA9F993-F61E-CE18-B3B3-04F5A93B7C0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842D7CE8-C483-DFCC-0B16-6BA237066FC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CF4EEF7-419E-8BD0-1995-325861ED13D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50D6D53-5411-3151-C9CA-DB72ECC9B80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6A853B-8509-48E3-B270-05CAC2E14ED1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8831143D-7FC3-D9DF-3835-14ADBD402D0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41A82948-E24C-19C5-A99C-59680FCDEC2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243615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6636046F-75A0-825C-557E-BEA693AB03EB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99A98189-DB8F-E98E-A863-93F824A845B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A31B7A69-CC66-D43C-AF28-D55B377726D7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356C7891-472B-DD41-B964-BC6956D5B05F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AD1B9FAE-DD17-C82B-1EB3-2F7B30F7102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3C593A88-FA34-63D8-7B5F-8F00CC22AE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AF01C127-82E2-DD99-C1CC-97A7125665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B55FB20A-534C-6FFC-20C4-60D68DE9646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05973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6DEA2FD-D1C6-A4D4-AA03-3D354129390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C1C86E-4EC8-4607-8896-1EE184164C06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F1154723-FB24-D58F-E45A-47295F2DB3B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439F1830-A2D4-3D7C-96B5-5E98F7950AC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C599BEB8-DAD2-84F3-B615-640E63FA26E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DBF972B2-40C0-C35D-F991-8442476F695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DE7442C3-E2C9-5C42-03F4-CCB12240611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48936F56-EDD3-64EF-FA43-BEE53E647F3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2BDF683D-1389-48DF-C01B-3F15C855042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6909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;p27">
            <a:extLst>
              <a:ext uri="{FF2B5EF4-FFF2-40B4-BE49-F238E27FC236}">
                <a16:creationId xmlns:a16="http://schemas.microsoft.com/office/drawing/2014/main" id="{0F00C1BC-62EC-E2B0-24C3-638F6640C8B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132;p27">
            <a:extLst>
              <a:ext uri="{FF2B5EF4-FFF2-40B4-BE49-F238E27FC236}">
                <a16:creationId xmlns:a16="http://schemas.microsoft.com/office/drawing/2014/main" id="{E28BE82C-27A2-2B7D-31A6-F2C418AD45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133;p27">
            <a:extLst>
              <a:ext uri="{FF2B5EF4-FFF2-40B4-BE49-F238E27FC236}">
                <a16:creationId xmlns:a16="http://schemas.microsoft.com/office/drawing/2014/main" id="{D1DE08FF-3EA9-4E88-02FD-D75DE351B94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134;p27">
              <a:extLst>
                <a:ext uri="{FF2B5EF4-FFF2-40B4-BE49-F238E27FC236}">
                  <a16:creationId xmlns:a16="http://schemas.microsoft.com/office/drawing/2014/main" id="{017F9F3C-3ADA-666B-6BE9-66D7F881B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135;p27">
              <a:extLst>
                <a:ext uri="{FF2B5EF4-FFF2-40B4-BE49-F238E27FC236}">
                  <a16:creationId xmlns:a16="http://schemas.microsoft.com/office/drawing/2014/main" id="{611506A8-83F2-4C42-0F47-C280C625D1E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136;p27">
                <a:extLst>
                  <a:ext uri="{FF2B5EF4-FFF2-40B4-BE49-F238E27FC236}">
                    <a16:creationId xmlns:a16="http://schemas.microsoft.com/office/drawing/2014/main" id="{48D8FC78-5665-75A9-3734-C475164B726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137;p27">
                <a:extLst>
                  <a:ext uri="{FF2B5EF4-FFF2-40B4-BE49-F238E27FC236}">
                    <a16:creationId xmlns:a16="http://schemas.microsoft.com/office/drawing/2014/main" id="{64F9F6F0-C967-C8D7-596C-3B4CED0FDDC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138;p27">
            <a:extLst>
              <a:ext uri="{FF2B5EF4-FFF2-40B4-BE49-F238E27FC236}">
                <a16:creationId xmlns:a16="http://schemas.microsoft.com/office/drawing/2014/main" id="{BFB25C70-F9DD-A2CD-702B-45E595B4498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139;p27">
            <a:extLst>
              <a:ext uri="{FF2B5EF4-FFF2-40B4-BE49-F238E27FC236}">
                <a16:creationId xmlns:a16="http://schemas.microsoft.com/office/drawing/2014/main" id="{EDAEDF48-A256-843A-39A4-8208C32A0B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648AC725-EFF1-4902-B5DB-5602F14FDBDA}" type="slidenum">
              <a:t>‹#›</a:t>
            </a:fld>
            <a:endParaRPr lang="en-US"/>
          </a:p>
        </p:txBody>
      </p:sp>
      <p:cxnSp>
        <p:nvCxnSpPr>
          <p:cNvPr id="11" name="Google Shape;140;p27">
            <a:extLst>
              <a:ext uri="{FF2B5EF4-FFF2-40B4-BE49-F238E27FC236}">
                <a16:creationId xmlns:a16="http://schemas.microsoft.com/office/drawing/2014/main" id="{51D24882-22E3-13B5-5D60-BFEAD974629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141;p27">
            <a:extLst>
              <a:ext uri="{FF2B5EF4-FFF2-40B4-BE49-F238E27FC236}">
                <a16:creationId xmlns:a16="http://schemas.microsoft.com/office/drawing/2014/main" id="{9F92D9FD-180D-3886-5751-739BBCB8D64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827852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E55CF46-CFB7-02E6-F160-57B7616243E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C31DF9F-1333-A507-541B-75C510FF75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4E7A664-9E09-0B7B-D498-48A7689011E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358BFA1B-0C14-DAB2-4A0B-2223881A5A8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C1990DE-5139-4234-990E-9CFF03927E7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7961B455-B897-3C38-14AB-0842FA54A77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E63AA68-1378-1A6D-14B6-13069C397CC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2D08CCC0-5448-4388-B827-F85A4EB099B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D18FC6AF-20E2-BBD2-1538-97021B28B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606B35B-B964-4844-D7F9-532C5AF63D9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2D33EDE8-6707-6F8C-CF20-FE9F99CCDDB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20741F3-1314-3A40-89FA-A4CB912A2C0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5F6DDD1-167D-31BB-49D2-7395C5112D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7441855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640C1740-6A60-31A7-177A-1E7C62DAAAF9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5980FF1E-4C33-209D-DF0A-8D22937CD400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3F44207B-4A37-B8CD-E75A-8EA113F6F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8E38EB06-EBD1-F8D0-2B86-C7FCD325B0FA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DC8E8C2A-B59A-3F89-8ED9-23202D2AF5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335F92A8-A907-71E4-72BC-7D093E222C91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+- f3 0 f3"/>
              <a:gd name="f10" fmla="+- f4 0 f3"/>
              <a:gd name="f11" fmla="?: f5 f0 1"/>
              <a:gd name="f12" fmla="?: f6 f1 1"/>
              <a:gd name="f13" fmla="?: f7 f2 1"/>
              <a:gd name="f14" fmla="*/ f10 1 2286000"/>
              <a:gd name="f15" fmla="*/ f9 1 0"/>
              <a:gd name="f16" fmla="*/ f11 1 2286000"/>
              <a:gd name="f17" fmla="*/ f12 1 21600"/>
              <a:gd name="f18" fmla="*/ 21600 f12 1"/>
              <a:gd name="f19" fmla="*/ 0 1 f14"/>
              <a:gd name="f20" fmla="*/ 2286000 1 f14"/>
              <a:gd name="f21" fmla="*/ 0 1 f15"/>
              <a:gd name="f22" fmla="*/ 1 1 f15"/>
              <a:gd name="f23" fmla="min f17 f16"/>
              <a:gd name="f24" fmla="*/ f18 1 f13"/>
              <a:gd name="f25" fmla="*/ f19 f8 1"/>
              <a:gd name="f26" fmla="*/ f20 f8 1"/>
              <a:gd name="f27" fmla="val f24"/>
              <a:gd name="f28" fmla="*/ f3 f23 1"/>
              <a:gd name="f29" fmla="+- f27 0 f3"/>
              <a:gd name="f30" fmla="*/ f29 1 0"/>
              <a:gd name="f31" fmla="*/ f22 f30 1"/>
              <a:gd name="f32" fmla="*/ f21 f30 1"/>
              <a:gd name="f33" fmla="*/ f32 f23 1"/>
              <a:gd name="f34" fmla="*/ f3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5" t="f33" r="f26" b="f34"/>
            <a:pathLst>
              <a:path w="2286000">
                <a:moveTo>
                  <a:pt x="f3" y="f28"/>
                </a:moveTo>
                <a:lnTo>
                  <a:pt x="f4" y="f28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9E8C5762-95A7-9120-EF01-7571DBEFB1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658AB104-664D-3EE3-4734-D9FA313B67C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369335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C01640BF-08A2-7341-B244-EB9ADB09A02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532DB726-316D-27DF-38CF-06AC7A9DF3F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F01571EB-38F6-4894-BBE0-EFE3510289A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FDAE2062-77FC-F07D-B0E1-000B672B46C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ts val="1425"/>
              </a:lnSpc>
              <a:defRPr spc="-5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68647C52-1983-411C-8910-B0C4441D364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121171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FF9549F5-416F-3BFE-265D-C0F432AAF15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EE35A0B-1A4D-DDDE-B6D3-9FDD05EA8A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51DD1C7-77CB-0BC2-1DA5-4556BCC0970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AB3CEDB-0D9D-C483-0B65-87608874377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89C658A-B3B7-4CA0-91AD-2EFFDF03125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5CDAF78-9C98-6F3B-9019-4632339CCD9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B9D9F95-878A-A8FB-186E-99F32FD5AD6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52DF046-DF8E-0BBD-23BE-E63679C0CA8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AC437F3A-824C-068C-6C4D-2A32486BCE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3F9B273-7C5A-C93E-78EE-D90B77FB753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420A561-CADF-C71F-8C14-9833018CB2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5C2D449-9180-1221-8099-343E6C1E59E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90E1AA8-0C41-576E-5C67-B40C0BDE3C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692137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EC0925-2281-ACC1-4765-A577E6BDF8A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B192CF5-58C2-FE66-37EC-AF6711E7FBF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1EBB817B-BFB8-E830-8585-12A7AC9BA94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4B86B949-00C1-6D53-FBAF-4508A9F804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8267689D-C71A-32C9-43FB-A94110C33B0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4B4E77ED-FDD2-A665-8A59-C6A0073FA1D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75225780-0F94-CE68-F2B4-3DB745BA086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926374E2-63CD-BD0D-9238-7092AF9DB5D7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C9B51BB8-6139-82D0-508B-F396A689D47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6F1E7487-4CFE-4F35-9849-1052101F7E8B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21E9A1DA-531A-F3AB-76E0-AE094B43047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EAD26F73-6F57-D854-2E7D-664C2E62E3B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3329327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4E4BE313-6FF3-A6B8-B7D5-C7A4A7BC736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D741DF0-C5C1-9F8F-17BE-CF2B2ACA1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AFE48AE3-C963-39B2-8F94-22C1C71427C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BBE39CC4-55AA-12A0-8384-5C2496CFFA4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FF5DC36B-940D-53D6-42CD-82530B87DFF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5DC65A0-C863-0F8D-72A0-04BFC913615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CCFC73E-3481-59FB-2862-0D51234A9B1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3719123-36FD-5D09-11DE-E93A6EBEA322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5D5CF773-5FE0-3758-0E1A-E3DCC9C1CF7B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2A2DBE84-86E7-DE7D-BDB7-D4078B81308F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6FA979B8-531F-721A-5F0E-AF6BCB6A2F3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2FEEE2-05BA-4BC8-B9EB-0D7AB441571C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A9C7CEAA-650D-86B3-2C8E-C858D44D3EB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794FC1B3-7C90-8317-C631-291BC1D79FC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3234922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00D84D0D-4874-5DE6-C99A-CB744630B00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E9167C58-6D26-B5C0-2B72-B73F26C29F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4F24ABFD-2838-1759-A36A-3B489DCA935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B4A81C90-24D1-CDFC-3F34-8DB2EA5F44E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98FA3C56-F257-ABFD-73F3-5944B254F32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9E7C47BB-9A54-BBCE-99F8-2C0881131D2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13937D17-9B40-0CE0-5129-CF0D70FF342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52E26B-DFD4-453C-8518-AA0946DA7468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2BFF7B85-7348-EBAF-F08E-1D518A5902A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8346ADB5-8550-71CB-4B5F-2B3A658BCB7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052085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6025E356-B718-9951-FA08-CA883763CC73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AD203B88-9D96-30A2-7B49-22C557B6EF23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F0124761-8AF1-7199-D460-984778926E9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4709B2C7-A375-D828-10D1-ACDCAAA457CA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C66A508-4B32-3E22-D245-F11E5C57496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9669DF98-1C52-2236-F5E6-8448BDB68FF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73972D97-12FE-A13A-373A-3709B1D715C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7D646EEB-2C8E-BF08-E196-60316C3B169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6605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314065F-593A-20ED-1626-211FC41AE67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740BEE-7DEB-4797-832B-33CBDB05A477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8E8EB59C-97E7-7877-D19B-B184C7CBF62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4230D7CD-8CFA-2969-D6B0-B209B03A727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A8382EF3-CC38-441C-2D37-014AD5BA3B9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A587AE23-9FE2-C748-CD6B-EB60902D7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590C0415-2C5F-C42E-B062-8C572490A26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D97D8177-1D8B-5321-50BB-2CD06FA9807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D13FB47A-603B-05AA-6F74-45E37D4401D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926451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5F7EE17-A239-CA24-43DF-AAA994FCBBDC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E2FD068-3845-B30C-D622-0CCBD742E3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570F9D44-1D8C-63E6-77A5-373A12FC1F2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88C85256-42C5-8776-3649-7589AB49540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352FCD4B-6118-14E2-850C-AD45060346DE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287F1DAE-5F0A-C4E8-5049-5150ABB2969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F5AD79FE-9966-6394-F245-66F1044F131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FD6CA897-6B03-6217-566A-2DC1B6E5B4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20333246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E5F44A21-F359-4792-72B8-6D1C76CEA82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53F22AC1-D1AC-02C0-5866-E12F9EA7552E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BC25BEEC-B98D-5D7A-980B-04125871FAB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656F4B68-ED49-A03B-EEAB-757A3CE6154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74E630B2-D642-64F3-3655-D5DEDAC75D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686B9667-953A-F955-68B9-10E00F5A166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CC2E5668-B69E-B286-F54D-4BE6153CD3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077183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_OBJECTS_WITH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3;p28">
            <a:extLst>
              <a:ext uri="{FF2B5EF4-FFF2-40B4-BE49-F238E27FC236}">
                <a16:creationId xmlns:a16="http://schemas.microsoft.com/office/drawing/2014/main" id="{1C2ABE61-85DE-572D-EF27-2608CC74E4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144;p28">
              <a:extLst>
                <a:ext uri="{FF2B5EF4-FFF2-40B4-BE49-F238E27FC236}">
                  <a16:creationId xmlns:a16="http://schemas.microsoft.com/office/drawing/2014/main" id="{773FC988-2937-4002-F207-1A1628E183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145;p28">
              <a:extLst>
                <a:ext uri="{FF2B5EF4-FFF2-40B4-BE49-F238E27FC236}">
                  <a16:creationId xmlns:a16="http://schemas.microsoft.com/office/drawing/2014/main" id="{3D09F7CF-6D24-EA51-1573-C48CFF797CE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146;p28">
                <a:extLst>
                  <a:ext uri="{FF2B5EF4-FFF2-40B4-BE49-F238E27FC236}">
                    <a16:creationId xmlns:a16="http://schemas.microsoft.com/office/drawing/2014/main" id="{332391A1-F1A7-3E80-E16A-85F0569DFE4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147;p28">
                <a:extLst>
                  <a:ext uri="{FF2B5EF4-FFF2-40B4-BE49-F238E27FC236}">
                    <a16:creationId xmlns:a16="http://schemas.microsoft.com/office/drawing/2014/main" id="{40A38E6F-38D8-E417-18E3-753965300A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148;p28">
            <a:extLst>
              <a:ext uri="{FF2B5EF4-FFF2-40B4-BE49-F238E27FC236}">
                <a16:creationId xmlns:a16="http://schemas.microsoft.com/office/drawing/2014/main" id="{CF7F82B3-0564-EBB9-25A5-CEE127AC0EA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49;p28">
            <a:extLst>
              <a:ext uri="{FF2B5EF4-FFF2-40B4-BE49-F238E27FC236}">
                <a16:creationId xmlns:a16="http://schemas.microsoft.com/office/drawing/2014/main" id="{E0DB88D8-D322-2BC6-53E8-07903F137C2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150;p28">
            <a:extLst>
              <a:ext uri="{FF2B5EF4-FFF2-40B4-BE49-F238E27FC236}">
                <a16:creationId xmlns:a16="http://schemas.microsoft.com/office/drawing/2014/main" id="{F2978475-1D6C-FD86-63A1-14A8FFADD059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151;p28">
            <a:extLst>
              <a:ext uri="{FF2B5EF4-FFF2-40B4-BE49-F238E27FC236}">
                <a16:creationId xmlns:a16="http://schemas.microsoft.com/office/drawing/2014/main" id="{E113B873-51A8-00EB-A489-3078EB09EC22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152;p28">
            <a:extLst>
              <a:ext uri="{FF2B5EF4-FFF2-40B4-BE49-F238E27FC236}">
                <a16:creationId xmlns:a16="http://schemas.microsoft.com/office/drawing/2014/main" id="{CB1CF938-D166-0308-DBD7-225394C3C326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153;p28">
            <a:extLst>
              <a:ext uri="{FF2B5EF4-FFF2-40B4-BE49-F238E27FC236}">
                <a16:creationId xmlns:a16="http://schemas.microsoft.com/office/drawing/2014/main" id="{7B3C49BD-4BD8-873C-3257-2AB1DECBC7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B4FE35-96F8-4EB7-9F1F-35B7E51DCB67}" type="slidenum">
              <a:t>‹#›</a:t>
            </a:fld>
            <a:endParaRPr lang="en-US"/>
          </a:p>
        </p:txBody>
      </p:sp>
      <p:cxnSp>
        <p:nvCxnSpPr>
          <p:cNvPr id="13" name="Google Shape;154;p28">
            <a:extLst>
              <a:ext uri="{FF2B5EF4-FFF2-40B4-BE49-F238E27FC236}">
                <a16:creationId xmlns:a16="http://schemas.microsoft.com/office/drawing/2014/main" id="{ECBE87F1-5DFA-0F7C-E1C8-1F29EE9DA6E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155;p28">
            <a:extLst>
              <a:ext uri="{FF2B5EF4-FFF2-40B4-BE49-F238E27FC236}">
                <a16:creationId xmlns:a16="http://schemas.microsoft.com/office/drawing/2014/main" id="{257DECAE-3B25-6C8B-DE86-828EEDDD51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076791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0383AC1-881F-4473-CE1E-4C90200D2153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9378218-0335-B8E8-D9F0-ADBA910C27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5154721B-E511-B992-957A-AFDCBE9FD1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0106B3C-7960-37FD-5307-E5725303839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5790AF2A-7ADF-0477-90DB-5F80B7184649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F0E8861B-E14F-66CA-1D4B-F8B2C526C56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2F8AB115-FFF5-309B-EB97-ECCD3B6645B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A4792CB-E7AC-5C32-A827-D616ACA5DA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21016819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57111117-F758-0D8A-7FF2-A3F9EBD113F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F31465ED-B13C-D118-7DA8-7161AE0ED6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AC61862A-3E17-B607-E706-11E1C035F54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BE935A73-342E-9CE2-4234-2C056756313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C16C575D-9BBB-C513-FD87-F569AA6F76A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7A23B84-C796-C1BE-476C-278226DDC70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9711D163-15EA-1EA9-8AB6-053E0F416BE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089C4B-1F16-4AF6-9D75-4BD3C6890922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585C3063-DD78-9A7D-0E05-CAB0FA6ADF3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A53EA101-177C-BE6C-48A8-6AF34013D3D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27555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E75263D7-44E4-9C50-57B2-9788145B1AA9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C21F7657-4837-5E46-E0A4-86A6355A3AB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DEA173A4-BCC5-02A9-6241-97BE0E3F1B4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2E10E23E-8208-369D-2748-1DADC5B56BB0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19F2CB71-D21A-20DA-8DEE-D3EA3FE696C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827A23C3-9DC2-47B0-9FD6-9714DB23D4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218BCC32-6E31-6837-F3CB-28E9A04033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6852FA3D-8C99-E4CE-75A5-28724575B1C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204132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63A13CFC-B55E-F920-E73B-489060DF6C1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BEE6F8B6-3368-61F5-2438-D22D1D4CABD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4715498F-D159-93FF-7BCB-744DAEB819C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5BE45CFA-71A1-9BDA-A3B2-C4613301A5CD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D6E1A8EE-4620-373C-7874-9107C1F767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33C2F89-8DBD-A42D-74F0-696AFB364A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4614C42F-3B3E-F56D-F91D-2A020E56E95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1548472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C648A7B8-7DFF-3B62-74C2-150B4E60170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AF72D29F-082D-D9C8-BCAB-958188697D4C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52A91BE4-ABA9-BD05-626D-84D154AB2D1D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0C298D5-DBB7-6864-B349-A3A9CAE8859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7AAC1567-0790-38BA-24E4-0407A48D1471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A4EED22-B791-98CD-A0D0-23C05A8873D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81A90697-53C3-8A6C-039A-272F10506C9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38339210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FE52D293-6A89-6B29-8ECE-E9E008F3CD3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FBF96AF-92A9-D0F7-DF61-034B53DAA0E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9A1FC1E-F55B-4C6B-62C9-2A7BDC689EE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2BD4A04-41DA-FA1C-35C5-7262C8D6E5F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9FABB10-8E91-42C0-94B0-719194239F2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3CCEFA6-9BB2-AA0C-BCD8-B7B1411A55D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5323C86-5881-E8BF-6EED-5CD5000CD2D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AB7558BC-EC2C-9069-28EF-B606005DB5E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BC4FAC2-4A50-1A77-F3D5-10CE4D2B54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091CD08A-D220-C25B-6810-44874A96E0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8DC83A2-08D5-6B1A-BB55-41B436DBD3A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91625D4A-8B74-A2CC-A93D-70FDA84DD03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1A2A834-38B1-CFF3-0929-B68979B44B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81589308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AA7C8B2-8D44-5D75-6B08-C9505908170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8FFBC6C-8BDD-072D-D799-B663D9B52DC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F4BAAB0-929B-5AC2-D93D-E266CE2973B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89A2D2D-4930-E165-9F52-BDC4F06E29C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5797CBE4-95D7-4187-A020-94C02421145D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A7699A3F-DAB2-2C2A-3FF0-2FBCCAC982E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7D3A9264-3552-8D22-C8AF-D281FF523C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0F9BBB0-4513-4FAE-0C5E-C79ED0559DB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6C8C066-F56D-E21E-3D0E-0D920CAA95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FA2204D-2355-4E50-40C9-83B6A09DBE6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CCC89DD-4FFC-A53F-4B5B-37265AA1B72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5DCC898A-4F6C-69AA-1FB7-5843A194F7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6A5BBAD-81BE-34A2-1211-E622DE1AB2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37205548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5D4A4633-0744-3C9A-5461-A6355140AD2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E2ECE19B-8682-0B4F-D554-DFA5F5FC89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9398BE78-6A15-64A5-B18D-969FB0674C9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B07B2D98-5522-FD98-2759-A37AFB8F5E1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76443819-0951-CD4A-FD54-7803D5BAD71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35EA70C-3A65-4A8E-B563-DFE4EC96DC7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EC7CF9-FFCA-60B2-B3D3-D1219A1F3142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AA33764-62A4-779C-7C32-75D8308B256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8E4A8F4-C5DE-4101-B639-35F8F47CAE70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A70FCB10-9CA6-B112-F645-F96E9EFF247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FA89E7F8-9314-644B-269A-9E95D72F374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3596430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3BB7A7-CED0-5BF5-247F-7B8B6630EF6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5CAE7E-96BA-8CF0-15B2-C3057A6C81E4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67384F9E-A9DF-4B0E-2527-6BC75C12DB9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20E4B0F6-3D84-ED85-0A7F-FA8B3B724B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B3046140-B0DB-7652-C192-2C51B3836F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E485A9F4-2166-D567-65CF-0B4D4539CB2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4C5CA977-702F-9B3C-7BE2-FAD0860F75A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2B1483B2-8EC3-C61B-E238-C5150898B46E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553DB162-E995-EE7F-2C01-87973579744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70CDBE1D-B9C2-4B0C-8490-DA3CB31D6F48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7174CD5C-D4E0-67B9-AFA3-272D4BA07AD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8C7F10E3-C32E-053B-3221-CB6EE87F4F9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4381451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9AFA456B-7B38-AE02-3BE3-740D50E2D18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5B4B9CF-ED89-5900-80A0-1FB368D8782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C88BF1A5-FC12-DD9A-6312-6A37089BFBB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09C58ABB-BF63-56DB-18F4-190D917BD7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1C5A3CC7-BEF4-5247-14FE-ACE0D8E6C63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941AFE7-27F7-E915-14DD-08B9ACFCF36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4C6E396-B5F7-D6B9-E70A-F5A8D0344C9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A34555C3-6A6A-90DE-B5D3-E68A49F97B2C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21F0A890-8B12-498F-D12C-C03CBC080DD6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2B9749DC-4756-3069-AAF6-3C671263AB86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72AF425B-0C28-76BB-BFB6-79AD19AB65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F2FEDA-A25C-46B0-AB47-8E5461DBE1F4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70E4B3E1-0E31-37B4-CAED-E7B517B77F3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8B7757E3-BFAF-9A01-FEAF-D8F9AC06EA2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40919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;p29">
            <a:extLst>
              <a:ext uri="{FF2B5EF4-FFF2-40B4-BE49-F238E27FC236}">
                <a16:creationId xmlns:a16="http://schemas.microsoft.com/office/drawing/2014/main" id="{D105DD73-2D4B-011B-6296-86D86DDB6D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58;p29">
            <a:extLst>
              <a:ext uri="{FF2B5EF4-FFF2-40B4-BE49-F238E27FC236}">
                <a16:creationId xmlns:a16="http://schemas.microsoft.com/office/drawing/2014/main" id="{DE40EE12-6D5B-8390-5E0A-6FDD1849CEBF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59;p29">
            <a:extLst>
              <a:ext uri="{FF2B5EF4-FFF2-40B4-BE49-F238E27FC236}">
                <a16:creationId xmlns:a16="http://schemas.microsoft.com/office/drawing/2014/main" id="{6B190A2F-DB78-22DD-A2B5-56E484F3BEB9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60;p29">
              <a:extLst>
                <a:ext uri="{FF2B5EF4-FFF2-40B4-BE49-F238E27FC236}">
                  <a16:creationId xmlns:a16="http://schemas.microsoft.com/office/drawing/2014/main" id="{7C6A86AA-2119-70E1-FEC2-8AEB565A472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61;p29">
              <a:extLst>
                <a:ext uri="{FF2B5EF4-FFF2-40B4-BE49-F238E27FC236}">
                  <a16:creationId xmlns:a16="http://schemas.microsoft.com/office/drawing/2014/main" id="{B4BF48E5-31B4-4C80-37AA-1BC29D0F194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63;p29">
            <a:extLst>
              <a:ext uri="{FF2B5EF4-FFF2-40B4-BE49-F238E27FC236}">
                <a16:creationId xmlns:a16="http://schemas.microsoft.com/office/drawing/2014/main" id="{419E7233-BC6B-CD47-1C43-93A0B2C9B65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54506118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11B58B26-99E4-2F93-20B2-C47780F82C3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40D210A3-5A60-F87E-B1C4-D12B842B191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69748D24-7F63-628A-8B61-9A2BF77E448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292BB7FC-D629-1F5E-6B67-42D8D504A59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F353B547-8782-CFE2-8EAD-EEE4734E87A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85E6416-4BAE-58E9-4C66-C898078C354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BE589EA2-259A-CB28-381E-9A632C6EF58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D67D93-E331-42CC-BD8B-FB260FCCB005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19DEE915-7DF3-86F1-408B-FAAD9EB839E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74FE1D0C-FA86-2966-A18E-ABF9192C1E5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18695836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8B737CAE-D063-25E0-0864-5F193221B736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6B68D80B-43C0-AAB2-7D5B-A551DDEAC0E0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23B5E105-6CAA-EBC3-7DE5-2167815EBDA0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6ABF0300-BE6D-F435-9E40-070B606C1D92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C786E61-0366-68DE-86DF-7E7772C572B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6A7A11F5-5572-F725-0894-E121AE2C5E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BE4D4EB4-8481-2449-484E-5E0A0FB5F3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9C2635B2-1715-92B7-6AE6-5897A9679A3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8129902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28D93D9-6E58-9BA4-DB87-0E80331D6E3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EFC5BD-8DCB-4765-85A3-42DAAB62BC57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137BF261-E8FA-E47B-953C-4A774EB41DC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64480053-CA56-9D20-43FA-57AA08E9E6D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2A426433-D891-F49B-F657-D6E9521CEA4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20D3760F-029E-EBF1-810E-D230F28179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34C45C9B-9D5B-C99A-7615-CB0885A111F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3B55BA75-3DDE-C2D3-E305-A2E6020EAD1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EABF962B-7B67-7F39-2209-4D85A267AF7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972047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8AFE792-3EF2-25AB-66E7-9FBD4AE4AAF8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21641F2-B6D4-D134-8F62-B9C09F0C0D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094B9E4E-9AA3-D8F4-9B04-106DE866BA0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B0DAA2D-C00C-DEED-8AE1-B897A331BA0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829F699B-6C08-9F6E-0BB5-F501F2A95E4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C29CE40-EB22-A14C-A976-4C7585F39B9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23B0FE8E-AC95-788C-E84D-BE040586E813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32B80200-575A-605E-459B-6AA235CCB41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3026660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383ACD0-475F-2A64-B1A6-F89A6D996BE3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7FD067FA-1887-2FF1-B40C-520E21C5186D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BF11E716-9C81-6368-B937-88657F74120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C76007BD-93FD-FFD6-6267-70C855A86BD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22982243-8B63-D285-BCC1-D55C23CCE1C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EEBF147-769D-1207-59CB-671955D823F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91DC35D9-71F9-FB8E-A217-FB465291A5F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95081740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72608D1-8636-CA86-4C55-C51CB0530A6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484DF3E-B26F-705A-3712-6B64C9E3F9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0B1AA28-6A3D-E4AF-E4E9-92B0D672506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888E9BC2-5E49-8F97-A181-7B88EF6CE16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32A78BC4-C6C9-45A1-8BDC-479D0C27815F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598FB39-B12D-E275-B4EA-BB5C92DE520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AB889D7-8A8D-5B1C-25DB-E0983646CFE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CF173024-E526-0292-1EE1-450F2F1C74C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0D5849E7-AA69-F403-66F0-3150A44ABB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48C8DBBB-B57B-AACD-80A9-0FE05859074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F010802-3643-736C-7010-54ACB9C04F6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075A638F-F131-7AD7-8658-850D082988A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525785DA-BDCE-1616-B153-70B32844F8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98439027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39225A0E-45F6-F446-28F8-B31AF6A4E76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76CDE60D-9107-65C1-4C6F-792EE576D2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A61B4AA2-81E4-BF59-97FD-A4BAFDCA9D0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2C6D54FC-D3D1-EC3F-2E2A-A75B4E0C53C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5016DC48-435F-A760-B8E2-6CDEF77F1B4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5152F4F-727F-8555-2249-DBBEF43BD2F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BBDDE36-6086-E7A1-8F35-276F0B75FF68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14B33764-D6A2-C4A0-8543-3326C5AFC59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2A4842E9-8A4F-44D4-9A36-05D70C23BC8D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5CE8FADC-2822-FEAD-8578-B1B3EAE64B3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999FE6CF-4C83-683C-0DE7-A6A3CEB8053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1702317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07A61E-C6A0-C26D-E905-19CB0809A82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759C29-D582-C924-85E8-89C1A957F9D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70A315AF-4278-12D4-F05E-C439079F69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EA495E1A-6984-9000-6FDB-5DBD21055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B5DA0073-CA1A-D29C-CB07-E89028DEAEB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E85858CB-C267-2211-913D-08EAA0B05A2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70AF7D83-9D47-783B-90E7-A878813DFFE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4ADE17BB-ECB0-C2F9-08BC-B74961FC9E3C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270845D8-775B-91AB-6B2F-4FA07B7A0E6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32C7EB40-1F42-4B42-8AC7-F6782280E3FE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BAF6F3D9-DD97-7266-0B4F-910DBAAED17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8F2B55FC-8619-0575-D6ED-CC3841F3A64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96509392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A942D4C5-349D-5460-5624-95769F1C442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76DDB2F-C053-1CE2-1270-51D1EA462E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1F005920-337C-6103-2F04-822B466CF8B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491A5B03-3258-29F7-50AB-2FC8B622677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A00542DD-448C-0569-E4F8-5B88643F33B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A6D9EBA-02AB-A54E-E010-EE289786EE1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BF7FAF9-EAE2-2BAE-8A0D-C27FEB6FC58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0A514BD1-6AB1-9F4E-B36D-BCCCFE32C3F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EF323BD4-98DD-58E9-307D-2A36CE3B1458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B0EAA76E-347A-B1FC-4CA0-E129F0E388F1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B3249F17-EA35-6EA1-0AE4-99DE591F6A9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88BEEE-9BAA-4CF1-8031-06CEBE8F91B4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D295862F-38EC-317F-0C3B-38F5B5C46F1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0FF61CD3-2719-582B-A035-278ECA6194B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2278707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3E8C98F-C727-9A7B-DA3F-CD7E72D7C5D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4E5EED3D-F695-7FBE-5DF5-BF5132CCBF5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35425E95-31A1-D733-3014-606ECEBAC635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4E51F13-DD8C-5259-3865-B916EA72907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9D0ED2D-3B25-ACEB-3340-7C537C4E9F1F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4110971-EFF5-3309-55D0-0F2BAB4A7345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53453B7-A833-F039-B4F5-29CE1AFA95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119798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;p30">
            <a:extLst>
              <a:ext uri="{FF2B5EF4-FFF2-40B4-BE49-F238E27FC236}">
                <a16:creationId xmlns:a16="http://schemas.microsoft.com/office/drawing/2014/main" id="{CD05BC22-E64A-1B52-45C0-AFFE5A1AFCB0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66;p30">
            <a:extLst>
              <a:ext uri="{FF2B5EF4-FFF2-40B4-BE49-F238E27FC236}">
                <a16:creationId xmlns:a16="http://schemas.microsoft.com/office/drawing/2014/main" id="{DAEE4B48-D110-CADE-ADC5-BF5F18CC79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167;p30">
            <a:extLst>
              <a:ext uri="{FF2B5EF4-FFF2-40B4-BE49-F238E27FC236}">
                <a16:creationId xmlns:a16="http://schemas.microsoft.com/office/drawing/2014/main" id="{6112E7A5-B08F-38DA-F913-F918EF0B040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169;p30">
            <a:extLst>
              <a:ext uri="{FF2B5EF4-FFF2-40B4-BE49-F238E27FC236}">
                <a16:creationId xmlns:a16="http://schemas.microsoft.com/office/drawing/2014/main" id="{97631840-3D41-60F3-13E3-E4475BAA22B4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170;p30">
              <a:extLst>
                <a:ext uri="{FF2B5EF4-FFF2-40B4-BE49-F238E27FC236}">
                  <a16:creationId xmlns:a16="http://schemas.microsoft.com/office/drawing/2014/main" id="{82637E80-FDEA-BA41-7602-02108BA8743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171;p30">
              <a:extLst>
                <a:ext uri="{FF2B5EF4-FFF2-40B4-BE49-F238E27FC236}">
                  <a16:creationId xmlns:a16="http://schemas.microsoft.com/office/drawing/2014/main" id="{D9C9AAF2-BB3D-5012-3E65-198440BC1C4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172;p30">
              <a:extLst>
                <a:ext uri="{FF2B5EF4-FFF2-40B4-BE49-F238E27FC236}">
                  <a16:creationId xmlns:a16="http://schemas.microsoft.com/office/drawing/2014/main" id="{DD3DFBD0-8D15-CB6D-9192-09632E2C6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090226038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2F0AB8CD-AEDE-B210-5D41-5313ABA4BCA6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C7C35778-F0F9-5880-3DC2-0F1BCD0E076B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1CAB0CE3-8666-3EE2-27C1-B43C70E740C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C9C747DE-72C1-2F9E-69DD-0FC996C74A13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91C6F669-3522-AD7D-40DB-FAC73A2A989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F78A715B-17FA-1EB4-F107-D548BBDF6D6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10C2920F-4FF0-D3E0-0FD6-244EEEA421C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062AFA56-5A68-59DD-ED0B-E210646A936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511364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A20B65E-09C6-BEBB-5C27-B7554A36D71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544B4C-9388-4BC3-BF83-846F2B52F15A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152298BE-631C-778A-24BB-E82BAB55B69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F8C9EECF-3138-C6B5-2A02-FE916B4144D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7B55BB8D-3A6F-A760-8D01-C0FB356FFAA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6651AC3D-98D7-A39A-D097-3A4362D14F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F71565E6-5367-E50E-3821-4FF8A1FDAD7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87AA17E0-4E85-BD0B-DDEF-F4F4DF70E3D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7561C30C-6ADF-7657-0B7E-47748B8D384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26663851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70DB6078-9512-9AB2-BAB7-0D4E98920AB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EF88A4C7-B80E-598C-F20A-6C3F8B9CE83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33C87C8E-9919-0C49-A807-B5B2931156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F1D31286-4EEC-917B-8D95-99150988863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A0BE04C7-90A6-3D67-85C4-9CB848649FD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E332CF9-2DCF-31F8-3AA7-EAD30B0FD60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A4F340A-A9F7-0EFD-29C2-E377F1830A8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186508-0937-48BD-843F-D9AB001D14E4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7C30C76-98E2-C77C-AB60-12663D98103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4F680BAA-B22A-4918-51E2-62DAB750A3C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7863864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A482642-A847-4978-D561-4027533FD7A5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31114D4-79E7-F493-CCF4-68E90513F4F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4F40A3F7-72D9-F552-F2E2-D560D6898FF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1FFEC1D8-3FE6-E04A-4F0D-9DA45208BCA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FBB49FE5-AAED-1667-A28F-CD3B8D15070A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4FCB4E00-2DA5-7340-FBAD-DE8B205508C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E2433503-7804-A091-023A-21719F018F2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C1582FBD-9421-6FA3-9115-295514AC7C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012994669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AC5896F9-BD90-E9F4-F62C-EEFF0EEDED1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6890DF7B-15B9-6254-E3DA-3FDCC7CB2C4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E1746B2F-7DCE-C315-4998-782C125ABA8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20C14F71-8A0E-1231-4A53-0141BD6D164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CFD6967A-DA6A-FD15-07BE-BB98A46023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E5A65609-B6C2-A8BE-80EE-E381B92351E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6F6D7609-0DC1-5049-35F2-124AFBDFBE8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667182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DC143DB-6C29-ABD8-1C23-630C0ECB896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8C188FB-5317-64F6-7553-64ACA044A94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4C73734-7E34-5D09-BF10-0DFD32FF985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8D7C428-9797-24E9-985D-09F1D9CF42B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7ED4B07-16F2-439A-8517-06049B68570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21BC573-E413-092B-E4D9-722A382E347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029DAA1-BFCE-C654-A3CD-B40EA5D2A83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7B69E22-3011-5AE7-0569-C0639873370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A0DD9D1-EC17-0D1F-DA15-8110A02DDC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2AFA4042-7992-AA99-D7BB-54AAE1B9BAF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A267D235-FB18-4634-B429-A653DAB6DEB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336730CA-6DEA-A33B-7582-0636EC4CD8A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26B8703-F570-8873-6FC7-17F72C88E4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3469356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F4E9200C-9CC5-886D-E946-A8500F8C739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7F2AE2E2-D550-4FD3-135A-5BE611DF6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D469C120-22C1-B761-F1E2-E9C159DA6D3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9FF8732E-BC2A-514D-AA77-4000880DE13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BC33171E-ADA8-9C51-3C19-BB5F8BC05D6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B3AA0D0-39DC-B707-F416-0799E2FDFC3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6DDFB39-D5E3-376C-F9FB-1AE5CF5E4A6F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52C1270F-A242-C4C6-B6CB-DAF6CB938E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18131D63-A691-47E1-8F5D-63BB92B48EEC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F5DBB1BF-030A-6BC4-0D09-9CD8A545D8E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FD8D9040-24BA-3F6A-995C-44354782732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54389634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149A06-6ED7-D043-761C-9A7691F7F1E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98F51E-220D-182B-05B2-33A7482245C4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F38D5CF2-8E3E-92A0-4B8F-88E8E2480CD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9A18402A-B5FF-A58A-FBF2-B9AEA1FE74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CD46CCD6-16EA-50A1-F9F9-54A6E6030F5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6B0E89F6-78D4-0070-28FD-985A8E81CAB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5140F271-0451-3B87-1CF0-C7A9DB38784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387CC76-8621-D5C5-A1D1-7BC9FBF0E6F0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FC62D3DF-A0C0-F15D-525C-2B4A0E084AC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801300E5-61AC-403B-AC62-A4051C824469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272DFA4F-6EDD-C504-B763-0ACE2247749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4C06389F-EA23-DB07-DDD7-C1F3CA0E4D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69595207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2E4548E9-0156-CDBC-5B43-1E2E22343F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0836BA76-AB06-3563-4CC1-9B6A542536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04B33077-DE6C-E426-E680-376E783283F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01761B72-E286-F1F0-D203-CF98A0ADBF9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B23B0FC9-8124-076A-46E6-A994AF63360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D812820-2027-9137-6E69-CF1C32E3948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69D4B033-5EA1-AB1D-8BCE-2C650C50286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1AC7B27-29CA-11F6-FE04-280AF18A4D44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2F5A66DE-CDBA-D388-EE80-3D68DF9F7D49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F3DE5E09-FADB-1395-ED0F-66388FA0F09C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73590413-F962-CF4F-788C-D9C1AFEE4CF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DDB88D-A3F3-412C-9E29-69F5E4A7BC6C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FF8CC6B9-7181-B081-053B-93CCBF98FB3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F64266BC-8F4D-5659-A77F-F082AD15D65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6199220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06B51919-B73F-78F6-73B3-A7EA66BE7DA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CE63E46E-94A1-961A-8FEF-8FB3C3FEC5F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EEDBEBA3-37C5-C511-7E3E-B853070AF29A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7B306D4-1088-DE47-AEDB-8111C432B79D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A13563A-3716-5557-C524-202BC6C12CD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2D606EA-B988-3DC0-8E3F-44CB8F20AD5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873C087F-1D2E-110C-0FAF-7CC656CC82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305948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2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4;p31">
            <a:extLst>
              <a:ext uri="{FF2B5EF4-FFF2-40B4-BE49-F238E27FC236}">
                <a16:creationId xmlns:a16="http://schemas.microsoft.com/office/drawing/2014/main" id="{89ABC0C3-7503-0535-08E4-04D538BFC5BA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175;p31">
              <a:extLst>
                <a:ext uri="{FF2B5EF4-FFF2-40B4-BE49-F238E27FC236}">
                  <a16:creationId xmlns:a16="http://schemas.microsoft.com/office/drawing/2014/main" id="{E0206A61-DFD5-2ECB-6F7B-5F14C9E7631E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176;p31">
              <a:extLst>
                <a:ext uri="{FF2B5EF4-FFF2-40B4-BE49-F238E27FC236}">
                  <a16:creationId xmlns:a16="http://schemas.microsoft.com/office/drawing/2014/main" id="{997CE74A-C45E-F6D6-E71F-39AD011669D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177;p31">
              <a:extLst>
                <a:ext uri="{FF2B5EF4-FFF2-40B4-BE49-F238E27FC236}">
                  <a16:creationId xmlns:a16="http://schemas.microsoft.com/office/drawing/2014/main" id="{8AD17706-D895-7C3D-985D-CCDA81C3C7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178;p31">
              <a:extLst>
                <a:ext uri="{FF2B5EF4-FFF2-40B4-BE49-F238E27FC236}">
                  <a16:creationId xmlns:a16="http://schemas.microsoft.com/office/drawing/2014/main" id="{3F3B2BFD-D03D-61BE-BD28-787717BF1F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179;p31">
            <a:extLst>
              <a:ext uri="{FF2B5EF4-FFF2-40B4-BE49-F238E27FC236}">
                <a16:creationId xmlns:a16="http://schemas.microsoft.com/office/drawing/2014/main" id="{8B5D452D-0016-75FA-1973-6043BEA554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180;p31">
            <a:extLst>
              <a:ext uri="{FF2B5EF4-FFF2-40B4-BE49-F238E27FC236}">
                <a16:creationId xmlns:a16="http://schemas.microsoft.com/office/drawing/2014/main" id="{FF55BD1F-AA77-314B-B23E-817D2FCE6CD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98923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C482396B-0830-AC6C-EEA5-90CE38B60F0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ED695F6-7252-6B21-F271-8DF662C3C5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B15D74E-587D-A5A5-2C82-AC2F2B07B78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89E8728A-8748-3D3E-F723-B5A465F2DEC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5FAD8569-5943-48F7-B633-7DD1D4444438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4175A82-5D84-64B5-2773-2937BC596B5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C55083F-8FAD-97AA-5D8A-835C29AE53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7710B9A2-5D73-037B-C6DD-5048E5C1408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3162957E-FCD3-E6F4-977E-4565D00865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3BFCCB66-C86F-3BF6-9D82-89E9E3D5DBD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C85B87D-5DFE-3EBE-1CA4-9FD70C1828E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7182E1A-00E2-F0BB-E34A-DB93105269B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50BED48C-1E1F-B7D5-4FBD-C890CBC811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13108731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426C387F-E0FC-C3DE-0B7D-1AD68A513BD1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0C114C44-4C5C-7958-04EF-03648A6BEA2A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2732F250-8858-11F6-982B-405EF2911A33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25ABCDD7-9175-4601-17D2-907B93B3FEE0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AF1C5817-07A9-B83A-9DFE-0CF509C8924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0F332CF2-27EB-68FB-4080-826ED128FB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93272456-1529-D233-8940-72889963B6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C9E40D8F-43C6-2EEB-45EB-2395B68A1ED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161869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AC6D5C39-0C49-9F16-9772-504E9940462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146525-0009-4C10-8968-2D0940EBC323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E636BE1C-F058-8BC8-33F3-248025E107D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50AE5D15-0269-D8A3-3F7C-FF02E8477E0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B7595D35-351B-BB0B-293D-DF964A016FD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68F0EB65-D0E4-D5FA-BD7E-A008088FFE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D2FFE75-3695-73F9-A0E2-BF84EB590EE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6B474CE8-E471-2F8D-B248-8A828CDC25D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98632B97-36A8-2833-B40E-67214B5E02B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248255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5012DA5B-F4C4-AD84-45D5-A06710DFEEA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4FD97896-D569-C30F-9113-16B82BFCEA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2FA51D83-83A3-5BF2-336E-1FD00DEA9B9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3DE14FBB-37AE-B1AD-961A-D60DBD2AFD0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F021802C-BEA9-1C47-7CB4-AB165C6FFAB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F927F01-7136-E42B-87DC-E0336BD98F6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9533AE3A-F635-9889-5B73-DEEFA78551C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2C789C-4F32-4874-9236-3695F49DBB44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B9E736D2-B570-AFA6-3827-320BCA95E73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429A8113-28D8-2E89-7FE0-7AA002ED1BB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4804400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B9E33A9-0411-EA27-02F6-C90931A25A4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2330A39-1256-7D5E-A30A-8A85027D0BDF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C713F7A2-711F-A82B-D8E6-79C7F2F0F8C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3DF4702-9F0A-01B4-90A5-80B4AFACB2C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1409EFB6-6304-5B5B-4FD3-F3767DBC9F38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C11B524-2655-59AA-4C07-1717593F6C2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50889779-246D-9668-4DD4-EB012D1BF8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16993625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F793023-4E57-3078-927B-AE14D1F0DD7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5C58032-8FEA-1E5A-B8B7-1E9C8E9C70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BD0E1AC-D554-ABDE-D4D6-CEEEE27D9EE4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F786F67B-17E1-494B-BCA3-494B7F3516C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B5F9EC03-1E74-46C7-8B28-27FEBEE8B35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3A40006F-594E-8432-9947-50617659FC3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85817D0-4483-8CB5-5E70-DB5EF32031B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242B344-E1CE-C95F-EED2-342A0B7D77A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41D1D34-8439-04A2-0E07-05DDB0A731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ACDD5532-0606-35A6-AC61-A47D5E1DBDE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2A5F484B-B5A9-2CC5-E53B-597007049EF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7A8B9AAB-C02E-2DEB-BD52-6E565B61448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C4453D2-53E6-93B2-F484-83763A4799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641451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36B69725-2742-74AB-9075-9C4965F1FB1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C2668E76-F62F-421D-0810-E77589CEEF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F1D74871-CE68-2FFF-16D2-9DBFA77C30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D876A5FC-6B06-398C-C709-82BB400649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108044A0-6C2A-5EB5-AC67-365468B704B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B962D81E-D824-A7CE-1395-191C2B1ADDD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FA0F8B7-F067-A7F0-6DAF-BA0F357C6899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0C896B8-F7EB-2128-B5DC-E5A17AB16FA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859D54E-29C9-493E-A47E-E1E9AEF1C405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6038428A-86D4-91ED-216E-25B6453EC4D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03CBE9F-9C3D-D40B-7121-6C28E5E1752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99134146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AD5E5C-3FC5-D15C-4986-666EBF4CB3C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58235D-4456-FAE9-E0B8-C655DBA60DE0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A8170518-9D00-0C3E-FAEE-F5583606E80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123FC14A-A4CD-8D82-E408-3C29DC9B8B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8C6D710D-14AD-3070-73B2-8A6156D6576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37320522-F0C9-F325-7A68-1F81C16D0B0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6D7B7F8D-60AC-02E5-C487-47238EA89A7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D1D7DC7D-0267-229B-FB9E-D2DF3AC033FE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6E32C818-3493-B3E2-0006-B9F0D90C4C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FA7AAEDA-89AB-4AA0-817E-EE75E43C8110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8595B5AE-EE5B-F4F0-F4C4-DDA13068AF2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CE31C177-97E6-44A5-D596-BF49D31563D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2190563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1F35D6B6-66DD-FFCA-1DBD-24F34146AAE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0264889-0A43-E625-98C3-80DF96177D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8C590179-D8BE-BCCF-D970-0B733DD6CDB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2B62EA4F-5FBA-95CB-428E-F4B70483197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61AC708D-F825-70FA-C4D7-AAE68D56B74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70C33446-33F0-FD20-A3A0-7E40ECF924F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53F0D591-1BFC-EC1D-C591-30304798B1B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08BA9505-3C33-817A-E875-1EB68ABC4E4F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6430CCA6-6FF5-EDE4-0660-180E05882630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663895D5-7FC3-565F-1110-5B4854DC05CD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A703A2F3-CEE4-BE83-9346-C1F0745078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6AC715-72BF-481B-9B54-F4416E00FF1B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74A4F7B6-6DCF-C727-18C3-464580E375E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8DD7DC48-7FF2-6D44-E3D1-63602DEB358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04196814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43564617-80C2-435F-3194-EA7ACD45458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550B08E6-2D67-9CCD-F847-12F7005542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8CD9A71A-3A72-E0CF-DE88-0C09282A6D3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97669C95-A49D-2F4F-BC97-B69861A68BD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3BF97557-F0AB-824A-CC11-01714A27BB8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9135CD76-EC54-63DD-D177-FCBEF6CF845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02C5173F-22BA-72DD-F45E-C32E9ACDFC3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C31EFB-1789-4964-B87C-86CA48CBE002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3A7CFFE0-44E6-9862-FA13-109A6C3BFD6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17686365-5467-C395-19B3-2595D8E9CB6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62327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BD0E4E-7667-EFEA-B115-86A115743C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1847" y="1709735"/>
            <a:ext cx="105156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C120D3-4004-57D7-189E-2687AA4178A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831847" y="4589465"/>
            <a:ext cx="10515600" cy="1500182"/>
          </a:xfrm>
        </p:spPr>
        <p:txBody>
          <a:bodyPr/>
          <a:lstStyle>
            <a:lvl1pPr marL="0" indent="0">
              <a:buNone/>
              <a:defRPr sz="2400">
                <a:solidFill>
                  <a:srgbClr val="767676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F03FE8-E5E0-A223-233F-B59F0E42728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243C7E-0E8E-409B-8D2C-E33E07C81D4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043C43-0958-CA49-BC32-B7BB223543F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DA2AE8-6649-49FE-BAFB-D7B1B48D860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5B4E7F-7209-4AFA-8B4D-06059ECA265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1881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;p32">
            <a:extLst>
              <a:ext uri="{FF2B5EF4-FFF2-40B4-BE49-F238E27FC236}">
                <a16:creationId xmlns:a16="http://schemas.microsoft.com/office/drawing/2014/main" id="{440A7412-33EF-E165-5A71-C7A304CCC3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83;p32">
            <a:extLst>
              <a:ext uri="{FF2B5EF4-FFF2-40B4-BE49-F238E27FC236}">
                <a16:creationId xmlns:a16="http://schemas.microsoft.com/office/drawing/2014/main" id="{63338111-8521-18A9-B3FB-6C558AE581D8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84;p32">
            <a:extLst>
              <a:ext uri="{FF2B5EF4-FFF2-40B4-BE49-F238E27FC236}">
                <a16:creationId xmlns:a16="http://schemas.microsoft.com/office/drawing/2014/main" id="{881A89C4-E2B8-2CA1-B50B-C35545393E83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85;p32">
              <a:extLst>
                <a:ext uri="{FF2B5EF4-FFF2-40B4-BE49-F238E27FC236}">
                  <a16:creationId xmlns:a16="http://schemas.microsoft.com/office/drawing/2014/main" id="{436A3F9A-A052-8BE8-F52A-9DB7133C1DA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86;p32">
              <a:extLst>
                <a:ext uri="{FF2B5EF4-FFF2-40B4-BE49-F238E27FC236}">
                  <a16:creationId xmlns:a16="http://schemas.microsoft.com/office/drawing/2014/main" id="{66862859-5848-7674-CA59-9A170E44706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88;p32">
            <a:extLst>
              <a:ext uri="{FF2B5EF4-FFF2-40B4-BE49-F238E27FC236}">
                <a16:creationId xmlns:a16="http://schemas.microsoft.com/office/drawing/2014/main" id="{18E874DE-1701-7B5E-76F6-E2FFFA39F8D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43840414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20B940B1-7D9B-E5ED-99BC-AF3D812F2BFF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934865E4-E4EF-8655-D2C2-1071D120C40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0249A759-845F-B063-1870-AE485722E60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F32AD3D9-DC7D-7590-AA93-2AF01ECCE5D2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B38AF5BD-7127-60E2-619D-F369C2E35D8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CC5F3929-BEC4-E85E-50C0-80659FD057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9D24C4DA-C453-FE4C-EF0D-99F34DAF10D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CE64C13A-1E88-BF88-88D3-840BD9D6D09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8582446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CA9C0230-8A4E-0BDD-05A9-621ED2A4F97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86BD40-456E-47B8-9993-C320850731B9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EBEBC33E-F2A8-5969-640D-0681596494D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8986246F-6931-7054-DDCB-EFE74BAAF3A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C865B6B6-ABCE-FDB8-F25B-E21DC8C680D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A8F199DE-BA87-24CD-CB53-6867F14DE2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7AC6B657-CEA9-D340-1950-78C6D0903EF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46F4A5EB-BDB4-D18B-631C-41D3D142865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410EF4A4-9BE0-E055-A717-4666B40B127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6692286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4447C932-B5B9-5810-1C1A-8F4BC1022C2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AA30436-3199-30DB-D53D-9FE808C1808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C2E6391-3C92-EFF3-2D48-3ED87EFFEEB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140D6728-4F37-7C1B-216D-EDC3003EA0F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0F38E3C-CA8A-4799-9E34-41E52AB6591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068183F-B69C-1F3A-CAC3-782555464C2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6B270D8-41C1-67D7-148D-2274B23CF0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DC5F2CD-FBE5-9148-968C-EAD394F8618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F39FA59E-473C-5A71-0151-12CBFBEA9E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97FF6AE-D134-2D50-8E20-553EDF2D6E4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0A5E8D9-8107-1C61-0B14-56FC53D490E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B9454E2-20D9-1CB2-FB4F-E965FFAAC63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1BFC13FA-F4E3-19A4-6AFF-2043376261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29269647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63A29FB-986F-22FB-C95B-431B6B38E10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DAD15BC-FFF3-C1D3-3013-7A29DAFBF5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CE242F48-35D6-BE9A-900F-8D6AD892910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46465706-B706-192D-9A7F-C0C30FDADC7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816D02A0-1B49-EE2F-405F-A979DED141B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61C21F5E-4613-287A-8904-561A40F3A64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F3ED1B13-1D9C-D1EF-236D-289F87ED973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3C1D0EC-2BFE-333F-615A-0016CD5D39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098837969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4BD47515-DFD3-91C6-5194-A994AC21BE7A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8D196271-82AD-A0D1-FA47-3420F0EBA85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9847266A-7ECB-4E06-BCB3-E19404A873B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D492CCAC-E706-3232-46F8-E77EF0D1E4E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885B4CFB-19F2-54D6-A376-BCFC2F322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2378A65D-5CA4-B6F1-C7DB-E30E4E42B0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A224E76B-8484-59CE-0968-4D1742B06B3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2677167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F720B6F-4BCD-CDA5-6259-FABEB0D6816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F193207B-D8A3-ECEA-9022-F27A82F1801B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7A8BF6F-F643-9532-9296-E0B35EDCE7D1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72B3BB4-F3A4-33E7-0D4A-985349FA2E73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E5F1E7B6-D903-728B-F284-EBE58917496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7D035FE-CF56-B34A-D6ED-CE4229C35E5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D85261A-972F-25E6-EB8A-D05E6E71460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38307330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395470B5-589C-C00F-D203-5509BFB7841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F81BB15B-0A65-7BB4-8E62-31EA15DDA5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47BC773C-B74C-4B03-A491-2E72E789D0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993B16EA-E3B4-7F7B-FFD3-724E19CFCCE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039C9D1F-E595-5248-38B1-1687C4D0937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671F2AD-C43B-17C5-A481-20B27B6E2CD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8F12B6-D03C-11E6-4656-8DC520EEFDCC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58EB0817-744F-0AFF-5E33-EB3DD7538AC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B4103D5-E1F9-4977-9FCE-C412FB5BA1F6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CB598B55-BFC0-198F-AF28-DE902E4CA97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3F3FC1A0-7F95-C2EC-DF9E-FD39AF5958C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4484495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4BB618-9B72-4719-7163-2D54D3F0859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20978F6-0F05-1719-25AC-77494160B79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3818EB59-EA0A-1639-FB18-633D93F6EDF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5DD762B2-5510-960F-ECF0-A34C7C3493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50F6430E-48FF-AE39-A33F-3579392C815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26030006-7DD1-5A23-6633-5D11DD0D6A4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69B5D2B6-B00E-2FCE-AD68-37D9CAEED5A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2BAA3D06-A16E-92DA-0125-778E4B447281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4E53D57E-D8F3-DB67-93E4-593CB534F3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D0D4B46B-AC08-4909-810B-5F1C3AB886D3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96D9A99C-BBBC-ED2B-1911-E857DEE150C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F89E367C-06D7-494D-8C38-80300F11480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14318194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E7A30D2E-82A3-1D14-9AD9-13D3D09E59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4FF1B22-3877-C735-92F5-5C86B0905A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4E3DB1F3-0F2A-48D4-CFB5-F78473B9967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B2348595-88A8-9F8E-878B-6A6E9EAB9EB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2540B230-CA5F-55F3-2E26-16823B426FE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8B02827C-B663-B3B1-E69B-CDDCA7D1443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B832269B-0A40-50DA-FEE3-58EE8DC1050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1DB5E79-1D34-CEE4-B7A3-4950107798D5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EF98618C-BE6B-7F80-71F2-CF68332990F5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DF3DE589-0525-5F14-D255-8118298CEEC5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58F54E33-32A8-A7A1-A470-4D4AB4F33FC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5DA6B4-B1B4-4350-AE6A-A599A9FE6C74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01268B85-DF19-C9A8-7929-50BD433A2C1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E55353D7-EDCE-302B-66B0-78F4DBDB690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34987173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DBDB8D59-F753-433B-9450-961B64BFAFF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79EBEFBF-9BB6-310F-6C63-FAF08EBDDD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AFA69F32-F1EB-A8EC-AAB3-AFE8A3DC72B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36B4B100-BDF8-67DB-52FC-B0341B128C5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AA2E8B0A-AE1A-BCC0-99B0-5CFCE66268C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6D4AC37A-13B8-22F2-2844-B8712CF1D3F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1B882290-51C0-9D05-2662-5FBAE4E320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CD9F5F-66C2-449A-9969-E95F9E8C4B6B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BAEBD483-FD35-B70E-DDF7-BF566872266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CD717E19-2759-CD9A-9683-CFDF3020A12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013010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0;p33">
            <a:extLst>
              <a:ext uri="{FF2B5EF4-FFF2-40B4-BE49-F238E27FC236}">
                <a16:creationId xmlns:a16="http://schemas.microsoft.com/office/drawing/2014/main" id="{4C8D5F93-953B-3C3A-7607-7F4A34EA1A43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191;p33">
            <a:extLst>
              <a:ext uri="{FF2B5EF4-FFF2-40B4-BE49-F238E27FC236}">
                <a16:creationId xmlns:a16="http://schemas.microsoft.com/office/drawing/2014/main" id="{D95DCB87-96F5-5247-2CF4-0004E5117E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192;p33">
            <a:extLst>
              <a:ext uri="{FF2B5EF4-FFF2-40B4-BE49-F238E27FC236}">
                <a16:creationId xmlns:a16="http://schemas.microsoft.com/office/drawing/2014/main" id="{382034D0-9062-F15E-8A0E-03B0F39E12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193;p33">
            <a:extLst>
              <a:ext uri="{FF2B5EF4-FFF2-40B4-BE49-F238E27FC236}">
                <a16:creationId xmlns:a16="http://schemas.microsoft.com/office/drawing/2014/main" id="{64FA6561-73C2-F88C-4283-978526ABF16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2C8A722A-D623-47FA-9AC5-CF60D9B928F2}" type="slidenum">
              <a:t>‹#›</a:t>
            </a:fld>
            <a:endParaRPr lang="en-US"/>
          </a:p>
        </p:txBody>
      </p:sp>
      <p:cxnSp>
        <p:nvCxnSpPr>
          <p:cNvPr id="6" name="Google Shape;194;p33">
            <a:extLst>
              <a:ext uri="{FF2B5EF4-FFF2-40B4-BE49-F238E27FC236}">
                <a16:creationId xmlns:a16="http://schemas.microsoft.com/office/drawing/2014/main" id="{20736160-08FC-832E-43B5-4937F6FEC7F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195;p33">
            <a:extLst>
              <a:ext uri="{FF2B5EF4-FFF2-40B4-BE49-F238E27FC236}">
                <a16:creationId xmlns:a16="http://schemas.microsoft.com/office/drawing/2014/main" id="{DAA0856C-5903-8871-64B4-54A8D92ECDA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196;p33">
            <a:extLst>
              <a:ext uri="{FF2B5EF4-FFF2-40B4-BE49-F238E27FC236}">
                <a16:creationId xmlns:a16="http://schemas.microsoft.com/office/drawing/2014/main" id="{03BCC1B2-0DC5-42B9-D41F-F64F4C536E7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197;p33">
              <a:extLst>
                <a:ext uri="{FF2B5EF4-FFF2-40B4-BE49-F238E27FC236}">
                  <a16:creationId xmlns:a16="http://schemas.microsoft.com/office/drawing/2014/main" id="{8064D66B-3EC2-8319-0263-884B0D3058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198;p33">
              <a:extLst>
                <a:ext uri="{FF2B5EF4-FFF2-40B4-BE49-F238E27FC236}">
                  <a16:creationId xmlns:a16="http://schemas.microsoft.com/office/drawing/2014/main" id="{A8B27E2A-85E6-512F-0257-AEA426C0557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199;p33">
                <a:extLst>
                  <a:ext uri="{FF2B5EF4-FFF2-40B4-BE49-F238E27FC236}">
                    <a16:creationId xmlns:a16="http://schemas.microsoft.com/office/drawing/2014/main" id="{564F6B95-4EB6-7642-8622-DD984705AFB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00;p33">
                <a:extLst>
                  <a:ext uri="{FF2B5EF4-FFF2-40B4-BE49-F238E27FC236}">
                    <a16:creationId xmlns:a16="http://schemas.microsoft.com/office/drawing/2014/main" id="{D079C3D6-CB32-8D61-00FC-FC4AF87DD8B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01;p33" descr="Open quotation mark with solid fill">
            <a:extLst>
              <a:ext uri="{FF2B5EF4-FFF2-40B4-BE49-F238E27FC236}">
                <a16:creationId xmlns:a16="http://schemas.microsoft.com/office/drawing/2014/main" id="{3B0F916A-CC6E-820B-715F-614D27F8704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65474562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D638719B-CCEC-F051-73BF-9FE809609C32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1F908AF7-CFCC-6B1F-3474-7BAABE81FF82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99BC4B9C-CE36-FF65-5980-B83E289634E5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11026F58-B7DB-1AE6-7A4F-FE20D88068BB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36BF5C9-BDF2-1F62-2371-82B5E2695F8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C6438472-1EB8-0876-B85D-2FAC49E0B34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FF960530-7C1D-12A4-17DF-BC34739A50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2D3040F0-C9FD-A1AC-F29C-8307D53870A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0418571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D3306B46-3CE8-FC23-B096-AA6490FFF30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95DBCC7-256F-44B3-BDBC-0DA8AC86C89F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5C64E2DD-B31E-DC12-E059-D6F1D63A85C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E8782BFA-09FA-6286-5D12-3931F31F484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C2C5E169-0111-6549-3F14-D6F738FFEAC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6A5AF45D-76AE-5D36-051A-C58F00A5FD0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3DEE43B-1C36-4E76-1A43-14C7DC5624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04D3AE5B-9358-5AE5-13B1-DDD3D158755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194CDE94-6365-FC0D-0867-69908753552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0012570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2A7DDE1-6CAA-02AE-0981-6DA71BFCEA26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B65A8E1-E365-39DA-7690-D51D0C9707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94818A26-4527-9E73-19A7-691A7882E8D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B9F4E880-60D7-20F5-80EF-103FDBE1C57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CCA7B2E9-1821-897B-BC10-6DC023A943A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E15E19BE-A55A-66B5-00E5-E0280D0372D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9D8DCEF7-C0D6-AC2B-61A1-A11D6A88DD1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883107E6-527C-1169-68ED-94A765206F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87632773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BF92376F-FED0-4159-E2A1-7C85D89E4BD5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EB3643C7-AFBF-4A36-0DDB-916683AC1FD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654D6723-27C8-4E69-A3DC-6E9F815FBE4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CA86477F-CFBB-A4FE-55D1-CE1F751710C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31AC11B7-DD15-C178-8B03-CA0FEB5BDE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8F8A4681-BA11-5C3E-2D27-DAF689942F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CFB1EFD2-BCA1-3E5D-93BF-18BC270039B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95658047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C7E91E3-9B1E-E5A1-1D8C-75785239C6AB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3FC6F60-3256-7646-5592-E6C8E34E38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C607E5C-F223-946D-EC1F-317BC052445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4500B55-EC19-9EAD-5883-AFD53A5E9D2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4327358-17F2-48C9-8C58-45DC008E2CC5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E88B2BB-F718-FD3E-3099-06839F2A3D3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5DA1DBC4-6C8D-3DAE-3ECE-FDD2D2B79FB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B302CF14-C4C3-ADBF-A459-4EA4E32E047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3719AFFA-C6B3-CFDA-7366-F3235F0ED9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0182934-F4C3-7459-6CFF-2D030F5C867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682AF6B9-34C9-5018-6017-0947E027047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ABEBF08F-1F26-3954-A13E-7B45C39792F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6993F18-C718-5FBA-1DF9-FAC51DD546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60011905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BE23B7D6-7C1B-16FE-ECCF-4CAA90664BF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D51A6B1C-FF98-D670-9FAE-5F0BE897E554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C559940E-557E-E422-14E7-C66EEB89E89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C9E472B-83D4-6B1E-E967-2A5553507B6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B0F25A87-5B61-C4FE-36A9-8A600446BF7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B96B079-85A5-42F4-BAA0-72F8957F7AB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87650B19-E4B0-FAF3-5C1D-F9D89F19C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44813295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90D2DE21-66F0-C78F-0967-40EEBA50FFED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18EDF4D-C8F7-DABB-A0A8-9251BAE580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28DCF81-68F8-AD5C-794B-09DE8213B6D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09493FE-A56F-898F-0C58-A5C425BBC28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EB613D1-35C5-4506-8CD1-6A5FD1873045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EA2487F-1E04-8568-1CD4-C052BA3982D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B8893A3-1619-42A0-6B49-B210D8E8B4F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9BE3D28-4B39-B14B-5D56-94A6E864A95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AECDA65-DA65-ABD1-6424-8B122099B8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923CC4FD-0A41-81E2-81C2-DDAB0D503A2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3A22F4D-8FD8-FAB1-4235-C0B7BFD2498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F63630F-63F0-BA53-F9D1-E7CB609C950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F397EE0-5C72-04C7-F416-824F897627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97076103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E2057056-7806-7E91-9FEC-5DED8635C36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E22A4FB8-1219-E52C-BD15-2A1CD6B581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6E89D5F9-8638-3676-BEC8-D58C6B8CAA0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23E01140-7DE8-AC91-2D3A-E970046C857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A1034606-A967-A57F-99B0-1FC93CCA51F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11774D8-6126-66E0-80F0-106E9E96C41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964363E5-0FB8-C48E-B7EC-E8D420F261C8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302E30A-3844-8792-E4AB-CA4CF728117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98A908DD-48A1-4C87-ADF0-7CD6B78158F9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2FE6BDD9-E3CC-0B0C-8CD0-0B204DD0943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F3FAAD44-C95E-3AC0-503C-8DD5EC6C839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67098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3690F9-525C-84E6-1621-00A08E78A13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D8590F-C452-1A0E-9CCA-C44742A252C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47D7E327-A5DF-1A0E-EFBF-8EC94940EEB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E75467F6-C751-D243-0BC8-D96C07E9DA8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5BDED466-FBF5-6D7D-63E6-BC12DFEBCC9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E33FBE12-A199-FA27-5888-C1AD26BE62D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B6C0B32C-87A5-4212-9CAA-4429D2A4287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FF12EC5-937E-9891-9EF6-96A37F71B119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125195B7-03DE-FEF5-BB8E-64565BC867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186C85CD-DDA1-4E72-9253-58B0CEA58A54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14B4B71F-755A-535F-3547-B5C12D4008A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3520F02A-1BDF-6D33-5864-26FDF115673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42100851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392953EC-D598-0EFD-2766-96F98342A74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916F7309-1773-2549-903A-E156E0BB58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333A6708-F830-078E-483D-F599D87DA2B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1A506D4D-D5E6-DC9E-1D1A-54E985EEEBE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598ED547-59A8-81F2-85F9-C34C7829008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AF711637-44A5-3C43-7528-D1AC7B5DD9B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D1E7F8B-4065-2AAB-230C-C722274BE7C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679095BC-6BED-CD99-5728-45157F34D91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0183A845-65BD-C318-2335-A02B450D6CEF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C3AC439D-6A73-521C-6FBE-43F3E5AF8BDA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3DE47F3D-DDD1-3856-E732-FAD2283F1E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602A99-FCA4-4741-9022-1E45A6F609C2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6644812F-63BD-92A4-C3E6-C9D8F850671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D4EEC41B-9937-29E0-3CEB-202A09749B1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26874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03;p34">
            <a:extLst>
              <a:ext uri="{FF2B5EF4-FFF2-40B4-BE49-F238E27FC236}">
                <a16:creationId xmlns:a16="http://schemas.microsoft.com/office/drawing/2014/main" id="{0ECC3FFF-55E0-E0B7-1781-1459A8B4FA0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04;p34">
              <a:extLst>
                <a:ext uri="{FF2B5EF4-FFF2-40B4-BE49-F238E27FC236}">
                  <a16:creationId xmlns:a16="http://schemas.microsoft.com/office/drawing/2014/main" id="{0A441DB0-7DA7-CF42-B990-3279A2B528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05;p34">
              <a:extLst>
                <a:ext uri="{FF2B5EF4-FFF2-40B4-BE49-F238E27FC236}">
                  <a16:creationId xmlns:a16="http://schemas.microsoft.com/office/drawing/2014/main" id="{169D4E90-1EDD-A42A-44F0-2A67BAB33C7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06;p34">
                <a:extLst>
                  <a:ext uri="{FF2B5EF4-FFF2-40B4-BE49-F238E27FC236}">
                    <a16:creationId xmlns:a16="http://schemas.microsoft.com/office/drawing/2014/main" id="{C6C5932B-00FE-4210-4DAD-F05FC28D1BA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07;p34">
                <a:extLst>
                  <a:ext uri="{FF2B5EF4-FFF2-40B4-BE49-F238E27FC236}">
                    <a16:creationId xmlns:a16="http://schemas.microsoft.com/office/drawing/2014/main" id="{E2033863-6605-524A-003A-A8B49A19B34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08;p34">
            <a:extLst>
              <a:ext uri="{FF2B5EF4-FFF2-40B4-BE49-F238E27FC236}">
                <a16:creationId xmlns:a16="http://schemas.microsoft.com/office/drawing/2014/main" id="{49A1E6C9-577C-1E0B-EB4A-ECC0A86D05C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09;p34">
            <a:extLst>
              <a:ext uri="{FF2B5EF4-FFF2-40B4-BE49-F238E27FC236}">
                <a16:creationId xmlns:a16="http://schemas.microsoft.com/office/drawing/2014/main" id="{79D2B1FA-9C90-BA18-A221-1414BC5117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210;p34">
            <a:extLst>
              <a:ext uri="{FF2B5EF4-FFF2-40B4-BE49-F238E27FC236}">
                <a16:creationId xmlns:a16="http://schemas.microsoft.com/office/drawing/2014/main" id="{9315A520-91FC-3EE4-FC84-D520BC45BCF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1C59A0F-3605-4049-82DE-7C58511F9068}" type="slidenum">
              <a:t>‹#›</a:t>
            </a:fld>
            <a:endParaRPr lang="en-US"/>
          </a:p>
        </p:txBody>
      </p:sp>
      <p:cxnSp>
        <p:nvCxnSpPr>
          <p:cNvPr id="10" name="Google Shape;211;p34">
            <a:extLst>
              <a:ext uri="{FF2B5EF4-FFF2-40B4-BE49-F238E27FC236}">
                <a16:creationId xmlns:a16="http://schemas.microsoft.com/office/drawing/2014/main" id="{DF306EB4-4C7B-A071-696A-267AD6BC13F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212;p34">
            <a:extLst>
              <a:ext uri="{FF2B5EF4-FFF2-40B4-BE49-F238E27FC236}">
                <a16:creationId xmlns:a16="http://schemas.microsoft.com/office/drawing/2014/main" id="{EE1AA8E7-EE0F-E34A-716B-FCFAD19B0B5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7384348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14F915A2-8607-8EAA-EDA6-CF76DAECA4F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F164E8F0-9BD5-ED23-3946-C30B8D28BE8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8A00AC5D-A3A8-385E-AC48-8B17AB11B04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678FA427-E8FE-8E86-EEFD-04FD3F58432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99DDF591-607A-5A6B-407A-DFB20C7A020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FD0850B7-F779-4569-FDF1-8633232876B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819FE24-5927-69F9-E35B-0348B2C48B4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FB613B-F582-4CB8-A437-842742434107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EA1D3FFF-2A1A-3F77-71CA-C433639AD5F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D34C6E87-AEC9-2778-4AED-84B99C37A74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880278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29369478-CE4F-FE6C-0571-444077EB0D1D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F044D40D-B535-4EAA-5F51-B74088422942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293CE783-AE86-9264-652A-DD1703E7B9D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4A13C06-ECA4-32AB-F0BC-C6C6B705728E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2FADFDE-B64C-A52B-E5A1-45F1FE8CD01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EE8C8BF3-57F5-E781-2ACB-1F61C15ACE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CDD2D774-9C68-9BFD-19A3-71A73964E7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799D62DC-615A-2241-63B4-778B0E8EB3C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268721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13E1234A-3CF3-0B50-F56C-D6442A500EF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93F45A-F8EE-4695-A81D-0C8F19333C83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A08349BE-846C-D14B-8971-3B52D82C264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8C00351F-FFD5-1F1B-7F5E-D2CA7E4CD47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87BADCC8-FA22-24EE-4375-DC5AC7D6031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B117AD0E-0900-DB5D-1BBC-C000CBEF0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32620495-765D-C686-2DC7-FB687A42837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1E3E0533-9A4C-A50D-BD98-E9945125B4A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937104B5-D50F-1A2F-CBF0-8F5711A6CF6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5825478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9F59E1F7-B050-1474-CA00-BADDE2AC372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FC225C-A761-4933-A9E0-F3ED5A411A38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51EDA0C8-AE79-04D4-1A3A-9B4B99A9E96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C8C0EC72-BF22-30BC-A8AA-3F3BC9B06B7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EDAE924B-D083-79A9-DF25-657FF5BCFF9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39FDC171-7DC7-FB82-0C7A-2BAC937BB8A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4E8BDCAB-FF19-31A7-460E-8E5297D88CC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EBB8F6C3-672A-3A35-B3F5-8FF4AAEF9DF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F0086D08-7C45-3481-DF60-A3DAA5B1EA8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4612394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C1E82DBC-89FA-37F5-5A7D-9C4B8C04E34D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C3697A3-00B4-EA57-2338-B9E6600DE0A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963C1A1-34C7-A154-ACE8-D47FED4858A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CFC16303-FC71-49BB-25B2-A14C750BD7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45E389F3-1E85-432E-AEAE-89B7FB897822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545E4C9-91F1-D78A-D0DD-C59451947B8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5D7E266C-3490-ECCA-9E86-F66BC1292A1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71845265-D708-D298-8CAA-480982DC448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01A21D29-9303-DD7D-61B9-2383049240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215F1E6F-05D3-EE45-1388-4796CC27971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1EF5F2A-F422-55CC-52B9-A9C7A7581C7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62911AB-93E5-D995-03DC-AD5E2A67819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C173CDA-7709-E0FB-DFFE-60374608FE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7794181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722960BD-5B7E-3C3B-178D-A1067D20C76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7B98134-6FFE-955E-A61F-9CAD1B8DD85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FB0E257-C97D-62DB-9E6F-4C2E3444BBD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2A462583-BE44-A5B7-E46A-AFA60C288EB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CE25C3D-47B5-42DF-B16C-4628168A34B3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8E1C8F7-C776-EAD7-9465-73BF2D4743D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D73512F-4A84-321E-78EF-E42053B14BE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1E0F675-3096-74C3-7316-813BCE12F8C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5B26163C-7ABE-5831-0A24-11243475944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0E0792A0-D33E-A307-B962-116A155EBE3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9E9EBDB-A7C2-2A36-A978-736DB6CCF5E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5808CFA7-BCFD-581A-BFA1-69F2EFB7A75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63A2E1DC-49DE-00F3-EE33-014EDF99B8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85071591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5E24481-A086-4EDF-77A3-68CD23CC8CAC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730DE2E-9860-0A0B-D288-62CC473E7B0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CCD682C-D456-C89C-D5E3-7F5FB6653C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082FD610-248F-B232-F209-8254250A814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3603D59A-AB77-90E1-AAF1-95D2F3F2961E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96046497-C490-009F-0AE3-E38703BD673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E74661DF-E6B7-96BD-E347-D5B769C97CFF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D492412-DA32-9DFC-540D-48164B03FD8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891758247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8A31A73A-BEA9-11BE-98F0-97467B54C80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AD09DA1D-3016-58E5-7D9D-1A5B5284679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5E807AAA-F19B-6CD0-C7AB-A55834D8A1A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FA8B47F7-9A97-2BD3-4607-0DE205C2F560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0D9D4214-6BE6-29D6-0AF5-4214D178A9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92C124E6-321D-741B-2BD2-7B66C099E66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B353068-ADF0-3E7B-87F1-2488034D2A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7136226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1BB42D4-632C-ACA9-F97B-DE66F26CA68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769FFD9A-4130-AABC-6333-617B5DD8F6B3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E63A8FA0-44EF-9A1C-A6AA-44D6DDD882F9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1326AE5-EF57-C685-B9D0-819B53CE3D3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34CD4AED-292C-1F69-89D2-CAAD8BEADF94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613B1DD-5465-61D0-1470-19087F5761E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51AA6A51-B31E-EE5E-97E4-1D1785C42B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19314256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59327782-FF78-E6DF-94AD-F098D4E0E60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20CA234-AF03-7BB1-97D5-BB28D9F3B8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B60C47A-68B2-CD46-7ECF-62DABD578F0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9C08E67C-2045-A426-C3AD-A8DD7F2FDF6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31CEB99-78BB-4083-8846-DA56D879DE2A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2C6C50D9-F09B-0B7D-0218-B27D728D119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D3952C7B-929C-6009-6773-EF75D5FC10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1EBE25F-B439-ECBD-6666-7BD3E2D4F21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0E8088E-CB1B-612A-AF46-CFD0472E57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6CE38ED-A34C-C18A-ACF3-3A1C71440AA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9B2704E1-EE04-D734-A3FC-E73646A8135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2D9FCCFD-C640-93ED-8220-F5AB0F6B03B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E721952-59DC-CC00-DE6D-135E7723D4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5714469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4;p35">
            <a:extLst>
              <a:ext uri="{FF2B5EF4-FFF2-40B4-BE49-F238E27FC236}">
                <a16:creationId xmlns:a16="http://schemas.microsoft.com/office/drawing/2014/main" id="{F2632CC8-769D-793E-1CF8-7EEAB579B7A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215;p35">
            <a:extLst>
              <a:ext uri="{FF2B5EF4-FFF2-40B4-BE49-F238E27FC236}">
                <a16:creationId xmlns:a16="http://schemas.microsoft.com/office/drawing/2014/main" id="{3A6DD063-6B3A-33CB-13A1-66FF5BF2362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216;p35">
            <a:extLst>
              <a:ext uri="{FF2B5EF4-FFF2-40B4-BE49-F238E27FC236}">
                <a16:creationId xmlns:a16="http://schemas.microsoft.com/office/drawing/2014/main" id="{53E450DD-1437-CC55-17ED-CD258527795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217;p35">
              <a:extLst>
                <a:ext uri="{FF2B5EF4-FFF2-40B4-BE49-F238E27FC236}">
                  <a16:creationId xmlns:a16="http://schemas.microsoft.com/office/drawing/2014/main" id="{C7779F91-3192-918B-15CF-BF02131C0C5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218;p35">
              <a:extLst>
                <a:ext uri="{FF2B5EF4-FFF2-40B4-BE49-F238E27FC236}">
                  <a16:creationId xmlns:a16="http://schemas.microsoft.com/office/drawing/2014/main" id="{0FEB0DD5-DAA0-C931-7A88-4A1C99FD355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219;p35">
                <a:extLst>
                  <a:ext uri="{FF2B5EF4-FFF2-40B4-BE49-F238E27FC236}">
                    <a16:creationId xmlns:a16="http://schemas.microsoft.com/office/drawing/2014/main" id="{A86813FE-3A4D-FE27-0B28-BCCEE5C2360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220;p35">
                <a:extLst>
                  <a:ext uri="{FF2B5EF4-FFF2-40B4-BE49-F238E27FC236}">
                    <a16:creationId xmlns:a16="http://schemas.microsoft.com/office/drawing/2014/main" id="{C6DC0601-B24C-BFA6-6837-7820B1316D0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221;p35">
            <a:extLst>
              <a:ext uri="{FF2B5EF4-FFF2-40B4-BE49-F238E27FC236}">
                <a16:creationId xmlns:a16="http://schemas.microsoft.com/office/drawing/2014/main" id="{17963431-6E04-6926-A476-DB19EE504E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222;p35">
            <a:extLst>
              <a:ext uri="{FF2B5EF4-FFF2-40B4-BE49-F238E27FC236}">
                <a16:creationId xmlns:a16="http://schemas.microsoft.com/office/drawing/2014/main" id="{9651A04C-D3FA-96A5-4224-EE42737CA3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082B8162-12E9-4996-9BCD-36958135FEEB}" type="slidenum">
              <a:t>‹#›</a:t>
            </a:fld>
            <a:endParaRPr lang="en-US"/>
          </a:p>
        </p:txBody>
      </p:sp>
      <p:cxnSp>
        <p:nvCxnSpPr>
          <p:cNvPr id="11" name="Google Shape;223;p35">
            <a:extLst>
              <a:ext uri="{FF2B5EF4-FFF2-40B4-BE49-F238E27FC236}">
                <a16:creationId xmlns:a16="http://schemas.microsoft.com/office/drawing/2014/main" id="{9EACD71E-8B73-158B-5B58-B1324E6D88B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224;p35">
            <a:extLst>
              <a:ext uri="{FF2B5EF4-FFF2-40B4-BE49-F238E27FC236}">
                <a16:creationId xmlns:a16="http://schemas.microsoft.com/office/drawing/2014/main" id="{E8BE1091-5259-6E90-D367-8B20543F00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33285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B3EC0CFB-436E-E487-D9D7-52622CDBFF7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1A089A0-AE11-4CD5-274E-63116235D7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0543A8E-1ECD-889B-EE1A-C7340C1262F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C6C13F6-B39B-9C76-F0BB-1390BBA9B47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4E9836B-E279-4920-9372-16CDC29061B0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E66335F-89D2-A6B7-266A-E904C4AD14B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EFCF604-842D-B4AA-0AC1-078F06D2AC6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310A4299-45C6-BC3F-8A46-C407AF647CE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4A701757-7DC6-2D7F-E6BB-1E9FB487CE3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F934902-E0A1-751C-710E-A2B417D5DDB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E16EB296-70DC-65E5-D828-ABE096097CE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B50DEC3-D033-6AC7-C3A5-D40ACD3B82C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B3555EC-E4CD-ECA7-881B-42379E0352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84102181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545C8CF4-5340-F027-00B6-3245168715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F3D8785E-E8C5-06B7-8707-4157C6EB94A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54DC94F3-0E19-4C9D-5AFB-6551E243D89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1F471615-292E-79A8-0F44-D1819DE8B27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CF28C9F2-712E-889C-CFFA-790BC05CBCE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B8A48C5-95F1-3FAE-5C51-1F6538B4F17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A4ACD354-703E-D605-3C15-F5FE1EE41988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CC0F4B3-41EA-6C9A-24FA-87AE7D48220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DA88B89-C87C-40FD-92A1-F8C60E731F45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3E09E168-A772-894D-0D25-A36541ED4A0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52926245-F086-1E9D-33E7-5EBF9A33B70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4330372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BE5175-B87A-5801-FE4A-2B15028C0A4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1B1F97-FA9C-E245-9FE1-F369EEE45F3C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AABAA79F-9132-65C1-E5EC-EFD3B256C2B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D05AB848-6C6A-6A24-76E7-359722ECB0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9644E92D-92D2-6172-D6F5-A31FE476C6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FCFB8467-2C18-5ABE-4A0F-668CD49D0A0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AE06DE94-DF4B-7F02-0C1A-6B3BAA23B5F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18B56768-66F1-345A-604F-B6DCDD423853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D622DBB9-D016-2FC0-6941-8E81263BD77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E0A56598-97A4-4067-8508-EBDB381EAD7F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E264A9FD-A40C-C14C-5C03-40631CD0B0A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E76E55AE-94BA-9A50-E0AD-29E8ABED9B7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0652466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E2889883-E42A-FEE6-4368-8D43CBAE559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0165F96C-6104-44BD-2153-54EDE28861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871436C3-7A6B-9481-7254-0D1C15C412E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CA9D7B26-D1D8-3859-FA94-323A00F78E7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6BBDFA00-D6C7-0C8D-A3A3-A8DA8028432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303AE848-1CC9-837F-7C88-0835A3BC504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BCB40F1F-5A0B-6E90-8462-3652A7DB74B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80084D0-8F97-9B72-7DCE-9DFAB0B316B0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F04B8BF2-36E9-B214-38AD-E4A09794FA3D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ED37C45E-A8D3-6431-6502-CC177D73FCCE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5AA335F6-4E39-6FC7-330F-26E88EA2D92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58D7E4-C85A-4400-9CBA-EC30A80162CE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2FB30B3B-2F20-3F60-24A7-3539E518825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F25E332C-E3AA-D040-F134-A605067C823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27383642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5039E7F6-9BDB-C23A-8A51-EC4C406E16C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929C85F2-FC5C-5C15-A269-02EC18B920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AF82CC5F-EBB6-76F6-495C-7288F1762AE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C3CBE563-0E68-0AEC-1B7D-378A3C14BD5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13A5B280-A1C6-169F-EF5F-D8DFB34BAEF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E3F5B363-0D25-07AB-95D7-D77100659E6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478F9F6-5FC8-9039-7365-E77E4D64FF0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584060-6269-4131-A617-5EC9AFE23182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FD6F6348-54DC-5D28-2C1F-736BD6AA8D1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B294B0A4-400B-011A-5840-5AA5C706979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53958774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A177E55E-578F-B640-7CED-B04FE0720BB0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39CDF7D9-7563-E95B-9F1B-147BE8E6EC43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60C700BE-AEB1-CC9E-7DDA-D1330923F325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CBCF71F-1DD5-7BB1-0858-578FBD8E4682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CB3863-D164-1E36-B9F2-E6DB08A5CCC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38CBD665-C66A-38CA-456B-454047606E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99A7FC0F-E63D-84C4-D5D4-FE888AAA26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868374EE-2F34-A3C6-37AF-FC2508F1E2F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0567567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CD60C1C4-D49A-B1BE-376E-085D12622BD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155A62-295F-4615-AE6E-6391C140C0EF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7892A559-E699-375A-E2E8-33397D85AEA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53E591E5-C26D-16BC-DD73-09F0B342DC9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513C01F1-24CF-6809-0744-A231EF545DC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599175AE-C31F-2E19-93A4-B9BDEE265C0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721EFC97-A7FC-0026-DDA0-4AD6984E75E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FE662527-CC85-CAAF-3437-E90DAF7E76E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FF811EE7-50B3-891B-B912-D0D846060D2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0057326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6719675A-BD2F-8380-DB9A-31458DECD2D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B1A7A1D-646F-6FFD-400F-86FF10C854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27D671B-A669-C96E-FF22-07F5E79085B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CBF0F56-8C20-4DFF-92D2-0E5AE191E8C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7F488D51-13EA-4CD6-A202-90D62997757E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21ACD382-70FA-28F0-8123-EC06FA22A44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3914AF0-BFAA-AA61-B1F3-A7F00011C72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EF97EF7D-7F64-16CB-31C3-B1A12C99BAC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AA87AB8-FCF1-9E4F-93FF-142E77DAEB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D05951FE-78E3-4D4F-93FD-98F4A38E146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A5E8A474-CC64-0434-697C-E2671BE431D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B7A7F36-BC14-1A23-DACF-B324BCFC323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5E466C1-A377-333C-E2F0-26C98382FC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26746903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57A66D3-8855-BBFF-CA44-2C4CA2E5121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67DCB0E-2EC8-DA27-CD45-8B3345A441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E0013BA-E959-09B5-6102-578077EFBC7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51C7FBB-342C-FD3C-A630-CA048EA8B1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3B0A1F5C-2FE7-4036-95A2-4BA0D2F48B03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D1B1D43-E338-1632-C372-1073E1A1D8B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92F2045-F5D4-65FE-AB93-3FF944AFB76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7979AFC1-2F0E-09CD-45CB-F2B445BCCAD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5C2B9B4D-9A77-C345-E8B7-6ABDB37562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847A6B22-0CC8-AB38-BDFF-73F29A03064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F2D82AC3-2F6C-C85E-9EB6-EF07175B15B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36E03211-3118-9C11-2E94-F9CEFA124B7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788D4CD8-B78A-10CF-F8BA-888D568732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64846556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0332C2A9-A8A0-A968-CF3E-3ABCC82EDC4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7E6CCB5-4506-A3AD-12AA-EA86DEC37B7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B6C420C-7B2C-2ED8-D7F7-870A92F5160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7BDC52B1-0AB9-060E-9090-012FAA8CDCF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3536188-D815-41B9-B9EC-A5CB747A6EA4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6992DEC2-2D61-5588-C677-7A86B3D5BCC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C0381D6-8C84-7402-4EA7-BA88F376217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16400096-5075-D981-7C7B-CC44F0AA056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C89D36FD-E607-FF88-83AA-6940461A3A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98947E2A-BAB2-225B-21D7-E7A49950F97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D23AEFCB-0C15-0A87-FC13-784BAB6DB5F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296E2B57-EDCC-C8A1-5880-85D6290B449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2A70699-55CD-B28B-4000-7AAFBE8B6F9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732317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26;p36">
            <a:extLst>
              <a:ext uri="{FF2B5EF4-FFF2-40B4-BE49-F238E27FC236}">
                <a16:creationId xmlns:a16="http://schemas.microsoft.com/office/drawing/2014/main" id="{31388029-F747-EB98-889E-80D6DC2B4AE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27;p36">
              <a:extLst>
                <a:ext uri="{FF2B5EF4-FFF2-40B4-BE49-F238E27FC236}">
                  <a16:creationId xmlns:a16="http://schemas.microsoft.com/office/drawing/2014/main" id="{B7DC6EF5-012E-6DB4-A333-341ABE3AFB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28;p36">
              <a:extLst>
                <a:ext uri="{FF2B5EF4-FFF2-40B4-BE49-F238E27FC236}">
                  <a16:creationId xmlns:a16="http://schemas.microsoft.com/office/drawing/2014/main" id="{D8BDED93-C26D-F4BF-9B07-BB2C64E6704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29;p36">
                <a:extLst>
                  <a:ext uri="{FF2B5EF4-FFF2-40B4-BE49-F238E27FC236}">
                    <a16:creationId xmlns:a16="http://schemas.microsoft.com/office/drawing/2014/main" id="{3BC71FD5-63D8-B04D-38FB-480DEECCC7B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30;p36">
                <a:extLst>
                  <a:ext uri="{FF2B5EF4-FFF2-40B4-BE49-F238E27FC236}">
                    <a16:creationId xmlns:a16="http://schemas.microsoft.com/office/drawing/2014/main" id="{F402DEA1-C7E6-D534-9CB4-5CF4C248EA8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31;p36">
            <a:extLst>
              <a:ext uri="{FF2B5EF4-FFF2-40B4-BE49-F238E27FC236}">
                <a16:creationId xmlns:a16="http://schemas.microsoft.com/office/drawing/2014/main" id="{D643E3A3-FA18-2BC3-1331-80256D9AE53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32;p36">
            <a:extLst>
              <a:ext uri="{FF2B5EF4-FFF2-40B4-BE49-F238E27FC236}">
                <a16:creationId xmlns:a16="http://schemas.microsoft.com/office/drawing/2014/main" id="{64EF5271-B11F-2152-5533-A8C0448E106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233;p36">
            <a:extLst>
              <a:ext uri="{FF2B5EF4-FFF2-40B4-BE49-F238E27FC236}">
                <a16:creationId xmlns:a16="http://schemas.microsoft.com/office/drawing/2014/main" id="{68391272-071B-C50A-9BE3-3E5394284FA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234;p36">
            <a:extLst>
              <a:ext uri="{FF2B5EF4-FFF2-40B4-BE49-F238E27FC236}">
                <a16:creationId xmlns:a16="http://schemas.microsoft.com/office/drawing/2014/main" id="{EF1BBD3D-40C4-0254-B7DF-D7D7A5BDB0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235;p36">
            <a:extLst>
              <a:ext uri="{FF2B5EF4-FFF2-40B4-BE49-F238E27FC236}">
                <a16:creationId xmlns:a16="http://schemas.microsoft.com/office/drawing/2014/main" id="{6CEB83A7-392A-0703-997F-C0D5C2542A6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236;p36">
            <a:extLst>
              <a:ext uri="{FF2B5EF4-FFF2-40B4-BE49-F238E27FC236}">
                <a16:creationId xmlns:a16="http://schemas.microsoft.com/office/drawing/2014/main" id="{FFE52439-3803-61AF-D773-1EFA02E9872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F69E74-4C19-4E8B-AA5B-56BC6552A82E}" type="slidenum">
              <a:t>‹#›</a:t>
            </a:fld>
            <a:endParaRPr lang="en-US"/>
          </a:p>
        </p:txBody>
      </p:sp>
      <p:cxnSp>
        <p:nvCxnSpPr>
          <p:cNvPr id="13" name="Google Shape;237;p36">
            <a:extLst>
              <a:ext uri="{FF2B5EF4-FFF2-40B4-BE49-F238E27FC236}">
                <a16:creationId xmlns:a16="http://schemas.microsoft.com/office/drawing/2014/main" id="{0B174513-7A70-E697-36BF-1B035FB8EEF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238;p36">
            <a:extLst>
              <a:ext uri="{FF2B5EF4-FFF2-40B4-BE49-F238E27FC236}">
                <a16:creationId xmlns:a16="http://schemas.microsoft.com/office/drawing/2014/main" id="{E575DB81-EFA4-1FE8-4E4A-BA612C6388C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5387429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C19A41B-66DA-785B-1193-540E907E95A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8480E16-65B4-6680-9810-0F38766487E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9464021-D80C-6254-A313-E4F375CCDAC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A7A4D77-3F1D-50C0-6FE1-9F613293797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A407245-ED7D-44C6-BE20-9751DDF5F751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04769705-28B8-0136-607E-8C24E373C17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2D53ED0-682F-85FC-E675-8262F5D3595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9E5D1EE-4E4A-5F99-EFD9-6BAB5B18BE0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3BD8715-58B2-760A-DAE0-5B64FC006A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777AA887-1EC5-B186-8E81-F2DA2B7CE8E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031C796-0675-91E6-09CB-62AEBCF2AD2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FBD8E8F-5AF7-2495-EDB2-64CA0DD3723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FE47321-BCD0-4BA9-9680-005118CE3E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03747234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F8BE198-3F73-CF56-5304-BFC911D4B1A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C5D32C3-89A8-9A22-CF85-67295A0832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50DD2023-C290-8D39-C028-5DDF8DBE32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74756B90-53C0-3556-74C4-58BABDA3C9D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337CFC89-6F5F-325F-2AF3-613B9D71F43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1926BE67-3FCB-F85B-713D-23346E37C98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995BBBAC-E098-00B6-449D-0151A783579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57FAFE86-FFAC-1514-E745-10AC787EF0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20447549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047DEF0E-A898-2B83-FA2E-1703ABBC80F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6CE4DAB6-E49E-0172-27A0-F57232381B1C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00EAFAB1-FD31-CC93-9AA1-A4F276DCEC6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E5F35057-2192-0FA7-CF9F-92E645963B1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3C37175C-8D68-96E6-C033-92D2972B35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DEEE205D-B83E-B4BC-1D02-998C3DDB5D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1C811C71-B8E1-479B-D9D9-6953BD2E72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647710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FB73DBF2-A3D8-63D0-BDBB-FFED19F5202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F0C38CDD-FBB1-4BE1-CBBA-6530176DF2ED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EE7A290F-886C-B50E-0579-3BC8922D59F9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78957818-DD77-978B-465C-9333B3342FD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89228BF1-2B40-2D91-DD5A-F93BA28C6AC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BFCB7B1-9961-B986-20AF-0394FC69C17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70ACB5B9-1FB3-A952-FC3F-490B7EB185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86590868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EE810005-2550-4045-DD66-516F2E640AD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321DC13-0007-6567-4FF3-5EA72F8FA7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E2B0662-6FAF-D49B-F4DA-74FE146B529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D81A1826-A3EF-DAFD-7C8D-5F68EF74B40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5364F2A4-ABA9-4B09-89AC-B01857554B04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3C66DB2-A86D-5F28-19F1-D44C9142ABE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1C02C96E-E3B1-4B8C-6C0A-2AFA225BA26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4A42A70-4E3A-4AB1-1695-8E950C7CDBD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5F03195D-F603-E919-EE04-12AF25ACE9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FB0FEFF3-05AC-C3CD-E189-E339E604A21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9ABCBAC-3081-58A8-289D-BA3556877D5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27B6EF11-3894-9C18-7ACB-8E83ECD4281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48E6DDE-02A5-FE67-1FDB-D5572B49F0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64200459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EFC31330-F635-D7B7-C5BB-B26C0B1CC3D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1DD7D80D-B811-6A25-F594-D9D86DDB8A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9922E417-D52F-1238-8310-1CBDA878C8A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ED82A41A-03A6-0541-0E2E-B2479C90A83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B70002CF-770D-D611-F7EC-C16C7485CA4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13466203-AB2B-FED1-8E9B-869BC760B7E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A7F90C1-E248-2DF7-9860-F64342D2A910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0D504C59-58C1-8C47-A2AD-735F6C90282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79756AA-7CAD-4A99-BE00-2F72463E1972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1865558D-30CC-D74C-0F62-7F008E385BF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83C04A7-421B-3818-FADC-928877E4919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40041793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B76342-D5CF-286E-5608-A07429C7CF5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2D923D-0E73-09B4-139C-EFC57B251B5A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B60E9F6F-14F0-F81E-D6A3-8DBFE028A40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00791681-5F6B-C87F-DC0F-5F2C422E22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C0FFBF49-3D2B-F9A0-52D0-1D9938C2DAB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7640DC91-B980-6271-0137-A1C7AC45F8C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13A9651D-4CDC-E787-49F7-F8662FE310F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BAB90C7E-6609-35DC-625C-A61056D434E1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CE4F90C5-588B-535B-C4BE-53D135B2305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5DABE263-00B2-4145-A1E5-A879510D3D44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80C7E221-D56D-7ECB-D5BF-0AE24EED257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FAEB5F3E-0FC3-3EEF-AC03-4919E08F055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33619795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EC13A445-1CC4-6258-A3B2-D1ECDCB95B4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C853F8B5-0956-C381-368B-39787A6EC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4F20340C-DFD5-4ACB-D1EE-9232C055490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B273BDAF-AE52-4949-D46B-3EE3D0B03AA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2C99F304-5FC7-679F-2C60-031C74ABD94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54F24387-50A1-05FB-4CB6-3FB6F8F035A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57E7B9CD-0B4A-2F09-FCC2-3AC2C186EEF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AA4EFE8B-55A8-00D6-475E-4D86AC51D028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2FFCEE77-18A3-B9EE-DB41-47E96B066EF1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B8A46C85-9C84-FC44-405F-20216CAC3757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2C1A820E-FFA0-8C43-383B-64F46018B81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CE3D62-FCAB-4F2B-8241-3DB1A3D5E625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09160E2A-C9A3-E104-2B8E-DBDC87A3692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332E0186-2BDB-A88A-132E-8FEEEC6C635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7264015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D477EE2B-6DB9-B2C4-6AF1-7C04CF620AF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130AD7DB-4EEE-7125-927E-C30025106F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FDDBE291-6426-A3F8-2FE5-91D2927EFB7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DA640550-FF8F-A6B5-E066-D4B2FE92773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37E5CCDE-F02B-49CD-2E3A-2C3A8A8682B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798291BF-957E-E70D-8E23-348955952F5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ED187D8-B836-0933-A12C-1484EFDA766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59E6CE-D558-4EC5-97F3-EC6F69B2B61B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37BB598-EE60-51B4-8FA0-80FCCD09D1A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7064738A-DBE0-EF92-20A5-BE113FBB1EE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4130461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2816B23E-AF8C-0390-062A-77E2DAB75EAA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092068BB-1CAD-7C03-E1CB-6F047F24975F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1B27493D-44A2-665D-696D-ADEF3CA8BDA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688F3B2E-B484-6E94-2BA1-744FA305734F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194EC610-EE91-CB00-7A9E-77F2D815666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5630ECD4-5CF7-B21D-4C17-38E0925B0A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82D02C58-B033-FC8A-BDFE-4E3C2E3E4AE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B05571A4-7417-881C-D754-4CEC41587F2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4292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40;p37">
            <a:extLst>
              <a:ext uri="{FF2B5EF4-FFF2-40B4-BE49-F238E27FC236}">
                <a16:creationId xmlns:a16="http://schemas.microsoft.com/office/drawing/2014/main" id="{FC1C9681-80CE-C427-7E5B-5329A1DB871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241;p37">
              <a:extLst>
                <a:ext uri="{FF2B5EF4-FFF2-40B4-BE49-F238E27FC236}">
                  <a16:creationId xmlns:a16="http://schemas.microsoft.com/office/drawing/2014/main" id="{64583EF1-2F4D-9E6A-44B9-ED1C48D411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242;p37">
              <a:extLst>
                <a:ext uri="{FF2B5EF4-FFF2-40B4-BE49-F238E27FC236}">
                  <a16:creationId xmlns:a16="http://schemas.microsoft.com/office/drawing/2014/main" id="{F6A86F44-6297-1F8A-820A-B34E51D3343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243;p37">
                <a:extLst>
                  <a:ext uri="{FF2B5EF4-FFF2-40B4-BE49-F238E27FC236}">
                    <a16:creationId xmlns:a16="http://schemas.microsoft.com/office/drawing/2014/main" id="{15AA6651-F15E-0F5D-52BE-E1233D5F074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244;p37">
                <a:extLst>
                  <a:ext uri="{FF2B5EF4-FFF2-40B4-BE49-F238E27FC236}">
                    <a16:creationId xmlns:a16="http://schemas.microsoft.com/office/drawing/2014/main" id="{5D64F44A-1116-DA25-802F-9B1E2DF01E0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245;p37">
            <a:extLst>
              <a:ext uri="{FF2B5EF4-FFF2-40B4-BE49-F238E27FC236}">
                <a16:creationId xmlns:a16="http://schemas.microsoft.com/office/drawing/2014/main" id="{4F594FFE-EACA-BE85-0F8C-63AE7CCBF44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246;p37">
            <a:extLst>
              <a:ext uri="{FF2B5EF4-FFF2-40B4-BE49-F238E27FC236}">
                <a16:creationId xmlns:a16="http://schemas.microsoft.com/office/drawing/2014/main" id="{1530DF18-CD48-37EB-C1AF-8862C92DB85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C72372-0858-4522-AEF2-CFDCB55B9BF0}" type="slidenum">
              <a:t>‹#›</a:t>
            </a:fld>
            <a:endParaRPr lang="en-US"/>
          </a:p>
        </p:txBody>
      </p:sp>
      <p:cxnSp>
        <p:nvCxnSpPr>
          <p:cNvPr id="9" name="Google Shape;247;p37">
            <a:extLst>
              <a:ext uri="{FF2B5EF4-FFF2-40B4-BE49-F238E27FC236}">
                <a16:creationId xmlns:a16="http://schemas.microsoft.com/office/drawing/2014/main" id="{E5F93431-22CF-41DC-32D7-DBEC1AD9495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248;p37">
            <a:extLst>
              <a:ext uri="{FF2B5EF4-FFF2-40B4-BE49-F238E27FC236}">
                <a16:creationId xmlns:a16="http://schemas.microsoft.com/office/drawing/2014/main" id="{BC89189F-E74C-3318-9B74-B7B77DDDB4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9502235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AC2CECFE-4BE0-BD48-E4C1-9917107CDE9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173CDB-71B9-43F0-BC7B-B6F8A42D5018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961BDB0F-5AAA-2C7F-1D78-0F1BE8A9B5B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9F75DCD1-527B-7163-0E40-11ADAF568AA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04269CE4-A9F5-15C4-30C1-2B12AADB73B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EFE9DD32-4D44-8C35-B11F-1CE8C1685D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5887EBA3-F73B-5073-77D9-AAA4392E98E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F157CBFE-4785-D15E-9A8F-664078F370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CB5525D8-7C85-26CF-2BA9-D113A56BE81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4330421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F9402D8-850C-75FC-4AAA-39EDC5C8DD41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D1EA159-A054-9A3A-FC62-DD914BC945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B2D6F482-A006-CC6D-DF18-424DA8C16BE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B25959C2-A044-9DFF-229A-11B6DDAA145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1DCCAD9B-8C39-7C50-6524-A97CDED99E9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922A7D48-B551-F18A-608F-8BF61CEC638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D1F4FB7D-996E-45B7-BB16-FBB1C7F67A81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FF3810EC-E06E-F7AB-A88B-7173CAB176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033777423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C3B58A47-728A-16BA-3C16-D28C3C653243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57BE2400-7249-E675-EE18-23FD47BF097B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BC9ED5C8-9B5E-F7F2-C889-D5C8D5848C5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4B0AD309-A108-7DA1-D668-9745779BC5C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161C8B7C-DD84-BDB0-3647-24A44F2ABF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0FC466D7-1D24-96F8-78C7-505FD7138B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B468D625-E9A0-AF20-4B1A-2FF43E0821E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02187716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B0C489E-8A4A-2E77-0AE0-2DCA0D0941F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830EF30-27D5-B4CD-A008-F03773BF00F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7297C3F0-5D73-54BE-C262-36529471726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31A4C88C-5C55-75D3-C3F1-259757C4FB7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7424EA08-94AC-0D2F-3A61-44D3DCFE997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C4563FA-F3B8-3C9B-7246-8B9F370D8A7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D2146B01-7B84-2306-E9B1-CF62BCB066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99317929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208B3E0C-F4EF-C0FC-D466-240E0C175C1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EED4BDE-FF98-C20A-FC90-A91D9559D3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DA0CF6B-219B-0AF7-C2A6-70BC57BC12D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13EDC0A0-C4F1-5FFE-4E09-F29385F6C6E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3341C8EA-920E-488F-A13F-2711985CC1D3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95A95A6-B146-DC39-F2A9-ACF7FCFE10A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845D37D9-EAC9-ECAE-C326-0A4F3472A88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251AAA4-73FE-7549-B227-7AD921A9E0D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600B081E-7F3F-50FE-24A1-B54B7A1817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8A2BF0BC-3B90-08AD-ADFA-1584B4704E2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03CF679-259E-C873-496A-5B4E570E673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7E86B98-9315-F824-748C-5D0D16F0705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F8AC8ADE-88B9-A64A-2220-23C479DC66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6286410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4DA871C4-9BD1-90FA-D69C-CBBE2EE7EE3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8F79FBBF-661C-8577-9E70-4F58B895EB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AD2F1EE9-2509-5AC7-8F88-3B88FD06A27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EC96D43A-C332-115D-BA09-41916683FFF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0B312F4F-6225-DCAC-E478-6487B2A3916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9B95824C-0924-55F6-A4FD-8E3D1C4A2D4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426D26D8-2682-A16C-2B56-D97478938E1A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88BC5092-2B85-5AC1-2EC3-ABACED3F157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15E03876-FBC0-4B26-A3D4-DD3FFE305DAE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00A94452-D04E-1D1D-1F83-01E5D0F0CE4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E024BFF3-1B0A-9292-A024-A7E3534DEE7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7840242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0E1642-41AA-00FD-CD5E-09D46CAC040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9FC52F-DABC-BCC0-3E1B-DEF45635806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5B261FAE-24BA-7617-7E25-2064AA5BFED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47FB9DDA-F7F3-5390-DADE-220FF50602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C9A1B2B5-D1AD-866F-CAEE-24660AC8132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040A9633-7F82-6D16-4186-FAB2BB527D8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63B98C08-E60B-9DEC-8694-843BF3DB5F6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37A5F15-CF71-CD2A-13E9-3001EE35BCED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105BE46B-91D4-14C7-4A6F-C74BBD4EA0D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245125BC-4B08-4430-9711-3D8BCBEDD3B9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AF1E3651-3B58-C06E-D42E-6EBBFA59C42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76244FAF-6A76-896B-D84F-812F16D85B4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34178986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260E1266-44C6-ABFE-C329-7DB50C121C9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345C87A5-B3AF-D5E4-45E4-60EC0421A6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84DF09E6-AD41-ABF9-D7DC-25C0652F6D4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F09ACDA1-BE50-61CA-0B55-52419375F6C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9D30A41F-F4C1-168D-9FE2-086D76B1B05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0F0E032C-9213-BEE4-5233-90B67F38829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55E59617-3606-EF92-CF42-DE2B6B5E373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75981C52-EAFE-8181-E060-3189FA6D6161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11BF6109-4B5C-13EE-D961-CBBCB0CAE79C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A0244405-92AA-7528-3AE8-973C7B541D2E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71516761-C5D2-B4F3-3C4D-00AAA825088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802246-204C-43C9-B8E0-7FDA102B37FE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F1DAF342-0891-DC31-25BE-3F3AB7D3BE9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0229B11D-B011-14FB-FDB2-566D73F9C6C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4021363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1C88D7B2-4AE1-DEAA-0391-AD25CC3DFFB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E9ABD699-C40A-3F76-EE92-9E5BD33912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75F241D9-9FB1-6455-D36C-59994009459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2119C3A4-BC98-3B65-F6BE-E6A8CA95449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17DC3CC9-E298-F3EC-A565-BFCAA898BFD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C789B632-B2A6-A958-D377-22A2224B319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36198378-E637-CB5A-4414-4464E3805A4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916CB5-464D-4491-B643-499EF934AE7C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3390B30-8B2D-988F-6B22-BF63FCF4700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BDDFD1D4-B372-FB0F-010E-6B6D372B60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15863338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9AE3656D-9501-D7EB-11F5-46F0F36D189F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64100B8C-23D1-8DDD-920A-CBF703291C6D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B1915319-9DE1-B5A8-5E33-57C8D1FAC62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67A7438D-6DAA-EC4F-CFCD-39D73AAAAA4A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4187A91-D9DE-64B7-00AE-9C2FB05BA2A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2C31E83B-EAA1-1466-2DA4-8283E7DEB3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DED01A7E-5025-5275-5AA5-8E3D49ABEC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C7A0F86C-B4AF-7D58-A90F-F5D0B26E81B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21286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50;p38">
            <a:extLst>
              <a:ext uri="{FF2B5EF4-FFF2-40B4-BE49-F238E27FC236}">
                <a16:creationId xmlns:a16="http://schemas.microsoft.com/office/drawing/2014/main" id="{273A605A-8664-8FAD-C2E2-49BD2F000227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251;p38">
              <a:extLst>
                <a:ext uri="{FF2B5EF4-FFF2-40B4-BE49-F238E27FC236}">
                  <a16:creationId xmlns:a16="http://schemas.microsoft.com/office/drawing/2014/main" id="{1F483D02-6554-BFC0-004F-5EB0BE6A9DB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52;p38">
              <a:extLst>
                <a:ext uri="{FF2B5EF4-FFF2-40B4-BE49-F238E27FC236}">
                  <a16:creationId xmlns:a16="http://schemas.microsoft.com/office/drawing/2014/main" id="{E608B7CB-1F39-831A-99EA-97D56971F9F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253;p38">
            <a:extLst>
              <a:ext uri="{FF2B5EF4-FFF2-40B4-BE49-F238E27FC236}">
                <a16:creationId xmlns:a16="http://schemas.microsoft.com/office/drawing/2014/main" id="{5C30D4EE-4365-8467-ADD2-C3FF9A6D7E63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254;p38">
            <a:extLst>
              <a:ext uri="{FF2B5EF4-FFF2-40B4-BE49-F238E27FC236}">
                <a16:creationId xmlns:a16="http://schemas.microsoft.com/office/drawing/2014/main" id="{A5B42494-C858-9E95-E710-EB10F44336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255;p38">
            <a:extLst>
              <a:ext uri="{FF2B5EF4-FFF2-40B4-BE49-F238E27FC236}">
                <a16:creationId xmlns:a16="http://schemas.microsoft.com/office/drawing/2014/main" id="{084C7E18-24F2-3F63-B828-C414D1F542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256;p38">
            <a:extLst>
              <a:ext uri="{FF2B5EF4-FFF2-40B4-BE49-F238E27FC236}">
                <a16:creationId xmlns:a16="http://schemas.microsoft.com/office/drawing/2014/main" id="{CCDB308F-28EB-0A8B-803C-43F8852CB58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26272305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3F8D25A4-024C-8888-6BAF-DB122551927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04CA7F-006D-49B3-AE49-8C8A25BD93D9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9BB30731-1B62-CF59-FB52-33592F73C1C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151E1F45-FB5D-9F38-A464-CBE84577C70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F4292DB5-EFA2-569F-B730-C6FE0463409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FCE2E8A1-0C18-42E7-73D0-967BC3A355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BB14BB0F-FDD3-C8AC-7F39-6CEE08E8E60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3E51BCD8-0E33-F30D-40DE-4AFFBC222D7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2EEE8091-AB9B-978B-BEC6-E73A0D53DB5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4107903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4BA40AA3-764A-6371-F05B-F34D5114F360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0A86875-31B7-54BF-65FB-142DFCF222F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59B905D-37C9-D212-20D9-0EEBE04F6A0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A925D97D-4627-6026-D810-B5F0FAC404E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4C3EEE1-E965-4453-B9F1-66B80E3226D5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9F69594A-8707-0E33-D012-443C9168F33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F0FD8DDD-5134-A8F8-752E-560174FA945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3D41DED-CB7D-BEB1-D998-062108649E1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FA7291D5-F182-55DD-21D7-716E899A98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8DE06DE3-2A65-C186-985E-7B1CEC957C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EA214AB-CE8C-BEBD-9CDB-A502CCE38C3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921AF49-7FEE-EBF5-10B5-4AA10EADE1D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136AB9E-ECAA-9CCC-98BC-1EEE79EF03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0146580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3B4403-8BBE-5888-688E-F70066BDDA48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524003" y="1122361"/>
            <a:ext cx="9144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783387F-451A-5B15-63D3-A74B91D898BF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524003" y="3602041"/>
            <a:ext cx="9144000" cy="1655758"/>
          </a:xfrm>
        </p:spPr>
        <p:txBody>
          <a:bodyPr anchorCtr="1"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D9BA197-47EB-259C-DC0B-6740F238D078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6A56D17C-F8DC-4BB0-829D-D38A75646E20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3D3E31F-D406-06F9-BAD7-075124E60E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426608E-74AB-FC25-E8DA-4330E0ED8EE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080030-701C-477C-9837-430BC4776C5C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276673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74F52EF2-40AE-B48D-DEBC-CC88B03B831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33C1FD6-568E-9992-8007-5AAEC22100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8F68A9-5B24-D9F0-D1B4-78A39091E0D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7C34CA0-4449-4567-89DD-6570C93C3D6B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A1ADDE-31D9-742F-DD71-EE2F3F0418A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25A833-BD12-28EA-FA40-6238881040C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31C293-E493-4EE0-BAA2-32E31370C02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C97A9E4-7B26-274F-E23B-B7C9048479AE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F4CEDAFC-3796-033A-846E-C23A27873E8D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ADC76B3-1130-210A-CE44-504B3ADAE2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E08FDFDD-1F1D-7713-D852-9753BB7E93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33528030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9328738B-9232-3777-3125-934F53450C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E484A64-C961-AC9E-C21B-C7C6BF40741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4A2646-2F2E-9356-1E5B-CD649A2A805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CD1D1A1-66CC-403B-9BE5-C92EBD8EB70F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B14583-E5C7-8087-CE58-48D97F0D2EF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13A67B8-BE50-CEC1-C4D6-816639F34FB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817481-3C2D-4BD3-8148-C09D25F31927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B68411E9-8858-5548-81C1-F4A81662CEC5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34D9D1DC-C1CA-6CD8-BF3A-D0147C655CE0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E56DF5DE-3A6F-C5CB-5038-F9942AD3EDB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BC5B42B-7610-6FA4-9810-05C770936D6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48368714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11B8A6-D7C8-97C4-3FBD-2FD6B7312E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1C62A9B-A9EE-2D2C-3BE0-F6A170FA4F5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ECFE3F96-135F-D2AF-1BE6-91DBA9A5D90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013BD0-4EF1-E7E8-50CF-1E00833965C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E1AE1D65-CB03-2953-036F-639CC9791D8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01741375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0985466-0225-332E-B01D-E4629E5580E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A7A84189-882B-B36B-55FC-75B6815B97A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EB6218FE-CEE2-EA5E-4F80-5C7E7724FED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BF09E628-7630-91C1-C5B9-2CBBEB5584F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0A4CCF23-7418-E071-7FF8-858ADD2A62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08674184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09FB9231-F83B-323C-56E5-99E0AEA39CE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0257BFF2-BC5F-479A-FFAF-7F54609C7CCF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07B0D59-3EEC-3348-4DA4-12841C642676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B14DC75B-C256-1791-7E98-602675E5084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A2873B28-EDE9-E7CD-A9F4-8848C8932B4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403A53F6-ECB8-71A6-6EA5-6D0B3E78A5A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09018364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6009E3F9-6604-593F-69BB-268B2D16B3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FB92CFF-7965-AEF3-F580-37B464037E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AACFAA-929B-9DDE-9AE5-7851F70D62E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13B49375-8D0D-44E7-85D6-EC4D19C4C2B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0FC1150-22C1-32CA-0267-B6727ADFAF5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85DC8D4-2EF7-A330-1A40-268DA0B5B09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F26880-0F5E-40F5-A080-1861E744D19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8F73AADA-CBFB-1666-DF34-AABB74A8036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73D09CE9-C737-18C3-CB88-3E1B5231C221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5E9C9CF7-A2DF-2FCD-1954-994CDECD4A6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92BBE7D9-5B0C-A364-BF33-AAC16EA68B9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23090558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FD86E4-D08F-DECF-D617-06F87105A4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23DCCC2B-B217-DCD2-0575-F3CB0BEB934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994E0BB5-28A6-37F6-B5D4-A5782AD1DF4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E74B34C-11C7-CFBA-0A5C-1C1B2E9A251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98DC6E35-A2AA-642F-AC88-B4A8C2F25E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5798646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9;p39">
            <a:extLst>
              <a:ext uri="{FF2B5EF4-FFF2-40B4-BE49-F238E27FC236}">
                <a16:creationId xmlns:a16="http://schemas.microsoft.com/office/drawing/2014/main" id="{8EB9FF09-4A84-15BF-F07F-218B3C5F62E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2CE333-9AEA-404F-9F55-C0DA8448A3FA}" type="slidenum">
              <a:t>‹#›</a:t>
            </a:fld>
            <a:endParaRPr lang="en-US"/>
          </a:p>
        </p:txBody>
      </p:sp>
      <p:cxnSp>
        <p:nvCxnSpPr>
          <p:cNvPr id="3" name="Google Shape;260;p39">
            <a:extLst>
              <a:ext uri="{FF2B5EF4-FFF2-40B4-BE49-F238E27FC236}">
                <a16:creationId xmlns:a16="http://schemas.microsoft.com/office/drawing/2014/main" id="{9D0CAD14-5966-6983-1DEA-E3EA2EF02888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61;p39">
            <a:extLst>
              <a:ext uri="{FF2B5EF4-FFF2-40B4-BE49-F238E27FC236}">
                <a16:creationId xmlns:a16="http://schemas.microsoft.com/office/drawing/2014/main" id="{37DD35EC-388C-27CC-9B70-E836589D461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62;p39">
            <a:extLst>
              <a:ext uri="{FF2B5EF4-FFF2-40B4-BE49-F238E27FC236}">
                <a16:creationId xmlns:a16="http://schemas.microsoft.com/office/drawing/2014/main" id="{4F8AC6AD-DE50-90B1-80BB-78DBC7E8EC3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263;p39">
              <a:extLst>
                <a:ext uri="{FF2B5EF4-FFF2-40B4-BE49-F238E27FC236}">
                  <a16:creationId xmlns:a16="http://schemas.microsoft.com/office/drawing/2014/main" id="{09A761DB-C86E-42AC-E2FB-5283A8D64B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64;p39">
              <a:extLst>
                <a:ext uri="{FF2B5EF4-FFF2-40B4-BE49-F238E27FC236}">
                  <a16:creationId xmlns:a16="http://schemas.microsoft.com/office/drawing/2014/main" id="{8F444FE8-2220-9EF5-40F0-A0B64617D2D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265;p39">
                <a:extLst>
                  <a:ext uri="{FF2B5EF4-FFF2-40B4-BE49-F238E27FC236}">
                    <a16:creationId xmlns:a16="http://schemas.microsoft.com/office/drawing/2014/main" id="{691D834F-4910-7C8F-40C2-40913774245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266;p39">
                <a:extLst>
                  <a:ext uri="{FF2B5EF4-FFF2-40B4-BE49-F238E27FC236}">
                    <a16:creationId xmlns:a16="http://schemas.microsoft.com/office/drawing/2014/main" id="{17CF7500-ACDF-77A7-C581-31354FB37F2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5294360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6C78A11-39F6-F65F-A389-4D42D50ACDC5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430548C3-BF27-5AFF-B62F-B080CE34D0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CB1F6335-7713-DA3E-E52D-8D1E405EF6F7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F29AE7F-242D-8BB8-E2AC-C1EDE6D302F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C471D6E3-F41B-8DAC-EA1C-CEE118FC26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13161537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3B6B000B-B3AA-F7AC-5A0A-FC346B3FCB2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8600341C-A3EC-8F53-C799-AABD4443E1B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BCD5EFE-2E6D-7293-CE6C-32014C5043D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97E393CC-901F-C4FF-0888-F18C71B19226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02CF6099-3B19-F69A-255D-C7F843F720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1C597C3C-997F-F8A6-373A-C2A51F9ECCE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8426927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B5E3664-EDF4-1D35-89D2-5AC2AB49FF7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8A7DD46-24D0-E06D-37F0-2DD0F891D5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F143744-9B85-F8C3-0888-59C3B5E289E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8CDF1AF-91CC-4705-A0AC-F14D53754EB2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FBBB69-EA09-B502-D854-E85A0AAAFA6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13ADA7-1AB2-9546-E84F-55729EF325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CF8D47-76A3-4870-9763-46AB02E9893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F9244E5-580E-0561-1D63-4C69B2F9F866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83F66254-A8E1-AF16-9407-EB66863EE2D9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7BC53A35-0687-9926-4E38-7D7EA25F7A9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3058FE94-09B9-202A-46DA-5602BDD2439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69718424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2F791F57-A737-4C39-C158-50D6AD37B11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5BDD72E-4943-247D-BF1B-F83AB65BDC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8E05E8-117D-768C-B9AB-6B939808D3C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238948AF-8EF7-4B78-8C8E-72D542472BC9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29D6D6-7542-5180-685D-25D3740ADD2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776C7C-003E-86E4-5F63-99D9002EF18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9BCCE7-8AD0-457E-88BF-B4622EFE5A9A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047B6C9-AC35-7BAA-8FFE-E609D4418813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EC8B6A81-55D1-E0A2-7061-94BF8470BC25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E215FAE-96AC-DFA0-4755-0EEFED265FF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5C506BEC-71C4-AA9D-A3B4-64218BFB738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8197596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DEFC937-80B9-44C9-C5AB-9566928BF58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03C3305-A458-B9FF-4A08-C55350942C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89A207C-4289-4747-01A5-D2410A897C6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5634705E-2A75-48D6-81C3-9F1482CAB5FF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0C14C5-76FE-E94B-DB06-8543E544912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F6B7DF-0952-9942-276A-2DF02F856A8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4E0740-B295-4174-A6F1-3694350CE8D4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C812B40E-521A-DCB5-668A-DB6E3FD93947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1E79A831-5FE6-D0FB-E472-FB506DA139F4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B398D71E-65F2-532F-F0BF-C7FB112E394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95C4F35A-29F4-7DED-75EA-784D96D143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39276427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923A46-2A00-ED1E-B8F2-5DD67F6C63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282ECAFA-5192-0DFF-591A-E3EAD4AD3DE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77681A6-152B-48DB-4A84-DD1EF0C5986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725C7C0-0F13-1EBB-FB84-90EC9A13CA1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937E20F7-EF50-92D8-23C6-ED3622FE55D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87575367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DD875817-0C3D-BCAB-A41F-96B330B82EA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FAD875EC-FE72-3F05-AA77-43C9654828D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F6BA5CEC-5A2E-3CFC-6992-4B11B94FC5E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249F687-BF57-2512-6F56-9B708F6A08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ADD760EA-AB17-57E9-D996-FEB4776F0C5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3208258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BFC3A48-61B2-B735-A4E7-75057DA25CA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BA181EB6-5F6D-6A2C-51BA-E2E72722C27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1076932-6536-C7B1-5C19-3AACD0EB328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CD5EAE28-57E4-6F71-E513-6DE6DAB1CB4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FBE1DA3A-9167-86D3-FB37-C143C4DDDE9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05D4054D-4122-EC85-9121-0D77B6D3115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7121455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E75CECC4-2314-62E3-5E17-C9D6912E7E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8B1E1B8-F682-68F4-66CF-28C8A6FA34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BE1DF0-67B6-EA9E-7341-3EC6B3B0F80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77B271CC-C4FC-4531-8817-D30BECC8AAEC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5DE32-34E9-E7B2-5F23-584FFD3519A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E86F46-1A74-6DCA-88B7-6FA4B4721A3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A097B4-67CF-42FD-800D-92E649859F56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7685E4A-EC24-B6B3-FE20-A5BF7DE85735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478C0022-C96C-133C-20F7-7461DFCD8C8C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29949A16-CEDD-EFD3-8819-FBC696CE2F0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C29D59DB-3C36-9869-6851-60A13DA8E1C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03081172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8EE172-128E-61D0-BDD2-B3EF306EC2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ED0B293-4A3A-FEC1-D1D9-62391B068EF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CA2DF03A-BD5D-4F94-4258-280AF4EFA1F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30AB013-44A9-E76F-A899-708985BB47E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C5765470-605B-C6E9-3B40-A088DD7263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3701940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68;p40">
            <a:extLst>
              <a:ext uri="{FF2B5EF4-FFF2-40B4-BE49-F238E27FC236}">
                <a16:creationId xmlns:a16="http://schemas.microsoft.com/office/drawing/2014/main" id="{93599AB6-2109-2A96-54B9-22E97604CFF6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269;p40">
              <a:extLst>
                <a:ext uri="{FF2B5EF4-FFF2-40B4-BE49-F238E27FC236}">
                  <a16:creationId xmlns:a16="http://schemas.microsoft.com/office/drawing/2014/main" id="{87A01D86-A573-BC99-B87F-BA0ADE006880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270;p40">
              <a:extLst>
                <a:ext uri="{FF2B5EF4-FFF2-40B4-BE49-F238E27FC236}">
                  <a16:creationId xmlns:a16="http://schemas.microsoft.com/office/drawing/2014/main" id="{5775C647-56B4-F4EA-315D-87D98CFA20B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271;p40">
            <a:extLst>
              <a:ext uri="{FF2B5EF4-FFF2-40B4-BE49-F238E27FC236}">
                <a16:creationId xmlns:a16="http://schemas.microsoft.com/office/drawing/2014/main" id="{A9534151-875E-0908-DF93-54FFA521B1A4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272;p40">
            <a:extLst>
              <a:ext uri="{FF2B5EF4-FFF2-40B4-BE49-F238E27FC236}">
                <a16:creationId xmlns:a16="http://schemas.microsoft.com/office/drawing/2014/main" id="{BB55A067-8A46-C910-2223-5A2BE4B40B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273;p40">
            <a:extLst>
              <a:ext uri="{FF2B5EF4-FFF2-40B4-BE49-F238E27FC236}">
                <a16:creationId xmlns:a16="http://schemas.microsoft.com/office/drawing/2014/main" id="{2DB473DF-1ECF-5B6F-B00F-35E9957465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274;p40">
            <a:extLst>
              <a:ext uri="{FF2B5EF4-FFF2-40B4-BE49-F238E27FC236}">
                <a16:creationId xmlns:a16="http://schemas.microsoft.com/office/drawing/2014/main" id="{0A5F0AD2-403B-37D0-C17D-B7A6321D34D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61694750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3212457C-21DD-2019-A711-83C90F9CC6A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78657A0-DCD3-5BF6-16AA-B96DC1553D8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23C89263-5EAF-E132-10AA-EC5417FEB5E2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EF943E88-EE78-2B2B-BF71-EF55F79720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44D6BD83-2130-6C3C-5AD9-1C0163E456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64973571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91DF24B6-D37B-47CE-312D-1CBE9B70D7A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B5D12884-D1DC-C8EB-83F8-39A9E83BC0B2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8111454-0A6D-5915-8EE4-8783637E46D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C83E1525-7085-4663-EB7E-BAD0328C18E1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B78F34F5-8C21-0834-4DC0-A9511C540B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158D0A49-74BE-D2FE-0692-6FB6BF3BC6D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26986056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5B5EFE-D028-529D-C00E-B7AF6D345F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3C151C81-1B9F-9E24-8D64-E55C60464F3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535A3AD3-1E70-7B03-E1B4-B6CC4FE78EFF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5D1909C-0948-0C73-66D0-BADD6C50DB5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654FF57F-11EE-A583-7C4D-6E75ED1509B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1798076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44645453-143E-D359-4D8D-89E66D26014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D75547FB-96BD-EF3F-785F-B7684F1C6CF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891736DF-11A4-43D5-4794-13E138DA2F0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EE1FBDAE-78A4-6596-1738-41CD307036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FA5B5012-7F64-4878-1D8A-D83C939019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08060370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60929DE3-4395-2407-DD75-4703BE7DD5A3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A1EEB9CB-05B2-3363-1B44-58C7A4DA5F3D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591BE7C-5934-2D82-DFCC-9450752C8A0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764D9C38-84D0-4D52-2F70-5F9AB75E306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4D9ADD50-BCDB-1502-51CC-943EAA64EF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F2013A85-4BF2-C4D0-D4EF-D46DBB02B6B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9700904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B524883C-DBC8-6AB3-7443-66F5349493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0E1F6D6-D973-F984-4D11-C4B5CE197A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19480C-BB3C-8AD5-16AA-BB0FA3E3883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F0EE2403-87CF-4454-B71D-20681ABE44E5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3AC401-AB14-9AA0-C19A-C26B1B535E4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642E84-0C55-85A8-B26B-8EF995C33C2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463328-6462-430B-AB24-5E5847ADD496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8567662-64A8-FD74-B427-541566E9CB9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055E3ACD-ADEA-BA86-AA74-07B349F261A8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A260DCF3-794D-09F7-60D3-0D1269BDC0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216679C1-5696-CFB1-4C8B-C05D95FCB56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75449676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5474BE-92AF-3CE6-74AC-DB8F161B8F3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3DFE66F4-2BAE-0EC9-5103-C4D907DF3CF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E3BCC407-C12B-9C43-5A9F-39450C8A269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14075D2-9719-6BAA-D6AF-56D408B42E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54CC07B7-DFA7-21DD-C6F9-30E1C92349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08802826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3EC6FFB-E0C6-3365-FD1B-61C67C12B65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66A70990-6BA5-D085-2454-1D055C38AD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9C7CE498-4283-29A9-0965-6273180FBA6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5D1B880-0A75-18AD-8244-3D019481C8E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47F8A1C0-328A-CF15-1412-E8EE77371B4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39220039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9DA529DC-4D71-E43F-1AD8-ED0564A1A89D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1991F048-15B2-2FBA-8CA3-C3D9AFBD445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B6C48CA-68F2-BB0B-A756-C6819259A4A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6C8B3F4A-AF35-9D13-9099-772D44C4372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F680904C-5786-3267-7B25-B4E2C50074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083A111C-B608-1E80-402F-BA3F5DB5BD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53998313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DE72C7-CE91-0DC6-9906-13D601BA18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F87DC0B-83C4-3091-C200-A5A95C550001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A57DF637-62B2-442E-7CB5-6C1AEDCBE94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2C3B445-D914-C91D-D4D5-EB31FA8680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A6F9933F-4916-1E50-43F7-1F7DC03465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031697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7;p41">
            <a:extLst>
              <a:ext uri="{FF2B5EF4-FFF2-40B4-BE49-F238E27FC236}">
                <a16:creationId xmlns:a16="http://schemas.microsoft.com/office/drawing/2014/main" id="{00F034F9-D53E-2C64-8849-6C34A598FA6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119A87-2474-49DB-A498-2998D8558A0A}" type="slidenum">
              <a:t>‹#›</a:t>
            </a:fld>
            <a:endParaRPr lang="en-US"/>
          </a:p>
        </p:txBody>
      </p:sp>
      <p:cxnSp>
        <p:nvCxnSpPr>
          <p:cNvPr id="3" name="Google Shape;278;p41">
            <a:extLst>
              <a:ext uri="{FF2B5EF4-FFF2-40B4-BE49-F238E27FC236}">
                <a16:creationId xmlns:a16="http://schemas.microsoft.com/office/drawing/2014/main" id="{A05C8DED-FCED-A108-21A9-1697D641106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279;p41">
            <a:extLst>
              <a:ext uri="{FF2B5EF4-FFF2-40B4-BE49-F238E27FC236}">
                <a16:creationId xmlns:a16="http://schemas.microsoft.com/office/drawing/2014/main" id="{E3FD03A7-8B24-7118-D0AD-CF8D55F619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280;p41">
            <a:extLst>
              <a:ext uri="{FF2B5EF4-FFF2-40B4-BE49-F238E27FC236}">
                <a16:creationId xmlns:a16="http://schemas.microsoft.com/office/drawing/2014/main" id="{B0EB98B3-69AC-6AB8-09BD-FE2CEBA5B60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281;p41">
              <a:extLst>
                <a:ext uri="{FF2B5EF4-FFF2-40B4-BE49-F238E27FC236}">
                  <a16:creationId xmlns:a16="http://schemas.microsoft.com/office/drawing/2014/main" id="{BE0FC355-68C3-31C7-DD8C-73F9550354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282;p41">
              <a:extLst>
                <a:ext uri="{FF2B5EF4-FFF2-40B4-BE49-F238E27FC236}">
                  <a16:creationId xmlns:a16="http://schemas.microsoft.com/office/drawing/2014/main" id="{BEE8A974-D52E-267D-B807-7A9E9471D02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283;p41">
                <a:extLst>
                  <a:ext uri="{FF2B5EF4-FFF2-40B4-BE49-F238E27FC236}">
                    <a16:creationId xmlns:a16="http://schemas.microsoft.com/office/drawing/2014/main" id="{9B3BC422-CA01-6DA3-3F65-4428292D89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284;p41">
                <a:extLst>
                  <a:ext uri="{FF2B5EF4-FFF2-40B4-BE49-F238E27FC236}">
                    <a16:creationId xmlns:a16="http://schemas.microsoft.com/office/drawing/2014/main" id="{8DE9D2CF-4494-86F1-C44C-43303B39A38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7534954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2444A78-1641-7792-8DF5-85756F92A5C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2BF112AE-DE66-8505-131F-93C5BF37D2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76A74453-5025-A5F5-A35D-B0543BBD034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D9FE424-FBEA-2D74-BDDA-3F9B351BC7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105FBB85-18A4-494A-7A48-25599E6CA3D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627824574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2B59B87-F4E9-8E77-F335-548028DAF441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EABD32E9-219D-B107-C2AD-2B6126B5882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3FE0084-879C-514F-5723-6CFFA559A666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E325B7AE-178D-3FAA-287A-76476CC6C73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B0A93CA8-C504-CC25-ABA1-F2C4B48F07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3BF77A28-1874-4572-7B20-E76F2ABE5BD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76982923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ADF1FA-F99E-28B7-EC99-F145BBEE8B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4C58920-3536-DD63-675D-6525F6CEB783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C49F2817-AB43-6BFA-2559-5606E0F8959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026B8A8-7B74-621D-81E0-6BB4FA57DB8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CF37CA40-BD2B-92E4-805A-B48D0BC3787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59143234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0AF02959-2C5C-93F2-CA6B-38CC4A45785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72C74A3B-37F6-FBBE-BDDA-7DD50E92D56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55CDD8AD-70BE-60C2-40F1-3EC5B246FC97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E8B1257-1AE5-7001-0FC1-B71A35F1CB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7800782B-8775-7772-08F8-3474AEED9F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43331840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8000E45-DA73-8EDE-8E6C-916C9E78FC0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681F91C1-E68A-A086-DCC3-3B08D4EFA15E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0D856B5-41B2-F619-033D-345CB52EF1F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433EA4B-B484-05F7-DC61-87E638AB756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7AB7D848-0D05-C11E-4DFD-5808EE1CC9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2612631A-4457-57CB-420D-53F55D9A467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8191623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D9F0D48-87E5-1879-F7B7-914146A03923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60A8B24-C9F2-D94B-637A-028289252D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9C33A00-6CD1-1E55-2D29-D8289E9F8C6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D9FD99DB-DE72-DAA7-4599-0ADF4B5DFFE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3BD9E3DE-3914-F940-22B6-EE609E09D42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9BBCADB3-FC2C-35F5-6BBF-264BCE66FBD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56222938-BC82-E65B-A5B0-944EF017FC5D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F34DA2FD-D7CD-1145-855F-D12FD68950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21326142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1D47EACE-F3D8-64DA-4D68-0A6A256FCB09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FAEBD424-0114-96F1-3AC6-61C9BEE9AE1A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B917EF71-7246-D449-1186-E59B878EF1E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02C67F51-51E9-5629-F421-FD5FF257DBC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E39D8CD5-A42E-068A-ABBC-92BEE97E6A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0EFA48DC-B0A8-CC9A-BD28-F9753D1C72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9E57D7C6-3C99-DBB0-0E0B-F47FA45FD77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03524163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E555356-BD78-D9C8-3B1E-DBFAA9F781F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3CF47CC1-DCDD-2F5D-B915-39161EB0E69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2F68AB14-5B29-31BD-244A-EA566850BAF1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A9146AA0-2E04-1953-A688-B377AD2976B1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C061FC2F-C069-A11F-FB60-2C3D7D34B1F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760FCA-EBEA-8D8D-D35F-27FA33A732C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032F52E-E693-4A08-BEA1-AAD17DEE3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45654950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2B48946C-8181-F60D-CB3F-5E05C4EEAB4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FFC9F0E-3F73-3545-CC2B-41D6EE3E1E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29733663-2858-ED11-5469-B26B66B1E88D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804440F8-F099-20B1-5D2D-32A5CFD80EF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3C55BA2-0CEF-4FB0-B849-E3FBF4940A6B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A18D2233-E877-A04C-DC5A-C7ADF466406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8502FE8D-D0B0-137E-036D-53875051B45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42A4AE1-ED36-9315-8AA6-971E1319579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054CC1D1-C89A-F718-DE68-0A161A4713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535F80C-00A7-E989-7EBA-07F53665DD5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533A058E-4A5B-3B78-582E-6A7B5D0ADF3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07B1EFA8-112C-7A93-ABBE-0992B175211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5AD594B-95B0-AEF9-0D7E-4C441081F3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59834675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399169FF-319E-3825-64D8-61F253A5707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447F8793-AC43-37C4-52BB-03774F1A06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D4F50510-4A2B-D9CD-BD7F-D8DB8B13E3C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453D0644-F534-A702-05D8-9C269771029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CA075967-7BD5-60EB-408E-D760ABAD86B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837AA437-D293-BCA3-DEA3-632DB443884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B775EF74-FC96-14C0-A34F-C2BA07B907A9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9D837C4-5EB3-78EE-B67E-6C8DA04D5A3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DE97F737-ABC6-43C5-B3F9-773CD116251D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B5DC95A3-D2D1-0144-CA21-A81BEEB42A2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D73908DF-E6E8-6695-F40E-BC40DEF1BC8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75585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491C00-00FD-2DB1-C302-A579AA4FF93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54916E-D2F5-80BF-7DFC-85B271D0ED8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838203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5E29606-05F4-DCDA-C7E7-4FF21BA4B5C5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1816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0532342-5258-D6A0-014D-A7ABB1F8568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F2E86D-FB10-41B5-A19B-F018A93C79B5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2CD6428-CF57-32C4-4024-0779E843288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20942E-CC8B-4841-C68E-755FDDBFFA7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347C39-7087-4764-B409-BBC9800A8F83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77161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6;p42">
            <a:extLst>
              <a:ext uri="{FF2B5EF4-FFF2-40B4-BE49-F238E27FC236}">
                <a16:creationId xmlns:a16="http://schemas.microsoft.com/office/drawing/2014/main" id="{070302E5-9CC3-5432-B1C8-BF078F31C1D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287;p42">
            <a:extLst>
              <a:ext uri="{FF2B5EF4-FFF2-40B4-BE49-F238E27FC236}">
                <a16:creationId xmlns:a16="http://schemas.microsoft.com/office/drawing/2014/main" id="{91455B45-A87F-B377-D581-74E0CA4EC7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288;p42">
            <a:extLst>
              <a:ext uri="{FF2B5EF4-FFF2-40B4-BE49-F238E27FC236}">
                <a16:creationId xmlns:a16="http://schemas.microsoft.com/office/drawing/2014/main" id="{9B31AFD6-589B-0895-C8E4-BB03F548FC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289;p42">
            <a:extLst>
              <a:ext uri="{FF2B5EF4-FFF2-40B4-BE49-F238E27FC236}">
                <a16:creationId xmlns:a16="http://schemas.microsoft.com/office/drawing/2014/main" id="{286165DF-BFC7-62AB-D0E6-B8631E8C87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DDC67188-73D6-44DC-A360-E1FB0D5831C1}" type="slidenum">
              <a:t>‹#›</a:t>
            </a:fld>
            <a:endParaRPr lang="en-US"/>
          </a:p>
        </p:txBody>
      </p:sp>
      <p:cxnSp>
        <p:nvCxnSpPr>
          <p:cNvPr id="6" name="Google Shape;290;p42">
            <a:extLst>
              <a:ext uri="{FF2B5EF4-FFF2-40B4-BE49-F238E27FC236}">
                <a16:creationId xmlns:a16="http://schemas.microsoft.com/office/drawing/2014/main" id="{B44A0E5F-C18F-855E-ED0E-BE8A4B1ED6B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291;p42">
            <a:extLst>
              <a:ext uri="{FF2B5EF4-FFF2-40B4-BE49-F238E27FC236}">
                <a16:creationId xmlns:a16="http://schemas.microsoft.com/office/drawing/2014/main" id="{2D7BF0F9-1DD0-E67A-5625-7AE14499492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292;p42">
            <a:extLst>
              <a:ext uri="{FF2B5EF4-FFF2-40B4-BE49-F238E27FC236}">
                <a16:creationId xmlns:a16="http://schemas.microsoft.com/office/drawing/2014/main" id="{B7149361-58F7-5E1D-D642-955E27DCB0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293;p42">
              <a:extLst>
                <a:ext uri="{FF2B5EF4-FFF2-40B4-BE49-F238E27FC236}">
                  <a16:creationId xmlns:a16="http://schemas.microsoft.com/office/drawing/2014/main" id="{49EF2EE0-4860-203A-F294-B81508C858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294;p42">
              <a:extLst>
                <a:ext uri="{FF2B5EF4-FFF2-40B4-BE49-F238E27FC236}">
                  <a16:creationId xmlns:a16="http://schemas.microsoft.com/office/drawing/2014/main" id="{1DD66F8F-6AA2-9E0A-D1F5-BEB7B2414F6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295;p42">
                <a:extLst>
                  <a:ext uri="{FF2B5EF4-FFF2-40B4-BE49-F238E27FC236}">
                    <a16:creationId xmlns:a16="http://schemas.microsoft.com/office/drawing/2014/main" id="{6CEF7F42-94CC-2FB5-5E8D-605BC670201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296;p42">
                <a:extLst>
                  <a:ext uri="{FF2B5EF4-FFF2-40B4-BE49-F238E27FC236}">
                    <a16:creationId xmlns:a16="http://schemas.microsoft.com/office/drawing/2014/main" id="{94746199-7206-0E5F-C96A-3A29D2464F0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297;p42" descr="Open quotation mark with solid fill">
            <a:extLst>
              <a:ext uri="{FF2B5EF4-FFF2-40B4-BE49-F238E27FC236}">
                <a16:creationId xmlns:a16="http://schemas.microsoft.com/office/drawing/2014/main" id="{B3E3C6F6-41C3-EDDB-ECFC-8648DA1E436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55691145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6F911F-F6CC-0751-CD5A-5A9A8E766FF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D72900-3B12-CDE2-51D1-F2DFE34D90F4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855B33FE-BACE-0F1A-227E-D373EFD0E7C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CE0E5BD4-21FB-D59E-4DDD-3BA24B1F88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C65F9E0E-FCF7-ECD2-D45E-5CBF0DE70EA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1DEB9613-6CFC-E49F-3DF2-28C17780AE4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071C4BFA-4F13-D6C3-5E17-29061CDC6FD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7C89D823-9020-42B7-60D8-CC8A6431BE6A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952DD3CD-D32F-3C63-EC06-7E7078633F4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DAFA7A6C-21C5-4586-801E-35B0DB2AF5BA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3A8558AD-8462-E4A4-782D-8632A6C237B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11154C7B-05FF-3C42-ACFC-BDA9304E7D7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7038895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C198773A-7572-676E-5F08-7091232C57C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60B9226C-45B3-B98D-4D1A-7FF0CC243F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C43E6DC1-E342-E584-3E77-C7B07A83F62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07AE9836-A0AC-68F2-7C27-132378664AA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F17D1B8C-D89B-5D8A-B521-7CD15129610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00D1B912-990E-621F-FEFF-11055BCFEEE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27AFA6F-94FF-C4DA-39ED-B23747E9C5C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FF7A2E30-AF47-6DF1-E9AB-4254686337EB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D159308D-D90A-4F06-AB37-9DBDF11C8EE6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87197277-D2E7-9DDE-8FBD-333E49F8F391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0EF7BE74-EE85-7906-4CD8-2070BE746D1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4ECBCF-8C43-4D36-8FA6-0F3EAE60DC26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5E36DD41-77F5-D2C7-6602-EE44325A475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960C2B81-1E5F-990A-56FA-21AB7D3D7B0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3043011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C6E7996D-8D49-D5C5-71E0-C9886277522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9C93AAD0-C19B-1C3C-189F-7B41DE0E52D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C7E26150-F69A-751F-EF1D-15EAD4911D2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1E0CF26C-EC55-66CC-4EDF-ED7DEFE3761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C0B51E5D-F301-910F-E239-DF2378E4300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407B7B0F-D29E-282D-9285-A8D67300DDE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4A91DBDA-5C82-B8AC-9B41-F83E15AE787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A7F2D2-360F-4329-A779-998E2FC13AC2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84C03DD5-43C6-76BE-1DE5-76862541AEB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644C3220-5318-3CE8-458A-F0C8423D554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16367815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BDDD0504-1CB3-AD6A-F63A-6F878D094F2B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637E5BB2-87DB-0995-BFB6-28884713C502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7212A14D-7572-BC1A-CF3C-1ED34305107B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08CD0054-9620-381B-EE15-42AD20387C89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6628091D-D253-C4EE-7C22-FC6EC08B49F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8E005F19-04FE-1065-E7F9-924BC08B48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1C0DC4BB-E66D-ABED-64D1-DEB5FDD04DA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2B95CA3D-073B-92BC-FDE9-E17FDCC61FA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475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33399E58-544B-2BCD-BF03-7C2756BF544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115A8A-41B3-4E4C-9405-FC4DBE7F0777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929BF2F5-4E05-1FF3-A9C7-44AFEF1871C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12FA1CE7-8BC9-B28B-C885-6D1A9BD77AB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4016532C-9676-3C3C-4D5F-5E1D1AB2AE0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C458ADC0-45ED-E0F3-AB21-08D8E4AA29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441D7767-100F-DA3E-8D45-1A1F59C5CB5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BDB5CA54-91CE-3A39-2382-5C4F53B4C68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D76D0679-0F79-3D59-15D0-3D99E635090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0910181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7" hidden="1">
            <a:extLst>
              <a:ext uri="{FF2B5EF4-FFF2-40B4-BE49-F238E27FC236}">
                <a16:creationId xmlns:a16="http://schemas.microsoft.com/office/drawing/2014/main" id="{07BB3C41-D9C8-906F-461A-C7AE4E2634E2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7" hidden="1">
                        <a:extLst>
                          <a:ext uri="{FF2B5EF4-FFF2-40B4-BE49-F238E27FC236}">
                            <a16:creationId xmlns:a16="http://schemas.microsoft.com/office/drawing/2014/main" id="{07BB3C41-D9C8-906F-461A-C7AE4E2634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6">
            <a:extLst>
              <a:ext uri="{FF2B5EF4-FFF2-40B4-BE49-F238E27FC236}">
                <a16:creationId xmlns:a16="http://schemas.microsoft.com/office/drawing/2014/main" id="{49CB2A1A-1720-03E3-DA0A-D0362D0118AD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4" name="Picture 13">
            <a:extLst>
              <a:ext uri="{FF2B5EF4-FFF2-40B4-BE49-F238E27FC236}">
                <a16:creationId xmlns:a16="http://schemas.microsoft.com/office/drawing/2014/main" id="{8289B4EB-B73C-5D01-8FA9-4D64EA61D3E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11">
            <a:extLst>
              <a:ext uri="{FF2B5EF4-FFF2-40B4-BE49-F238E27FC236}">
                <a16:creationId xmlns:a16="http://schemas.microsoft.com/office/drawing/2014/main" id="{6B28DC85-5A1B-A26C-542F-F85B7CC745DE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9E973199-831D-574F-853B-AD5E6B684B1A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D3A15770-C2D7-E59A-0330-902E90B7FBE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7219" t="16937" r="72250" b="20589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8" name="Subtitle 2">
            <a:extLst>
              <a:ext uri="{FF2B5EF4-FFF2-40B4-BE49-F238E27FC236}">
                <a16:creationId xmlns:a16="http://schemas.microsoft.com/office/drawing/2014/main" id="{0E464986-9D23-6D37-ECC6-B6D03A1E987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186D1EA-B80B-272E-37DF-733E222DB0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33"/>
            <a:ext cx="10189826" cy="2278209"/>
          </a:xfrm>
        </p:spPr>
        <p:txBody>
          <a:bodyPr anchor="b"/>
          <a:lstStyle>
            <a:lvl1pPr>
              <a:defRPr sz="5334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593D200B-0AF6-A491-2F2C-610BBA187BA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8E83E6B-A8A1-A522-23CA-69658CAF916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7142478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5DEC7D43-985E-4B96-D7BF-70EDC5B8FFB6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5DEC7D43-985E-4B96-D7BF-70EDC5B8FFB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74547CB6-11F4-9A28-1EE8-46D111417178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80D1509F-AC37-F10E-CA2B-9E9188C4AD54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80D1509F-AC37-F10E-CA2B-9E9188C4AD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9797CA1-DBFC-D404-3A3E-0FD290ACDF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8A49591-EA03-5348-9969-B177C86F6B3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marL="381012" indent="-381012">
              <a:buFont typeface="Wingdings" pitchFamily="2"/>
              <a:buChar char="§"/>
              <a:defRPr sz="1867" b="1"/>
            </a:lvl1pPr>
            <a:lvl2pPr marL="609612" indent="-296338">
              <a:buChar char="̶"/>
              <a:defRPr sz="1867"/>
            </a:lvl2pPr>
            <a:lvl3pPr marL="922885" indent="-313273">
              <a:defRPr sz="1867"/>
            </a:lvl3pPr>
            <a:lvl4pPr marL="1219233" indent="-296338">
              <a:buFont typeface="Wingdings" pitchFamily="2"/>
              <a:buChar char="ü"/>
              <a:defRPr sz="1867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FA2ED55-1340-160D-6DD8-90F777DB016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41" y="5969002"/>
            <a:ext cx="8074901" cy="649818"/>
          </a:xfrm>
        </p:spPr>
        <p:txBody>
          <a:bodyPr anchor="b"/>
          <a:lstStyle>
            <a:lvl1pPr>
              <a:defRPr sz="1333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3BAAEE14-C8C0-3C65-9896-C35175406CC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646A66F5-755F-42E4-8697-2CB6942507E7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77C389EC-33C4-1D0A-56F6-6D25C6B6C893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43548293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;p6">
            <a:extLst>
              <a:ext uri="{FF2B5EF4-FFF2-40B4-BE49-F238E27FC236}">
                <a16:creationId xmlns:a16="http://schemas.microsoft.com/office/drawing/2014/main" id="{568A88F3-F1D7-B8B8-C8BD-B7714B40D27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9;p6">
              <a:extLst>
                <a:ext uri="{FF2B5EF4-FFF2-40B4-BE49-F238E27FC236}">
                  <a16:creationId xmlns:a16="http://schemas.microsoft.com/office/drawing/2014/main" id="{AC23826A-2F69-6B45-D022-5B7941FFA6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0;p6">
              <a:extLst>
                <a:ext uri="{FF2B5EF4-FFF2-40B4-BE49-F238E27FC236}">
                  <a16:creationId xmlns:a16="http://schemas.microsoft.com/office/drawing/2014/main" id="{4323C0C9-71A7-0060-B6A0-FC797113706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1;p6">
                <a:extLst>
                  <a:ext uri="{FF2B5EF4-FFF2-40B4-BE49-F238E27FC236}">
                    <a16:creationId xmlns:a16="http://schemas.microsoft.com/office/drawing/2014/main" id="{926BF6A1-B99D-7612-25D5-73DA6C8FBE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2;p6">
                <a:extLst>
                  <a:ext uri="{FF2B5EF4-FFF2-40B4-BE49-F238E27FC236}">
                    <a16:creationId xmlns:a16="http://schemas.microsoft.com/office/drawing/2014/main" id="{3BB3FE05-4883-D84A-FBFD-E9701EDE920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;p6">
            <a:extLst>
              <a:ext uri="{FF2B5EF4-FFF2-40B4-BE49-F238E27FC236}">
                <a16:creationId xmlns:a16="http://schemas.microsoft.com/office/drawing/2014/main" id="{79DFB975-C6CD-7E3A-FDD9-34484038377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;p6">
            <a:extLst>
              <a:ext uri="{FF2B5EF4-FFF2-40B4-BE49-F238E27FC236}">
                <a16:creationId xmlns:a16="http://schemas.microsoft.com/office/drawing/2014/main" id="{86251CC3-17D6-5294-AE2A-16044C2A72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457227" indent="-342918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65;p6">
            <a:extLst>
              <a:ext uri="{FF2B5EF4-FFF2-40B4-BE49-F238E27FC236}">
                <a16:creationId xmlns:a16="http://schemas.microsoft.com/office/drawing/2014/main" id="{1C78331F-D43B-8E6D-DA3E-4C596381914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7FD602AA-77BE-48CE-BF4D-EC08148C47D1}" type="slidenum">
              <a:t>‹#›</a:t>
            </a:fld>
            <a:endParaRPr lang="en-US"/>
          </a:p>
        </p:txBody>
      </p:sp>
      <p:cxnSp>
        <p:nvCxnSpPr>
          <p:cNvPr id="10" name="Google Shape;66;p6">
            <a:extLst>
              <a:ext uri="{FF2B5EF4-FFF2-40B4-BE49-F238E27FC236}">
                <a16:creationId xmlns:a16="http://schemas.microsoft.com/office/drawing/2014/main" id="{12D4A287-EA2E-E948-C783-C35207696E8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67;p6">
            <a:extLst>
              <a:ext uri="{FF2B5EF4-FFF2-40B4-BE49-F238E27FC236}">
                <a16:creationId xmlns:a16="http://schemas.microsoft.com/office/drawing/2014/main" id="{F2126F4B-5B82-4B87-663F-A3C5E37222A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764989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E2C12B9-AE62-7E9A-CA79-F095F28CCE03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2D4BCE8-1930-3148-7852-F4A9876C7A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EC955C4-AB72-B908-A2EB-E76F23C21D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A7C9BBF8-8B1E-1C71-09FD-51D5D4F1BE4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9797DAEB-3D72-C721-36CC-444063B249F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37E89998-9FF3-EDB1-FD6A-2A6F559C1B5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6CE33DB8-88DA-8F58-D65D-2B9C4691857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CAEC3353-AC93-3CFE-7945-1F9A3D521F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179630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AAE8391F-BF28-141B-8BDF-645024A2195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DA0478D0-EDAB-2F99-0C3D-F744607FB5FF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28AFB2D2-C075-E2CF-45EB-101FC3A08287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5BFCDFE-D5D2-1CC1-050C-40620DBC2080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AA931FC6-7DCE-4688-EBCD-8F4CBFE63B5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7D3C5B7-8B2A-8683-42D7-385D5F191DD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40A98AD0-A6AF-BC98-4DB4-15B97B7D63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9620762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9;p43">
            <a:extLst>
              <a:ext uri="{FF2B5EF4-FFF2-40B4-BE49-F238E27FC236}">
                <a16:creationId xmlns:a16="http://schemas.microsoft.com/office/drawing/2014/main" id="{DE19D729-A2EF-6CBF-8B59-A1AB34E91E5D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00;p43">
            <a:extLst>
              <a:ext uri="{FF2B5EF4-FFF2-40B4-BE49-F238E27FC236}">
                <a16:creationId xmlns:a16="http://schemas.microsoft.com/office/drawing/2014/main" id="{E9F246DD-08CA-25EF-76EF-10DD7EBF2FF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301;p43">
            <a:extLst>
              <a:ext uri="{FF2B5EF4-FFF2-40B4-BE49-F238E27FC236}">
                <a16:creationId xmlns:a16="http://schemas.microsoft.com/office/drawing/2014/main" id="{BC191449-89D9-8AE9-DC53-2A19FD93C8E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303;p43">
            <a:extLst>
              <a:ext uri="{FF2B5EF4-FFF2-40B4-BE49-F238E27FC236}">
                <a16:creationId xmlns:a16="http://schemas.microsoft.com/office/drawing/2014/main" id="{E5B161F3-91CC-96C2-0CE9-800DA8790240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304;p43">
              <a:extLst>
                <a:ext uri="{FF2B5EF4-FFF2-40B4-BE49-F238E27FC236}">
                  <a16:creationId xmlns:a16="http://schemas.microsoft.com/office/drawing/2014/main" id="{3CEF7A3C-9677-61BA-147A-15840B28D41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305;p43">
              <a:extLst>
                <a:ext uri="{FF2B5EF4-FFF2-40B4-BE49-F238E27FC236}">
                  <a16:creationId xmlns:a16="http://schemas.microsoft.com/office/drawing/2014/main" id="{2F8BD683-8EFA-F8C5-4AC9-BF800919087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306;p43">
              <a:extLst>
                <a:ext uri="{FF2B5EF4-FFF2-40B4-BE49-F238E27FC236}">
                  <a16:creationId xmlns:a16="http://schemas.microsoft.com/office/drawing/2014/main" id="{7598EA82-CB6C-3428-9E86-C154A423E5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439179560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5CF30DE-4E9F-E9E4-C0CC-ED776A0E65E6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174B2A9-4A66-90A1-D284-CE0A497495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EE6061C9-972C-9225-C22A-EEA9696DA8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80C71324-B257-3695-C888-DE944F3976C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6AFDB2DE-E8EC-DD2D-4A5E-64DF926A9EB3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26C6F2E7-3FF3-6FE1-D769-D4341F2FB50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8C56B1C0-831C-D28A-699D-0EFC51C2B1F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3CCFA16-CF8E-D223-65E4-299253F263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536678582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0BD214F-DA64-8D65-4DE5-0572F869DBE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611E14A5-CADB-CCB4-C7FC-20732381CB35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FC70FD5-7A26-744F-40E3-6D4F521D5123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4BF6F80B-65E6-DD9C-2D9B-0EC321D8B7F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39D6DBEC-75A8-7574-D38B-ADEC67EAF2A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B496F5D-43CE-B5BF-1EFD-11DEDD913C5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054B57B-5BDE-D1A4-4EA1-12A3638487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90061908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68087B-95D5-03C5-7789-00444F6519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0374980-0E1F-71C0-8DB0-8275D84165C3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3F4A2EAA-2981-3EE6-167B-F5C4414B439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08DD7EB-8601-2057-64E4-1EBFC052A9F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7E765054-8DE4-DAF7-9955-E832F51F1EA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29683044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06DC9AB9-6C4C-E6B0-4027-B81E7CCEEDC6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3678BA6-EACF-31EF-7005-931E93C409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CB76390E-3460-11F5-D62D-DD92F2DAED58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170F62E-161E-ABA6-19EE-49DD0E3508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2E07D2B5-C5B6-7140-31C4-791E123F850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63724422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1334007-18AE-8607-C8EA-CCE2E8480453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127D7835-A461-99B1-7FB5-571FED048BAD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F44D1CC-34FE-3845-700F-EC8B542F5D4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DF2EB824-04C3-F348-73EE-3672C9100690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11D58D0C-BA7A-508D-FCF8-36669E69BFA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DB6C0215-6D97-7E19-70A6-68059947FB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22108840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C75E67F1-788E-E532-02DE-D72A9A1B093F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C75E67F1-788E-E532-02DE-D72A9A1B093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3E973F3C-805B-99E5-72D5-01D8912897F8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5C1E11A0-F010-156B-3716-E94E09F3131A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5C1E11A0-F010-156B-3716-E94E09F313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D502BAD-F3E6-FC9B-3990-234D84BBC20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97AE4A90-6CD7-0C7B-0E0A-8869C0AF7F4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marL="380993" indent="-380993">
              <a:buFont typeface="Wingdings" pitchFamily="2"/>
              <a:buChar char="§"/>
              <a:defRPr sz="1867" b="1"/>
            </a:lvl1pPr>
            <a:lvl2pPr marL="609584" indent="-296329">
              <a:buChar char="̶"/>
              <a:defRPr sz="1867"/>
            </a:lvl2pPr>
            <a:lvl3pPr marL="922839" indent="-313255">
              <a:defRPr sz="1867"/>
            </a:lvl3pPr>
            <a:lvl4pPr marL="1219169" indent="-296329">
              <a:buFont typeface="Wingdings" pitchFamily="2"/>
              <a:buChar char="ü"/>
              <a:defRPr sz="1867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625C418-288E-F06D-B89A-B16B0D8F36B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32" y="5969002"/>
            <a:ext cx="8074901" cy="649818"/>
          </a:xfrm>
        </p:spPr>
        <p:txBody>
          <a:bodyPr anchor="b"/>
          <a:lstStyle>
            <a:lvl1pPr>
              <a:defRPr sz="1333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9673A49A-0A92-7728-99EA-AA56B23B451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58F1587D-E1CF-4F42-985F-5275312E9152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C2682285-87B3-AD49-CEB1-30EF75B7B55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1671463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52B547-C260-3BA1-C651-07BCB6E0BB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3082" y="4406905"/>
            <a:ext cx="10363196" cy="1362071"/>
          </a:xfrm>
        </p:spPr>
        <p:txBody>
          <a:bodyPr anchor="t"/>
          <a:lstStyle>
            <a:lvl1pPr>
              <a:defRPr sz="4000" cap="all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41DC629-E198-587B-9814-2A155813B93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63082" y="2906713"/>
            <a:ext cx="10363196" cy="1500182"/>
          </a:xfrm>
        </p:spPr>
        <p:txBody>
          <a:bodyPr anchor="b"/>
          <a:lstStyle>
            <a:lvl1pPr marL="0" indent="0">
              <a:buNone/>
              <a:defRPr sz="2000">
                <a:solidFill>
                  <a:srgbClr val="939699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3F4DB8-3D20-76B9-4D23-BDE43623BF10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メイリオ" pitchFamily="34"/>
              </a:defRPr>
            </a:lvl1pPr>
          </a:lstStyle>
          <a:p>
            <a:pPr lvl="0"/>
            <a:fld id="{945BD7E3-0188-40C2-BB0F-40397448C81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25BA8F-9829-EDAF-BCFE-7B7E03C29EB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>
                <a:solidFill>
                  <a:srgbClr val="898989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F19DB45-EF46-7C2B-C87E-17CD84E87D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A40936-C385-4598-B05E-F8563DB1AC83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4366164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B3F163-C3FC-E6A1-19E6-4485EE25B8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3" y="273048"/>
            <a:ext cx="4011079" cy="1162046"/>
          </a:xfrm>
        </p:spPr>
        <p:txBody>
          <a:bodyPr anchor="b"/>
          <a:lstStyle>
            <a:lvl1pPr>
              <a:defRPr sz="20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E033BE-3EC0-47CA-AC3B-AA9C17C7A09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4766730" y="273058"/>
            <a:ext cx="6815663" cy="585311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7804583-5BF0-8E9D-1296-DDA96D5CA226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609603" y="1435105"/>
            <a:ext cx="4011079" cy="4691064"/>
          </a:xfrm>
        </p:spPr>
        <p:txBody>
          <a:bodyPr/>
          <a:lstStyle>
            <a:lvl1pPr marL="0" indent="0">
              <a:buNone/>
              <a:defRPr sz="1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38C007AF-8D92-CEBB-D02C-8043B78ED1C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メイリオ" pitchFamily="34"/>
              </a:defRPr>
            </a:lvl1pPr>
          </a:lstStyle>
          <a:p>
            <a:pPr lvl="0"/>
            <a:fld id="{FA39D24E-091B-486D-8979-C5DDEA4AD4B0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F3F99C3-D6D2-B218-804A-F1246D50D7C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3471EEA-E354-8A19-9CF4-C0E1A926A45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61EE20-1E3B-4BC9-8A60-BF3742D6020B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126435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9FDDBC5-27B0-57E4-199E-862BFEFE016A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5F80145D-6B83-807A-9C19-768E6B65D586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51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A466451-E4C8-698E-519D-FA7D0DD992E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9C629903-330B-DF7C-6274-2284D76DB78E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51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C338A06-4DB2-CB7A-A3B2-B77B053BF2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EE68B6EB-F682-DF3A-DA6D-25ED672323F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64284482-96CA-09E9-2B1B-F637473C7E5D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A3F30848-E855-7AED-699B-E6B72E67A3A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81F89645-D877-4D06-8833-4C17E64E9FF8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F1A6453D-1CB0-2A1B-B34B-A0D431CA4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4485413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6;p44">
            <a:extLst>
              <a:ext uri="{FF2B5EF4-FFF2-40B4-BE49-F238E27FC236}">
                <a16:creationId xmlns:a16="http://schemas.microsoft.com/office/drawing/2014/main" id="{36604F20-3241-0FE5-0D7A-434F5B415E1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7;p44">
              <a:extLst>
                <a:ext uri="{FF2B5EF4-FFF2-40B4-BE49-F238E27FC236}">
                  <a16:creationId xmlns:a16="http://schemas.microsoft.com/office/drawing/2014/main" id="{64F90F22-8661-CE8C-C31F-3C123B466F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;p44">
              <a:extLst>
                <a:ext uri="{FF2B5EF4-FFF2-40B4-BE49-F238E27FC236}">
                  <a16:creationId xmlns:a16="http://schemas.microsoft.com/office/drawing/2014/main" id="{A27BDFFF-6957-F84E-9E44-6141223BC55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9;p44">
                <a:extLst>
                  <a:ext uri="{FF2B5EF4-FFF2-40B4-BE49-F238E27FC236}">
                    <a16:creationId xmlns:a16="http://schemas.microsoft.com/office/drawing/2014/main" id="{B1D901CD-B049-2FD0-C1C8-199670291F3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0;p44">
                <a:extLst>
                  <a:ext uri="{FF2B5EF4-FFF2-40B4-BE49-F238E27FC236}">
                    <a16:creationId xmlns:a16="http://schemas.microsoft.com/office/drawing/2014/main" id="{E3E101DD-3F45-8EAB-162E-E796A528BEC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1;p44">
            <a:extLst>
              <a:ext uri="{FF2B5EF4-FFF2-40B4-BE49-F238E27FC236}">
                <a16:creationId xmlns:a16="http://schemas.microsoft.com/office/drawing/2014/main" id="{F6D9FF7B-032B-9EE5-ED25-718D058A26E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2;p44">
            <a:extLst>
              <a:ext uri="{FF2B5EF4-FFF2-40B4-BE49-F238E27FC236}">
                <a16:creationId xmlns:a16="http://schemas.microsoft.com/office/drawing/2014/main" id="{28A03E52-3328-96EB-BB24-FE4B638319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457200" indent="-342900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83;p44">
            <a:extLst>
              <a:ext uri="{FF2B5EF4-FFF2-40B4-BE49-F238E27FC236}">
                <a16:creationId xmlns:a16="http://schemas.microsoft.com/office/drawing/2014/main" id="{34D2ADC8-7126-B0B0-F9ED-5876E220BC4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0B231F47-6F54-4812-A672-45EA02D4C77C}" type="slidenum">
              <a:t>‹#›</a:t>
            </a:fld>
            <a:endParaRPr lang="en-US"/>
          </a:p>
        </p:txBody>
      </p:sp>
      <p:cxnSp>
        <p:nvCxnSpPr>
          <p:cNvPr id="10" name="Google Shape;84;p44">
            <a:extLst>
              <a:ext uri="{FF2B5EF4-FFF2-40B4-BE49-F238E27FC236}">
                <a16:creationId xmlns:a16="http://schemas.microsoft.com/office/drawing/2014/main" id="{269CB91F-4F04-859C-E01D-61A2390D4FA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85;p44">
            <a:extLst>
              <a:ext uri="{FF2B5EF4-FFF2-40B4-BE49-F238E27FC236}">
                <a16:creationId xmlns:a16="http://schemas.microsoft.com/office/drawing/2014/main" id="{AC3EF48C-076B-A807-82EB-ABFAFD68D60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691461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08;p44">
            <a:extLst>
              <a:ext uri="{FF2B5EF4-FFF2-40B4-BE49-F238E27FC236}">
                <a16:creationId xmlns:a16="http://schemas.microsoft.com/office/drawing/2014/main" id="{08F7E935-32C8-D462-4230-313D37388F4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09;p44">
              <a:extLst>
                <a:ext uri="{FF2B5EF4-FFF2-40B4-BE49-F238E27FC236}">
                  <a16:creationId xmlns:a16="http://schemas.microsoft.com/office/drawing/2014/main" id="{B9843039-3045-0AB0-001B-ABD09803BE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10;p44">
              <a:extLst>
                <a:ext uri="{FF2B5EF4-FFF2-40B4-BE49-F238E27FC236}">
                  <a16:creationId xmlns:a16="http://schemas.microsoft.com/office/drawing/2014/main" id="{268828F3-D451-9550-3C77-ED4D078BA53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11;p44">
                <a:extLst>
                  <a:ext uri="{FF2B5EF4-FFF2-40B4-BE49-F238E27FC236}">
                    <a16:creationId xmlns:a16="http://schemas.microsoft.com/office/drawing/2014/main" id="{269B9588-CB43-BFDF-CF1B-F6183772AB2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12;p44">
                <a:extLst>
                  <a:ext uri="{FF2B5EF4-FFF2-40B4-BE49-F238E27FC236}">
                    <a16:creationId xmlns:a16="http://schemas.microsoft.com/office/drawing/2014/main" id="{66C9ABA9-3A40-B4DA-6E37-55F47D8DD9D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13;p44">
            <a:extLst>
              <a:ext uri="{FF2B5EF4-FFF2-40B4-BE49-F238E27FC236}">
                <a16:creationId xmlns:a16="http://schemas.microsoft.com/office/drawing/2014/main" id="{97C69A28-9B15-9D8E-D793-083F96F21E5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14;p44">
            <a:extLst>
              <a:ext uri="{FF2B5EF4-FFF2-40B4-BE49-F238E27FC236}">
                <a16:creationId xmlns:a16="http://schemas.microsoft.com/office/drawing/2014/main" id="{74B02BC4-BEF3-F5FD-3281-B8FBB872E09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5659E0-8632-484B-9683-9A1DF415D513}" type="slidenum">
              <a:t>‹#›</a:t>
            </a:fld>
            <a:endParaRPr lang="en-US"/>
          </a:p>
        </p:txBody>
      </p:sp>
      <p:cxnSp>
        <p:nvCxnSpPr>
          <p:cNvPr id="9" name="Google Shape;315;p44">
            <a:extLst>
              <a:ext uri="{FF2B5EF4-FFF2-40B4-BE49-F238E27FC236}">
                <a16:creationId xmlns:a16="http://schemas.microsoft.com/office/drawing/2014/main" id="{BD59ED7A-E105-0B7C-2CFF-88B2A0CB73D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316;p44">
            <a:extLst>
              <a:ext uri="{FF2B5EF4-FFF2-40B4-BE49-F238E27FC236}">
                <a16:creationId xmlns:a16="http://schemas.microsoft.com/office/drawing/2014/main" id="{0A3F384B-02C8-5353-7997-EA76194AEEC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2407805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5BA54A71-87DE-9E8A-9CD2-857AFC9288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21" tIns="45701" rIns="91421" bIns="45701"/>
          <a:lstStyle>
            <a:lvl1pPr marL="457200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63F0B054-DF8A-EE1F-EC71-C8E72AAD42D8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85A86B26-3A3D-5502-0139-C7962F0C0B5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EC9B3BC7-6B58-6580-28E6-20B61B2376B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B822C92A-68E0-FAEF-A05A-212CCA62D4C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33ACC7FC-BEDD-952B-7C25-1E938B4606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31878922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069268F9-42DD-9448-B91A-986A70E3B0F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21" tIns="45701" rIns="91421" bIns="45701"/>
          <a:lstStyle>
            <a:lvl1pPr marL="457200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C0F7333A-7F5E-7553-050A-7A0860805354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FE2821E0-AE6E-120F-ED45-66107C164C6E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8CA0E0D7-E6E8-57FF-A3DF-D0ED059C066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24F0AC87-2A30-03A5-2A8B-159B0FED2E7F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21D73AF4-690E-6E2F-DD67-7BE975BEC4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114155608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1D086E-E971-6176-A887-5A4C2BC1FD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50C3B39-F3C8-D6B0-827A-AE0FB88071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4" name="Group 27">
            <a:extLst>
              <a:ext uri="{FF2B5EF4-FFF2-40B4-BE49-F238E27FC236}">
                <a16:creationId xmlns:a16="http://schemas.microsoft.com/office/drawing/2014/main" id="{0BF72087-2625-9A81-0B69-CA104130D20F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Freeform 29">
              <a:extLst>
                <a:ext uri="{FF2B5EF4-FFF2-40B4-BE49-F238E27FC236}">
                  <a16:creationId xmlns:a16="http://schemas.microsoft.com/office/drawing/2014/main" id="{95C61511-4208-37C4-A046-AE716702F669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69459"/>
                <a:gd name="f7" fmla="val 1098357"/>
                <a:gd name="f8" fmla="val 393099"/>
                <a:gd name="f9" fmla="val 485580"/>
                <a:gd name="f10" fmla="val 28411"/>
                <a:gd name="f11" fmla="val 1068094"/>
                <a:gd name="f12" fmla="val 214503"/>
                <a:gd name="f13" fmla="val 1643165"/>
                <a:gd name="f14" fmla="val 412971"/>
                <a:gd name="f15" fmla="val 2241464"/>
                <a:gd name="f16" fmla="val 572540"/>
                <a:gd name="f17" fmla="val 3009808"/>
                <a:gd name="f18" fmla="val 777487"/>
                <a:gd name="f19" fmla="val 3848273"/>
                <a:gd name="f20" fmla="val 856360"/>
                <a:gd name="f21" fmla="val 4645823"/>
                <a:gd name="f22" fmla="val 731027"/>
                <a:gd name="f23" fmla="val 726784"/>
                <a:gd name="f24" fmla="val 1079503"/>
                <a:gd name="f25" fmla="val 4627787"/>
                <a:gd name="f26" fmla="val 1083679"/>
                <a:gd name="f27" fmla="val 3105555"/>
                <a:gd name="f28" fmla="val 1189027"/>
                <a:gd name="f29" fmla="val 1909512"/>
                <a:gd name="f30" fmla="val 709765"/>
                <a:gd name="f31" fmla="val 568062"/>
                <a:gd name="f32" fmla="val 207626"/>
                <a:gd name="f33" fmla="+- 0 0 -90"/>
                <a:gd name="f34" fmla="*/ f3 1 4669459"/>
                <a:gd name="f35" fmla="*/ f4 1 1098357"/>
                <a:gd name="f36" fmla="+- f7 0 f5"/>
                <a:gd name="f37" fmla="+- f6 0 f5"/>
                <a:gd name="f38" fmla="*/ f33 f0 1"/>
                <a:gd name="f39" fmla="*/ f37 1 4669459"/>
                <a:gd name="f40" fmla="*/ f36 1 1098357"/>
                <a:gd name="f41" fmla="*/ 0 f37 1"/>
                <a:gd name="f42" fmla="*/ 0 f36 1"/>
                <a:gd name="f43" fmla="*/ 393099 f37 1"/>
                <a:gd name="f44" fmla="*/ 485580 f37 1"/>
                <a:gd name="f45" fmla="*/ 28411 f36 1"/>
                <a:gd name="f46" fmla="*/ 2241464 f37 1"/>
                <a:gd name="f47" fmla="*/ 572540 f36 1"/>
                <a:gd name="f48" fmla="*/ 4645823 f37 1"/>
                <a:gd name="f49" fmla="*/ 731027 f36 1"/>
                <a:gd name="f50" fmla="*/ 4669459 f37 1"/>
                <a:gd name="f51" fmla="*/ 726784 f36 1"/>
                <a:gd name="f52" fmla="*/ 1079503 f36 1"/>
                <a:gd name="f53" fmla="*/ 4627787 f37 1"/>
                <a:gd name="f54" fmla="*/ 1083679 f36 1"/>
                <a:gd name="f55" fmla="*/ 568062 f37 1"/>
                <a:gd name="f56" fmla="*/ 207626 f36 1"/>
                <a:gd name="f57" fmla="*/ f38 1 f2"/>
                <a:gd name="f58" fmla="*/ f41 1 4669459"/>
                <a:gd name="f59" fmla="*/ f42 1 1098357"/>
                <a:gd name="f60" fmla="*/ f43 1 4669459"/>
                <a:gd name="f61" fmla="*/ f44 1 4669459"/>
                <a:gd name="f62" fmla="*/ f45 1 1098357"/>
                <a:gd name="f63" fmla="*/ f46 1 4669459"/>
                <a:gd name="f64" fmla="*/ f47 1 1098357"/>
                <a:gd name="f65" fmla="*/ f48 1 4669459"/>
                <a:gd name="f66" fmla="*/ f49 1 1098357"/>
                <a:gd name="f67" fmla="*/ f50 1 4669459"/>
                <a:gd name="f68" fmla="*/ f51 1 1098357"/>
                <a:gd name="f69" fmla="*/ f52 1 1098357"/>
                <a:gd name="f70" fmla="*/ f53 1 4669459"/>
                <a:gd name="f71" fmla="*/ f54 1 1098357"/>
                <a:gd name="f72" fmla="*/ f55 1 4669459"/>
                <a:gd name="f73" fmla="*/ f56 1 1098357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39"/>
                <a:gd name="f83" fmla="*/ f62 1 f40"/>
                <a:gd name="f84" fmla="*/ f63 1 f39"/>
                <a:gd name="f85" fmla="*/ f64 1 f40"/>
                <a:gd name="f86" fmla="*/ f65 1 f39"/>
                <a:gd name="f87" fmla="*/ f66 1 f40"/>
                <a:gd name="f88" fmla="*/ f67 1 f39"/>
                <a:gd name="f89" fmla="*/ f68 1 f40"/>
                <a:gd name="f90" fmla="*/ f69 1 f40"/>
                <a:gd name="f91" fmla="*/ f70 1 f39"/>
                <a:gd name="f92" fmla="*/ f71 1 f40"/>
                <a:gd name="f93" fmla="*/ f72 1 f39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5 1"/>
                <a:gd name="f110" fmla="*/ f90 f35 1"/>
                <a:gd name="f111" fmla="*/ f91 f34 1"/>
                <a:gd name="f112" fmla="*/ f92 f35 1"/>
                <a:gd name="f113" fmla="*/ f93 f34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0"/>
                </a:cxn>
                <a:cxn ang="f78">
                  <a:pos x="f102" y="f103"/>
                </a:cxn>
                <a:cxn ang="f78">
                  <a:pos x="f104" y="f105"/>
                </a:cxn>
                <a:cxn ang="f78">
                  <a:pos x="f106" y="f107"/>
                </a:cxn>
                <a:cxn ang="f78">
                  <a:pos x="f108" y="f109"/>
                </a:cxn>
                <a:cxn ang="f78">
                  <a:pos x="f108" y="f110"/>
                </a:cxn>
                <a:cxn ang="f78">
                  <a:pos x="f111" y="f112"/>
                </a:cxn>
                <a:cxn ang="f78">
                  <a:pos x="f113" y="f114"/>
                </a:cxn>
              </a:cxnLst>
              <a:rect l="f95" t="f98" r="f96" b="f97"/>
              <a:pathLst>
                <a:path w="4669459" h="1098357">
                  <a:moveTo>
                    <a:pt x="f5" y="f5"/>
                  </a:moveTo>
                  <a:lnTo>
                    <a:pt x="f8" y="f5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6" y="f23"/>
                  </a:lnTo>
                  <a:lnTo>
                    <a:pt x="f6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CFB8D010-251B-0993-9C12-143EA3ABAB2B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42519"/>
                <a:gd name="f7" fmla="val 983565"/>
                <a:gd name="f8" fmla="val 957397"/>
                <a:gd name="f9" fmla="val 4542518"/>
                <a:gd name="f10" fmla="val 957403"/>
                <a:gd name="f11" fmla="val 4510552"/>
                <a:gd name="f12" fmla="val 961138"/>
                <a:gd name="f13" fmla="val 2991282"/>
                <a:gd name="f14" fmla="val 1091409"/>
                <a:gd name="f15" fmla="val 1788278"/>
                <a:gd name="f16" fmla="val 632191"/>
                <a:gd name="f17" fmla="val 439600"/>
                <a:gd name="f18" fmla="val 152515"/>
                <a:gd name="f19" fmla="+- 0 0 -90"/>
                <a:gd name="f20" fmla="*/ f3 1 4542519"/>
                <a:gd name="f21" fmla="*/ f4 1 983565"/>
                <a:gd name="f22" fmla="+- f7 0 f5"/>
                <a:gd name="f23" fmla="+- f6 0 f5"/>
                <a:gd name="f24" fmla="*/ f19 f0 1"/>
                <a:gd name="f25" fmla="*/ f23 1 4542519"/>
                <a:gd name="f26" fmla="*/ f22 1 983565"/>
                <a:gd name="f27" fmla="*/ 0 f23 1"/>
                <a:gd name="f28" fmla="*/ 0 f22 1"/>
                <a:gd name="f29" fmla="*/ 4542519 f23 1"/>
                <a:gd name="f30" fmla="*/ 957397 f22 1"/>
                <a:gd name="f31" fmla="*/ 4542518 f23 1"/>
                <a:gd name="f32" fmla="*/ 957403 f22 1"/>
                <a:gd name="f33" fmla="*/ 4510552 f23 1"/>
                <a:gd name="f34" fmla="*/ 961138 f22 1"/>
                <a:gd name="f35" fmla="*/ 439600 f23 1"/>
                <a:gd name="f36" fmla="*/ 152515 f22 1"/>
                <a:gd name="f37" fmla="*/ f24 1 f2"/>
                <a:gd name="f38" fmla="*/ f27 1 4542519"/>
                <a:gd name="f39" fmla="*/ f28 1 983565"/>
                <a:gd name="f40" fmla="*/ f29 1 4542519"/>
                <a:gd name="f41" fmla="*/ f30 1 983565"/>
                <a:gd name="f42" fmla="*/ f31 1 4542519"/>
                <a:gd name="f43" fmla="*/ f32 1 983565"/>
                <a:gd name="f44" fmla="*/ f33 1 4542519"/>
                <a:gd name="f45" fmla="*/ f34 1 983565"/>
                <a:gd name="f46" fmla="*/ f35 1 4542519"/>
                <a:gd name="f47" fmla="*/ f36 1 983565"/>
                <a:gd name="f48" fmla="*/ f5 1 f25"/>
                <a:gd name="f49" fmla="*/ f6 1 f25"/>
                <a:gd name="f50" fmla="*/ f5 1 f26"/>
                <a:gd name="f51" fmla="*/ f7 1 f26"/>
                <a:gd name="f52" fmla="+- f37 0 f1"/>
                <a:gd name="f53" fmla="*/ f38 1 f25"/>
                <a:gd name="f54" fmla="*/ f39 1 f26"/>
                <a:gd name="f55" fmla="*/ f40 1 f25"/>
                <a:gd name="f56" fmla="*/ f41 1 f26"/>
                <a:gd name="f57" fmla="*/ f42 1 f25"/>
                <a:gd name="f58" fmla="*/ f43 1 f26"/>
                <a:gd name="f59" fmla="*/ f44 1 f25"/>
                <a:gd name="f60" fmla="*/ f45 1 f26"/>
                <a:gd name="f61" fmla="*/ f46 1 f25"/>
                <a:gd name="f62" fmla="*/ f47 1 f26"/>
                <a:gd name="f63" fmla="*/ f48 f20 1"/>
                <a:gd name="f64" fmla="*/ f49 f20 1"/>
                <a:gd name="f65" fmla="*/ f51 f21 1"/>
                <a:gd name="f66" fmla="*/ f50 f21 1"/>
                <a:gd name="f67" fmla="*/ f53 f20 1"/>
                <a:gd name="f68" fmla="*/ f54 f21 1"/>
                <a:gd name="f69" fmla="*/ f55 f20 1"/>
                <a:gd name="f70" fmla="*/ f56 f21 1"/>
                <a:gd name="f71" fmla="*/ f57 f20 1"/>
                <a:gd name="f72" fmla="*/ f58 f21 1"/>
                <a:gd name="f73" fmla="*/ f59 f20 1"/>
                <a:gd name="f74" fmla="*/ f60 f21 1"/>
                <a:gd name="f75" fmla="*/ f61 f20 1"/>
                <a:gd name="f76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67" y="f68"/>
                </a:cxn>
                <a:cxn ang="f52">
                  <a:pos x="f69" y="f68"/>
                </a:cxn>
                <a:cxn ang="f52">
                  <a:pos x="f69" y="f70"/>
                </a:cxn>
                <a:cxn ang="f52">
                  <a:pos x="f71" y="f72"/>
                </a:cxn>
                <a:cxn ang="f52">
                  <a:pos x="f73" y="f74"/>
                </a:cxn>
                <a:cxn ang="f52">
                  <a:pos x="f75" y="f76"/>
                </a:cxn>
              </a:cxnLst>
              <a:rect l="f63" t="f66" r="f64" b="f65"/>
              <a:pathLst>
                <a:path w="4542519" h="983565">
                  <a:moveTo>
                    <a:pt x="f5" y="f5"/>
                  </a:moveTo>
                  <a:lnTo>
                    <a:pt x="f6" y="f5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pic>
        <p:nvPicPr>
          <p:cNvPr id="7" name="Picture 28">
            <a:extLst>
              <a:ext uri="{FF2B5EF4-FFF2-40B4-BE49-F238E27FC236}">
                <a16:creationId xmlns:a16="http://schemas.microsoft.com/office/drawing/2014/main" id="{ABAED240-132E-A6A3-7BD5-815C3A1757A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2698572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E49D256-5887-F440-FEBA-CABC1A12CC4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C5FA736-0D2D-CADF-1CD0-13C3D4B6418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B467EEE2-A0FA-36B9-C03C-231AC720541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91B7925-CB24-2BCE-CC3A-2EE5C1562DF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97FD9BF8-737A-6507-5DAE-694C90F0C8B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7ECAD99E-7AF7-CF7F-8924-9950ACB1C2B5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8CFFCDB1-C212-B2B7-C2C1-B0720CB274E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95498266-E714-F21C-F017-53DD4A5836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239651403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E4FAAC5-3DE9-89EE-1EE8-3605C2030FD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4A3D3C17-30FE-3B6D-DBB1-E7631BBA545E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04288391-1F75-48CA-11F8-1C282D9E5C8A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8161AB44-A724-4662-B5EB-3841B4D0D704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ADCF8EF4-1DD9-72EE-77FA-01146A39E8C9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FDCCD2D-B46A-4860-18BC-A9FB19A40DA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BA570778-2D68-4079-76FF-C9EDDEDAA8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70122411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34718DB-2905-01BE-2D32-180E598F96AC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F700D70-FD47-AACB-9195-1CDB227BA0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E20DC7B5-D022-E0ED-CCE7-006C6DA4CEB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8581C49-9C13-63FE-4B19-759AC973F8C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B8FAB4D1-F05D-8C0F-6137-321D67D0A2BC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FC64F63F-8D12-5C0A-D8CE-7A903D4798B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C82FF77D-1651-6788-AF42-58E8DD526A3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322CD774-2E17-C2E6-BD0B-A9E728FA51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104838170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5EF130EC-8939-B63F-414E-796982CACE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6735515E-AB55-603A-FAE3-A55C797BCD9E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B4201FE-2908-65CF-F564-DAEBA2762986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B895B8E0-AD59-ED64-6931-B6D686FB2EDD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B146AE24-8E62-C1D3-3536-69A133A594EB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47652A2-1AA4-1E8B-128F-6C0CFD9580E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4E0844C-2855-0B86-C39A-98CA8ABD97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86421950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FFBC6670-6F21-3BE0-C47F-65FC079F533C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61218F31-D172-32AD-F263-1403285DFCBE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33B3634D-A313-5FA3-CE8A-97B7F11CC2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73B68342-85C3-C9B5-1C8D-AD5C83B31529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8621B540-C88A-1761-77A2-3BD4E1F96F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AF01E3C8-DC01-6144-0E1C-E05C23F30351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+- f3 0 f3"/>
              <a:gd name="f10" fmla="+- f4 0 f3"/>
              <a:gd name="f11" fmla="?: f5 f0 1"/>
              <a:gd name="f12" fmla="?: f6 f1 1"/>
              <a:gd name="f13" fmla="?: f7 f2 1"/>
              <a:gd name="f14" fmla="*/ f10 1 2286000"/>
              <a:gd name="f15" fmla="*/ f9 1 0"/>
              <a:gd name="f16" fmla="*/ f11 1 2286000"/>
              <a:gd name="f17" fmla="*/ f12 1 21600"/>
              <a:gd name="f18" fmla="*/ 21600 f12 1"/>
              <a:gd name="f19" fmla="*/ 0 1 f14"/>
              <a:gd name="f20" fmla="*/ 2286000 1 f14"/>
              <a:gd name="f21" fmla="*/ 0 1 f15"/>
              <a:gd name="f22" fmla="*/ 1 1 f15"/>
              <a:gd name="f23" fmla="min f17 f16"/>
              <a:gd name="f24" fmla="*/ f18 1 f13"/>
              <a:gd name="f25" fmla="*/ f19 f8 1"/>
              <a:gd name="f26" fmla="*/ f20 f8 1"/>
              <a:gd name="f27" fmla="val f24"/>
              <a:gd name="f28" fmla="*/ f3 f23 1"/>
              <a:gd name="f29" fmla="+- f27 0 f3"/>
              <a:gd name="f30" fmla="*/ f29 1 0"/>
              <a:gd name="f31" fmla="*/ f22 f30 1"/>
              <a:gd name="f32" fmla="*/ f21 f30 1"/>
              <a:gd name="f33" fmla="*/ f32 f23 1"/>
              <a:gd name="f34" fmla="*/ f3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5" t="f33" r="f26" b="f34"/>
            <a:pathLst>
              <a:path w="2286000">
                <a:moveTo>
                  <a:pt x="f3" y="f28"/>
                </a:moveTo>
                <a:lnTo>
                  <a:pt x="f4" y="f28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79B6515D-C1BA-E8E3-98BF-DB6EF24ADD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7CBF1C87-8453-BC8E-F0D9-CACEE9FEBB6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1714500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EE3F47BA-DD9C-3D77-AD08-D1B2C9E2844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A2A8BF6D-E5A2-4B0A-66F0-13410745608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514E5A4A-81A0-4888-908B-ED6708730106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C65CE3DD-3D0C-7CC4-FD72-257E5B51E6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ts val="1425"/>
              </a:lnSpc>
              <a:defRPr spc="-5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C16FC804-C77B-4D13-B6EC-46DD7845B5E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695561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B50E7F8-358A-1578-EBA8-49768E34AEC7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4F57066-82EF-0E65-F38C-D4320D9BB1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34FF4337-6548-F12C-3A59-1FFA55254CA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D29F15E2-B443-55BE-EBFC-42A83B126C9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20BDA9D-EE80-95D9-CC47-8837ED83CAF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BCADB2C7-006E-04C5-BFE8-026D2CAB87F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ACDD187E-5AC0-5D62-1F19-5F2A778A5C7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4237F92-0435-7DDD-088A-23F021791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37158329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2FEB941-93AF-17D5-7EAD-AD8B985F5B3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22100FF-1EFB-78F2-161E-A0551005361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D0F15DED-D830-DC9E-A372-8E2AE12DE6E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0325684F-46E4-7D4F-AE23-716914F0D30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B5CC9050-38B8-8A0E-5A71-D7B73E3C824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801D1825-33FF-6A01-722B-760DDE919058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4F4B44E5-B76B-DBF9-5493-8716171D7BF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8A3064BF-4DC6-F17C-4869-FD983FE322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4764984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3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18;p45">
            <a:extLst>
              <a:ext uri="{FF2B5EF4-FFF2-40B4-BE49-F238E27FC236}">
                <a16:creationId xmlns:a16="http://schemas.microsoft.com/office/drawing/2014/main" id="{1F4BB26D-C69E-5884-9B4D-A435B4131F15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319;p45">
              <a:extLst>
                <a:ext uri="{FF2B5EF4-FFF2-40B4-BE49-F238E27FC236}">
                  <a16:creationId xmlns:a16="http://schemas.microsoft.com/office/drawing/2014/main" id="{56FC7C9E-8661-4924-E604-CD41690E70F7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320;p45">
              <a:extLst>
                <a:ext uri="{FF2B5EF4-FFF2-40B4-BE49-F238E27FC236}">
                  <a16:creationId xmlns:a16="http://schemas.microsoft.com/office/drawing/2014/main" id="{86362403-487C-75C3-17E9-AADE965A27E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321;p45">
              <a:extLst>
                <a:ext uri="{FF2B5EF4-FFF2-40B4-BE49-F238E27FC236}">
                  <a16:creationId xmlns:a16="http://schemas.microsoft.com/office/drawing/2014/main" id="{FE7C2951-EE6C-9CD7-6DFF-B91071F115C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322;p45">
              <a:extLst>
                <a:ext uri="{FF2B5EF4-FFF2-40B4-BE49-F238E27FC236}">
                  <a16:creationId xmlns:a16="http://schemas.microsoft.com/office/drawing/2014/main" id="{7E32DA15-E8D2-C2FE-7D43-BAF02A70E6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323;p45">
            <a:extLst>
              <a:ext uri="{FF2B5EF4-FFF2-40B4-BE49-F238E27FC236}">
                <a16:creationId xmlns:a16="http://schemas.microsoft.com/office/drawing/2014/main" id="{52B17E63-3B2D-76FD-E09D-8887BCE157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24;p45">
            <a:extLst>
              <a:ext uri="{FF2B5EF4-FFF2-40B4-BE49-F238E27FC236}">
                <a16:creationId xmlns:a16="http://schemas.microsoft.com/office/drawing/2014/main" id="{4CDE4897-DFEE-688B-71A6-0BE12C1B108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3079048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AF809D2-5B4C-3D90-6BDE-2C8141FB69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D397EBE5-475E-10B7-8D08-407EA0CB48E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1CF8952C-EEC8-2D61-BCF3-7A21231A7BAC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6F5F58A8-BD80-A5E5-D041-B447B7E4FADB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7C377523-05E0-42A7-EA69-0B19D79082F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6FEFD48-6CBA-6F6A-5B94-A03FA4D2EF5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D4ED23CA-265B-7131-E510-CDA36D5C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26148450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F771C62-A3AF-2CD8-4EFB-AAFFB11CDE2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0F531E3-D1FB-9B44-1BBA-7092A5A4198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1A39AFB4-DECD-82DE-FCE9-21A94A06DC0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BF856BC9-11E5-5E2A-1A2D-EBF487B50A1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8AD308D7-6F34-830A-4C92-79BA9AB5DFA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2068B3E7-BD91-ED85-CF7E-89A9A7E8581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74C397A8-1522-0A79-A334-EA05FCAAC18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03B29F7C-7792-1AFA-2923-8CF0308AD9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295274293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5BF2CB2-E234-FFEF-E730-00B329ACA2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E749C602-F3E2-74AC-A3F6-866BAD9F43EA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AD32421-244D-F2AA-C0B6-6CE11C4DE14E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72EBCB0-D309-6200-4729-7AAAEEDB4A9F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6AB2932D-8B69-D0B6-98B1-4700094C16B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E8C8F49-031C-8600-8574-76EAA3863A6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2C35107-F493-6382-3E37-B5DDD960B8C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041032291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6A32675-E47E-603A-435C-84A0F3B29D21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45D9408-1DED-BFF6-4888-1D05E47551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E0B85CF6-AAF0-1956-3EC7-0B50BB09C55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B36EBD98-D40D-093C-4134-7C7E954A865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02D1701-91A5-F531-95F5-5004047C1E9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ADBB7A30-686C-E7D9-9140-432A660FC49C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CAE79CAE-4CBA-A553-2EE9-635868D0E23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6A50411E-B599-665D-21DC-BC8564E359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13667859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0B832CD6-204C-8703-E04E-BFC05DDD084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2BDF1BE-634A-E8F1-69BB-8456CDDA9630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514501BF-14B6-3A3B-FB06-974E7535A2FD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D7CEC73-574F-9429-F885-B45260051F0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376E0F6F-5651-38EA-F872-39DE7F76DC8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8000685-04E7-FC5E-A144-F25F80111DB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34C35A91-358A-219B-BEA0-53A8F46117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04364397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75B62B6-A4BC-83E0-FF06-C72853FE1D1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9E832D32-267C-4863-9DD1-6AB0E0BAFEDA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B6E0C120-BD66-ABE8-51BD-3E626ED903D7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436B58E7-C277-1C36-258E-3F0EA0E2C9A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243A8D73-8749-5D27-29B5-D6DDDC8024D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3C60DF9-38E5-EADA-D31A-CE5627B62075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54FF6154-2B16-E9F6-7ABE-3615158D8E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0836383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0EA653B-F2B6-91D0-5EED-719CD1BDC23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48D8C0E-26DE-22FC-308E-773E67A0AF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B9F9CBDA-3C21-0F05-3850-F1E845D01C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94DA0EA5-C480-B228-26F4-4043D0F4E78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E4DD2158-ACBC-CF5A-BF95-D8D00AC934A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70618856-441F-51F4-666E-B7A998D56716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F86EC091-765A-DCAD-B739-8C40B003C0E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AF2BC693-153C-5FDF-13FF-B8706547C1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97187396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BCAE8050-F59F-D61A-C0ED-02A985B4095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45A59B33-7AF2-DFA7-7332-5C760BACFFA4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5A5329BF-61D2-9B9E-3685-2B541ABFD00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D338ECEA-3F3D-4DF6-E3D2-1CE9022D299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BCF1E776-88B6-FFCE-5ED6-841EB7C9BEB2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31616EF-4311-EAF0-2C5D-2E59EE59D13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DAB19CD1-3DBB-EF9E-36E7-07C78C24B1B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0136351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816814E-83A4-A127-433B-288FAFD148D7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E6E0D8B-7D0D-7A91-6DEA-B826163F68B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5F28F893-11F1-5FC6-626F-28B3181D396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A8E65881-A0CE-09AA-576B-CEEAF41073F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A932A6C1-8F14-D6A7-158D-937FBBFB638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A6AF7050-E383-9162-F962-07B0CF1EBCDA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50C65234-BB35-AA99-DC9E-5C009891649A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E40B6B13-FA51-E544-ED19-E214933C9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80549133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29A67DD0-5DD2-19DD-80B9-44752D83072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946B04E8-B7C0-7CB2-AF6C-23F86EEF3884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99B9F38C-EB27-F00C-5A02-1CCB189BB490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6E2F0C60-C4C3-63CF-B3A9-EF0E8625EDE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5042502C-FB92-C93A-4253-EE858DFD549A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93BE3CF-46B5-40BE-162F-B1B253AD10F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9AD0928C-F4B7-85FA-ED93-F0941C595B0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6523824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6;p46">
            <a:extLst>
              <a:ext uri="{FF2B5EF4-FFF2-40B4-BE49-F238E27FC236}">
                <a16:creationId xmlns:a16="http://schemas.microsoft.com/office/drawing/2014/main" id="{3B94BC55-7D68-BFF8-4921-2AC2F87BB4E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327;p46">
            <a:extLst>
              <a:ext uri="{FF2B5EF4-FFF2-40B4-BE49-F238E27FC236}">
                <a16:creationId xmlns:a16="http://schemas.microsoft.com/office/drawing/2014/main" id="{33D47416-524C-9260-738C-F98A5A8E3FC5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328;p46">
            <a:extLst>
              <a:ext uri="{FF2B5EF4-FFF2-40B4-BE49-F238E27FC236}">
                <a16:creationId xmlns:a16="http://schemas.microsoft.com/office/drawing/2014/main" id="{6AD53426-28F6-8F04-FB61-F93C4A19B47E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329;p46">
              <a:extLst>
                <a:ext uri="{FF2B5EF4-FFF2-40B4-BE49-F238E27FC236}">
                  <a16:creationId xmlns:a16="http://schemas.microsoft.com/office/drawing/2014/main" id="{F0040600-2FA9-594E-0E14-4A42760E78BB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330;p46">
              <a:extLst>
                <a:ext uri="{FF2B5EF4-FFF2-40B4-BE49-F238E27FC236}">
                  <a16:creationId xmlns:a16="http://schemas.microsoft.com/office/drawing/2014/main" id="{A470DAA5-6F78-ABD9-EF28-9DF47E2B6E14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332;p46">
            <a:extLst>
              <a:ext uri="{FF2B5EF4-FFF2-40B4-BE49-F238E27FC236}">
                <a16:creationId xmlns:a16="http://schemas.microsoft.com/office/drawing/2014/main" id="{1C3AEDBF-9C4F-2699-07E3-70C7D8F2D25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97084716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AD5F2B8-F074-AE51-A2C5-22617AF7E03C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46A0342-A9AB-266F-45C6-27F2833998A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69D0600D-8117-9D4C-ED0A-BF9C588E2C5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7AFC0DA0-1F0E-DD2F-E404-FEF6A69FA3C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C67426C3-EB93-C3EB-E29C-FDC467CA810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15748391-1B83-9B9C-A845-CCF8C3698D2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CAE90C38-ADD1-9FB5-6557-1521EF9E6704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7EAB9E54-9FAC-219F-90B0-684A9D7DA5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28026485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B1B31E86-9842-7904-3397-615E42ED49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E8F0C10-86B3-4D92-6E45-CC5B0AADFE8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3B653BA8-5413-0309-58BB-D06082338A01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A505BCFC-0E20-E3D0-8D31-AB9DAEF69B5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FC933109-C2B4-0B19-83C3-879DF01C3F5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7E5644A-53A9-8DD4-9C2F-F5CC57B9340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7844E675-5C40-E51B-715A-FAF1EF54E93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16710806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E7C6220-D82D-788B-9801-30F50237A0CB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4BA5A5F-AAA6-9522-B82E-D127ED55B60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0BB2C98-231E-91FA-D661-FC2BADC7065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7BF95772-A128-35D9-1F85-A9EA2CE6DB0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31B2A7FE-5335-FF12-7871-4BBD87F1B37B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79B79A24-7CB3-4025-054A-DBCA296ECCA4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5B943624-D4DC-2F6F-530E-136C03845F2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8DFFFEAE-B220-9016-FAC5-DCEA102FC0A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33494174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CE34B356-2739-B4D9-4AD0-0133B09D2E3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8B104056-8AD4-D035-6548-E74040DF096A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B5460CB9-9D18-CA70-72D0-3D429AF207B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CE497626-833D-4568-B5F4-2A3B3BBEC505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B3EB9794-0DC9-A64B-0250-867D1BFA23A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FA35C24-A3E6-819C-2C44-12F0D2BE7B5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D45A902E-CB6C-E7FB-C7C8-E1E24F7AD50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334602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00A1C2C-30DB-8BE7-5454-760AD4D6B165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8D563F4-D98E-8360-68C3-AEA15059F68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BAC2955B-2703-4771-A566-93F2373147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AEF6D002-B4B5-CAD3-F91F-3987DFECE9D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D924188B-660C-B09B-CB14-02F21E26E196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1F12124E-B7F0-3116-F5FC-C6DA9F2646D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CAEBC423-C424-B2F4-C05D-AD3CE7A35718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D3EBE288-59B1-E23B-1B1E-CA5C691981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779314791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A0E58B0F-16EE-78FA-8898-70F3E1F1B32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28983C5E-6A76-028A-E1CF-BE1E63956BF2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72A454C9-F490-2DDD-445F-9C8A0F330A3C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22B0BF16-2DF4-B65C-190A-370C8E2E56BF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43D4C769-A90E-A041-9984-087258729B8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2DCE252-360C-3759-C1B2-E01A4746037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E9AF9044-D576-8EDF-E95D-20A8AB1EB43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436788020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2374311D-AE1A-D736-C58A-0F6A9F6EA1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9867F2C-42E9-931C-9C17-2DB6E44DAC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10604D-2922-FD8B-1BEB-58ABF31F6CF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353EF18A-C5E6-4147-8713-F5586664C4BF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5051BD0-F2CF-EA8F-7C9D-625F5D46A1B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7305DB-7A3A-0FF3-74FB-652A9F8AE9A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FD6804-2105-4F97-A058-72C5E40109D7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4711AF0D-F4C4-38DF-3F12-92B4FD81792F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C802FE4-3459-679C-4AB5-DAF448ADCA3A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C768621A-1332-9ADD-7123-CDDF7962F1D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D6884FDC-B09B-0808-C00A-C068811DE7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95218040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32EB0C5-8DD1-19BA-967A-F7D756382E5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BC657B0-BE38-9BF2-5C03-E0E6AF11EE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E8F4A9-537E-D2D6-CC49-B0071FAF5F7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1BDA0F4-76C9-4A0B-9FB6-611B572E972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AA9193-9989-7A57-FAB8-21FA97FCED0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727FA0-8E83-48A3-C5E1-C0C9A00C264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BCABD3-AA5D-4744-BD6E-F094506F7D74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5934064F-9E11-4B94-8083-64F1C9CBAA07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DDF32B12-2441-B8C9-B978-E0105875EEB3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62E07EC-76DC-CA9E-EBE7-F933C2060B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CDC5F73D-2F34-E464-DF72-16D544D983B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07591273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5EE1CC-CD34-CD2E-676D-4681A3D0A4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93D15A0-F928-31F8-FCDE-3A3972A357D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286C8723-88C3-1368-5C5D-69E8A18FAB1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125E08C-8AD8-B3C5-9CF7-9D109ADCA6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D55B670E-953E-02B8-29C8-7BD6D986E37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92006306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AA363131-E7BF-5BF2-D43C-96180AC35E1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44CA8CDB-2292-2121-B6BF-C81DBF2181B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F16BB460-3E2E-BF8E-73C8-F21C18C7AA5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2F06520-BA5A-EFE0-FDD4-35F6F0671CB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BCDD55D4-DE7E-41AD-A50B-D88A5C7E48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4511124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4;p47">
            <a:extLst>
              <a:ext uri="{FF2B5EF4-FFF2-40B4-BE49-F238E27FC236}">
                <a16:creationId xmlns:a16="http://schemas.microsoft.com/office/drawing/2014/main" id="{9259992D-8A31-C6C5-93C3-AD073E21B9B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35;p47">
            <a:extLst>
              <a:ext uri="{FF2B5EF4-FFF2-40B4-BE49-F238E27FC236}">
                <a16:creationId xmlns:a16="http://schemas.microsoft.com/office/drawing/2014/main" id="{B4625615-B101-2E08-BECE-50C0A82C89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36;p47">
            <a:extLst>
              <a:ext uri="{FF2B5EF4-FFF2-40B4-BE49-F238E27FC236}">
                <a16:creationId xmlns:a16="http://schemas.microsoft.com/office/drawing/2014/main" id="{9C9E8D1A-15FD-DB2C-7528-738FCED755E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37;p47">
            <a:extLst>
              <a:ext uri="{FF2B5EF4-FFF2-40B4-BE49-F238E27FC236}">
                <a16:creationId xmlns:a16="http://schemas.microsoft.com/office/drawing/2014/main" id="{893EDCF5-40E1-BE43-F784-955C56DC3DB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22B87AE-BA78-477B-8F2A-913DFC67C5FD}" type="slidenum">
              <a:t>‹#›</a:t>
            </a:fld>
            <a:endParaRPr lang="en-US"/>
          </a:p>
        </p:txBody>
      </p:sp>
      <p:cxnSp>
        <p:nvCxnSpPr>
          <p:cNvPr id="6" name="Google Shape;338;p47">
            <a:extLst>
              <a:ext uri="{FF2B5EF4-FFF2-40B4-BE49-F238E27FC236}">
                <a16:creationId xmlns:a16="http://schemas.microsoft.com/office/drawing/2014/main" id="{F77DF2FC-318C-F97F-6D44-A4FBD7F3743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39;p47">
            <a:extLst>
              <a:ext uri="{FF2B5EF4-FFF2-40B4-BE49-F238E27FC236}">
                <a16:creationId xmlns:a16="http://schemas.microsoft.com/office/drawing/2014/main" id="{AB53AB1E-75A3-4B1D-EEDB-02587095222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40;p47">
            <a:extLst>
              <a:ext uri="{FF2B5EF4-FFF2-40B4-BE49-F238E27FC236}">
                <a16:creationId xmlns:a16="http://schemas.microsoft.com/office/drawing/2014/main" id="{49519EEA-BCB4-3E5D-66F0-ADBC561DF86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41;p47">
              <a:extLst>
                <a:ext uri="{FF2B5EF4-FFF2-40B4-BE49-F238E27FC236}">
                  <a16:creationId xmlns:a16="http://schemas.microsoft.com/office/drawing/2014/main" id="{43A88DB3-34B6-0C6E-86EB-7D1C09E69B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42;p47">
              <a:extLst>
                <a:ext uri="{FF2B5EF4-FFF2-40B4-BE49-F238E27FC236}">
                  <a16:creationId xmlns:a16="http://schemas.microsoft.com/office/drawing/2014/main" id="{21C59098-9EB2-2472-5750-4D40BEAD355D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43;p47">
                <a:extLst>
                  <a:ext uri="{FF2B5EF4-FFF2-40B4-BE49-F238E27FC236}">
                    <a16:creationId xmlns:a16="http://schemas.microsoft.com/office/drawing/2014/main" id="{13D6B908-81F9-2840-51A1-6A8D03DE447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44;p47">
                <a:extLst>
                  <a:ext uri="{FF2B5EF4-FFF2-40B4-BE49-F238E27FC236}">
                    <a16:creationId xmlns:a16="http://schemas.microsoft.com/office/drawing/2014/main" id="{2A317885-CBD3-D43C-D622-C2447548B46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45;p47" descr="Open quotation mark with solid fill">
            <a:extLst>
              <a:ext uri="{FF2B5EF4-FFF2-40B4-BE49-F238E27FC236}">
                <a16:creationId xmlns:a16="http://schemas.microsoft.com/office/drawing/2014/main" id="{9CA67AFE-E0BB-7F2D-E8E1-0302EADF994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5770098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CA19458-0DB8-8DD2-2D06-5BA0F2554CE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0A48247F-7263-1ECA-B61A-B9B2871DF59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30FCE37-446C-E215-7E9A-A8FD442657F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56DC0D11-A835-5A90-90C7-A3655B59576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34DC85F7-7FAB-D8CF-FA2D-958C06A55E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51BF6E0C-91D8-13DE-FCA5-1766551009D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95479592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25CDE82-5342-923A-AC6A-A2C99F9CD02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1F75FD6-E52A-3346-C234-564E64476B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FB9AD3-C130-8BEC-A1D1-B4ECB08C00F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119EF698-0154-4782-9A96-1FA9ED36FEC4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7ACE43-4CA2-94EF-07D9-06229D0B325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B2DA4B9-C78E-1A6B-2FF0-E7102CCCCC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3D567D-7C5B-47B0-AA63-B3B1EF7C5134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6B031F9-6F02-22C8-9140-0E9E236F7DA1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639E3567-9066-D2D0-E2A2-EB66D6250C5D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0B8BDE19-188F-FCC5-8D76-1482B642529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448D02F9-C9FC-F13C-B836-8BA07D202B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84332347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58B2DA-3020-AACD-E469-97A5044BD58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E11A0301-B085-E3FD-1E26-46590577ABE0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DC0E2FEA-F966-7070-9E0B-D0C1F037DF1A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17474C6-C487-1618-FEF4-1D304FFDB48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4E126F78-1A18-512A-2CDA-3809C46C518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65383956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376C6B93-27DA-38DE-87A4-F981A5B18471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30E011E3-5F0A-F099-E47E-3763EC66A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28A96BC2-1AAE-9D17-5AD7-41B385EF739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19C0E3F-8159-D335-0884-D7FE490077E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943BA9F6-BD34-979D-590D-37CB6786201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1450377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F846684-4B56-5318-173F-148AD1F1932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3F51265C-6889-8072-2D7A-492F88EE667D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7104E59-400D-DF27-D783-89EB4153351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46AACCFA-01E6-3A60-3099-D664B4BA7085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8EA4A57E-BABB-565A-46FE-BCDEE8A0AC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688137F9-D41F-0F80-03EA-1AF503DA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49720838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CD1F8CFB-BD1C-8F9E-A9F1-1CAA8A0FD46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6581404-B7FE-EA3F-D081-C661D635A4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45CF50-20A3-A971-8CE9-C9B615C1C544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CD3C8AC-EA66-4A78-8641-F59C62389C47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60CBBD-389F-882F-C86F-D1A80FEE90C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092EB9-7E52-293B-F35B-79F9993303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DA44F2-56BC-4498-AED2-7BE85C4D0B0B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C3F794B5-7143-51EF-4FE1-F0D85856CE70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07D7696-E417-4C2B-EEF9-F3187849279D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702BEFB2-DFDC-DCD1-4A81-2ACA4CCA307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ECD2998-CBAC-EC63-1C0C-D5847B970AD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07572746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461AA816-B265-0180-6753-E541CDE050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6AC4295-0D32-C5E2-7AF1-950C376CF62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364E7C-52E2-E093-D134-A4F5A1E26048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0103D2C9-3E99-4ED4-BE26-527C84FD3135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520922-C5A8-2A01-4C08-8E30B3E8D36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FCF4F8-E9E2-1ABE-1DA1-D88E127B34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7B31A7-9B97-42E6-A64D-717648F7E41B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5913064D-E6D5-7A63-F5D4-41D2F7FA50C8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A3CB74E7-D370-E920-3991-F58F816ABFE7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9504AC1E-683B-0133-8E0C-F988A7B26F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91D7D8A5-78C5-0E18-D71C-1B78D9B05DD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44912258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7658A47-B996-5F1B-EAF4-35B5BE5310A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A328169-5DD6-54DE-5BBE-FF103DE079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3A3010-B1BE-0C43-E62C-893C04EE1A0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3DAB4D54-47C9-433F-887C-8B05D964AF95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549A8B-4A9B-2371-126D-423F6B3E7D7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829031A-5E03-3CD1-5A83-7D00CC55BDB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0EEF65-7DEB-4716-98C5-B370213081A8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3451248-83B9-031A-F519-5E54806066B4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0201C0A3-6125-A332-DDA7-10257D6311E9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38AA660-8562-5E57-5573-A96F05052B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49D59A78-60EA-E846-9950-D4ED2820970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64984009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E4CD72-949D-0CFD-1E1F-B0EE51E0BDC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3BEA00B4-D0E1-C444-E95B-63F48729495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63BFDF97-61C0-6276-E45E-4BEB62C2EBF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5029525-4D00-BDF4-2BF7-5ADDFF3FD0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E02D675A-252C-BCA7-37E8-F1E23248BD8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45326588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8717003-9EAB-6766-A9F7-8DC6CAB27E67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A513349-B4F9-E1FE-22C8-9AB0532B82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EA3FDC94-FEC6-A4E9-DD81-5000EE52FF7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02D3B80-B5BD-4D26-C534-05D8A094A7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18A9738D-88A6-74AF-BCEC-6258F74CF67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9139532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7;p48">
            <a:extLst>
              <a:ext uri="{FF2B5EF4-FFF2-40B4-BE49-F238E27FC236}">
                <a16:creationId xmlns:a16="http://schemas.microsoft.com/office/drawing/2014/main" id="{BB17B9A5-79E4-6E2F-70F5-8C9EDE3DE25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348;p48">
            <a:extLst>
              <a:ext uri="{FF2B5EF4-FFF2-40B4-BE49-F238E27FC236}">
                <a16:creationId xmlns:a16="http://schemas.microsoft.com/office/drawing/2014/main" id="{C4EE8863-05BF-CBB1-65FF-864D831D1E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349;p48">
            <a:extLst>
              <a:ext uri="{FF2B5EF4-FFF2-40B4-BE49-F238E27FC236}">
                <a16:creationId xmlns:a16="http://schemas.microsoft.com/office/drawing/2014/main" id="{CB93CF9E-2288-CA26-3654-4242F8D272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350;p48">
            <a:extLst>
              <a:ext uri="{FF2B5EF4-FFF2-40B4-BE49-F238E27FC236}">
                <a16:creationId xmlns:a16="http://schemas.microsoft.com/office/drawing/2014/main" id="{DCA29E88-D886-BF2F-95DC-C25A276C60D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7E7ED0F-D1A3-4A4A-ABE4-1AC853F806BD}" type="slidenum">
              <a:t>‹#›</a:t>
            </a:fld>
            <a:endParaRPr lang="en-US"/>
          </a:p>
        </p:txBody>
      </p:sp>
      <p:cxnSp>
        <p:nvCxnSpPr>
          <p:cNvPr id="6" name="Google Shape;351;p48">
            <a:extLst>
              <a:ext uri="{FF2B5EF4-FFF2-40B4-BE49-F238E27FC236}">
                <a16:creationId xmlns:a16="http://schemas.microsoft.com/office/drawing/2014/main" id="{1C4E6284-3B48-B60F-359A-B61D07CCB02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352;p48">
            <a:extLst>
              <a:ext uri="{FF2B5EF4-FFF2-40B4-BE49-F238E27FC236}">
                <a16:creationId xmlns:a16="http://schemas.microsoft.com/office/drawing/2014/main" id="{1273FF81-1119-655B-6C9F-4DC3505D746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353;p48">
            <a:extLst>
              <a:ext uri="{FF2B5EF4-FFF2-40B4-BE49-F238E27FC236}">
                <a16:creationId xmlns:a16="http://schemas.microsoft.com/office/drawing/2014/main" id="{7841E070-BD0D-869E-0EBA-85183B1CAE9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354;p48">
              <a:extLst>
                <a:ext uri="{FF2B5EF4-FFF2-40B4-BE49-F238E27FC236}">
                  <a16:creationId xmlns:a16="http://schemas.microsoft.com/office/drawing/2014/main" id="{C8C87C12-320E-94A9-0446-9259F8D2E8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355;p48">
              <a:extLst>
                <a:ext uri="{FF2B5EF4-FFF2-40B4-BE49-F238E27FC236}">
                  <a16:creationId xmlns:a16="http://schemas.microsoft.com/office/drawing/2014/main" id="{FA3AF6CC-A87B-ABCB-AF66-0028B6BA771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356;p48">
                <a:extLst>
                  <a:ext uri="{FF2B5EF4-FFF2-40B4-BE49-F238E27FC236}">
                    <a16:creationId xmlns:a16="http://schemas.microsoft.com/office/drawing/2014/main" id="{5DD40C42-870B-E967-5257-15008CF2811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357;p48">
                <a:extLst>
                  <a:ext uri="{FF2B5EF4-FFF2-40B4-BE49-F238E27FC236}">
                    <a16:creationId xmlns:a16="http://schemas.microsoft.com/office/drawing/2014/main" id="{98B3C517-CA68-CED9-F83E-E0D67437627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358;p48" descr="Open quotation mark with solid fill">
            <a:extLst>
              <a:ext uri="{FF2B5EF4-FFF2-40B4-BE49-F238E27FC236}">
                <a16:creationId xmlns:a16="http://schemas.microsoft.com/office/drawing/2014/main" id="{DDB711F7-0E0D-548C-7908-DF2CFBA9C4D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34040673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00885E47-E0E8-1618-5DC2-4E960B1F483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6F09383B-A876-891C-A1BA-7321AA647F5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69D25AE-6F41-FF10-6312-FEB69D41F44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8E364B8-3B08-271C-B14A-D6018515124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08AF1E1A-1CC9-A9A6-1BB7-65DAA5F40C6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EEA37EDA-7777-088B-013D-5E4321AC86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60771383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EECF97EA-5A11-2F68-D2BB-BA8EFF413C7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CC2A130-26B4-459D-EC15-C3A6F40E181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4D3DE7-D818-D32D-0A63-B12C1AE2143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3C2454AF-8AD5-42D5-B22C-AF1D904F4E16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CF01C2-85F3-ABCC-228E-016E30ED1B4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FA045A-278D-314E-EFFC-D8261BAC899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4F1D6E-A927-42CF-BA58-8345F3DFAB7E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1E00DD84-3D32-C1FF-5544-A4003C5ED09E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DAB75FED-F41A-293F-3C0E-3095E52F0169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B5CA384-7BDA-0989-3D1D-9746BC2A48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B6A15D3-560F-C409-9B7A-D5AE6D913A3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6945865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E0F672-B2F1-E491-2777-2ACBEC1BB9C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D7624F48-D447-322E-FB19-365AD7F7F7A2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CBA9E68-C2AC-F9DC-6BC1-37F81CE6C1A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885ECC4-7E0D-73F7-605F-B9DD34E7D21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FC3D5073-EE94-ABB9-7715-35C14A6BF8B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56840069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67A8ACE-2B06-0DE9-C776-3B81DF8BE3EB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226F7E90-32AA-CE03-3B82-2698C4A100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7073EF64-9AD1-FCAD-E555-5A7A8154136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A97B610-69F5-FF9D-1E23-0239720092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F0DFD9C4-EB75-20F7-AD8C-FDD70E582FF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02030373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71F5CD2-A73E-11DE-27CD-7C4446A2E4E0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0EF0D9F2-B7E5-E31B-CB8D-699BC808988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3FF7980-66D1-0BC0-5867-DB23C7471C3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B335787C-F619-AD3F-6BE2-2AB70A3CFA9B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75DEE9A0-7722-3266-D88F-7B80937DE1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B488EC1D-533A-3663-46AF-9D953BD98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59742880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E18031-219F-FCAA-56B4-1C7027852B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2A61955D-6D80-CF47-25A7-8AD057A8854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D428F97C-3127-B212-A41D-7A0718906D46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0F4D6B-48BE-EEA6-A134-DBBBF43F684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265B0C46-4842-2564-53CC-1362ACDD651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3347971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2A4EC5A-8EDE-C5C9-C790-21FE9D86EB6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66B7A46-AB6E-A24F-532A-8FD38FC2DCD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EAEB635B-19A2-17E1-E90D-D5130BE7676D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C2E8ACC-57CE-4085-5280-81AB3237B5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CC9D648A-68EF-8410-F9C4-0E3F111B5AF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99943719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327FBF64-9AF9-7442-7381-C87FC323827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0245ACD0-E0A2-5791-E4AD-334BE55711D0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49035F4-7B89-737A-AC49-E0E6B71DB69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BE0BBEDB-B2A5-303D-8812-47273BCA952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5A27EEF8-5D5F-2882-124C-05A8735AE1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ACC6B661-FAE1-BCCF-C333-2D91E2D059E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15636764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257F04F2-B41A-E511-4735-9F535C8FF7A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3EF81FF-DA27-5999-65E0-915F019976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6EB53B-A0A4-8849-8C2E-BF507D4AE5E4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5EAD2D5-BA86-4AC6-9D83-C5254C3A912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09019F5-2011-EB53-D06C-AADD050F285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035BA9-24C7-DDC6-0012-59862B0EA63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C9BA45-B5A9-4BC8-AA25-B4C490AD9825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5A2D52FA-4FE9-3694-1058-144132E7B427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FF8CF2C1-269A-7570-C370-208C15A9CEA1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1FC215F6-ECD1-846F-9FF3-019EBB0BE49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569EE179-91D7-BFFF-AC96-DA637BEF2C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052590115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3AAD7E-3D0E-E04A-F1BE-B9FACD0F99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93259E4D-6A02-A529-6C7B-5FD4CA28895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B2177E7A-0DE9-79BC-02D6-E12E4D6EE4CF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52D536-A17A-E428-C2B7-4F60CA85A23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06385D68-6152-5E17-9CAB-10613E4842F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4897829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60;p49">
            <a:extLst>
              <a:ext uri="{FF2B5EF4-FFF2-40B4-BE49-F238E27FC236}">
                <a16:creationId xmlns:a16="http://schemas.microsoft.com/office/drawing/2014/main" id="{30371887-FCEC-26C6-A266-338E16DB4E8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61;p49">
              <a:extLst>
                <a:ext uri="{FF2B5EF4-FFF2-40B4-BE49-F238E27FC236}">
                  <a16:creationId xmlns:a16="http://schemas.microsoft.com/office/drawing/2014/main" id="{87DD6FD0-2AAF-7C5C-FF8B-C0D69A64F7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62;p49">
              <a:extLst>
                <a:ext uri="{FF2B5EF4-FFF2-40B4-BE49-F238E27FC236}">
                  <a16:creationId xmlns:a16="http://schemas.microsoft.com/office/drawing/2014/main" id="{9B1D07CE-6540-0362-DF32-8404CB2EB50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63;p49">
                <a:extLst>
                  <a:ext uri="{FF2B5EF4-FFF2-40B4-BE49-F238E27FC236}">
                    <a16:creationId xmlns:a16="http://schemas.microsoft.com/office/drawing/2014/main" id="{C606663F-86C9-76BD-E242-F3B5DE47635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64;p49">
                <a:extLst>
                  <a:ext uri="{FF2B5EF4-FFF2-40B4-BE49-F238E27FC236}">
                    <a16:creationId xmlns:a16="http://schemas.microsoft.com/office/drawing/2014/main" id="{6536AF52-F984-74B2-79E2-83D6A7B134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65;p49">
            <a:extLst>
              <a:ext uri="{FF2B5EF4-FFF2-40B4-BE49-F238E27FC236}">
                <a16:creationId xmlns:a16="http://schemas.microsoft.com/office/drawing/2014/main" id="{96A38B22-5FDF-B802-599D-E9F81EF3D86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66;p49">
            <a:extLst>
              <a:ext uri="{FF2B5EF4-FFF2-40B4-BE49-F238E27FC236}">
                <a16:creationId xmlns:a16="http://schemas.microsoft.com/office/drawing/2014/main" id="{B1686E60-643E-4C21-CA39-1091958BBD9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367;p49">
            <a:extLst>
              <a:ext uri="{FF2B5EF4-FFF2-40B4-BE49-F238E27FC236}">
                <a16:creationId xmlns:a16="http://schemas.microsoft.com/office/drawing/2014/main" id="{94285B71-87CA-1DB2-99FA-9578E5A35C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EC9880B-2AC1-4C57-A578-D80C0E3EAE44}" type="slidenum">
              <a:t>‹#›</a:t>
            </a:fld>
            <a:endParaRPr lang="en-US"/>
          </a:p>
        </p:txBody>
      </p:sp>
      <p:cxnSp>
        <p:nvCxnSpPr>
          <p:cNvPr id="10" name="Google Shape;368;p49">
            <a:extLst>
              <a:ext uri="{FF2B5EF4-FFF2-40B4-BE49-F238E27FC236}">
                <a16:creationId xmlns:a16="http://schemas.microsoft.com/office/drawing/2014/main" id="{93E29AE7-8C05-C219-20AC-61D67B5504D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369;p49">
            <a:extLst>
              <a:ext uri="{FF2B5EF4-FFF2-40B4-BE49-F238E27FC236}">
                <a16:creationId xmlns:a16="http://schemas.microsoft.com/office/drawing/2014/main" id="{49F5CD02-E8DE-2085-A67A-269412C3613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64359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E2415D5E-83F2-9A33-D578-435B71EE508D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C022181C-A0E9-E134-9B7F-AB0EC52A31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7CD65039-F530-7EA1-1FF3-BF4240ACD8E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0E45D85-7DF3-B1B8-F9F5-0BF591EF33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782E5B00-336B-0FEF-6FFB-8F3B160DCE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811625402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43FA4B6-3334-F901-4140-0E79569EFCCC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C8270735-0CD7-797B-F081-881A177A269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C82E49A-35B5-EBFC-2934-0E438ED58CF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08CFE21B-CE67-A689-EB70-3816E87065B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E87D332E-3280-626B-FC6E-960CBC54F8F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5B36D9D8-8529-190F-6C60-F72F83AC964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27021651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B94D54-2842-7EDE-F313-692B53FC076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E5E00784-F23E-3CB0-2F62-0015B493BC6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4151EF05-818E-E29F-4B94-8A3ED0EFE457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EB16E18-DCBC-EE83-60CF-F2EE809CAA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507C2BC7-265F-FE09-85E2-9E46E73031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21007488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493D825-6A1D-ED4D-9B00-FAC231F9C2CA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38A8F3D7-F492-FEC9-54C0-7C47CDBD8E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16551B7E-BF98-98CA-C33A-1823F3D1C45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62E26B2-9333-FA34-32D1-B9DF8CFD08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5ECBF13C-CF65-855C-8717-009D9F8ED0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016904432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1260A620-1DB5-E89E-655C-1FEDD2ADC92D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0F7A3756-6E15-72DE-4D07-B75085510F29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738B5B5-9406-FF0B-5F16-28591EE8DE7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5204D8B9-7FD6-D4FF-E624-BFFDEDB6636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21E7DC96-BD81-317D-2AB5-BAE990A04E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9B5A5C0D-C2D3-745D-79C0-380362A925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738149984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711565-3C37-0E9D-37C3-39036FA48A7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7B689C0E-B739-24C4-7AE2-61F44F7A5C38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7F1483F2-E177-CED4-591C-C9A0E47B1F24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3B942D0-C668-1DBF-777E-0FAB9A1C2B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0993" indent="-380993">
              <a:defRPr sz="2133">
                <a:latin typeface="Verdana"/>
                <a:ea typeface="Verdana"/>
                <a:cs typeface="Verdana"/>
              </a:defRPr>
            </a:lvl1pPr>
            <a:lvl2pPr marL="380993" lvl="0" indent="-380993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447C5BBF-51CF-B743-C47F-D37DBE5DDC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12929926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6DC3849-463B-D3DD-15BF-979D336CBDB9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DA7E6732-D88E-C5E3-648D-FFB03A1376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9E1DBC1B-B994-2217-B51E-EBC1FF6745E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B542994-B674-A8A2-B3B6-B0888B407C4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C1D36E3D-97A4-65CC-7F74-9749D901E89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678104858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5442A398-0AE2-26A5-EC4C-88872BF5845E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BF761327-3173-29C8-74ED-A87621D2487C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95A7205-A56B-BDB3-0DE6-036EABAFA6D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A8B2CA90-1DA8-EF7E-24D8-B1F5B0F1920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22"/>
            <a:ext cx="5466557" cy="3085414"/>
          </a:xfrm>
        </p:spPr>
        <p:txBody>
          <a:bodyPr/>
          <a:lstStyle>
            <a:lvl1pPr marL="0" indent="0" defTabSz="914372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E5227629-8FA1-FF3F-FD9B-1C104676AF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21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34FA7404-5964-9182-D6E0-970EEC7630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82814900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6A4A42F-F82D-65F2-91D5-B0505B501E3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8188BD2-CE35-1FF9-E779-D5BDAEFFD14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8B4CD81F-CAC7-F806-40D7-31D2F4CDE9D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3201B7F5-657E-FA23-3BB0-942D1A5D6F9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AA681000-8ACD-926B-D8C0-B4728721178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92CA13B4-6C6B-7193-2643-23161EC56D6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5B13078-F522-4CDD-32A7-1A7EEA27636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0BC2A6B0-629E-D754-A264-1BD4678481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95158192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07480762-69CD-764F-600C-A7590F09DE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F093C238-3B5C-CE16-B1E7-78D3C2566C7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AEE8A2A2-7A96-09CB-EA18-30DB61F3E955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E795CFDB-7CAD-E074-51FC-E19A866EE187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7EBB8B1B-EAFB-C789-6AF4-24EF1D10E670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B5164C6-D3CA-A518-47C5-BF6A4B51FAF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76B6854F-965A-DC20-8C0B-6B675F38684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6244872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1;p50">
            <a:extLst>
              <a:ext uri="{FF2B5EF4-FFF2-40B4-BE49-F238E27FC236}">
                <a16:creationId xmlns:a16="http://schemas.microsoft.com/office/drawing/2014/main" id="{AA8FA65B-2F71-A11B-F534-DAB7FDE123D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372;p50">
            <a:extLst>
              <a:ext uri="{FF2B5EF4-FFF2-40B4-BE49-F238E27FC236}">
                <a16:creationId xmlns:a16="http://schemas.microsoft.com/office/drawing/2014/main" id="{DDFB2D08-C85B-F070-9998-5AAAA865C34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373;p50">
            <a:extLst>
              <a:ext uri="{FF2B5EF4-FFF2-40B4-BE49-F238E27FC236}">
                <a16:creationId xmlns:a16="http://schemas.microsoft.com/office/drawing/2014/main" id="{7ED82252-479A-BDE2-BF89-33ABCAC34E1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374;p50">
              <a:extLst>
                <a:ext uri="{FF2B5EF4-FFF2-40B4-BE49-F238E27FC236}">
                  <a16:creationId xmlns:a16="http://schemas.microsoft.com/office/drawing/2014/main" id="{59699522-0CCC-A9D3-EDB7-DDFE2B5192A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375;p50">
              <a:extLst>
                <a:ext uri="{FF2B5EF4-FFF2-40B4-BE49-F238E27FC236}">
                  <a16:creationId xmlns:a16="http://schemas.microsoft.com/office/drawing/2014/main" id="{2C228BA9-2DE4-FBFA-DD5F-1D07C073A39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376;p50">
                <a:extLst>
                  <a:ext uri="{FF2B5EF4-FFF2-40B4-BE49-F238E27FC236}">
                    <a16:creationId xmlns:a16="http://schemas.microsoft.com/office/drawing/2014/main" id="{28C9E69A-1D9A-8343-A5C5-44348958875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377;p50">
                <a:extLst>
                  <a:ext uri="{FF2B5EF4-FFF2-40B4-BE49-F238E27FC236}">
                    <a16:creationId xmlns:a16="http://schemas.microsoft.com/office/drawing/2014/main" id="{9F4145D4-2062-B79A-B667-2F7D03CDFEC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378;p50">
            <a:extLst>
              <a:ext uri="{FF2B5EF4-FFF2-40B4-BE49-F238E27FC236}">
                <a16:creationId xmlns:a16="http://schemas.microsoft.com/office/drawing/2014/main" id="{8AAD34C1-6954-ECC9-7204-1728EC83D8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379;p50">
            <a:extLst>
              <a:ext uri="{FF2B5EF4-FFF2-40B4-BE49-F238E27FC236}">
                <a16:creationId xmlns:a16="http://schemas.microsoft.com/office/drawing/2014/main" id="{54E0373A-7EFB-3A6E-0E95-C47B6A7B215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D1571306-2AEF-478D-B791-1396836086E5}" type="slidenum">
              <a:t>‹#›</a:t>
            </a:fld>
            <a:endParaRPr lang="en-US"/>
          </a:p>
        </p:txBody>
      </p:sp>
      <p:cxnSp>
        <p:nvCxnSpPr>
          <p:cNvPr id="11" name="Google Shape;380;p50">
            <a:extLst>
              <a:ext uri="{FF2B5EF4-FFF2-40B4-BE49-F238E27FC236}">
                <a16:creationId xmlns:a16="http://schemas.microsoft.com/office/drawing/2014/main" id="{F4BAA2FC-9845-DD2B-A521-22F792BC846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381;p50">
            <a:extLst>
              <a:ext uri="{FF2B5EF4-FFF2-40B4-BE49-F238E27FC236}">
                <a16:creationId xmlns:a16="http://schemas.microsoft.com/office/drawing/2014/main" id="{678F1D3A-8AFB-18B0-486E-1BEDE72D6D2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0731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7" hidden="1">
            <a:extLst>
              <a:ext uri="{FF2B5EF4-FFF2-40B4-BE49-F238E27FC236}">
                <a16:creationId xmlns:a16="http://schemas.microsoft.com/office/drawing/2014/main" id="{43996906-3A06-F412-D1C8-81C0C7642BEC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7" hidden="1">
                        <a:extLst>
                          <a:ext uri="{FF2B5EF4-FFF2-40B4-BE49-F238E27FC236}">
                            <a16:creationId xmlns:a16="http://schemas.microsoft.com/office/drawing/2014/main" id="{43996906-3A06-F412-D1C8-81C0C7642B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6">
            <a:extLst>
              <a:ext uri="{FF2B5EF4-FFF2-40B4-BE49-F238E27FC236}">
                <a16:creationId xmlns:a16="http://schemas.microsoft.com/office/drawing/2014/main" id="{AF9F545F-DD16-EDB5-1207-D7B1EE3445C7}"/>
              </a:ext>
            </a:extLst>
          </p:cNvPr>
          <p:cNvSpPr/>
          <p:nvPr/>
        </p:nvSpPr>
        <p:spPr>
          <a:xfrm>
            <a:off x="-21168" y="6629400"/>
            <a:ext cx="12213165" cy="228600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4" name="Picture 13">
            <a:extLst>
              <a:ext uri="{FF2B5EF4-FFF2-40B4-BE49-F238E27FC236}">
                <a16:creationId xmlns:a16="http://schemas.microsoft.com/office/drawing/2014/main" id="{C34A3015-331A-7343-0534-60535DD4CDD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945971" y="408517"/>
            <a:ext cx="3706282" cy="18139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5" name="Group 11">
            <a:extLst>
              <a:ext uri="{FF2B5EF4-FFF2-40B4-BE49-F238E27FC236}">
                <a16:creationId xmlns:a16="http://schemas.microsoft.com/office/drawing/2014/main" id="{F6C7B253-9775-759F-B3E0-54FD61F00AF2}"/>
              </a:ext>
            </a:extLst>
          </p:cNvPr>
          <p:cNvGrpSpPr/>
          <p:nvPr/>
        </p:nvGrpSpPr>
        <p:grpSpPr>
          <a:xfrm>
            <a:off x="0" y="0"/>
            <a:ext cx="1862669" cy="6629400"/>
            <a:chOff x="0" y="0"/>
            <a:chExt cx="1862669" cy="6629400"/>
          </a:xfrm>
        </p:grpSpPr>
        <p:sp>
          <p:nvSpPr>
            <p:cNvPr id="6" name="Rectangle 9">
              <a:extLst>
                <a:ext uri="{FF2B5EF4-FFF2-40B4-BE49-F238E27FC236}">
                  <a16:creationId xmlns:a16="http://schemas.microsoft.com/office/drawing/2014/main" id="{76EE1FF9-4A40-4E73-915A-C27F7D19A58A}"/>
                </a:ext>
              </a:extLst>
            </p:cNvPr>
            <p:cNvSpPr/>
            <p:nvPr/>
          </p:nvSpPr>
          <p:spPr>
            <a:xfrm>
              <a:off x="0" y="0"/>
              <a:ext cx="1782229" cy="6629400"/>
            </a:xfrm>
            <a:prstGeom prst="rect">
              <a:avLst/>
            </a:prstGeom>
            <a:solidFill>
              <a:srgbClr val="8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4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1EC6339F-80E4-A19A-55DE-D15FFAC5B1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7219" t="16937" r="72250" b="20589"/>
            <a:stretch>
              <a:fillRect/>
            </a:stretch>
          </p:blipFill>
          <p:spPr>
            <a:xfrm>
              <a:off x="0" y="0"/>
              <a:ext cx="1862669" cy="6629400"/>
            </a:xfrm>
            <a:prstGeom prst="rect">
              <a:avLst/>
            </a:prstGeom>
            <a:solidFill>
              <a:srgbClr val="79818A"/>
            </a:solidFill>
            <a:ln cap="flat">
              <a:noFill/>
            </a:ln>
          </p:spPr>
        </p:pic>
      </p:grpSp>
      <p:sp>
        <p:nvSpPr>
          <p:cNvPr id="8" name="Subtitle 2">
            <a:extLst>
              <a:ext uri="{FF2B5EF4-FFF2-40B4-BE49-F238E27FC236}">
                <a16:creationId xmlns:a16="http://schemas.microsoft.com/office/drawing/2014/main" id="{4164CB07-F56C-B311-E917-717A9446225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147492" y="4195760"/>
            <a:ext cx="5488512" cy="365760"/>
          </a:xfr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F09EEC9D-A986-5968-4878-386E6406928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1871" y="1806424"/>
            <a:ext cx="10189826" cy="2278209"/>
          </a:xfrm>
        </p:spPr>
        <p:txBody>
          <a:bodyPr anchor="b"/>
          <a:lstStyle>
            <a:lvl1pPr>
              <a:defRPr sz="5333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26055003-A086-6988-9649-B4D8B30ADEC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4600575"/>
            <a:ext cx="5486400" cy="365760"/>
          </a:xfr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071A1DA6-4274-8840-901E-74D795956D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47483" y="5005389"/>
            <a:ext cx="5486400" cy="365760"/>
          </a:xfr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88606722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363408C8-AF70-473F-1749-E48C8FB7FE80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363408C8-AF70-473F-1749-E48C8FB7FE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03F10EDC-7424-EC0C-C53E-E556E4C975F6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1C2E54C2-1AE7-B8CD-EFFD-B1BCF76688BF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1C2E54C2-1AE7-B8CD-EFFD-B1BCF76688B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2A409E42-D2CE-BF37-DC2F-FA54B6AC2E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03DC3899-C176-90FF-BDAC-AE599B23A7A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marL="380993" indent="-380993">
              <a:buFont typeface="Wingdings" pitchFamily="2"/>
              <a:buChar char="§"/>
              <a:defRPr sz="1867" b="1"/>
            </a:lvl1pPr>
            <a:lvl2pPr marL="609584" indent="-296329">
              <a:buChar char="̶"/>
              <a:defRPr sz="1867"/>
            </a:lvl2pPr>
            <a:lvl3pPr marL="922839" indent="-313255">
              <a:defRPr sz="1867"/>
            </a:lvl3pPr>
            <a:lvl4pPr marL="1219169" indent="-296329">
              <a:buFont typeface="Wingdings" pitchFamily="2"/>
              <a:buChar char="ü"/>
              <a:defRPr sz="1867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B4FC636-F551-8402-3FF9-28362D346E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32" y="5969002"/>
            <a:ext cx="8074901" cy="649818"/>
          </a:xfrm>
        </p:spPr>
        <p:txBody>
          <a:bodyPr anchor="b"/>
          <a:lstStyle>
            <a:lvl1pPr>
              <a:defRPr sz="1333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8A93E24E-F75F-2C97-1E46-EE6F33E1D69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5BBE8CD2-2AEC-4560-A950-F31F1EEB2A93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13F58217-7C07-3F91-1DB1-8E67C09B619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96320949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;p6">
            <a:extLst>
              <a:ext uri="{FF2B5EF4-FFF2-40B4-BE49-F238E27FC236}">
                <a16:creationId xmlns:a16="http://schemas.microsoft.com/office/drawing/2014/main" id="{53B04111-97BB-BF05-2F87-C08DA771234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9;p6">
              <a:extLst>
                <a:ext uri="{FF2B5EF4-FFF2-40B4-BE49-F238E27FC236}">
                  <a16:creationId xmlns:a16="http://schemas.microsoft.com/office/drawing/2014/main" id="{B1558C63-75F1-9124-E889-3D2D3DEB7E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0;p6">
              <a:extLst>
                <a:ext uri="{FF2B5EF4-FFF2-40B4-BE49-F238E27FC236}">
                  <a16:creationId xmlns:a16="http://schemas.microsoft.com/office/drawing/2014/main" id="{0D27846C-0C67-BA2F-B756-34DDF3D2620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1;p6">
                <a:extLst>
                  <a:ext uri="{FF2B5EF4-FFF2-40B4-BE49-F238E27FC236}">
                    <a16:creationId xmlns:a16="http://schemas.microsoft.com/office/drawing/2014/main" id="{48E7024C-1EA6-9569-3DEB-7660827F492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2;p6">
                <a:extLst>
                  <a:ext uri="{FF2B5EF4-FFF2-40B4-BE49-F238E27FC236}">
                    <a16:creationId xmlns:a16="http://schemas.microsoft.com/office/drawing/2014/main" id="{C780B885-3E1B-33E7-A90F-425CE016B11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;p6">
            <a:extLst>
              <a:ext uri="{FF2B5EF4-FFF2-40B4-BE49-F238E27FC236}">
                <a16:creationId xmlns:a16="http://schemas.microsoft.com/office/drawing/2014/main" id="{9583E17B-896A-8B0C-8229-A3454910E9A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;p6">
            <a:extLst>
              <a:ext uri="{FF2B5EF4-FFF2-40B4-BE49-F238E27FC236}">
                <a16:creationId xmlns:a16="http://schemas.microsoft.com/office/drawing/2014/main" id="{7DDFE8BC-147F-2B3D-5498-56B5E5AEE83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457200" indent="-342900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65;p6">
            <a:extLst>
              <a:ext uri="{FF2B5EF4-FFF2-40B4-BE49-F238E27FC236}">
                <a16:creationId xmlns:a16="http://schemas.microsoft.com/office/drawing/2014/main" id="{AFE7A931-6B45-E085-BED9-BB07C67FB20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D8190DFF-93EA-488A-9844-8F197A602817}" type="slidenum">
              <a:t>‹#›</a:t>
            </a:fld>
            <a:endParaRPr lang="en-US"/>
          </a:p>
        </p:txBody>
      </p:sp>
      <p:cxnSp>
        <p:nvCxnSpPr>
          <p:cNvPr id="10" name="Google Shape;66;p6">
            <a:extLst>
              <a:ext uri="{FF2B5EF4-FFF2-40B4-BE49-F238E27FC236}">
                <a16:creationId xmlns:a16="http://schemas.microsoft.com/office/drawing/2014/main" id="{AF884C2A-BF77-ADF2-8358-074D7737D91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67;p6">
            <a:extLst>
              <a:ext uri="{FF2B5EF4-FFF2-40B4-BE49-F238E27FC236}">
                <a16:creationId xmlns:a16="http://schemas.microsoft.com/office/drawing/2014/main" id="{4B6957F8-46D4-EAA0-C0A4-48610D1ED84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5273614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;p11">
            <a:extLst>
              <a:ext uri="{FF2B5EF4-FFF2-40B4-BE49-F238E27FC236}">
                <a16:creationId xmlns:a16="http://schemas.microsoft.com/office/drawing/2014/main" id="{D36D2C11-E34A-E659-5DE2-918699962B4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21" tIns="45701" rIns="91421" bIns="45701"/>
          <a:lstStyle>
            <a:lvl1pPr marL="457200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;p11">
            <a:extLst>
              <a:ext uri="{FF2B5EF4-FFF2-40B4-BE49-F238E27FC236}">
                <a16:creationId xmlns:a16="http://schemas.microsoft.com/office/drawing/2014/main" id="{334BB59D-64FA-7EF7-3931-8E22A05F7AB0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1;p11">
            <a:extLst>
              <a:ext uri="{FF2B5EF4-FFF2-40B4-BE49-F238E27FC236}">
                <a16:creationId xmlns:a16="http://schemas.microsoft.com/office/drawing/2014/main" id="{F6FD0A8B-7F11-11D8-5836-2E02FDB480C3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12;p11">
              <a:extLst>
                <a:ext uri="{FF2B5EF4-FFF2-40B4-BE49-F238E27FC236}">
                  <a16:creationId xmlns:a16="http://schemas.microsoft.com/office/drawing/2014/main" id="{3F399C6C-45B5-DF69-3D42-9C9F68676B94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3;p11">
              <a:extLst>
                <a:ext uri="{FF2B5EF4-FFF2-40B4-BE49-F238E27FC236}">
                  <a16:creationId xmlns:a16="http://schemas.microsoft.com/office/drawing/2014/main" id="{770D28BF-8B87-0985-3793-85F560A24D2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5;p11">
            <a:extLst>
              <a:ext uri="{FF2B5EF4-FFF2-40B4-BE49-F238E27FC236}">
                <a16:creationId xmlns:a16="http://schemas.microsoft.com/office/drawing/2014/main" id="{11B3F00B-32E7-9AE8-DB4F-4FE91D30991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03988485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917F6338-FF93-6C3D-BD90-CDDE4ECCDB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1">
            <a:extLst>
              <a:ext uri="{FF2B5EF4-FFF2-40B4-BE49-F238E27FC236}">
                <a16:creationId xmlns:a16="http://schemas.microsoft.com/office/drawing/2014/main" id="{C59E2EDC-67AD-707E-28BF-873A08204F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9A407421-E570-A991-8751-A93A5064BB2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4000">
                <a:solidFill>
                  <a:srgbClr val="79818A"/>
                </a:solidFill>
              </a:defRPr>
            </a:lvl1pPr>
            <a:lvl2pPr marL="0" lvl="0" indent="0">
              <a:spcBef>
                <a:spcPts val="0"/>
              </a:spcBef>
              <a:buNone/>
              <a:defRPr sz="4000">
                <a:solidFill>
                  <a:srgbClr val="79818A"/>
                </a:solidFill>
              </a:defRPr>
            </a:lvl2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F63EC3-7D22-CC48-8209-7250246301E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56" y="4775655"/>
            <a:ext cx="4180792" cy="783320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lvl="0" indent="0">
              <a:spcBef>
                <a:spcPts val="1000"/>
              </a:spcBef>
              <a:buNone/>
              <a:defRPr>
                <a:solidFill>
                  <a:srgbClr val="FFFFFF"/>
                </a:solidFill>
              </a:defRPr>
            </a:lvl2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486556428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1A8DAE5A-EAD5-0894-C4F6-FE3218C52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1" y="758"/>
            <a:ext cx="12189290" cy="685647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8B50BE2D-7F69-2325-B47F-9BE2DC273C3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Heading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B222A697-CB04-DFF9-209A-4AED81D2923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0904E90C-B2AD-48F3-B1CD-876383457253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1BBB30FA-8932-B2DD-D502-196EF5864A1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8203" y="1825627"/>
            <a:ext cx="10515600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24027731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>
            <a:extLst>
              <a:ext uri="{FF2B5EF4-FFF2-40B4-BE49-F238E27FC236}">
                <a16:creationId xmlns:a16="http://schemas.microsoft.com/office/drawing/2014/main" id="{6808F7B7-05F1-C3DD-FADB-C10A2904F8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BE6FAC35-5D8F-2564-5FFD-41DFC3ED87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62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Header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C5D8E00E-21D3-9383-E4A5-449F6DD17C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324FE6C2-FC41-4412-B94E-3FD1419C6E45}" type="slidenum">
              <a:t>‹#›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59AC84F0-21BF-36A3-A4D9-A13B49A4E52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905173" y="1825627"/>
            <a:ext cx="4927262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80505246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3A153F6C-4249-C71C-5B20-CC34184721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4E959EBF-EB26-4E51-FE89-634A2938D07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5A181A14-0991-AF18-9BAF-5BE05B8A1F9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36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27A7E11F-14BD-7017-BC0D-6CE24440825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56" y="4775655"/>
            <a:ext cx="4180792" cy="783320"/>
          </a:xfrm>
        </p:spPr>
        <p:txBody>
          <a:bodyPr>
            <a:normAutofit/>
          </a:bodyPr>
          <a:lstStyle>
            <a:lvl1pPr marL="0" indent="0" defTabSz="685745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None/>
              <a:defRPr sz="18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38254279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7B5B2E3A-3E43-F876-3F10-43C0BF6649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79990FAE-E53B-AB0F-C9C3-C7A50CB9623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425156" y="5894633"/>
            <a:ext cx="1312776" cy="56227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F15195DE-EAB3-4D35-1065-5BE704812D6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36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88B3BF8E-5D65-EC89-F4BB-D84B55DAC09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4775655"/>
            <a:ext cx="4180792" cy="783320"/>
          </a:xfrm>
        </p:spPr>
        <p:txBody>
          <a:bodyPr>
            <a:normAutofit/>
          </a:bodyPr>
          <a:lstStyle>
            <a:lvl1pPr marL="0" indent="0" defTabSz="68578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None/>
              <a:defRPr sz="18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865165624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7193A6D0-F631-A163-E5C3-5145882C9A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32DC69B3-EFD9-B0EB-48E6-0E5C4BA478C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6179728B-DAEF-CA32-70BE-6017B3EC1FB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252F82-ACAF-427D-8F92-3E74BC07D117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3E580C57-AE9A-163B-613B-C83F723F809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8203" y="1825627"/>
            <a:ext cx="10515600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653955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83;p51">
            <a:extLst>
              <a:ext uri="{FF2B5EF4-FFF2-40B4-BE49-F238E27FC236}">
                <a16:creationId xmlns:a16="http://schemas.microsoft.com/office/drawing/2014/main" id="{87E24537-9C24-8645-EEF7-708CE2531F3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84;p51">
              <a:extLst>
                <a:ext uri="{FF2B5EF4-FFF2-40B4-BE49-F238E27FC236}">
                  <a16:creationId xmlns:a16="http://schemas.microsoft.com/office/drawing/2014/main" id="{F82711C6-87C2-AB88-60A9-DCD5048DB7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85;p51">
              <a:extLst>
                <a:ext uri="{FF2B5EF4-FFF2-40B4-BE49-F238E27FC236}">
                  <a16:creationId xmlns:a16="http://schemas.microsoft.com/office/drawing/2014/main" id="{EEE1C6C8-107B-A1C2-4144-FB994D82C2E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386;p51">
                <a:extLst>
                  <a:ext uri="{FF2B5EF4-FFF2-40B4-BE49-F238E27FC236}">
                    <a16:creationId xmlns:a16="http://schemas.microsoft.com/office/drawing/2014/main" id="{38A18C7A-D489-BB1E-BBC4-43C40BC1E3C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387;p51">
                <a:extLst>
                  <a:ext uri="{FF2B5EF4-FFF2-40B4-BE49-F238E27FC236}">
                    <a16:creationId xmlns:a16="http://schemas.microsoft.com/office/drawing/2014/main" id="{B5D02BB8-7B4A-60BE-FCAF-A38BAC646DB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388;p51">
            <a:extLst>
              <a:ext uri="{FF2B5EF4-FFF2-40B4-BE49-F238E27FC236}">
                <a16:creationId xmlns:a16="http://schemas.microsoft.com/office/drawing/2014/main" id="{A101BE66-66F3-EE8B-7678-5A1323D3C91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389;p51">
            <a:extLst>
              <a:ext uri="{FF2B5EF4-FFF2-40B4-BE49-F238E27FC236}">
                <a16:creationId xmlns:a16="http://schemas.microsoft.com/office/drawing/2014/main" id="{39CB0038-2A64-B83A-B775-F2924A293DA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390;p51">
            <a:extLst>
              <a:ext uri="{FF2B5EF4-FFF2-40B4-BE49-F238E27FC236}">
                <a16:creationId xmlns:a16="http://schemas.microsoft.com/office/drawing/2014/main" id="{FF1A1565-F4B5-5F2E-8F98-3B40AEF37E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391;p51">
            <a:extLst>
              <a:ext uri="{FF2B5EF4-FFF2-40B4-BE49-F238E27FC236}">
                <a16:creationId xmlns:a16="http://schemas.microsoft.com/office/drawing/2014/main" id="{F330591A-AA37-5608-08A1-8D2C0D45FB4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392;p51">
            <a:extLst>
              <a:ext uri="{FF2B5EF4-FFF2-40B4-BE49-F238E27FC236}">
                <a16:creationId xmlns:a16="http://schemas.microsoft.com/office/drawing/2014/main" id="{FACC8473-947C-2F85-4A08-8343EF1E31F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393;p51">
            <a:extLst>
              <a:ext uri="{FF2B5EF4-FFF2-40B4-BE49-F238E27FC236}">
                <a16:creationId xmlns:a16="http://schemas.microsoft.com/office/drawing/2014/main" id="{0B92C187-0417-B856-6682-D97310617CE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A61B26-F11C-4E7C-903E-C5BDD2263B5D}" type="slidenum">
              <a:t>‹#›</a:t>
            </a:fld>
            <a:endParaRPr lang="en-US"/>
          </a:p>
        </p:txBody>
      </p:sp>
      <p:cxnSp>
        <p:nvCxnSpPr>
          <p:cNvPr id="13" name="Google Shape;394;p51">
            <a:extLst>
              <a:ext uri="{FF2B5EF4-FFF2-40B4-BE49-F238E27FC236}">
                <a16:creationId xmlns:a16="http://schemas.microsoft.com/office/drawing/2014/main" id="{717D08EB-A576-82EC-C901-680ECE58FF4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395;p51">
            <a:extLst>
              <a:ext uri="{FF2B5EF4-FFF2-40B4-BE49-F238E27FC236}">
                <a16:creationId xmlns:a16="http://schemas.microsoft.com/office/drawing/2014/main" id="{F8FD693F-43A3-102D-2E2F-15D5A0686D6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228835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6E1E5017-213F-3C8B-252D-479853BE97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540B993B-03C3-6883-BAF5-4DB392DBA9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6085112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53D0D63F-8C46-FC31-A964-4AAFBE185FC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8203" y="1825627"/>
            <a:ext cx="6085112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B3F54CE1-E9A4-B377-4872-6F36FEDFC17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9292772" y="6464295"/>
            <a:ext cx="2539663" cy="181801"/>
          </a:xfrm>
        </p:spPr>
        <p:txBody>
          <a:bodyPr/>
          <a:lstStyle>
            <a:lvl1pPr>
              <a:defRPr>
                <a:solidFill>
                  <a:srgbClr val="79818A"/>
                </a:solidFill>
              </a:defRPr>
            </a:lvl1pPr>
          </a:lstStyle>
          <a:p>
            <a:pPr lvl="0"/>
            <a:fld id="{CA46DDCA-657D-490D-B911-EF17B4272643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879817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>
            <a:extLst>
              <a:ext uri="{FF2B5EF4-FFF2-40B4-BE49-F238E27FC236}">
                <a16:creationId xmlns:a16="http://schemas.microsoft.com/office/drawing/2014/main" id="{C14588CA-361E-5EB4-B35B-A015E82E6A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0"/>
            <a:ext cx="12188952" cy="685800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4">
            <a:extLst>
              <a:ext uri="{FF2B5EF4-FFF2-40B4-BE49-F238E27FC236}">
                <a16:creationId xmlns:a16="http://schemas.microsoft.com/office/drawing/2014/main" id="{4750CD47-AEA6-1589-0342-2CD8BB7E8A3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4"/>
            <a:ext cx="1821548" cy="9580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056989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;p11">
            <a:extLst>
              <a:ext uri="{FF2B5EF4-FFF2-40B4-BE49-F238E27FC236}">
                <a16:creationId xmlns:a16="http://schemas.microsoft.com/office/drawing/2014/main" id="{1DB1DA8F-8C3E-C126-B6A3-85DA760B7BA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21" tIns="45701" rIns="91421" bIns="45701"/>
          <a:lstStyle>
            <a:lvl1pPr marL="457227" indent="-228609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110;p11">
            <a:extLst>
              <a:ext uri="{FF2B5EF4-FFF2-40B4-BE49-F238E27FC236}">
                <a16:creationId xmlns:a16="http://schemas.microsoft.com/office/drawing/2014/main" id="{A429E8F4-35DB-A8F5-6C7B-D71E37C2926D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111;p11">
            <a:extLst>
              <a:ext uri="{FF2B5EF4-FFF2-40B4-BE49-F238E27FC236}">
                <a16:creationId xmlns:a16="http://schemas.microsoft.com/office/drawing/2014/main" id="{3091EF1D-14E0-8AFA-1650-5919B7CCF4FD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112;p11">
              <a:extLst>
                <a:ext uri="{FF2B5EF4-FFF2-40B4-BE49-F238E27FC236}">
                  <a16:creationId xmlns:a16="http://schemas.microsoft.com/office/drawing/2014/main" id="{77AD59EC-5E98-6118-C821-E5ACBDF06E6A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113;p11">
              <a:extLst>
                <a:ext uri="{FF2B5EF4-FFF2-40B4-BE49-F238E27FC236}">
                  <a16:creationId xmlns:a16="http://schemas.microsoft.com/office/drawing/2014/main" id="{841F49F3-D12A-1E73-DF37-20693AA6FABD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115;p11">
            <a:extLst>
              <a:ext uri="{FF2B5EF4-FFF2-40B4-BE49-F238E27FC236}">
                <a16:creationId xmlns:a16="http://schemas.microsoft.com/office/drawing/2014/main" id="{41788120-93EF-4DCF-6174-E4C1B472ED9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471563861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776C9665-CBCD-6AD4-1A5A-A7FFAD6388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FFDFB4E-DE06-A6A7-EA3D-2FFE6CD0766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E9AF30-FB94-4CC2-A136-2F181250D0F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B0EEA52-995E-4EBC-8C3A-2629766BF3EB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F65D3B-0FBD-3DFF-3766-9C42D0B8A3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7D5105-F1A0-CAA4-466D-10E706144DA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F7E9FC-29E5-4926-840E-E6A0187C9E06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CC0FEE0-BE71-1BB2-45E1-96BEA938EC1B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F0A1F3AE-5F04-491E-ABB4-1925A3B9C10A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16EFCAC0-A21C-E762-ABF1-6759471D014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100D999-3836-C9B1-7C1B-C6F4BF48AD8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956413950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7BBB7F-66D2-A6A7-6D96-D8E544ECB3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783841"/>
            <a:ext cx="1017775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46907CD7-A612-640D-3EE7-886B4AFDC9D3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D035628C-65BE-9B80-6340-C7B79FC8ADF1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F42E644-AC3A-FAA8-26AB-57263BEA05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782" y="1615022"/>
            <a:ext cx="10176933" cy="3812115"/>
          </a:xfrm>
        </p:spPr>
        <p:txBody>
          <a:bodyPr/>
          <a:lstStyle>
            <a:lvl1pPr marL="381012" indent="-381012">
              <a:defRPr sz="2133">
                <a:latin typeface="Verdana"/>
                <a:ea typeface="Verdana"/>
                <a:cs typeface="Verdana"/>
              </a:defRPr>
            </a:lvl1pPr>
            <a:lvl2pPr marL="381012" lvl="0" indent="-381012">
              <a:spcBef>
                <a:spcPts val="1000"/>
              </a:spcBef>
              <a:buClr>
                <a:srgbClr val="F5668F"/>
              </a:buClr>
              <a:defRPr sz="2133">
                <a:latin typeface="Verdana"/>
                <a:ea typeface="Verdana"/>
                <a:cs typeface="Verdana"/>
              </a:defRPr>
            </a:lvl2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6EA62F5D-43BF-AD8A-8BBA-46011D87D5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2862235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8A6898F3-D9AA-B20E-B328-B4C640E062F4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10">
            <a:extLst>
              <a:ext uri="{FF2B5EF4-FFF2-40B4-BE49-F238E27FC236}">
                <a16:creationId xmlns:a16="http://schemas.microsoft.com/office/drawing/2014/main" id="{00023BBC-2D8F-D5A9-0691-C96DDE514D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 11">
            <a:extLst>
              <a:ext uri="{FF2B5EF4-FFF2-40B4-BE49-F238E27FC236}">
                <a16:creationId xmlns:a16="http://schemas.microsoft.com/office/drawing/2014/main" id="{AD98A5AA-2394-0CBB-2EEE-A69E0E5FD1C3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55D3AA5-A3CB-2177-0616-73052289BB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48992" y="806857"/>
            <a:ext cx="10156176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sp>
        <p:nvSpPr>
          <p:cNvPr id="6" name="Text Placeholder 15">
            <a:extLst>
              <a:ext uri="{FF2B5EF4-FFF2-40B4-BE49-F238E27FC236}">
                <a16:creationId xmlns:a16="http://schemas.microsoft.com/office/drawing/2014/main" id="{5E6381DD-D7BA-3DD9-1461-B820115A19A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48992" y="1637854"/>
            <a:ext cx="10156176" cy="4117159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5099927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>
            <a:extLst>
              <a:ext uri="{FF2B5EF4-FFF2-40B4-BE49-F238E27FC236}">
                <a16:creationId xmlns:a16="http://schemas.microsoft.com/office/drawing/2014/main" id="{C77286B0-C625-76B6-341C-1BE3A69D63EF}"/>
              </a:ext>
            </a:extLst>
          </p:cNvPr>
          <p:cNvSpPr/>
          <p:nvPr/>
        </p:nvSpPr>
        <p:spPr>
          <a:xfrm>
            <a:off x="0" y="6313118"/>
            <a:ext cx="12191996" cy="544881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Rectangle 11">
            <a:extLst>
              <a:ext uri="{FF2B5EF4-FFF2-40B4-BE49-F238E27FC236}">
                <a16:creationId xmlns:a16="http://schemas.microsoft.com/office/drawing/2014/main" id="{A5A223CC-B583-CB52-1765-2362B1292615}"/>
              </a:ext>
            </a:extLst>
          </p:cNvPr>
          <p:cNvSpPr/>
          <p:nvPr/>
        </p:nvSpPr>
        <p:spPr>
          <a:xfrm>
            <a:off x="0" y="6301514"/>
            <a:ext cx="12191996" cy="45720"/>
          </a:xfrm>
          <a:prstGeom prst="rect">
            <a:avLst/>
          </a:prstGeom>
          <a:solidFill>
            <a:srgbClr val="A4D6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56B8C43-9D1A-C8CB-2684-2209AC2946A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186836" y="1294452"/>
            <a:ext cx="3983336" cy="3788084"/>
          </a:xfrm>
        </p:spPr>
        <p:txBody>
          <a:bodyPr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A4FED94A-C0F0-D8D0-836A-28525565A36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549393" y="1997131"/>
            <a:ext cx="5466557" cy="3085414"/>
          </a:xfrm>
        </p:spPr>
        <p:txBody>
          <a:bodyPr/>
          <a:lstStyle>
            <a:lvl1pPr marL="0" indent="0" defTabSz="914427">
              <a:lnSpc>
                <a:spcPct val="90000"/>
              </a:lnSpc>
              <a:spcAft>
                <a:spcPts val="0"/>
              </a:spcAft>
              <a:buNone/>
              <a:defRPr sz="2133"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Copy goes here. </a:t>
            </a:r>
          </a:p>
        </p:txBody>
      </p:sp>
      <p:sp>
        <p:nvSpPr>
          <p:cNvPr id="6" name="Title 16">
            <a:extLst>
              <a:ext uri="{FF2B5EF4-FFF2-40B4-BE49-F238E27FC236}">
                <a16:creationId xmlns:a16="http://schemas.microsoft.com/office/drawing/2014/main" id="{D12D0A98-21C8-E13C-94C5-72035AB97C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49393" y="1154530"/>
            <a:ext cx="5466557" cy="830997"/>
          </a:xfrm>
        </p:spPr>
        <p:txBody>
          <a:bodyPr anchor="b">
            <a:spAutoFit/>
          </a:bodyPr>
          <a:lstStyle>
            <a:lvl1pPr>
              <a:defRPr sz="4800">
                <a:solidFill>
                  <a:srgbClr val="003B5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Headline</a:t>
            </a: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DD360A74-B6B6-6CBE-816A-5F1B88D4DB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7132667" y="6364406"/>
            <a:ext cx="5059329" cy="493593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18000966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 hidden="1">
            <a:extLst>
              <a:ext uri="{FF2B5EF4-FFF2-40B4-BE49-F238E27FC236}">
                <a16:creationId xmlns:a16="http://schemas.microsoft.com/office/drawing/2014/main" id="{6A5EE422-4373-747F-990B-26A69E11A3E6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2700" imgH="12700" progId="">
                  <p:embed/>
                </p:oleObj>
              </mc:Choice>
              <mc:Fallback>
                <p:oleObj r:id="rId2" imgW="12700" imgH="12700" progId="">
                  <p:embed/>
                  <p:pic>
                    <p:nvPicPr>
                      <p:cNvPr id="2" name="Object 2" hidden="1">
                        <a:extLst>
                          <a:ext uri="{FF2B5EF4-FFF2-40B4-BE49-F238E27FC236}">
                            <a16:creationId xmlns:a16="http://schemas.microsoft.com/office/drawing/2014/main" id="{6A5EE422-4373-747F-990B-26A69E11A3E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7">
            <a:extLst>
              <a:ext uri="{FF2B5EF4-FFF2-40B4-BE49-F238E27FC236}">
                <a16:creationId xmlns:a16="http://schemas.microsoft.com/office/drawing/2014/main" id="{CC724A38-B63C-06F6-7B97-73606E42B4D8}"/>
              </a:ext>
            </a:extLst>
          </p:cNvPr>
          <p:cNvSpPr/>
          <p:nvPr/>
        </p:nvSpPr>
        <p:spPr>
          <a:xfrm>
            <a:off x="-10579" y="6620932"/>
            <a:ext cx="12213165" cy="237067"/>
          </a:xfrm>
          <a:prstGeom prst="rect">
            <a:avLst/>
          </a:prstGeom>
          <a:solidFill>
            <a:srgbClr val="7676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aphicFrame>
        <p:nvGraphicFramePr>
          <p:cNvPr id="4" name="Object 7" hidden="1">
            <a:extLst>
              <a:ext uri="{FF2B5EF4-FFF2-40B4-BE49-F238E27FC236}">
                <a16:creationId xmlns:a16="http://schemas.microsoft.com/office/drawing/2014/main" id="{C117836C-FF1B-659F-E426-CE94640F7F0A}"/>
              </a:ext>
            </a:extLst>
          </p:cNvPr>
          <p:cNvGraphicFramePr/>
          <p:nvPr/>
        </p:nvGraphicFramePr>
        <p:xfrm>
          <a:off x="2121" y="2121"/>
          <a:ext cx="2112" cy="2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12700" imgH="12700" progId="">
                  <p:embed/>
                </p:oleObj>
              </mc:Choice>
              <mc:Fallback>
                <p:oleObj r:id="rId4" imgW="12700" imgH="12700" progId="">
                  <p:embed/>
                  <p:pic>
                    <p:nvPicPr>
                      <p:cNvPr id="4" name="Object 7" hidden="1">
                        <a:extLst>
                          <a:ext uri="{FF2B5EF4-FFF2-40B4-BE49-F238E27FC236}">
                            <a16:creationId xmlns:a16="http://schemas.microsoft.com/office/drawing/2014/main" id="{C117836C-FF1B-659F-E426-CE94640F7F0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121" y="2121"/>
                        <a:ext cx="2112" cy="21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FEA4C452-E7B5-E4CB-1684-1E8F31D5E5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8111" y="224841"/>
            <a:ext cx="11715722" cy="569323"/>
          </a:xfrm>
        </p:spPr>
        <p:txBody>
          <a:bodyPr/>
          <a:lstStyle>
            <a:lvl1pPr>
              <a:defRPr sz="2933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F492E228-2673-8238-17DF-E4B25E243C1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218111" y="917198"/>
            <a:ext cx="11715722" cy="4958672"/>
          </a:xfrm>
        </p:spPr>
        <p:txBody>
          <a:bodyPr/>
          <a:lstStyle>
            <a:lvl1pPr marL="381012" indent="-381012">
              <a:buFont typeface="Wingdings" pitchFamily="2"/>
              <a:buChar char="§"/>
              <a:defRPr sz="1867" b="1"/>
            </a:lvl1pPr>
            <a:lvl2pPr marL="609612" indent="-296338">
              <a:buChar char="̶"/>
              <a:defRPr sz="1867"/>
            </a:lvl2pPr>
            <a:lvl3pPr marL="922885" indent="-313273">
              <a:defRPr sz="1867"/>
            </a:lvl3pPr>
            <a:lvl4pPr marL="1219233" indent="-296338">
              <a:buFont typeface="Wingdings" pitchFamily="2"/>
              <a:buChar char="ü"/>
              <a:defRPr sz="1867"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723A0EB-E4C7-6909-2031-08F631A1EC1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858941" y="5969002"/>
            <a:ext cx="8074901" cy="649818"/>
          </a:xfrm>
        </p:spPr>
        <p:txBody>
          <a:bodyPr anchor="b"/>
          <a:lstStyle>
            <a:lvl1pPr>
              <a:defRPr sz="1333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506B10F5-11E4-2B2E-BA50-3DC315659D5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sz="1467">
                <a:solidFill>
                  <a:srgbClr val="FFFFFF"/>
                </a:solidFill>
              </a:defRPr>
            </a:lvl1pPr>
          </a:lstStyle>
          <a:p>
            <a:pPr lvl="0"/>
            <a:fld id="{D3D09363-7C54-42F3-8408-1B249714B5CE}" type="slidenum">
              <a:t>‹#›</a:t>
            </a:fld>
            <a:endParaRPr lang="en-US"/>
          </a:p>
        </p:txBody>
      </p:sp>
      <p:pic>
        <p:nvPicPr>
          <p:cNvPr id="9" name="Picture 3" descr="M:\Marketing Communication and Referral Access\Luis\newbrand\UCM_logo\master\horizontal\UCM_Logo_Master_Brand_Horizontal_Tagline_rgb.jpg">
            <a:extLst>
              <a:ext uri="{FF2B5EF4-FFF2-40B4-BE49-F238E27FC236}">
                <a16:creationId xmlns:a16="http://schemas.microsoft.com/office/drawing/2014/main" id="{097E902D-2F17-D360-13A3-B18B6DA42DE0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101598" y="5969002"/>
            <a:ext cx="3704344" cy="65193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90306547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3085B5A-71BB-1090-819C-378D6F6767B8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FAC38F6A-D5E4-7B00-73FD-CFCF423FC3BC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78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7BCEB86-2C78-F632-3268-01FC6BB2409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EDEB84CD-6B99-EF04-012F-64C5EDA88F77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78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567D381-F468-A212-24CC-1CB05794E8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628EA6F5-B79D-C17F-B92B-56D28C8C7C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C9825884-24F7-6212-EAEA-3F01BCFEF469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4E03D843-8C9D-D2C1-8391-78017F67757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C776EE50-2524-4B46-A8EB-8E10E34F7483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E186F592-321C-5AA7-1A82-61B406A933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45568349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6;p44">
            <a:extLst>
              <a:ext uri="{FF2B5EF4-FFF2-40B4-BE49-F238E27FC236}">
                <a16:creationId xmlns:a16="http://schemas.microsoft.com/office/drawing/2014/main" id="{AAC4CE59-CAB8-3C8D-98C8-E2829E68A6C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7;p44">
              <a:extLst>
                <a:ext uri="{FF2B5EF4-FFF2-40B4-BE49-F238E27FC236}">
                  <a16:creationId xmlns:a16="http://schemas.microsoft.com/office/drawing/2014/main" id="{48588734-3D56-07C4-D711-8E8E29442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;p44">
              <a:extLst>
                <a:ext uri="{FF2B5EF4-FFF2-40B4-BE49-F238E27FC236}">
                  <a16:creationId xmlns:a16="http://schemas.microsoft.com/office/drawing/2014/main" id="{A1CED186-3932-A843-4FD2-E29629BD000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9;p44">
                <a:extLst>
                  <a:ext uri="{FF2B5EF4-FFF2-40B4-BE49-F238E27FC236}">
                    <a16:creationId xmlns:a16="http://schemas.microsoft.com/office/drawing/2014/main" id="{8DDCEA4A-91D6-DC69-2691-EBF181C55E0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0;p44">
                <a:extLst>
                  <a:ext uri="{FF2B5EF4-FFF2-40B4-BE49-F238E27FC236}">
                    <a16:creationId xmlns:a16="http://schemas.microsoft.com/office/drawing/2014/main" id="{D09DB397-ED15-2274-531E-6433CC0C18B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1;p44">
            <a:extLst>
              <a:ext uri="{FF2B5EF4-FFF2-40B4-BE49-F238E27FC236}">
                <a16:creationId xmlns:a16="http://schemas.microsoft.com/office/drawing/2014/main" id="{36F53698-A3A1-F002-B57E-B941762B2E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 lIns="91421" tIns="45701" rIns="91421" bIns="457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2;p44">
            <a:extLst>
              <a:ext uri="{FF2B5EF4-FFF2-40B4-BE49-F238E27FC236}">
                <a16:creationId xmlns:a16="http://schemas.microsoft.com/office/drawing/2014/main" id="{438EBC9D-BC55-161C-6C93-28893FC2FD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 lIns="91421" tIns="45701" rIns="91421" bIns="45701"/>
          <a:lstStyle>
            <a:lvl1pPr marL="457227" indent="-342918">
              <a:spcAft>
                <a:spcPts val="0"/>
              </a:spcAft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83;p44">
            <a:extLst>
              <a:ext uri="{FF2B5EF4-FFF2-40B4-BE49-F238E27FC236}">
                <a16:creationId xmlns:a16="http://schemas.microsoft.com/office/drawing/2014/main" id="{3A8F2BD3-B81D-F2DE-D129-73866FAD055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91421" tIns="45701" rIns="91421" bIns="45701"/>
          <a:lstStyle>
            <a:lvl1pPr>
              <a:defRPr>
                <a:solidFill>
                  <a:srgbClr val="AEB3B7"/>
                </a:solidFill>
                <a:ea typeface="Calibri"/>
                <a:cs typeface="Calibri"/>
              </a:defRPr>
            </a:lvl1pPr>
          </a:lstStyle>
          <a:p>
            <a:pPr lvl="0"/>
            <a:fld id="{640AC734-4F87-48EC-9DDF-AD59EB74A7B0}" type="slidenum">
              <a:t>‹#›</a:t>
            </a:fld>
            <a:endParaRPr lang="en-US"/>
          </a:p>
        </p:txBody>
      </p:sp>
      <p:cxnSp>
        <p:nvCxnSpPr>
          <p:cNvPr id="10" name="Google Shape;84;p44">
            <a:extLst>
              <a:ext uri="{FF2B5EF4-FFF2-40B4-BE49-F238E27FC236}">
                <a16:creationId xmlns:a16="http://schemas.microsoft.com/office/drawing/2014/main" id="{DCFC72E5-CA55-0F6C-3794-FB3BB52FC7B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85;p44">
            <a:extLst>
              <a:ext uri="{FF2B5EF4-FFF2-40B4-BE49-F238E27FC236}">
                <a16:creationId xmlns:a16="http://schemas.microsoft.com/office/drawing/2014/main" id="{1166C758-8548-061A-8062-658EA943BF4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91421" tIns="45701" rIns="91421" bIns="45701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9213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5DA7DB-8E27-D284-9797-E08B8EDDE7D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9784" y="365129"/>
            <a:ext cx="105156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E6979BD-1E37-B1E3-F6DC-569EDC0FE66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839784" y="1681160"/>
            <a:ext cx="5157782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85BCE60-6F24-A2D4-E83B-551D2D4246DE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839784" y="2505071"/>
            <a:ext cx="5157782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D07B32E-62FE-6B57-7739-E8E157F1BA86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183184" cy="823910"/>
          </a:xfrm>
        </p:spPr>
        <p:txBody>
          <a:bodyPr anchor="b"/>
          <a:lstStyle>
            <a:lvl1pPr marL="0" indent="0">
              <a:buNone/>
              <a:defRPr sz="2400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65715E7-3451-F570-ED87-CEDB733FC0A5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18318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0ADF51F-9977-6F73-22FA-C21B2E33B7C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F2A512-2CE3-4AF4-948F-15F1A66EFA3C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5E07718-D307-3883-3F2C-F6CB8CB651F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9C5651-CEDD-9413-B0B7-25216769C3D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FED24B-256F-40A6-8E1E-170894CE01A8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49815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97;p52">
            <a:extLst>
              <a:ext uri="{FF2B5EF4-FFF2-40B4-BE49-F238E27FC236}">
                <a16:creationId xmlns:a16="http://schemas.microsoft.com/office/drawing/2014/main" id="{8F82C136-8E45-0AF2-6505-1272F628A26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398;p52">
              <a:extLst>
                <a:ext uri="{FF2B5EF4-FFF2-40B4-BE49-F238E27FC236}">
                  <a16:creationId xmlns:a16="http://schemas.microsoft.com/office/drawing/2014/main" id="{6872C429-E59B-3D84-1864-6EDC9E7B75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399;p52">
              <a:extLst>
                <a:ext uri="{FF2B5EF4-FFF2-40B4-BE49-F238E27FC236}">
                  <a16:creationId xmlns:a16="http://schemas.microsoft.com/office/drawing/2014/main" id="{C0621122-3A9E-4567-74F2-5585E15EE4F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00;p52">
                <a:extLst>
                  <a:ext uri="{FF2B5EF4-FFF2-40B4-BE49-F238E27FC236}">
                    <a16:creationId xmlns:a16="http://schemas.microsoft.com/office/drawing/2014/main" id="{62806CD4-2E5A-DFA3-BAB4-68711FE4FC94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01;p52">
                <a:extLst>
                  <a:ext uri="{FF2B5EF4-FFF2-40B4-BE49-F238E27FC236}">
                    <a16:creationId xmlns:a16="http://schemas.microsoft.com/office/drawing/2014/main" id="{B2E177A3-0C62-9AFC-30D3-69306DFC42F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02;p52">
            <a:extLst>
              <a:ext uri="{FF2B5EF4-FFF2-40B4-BE49-F238E27FC236}">
                <a16:creationId xmlns:a16="http://schemas.microsoft.com/office/drawing/2014/main" id="{D369BB95-07DD-4CB7-9DD3-3987326D3E8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03;p52">
            <a:extLst>
              <a:ext uri="{FF2B5EF4-FFF2-40B4-BE49-F238E27FC236}">
                <a16:creationId xmlns:a16="http://schemas.microsoft.com/office/drawing/2014/main" id="{701624F1-203F-0BB5-499C-9A562246453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33671B-206D-4623-8AC6-6318C5BCEC19}" type="slidenum">
              <a:t>‹#›</a:t>
            </a:fld>
            <a:endParaRPr lang="en-US"/>
          </a:p>
        </p:txBody>
      </p:sp>
      <p:cxnSp>
        <p:nvCxnSpPr>
          <p:cNvPr id="9" name="Google Shape;404;p52">
            <a:extLst>
              <a:ext uri="{FF2B5EF4-FFF2-40B4-BE49-F238E27FC236}">
                <a16:creationId xmlns:a16="http://schemas.microsoft.com/office/drawing/2014/main" id="{90E9BDFC-781B-77A4-C2C1-2BC8D07A5D2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405;p52">
            <a:extLst>
              <a:ext uri="{FF2B5EF4-FFF2-40B4-BE49-F238E27FC236}">
                <a16:creationId xmlns:a16="http://schemas.microsoft.com/office/drawing/2014/main" id="{1C72DFF5-D32E-C9B2-ADA1-FAC006987ED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847565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52FCA66D-5AED-CEDB-D781-FC3BBF318C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21" tIns="45701" rIns="91421" bIns="45701"/>
          <a:lstStyle>
            <a:lvl1pPr marL="457227" indent="-228609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CEC6D9F3-78E0-1340-193F-5C0651256C85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8E202B38-38AC-0B36-D15F-968CFEF9DA4E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2B757AED-C068-D975-B779-F87AEDC22CBC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FF5C8F8B-9C0F-AE21-D9C8-151A9E0B716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FB7355A5-F4B8-3659-275B-65DF90B30DD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60477315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;p41">
            <a:extLst>
              <a:ext uri="{FF2B5EF4-FFF2-40B4-BE49-F238E27FC236}">
                <a16:creationId xmlns:a16="http://schemas.microsoft.com/office/drawing/2014/main" id="{9C4C7C3C-51C0-20AF-68F3-75E7F05BCCE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 lIns="91421" tIns="45701" rIns="91421" bIns="45701"/>
          <a:lstStyle>
            <a:lvl1pPr marL="457227" indent="-228609">
              <a:spcAft>
                <a:spcPts val="0"/>
              </a:spcAft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;p41">
            <a:extLst>
              <a:ext uri="{FF2B5EF4-FFF2-40B4-BE49-F238E27FC236}">
                <a16:creationId xmlns:a16="http://schemas.microsoft.com/office/drawing/2014/main" id="{62C532E1-4B5E-F870-646F-F5B99F43ED15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9;p41">
            <a:extLst>
              <a:ext uri="{FF2B5EF4-FFF2-40B4-BE49-F238E27FC236}">
                <a16:creationId xmlns:a16="http://schemas.microsoft.com/office/drawing/2014/main" id="{B2737CD6-D497-B1A2-3D41-EA14D00B6170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90;p41">
              <a:extLst>
                <a:ext uri="{FF2B5EF4-FFF2-40B4-BE49-F238E27FC236}">
                  <a16:creationId xmlns:a16="http://schemas.microsoft.com/office/drawing/2014/main" id="{A9B2A90D-237B-30A6-79A8-09A24BC9AAEE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91;p41">
              <a:extLst>
                <a:ext uri="{FF2B5EF4-FFF2-40B4-BE49-F238E27FC236}">
                  <a16:creationId xmlns:a16="http://schemas.microsoft.com/office/drawing/2014/main" id="{20DE460B-F36B-73B0-0F44-5AE26530017E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93;p41">
            <a:extLst>
              <a:ext uri="{FF2B5EF4-FFF2-40B4-BE49-F238E27FC236}">
                <a16:creationId xmlns:a16="http://schemas.microsoft.com/office/drawing/2014/main" id="{4790B46A-BDB9-9462-1E4D-524711C3DB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0397117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45B70B6-2F71-9C43-59FF-A025466122D3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9CBAB378-E575-5271-121E-759B98490F3D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78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D92ABE6-BFA5-F6A9-7516-0D8E4B19AB8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2492582C-7D35-5E05-2F17-8306D5960858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78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C3F9C40-5582-2FDB-1DCD-6DF34D8540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9BD6CE5B-54DB-6CDD-3266-80BC8910AAC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AA1F5884-ED05-BB49-C78F-BAC52B6543BB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F504B210-BA4D-E51C-0C85-E48381C690F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43E6D616-60AC-4327-AD74-9B616C105B29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850F6843-CCD8-56BF-B7C9-282E68246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19133536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13229C1-8D5B-E3FD-699A-E917139B183E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38ABFC4-A85D-0FD7-ABDA-AE5EDD4809EA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78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48987CC-85BB-90DB-63CA-F100F18629E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0E766603-8E2F-2698-F314-7B1E7ABDB058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78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6D22E24-D257-3EE5-FAF7-8AAD4957C1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D1526DFF-BE1A-8CB1-EA65-5B3EBF501C0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37474ABB-7814-2B32-9974-E88B3FE7AD6E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55ACAD26-C56E-32C5-304E-001F397593A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72B72079-1FA2-4E68-ACFF-CE548B77FDCE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A984EEE6-0AAA-0E53-340D-7E3E13D2A5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976222733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4AEC391D-FBB3-F303-7C31-D8B55C15A26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EE02933-B41F-6F9E-855B-FDC738BA769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991AE55-226D-7D04-C90B-151BFF636B8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E85C6DE7-0B80-A9F2-9FF8-C415D11D8B7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751DC83-5CC0-43E1-BEA1-326E5AD0FE3E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71A335C-B48C-84DD-EA97-565D2DE706A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C6924858-D71E-A319-9104-849049BBADF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EB55CDC-5F0B-9564-60BC-C3B386E0CAE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D9F9B4FF-8DC1-8DA8-F768-6E604731754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FD1304C-424F-68F9-BB80-4461D2658A8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BD990E01-4414-DD3E-6E5F-2B62561E114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9A660A0F-3F5A-87FC-7220-16E52DAE081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2467CA4-59F9-26AC-B007-3F6081A50E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3598109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A49E6AB6-A10B-D28C-C437-FE2AAB10A20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F18F26E-3F83-54C9-F328-18270A557FE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D6B43F9-3122-EB32-41B5-09AAA9B9828F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9D5FE853-084D-2DB1-38E1-2ADB5A972BB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171B5E9-402D-415B-B1AB-4E21A2B60364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0ABB9B6D-AD51-A687-9B26-C22134B3796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4301373F-34DF-2435-442D-FC48B3F4CE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EFAF2200-B075-7A5C-1E9D-ECE2A0847DD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BBA22E19-0655-9166-8A12-2EC6B9062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6767173-5E93-D7EC-2803-0C83A2D9FD9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DC88BAAA-1280-B809-DA79-06FE7E5FC2B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04681919-E5A7-A72B-FD82-3B29904C690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F902183-FB9A-353C-6E4B-D0A5CA8600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06905086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B477DC4-CF83-FDA7-F861-40515EE43416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9691C9F-6948-C1F2-6FA2-CED01FF10D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14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9EC77C4A-E71B-B5AF-7CB0-D68DAFE5A6E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14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44462B0C-5495-A9BE-5334-047FC97712D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3144DD11-C3D3-0687-EEEE-93D4172E3B3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058A3A75-0C5F-19D3-E358-ABE97042A84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9EFF1F35-4FE5-BC55-5507-4CF24C618847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1EE986B2-37D2-F198-89B1-6F5951FE0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22655359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Divider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">
            <a:extLst>
              <a:ext uri="{FF2B5EF4-FFF2-40B4-BE49-F238E27FC236}">
                <a16:creationId xmlns:a16="http://schemas.microsoft.com/office/drawing/2014/main" id="{94F442C1-AF53-DDE9-A278-1623D23AFA01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Freeform 25">
              <a:extLst>
                <a:ext uri="{FF2B5EF4-FFF2-40B4-BE49-F238E27FC236}">
                  <a16:creationId xmlns:a16="http://schemas.microsoft.com/office/drawing/2014/main" id="{8FA8A3EF-96F8-B864-46AB-ED8733202CD0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11369"/>
                <a:gd name="f7" fmla="val 1757730"/>
                <a:gd name="f8" fmla="val 772954"/>
                <a:gd name="f9" fmla="val 2778"/>
                <a:gd name="f10" fmla="val 1769038"/>
                <a:gd name="f11" fmla="val 30799"/>
                <a:gd name="f12" fmla="val 2696750"/>
                <a:gd name="f13" fmla="val 267531"/>
                <a:gd name="f14" fmla="val 3590934"/>
                <a:gd name="f15" fmla="val 566046"/>
                <a:gd name="f16" fmla="val 4684008"/>
                <a:gd name="f17" fmla="val 930921"/>
                <a:gd name="f18" fmla="val 5690778"/>
                <a:gd name="f19" fmla="val 1324625"/>
                <a:gd name="f20" fmla="val 6700767"/>
                <a:gd name="f21" fmla="val 1636882"/>
                <a:gd name="f22" fmla="val 25690"/>
                <a:gd name="f23" fmla="val 2197"/>
                <a:gd name="f24" fmla="val 25414"/>
                <a:gd name="f25" fmla="val 114653"/>
                <a:gd name="f26" fmla="val 14905"/>
                <a:gd name="f27" fmla="val 227801"/>
                <a:gd name="f28" fmla="val 7857"/>
                <a:gd name="f29" fmla="val 341773"/>
                <a:gd name="f30" fmla="val 3976"/>
                <a:gd name="f31" fmla="val 486963"/>
                <a:gd name="f32" fmla="+- 0 0 968"/>
                <a:gd name="f33" fmla="val 630656"/>
                <a:gd name="f34" fmla="+- 0 0 1224"/>
                <a:gd name="f35" fmla="+- 0 0 -90"/>
                <a:gd name="f36" fmla="*/ f3 1 7111369"/>
                <a:gd name="f37" fmla="*/ f4 1 1757730"/>
                <a:gd name="f38" fmla="+- f7 0 f5"/>
                <a:gd name="f39" fmla="+- f6 0 f5"/>
                <a:gd name="f40" fmla="*/ f35 f0 1"/>
                <a:gd name="f41" fmla="*/ f39 1 7111369"/>
                <a:gd name="f42" fmla="*/ f38 1 1757730"/>
                <a:gd name="f43" fmla="*/ 772954 f39 1"/>
                <a:gd name="f44" fmla="*/ 2778 f38 1"/>
                <a:gd name="f45" fmla="*/ 3590934 f39 1"/>
                <a:gd name="f46" fmla="*/ 566046 f38 1"/>
                <a:gd name="f47" fmla="*/ 6700767 f39 1"/>
                <a:gd name="f48" fmla="*/ 1636882 f38 1"/>
                <a:gd name="f49" fmla="*/ 7111369 f39 1"/>
                <a:gd name="f50" fmla="*/ 1757730 f38 1"/>
                <a:gd name="f51" fmla="*/ 0 f39 1"/>
                <a:gd name="f52" fmla="*/ 25690 f38 1"/>
                <a:gd name="f53" fmla="*/ 2197 f39 1"/>
                <a:gd name="f54" fmla="*/ 25414 f38 1"/>
                <a:gd name="f55" fmla="*/ 341773 f39 1"/>
                <a:gd name="f56" fmla="*/ 3976 f38 1"/>
                <a:gd name="f57" fmla="*/ f40 1 f2"/>
                <a:gd name="f58" fmla="*/ f43 1 7111369"/>
                <a:gd name="f59" fmla="*/ f44 1 1757730"/>
                <a:gd name="f60" fmla="*/ f45 1 7111369"/>
                <a:gd name="f61" fmla="*/ f46 1 1757730"/>
                <a:gd name="f62" fmla="*/ f47 1 7111369"/>
                <a:gd name="f63" fmla="*/ f48 1 1757730"/>
                <a:gd name="f64" fmla="*/ f49 1 7111369"/>
                <a:gd name="f65" fmla="*/ f50 1 1757730"/>
                <a:gd name="f66" fmla="*/ f51 1 7111369"/>
                <a:gd name="f67" fmla="*/ f52 1 1757730"/>
                <a:gd name="f68" fmla="*/ f53 1 7111369"/>
                <a:gd name="f69" fmla="*/ f54 1 1757730"/>
                <a:gd name="f70" fmla="*/ f55 1 7111369"/>
                <a:gd name="f71" fmla="*/ f56 1 1757730"/>
                <a:gd name="f72" fmla="*/ f5 1 f41"/>
                <a:gd name="f73" fmla="*/ f6 1 f41"/>
                <a:gd name="f74" fmla="*/ f5 1 f42"/>
                <a:gd name="f75" fmla="*/ f7 1 f42"/>
                <a:gd name="f76" fmla="+- f57 0 f1"/>
                <a:gd name="f77" fmla="*/ f58 1 f41"/>
                <a:gd name="f78" fmla="*/ f59 1 f42"/>
                <a:gd name="f79" fmla="*/ f60 1 f41"/>
                <a:gd name="f80" fmla="*/ f61 1 f42"/>
                <a:gd name="f81" fmla="*/ f62 1 f41"/>
                <a:gd name="f82" fmla="*/ f63 1 f42"/>
                <a:gd name="f83" fmla="*/ f64 1 f41"/>
                <a:gd name="f84" fmla="*/ f65 1 f42"/>
                <a:gd name="f85" fmla="*/ f66 1 f41"/>
                <a:gd name="f86" fmla="*/ f67 1 f42"/>
                <a:gd name="f87" fmla="*/ f68 1 f41"/>
                <a:gd name="f88" fmla="*/ f69 1 f42"/>
                <a:gd name="f89" fmla="*/ f70 1 f41"/>
                <a:gd name="f90" fmla="*/ f71 1 f42"/>
                <a:gd name="f91" fmla="*/ f72 f36 1"/>
                <a:gd name="f92" fmla="*/ f73 f36 1"/>
                <a:gd name="f93" fmla="*/ f75 f37 1"/>
                <a:gd name="f94" fmla="*/ f74 f37 1"/>
                <a:gd name="f95" fmla="*/ f77 f36 1"/>
                <a:gd name="f96" fmla="*/ f78 f37 1"/>
                <a:gd name="f97" fmla="*/ f79 f36 1"/>
                <a:gd name="f98" fmla="*/ f80 f37 1"/>
                <a:gd name="f99" fmla="*/ f81 f36 1"/>
                <a:gd name="f100" fmla="*/ f82 f37 1"/>
                <a:gd name="f101" fmla="*/ f83 f36 1"/>
                <a:gd name="f102" fmla="*/ f84 f37 1"/>
                <a:gd name="f103" fmla="*/ f85 f36 1"/>
                <a:gd name="f104" fmla="*/ f86 f37 1"/>
                <a:gd name="f105" fmla="*/ f87 f36 1"/>
                <a:gd name="f106" fmla="*/ f88 f37 1"/>
                <a:gd name="f107" fmla="*/ f89 f36 1"/>
                <a:gd name="f108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95" y="f96"/>
                </a:cxn>
                <a:cxn ang="f76">
                  <a:pos x="f97" y="f98"/>
                </a:cxn>
                <a:cxn ang="f76">
                  <a:pos x="f99" y="f100"/>
                </a:cxn>
                <a:cxn ang="f76">
                  <a:pos x="f101" y="f102"/>
                </a:cxn>
                <a:cxn ang="f76">
                  <a:pos x="f103" y="f102"/>
                </a:cxn>
                <a:cxn ang="f76">
                  <a:pos x="f103" y="f104"/>
                </a:cxn>
                <a:cxn ang="f76">
                  <a:pos x="f105" y="f106"/>
                </a:cxn>
                <a:cxn ang="f76">
                  <a:pos x="f107" y="f108"/>
                </a:cxn>
                <a:cxn ang="f76">
                  <a:pos x="f95" y="f96"/>
                </a:cxn>
              </a:cxnLst>
              <a:rect l="f91" t="f94" r="f92" b="f93"/>
              <a:pathLst>
                <a:path w="7111369" h="17577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7"/>
                  </a:lnTo>
                  <a:lnTo>
                    <a:pt x="f5" y="f7"/>
                  </a:lnTo>
                  <a:lnTo>
                    <a:pt x="f5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4" name="Freeform 19">
              <a:extLst>
                <a:ext uri="{FF2B5EF4-FFF2-40B4-BE49-F238E27FC236}">
                  <a16:creationId xmlns:a16="http://schemas.microsoft.com/office/drawing/2014/main" id="{02BC9BCF-2CD9-A5CD-A3FA-343AC639ACA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5" name="Freeform 14">
              <a:extLst>
                <a:ext uri="{FF2B5EF4-FFF2-40B4-BE49-F238E27FC236}">
                  <a16:creationId xmlns:a16="http://schemas.microsoft.com/office/drawing/2014/main" id="{DA6567FA-46A4-32D8-3430-E6605BDD3CC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6" name="Picture 20">
              <a:extLst>
                <a:ext uri="{FF2B5EF4-FFF2-40B4-BE49-F238E27FC236}">
                  <a16:creationId xmlns:a16="http://schemas.microsoft.com/office/drawing/2014/main" id="{75604EED-BC11-1BD2-F389-5F99FFD900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Title 10">
            <a:extLst>
              <a:ext uri="{FF2B5EF4-FFF2-40B4-BE49-F238E27FC236}">
                <a16:creationId xmlns:a16="http://schemas.microsoft.com/office/drawing/2014/main" id="{5295B128-56FD-4A01-504D-25BBC97CB29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F110136-76C1-DC2F-4E8A-4C46982C4D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51930325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51EBC48-F1FD-6AE3-F18B-29D4C63C95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BFDB751C-99E9-1A9E-9506-B4CEBB9FB30E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EB9DB147-F585-0F3D-E827-8481F070C40B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0AC9D843-DFD4-D7DE-4B04-48712C07BD94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583016E9-EE1B-482F-F5DE-BDCFAFF424B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07D82DC-A17F-1025-C69A-A97A2E46E6B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CF0DE6BC-916D-E504-FB1E-2BA0619FC4B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53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53937387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681E3F2E-8C22-13F0-75EA-59452FB083A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A381BE0-CB85-3329-46B6-C7F9018E1A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2F3E320-F451-F1FB-C073-77221E87ADA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C800B270-77EF-4660-2E52-5BFD099095C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AC2AC29-B5BC-4C61-9A42-CCE715523853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ACAF7E29-E670-5D45-4EC8-BB7E4AB1B99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32F07C1-2B00-A410-87DC-307204A5354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C9F55B6-C2AD-6BCB-2D28-D25A3893E9A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2D76F38-D555-E7C7-2030-0E4C0938E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F436F4F-9EDE-C086-A632-378EE43AE8D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488A1ED7-DA66-FAA9-6149-D293E43A8CD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7F518F22-8B97-812F-AE4E-7421FDA4ECA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8E462B04-238B-DD42-C025-86E056DF77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7943036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07;p53">
            <a:extLst>
              <a:ext uri="{FF2B5EF4-FFF2-40B4-BE49-F238E27FC236}">
                <a16:creationId xmlns:a16="http://schemas.microsoft.com/office/drawing/2014/main" id="{9C7EE8B4-B205-06F6-29B0-184B6C5656D4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408;p53">
              <a:extLst>
                <a:ext uri="{FF2B5EF4-FFF2-40B4-BE49-F238E27FC236}">
                  <a16:creationId xmlns:a16="http://schemas.microsoft.com/office/drawing/2014/main" id="{85896200-6D48-B4CB-01FE-9684BC0BEC25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09;p53">
              <a:extLst>
                <a:ext uri="{FF2B5EF4-FFF2-40B4-BE49-F238E27FC236}">
                  <a16:creationId xmlns:a16="http://schemas.microsoft.com/office/drawing/2014/main" id="{C434BE97-F49E-4BF4-5311-E63877A135F1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410;p53">
            <a:extLst>
              <a:ext uri="{FF2B5EF4-FFF2-40B4-BE49-F238E27FC236}">
                <a16:creationId xmlns:a16="http://schemas.microsoft.com/office/drawing/2014/main" id="{159F8732-D038-FAB6-40F7-75B0DD5053FC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411;p53">
            <a:extLst>
              <a:ext uri="{FF2B5EF4-FFF2-40B4-BE49-F238E27FC236}">
                <a16:creationId xmlns:a16="http://schemas.microsoft.com/office/drawing/2014/main" id="{6B3AC22F-9666-831D-5DB1-192F0CF285F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412;p53">
            <a:extLst>
              <a:ext uri="{FF2B5EF4-FFF2-40B4-BE49-F238E27FC236}">
                <a16:creationId xmlns:a16="http://schemas.microsoft.com/office/drawing/2014/main" id="{ACC45423-7281-5397-519F-7E556A6758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413;p53">
            <a:extLst>
              <a:ext uri="{FF2B5EF4-FFF2-40B4-BE49-F238E27FC236}">
                <a16:creationId xmlns:a16="http://schemas.microsoft.com/office/drawing/2014/main" id="{0AADC401-43BD-B5B6-9B91-AB4B0F7F1E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44515013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4A0FF3A7-6DA4-365D-B972-4048C588FDC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40BA8CC-061F-F77C-1941-4E9717468F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F1D37C2-903C-5443-C510-D303D65CE1F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6AC99C7-BF0D-3758-71DF-4D66974A67D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E32EEE5-9F6D-4DFE-9053-411C592BAB9D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EDCD922C-A138-8FFB-1D05-FEEB45A415F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BE018C2D-65DB-FDC4-AF9D-534FEF61C8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25D71B8B-E637-F9C5-74F4-20183873B0A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8CA09750-32B4-526E-E02C-B7C6A5B3AD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E4226A9-93FC-8354-8853-97CF0347469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103F796-7D42-3A27-5A6A-AF408119C2B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6CFF6F3-FF6D-9488-C59F-7FA3AA9F2CC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DCBCEAF3-A3BE-0CE7-0192-7BF72DA50AC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79349145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3">
            <a:extLst>
              <a:ext uri="{FF2B5EF4-FFF2-40B4-BE49-F238E27FC236}">
                <a16:creationId xmlns:a16="http://schemas.microsoft.com/office/drawing/2014/main" id="{90FBDB90-7DC8-F3AA-18B7-D39A15100DF9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64">
              <a:extLst>
                <a:ext uri="{FF2B5EF4-FFF2-40B4-BE49-F238E27FC236}">
                  <a16:creationId xmlns:a16="http://schemas.microsoft.com/office/drawing/2014/main" id="{F87ECF83-E0EC-6C0A-D94C-0FB170F14E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65">
              <a:extLst>
                <a:ext uri="{FF2B5EF4-FFF2-40B4-BE49-F238E27FC236}">
                  <a16:creationId xmlns:a16="http://schemas.microsoft.com/office/drawing/2014/main" id="{A0A0F4B8-3707-ABD6-BA14-47841EDF1DBB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66">
                <a:extLst>
                  <a:ext uri="{FF2B5EF4-FFF2-40B4-BE49-F238E27FC236}">
                    <a16:creationId xmlns:a16="http://schemas.microsoft.com/office/drawing/2014/main" id="{64A08C28-78CF-8892-29E3-94E91D78934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67">
                <a:extLst>
                  <a:ext uri="{FF2B5EF4-FFF2-40B4-BE49-F238E27FC236}">
                    <a16:creationId xmlns:a16="http://schemas.microsoft.com/office/drawing/2014/main" id="{242C3935-AA81-543E-63A6-BDCC96EAAAE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BBB53846-2813-BDFF-F604-EE8326AD4DB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463BC54A-BCC1-912D-C14D-19E5C530EA5A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2E2E9AC5-203A-47A2-8C3E-B9315F98299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8ADD3306-73F8-41AC-9BAA-0914ADE64694}" type="slidenum">
              <a:t>‹#›</a:t>
            </a:fld>
            <a:endParaRPr lang="en-US"/>
          </a:p>
        </p:txBody>
      </p:sp>
      <p:cxnSp>
        <p:nvCxnSpPr>
          <p:cNvPr id="10" name="Straight Connector 7">
            <a:extLst>
              <a:ext uri="{FF2B5EF4-FFF2-40B4-BE49-F238E27FC236}">
                <a16:creationId xmlns:a16="http://schemas.microsoft.com/office/drawing/2014/main" id="{005A5078-8793-6954-FEAE-56438227DBA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1" name="Footer Placeholder 5">
            <a:extLst>
              <a:ext uri="{FF2B5EF4-FFF2-40B4-BE49-F238E27FC236}">
                <a16:creationId xmlns:a16="http://schemas.microsoft.com/office/drawing/2014/main" id="{24D1A17D-572E-C7A8-B907-A08D166BE72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67707190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F411FF-BA2A-A3DA-779E-2D26A45E486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A46D65-81EB-9BF8-F217-2911A5057B5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" name="Group 43">
            <a:extLst>
              <a:ext uri="{FF2B5EF4-FFF2-40B4-BE49-F238E27FC236}">
                <a16:creationId xmlns:a16="http://schemas.microsoft.com/office/drawing/2014/main" id="{FBCD664C-652B-FFD6-A811-917CFA7F532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Picture 19">
              <a:extLst>
                <a:ext uri="{FF2B5EF4-FFF2-40B4-BE49-F238E27FC236}">
                  <a16:creationId xmlns:a16="http://schemas.microsoft.com/office/drawing/2014/main" id="{83AF5E90-F3C6-57F0-94B2-012CCD6212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roup 42">
              <a:extLst>
                <a:ext uri="{FF2B5EF4-FFF2-40B4-BE49-F238E27FC236}">
                  <a16:creationId xmlns:a16="http://schemas.microsoft.com/office/drawing/2014/main" id="{73003E5C-5E5C-8751-1B8C-ED553AB49EB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D6BDAAA9-D8CF-2D02-7AC4-D32EEF39545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8" name="Freeform 39">
                <a:extLst>
                  <a:ext uri="{FF2B5EF4-FFF2-40B4-BE49-F238E27FC236}">
                    <a16:creationId xmlns:a16="http://schemas.microsoft.com/office/drawing/2014/main" id="{8872380C-A807-FA51-AE0D-523B00A4CC1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6C278BCD-EF67-B3B7-B45F-3F9CE0577EDA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7">
            <a:extLst>
              <a:ext uri="{FF2B5EF4-FFF2-40B4-BE49-F238E27FC236}">
                <a16:creationId xmlns:a16="http://schemas.microsoft.com/office/drawing/2014/main" id="{877B0B58-D86D-3DA6-874F-3861D0BE8C5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98404502-AC6E-468F-BA46-44B2C6FA49F2}" type="slidenum">
              <a:t>‹#›</a:t>
            </a:fld>
            <a:endParaRPr lang="en-US"/>
          </a:p>
        </p:txBody>
      </p: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BEE35164-A973-D936-BCA5-66B391B2CD6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9EEFBC68-D358-FCAF-8747-53E9EAE1042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26270989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>
            <a:extLst>
              <a:ext uri="{FF2B5EF4-FFF2-40B4-BE49-F238E27FC236}">
                <a16:creationId xmlns:a16="http://schemas.microsoft.com/office/drawing/2014/main" id="{93C589E5-5CEF-57D2-6C1E-3F729AC173E4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5">
              <a:extLst>
                <a:ext uri="{FF2B5EF4-FFF2-40B4-BE49-F238E27FC236}">
                  <a16:creationId xmlns:a16="http://schemas.microsoft.com/office/drawing/2014/main" id="{2A517DFD-5705-69D3-58F3-FAA319E511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6">
              <a:extLst>
                <a:ext uri="{FF2B5EF4-FFF2-40B4-BE49-F238E27FC236}">
                  <a16:creationId xmlns:a16="http://schemas.microsoft.com/office/drawing/2014/main" id="{72DFB920-FB88-EC05-14A5-164F2B9D1DB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7">
                <a:extLst>
                  <a:ext uri="{FF2B5EF4-FFF2-40B4-BE49-F238E27FC236}">
                    <a16:creationId xmlns:a16="http://schemas.microsoft.com/office/drawing/2014/main" id="{A86FD678-F0C7-0BF8-0051-8738AC7631D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8">
                <a:extLst>
                  <a:ext uri="{FF2B5EF4-FFF2-40B4-BE49-F238E27FC236}">
                    <a16:creationId xmlns:a16="http://schemas.microsoft.com/office/drawing/2014/main" id="{1D676EAB-7A7D-5C76-5272-228361FD5C9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903D1943-EC71-0A03-79A5-70B542C167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ECB4052-6A23-3177-21A2-6C779153143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BC3532C-78C8-E99B-222B-9C8DCBB0D505}"/>
              </a:ext>
            </a:extLst>
          </p:cNvPr>
          <p:cNvSpPr txBox="1">
            <a:spLocks noGrp="1"/>
          </p:cNvSpPr>
          <p:nvPr>
            <p:ph idx="2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04914625-2B0E-230A-8259-635221D286CA}"/>
              </a:ext>
            </a:extLst>
          </p:cNvPr>
          <p:cNvSpPr txBox="1">
            <a:spLocks noGrp="1"/>
          </p:cNvSpPr>
          <p:nvPr>
            <p:ph type="body" idx="3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80" tIns="0" rIns="182880" bIns="0" anchor="ctr"/>
          <a:lstStyle>
            <a:lvl1pPr marL="0" indent="0">
              <a:buNone/>
              <a:defRPr u="sng">
                <a:uFill>
                  <a:solidFill>
                    <a:srgbClr val="F58366"/>
                  </a:solidFill>
                </a:u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86B9F622-5299-0FB9-6343-CA158075AF28}"/>
              </a:ext>
            </a:extLst>
          </p:cNvPr>
          <p:cNvSpPr txBox="1">
            <a:spLocks noGrp="1"/>
          </p:cNvSpPr>
          <p:nvPr>
            <p:ph idx="4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80" tIns="0" rIns="182880" bIns="0"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9">
            <a:extLst>
              <a:ext uri="{FF2B5EF4-FFF2-40B4-BE49-F238E27FC236}">
                <a16:creationId xmlns:a16="http://schemas.microsoft.com/office/drawing/2014/main" id="{C44E538A-BB1F-A9D9-989D-BC57F434E2A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C190DE-969D-4ACE-8D1C-F7D7C9E5650C}" type="slidenum">
              <a:t>‹#›</a:t>
            </a:fld>
            <a:endParaRPr lang="en-US"/>
          </a:p>
        </p:txBody>
      </p:sp>
      <p:cxnSp>
        <p:nvCxnSpPr>
          <p:cNvPr id="13" name="Straight Connector 8">
            <a:extLst>
              <a:ext uri="{FF2B5EF4-FFF2-40B4-BE49-F238E27FC236}">
                <a16:creationId xmlns:a16="http://schemas.microsoft.com/office/drawing/2014/main" id="{778C0E05-20CF-4065-A01E-E6E88030386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id="{A31583DC-B393-3AEE-608A-DF903978971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85890196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">
            <a:extLst>
              <a:ext uri="{FF2B5EF4-FFF2-40B4-BE49-F238E27FC236}">
                <a16:creationId xmlns:a16="http://schemas.microsoft.com/office/drawing/2014/main" id="{C63FB9FC-0BB6-9F35-D580-0A19EA57B12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Picture 22">
              <a:extLst>
                <a:ext uri="{FF2B5EF4-FFF2-40B4-BE49-F238E27FC236}">
                  <a16:creationId xmlns:a16="http://schemas.microsoft.com/office/drawing/2014/main" id="{470A28A3-70B7-B88A-90A8-28D1981586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roup 23">
              <a:extLst>
                <a:ext uri="{FF2B5EF4-FFF2-40B4-BE49-F238E27FC236}">
                  <a16:creationId xmlns:a16="http://schemas.microsoft.com/office/drawing/2014/main" id="{19914440-E485-FC22-98A3-4EB30C7E8A6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Freeform 24">
                <a:extLst>
                  <a:ext uri="{FF2B5EF4-FFF2-40B4-BE49-F238E27FC236}">
                    <a16:creationId xmlns:a16="http://schemas.microsoft.com/office/drawing/2014/main" id="{C570329A-002F-3977-9621-1182BB91138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6" name="Freeform 25">
                <a:extLst>
                  <a:ext uri="{FF2B5EF4-FFF2-40B4-BE49-F238E27FC236}">
                    <a16:creationId xmlns:a16="http://schemas.microsoft.com/office/drawing/2014/main" id="{C5293833-4442-28C3-125B-030B10B66EE4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1ACECD56-2C3E-77D3-BD68-EF981B49AD9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90FBDC4-B0CC-9F22-8E58-1DBEA6D0A66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6DAEBE-82E9-4E39-8DD7-B09076304F11}" type="slidenum">
              <a:t>‹#›</a:t>
            </a:fld>
            <a:endParaRPr lang="en-US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3CA316D0-0D59-802C-846C-9C9873D9BE5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10" name="Footer Placeholder 2">
            <a:extLst>
              <a:ext uri="{FF2B5EF4-FFF2-40B4-BE49-F238E27FC236}">
                <a16:creationId xmlns:a16="http://schemas.microsoft.com/office/drawing/2014/main" id="{6DA42CB7-104D-BA27-B940-3FBA824C40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5925972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>
            <a:extLst>
              <a:ext uri="{FF2B5EF4-FFF2-40B4-BE49-F238E27FC236}">
                <a16:creationId xmlns:a16="http://schemas.microsoft.com/office/drawing/2014/main" id="{BB8916A3-3734-4289-096A-CE7E8FBCB359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5AF94E8F-930E-F168-75FE-4BCF863FCBC7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2148830"/>
                <a:gd name="f8" fmla="val 2318293"/>
                <a:gd name="f9" fmla="val 2110341"/>
                <a:gd name="f10" fmla="val 1952334"/>
                <a:gd name="f11" fmla="val 920"/>
                <a:gd name="f12" fmla="val 1343499"/>
                <a:gd name="f13" fmla="val 23864"/>
                <a:gd name="f14" fmla="val 752130"/>
                <a:gd name="f15" fmla="val 152982"/>
                <a:gd name="f16" fmla="val 184205"/>
                <a:gd name="f17" fmla="val 435928"/>
                <a:gd name="f18" fmla="val 536864"/>
                <a:gd name="f19" fmla="val 554713"/>
                <a:gd name="f20" fmla="val 201115"/>
                <a:gd name="f21" fmla="val 452796"/>
                <a:gd name="f22" fmla="val 776357"/>
                <a:gd name="f23" fmla="val 187336"/>
                <a:gd name="f24" fmla="val 1349828"/>
                <a:gd name="f25" fmla="val 76760"/>
                <a:gd name="f26" fmla="val 1947588"/>
                <a:gd name="f27" fmla="val 66249"/>
                <a:gd name="f28" fmla="val 2962940"/>
                <a:gd name="f29" fmla="val 48421"/>
                <a:gd name="f30" fmla="val 3890218"/>
                <a:gd name="f31" fmla="val 291317"/>
                <a:gd name="f32" fmla="val 4778140"/>
                <a:gd name="f33" fmla="val 604018"/>
                <a:gd name="f34" fmla="val 7231510"/>
                <a:gd name="f35" fmla="val 1468126"/>
                <a:gd name="f36" fmla="val 9178927"/>
                <a:gd name="f37" fmla="val 2492024"/>
                <a:gd name="f38" fmla="val 11996242"/>
                <a:gd name="f39" fmla="val 2036894"/>
                <a:gd name="f40" fmla="val 2002266"/>
                <a:gd name="f41" fmla="val 1415250"/>
                <a:gd name="f42" fmla="val 12022971"/>
                <a:gd name="f43" fmla="val 1470801"/>
                <a:gd name="f44" fmla="val 10719696"/>
                <a:gd name="f45" fmla="val 1863939"/>
                <a:gd name="f46" fmla="val 9271154"/>
                <a:gd name="f47" fmla="val 1783804"/>
                <a:gd name="f48" fmla="val 7970940"/>
                <a:gd name="f49" fmla="val 1436986"/>
                <a:gd name="f50" fmla="val 6890984"/>
                <a:gd name="f51" fmla="val 1148958"/>
                <a:gd name="f52" fmla="val 5866930"/>
                <a:gd name="f53" fmla="val 767309"/>
                <a:gd name="f54" fmla="val 4800356"/>
                <a:gd name="f55" fmla="val 456582"/>
                <a:gd name="f56" fmla="val 4068903"/>
                <a:gd name="f57" fmla="val 243471"/>
                <a:gd name="f58" fmla="val 3348204"/>
                <a:gd name="f59" fmla="val 74251"/>
                <a:gd name="f60" fmla="val 2646880"/>
                <a:gd name="f61" fmla="val 17560"/>
                <a:gd name="f62" fmla="+- 0 0 -90"/>
                <a:gd name="f63" fmla="*/ f3 1 12192000"/>
                <a:gd name="f64" fmla="*/ f4 1 2148830"/>
                <a:gd name="f65" fmla="+- f7 0 f5"/>
                <a:gd name="f66" fmla="+- f6 0 f5"/>
                <a:gd name="f67" fmla="*/ f62 f0 1"/>
                <a:gd name="f68" fmla="*/ f66 1 12192000"/>
                <a:gd name="f69" fmla="*/ f65 1 2148830"/>
                <a:gd name="f70" fmla="*/ 2318293 f66 1"/>
                <a:gd name="f71" fmla="*/ 0 f65 1"/>
                <a:gd name="f72" fmla="*/ 2110341 f66 1"/>
                <a:gd name="f73" fmla="*/ 1952334 f66 1"/>
                <a:gd name="f74" fmla="*/ 920 f65 1"/>
                <a:gd name="f75" fmla="*/ 184205 f66 1"/>
                <a:gd name="f76" fmla="*/ 435928 f65 1"/>
                <a:gd name="f77" fmla="*/ 0 f66 1"/>
                <a:gd name="f78" fmla="*/ 536864 f65 1"/>
                <a:gd name="f79" fmla="*/ 554713 f65 1"/>
                <a:gd name="f80" fmla="*/ 201115 f66 1"/>
                <a:gd name="f81" fmla="*/ 452796 f65 1"/>
                <a:gd name="f82" fmla="*/ 1947588 f66 1"/>
                <a:gd name="f83" fmla="*/ 66249 f65 1"/>
                <a:gd name="f84" fmla="*/ 4778140 f66 1"/>
                <a:gd name="f85" fmla="*/ 604018 f65 1"/>
                <a:gd name="f86" fmla="*/ 11996242 f66 1"/>
                <a:gd name="f87" fmla="*/ 2036894 f65 1"/>
                <a:gd name="f88" fmla="*/ 12192000 f66 1"/>
                <a:gd name="f89" fmla="*/ 2002266 f65 1"/>
                <a:gd name="f90" fmla="*/ 1415250 f65 1"/>
                <a:gd name="f91" fmla="*/ 12022971 f66 1"/>
                <a:gd name="f92" fmla="*/ 1470801 f65 1"/>
                <a:gd name="f93" fmla="*/ 7970940 f66 1"/>
                <a:gd name="f94" fmla="*/ 1436986 f65 1"/>
                <a:gd name="f95" fmla="*/ 4800356 f66 1"/>
                <a:gd name="f96" fmla="*/ 456582 f65 1"/>
                <a:gd name="f97" fmla="*/ 2646880 f66 1"/>
                <a:gd name="f98" fmla="*/ 17560 f65 1"/>
                <a:gd name="f99" fmla="*/ f67 1 f2"/>
                <a:gd name="f100" fmla="*/ f70 1 12192000"/>
                <a:gd name="f101" fmla="*/ f71 1 2148830"/>
                <a:gd name="f102" fmla="*/ f72 1 12192000"/>
                <a:gd name="f103" fmla="*/ f73 1 12192000"/>
                <a:gd name="f104" fmla="*/ f74 1 2148830"/>
                <a:gd name="f105" fmla="*/ f75 1 12192000"/>
                <a:gd name="f106" fmla="*/ f76 1 2148830"/>
                <a:gd name="f107" fmla="*/ f77 1 12192000"/>
                <a:gd name="f108" fmla="*/ f78 1 2148830"/>
                <a:gd name="f109" fmla="*/ f79 1 2148830"/>
                <a:gd name="f110" fmla="*/ f80 1 12192000"/>
                <a:gd name="f111" fmla="*/ f81 1 2148830"/>
                <a:gd name="f112" fmla="*/ f82 1 12192000"/>
                <a:gd name="f113" fmla="*/ f83 1 2148830"/>
                <a:gd name="f114" fmla="*/ f84 1 12192000"/>
                <a:gd name="f115" fmla="*/ f85 1 2148830"/>
                <a:gd name="f116" fmla="*/ f86 1 12192000"/>
                <a:gd name="f117" fmla="*/ f87 1 2148830"/>
                <a:gd name="f118" fmla="*/ f88 1 12192000"/>
                <a:gd name="f119" fmla="*/ f89 1 2148830"/>
                <a:gd name="f120" fmla="*/ f90 1 2148830"/>
                <a:gd name="f121" fmla="*/ f91 1 12192000"/>
                <a:gd name="f122" fmla="*/ f92 1 2148830"/>
                <a:gd name="f123" fmla="*/ f93 1 12192000"/>
                <a:gd name="f124" fmla="*/ f94 1 2148830"/>
                <a:gd name="f125" fmla="*/ f95 1 12192000"/>
                <a:gd name="f126" fmla="*/ f96 1 2148830"/>
                <a:gd name="f127" fmla="*/ f97 1 12192000"/>
                <a:gd name="f128" fmla="*/ f98 1 2148830"/>
                <a:gd name="f129" fmla="*/ f5 1 f68"/>
                <a:gd name="f130" fmla="*/ f6 1 f68"/>
                <a:gd name="f131" fmla="*/ f5 1 f69"/>
                <a:gd name="f132" fmla="*/ f7 1 f69"/>
                <a:gd name="f133" fmla="+- f99 0 f1"/>
                <a:gd name="f134" fmla="*/ f100 1 f68"/>
                <a:gd name="f135" fmla="*/ f101 1 f69"/>
                <a:gd name="f136" fmla="*/ f102 1 f68"/>
                <a:gd name="f137" fmla="*/ f103 1 f68"/>
                <a:gd name="f138" fmla="*/ f104 1 f69"/>
                <a:gd name="f139" fmla="*/ f105 1 f68"/>
                <a:gd name="f140" fmla="*/ f106 1 f69"/>
                <a:gd name="f141" fmla="*/ f107 1 f68"/>
                <a:gd name="f142" fmla="*/ f108 1 f69"/>
                <a:gd name="f143" fmla="*/ f109 1 f69"/>
                <a:gd name="f144" fmla="*/ f110 1 f68"/>
                <a:gd name="f145" fmla="*/ f111 1 f69"/>
                <a:gd name="f146" fmla="*/ f112 1 f68"/>
                <a:gd name="f147" fmla="*/ f113 1 f69"/>
                <a:gd name="f148" fmla="*/ f114 1 f68"/>
                <a:gd name="f149" fmla="*/ f115 1 f69"/>
                <a:gd name="f150" fmla="*/ f116 1 f68"/>
                <a:gd name="f151" fmla="*/ f117 1 f69"/>
                <a:gd name="f152" fmla="*/ f118 1 f68"/>
                <a:gd name="f153" fmla="*/ f119 1 f69"/>
                <a:gd name="f154" fmla="*/ f120 1 f69"/>
                <a:gd name="f155" fmla="*/ f121 1 f68"/>
                <a:gd name="f156" fmla="*/ f122 1 f69"/>
                <a:gd name="f157" fmla="*/ f123 1 f68"/>
                <a:gd name="f158" fmla="*/ f124 1 f69"/>
                <a:gd name="f159" fmla="*/ f125 1 f68"/>
                <a:gd name="f160" fmla="*/ f126 1 f69"/>
                <a:gd name="f161" fmla="*/ f127 1 f68"/>
                <a:gd name="f162" fmla="*/ f128 1 f69"/>
                <a:gd name="f163" fmla="*/ f129 f63 1"/>
                <a:gd name="f164" fmla="*/ f130 f63 1"/>
                <a:gd name="f165" fmla="*/ f132 f64 1"/>
                <a:gd name="f166" fmla="*/ f131 f64 1"/>
                <a:gd name="f167" fmla="*/ f134 f63 1"/>
                <a:gd name="f168" fmla="*/ f135 f64 1"/>
                <a:gd name="f169" fmla="*/ f136 f63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4 1"/>
                <a:gd name="f177" fmla="*/ f144 f63 1"/>
                <a:gd name="f178" fmla="*/ f145 f64 1"/>
                <a:gd name="f179" fmla="*/ f146 f63 1"/>
                <a:gd name="f180" fmla="*/ f147 f64 1"/>
                <a:gd name="f181" fmla="*/ f148 f63 1"/>
                <a:gd name="f182" fmla="*/ f149 f64 1"/>
                <a:gd name="f183" fmla="*/ f150 f63 1"/>
                <a:gd name="f184" fmla="*/ f151 f64 1"/>
                <a:gd name="f185" fmla="*/ f152 f63 1"/>
                <a:gd name="f186" fmla="*/ f153 f64 1"/>
                <a:gd name="f187" fmla="*/ f154 f64 1"/>
                <a:gd name="f188" fmla="*/ f155 f63 1"/>
                <a:gd name="f189" fmla="*/ f156 f64 1"/>
                <a:gd name="f190" fmla="*/ f157 f63 1"/>
                <a:gd name="f191" fmla="*/ f158 f64 1"/>
                <a:gd name="f192" fmla="*/ f159 f63 1"/>
                <a:gd name="f193" fmla="*/ f160 f64 1"/>
                <a:gd name="f194" fmla="*/ f161 f63 1"/>
                <a:gd name="f195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167" y="f168"/>
                </a:cxn>
                <a:cxn ang="f133">
                  <a:pos x="f169" y="f168"/>
                </a:cxn>
                <a:cxn ang="f133">
                  <a:pos x="f170" y="f171"/>
                </a:cxn>
                <a:cxn ang="f133">
                  <a:pos x="f172" y="f173"/>
                </a:cxn>
                <a:cxn ang="f133">
                  <a:pos x="f174" y="f175"/>
                </a:cxn>
                <a:cxn ang="f133">
                  <a:pos x="f174" y="f176"/>
                </a:cxn>
                <a:cxn ang="f133">
                  <a:pos x="f177" y="f178"/>
                </a:cxn>
                <a:cxn ang="f133">
                  <a:pos x="f179" y="f180"/>
                </a:cxn>
                <a:cxn ang="f133">
                  <a:pos x="f181" y="f182"/>
                </a:cxn>
                <a:cxn ang="f133">
                  <a:pos x="f183" y="f184"/>
                </a:cxn>
                <a:cxn ang="f133">
                  <a:pos x="f185" y="f186"/>
                </a:cxn>
                <a:cxn ang="f133">
                  <a:pos x="f185" y="f187"/>
                </a:cxn>
                <a:cxn ang="f133">
                  <a:pos x="f188" y="f189"/>
                </a:cxn>
                <a:cxn ang="f133">
                  <a:pos x="f190" y="f191"/>
                </a:cxn>
                <a:cxn ang="f133">
                  <a:pos x="f192" y="f193"/>
                </a:cxn>
                <a:cxn ang="f133">
                  <a:pos x="f194" y="f195"/>
                </a:cxn>
              </a:cxnLst>
              <a:rect l="f163" t="f166" r="f164" b="f165"/>
              <a:pathLst>
                <a:path w="12192000" h="2148830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lose/>
                </a:path>
              </a:pathLst>
            </a:custGeom>
            <a:gradFill>
              <a:gsLst>
                <a:gs pos="0">
                  <a:srgbClr val="F04115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4" name="Freeform 38">
              <a:extLst>
                <a:ext uri="{FF2B5EF4-FFF2-40B4-BE49-F238E27FC236}">
                  <a16:creationId xmlns:a16="http://schemas.microsoft.com/office/drawing/2014/main" id="{DD22A689-A669-571F-43A2-CAAB1792452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992138"/>
                <a:gd name="f8" fmla="val 2724271"/>
                <a:gd name="f9" fmla="val 1788442"/>
                <a:gd name="f10" fmla="val 1635403"/>
                <a:gd name="f11" fmla="val 12925"/>
                <a:gd name="f12" fmla="val 1134241"/>
                <a:gd name="f13" fmla="val 70905"/>
                <a:gd name="f14" fmla="val 647221"/>
                <a:gd name="f15" fmla="val 207817"/>
                <a:gd name="f16" fmla="val 178220"/>
                <a:gd name="f17" fmla="val 451207"/>
                <a:gd name="f18" fmla="val 552718"/>
                <a:gd name="f19" fmla="val 570885"/>
                <a:gd name="f20" fmla="val 195368"/>
                <a:gd name="f21" fmla="val 467800"/>
                <a:gd name="f22" fmla="val 765758"/>
                <a:gd name="f23" fmla="val 193094"/>
                <a:gd name="f24" fmla="val 1336955"/>
                <a:gd name="f25" fmla="val 73179"/>
                <a:gd name="f26" fmla="val 1934073"/>
                <a:gd name="f27" fmla="val 52850"/>
                <a:gd name="f28" fmla="val 2948304"/>
                <a:gd name="f29" fmla="val 18310"/>
                <a:gd name="f30" fmla="val 3878878"/>
                <a:gd name="f31" fmla="val 245747"/>
                <a:gd name="f32" fmla="val 4771217"/>
                <a:gd name="f33" fmla="val 543645"/>
                <a:gd name="f34" fmla="val 7236913"/>
                <a:gd name="f35" fmla="val 1366709"/>
                <a:gd name="f36" fmla="val 9199689"/>
                <a:gd name="f37" fmla="val 2357774"/>
                <a:gd name="f38" fmla="val 12007222"/>
                <a:gd name="f39" fmla="val 1856729"/>
                <a:gd name="f40" fmla="val 1820900"/>
                <a:gd name="f41" fmla="val 897073"/>
                <a:gd name="f42" fmla="val 12062517"/>
                <a:gd name="f43" fmla="val 950128"/>
                <a:gd name="f44" fmla="val 10950292"/>
                <a:gd name="f45" fmla="val 1376478"/>
                <a:gd name="f46" fmla="val 9595706"/>
                <a:gd name="f47" fmla="val 1466451"/>
                <a:gd name="f48" fmla="val 8435105"/>
                <a:gd name="f49" fmla="val 1266613"/>
                <a:gd name="f50" fmla="val 6618389"/>
                <a:gd name="f51" fmla="val 953715"/>
                <a:gd name="f52" fmla="val 4735222"/>
                <a:gd name="f53" fmla="val 130088"/>
                <a:gd name="f54" fmla="val 2948502"/>
                <a:gd name="f55" fmla="val 20548"/>
                <a:gd name="f56" fmla="+- 0 0 -90"/>
                <a:gd name="f57" fmla="*/ f3 1 12192000"/>
                <a:gd name="f58" fmla="*/ f4 1 1992138"/>
                <a:gd name="f59" fmla="+- f7 0 f5"/>
                <a:gd name="f60" fmla="+- f6 0 f5"/>
                <a:gd name="f61" fmla="*/ f56 f0 1"/>
                <a:gd name="f62" fmla="*/ f60 1 12192000"/>
                <a:gd name="f63" fmla="*/ f59 1 1992138"/>
                <a:gd name="f64" fmla="*/ 2724271 f60 1"/>
                <a:gd name="f65" fmla="*/ 0 f59 1"/>
                <a:gd name="f66" fmla="*/ 1788442 f60 1"/>
                <a:gd name="f67" fmla="*/ 1635403 f60 1"/>
                <a:gd name="f68" fmla="*/ 12925 f59 1"/>
                <a:gd name="f69" fmla="*/ 178220 f60 1"/>
                <a:gd name="f70" fmla="*/ 451207 f59 1"/>
                <a:gd name="f71" fmla="*/ 0 f60 1"/>
                <a:gd name="f72" fmla="*/ 552718 f59 1"/>
                <a:gd name="f73" fmla="*/ 570885 f59 1"/>
                <a:gd name="f74" fmla="*/ 195368 f60 1"/>
                <a:gd name="f75" fmla="*/ 467800 f59 1"/>
                <a:gd name="f76" fmla="*/ 1934073 f60 1"/>
                <a:gd name="f77" fmla="*/ 52850 f59 1"/>
                <a:gd name="f78" fmla="*/ 4771217 f60 1"/>
                <a:gd name="f79" fmla="*/ 543645 f59 1"/>
                <a:gd name="f80" fmla="*/ 12007222 f60 1"/>
                <a:gd name="f81" fmla="*/ 1856729 f59 1"/>
                <a:gd name="f82" fmla="*/ 12192000 f60 1"/>
                <a:gd name="f83" fmla="*/ 1820900 f59 1"/>
                <a:gd name="f84" fmla="*/ 897073 f59 1"/>
                <a:gd name="f85" fmla="*/ 12062517 f60 1"/>
                <a:gd name="f86" fmla="*/ 950128 f59 1"/>
                <a:gd name="f87" fmla="*/ 8435105 f60 1"/>
                <a:gd name="f88" fmla="*/ 1266613 f59 1"/>
                <a:gd name="f89" fmla="*/ 2948502 f60 1"/>
                <a:gd name="f90" fmla="*/ 20548 f59 1"/>
                <a:gd name="f91" fmla="*/ f61 1 f2"/>
                <a:gd name="f92" fmla="*/ f64 1 12192000"/>
                <a:gd name="f93" fmla="*/ f65 1 1992138"/>
                <a:gd name="f94" fmla="*/ f66 1 12192000"/>
                <a:gd name="f95" fmla="*/ f67 1 12192000"/>
                <a:gd name="f96" fmla="*/ f68 1 1992138"/>
                <a:gd name="f97" fmla="*/ f69 1 12192000"/>
                <a:gd name="f98" fmla="*/ f70 1 1992138"/>
                <a:gd name="f99" fmla="*/ f71 1 12192000"/>
                <a:gd name="f100" fmla="*/ f72 1 1992138"/>
                <a:gd name="f101" fmla="*/ f73 1 1992138"/>
                <a:gd name="f102" fmla="*/ f74 1 12192000"/>
                <a:gd name="f103" fmla="*/ f75 1 1992138"/>
                <a:gd name="f104" fmla="*/ f76 1 12192000"/>
                <a:gd name="f105" fmla="*/ f77 1 1992138"/>
                <a:gd name="f106" fmla="*/ f78 1 12192000"/>
                <a:gd name="f107" fmla="*/ f79 1 1992138"/>
                <a:gd name="f108" fmla="*/ f80 1 12192000"/>
                <a:gd name="f109" fmla="*/ f81 1 1992138"/>
                <a:gd name="f110" fmla="*/ f82 1 12192000"/>
                <a:gd name="f111" fmla="*/ f83 1 1992138"/>
                <a:gd name="f112" fmla="*/ f84 1 1992138"/>
                <a:gd name="f113" fmla="*/ f85 1 12192000"/>
                <a:gd name="f114" fmla="*/ f86 1 1992138"/>
                <a:gd name="f115" fmla="*/ f87 1 12192000"/>
                <a:gd name="f116" fmla="*/ f88 1 1992138"/>
                <a:gd name="f117" fmla="*/ f89 1 12192000"/>
                <a:gd name="f118" fmla="*/ f90 1 1992138"/>
                <a:gd name="f119" fmla="*/ f5 1 f62"/>
                <a:gd name="f120" fmla="*/ f6 1 f62"/>
                <a:gd name="f121" fmla="*/ f5 1 f63"/>
                <a:gd name="f122" fmla="*/ f7 1 f63"/>
                <a:gd name="f123" fmla="+- f91 0 f1"/>
                <a:gd name="f124" fmla="*/ f92 1 f62"/>
                <a:gd name="f125" fmla="*/ f93 1 f63"/>
                <a:gd name="f126" fmla="*/ f94 1 f62"/>
                <a:gd name="f127" fmla="*/ f95 1 f62"/>
                <a:gd name="f128" fmla="*/ f96 1 f63"/>
                <a:gd name="f129" fmla="*/ f97 1 f62"/>
                <a:gd name="f130" fmla="*/ f98 1 f63"/>
                <a:gd name="f131" fmla="*/ f99 1 f62"/>
                <a:gd name="f132" fmla="*/ f100 1 f63"/>
                <a:gd name="f133" fmla="*/ f101 1 f63"/>
                <a:gd name="f134" fmla="*/ f102 1 f62"/>
                <a:gd name="f135" fmla="*/ f103 1 f63"/>
                <a:gd name="f136" fmla="*/ f104 1 f62"/>
                <a:gd name="f137" fmla="*/ f105 1 f63"/>
                <a:gd name="f138" fmla="*/ f106 1 f62"/>
                <a:gd name="f139" fmla="*/ f107 1 f63"/>
                <a:gd name="f140" fmla="*/ f108 1 f62"/>
                <a:gd name="f141" fmla="*/ f109 1 f63"/>
                <a:gd name="f142" fmla="*/ f110 1 f62"/>
                <a:gd name="f143" fmla="*/ f111 1 f63"/>
                <a:gd name="f144" fmla="*/ f112 1 f63"/>
                <a:gd name="f145" fmla="*/ f113 1 f62"/>
                <a:gd name="f146" fmla="*/ f114 1 f63"/>
                <a:gd name="f147" fmla="*/ f115 1 f62"/>
                <a:gd name="f148" fmla="*/ f116 1 f63"/>
                <a:gd name="f149" fmla="*/ f117 1 f62"/>
                <a:gd name="f150" fmla="*/ f118 1 f63"/>
                <a:gd name="f151" fmla="*/ f119 f57 1"/>
                <a:gd name="f152" fmla="*/ f120 f57 1"/>
                <a:gd name="f153" fmla="*/ f122 f58 1"/>
                <a:gd name="f154" fmla="*/ f121 f58 1"/>
                <a:gd name="f155" fmla="*/ f124 f57 1"/>
                <a:gd name="f156" fmla="*/ f125 f58 1"/>
                <a:gd name="f157" fmla="*/ f126 f57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7 1"/>
                <a:gd name="f163" fmla="*/ f132 f58 1"/>
                <a:gd name="f164" fmla="*/ f133 f58 1"/>
                <a:gd name="f165" fmla="*/ f134 f57 1"/>
                <a:gd name="f166" fmla="*/ f135 f58 1"/>
                <a:gd name="f167" fmla="*/ f136 f57 1"/>
                <a:gd name="f168" fmla="*/ f137 f58 1"/>
                <a:gd name="f169" fmla="*/ f138 f57 1"/>
                <a:gd name="f170" fmla="*/ f139 f58 1"/>
                <a:gd name="f171" fmla="*/ f140 f57 1"/>
                <a:gd name="f172" fmla="*/ f141 f58 1"/>
                <a:gd name="f173" fmla="*/ f142 f57 1"/>
                <a:gd name="f174" fmla="*/ f143 f58 1"/>
                <a:gd name="f175" fmla="*/ f144 f58 1"/>
                <a:gd name="f176" fmla="*/ f145 f57 1"/>
                <a:gd name="f177" fmla="*/ f146 f58 1"/>
                <a:gd name="f178" fmla="*/ f147 f57 1"/>
                <a:gd name="f179" fmla="*/ f148 f58 1"/>
                <a:gd name="f180" fmla="*/ f149 f57 1"/>
                <a:gd name="f181" fmla="*/ f15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3">
                  <a:pos x="f155" y="f156"/>
                </a:cxn>
                <a:cxn ang="f123">
                  <a:pos x="f157" y="f156"/>
                </a:cxn>
                <a:cxn ang="f123">
                  <a:pos x="f158" y="f159"/>
                </a:cxn>
                <a:cxn ang="f123">
                  <a:pos x="f160" y="f161"/>
                </a:cxn>
                <a:cxn ang="f123">
                  <a:pos x="f162" y="f163"/>
                </a:cxn>
                <a:cxn ang="f123">
                  <a:pos x="f162" y="f164"/>
                </a:cxn>
                <a:cxn ang="f123">
                  <a:pos x="f165" y="f166"/>
                </a:cxn>
                <a:cxn ang="f123">
                  <a:pos x="f167" y="f168"/>
                </a:cxn>
                <a:cxn ang="f123">
                  <a:pos x="f169" y="f170"/>
                </a:cxn>
                <a:cxn ang="f123">
                  <a:pos x="f171" y="f172"/>
                </a:cxn>
                <a:cxn ang="f123">
                  <a:pos x="f173" y="f174"/>
                </a:cxn>
                <a:cxn ang="f123">
                  <a:pos x="f173" y="f175"/>
                </a:cxn>
                <a:cxn ang="f123">
                  <a:pos x="f176" y="f177"/>
                </a:cxn>
                <a:cxn ang="f123">
                  <a:pos x="f178" y="f179"/>
                </a:cxn>
                <a:cxn ang="f123">
                  <a:pos x="f180" y="f181"/>
                </a:cxn>
              </a:cxnLst>
              <a:rect l="f151" t="f154" r="f152" b="f153"/>
              <a:pathLst>
                <a:path w="12192000" h="1992138">
                  <a:moveTo>
                    <a:pt x="f8" y="f5"/>
                  </a:moveTo>
                  <a:lnTo>
                    <a:pt x="f9" y="f5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5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6" y="f40"/>
                  </a:lnTo>
                  <a:lnTo>
                    <a:pt x="f6" y="f41"/>
                  </a:ln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ACE89FBA-D501-77AF-A5F6-932DA96AE4C7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BD368125-47C7-431D-2AC0-FDD83B94C87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B7FFA64E-5F2C-AA47-70EE-FB49337033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US"/>
              <a:t>Thank you</a:t>
            </a:r>
          </a:p>
        </p:txBody>
      </p:sp>
      <p:pic>
        <p:nvPicPr>
          <p:cNvPr id="8" name="Picture 32">
            <a:extLst>
              <a:ext uri="{FF2B5EF4-FFF2-40B4-BE49-F238E27FC236}">
                <a16:creationId xmlns:a16="http://schemas.microsoft.com/office/drawing/2014/main" id="{799F7D0B-3FFE-A094-C11A-4A6CAD96FA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9" name="Picture Placeholder 16">
            <a:extLst>
              <a:ext uri="{FF2B5EF4-FFF2-40B4-BE49-F238E27FC236}">
                <a16:creationId xmlns:a16="http://schemas.microsoft.com/office/drawing/2014/main" id="{A398D950-7FA3-EB4D-D4E7-B25602CF9CD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276570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1433D92B-F7E1-BAC0-FED5-DECDDE4788F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6DBD80-DAFD-419C-90C4-DFC4B4913077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0275E1A7-6630-1BF8-4C94-11AE46E029E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07FF4AD9-4262-77C9-BA2D-057D6F74B6F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9982DA08-160D-FD76-5E4E-08784F3591C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A038924B-1BCA-8A6A-EBFF-D33F1A145A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7D1EA1B5-8A62-695D-CD47-C3DE4989E20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3DA10D7D-7CA0-952F-15E5-073F8ECB1E6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F5AD1B16-7C28-C6F1-8229-5B8432AC30B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4489778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10E5D00F-5596-F512-3551-DDE5321B4B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1">
            <a:extLst>
              <a:ext uri="{FF2B5EF4-FFF2-40B4-BE49-F238E27FC236}">
                <a16:creationId xmlns:a16="http://schemas.microsoft.com/office/drawing/2014/main" id="{715947D0-BC84-95DE-337D-3E19575481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E83CD882-BA33-A1E4-84EA-EF5B1F86D51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4000">
                <a:solidFill>
                  <a:srgbClr val="79818A"/>
                </a:solidFill>
              </a:defRPr>
            </a:lvl1pPr>
            <a:lvl2pPr marL="0" lvl="0" indent="0">
              <a:spcBef>
                <a:spcPts val="0"/>
              </a:spcBef>
              <a:buNone/>
              <a:defRPr sz="4000">
                <a:solidFill>
                  <a:srgbClr val="79818A"/>
                </a:solidFill>
              </a:defRPr>
            </a:lvl2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0CCFADD5-E8B4-BC1A-3CCF-FF7C950D33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56" y="4775655"/>
            <a:ext cx="4180792" cy="783320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lvl="0" indent="0">
              <a:spcBef>
                <a:spcPts val="1000"/>
              </a:spcBef>
              <a:buNone/>
              <a:defRPr>
                <a:solidFill>
                  <a:srgbClr val="FFFFFF"/>
                </a:solidFill>
              </a:defRPr>
            </a:lvl2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2208298733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>
            <a:extLst>
              <a:ext uri="{FF2B5EF4-FFF2-40B4-BE49-F238E27FC236}">
                <a16:creationId xmlns:a16="http://schemas.microsoft.com/office/drawing/2014/main" id="{755F7496-6154-C81A-25B0-A080D27698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AD67DFB7-D1FC-A267-A1D4-247DCE2E62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62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Header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C359DFA1-2C94-B742-BEDB-86798C8819C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1A6640C2-F954-4733-A5C3-5E1562E8AAC3}" type="slidenum">
              <a:t>‹#›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D22C7181-0884-55A1-41BB-E387E85068C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905173" y="1825627"/>
            <a:ext cx="4927262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41422970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E4181DF2-C98B-56CB-CC47-1266754F3C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E96CC367-25BD-6E23-EE21-0E7B2C4D6BB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CE64C08-980C-AFAB-69EC-B6DB937D53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36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A6050DDC-6977-3A26-74E2-2DBAC4B071D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56" y="4775655"/>
            <a:ext cx="4180792" cy="783320"/>
          </a:xfrm>
        </p:spPr>
        <p:txBody>
          <a:bodyPr>
            <a:normAutofit/>
          </a:bodyPr>
          <a:lstStyle>
            <a:lvl1pPr marL="0" indent="0" defTabSz="685745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None/>
              <a:defRPr sz="18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79319817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6;p54">
            <a:extLst>
              <a:ext uri="{FF2B5EF4-FFF2-40B4-BE49-F238E27FC236}">
                <a16:creationId xmlns:a16="http://schemas.microsoft.com/office/drawing/2014/main" id="{A918FC2B-BDB4-D6C7-75E5-D68F6110D60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985140-FF83-4F84-83C7-82CEFC04D28B}" type="slidenum">
              <a:t>‹#›</a:t>
            </a:fld>
            <a:endParaRPr lang="en-US"/>
          </a:p>
        </p:txBody>
      </p:sp>
      <p:cxnSp>
        <p:nvCxnSpPr>
          <p:cNvPr id="3" name="Google Shape;417;p54">
            <a:extLst>
              <a:ext uri="{FF2B5EF4-FFF2-40B4-BE49-F238E27FC236}">
                <a16:creationId xmlns:a16="http://schemas.microsoft.com/office/drawing/2014/main" id="{9FA70D17-5401-1C35-F47A-F23688DC792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418;p54">
            <a:extLst>
              <a:ext uri="{FF2B5EF4-FFF2-40B4-BE49-F238E27FC236}">
                <a16:creationId xmlns:a16="http://schemas.microsoft.com/office/drawing/2014/main" id="{8DBA41E2-D0F1-4E8E-A414-18C8247C53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419;p54">
            <a:extLst>
              <a:ext uri="{FF2B5EF4-FFF2-40B4-BE49-F238E27FC236}">
                <a16:creationId xmlns:a16="http://schemas.microsoft.com/office/drawing/2014/main" id="{26D8517D-41FE-1991-6AD9-DF4638567E1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420;p54">
              <a:extLst>
                <a:ext uri="{FF2B5EF4-FFF2-40B4-BE49-F238E27FC236}">
                  <a16:creationId xmlns:a16="http://schemas.microsoft.com/office/drawing/2014/main" id="{A9E24872-B314-4AED-817F-37D6C69568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421;p54">
              <a:extLst>
                <a:ext uri="{FF2B5EF4-FFF2-40B4-BE49-F238E27FC236}">
                  <a16:creationId xmlns:a16="http://schemas.microsoft.com/office/drawing/2014/main" id="{BA9C43F3-02BF-0FED-338E-CA116F87F06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422;p54">
                <a:extLst>
                  <a:ext uri="{FF2B5EF4-FFF2-40B4-BE49-F238E27FC236}">
                    <a16:creationId xmlns:a16="http://schemas.microsoft.com/office/drawing/2014/main" id="{A48F5AB1-CDD3-5637-6849-0357BDD2BFA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423;p54">
                <a:extLst>
                  <a:ext uri="{FF2B5EF4-FFF2-40B4-BE49-F238E27FC236}">
                    <a16:creationId xmlns:a16="http://schemas.microsoft.com/office/drawing/2014/main" id="{E26DD005-C278-57FB-1832-4E82C954470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2363481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0D18C27-AD61-773C-7620-F08A20F718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2181" r="12170"/>
          <a:stretch>
            <a:fillRect/>
          </a:stretch>
        </p:blipFill>
        <p:spPr>
          <a:xfrm>
            <a:off x="1527" y="0"/>
            <a:ext cx="12190479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EA9D04CD-B6B4-029F-9DA1-467B8B95BF1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B37744C0-C41A-5D3D-DBE9-9F93A941CF0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920314-DFBA-47EA-8977-3F5CE1E229BC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47835EA5-E275-43F8-91A6-199A8F2F6CE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8203" y="1825627"/>
            <a:ext cx="10515600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1469562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71A8C571-9CF0-1E1E-755B-4E8C5C7FB3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24CB0B1C-3ADA-71DD-105D-2F566B2F22B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6085112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F1E098FD-B529-7750-422E-79F31AE247B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8203" y="1825627"/>
            <a:ext cx="6085112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E3B84C09-E059-E6F2-73EC-26B638ABFBD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9292772" y="6464295"/>
            <a:ext cx="2539663" cy="181801"/>
          </a:xfrm>
        </p:spPr>
        <p:txBody>
          <a:bodyPr/>
          <a:lstStyle>
            <a:lvl1pPr>
              <a:defRPr>
                <a:solidFill>
                  <a:srgbClr val="79818A"/>
                </a:solidFill>
              </a:defRPr>
            </a:lvl1pPr>
          </a:lstStyle>
          <a:p>
            <a:pPr lvl="0"/>
            <a:fld id="{48224D0B-0CA9-49B2-8C03-E2ECFA14F20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2158397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>
            <a:extLst>
              <a:ext uri="{FF2B5EF4-FFF2-40B4-BE49-F238E27FC236}">
                <a16:creationId xmlns:a16="http://schemas.microsoft.com/office/drawing/2014/main" id="{E9ED9BCD-DC1A-D9AD-881F-EA6613154F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0"/>
            <a:ext cx="12188952" cy="685800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4">
            <a:extLst>
              <a:ext uri="{FF2B5EF4-FFF2-40B4-BE49-F238E27FC236}">
                <a16:creationId xmlns:a16="http://schemas.microsoft.com/office/drawing/2014/main" id="{6095550A-7EB1-474F-37FB-EAB7AC05036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4"/>
            <a:ext cx="1821548" cy="95809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716256373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1C0B01BC-42AF-459B-DED8-01AB72C716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7" y="859"/>
            <a:ext cx="12188952" cy="685628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11">
            <a:extLst>
              <a:ext uri="{FF2B5EF4-FFF2-40B4-BE49-F238E27FC236}">
                <a16:creationId xmlns:a16="http://schemas.microsoft.com/office/drawing/2014/main" id="{19422387-38A7-37A5-1E95-B9FB52FB64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02520" y="5915006"/>
            <a:ext cx="938787" cy="49377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07132547-4FF8-FD88-65A2-60F371F554C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4000">
                <a:solidFill>
                  <a:srgbClr val="79818A"/>
                </a:solidFill>
              </a:defRPr>
            </a:lvl1pPr>
            <a:lvl2pPr marL="0" lvl="0" indent="0">
              <a:spcBef>
                <a:spcPts val="0"/>
              </a:spcBef>
              <a:buNone/>
              <a:defRPr sz="4000">
                <a:solidFill>
                  <a:srgbClr val="79818A"/>
                </a:solidFill>
              </a:defRPr>
            </a:lvl2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48ACA398-377C-90C5-19A1-B32B1A050FE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56" y="4775655"/>
            <a:ext cx="4180792" cy="783320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lvl="0" indent="0">
              <a:spcBef>
                <a:spcPts val="1000"/>
              </a:spcBef>
              <a:buNone/>
              <a:defRPr>
                <a:solidFill>
                  <a:srgbClr val="FFFFFF"/>
                </a:solidFill>
              </a:defRPr>
            </a:lvl2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1190342679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59ED556C-C442-65DE-1088-0A817BC0A7B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85E1CC3-0D6F-AC12-FD88-02751F804DF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BDF38D-639F-FF16-CF65-C98A271BC0D2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9031F391-835A-4CF2-A206-2B315221CC1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E2C402-C012-7D74-6C06-FF078F1B75C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B0FCCD-4318-5246-EE01-2E2E9E78FE8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015D34-60C7-4F70-B75F-DB1D8E0C7B15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E9C0299-99A8-042E-A91B-F2A503BF6C09}"/>
              </a:ext>
            </a:extLst>
          </p:cNvPr>
          <p:cNvSpPr/>
          <p:nvPr/>
        </p:nvSpPr>
        <p:spPr>
          <a:xfrm rot="10799991">
            <a:off x="-28" y="2000223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A83AA35-5CAA-F9CE-8E17-1D5B64F7CD4F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0D7E5280-C551-7259-807C-2A730D26EB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C26E1DEF-FAC6-BAE6-5BEB-54B2A879027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07656248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F362590-1E83-A2B0-0C48-E567A7ADC14C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5C062C8E-7B53-8129-A075-99FF703D87C7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51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97D665C-D007-DCA8-783E-B1566ACDA1D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1415B781-71E6-7F52-2FEC-587FBA7A4003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51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07BFE97D-EF2B-8A5F-52A5-127E2BD15A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6F1FADBE-C002-FF2A-9CE5-26275FAA0E0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42222D54-F8ED-090B-31E2-C0C87D2409AF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417FFE4A-C179-014A-3D93-E7B95B32C2C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672325AF-C17F-4287-8383-EA352AF1DB3E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8EC46FC1-7D05-ECDB-C5D7-46AF308865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80240736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VERYDAY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40CEADB-A244-5293-D666-A868D20D5492}"/>
              </a:ext>
            </a:extLst>
          </p:cNvPr>
          <p:cNvSpPr/>
          <p:nvPr/>
        </p:nvSpPr>
        <p:spPr>
          <a:xfrm>
            <a:off x="0" y="0"/>
            <a:ext cx="12191996" cy="1313060"/>
          </a:xfrm>
          <a:prstGeom prst="rect">
            <a:avLst/>
          </a:prstGeom>
          <a:gradFill>
            <a:gsLst>
              <a:gs pos="0">
                <a:srgbClr val="1C498B"/>
              </a:gs>
              <a:gs pos="100000">
                <a:srgbClr val="79818A"/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141365DB-8C7D-933E-DECD-CC209A9794A3}"/>
              </a:ext>
            </a:extLst>
          </p:cNvPr>
          <p:cNvSpPr/>
          <p:nvPr/>
        </p:nvSpPr>
        <p:spPr>
          <a:xfrm>
            <a:off x="6863641" y="16267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51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DC2D55F-5FF6-DBBF-6674-69C20972668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508543" y="1707788"/>
            <a:ext cx="11203667" cy="4648571"/>
          </a:xfrm>
        </p:spPr>
        <p:txBody>
          <a:bodyPr/>
          <a:lstStyle>
            <a:lvl1pPr>
              <a:defRPr>
                <a:solidFill>
                  <a:srgbClr val="4C555F"/>
                </a:solidFill>
              </a:defRPr>
            </a:lvl1pPr>
            <a:lvl2pPr>
              <a:defRPr>
                <a:solidFill>
                  <a:srgbClr val="4C555F"/>
                </a:solidFill>
              </a:defRPr>
            </a:lvl2pPr>
            <a:lvl3pPr>
              <a:defRPr>
                <a:solidFill>
                  <a:srgbClr val="4C555F"/>
                </a:solidFill>
              </a:defRPr>
            </a:lvl3pPr>
            <a:lvl4pPr>
              <a:defRPr>
                <a:solidFill>
                  <a:srgbClr val="4C555F"/>
                </a:solidFill>
              </a:defRPr>
            </a:lvl4pPr>
            <a:lvl5pPr>
              <a:defRPr>
                <a:solidFill>
                  <a:srgbClr val="4C555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6C18260-4BF9-CFFB-4A1C-ED2B90417A3C}"/>
              </a:ext>
            </a:extLst>
          </p:cNvPr>
          <p:cNvSpPr/>
          <p:nvPr/>
        </p:nvSpPr>
        <p:spPr>
          <a:xfrm>
            <a:off x="6863641" y="519644"/>
            <a:ext cx="5328355" cy="81227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600"/>
              <a:gd name="f7" fmla="val 20619"/>
              <a:gd name="f8" fmla="val 7043"/>
              <a:gd name="f9" fmla="val 1599"/>
              <a:gd name="f10" fmla="val 10431"/>
              <a:gd name="f11" fmla="val 3359"/>
              <a:gd name="f12" fmla="val 12009"/>
              <a:gd name="f13" fmla="val 5125"/>
              <a:gd name="f14" fmla="val 11638"/>
              <a:gd name="f15" fmla="val 8965"/>
              <a:gd name="f16" fmla="val 10834"/>
              <a:gd name="f17" fmla="val 12429"/>
              <a:gd name="f18" fmla="val 1037"/>
              <a:gd name="f19" fmla="val 16255"/>
              <a:gd name="f20" fmla="val 77"/>
              <a:gd name="f21" fmla="val 18093"/>
              <a:gd name="f22" fmla="+- 0 0 385"/>
              <a:gd name="f23" fmla="val 19927"/>
              <a:gd name="f24" fmla="val 1227"/>
              <a:gd name="f25" fmla="val 21590"/>
              <a:gd name="f26" fmla="val 4766"/>
              <a:gd name="f27" fmla="val 14041"/>
              <a:gd name="f28" fmla="val 19718"/>
              <a:gd name="f29" fmla="val 9870"/>
              <a:gd name="f30" fmla="val 17612"/>
              <a:gd name="f31" fmla="val 8157"/>
              <a:gd name="f32" fmla="val 15523"/>
              <a:gd name="f33" fmla="val 9097"/>
              <a:gd name="f34" fmla="val 12138"/>
              <a:gd name="f35" fmla="val 10620"/>
              <a:gd name="f36" fmla="val 9076"/>
              <a:gd name="f37" fmla="val 19001"/>
              <a:gd name="f38" fmla="val 5674"/>
              <a:gd name="f39" fmla="val 20410"/>
              <a:gd name="f40" fmla="val 3728"/>
              <a:gd name="f41" fmla="val 21215"/>
              <a:gd name="f42" fmla="val 1770"/>
              <a:gd name="f43" fmla="val 19679"/>
              <a:gd name="f44" fmla="val 15961"/>
              <a:gd name="f45" fmla="+- 0 0 -90"/>
              <a:gd name="f46" fmla="+- 0 0 -180"/>
              <a:gd name="f47" fmla="+- 0 0 -270"/>
              <a:gd name="f48" fmla="+- 0 0 -360"/>
              <a:gd name="f49" fmla="*/ f3 1 21600"/>
              <a:gd name="f50" fmla="*/ f4 1 20619"/>
              <a:gd name="f51" fmla="+- f7 0 f5"/>
              <a:gd name="f52" fmla="+- f6 0 f5"/>
              <a:gd name="f53" fmla="*/ f45 f0 1"/>
              <a:gd name="f54" fmla="*/ f46 f0 1"/>
              <a:gd name="f55" fmla="*/ f47 f0 1"/>
              <a:gd name="f56" fmla="*/ f48 f0 1"/>
              <a:gd name="f57" fmla="*/ f51 1 2"/>
              <a:gd name="f58" fmla="*/ f52 1 2"/>
              <a:gd name="f59" fmla="*/ f52 1 21600"/>
              <a:gd name="f60" fmla="*/ f51 1 20619"/>
              <a:gd name="f61" fmla="*/ f53 1 f2"/>
              <a:gd name="f62" fmla="*/ f54 1 f2"/>
              <a:gd name="f63" fmla="*/ f55 1 f2"/>
              <a:gd name="f64" fmla="*/ f56 1 f2"/>
              <a:gd name="f65" fmla="*/ f58 1 f59"/>
              <a:gd name="f66" fmla="*/ f57 1 f60"/>
              <a:gd name="f67" fmla="*/ 0 1 f59"/>
              <a:gd name="f68" fmla="*/ f6 1 f59"/>
              <a:gd name="f69" fmla="*/ 0 1 f60"/>
              <a:gd name="f70" fmla="*/ f7 1 f60"/>
              <a:gd name="f71" fmla="+- f61 0 f1"/>
              <a:gd name="f72" fmla="+- f62 0 f1"/>
              <a:gd name="f73" fmla="+- f63 0 f1"/>
              <a:gd name="f74" fmla="+- f64 0 f1"/>
              <a:gd name="f75" fmla="*/ f67 f49 1"/>
              <a:gd name="f76" fmla="*/ f68 f49 1"/>
              <a:gd name="f77" fmla="*/ f70 f50 1"/>
              <a:gd name="f78" fmla="*/ f69 f50 1"/>
              <a:gd name="f79" fmla="*/ f65 f49 1"/>
              <a:gd name="f80" fmla="*/ f66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79" y="f80"/>
              </a:cxn>
              <a:cxn ang="f72">
                <a:pos x="f79" y="f80"/>
              </a:cxn>
              <a:cxn ang="f73">
                <a:pos x="f79" y="f80"/>
              </a:cxn>
              <a:cxn ang="f74">
                <a:pos x="f79" y="f80"/>
              </a:cxn>
            </a:cxnLst>
            <a:rect l="f75" t="f78" r="f76" b="f77"/>
            <a:pathLst>
              <a:path w="21600" h="20619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6" y="f27"/>
                </a:ln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5" y="f44"/>
                </a:cubicBezTo>
                <a:lnTo>
                  <a:pt x="f5" y="f8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000"/>
                </a:srgbClr>
              </a:gs>
            </a:gsLst>
            <a:lin ang="0"/>
          </a:gradFill>
          <a:ln cap="flat">
            <a:noFill/>
            <a:prstDash val="solid"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412751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2400" b="0" i="0" u="none" strike="noStrike" kern="0" cap="none" spc="0" baseline="0">
                <a:solidFill>
                  <a:srgbClr val="FFFFFF"/>
                </a:solidFill>
                <a:uFillTx/>
                <a:latin typeface="Helvetica Neue Medium"/>
                <a:ea typeface="Helvetica Neue Medium"/>
                <a:cs typeface="Helvetica Neue Medium"/>
              </a:defRPr>
            </a:pPr>
            <a:endParaRPr lang="en-US" sz="1525" b="0" i="0" u="none" strike="noStrike" kern="0" cap="none" spc="0" baseline="0">
              <a:solidFill>
                <a:srgbClr val="FFFFFF"/>
              </a:solidFill>
              <a:uFillTx/>
              <a:latin typeface="Helvetica Neue Medium"/>
              <a:ea typeface="Helvetica Neue Medium"/>
              <a:cs typeface="Helvetica Neue Medium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5873D52-E2AB-64E6-1356-7123850530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4796" y="170060"/>
            <a:ext cx="11430000" cy="1143000"/>
          </a:xfrm>
        </p:spPr>
        <p:txBody>
          <a:bodyPr/>
          <a:lstStyle>
            <a:lvl1pPr>
              <a:defRPr sz="32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11CB9432-9B3E-8FAD-57F2-4529CAE817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2183" y="953344"/>
            <a:ext cx="11430109" cy="415923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8" name="Straight Connector 15">
            <a:extLst>
              <a:ext uri="{FF2B5EF4-FFF2-40B4-BE49-F238E27FC236}">
                <a16:creationId xmlns:a16="http://schemas.microsoft.com/office/drawing/2014/main" id="{430833D9-A992-64CE-4B1F-2C13209F4D5E}"/>
              </a:ext>
            </a:extLst>
          </p:cNvPr>
          <p:cNvCxnSpPr/>
          <p:nvPr/>
        </p:nvCxnSpPr>
        <p:spPr>
          <a:xfrm>
            <a:off x="11311722" y="6447269"/>
            <a:ext cx="0" cy="267883"/>
          </a:xfrm>
          <a:prstGeom prst="straightConnector1">
            <a:avLst/>
          </a:prstGeom>
          <a:noFill/>
          <a:ln w="6345" cap="flat">
            <a:solidFill>
              <a:srgbClr val="7F7F7F"/>
            </a:solidFill>
            <a:prstDash val="solid"/>
            <a:miter/>
          </a:ln>
        </p:spPr>
      </p:cxn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37F7AE1F-5B16-CDF0-26D2-2E702F1E203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1202597" y="6454530"/>
            <a:ext cx="559704" cy="319171"/>
          </a:xfrm>
        </p:spPr>
        <p:txBody>
          <a:bodyPr/>
          <a:lstStyle>
            <a:lvl1pPr>
              <a:defRPr sz="1000">
                <a:solidFill>
                  <a:srgbClr val="7F7F7F"/>
                </a:solidFill>
              </a:defRPr>
            </a:lvl1pPr>
          </a:lstStyle>
          <a:p>
            <a:pPr lvl="0"/>
            <a:fld id="{83FA265D-ABE2-474F-A2E4-0C1265189A2B}" type="slidenum">
              <a:t>‹#›</a:t>
            </a:fld>
            <a:endParaRPr lang="en-US"/>
          </a:p>
        </p:txBody>
      </p:sp>
      <p:pic>
        <p:nvPicPr>
          <p:cNvPr id="10" name="Picture 11">
            <a:extLst>
              <a:ext uri="{FF2B5EF4-FFF2-40B4-BE49-F238E27FC236}">
                <a16:creationId xmlns:a16="http://schemas.microsoft.com/office/drawing/2014/main" id="{6AC1D954-6782-CF16-4180-73F4C15320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6463" y="6492240"/>
            <a:ext cx="1606134" cy="2292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22367284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98383BC-DF0B-89F7-03ED-D339F8F18236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42F9AF9-6861-722B-DA6D-F4693CEFC68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D4070A4F-1CA7-E01A-550E-1810D9BD98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id="{5F55E4A9-10F1-08F1-23A5-51498F51BCC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18686" y="233912"/>
            <a:ext cx="5073319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AF46FAD8-ACCE-B99F-F506-3D20919DCEED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7" name="Freeform 27">
              <a:extLst>
                <a:ext uri="{FF2B5EF4-FFF2-40B4-BE49-F238E27FC236}">
                  <a16:creationId xmlns:a16="http://schemas.microsoft.com/office/drawing/2014/main" id="{1692772E-98B0-6558-7A68-90959642DEB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19056"/>
                <a:gd name="f8" fmla="val 1590347"/>
                <a:gd name="f9" fmla="val 12188220"/>
                <a:gd name="f10" fmla="val 11380834"/>
                <a:gd name="f11" fmla="val 11595183"/>
                <a:gd name="f12" fmla="val 1770580"/>
                <a:gd name="f13" fmla="val 11796947"/>
                <a:gd name="f14" fmla="val 1720044"/>
                <a:gd name="f15" fmla="val 11996151"/>
                <a:gd name="f16" fmla="val 1660154"/>
                <a:gd name="f17" fmla="val 758403"/>
                <a:gd name="f18" fmla="val 2043"/>
                <a:gd name="f19" fmla="val 1686489"/>
                <a:gd name="f20" fmla="val 25125"/>
                <a:gd name="f21" fmla="val 2647016"/>
                <a:gd name="f22" fmla="val 241445"/>
                <a:gd name="f23" fmla="val 3624304"/>
                <a:gd name="f24" fmla="val 526182"/>
                <a:gd name="f25" fmla="val 4845769"/>
                <a:gd name="f26" fmla="val 882033"/>
                <a:gd name="f27" fmla="val 6018540"/>
                <a:gd name="f28" fmla="val 1319108"/>
                <a:gd name="f29" fmla="val 7255331"/>
                <a:gd name="f30" fmla="val 1648964"/>
                <a:gd name="f31" fmla="val 7453869"/>
                <a:gd name="f32" fmla="val 1701922"/>
                <a:gd name="f33" fmla="val 7655427"/>
                <a:gd name="f34" fmla="val 1749451"/>
                <a:gd name="f35" fmla="val 7859208"/>
                <a:gd name="f36" fmla="val 1790989"/>
                <a:gd name="f37" fmla="val 8008547"/>
                <a:gd name="f38" fmla="val 6697152"/>
                <a:gd name="f39" fmla="val 6692612"/>
                <a:gd name="f40" fmla="val 1817638"/>
                <a:gd name="f41" fmla="val 5687256"/>
                <a:gd name="f42" fmla="val 1488590"/>
                <a:gd name="f43" fmla="val 4686470"/>
                <a:gd name="f44" fmla="val 1078099"/>
                <a:gd name="f45" fmla="val 3598861"/>
                <a:gd name="f46" fmla="val 695028"/>
                <a:gd name="f47" fmla="val 2581993"/>
                <a:gd name="f48" fmla="val 336916"/>
                <a:gd name="f49" fmla="val 1520053"/>
                <a:gd name="f50" fmla="val 58744"/>
                <a:gd name="f51" fmla="val 357248"/>
                <a:gd name="f52" fmla="val 79163"/>
                <a:gd name="f53" fmla="val 243154"/>
                <a:gd name="f54" fmla="val 81169"/>
                <a:gd name="f55" fmla="val 129832"/>
                <a:gd name="f56" fmla="val 86358"/>
                <a:gd name="f57" fmla="val 17144"/>
                <a:gd name="f58" fmla="val 95022"/>
                <a:gd name="f59" fmla="val 96893"/>
                <a:gd name="f60" fmla="val 29948"/>
                <a:gd name="f61" fmla="val 15757"/>
                <a:gd name="f62" fmla="val 27869"/>
                <a:gd name="f63" fmla="val 130823"/>
                <a:gd name="f64" fmla="val 16482"/>
                <a:gd name="f65" fmla="val 246476"/>
                <a:gd name="f66" fmla="val 8725"/>
                <a:gd name="f67" fmla="val 362684"/>
                <a:gd name="f68" fmla="val 4345"/>
                <a:gd name="f69" fmla="val 493898"/>
                <a:gd name="f70" fmla="+- 0 0 608"/>
                <a:gd name="f71" fmla="val 625820"/>
                <a:gd name="f72" fmla="+- 0 0 1255"/>
                <a:gd name="f73" fmla="+- 0 0 -90"/>
                <a:gd name="f74" fmla="*/ f3 1 12192000"/>
                <a:gd name="f75" fmla="*/ f4 1 1819056"/>
                <a:gd name="f76" fmla="+- f7 0 f5"/>
                <a:gd name="f77" fmla="+- f6 0 f5"/>
                <a:gd name="f78" fmla="*/ f73 f0 1"/>
                <a:gd name="f79" fmla="*/ f77 1 12192000"/>
                <a:gd name="f80" fmla="*/ f76 1 1819056"/>
                <a:gd name="f81" fmla="*/ 12192000 f77 1"/>
                <a:gd name="f82" fmla="*/ 1590347 f76 1"/>
                <a:gd name="f83" fmla="*/ 12188220 f77 1"/>
                <a:gd name="f84" fmla="*/ 1819056 f76 1"/>
                <a:gd name="f85" fmla="*/ 11380834 f77 1"/>
                <a:gd name="f86" fmla="*/ 11595183 f77 1"/>
                <a:gd name="f87" fmla="*/ 1770580 f76 1"/>
                <a:gd name="f88" fmla="*/ 758403 f77 1"/>
                <a:gd name="f89" fmla="*/ 2043 f76 1"/>
                <a:gd name="f90" fmla="*/ 3624304 f77 1"/>
                <a:gd name="f91" fmla="*/ 526182 f76 1"/>
                <a:gd name="f92" fmla="*/ 7255331 f77 1"/>
                <a:gd name="f93" fmla="*/ 1648964 f76 1"/>
                <a:gd name="f94" fmla="*/ 7859208 f77 1"/>
                <a:gd name="f95" fmla="*/ 1790989 f76 1"/>
                <a:gd name="f96" fmla="*/ 8008547 f77 1"/>
                <a:gd name="f97" fmla="*/ 6697152 f77 1"/>
                <a:gd name="f98" fmla="*/ 6692612 f77 1"/>
                <a:gd name="f99" fmla="*/ 1817638 f76 1"/>
                <a:gd name="f100" fmla="*/ 3598861 f77 1"/>
                <a:gd name="f101" fmla="*/ 695028 f76 1"/>
                <a:gd name="f102" fmla="*/ 357248 f77 1"/>
                <a:gd name="f103" fmla="*/ 79163 f76 1"/>
                <a:gd name="f104" fmla="*/ 17144 f77 1"/>
                <a:gd name="f105" fmla="*/ 95022 f76 1"/>
                <a:gd name="f106" fmla="*/ 0 f77 1"/>
                <a:gd name="f107" fmla="*/ 96893 f76 1"/>
                <a:gd name="f108" fmla="*/ 29948 f76 1"/>
                <a:gd name="f109" fmla="*/ 15757 f77 1"/>
                <a:gd name="f110" fmla="*/ 27869 f76 1"/>
                <a:gd name="f111" fmla="*/ 362684 f77 1"/>
                <a:gd name="f112" fmla="*/ 4345 f76 1"/>
                <a:gd name="f113" fmla="*/ f78 1 f2"/>
                <a:gd name="f114" fmla="*/ f81 1 12192000"/>
                <a:gd name="f115" fmla="*/ f82 1 1819056"/>
                <a:gd name="f116" fmla="*/ f83 1 12192000"/>
                <a:gd name="f117" fmla="*/ f84 1 1819056"/>
                <a:gd name="f118" fmla="*/ f85 1 12192000"/>
                <a:gd name="f119" fmla="*/ f86 1 12192000"/>
                <a:gd name="f120" fmla="*/ f87 1 1819056"/>
                <a:gd name="f121" fmla="*/ f88 1 12192000"/>
                <a:gd name="f122" fmla="*/ f89 1 1819056"/>
                <a:gd name="f123" fmla="*/ f90 1 12192000"/>
                <a:gd name="f124" fmla="*/ f91 1 1819056"/>
                <a:gd name="f125" fmla="*/ f92 1 12192000"/>
                <a:gd name="f126" fmla="*/ f93 1 1819056"/>
                <a:gd name="f127" fmla="*/ f94 1 12192000"/>
                <a:gd name="f128" fmla="*/ f95 1 1819056"/>
                <a:gd name="f129" fmla="*/ f96 1 12192000"/>
                <a:gd name="f130" fmla="*/ f97 1 12192000"/>
                <a:gd name="f131" fmla="*/ f98 1 12192000"/>
                <a:gd name="f132" fmla="*/ f99 1 1819056"/>
                <a:gd name="f133" fmla="*/ f100 1 12192000"/>
                <a:gd name="f134" fmla="*/ f101 1 1819056"/>
                <a:gd name="f135" fmla="*/ f102 1 12192000"/>
                <a:gd name="f136" fmla="*/ f103 1 1819056"/>
                <a:gd name="f137" fmla="*/ f104 1 12192000"/>
                <a:gd name="f138" fmla="*/ f105 1 1819056"/>
                <a:gd name="f139" fmla="*/ f106 1 12192000"/>
                <a:gd name="f140" fmla="*/ f107 1 1819056"/>
                <a:gd name="f141" fmla="*/ f108 1 1819056"/>
                <a:gd name="f142" fmla="*/ f109 1 12192000"/>
                <a:gd name="f143" fmla="*/ f110 1 1819056"/>
                <a:gd name="f144" fmla="*/ f111 1 12192000"/>
                <a:gd name="f145" fmla="*/ f112 1 1819056"/>
                <a:gd name="f146" fmla="*/ f5 1 f79"/>
                <a:gd name="f147" fmla="*/ f6 1 f79"/>
                <a:gd name="f148" fmla="*/ f5 1 f80"/>
                <a:gd name="f149" fmla="*/ f7 1 f80"/>
                <a:gd name="f150" fmla="+- f113 0 f1"/>
                <a:gd name="f151" fmla="*/ f114 1 f79"/>
                <a:gd name="f152" fmla="*/ f115 1 f80"/>
                <a:gd name="f153" fmla="*/ f116 1 f79"/>
                <a:gd name="f154" fmla="*/ f117 1 f80"/>
                <a:gd name="f155" fmla="*/ f118 1 f79"/>
                <a:gd name="f156" fmla="*/ f119 1 f79"/>
                <a:gd name="f157" fmla="*/ f120 1 f80"/>
                <a:gd name="f158" fmla="*/ f121 1 f79"/>
                <a:gd name="f159" fmla="*/ f122 1 f80"/>
                <a:gd name="f160" fmla="*/ f123 1 f79"/>
                <a:gd name="f161" fmla="*/ f124 1 f80"/>
                <a:gd name="f162" fmla="*/ f125 1 f79"/>
                <a:gd name="f163" fmla="*/ f126 1 f80"/>
                <a:gd name="f164" fmla="*/ f127 1 f79"/>
                <a:gd name="f165" fmla="*/ f128 1 f80"/>
                <a:gd name="f166" fmla="*/ f129 1 f79"/>
                <a:gd name="f167" fmla="*/ f130 1 f79"/>
                <a:gd name="f168" fmla="*/ f131 1 f79"/>
                <a:gd name="f169" fmla="*/ f132 1 f80"/>
                <a:gd name="f170" fmla="*/ f133 1 f79"/>
                <a:gd name="f171" fmla="*/ f134 1 f80"/>
                <a:gd name="f172" fmla="*/ f135 1 f79"/>
                <a:gd name="f173" fmla="*/ f136 1 f80"/>
                <a:gd name="f174" fmla="*/ f137 1 f79"/>
                <a:gd name="f175" fmla="*/ f138 1 f80"/>
                <a:gd name="f176" fmla="*/ f139 1 f79"/>
                <a:gd name="f177" fmla="*/ f140 1 f80"/>
                <a:gd name="f178" fmla="*/ f141 1 f80"/>
                <a:gd name="f179" fmla="*/ f142 1 f79"/>
                <a:gd name="f180" fmla="*/ f143 1 f80"/>
                <a:gd name="f181" fmla="*/ f144 1 f79"/>
                <a:gd name="f182" fmla="*/ f145 1 f80"/>
                <a:gd name="f183" fmla="*/ f146 f74 1"/>
                <a:gd name="f184" fmla="*/ f147 f74 1"/>
                <a:gd name="f185" fmla="*/ f149 f75 1"/>
                <a:gd name="f186" fmla="*/ f148 f75 1"/>
                <a:gd name="f187" fmla="*/ f151 f74 1"/>
                <a:gd name="f188" fmla="*/ f152 f75 1"/>
                <a:gd name="f189" fmla="*/ f153 f74 1"/>
                <a:gd name="f190" fmla="*/ f154 f75 1"/>
                <a:gd name="f191" fmla="*/ f155 f74 1"/>
                <a:gd name="f192" fmla="*/ f156 f74 1"/>
                <a:gd name="f193" fmla="*/ f157 f75 1"/>
                <a:gd name="f194" fmla="*/ f158 f74 1"/>
                <a:gd name="f195" fmla="*/ f159 f75 1"/>
                <a:gd name="f196" fmla="*/ f160 f74 1"/>
                <a:gd name="f197" fmla="*/ f161 f75 1"/>
                <a:gd name="f198" fmla="*/ f162 f74 1"/>
                <a:gd name="f199" fmla="*/ f163 f75 1"/>
                <a:gd name="f200" fmla="*/ f164 f74 1"/>
                <a:gd name="f201" fmla="*/ f165 f75 1"/>
                <a:gd name="f202" fmla="*/ f166 f74 1"/>
                <a:gd name="f203" fmla="*/ f167 f74 1"/>
                <a:gd name="f204" fmla="*/ f168 f74 1"/>
                <a:gd name="f205" fmla="*/ f169 f75 1"/>
                <a:gd name="f206" fmla="*/ f170 f74 1"/>
                <a:gd name="f207" fmla="*/ f171 f75 1"/>
                <a:gd name="f208" fmla="*/ f172 f74 1"/>
                <a:gd name="f209" fmla="*/ f173 f75 1"/>
                <a:gd name="f210" fmla="*/ f174 f74 1"/>
                <a:gd name="f211" fmla="*/ f175 f75 1"/>
                <a:gd name="f212" fmla="*/ f176 f74 1"/>
                <a:gd name="f213" fmla="*/ f177 f75 1"/>
                <a:gd name="f214" fmla="*/ f178 f75 1"/>
                <a:gd name="f215" fmla="*/ f179 f74 1"/>
                <a:gd name="f216" fmla="*/ f180 f75 1"/>
                <a:gd name="f217" fmla="*/ f181 f74 1"/>
                <a:gd name="f218" fmla="*/ f1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187" y="f188"/>
                </a:cxn>
                <a:cxn ang="f150">
                  <a:pos x="f189" y="f190"/>
                </a:cxn>
                <a:cxn ang="f150">
                  <a:pos x="f191" y="f190"/>
                </a:cxn>
                <a:cxn ang="f150">
                  <a:pos x="f192" y="f193"/>
                </a:cxn>
                <a:cxn ang="f150">
                  <a:pos x="f187" y="f188"/>
                </a:cxn>
                <a:cxn ang="f150">
                  <a:pos x="f194" y="f195"/>
                </a:cxn>
                <a:cxn ang="f150">
                  <a:pos x="f196" y="f197"/>
                </a:cxn>
                <a:cxn ang="f150">
                  <a:pos x="f198" y="f199"/>
                </a:cxn>
                <a:cxn ang="f150">
                  <a:pos x="f200" y="f201"/>
                </a:cxn>
                <a:cxn ang="f150">
                  <a:pos x="f202" y="f190"/>
                </a:cxn>
                <a:cxn ang="f150">
                  <a:pos x="f203" y="f190"/>
                </a:cxn>
                <a:cxn ang="f150">
                  <a:pos x="f204" y="f205"/>
                </a:cxn>
                <a:cxn ang="f150">
                  <a:pos x="f206" y="f207"/>
                </a:cxn>
                <a:cxn ang="f150">
                  <a:pos x="f208" y="f209"/>
                </a:cxn>
                <a:cxn ang="f150">
                  <a:pos x="f210" y="f211"/>
                </a:cxn>
                <a:cxn ang="f150">
                  <a:pos x="f212" y="f213"/>
                </a:cxn>
                <a:cxn ang="f150">
                  <a:pos x="f212" y="f214"/>
                </a:cxn>
                <a:cxn ang="f150">
                  <a:pos x="f215" y="f216"/>
                </a:cxn>
                <a:cxn ang="f150">
                  <a:pos x="f217" y="f218"/>
                </a:cxn>
                <a:cxn ang="f150">
                  <a:pos x="f194" y="f195"/>
                </a:cxn>
              </a:cxnLst>
              <a:rect l="f183" t="f186" r="f184" b="f185"/>
              <a:pathLst>
                <a:path w="12192000" h="1819056">
                  <a:moveTo>
                    <a:pt x="f6" y="f8"/>
                  </a:moveTo>
                  <a:lnTo>
                    <a:pt x="f9" y="f7"/>
                  </a:lnTo>
                  <a:lnTo>
                    <a:pt x="f10" y="f7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6" y="f8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7"/>
                  </a:lnTo>
                  <a:lnTo>
                    <a:pt x="f38" y="f7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lnTo>
                    <a:pt x="f5" y="f59"/>
                  </a:lnTo>
                  <a:lnTo>
                    <a:pt x="f5" y="f60"/>
                  </a:lnTo>
                  <a:lnTo>
                    <a:pt x="f61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7" y="f18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B863C113-719B-CC00-ADCD-D59A0959EDD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92000"/>
                <a:gd name="f7" fmla="val 1837653"/>
                <a:gd name="f8" fmla="val 631978"/>
                <a:gd name="f9" fmla="val 192"/>
                <a:gd name="f10" fmla="val 919158"/>
                <a:gd name="f11" fmla="+- 0 0 2016"/>
                <a:gd name="f12" fmla="val 1209873"/>
                <a:gd name="f13" fmla="val 14922"/>
                <a:gd name="f14" fmla="val 1503520"/>
                <a:gd name="f15" fmla="val 46905"/>
                <a:gd name="f16" fmla="val 3549714"/>
                <a:gd name="f17" fmla="val 172355"/>
                <a:gd name="f18" fmla="val 5706358"/>
                <a:gd name="f19" fmla="val 1115591"/>
                <a:gd name="f20" fmla="val 7786904"/>
                <a:gd name="f21" fmla="val 1473930"/>
                <a:gd name="f22" fmla="val 9204661"/>
                <a:gd name="f23" fmla="val 1718045"/>
                <a:gd name="f24" fmla="val 10875183"/>
                <a:gd name="f25" fmla="val 1584536"/>
                <a:gd name="f26" fmla="val 1008678"/>
                <a:gd name="f27" fmla="val 1399189"/>
                <a:gd name="f28" fmla="val 1684971"/>
                <a:gd name="f29" fmla="val 7111369"/>
                <a:gd name="f30" fmla="val 6700767"/>
                <a:gd name="f31" fmla="val 1716805"/>
                <a:gd name="f32" fmla="val 5690778"/>
                <a:gd name="f33" fmla="val 1404548"/>
                <a:gd name="f34" fmla="val 4684008"/>
                <a:gd name="f35" fmla="val 1010844"/>
                <a:gd name="f36" fmla="val 3590934"/>
                <a:gd name="f37" fmla="val 645969"/>
                <a:gd name="f38" fmla="val 2569009"/>
                <a:gd name="f39" fmla="val 304809"/>
                <a:gd name="f40" fmla="val 1503293"/>
                <a:gd name="f41" fmla="val 44345"/>
                <a:gd name="f42" fmla="val 341773"/>
                <a:gd name="f43" fmla="val 83899"/>
                <a:gd name="f44" fmla="val 227801"/>
                <a:gd name="f45" fmla="val 87780"/>
                <a:gd name="f46" fmla="val 114653"/>
                <a:gd name="f47" fmla="val 94828"/>
                <a:gd name="f48" fmla="val 2197"/>
                <a:gd name="f49" fmla="val 105337"/>
                <a:gd name="f50" fmla="val 105613"/>
                <a:gd name="f51" fmla="val 38154"/>
                <a:gd name="f52" fmla="val 346000"/>
                <a:gd name="f53" fmla="val 8933"/>
                <a:gd name="f54" fmla="val 440918"/>
                <a:gd name="f55" fmla="val 3791"/>
                <a:gd name="f56" fmla="val 536252"/>
                <a:gd name="f57" fmla="val 928"/>
                <a:gd name="f58" fmla="+- 0 0 -90"/>
                <a:gd name="f59" fmla="*/ f3 1 12192000"/>
                <a:gd name="f60" fmla="*/ f4 1 1837653"/>
                <a:gd name="f61" fmla="+- f7 0 f5"/>
                <a:gd name="f62" fmla="+- f6 0 f5"/>
                <a:gd name="f63" fmla="*/ f58 f0 1"/>
                <a:gd name="f64" fmla="*/ f62 1 12192000"/>
                <a:gd name="f65" fmla="*/ f61 1 1837653"/>
                <a:gd name="f66" fmla="*/ 631978 f62 1"/>
                <a:gd name="f67" fmla="*/ 192 f61 1"/>
                <a:gd name="f68" fmla="*/ 1503520 f62 1"/>
                <a:gd name="f69" fmla="*/ 46905 f61 1"/>
                <a:gd name="f70" fmla="*/ 7786904 f62 1"/>
                <a:gd name="f71" fmla="*/ 1473930 f61 1"/>
                <a:gd name="f72" fmla="*/ 12192000 f62 1"/>
                <a:gd name="f73" fmla="*/ 1008678 f61 1"/>
                <a:gd name="f74" fmla="*/ 1399189 f61 1"/>
                <a:gd name="f75" fmla="*/ 1684971 f61 1"/>
                <a:gd name="f76" fmla="*/ 1837653 f61 1"/>
                <a:gd name="f77" fmla="*/ 7111369 f62 1"/>
                <a:gd name="f78" fmla="*/ 6700767 f62 1"/>
                <a:gd name="f79" fmla="*/ 1716805 f61 1"/>
                <a:gd name="f80" fmla="*/ 3590934 f62 1"/>
                <a:gd name="f81" fmla="*/ 645969 f61 1"/>
                <a:gd name="f82" fmla="*/ 341773 f62 1"/>
                <a:gd name="f83" fmla="*/ 83899 f61 1"/>
                <a:gd name="f84" fmla="*/ 2197 f62 1"/>
                <a:gd name="f85" fmla="*/ 105337 f61 1"/>
                <a:gd name="f86" fmla="*/ 0 f62 1"/>
                <a:gd name="f87" fmla="*/ 105613 f61 1"/>
                <a:gd name="f88" fmla="*/ 38154 f61 1"/>
                <a:gd name="f89" fmla="*/ 346000 f62 1"/>
                <a:gd name="f90" fmla="*/ 8933 f61 1"/>
                <a:gd name="f91" fmla="*/ f63 1 f2"/>
                <a:gd name="f92" fmla="*/ f66 1 12192000"/>
                <a:gd name="f93" fmla="*/ f67 1 1837653"/>
                <a:gd name="f94" fmla="*/ f68 1 12192000"/>
                <a:gd name="f95" fmla="*/ f69 1 1837653"/>
                <a:gd name="f96" fmla="*/ f70 1 12192000"/>
                <a:gd name="f97" fmla="*/ f71 1 1837653"/>
                <a:gd name="f98" fmla="*/ f72 1 12192000"/>
                <a:gd name="f99" fmla="*/ f73 1 1837653"/>
                <a:gd name="f100" fmla="*/ f74 1 1837653"/>
                <a:gd name="f101" fmla="*/ f75 1 1837653"/>
                <a:gd name="f102" fmla="*/ f76 1 1837653"/>
                <a:gd name="f103" fmla="*/ f77 1 12192000"/>
                <a:gd name="f104" fmla="*/ f78 1 12192000"/>
                <a:gd name="f105" fmla="*/ f79 1 1837653"/>
                <a:gd name="f106" fmla="*/ f80 1 12192000"/>
                <a:gd name="f107" fmla="*/ f81 1 1837653"/>
                <a:gd name="f108" fmla="*/ f82 1 12192000"/>
                <a:gd name="f109" fmla="*/ f83 1 1837653"/>
                <a:gd name="f110" fmla="*/ f84 1 12192000"/>
                <a:gd name="f111" fmla="*/ f85 1 1837653"/>
                <a:gd name="f112" fmla="*/ f86 1 12192000"/>
                <a:gd name="f113" fmla="*/ f87 1 1837653"/>
                <a:gd name="f114" fmla="*/ f88 1 1837653"/>
                <a:gd name="f115" fmla="*/ f89 1 12192000"/>
                <a:gd name="f116" fmla="*/ f90 1 1837653"/>
                <a:gd name="f117" fmla="*/ f5 1 f64"/>
                <a:gd name="f118" fmla="*/ f6 1 f64"/>
                <a:gd name="f119" fmla="*/ f5 1 f65"/>
                <a:gd name="f120" fmla="*/ f7 1 f65"/>
                <a:gd name="f121" fmla="+- f91 0 f1"/>
                <a:gd name="f122" fmla="*/ f92 1 f64"/>
                <a:gd name="f123" fmla="*/ f93 1 f65"/>
                <a:gd name="f124" fmla="*/ f94 1 f64"/>
                <a:gd name="f125" fmla="*/ f95 1 f65"/>
                <a:gd name="f126" fmla="*/ f96 1 f64"/>
                <a:gd name="f127" fmla="*/ f97 1 f65"/>
                <a:gd name="f128" fmla="*/ f98 1 f64"/>
                <a:gd name="f129" fmla="*/ f99 1 f65"/>
                <a:gd name="f130" fmla="*/ f100 1 f65"/>
                <a:gd name="f131" fmla="*/ f101 1 f65"/>
                <a:gd name="f132" fmla="*/ f102 1 f65"/>
                <a:gd name="f133" fmla="*/ f103 1 f64"/>
                <a:gd name="f134" fmla="*/ f104 1 f64"/>
                <a:gd name="f135" fmla="*/ f105 1 f65"/>
                <a:gd name="f136" fmla="*/ f106 1 f64"/>
                <a:gd name="f137" fmla="*/ f107 1 f65"/>
                <a:gd name="f138" fmla="*/ f108 1 f64"/>
                <a:gd name="f139" fmla="*/ f109 1 f65"/>
                <a:gd name="f140" fmla="*/ f110 1 f64"/>
                <a:gd name="f141" fmla="*/ f111 1 f65"/>
                <a:gd name="f142" fmla="*/ f112 1 f64"/>
                <a:gd name="f143" fmla="*/ f113 1 f65"/>
                <a:gd name="f144" fmla="*/ f114 1 f65"/>
                <a:gd name="f145" fmla="*/ f115 1 f64"/>
                <a:gd name="f146" fmla="*/ f116 1 f65"/>
                <a:gd name="f147" fmla="*/ f117 f59 1"/>
                <a:gd name="f148" fmla="*/ f118 f59 1"/>
                <a:gd name="f149" fmla="*/ f120 f60 1"/>
                <a:gd name="f150" fmla="*/ f119 f60 1"/>
                <a:gd name="f151" fmla="*/ f122 f59 1"/>
                <a:gd name="f152" fmla="*/ f123 f60 1"/>
                <a:gd name="f153" fmla="*/ f124 f59 1"/>
                <a:gd name="f154" fmla="*/ f125 f60 1"/>
                <a:gd name="f155" fmla="*/ f126 f59 1"/>
                <a:gd name="f156" fmla="*/ f127 f60 1"/>
                <a:gd name="f157" fmla="*/ f128 f59 1"/>
                <a:gd name="f158" fmla="*/ f129 f60 1"/>
                <a:gd name="f159" fmla="*/ f130 f60 1"/>
                <a:gd name="f160" fmla="*/ f131 f60 1"/>
                <a:gd name="f161" fmla="*/ f132 f60 1"/>
                <a:gd name="f162" fmla="*/ f133 f59 1"/>
                <a:gd name="f163" fmla="*/ f134 f59 1"/>
                <a:gd name="f164" fmla="*/ f135 f60 1"/>
                <a:gd name="f165" fmla="*/ f136 f59 1"/>
                <a:gd name="f166" fmla="*/ f137 f60 1"/>
                <a:gd name="f167" fmla="*/ f138 f59 1"/>
                <a:gd name="f168" fmla="*/ f139 f60 1"/>
                <a:gd name="f169" fmla="*/ f140 f59 1"/>
                <a:gd name="f170" fmla="*/ f141 f60 1"/>
                <a:gd name="f171" fmla="*/ f142 f59 1"/>
                <a:gd name="f172" fmla="*/ f143 f60 1"/>
                <a:gd name="f173" fmla="*/ f144 f60 1"/>
                <a:gd name="f174" fmla="*/ f145 f59 1"/>
                <a:gd name="f175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51" y="f152"/>
                </a:cxn>
                <a:cxn ang="f121">
                  <a:pos x="f153" y="f154"/>
                </a:cxn>
                <a:cxn ang="f121">
                  <a:pos x="f155" y="f156"/>
                </a:cxn>
                <a:cxn ang="f121">
                  <a:pos x="f157" y="f158"/>
                </a:cxn>
                <a:cxn ang="f121">
                  <a:pos x="f157" y="f159"/>
                </a:cxn>
                <a:cxn ang="f121">
                  <a:pos x="f157" y="f160"/>
                </a:cxn>
                <a:cxn ang="f121">
                  <a:pos x="f157" y="f161"/>
                </a:cxn>
                <a:cxn ang="f121">
                  <a:pos x="f162" y="f161"/>
                </a:cxn>
                <a:cxn ang="f121">
                  <a:pos x="f163" y="f164"/>
                </a:cxn>
                <a:cxn ang="f121">
                  <a:pos x="f165" y="f166"/>
                </a:cxn>
                <a:cxn ang="f121">
                  <a:pos x="f167" y="f168"/>
                </a:cxn>
                <a:cxn ang="f121">
                  <a:pos x="f169" y="f170"/>
                </a:cxn>
                <a:cxn ang="f121">
                  <a:pos x="f171" y="f172"/>
                </a:cxn>
                <a:cxn ang="f121">
                  <a:pos x="f171" y="f173"/>
                </a:cxn>
                <a:cxn ang="f121">
                  <a:pos x="f174" y="f175"/>
                </a:cxn>
                <a:cxn ang="f121">
                  <a:pos x="f151" y="f152"/>
                </a:cxn>
              </a:cxnLst>
              <a:rect l="f147" t="f150" r="f148" b="f149"/>
              <a:pathLst>
                <a:path w="12192000" h="1837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lnTo>
                    <a:pt x="f6" y="f27"/>
                  </a:lnTo>
                  <a:lnTo>
                    <a:pt x="f6" y="f28"/>
                  </a:lnTo>
                  <a:lnTo>
                    <a:pt x="f6" y="f7"/>
                  </a:lnTo>
                  <a:lnTo>
                    <a:pt x="f29" y="f7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" y="f50"/>
                  </a:lnTo>
                  <a:lnTo>
                    <a:pt x="f5" y="f51"/>
                  </a:lnTo>
                  <a:lnTo>
                    <a:pt x="f52" y="f53"/>
                  </a:ln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pic>
          <p:nvPicPr>
            <p:cNvPr id="9" name="Picture 29">
              <a:extLst>
                <a:ext uri="{FF2B5EF4-FFF2-40B4-BE49-F238E27FC236}">
                  <a16:creationId xmlns:a16="http://schemas.microsoft.com/office/drawing/2014/main" id="{7BE13B83-3DF6-61B8-DFF1-EE51CF46F4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416310369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1838AB44-D896-749A-9070-FA1E3849D8B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506F51A3-C706-89A7-E05B-F671D97F1867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roup 2">
            <a:extLst>
              <a:ext uri="{FF2B5EF4-FFF2-40B4-BE49-F238E27FC236}">
                <a16:creationId xmlns:a16="http://schemas.microsoft.com/office/drawing/2014/main" id="{6979FF68-BC85-39D4-7E80-5CB207D58F4C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Freeform 21">
              <a:extLst>
                <a:ext uri="{FF2B5EF4-FFF2-40B4-BE49-F238E27FC236}">
                  <a16:creationId xmlns:a16="http://schemas.microsoft.com/office/drawing/2014/main" id="{5E81E0F7-222F-ED8B-5996-82399E1A740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00807"/>
                <a:gd name="f8" fmla="val 429971"/>
                <a:gd name="f9" fmla="val 123998"/>
                <a:gd name="f10" fmla="val 1184765"/>
                <a:gd name="f11" fmla="val 325331"/>
                <a:gd name="f12" fmla="val 2014184"/>
                <a:gd name="f13" fmla="val 392492"/>
                <a:gd name="f14" fmla="val 2790212"/>
                <a:gd name="f15" fmla="val 235402"/>
                <a:gd name="f16" fmla="val 231522"/>
                <a:gd name="f17" fmla="val 566106"/>
                <a:gd name="f18" fmla="val 2593885"/>
                <a:gd name="f19" fmla="val 587498"/>
                <a:gd name="f20" fmla="val 1673646"/>
                <a:gd name="f21" fmla="val 651184"/>
                <a:gd name="f22" fmla="val 884869"/>
                <a:gd name="f23" fmla="val 479260"/>
                <a:gd name="f24" fmla="val 100844"/>
                <a:gd name="f25" fmla="val 222653"/>
                <a:gd name="f26" fmla="val 188389"/>
                <a:gd name="f27" fmla="+- 0 0 -90"/>
                <a:gd name="f28" fmla="*/ f3 1 2807368"/>
                <a:gd name="f29" fmla="*/ f4 1 600807"/>
                <a:gd name="f30" fmla="+- f7 0 f5"/>
                <a:gd name="f31" fmla="+- f6 0 f5"/>
                <a:gd name="f32" fmla="*/ f27 f0 1"/>
                <a:gd name="f33" fmla="*/ f31 1 2807368"/>
                <a:gd name="f34" fmla="*/ f30 1 600807"/>
                <a:gd name="f35" fmla="*/ 0 f31 1"/>
                <a:gd name="f36" fmla="*/ 0 f30 1"/>
                <a:gd name="f37" fmla="*/ 429971 f31 1"/>
                <a:gd name="f38" fmla="*/ 123998 f30 1"/>
                <a:gd name="f39" fmla="*/ 2790212 f31 1"/>
                <a:gd name="f40" fmla="*/ 235402 f30 1"/>
                <a:gd name="f41" fmla="*/ 2807368 f31 1"/>
                <a:gd name="f42" fmla="*/ 231522 f30 1"/>
                <a:gd name="f43" fmla="*/ 566106 f30 1"/>
                <a:gd name="f44" fmla="*/ 2593885 f31 1"/>
                <a:gd name="f45" fmla="*/ 587498 f30 1"/>
                <a:gd name="f46" fmla="*/ 100844 f31 1"/>
                <a:gd name="f47" fmla="*/ 222653 f30 1"/>
                <a:gd name="f48" fmla="*/ 188389 f30 1"/>
                <a:gd name="f49" fmla="*/ f32 1 f2"/>
                <a:gd name="f50" fmla="*/ f35 1 2807368"/>
                <a:gd name="f51" fmla="*/ f36 1 600807"/>
                <a:gd name="f52" fmla="*/ f37 1 2807368"/>
                <a:gd name="f53" fmla="*/ f38 1 600807"/>
                <a:gd name="f54" fmla="*/ f39 1 2807368"/>
                <a:gd name="f55" fmla="*/ f40 1 600807"/>
                <a:gd name="f56" fmla="*/ f41 1 2807368"/>
                <a:gd name="f57" fmla="*/ f42 1 600807"/>
                <a:gd name="f58" fmla="*/ f43 1 600807"/>
                <a:gd name="f59" fmla="*/ f44 1 2807368"/>
                <a:gd name="f60" fmla="*/ f45 1 600807"/>
                <a:gd name="f61" fmla="*/ f46 1 2807368"/>
                <a:gd name="f62" fmla="*/ f47 1 600807"/>
                <a:gd name="f63" fmla="*/ f48 1 600807"/>
                <a:gd name="f64" fmla="*/ f5 1 f33"/>
                <a:gd name="f65" fmla="*/ f6 1 f33"/>
                <a:gd name="f66" fmla="*/ f5 1 f34"/>
                <a:gd name="f67" fmla="*/ f7 1 f34"/>
                <a:gd name="f68" fmla="+- f49 0 f1"/>
                <a:gd name="f69" fmla="*/ f50 1 f33"/>
                <a:gd name="f70" fmla="*/ f51 1 f34"/>
                <a:gd name="f71" fmla="*/ f52 1 f33"/>
                <a:gd name="f72" fmla="*/ f53 1 f34"/>
                <a:gd name="f73" fmla="*/ f54 1 f33"/>
                <a:gd name="f74" fmla="*/ f55 1 f34"/>
                <a:gd name="f75" fmla="*/ f56 1 f33"/>
                <a:gd name="f76" fmla="*/ f57 1 f34"/>
                <a:gd name="f77" fmla="*/ f58 1 f34"/>
                <a:gd name="f78" fmla="*/ f59 1 f33"/>
                <a:gd name="f79" fmla="*/ f60 1 f34"/>
                <a:gd name="f80" fmla="*/ f61 1 f33"/>
                <a:gd name="f81" fmla="*/ f62 1 f34"/>
                <a:gd name="f82" fmla="*/ f63 1 f34"/>
                <a:gd name="f83" fmla="*/ f64 f28 1"/>
                <a:gd name="f84" fmla="*/ f65 f28 1"/>
                <a:gd name="f85" fmla="*/ f67 f29 1"/>
                <a:gd name="f86" fmla="*/ f66 f29 1"/>
                <a:gd name="f87" fmla="*/ f69 f28 1"/>
                <a:gd name="f88" fmla="*/ f70 f29 1"/>
                <a:gd name="f89" fmla="*/ f71 f28 1"/>
                <a:gd name="f90" fmla="*/ f72 f29 1"/>
                <a:gd name="f91" fmla="*/ f73 f28 1"/>
                <a:gd name="f92" fmla="*/ f74 f29 1"/>
                <a:gd name="f93" fmla="*/ f75 f28 1"/>
                <a:gd name="f94" fmla="*/ f76 f29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87" y="f88"/>
                </a:cxn>
                <a:cxn ang="f68">
                  <a:pos x="f89" y="f90"/>
                </a:cxn>
                <a:cxn ang="f68">
                  <a:pos x="f91" y="f92"/>
                </a:cxn>
                <a:cxn ang="f68">
                  <a:pos x="f93" y="f94"/>
                </a:cxn>
                <a:cxn ang="f68">
                  <a:pos x="f93" y="f95"/>
                </a:cxn>
                <a:cxn ang="f68">
                  <a:pos x="f96" y="f97"/>
                </a:cxn>
                <a:cxn ang="f68">
                  <a:pos x="f98" y="f99"/>
                </a:cxn>
                <a:cxn ang="f68">
                  <a:pos x="f87" y="f100"/>
                </a:cxn>
              </a:cxnLst>
              <a:rect l="f83" t="f86" r="f84" b="f85"/>
              <a:pathLst>
                <a:path w="2807368" h="600807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lnTo>
                    <a:pt x="f6" y="f16"/>
                  </a:lnTo>
                  <a:lnTo>
                    <a:pt x="f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5" y="f26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04115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  <p:sp>
          <p:nvSpPr>
            <p:cNvPr id="6" name="Freeform 19">
              <a:extLst>
                <a:ext uri="{FF2B5EF4-FFF2-40B4-BE49-F238E27FC236}">
                  <a16:creationId xmlns:a16="http://schemas.microsoft.com/office/drawing/2014/main" id="{5B2EC5AD-F539-AF1D-F3FA-FFB8D0B85FD3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07368"/>
                <a:gd name="f7" fmla="val 649803"/>
                <a:gd name="f8" fmla="val 282676"/>
                <a:gd name="f9" fmla="val 70799"/>
                <a:gd name="f10" fmla="val 435964"/>
                <a:gd name="f11" fmla="val 106085"/>
                <a:gd name="f12" fmla="val 588770"/>
                <a:gd name="f13" fmla="val 137629"/>
                <a:gd name="f14" fmla="val 740881"/>
                <a:gd name="f15" fmla="val 163828"/>
                <a:gd name="f16" fmla="val 1362800"/>
                <a:gd name="f17" fmla="val 270912"/>
                <a:gd name="f18" fmla="val 2067879"/>
                <a:gd name="f19" fmla="val 253759"/>
                <a:gd name="f20" fmla="val 2706471"/>
                <a:gd name="f21" fmla="val 96397"/>
                <a:gd name="f22" fmla="val 67250"/>
                <a:gd name="f23" fmla="val 605551"/>
                <a:gd name="f24" fmla="val 2602685"/>
                <a:gd name="f25" fmla="val 629466"/>
                <a:gd name="f26" fmla="val 1684237"/>
                <a:gd name="f27" fmla="val 708219"/>
                <a:gd name="f28" fmla="val 893252"/>
                <a:gd name="f29" fmla="val 549395"/>
                <a:gd name="f30" fmla="val 105614"/>
                <a:gd name="f31" fmla="val 305882"/>
                <a:gd name="f32" fmla="val 271926"/>
                <a:gd name="f33" fmla="+- 0 0 -90"/>
                <a:gd name="f34" fmla="*/ f3 1 2807368"/>
                <a:gd name="f35" fmla="*/ f4 1 649803"/>
                <a:gd name="f36" fmla="+- f7 0 f5"/>
                <a:gd name="f37" fmla="+- f6 0 f5"/>
                <a:gd name="f38" fmla="*/ f33 f0 1"/>
                <a:gd name="f39" fmla="*/ f37 1 2807368"/>
                <a:gd name="f40" fmla="*/ f36 1 649803"/>
                <a:gd name="f41" fmla="*/ 0 f37 1"/>
                <a:gd name="f42" fmla="*/ 0 f36 1"/>
                <a:gd name="f43" fmla="*/ 282676 f37 1"/>
                <a:gd name="f44" fmla="*/ 70799 f36 1"/>
                <a:gd name="f45" fmla="*/ 740881 f37 1"/>
                <a:gd name="f46" fmla="*/ 163828 f36 1"/>
                <a:gd name="f47" fmla="*/ 2706471 f37 1"/>
                <a:gd name="f48" fmla="*/ 96397 f36 1"/>
                <a:gd name="f49" fmla="*/ 2807368 f37 1"/>
                <a:gd name="f50" fmla="*/ 67250 f36 1"/>
                <a:gd name="f51" fmla="*/ 605551 f36 1"/>
                <a:gd name="f52" fmla="*/ 2602685 f37 1"/>
                <a:gd name="f53" fmla="*/ 629466 f36 1"/>
                <a:gd name="f54" fmla="*/ 105614 f37 1"/>
                <a:gd name="f55" fmla="*/ 305882 f36 1"/>
                <a:gd name="f56" fmla="*/ 271926 f36 1"/>
                <a:gd name="f57" fmla="*/ f38 1 f2"/>
                <a:gd name="f58" fmla="*/ f41 1 2807368"/>
                <a:gd name="f59" fmla="*/ f42 1 649803"/>
                <a:gd name="f60" fmla="*/ f43 1 2807368"/>
                <a:gd name="f61" fmla="*/ f44 1 649803"/>
                <a:gd name="f62" fmla="*/ f45 1 2807368"/>
                <a:gd name="f63" fmla="*/ f46 1 649803"/>
                <a:gd name="f64" fmla="*/ f47 1 2807368"/>
                <a:gd name="f65" fmla="*/ f48 1 649803"/>
                <a:gd name="f66" fmla="*/ f49 1 2807368"/>
                <a:gd name="f67" fmla="*/ f50 1 649803"/>
                <a:gd name="f68" fmla="*/ f51 1 649803"/>
                <a:gd name="f69" fmla="*/ f52 1 2807368"/>
                <a:gd name="f70" fmla="*/ f53 1 649803"/>
                <a:gd name="f71" fmla="*/ f54 1 2807368"/>
                <a:gd name="f72" fmla="*/ f55 1 649803"/>
                <a:gd name="f73" fmla="*/ f56 1 649803"/>
                <a:gd name="f74" fmla="*/ f5 1 f39"/>
                <a:gd name="f75" fmla="*/ f6 1 f39"/>
                <a:gd name="f76" fmla="*/ f5 1 f40"/>
                <a:gd name="f77" fmla="*/ f7 1 f40"/>
                <a:gd name="f78" fmla="+- f57 0 f1"/>
                <a:gd name="f79" fmla="*/ f58 1 f39"/>
                <a:gd name="f80" fmla="*/ f59 1 f40"/>
                <a:gd name="f81" fmla="*/ f60 1 f39"/>
                <a:gd name="f82" fmla="*/ f61 1 f40"/>
                <a:gd name="f83" fmla="*/ f62 1 f39"/>
                <a:gd name="f84" fmla="*/ f63 1 f40"/>
                <a:gd name="f85" fmla="*/ f64 1 f39"/>
                <a:gd name="f86" fmla="*/ f65 1 f40"/>
                <a:gd name="f87" fmla="*/ f66 1 f39"/>
                <a:gd name="f88" fmla="*/ f67 1 f40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40"/>
                <a:gd name="f95" fmla="*/ f74 f34 1"/>
                <a:gd name="f96" fmla="*/ f75 f34 1"/>
                <a:gd name="f97" fmla="*/ f77 f35 1"/>
                <a:gd name="f98" fmla="*/ f76 f35 1"/>
                <a:gd name="f99" fmla="*/ f79 f34 1"/>
                <a:gd name="f100" fmla="*/ f80 f35 1"/>
                <a:gd name="f101" fmla="*/ f81 f34 1"/>
                <a:gd name="f102" fmla="*/ f82 f35 1"/>
                <a:gd name="f103" fmla="*/ f83 f34 1"/>
                <a:gd name="f104" fmla="*/ f84 f35 1"/>
                <a:gd name="f105" fmla="*/ f85 f34 1"/>
                <a:gd name="f106" fmla="*/ f86 f35 1"/>
                <a:gd name="f107" fmla="*/ f87 f34 1"/>
                <a:gd name="f108" fmla="*/ f88 f35 1"/>
                <a:gd name="f109" fmla="*/ f89 f35 1"/>
                <a:gd name="f110" fmla="*/ f90 f34 1"/>
                <a:gd name="f111" fmla="*/ f91 f35 1"/>
                <a:gd name="f112" fmla="*/ f92 f34 1"/>
                <a:gd name="f113" fmla="*/ f93 f35 1"/>
                <a:gd name="f114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99" y="f100"/>
                </a:cxn>
                <a:cxn ang="f78">
                  <a:pos x="f101" y="f102"/>
                </a:cxn>
                <a:cxn ang="f78">
                  <a:pos x="f103" y="f104"/>
                </a:cxn>
                <a:cxn ang="f78">
                  <a:pos x="f105" y="f106"/>
                </a:cxn>
                <a:cxn ang="f78">
                  <a:pos x="f107" y="f108"/>
                </a:cxn>
                <a:cxn ang="f78">
                  <a:pos x="f107" y="f109"/>
                </a:cxn>
                <a:cxn ang="f78">
                  <a:pos x="f110" y="f111"/>
                </a:cxn>
                <a:cxn ang="f78">
                  <a:pos x="f112" y="f113"/>
                </a:cxn>
                <a:cxn ang="f78">
                  <a:pos x="f99" y="f114"/>
                </a:cxn>
              </a:cxnLst>
              <a:rect l="f95" t="f98" r="f96" b="f97"/>
              <a:pathLst>
                <a:path w="2807368" h="649803">
                  <a:moveTo>
                    <a:pt x="f5" y="f5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6" y="f22"/>
                  </a:lnTo>
                  <a:lnTo>
                    <a:pt x="f6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5" y="f32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D7F1ADD-C7E8-36EC-D034-E6FAD4D95A4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2807363" y="457200"/>
            <a:ext cx="8915400" cy="59436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pic>
        <p:nvPicPr>
          <p:cNvPr id="8" name="Picture 14">
            <a:extLst>
              <a:ext uri="{FF2B5EF4-FFF2-40B4-BE49-F238E27FC236}">
                <a16:creationId xmlns:a16="http://schemas.microsoft.com/office/drawing/2014/main" id="{48843852-FF6E-94AE-FB7F-3B93ACB299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61991312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2E750823-DE6E-AA99-FFA9-47DD0A971BD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6CC7D96-88D1-B399-BEE9-3BC7E5E2A1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12A43F0-2855-4EAC-B264-ED2572AA3C3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B54C08A8-1566-707F-8FD7-FB1BB7574C0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FC1BD08-73CC-4360-8710-D3C8AE922D3F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0B01DCB0-3529-466E-9EB7-FE4F14F8297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3D2534CC-70F0-4063-A4CF-D4263AA5706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E30424A-6DAD-95EC-6D58-EF979F6686B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282DFE7E-204B-1AE4-BCE7-023E044743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5A63F6EB-F9D1-48A5-53FA-87ECFF84019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10CD0610-A525-8B3F-885E-79A815D8983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E2B77D34-4329-E602-616C-C23CB7ABB7C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FCE6583-B786-8612-28BA-ED9118558E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363966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5;p55">
            <a:extLst>
              <a:ext uri="{FF2B5EF4-FFF2-40B4-BE49-F238E27FC236}">
                <a16:creationId xmlns:a16="http://schemas.microsoft.com/office/drawing/2014/main" id="{D8F5ECEC-2A37-CE63-474A-4FC158688DBF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26;p55">
            <a:extLst>
              <a:ext uri="{FF2B5EF4-FFF2-40B4-BE49-F238E27FC236}">
                <a16:creationId xmlns:a16="http://schemas.microsoft.com/office/drawing/2014/main" id="{FFAA45B9-33C4-203B-D903-A7D7380FE34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427;p55">
            <a:extLst>
              <a:ext uri="{FF2B5EF4-FFF2-40B4-BE49-F238E27FC236}">
                <a16:creationId xmlns:a16="http://schemas.microsoft.com/office/drawing/2014/main" id="{174D75E1-93BE-98EE-39FC-169B0A6C526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429;p55">
            <a:extLst>
              <a:ext uri="{FF2B5EF4-FFF2-40B4-BE49-F238E27FC236}">
                <a16:creationId xmlns:a16="http://schemas.microsoft.com/office/drawing/2014/main" id="{8EE555A7-317A-FBBF-4827-B0E4F74C1E86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430;p55">
              <a:extLst>
                <a:ext uri="{FF2B5EF4-FFF2-40B4-BE49-F238E27FC236}">
                  <a16:creationId xmlns:a16="http://schemas.microsoft.com/office/drawing/2014/main" id="{7CC0DD95-8FB2-4B73-4E63-570EA33D6E8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431;p55">
              <a:extLst>
                <a:ext uri="{FF2B5EF4-FFF2-40B4-BE49-F238E27FC236}">
                  <a16:creationId xmlns:a16="http://schemas.microsoft.com/office/drawing/2014/main" id="{25C60CA7-9363-AAC9-4A66-F9240893E962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432;p55">
              <a:extLst>
                <a:ext uri="{FF2B5EF4-FFF2-40B4-BE49-F238E27FC236}">
                  <a16:creationId xmlns:a16="http://schemas.microsoft.com/office/drawing/2014/main" id="{1BFA5CD8-8C15-61B8-F51B-F7A5B7EA3C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74016389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E78E1A05-41A3-EA0F-279E-1A385A9CBDB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0227B7-BDAE-4191-A6DD-C9E41AA52622}" type="slidenum">
              <a:t>‹#›</a:t>
            </a:fld>
            <a:endParaRPr lang="en-US"/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032D3419-697D-6252-2DD7-F4A0C16D9A4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4" name="Footer Placeholder 1">
            <a:extLst>
              <a:ext uri="{FF2B5EF4-FFF2-40B4-BE49-F238E27FC236}">
                <a16:creationId xmlns:a16="http://schemas.microsoft.com/office/drawing/2014/main" id="{5B7728B0-1868-4F97-1BC2-382B8339788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5" name="Group 5">
            <a:extLst>
              <a:ext uri="{FF2B5EF4-FFF2-40B4-BE49-F238E27FC236}">
                <a16:creationId xmlns:a16="http://schemas.microsoft.com/office/drawing/2014/main" id="{63AFD26A-1737-2631-C588-3E27D99E2E9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Picture 6">
              <a:extLst>
                <a:ext uri="{FF2B5EF4-FFF2-40B4-BE49-F238E27FC236}">
                  <a16:creationId xmlns:a16="http://schemas.microsoft.com/office/drawing/2014/main" id="{256B399C-AD5B-469F-48A3-70C9A133B6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33430505-07DE-1F6C-F52A-CA51BDBF518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960B8D84-00F2-7AD6-552B-D6C4DB94D05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26055C7E-6DC1-BB92-326D-5A27282CD005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8966261"/>
      </p:ext>
    </p:extLst>
  </p:cSld>
  <p:clrMapOvr>
    <a:masterClrMapping/>
  </p:clrMapOvr>
  <p:hf sldNum="0" hdr="0" ftr="0" dt="0"/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0D59FD58-F996-7C2E-C867-72035EF508F7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0819024-E92E-8E29-DC62-5FFEA25AFB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870381D-B7B5-2633-D5B1-62F60E2792B9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263F9D5-BB07-48C7-41E8-65397D2C781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A6159393-1828-4321-9617-D3DC8A9DAAEC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23E0931E-16AB-44A7-C289-597E11D2B43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E5CB8A31-3DBA-AB85-9E63-8FB54AF3225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4AC793D0-E550-A2BA-1EEE-AFF005FEF92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C4E944E-EC03-9BE0-0E55-3C3D79D016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6F76DCC9-69FE-53D6-9F29-14F185BB92A7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B1106F09-0857-A143-8FD5-5E9B0825AFD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34E65BB-5F4C-24F2-0807-95C0A3E0065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3502607-5651-CB6A-C559-F3963D54E9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169186896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1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64D54DBC-A831-6990-D2EC-A3F9D1BDEA30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692F30B1-6405-4C2D-9C76-2D8474258AAB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CF5CA22A-6A2B-9FDD-623A-B09A0C3A0B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4B9D4F3B-17FC-8AB0-8C8E-45853983C884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407DFDA8-9153-F9CD-339C-EFF47D3960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0063969C-4BFC-22AD-B1BC-F43446328261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val f3"/>
              <a:gd name="f10" fmla="+- f3 0 f3"/>
              <a:gd name="f11" fmla="+- f4 0 f3"/>
              <a:gd name="f12" fmla="?: f5 f0 1"/>
              <a:gd name="f13" fmla="?: f6 f1 1"/>
              <a:gd name="f14" fmla="?: f7 f2 1"/>
              <a:gd name="f15" fmla="*/ f11 1 2286000"/>
              <a:gd name="f16" fmla="*/ f10 1 0"/>
              <a:gd name="f17" fmla="*/ f12 1 2286000"/>
              <a:gd name="f18" fmla="*/ f13 1 21600"/>
              <a:gd name="f19" fmla="*/ 21600 f13 1"/>
              <a:gd name="f20" fmla="*/ 0 1 f15"/>
              <a:gd name="f21" fmla="*/ 2286000 1 f15"/>
              <a:gd name="f22" fmla="*/ 0 1 f16"/>
              <a:gd name="f23" fmla="*/ 1 1 f16"/>
              <a:gd name="f24" fmla="min f18 f17"/>
              <a:gd name="f25" fmla="*/ f19 1 f14"/>
              <a:gd name="f26" fmla="*/ f20 f8 1"/>
              <a:gd name="f27" fmla="*/ f21 f8 1"/>
              <a:gd name="f28" fmla="val f25"/>
              <a:gd name="f29" fmla="*/ f3 f24 1"/>
              <a:gd name="f30" fmla="+- f28 0 f9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2286000">
                <a:moveTo>
                  <a:pt x="f3" y="f29"/>
                </a:moveTo>
                <a:lnTo>
                  <a:pt x="f4" y="f29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EF374005-F83F-B955-EC5C-CA96A7C15BF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83936C33-F72B-3478-66F3-B77A0174F39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369335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0B9AD798-E4DA-3C4B-DF3D-4075EFEDEBF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0912D19F-E573-B60C-9B6B-D9F8C677BA11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76867F3F-7364-4757-A011-42571188A78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C7444B51-4E1D-9A72-3C57-59D876C3621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ts val="1425"/>
              </a:lnSpc>
              <a:defRPr spc="-5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E99EC22F-1930-43D1-ADA7-7AA004C1418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896038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17B9C178-DDEB-C219-FD0D-772362DFDEA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F3DD395-9113-7BC2-027A-8EEEA00CAF9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5AF4B00-D0F5-C0BD-5172-4627E89DE59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840CCEC3-AAD9-D484-5A22-FF66FFB51B8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05FA4538-3F5C-4DE8-BF37-F54DB2035EA1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51E73EA5-3B29-80AC-2ADA-364DC63EA48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A7B59EA3-010A-804A-ED5E-7A70A0AF9A2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E85CB6F-62CD-57A1-E8C9-B5EDB4652207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92199250-17A2-9FCC-244B-719287F39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B5A94235-5FDC-A8EE-943E-FF8F47EB856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844D54E-3640-14CF-6FD7-91B6C521019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4D1E5C46-2126-2B91-00C4-331C0376BB8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B309584F-896C-B619-2EE7-170602B242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057496153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F35FA3C2-AB78-EE1E-8388-DEE03AF33B3A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7C2C49C-917D-9DC7-ABBB-8454A0E1A1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3FE934D-3239-9193-9B1B-18AA9C69694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B160FA5-C214-D9B5-BC28-94A694B2205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FF0B8769-F88E-4A9C-AED7-EC43639FEE56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C066538A-92C1-AEFC-2E9C-0EDFEE05F34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7F57CFBA-77CE-4DDB-D5EB-053CB4C6416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5B17B75E-D5A7-5427-0BD7-5067187AB31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6399C486-7480-95D0-21D2-9F6CB51699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E947780F-11DA-322F-408E-54E6B34DF54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6201F82C-436A-D612-B230-74FD83B55B8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D1E66253-A526-C7F8-3BBB-8CB3ACEB55CE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C9F3C1B4-66F2-1176-AA34-8E7B115B1B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14396523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1986AFC-50F9-702D-4814-967922415A1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CBD994A-88FE-34C5-69EE-3E946DB3621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5A0D809-5002-C6C5-8D0D-D4E6A163D36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5C6F2933-4EE3-6A92-6FCF-D8F840440F1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E1608C7E-12EB-430C-9F30-FFEA5E09F7F6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046BF78B-181D-9B48-9A8E-8113D32122E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9934396-3C73-F0F4-B7B3-4A112AE818E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6BDAA292-DFFB-49DF-EAF2-E24CEF57732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220FF826-BCE2-A9C7-DE60-5527F7A435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92DD6BA7-9506-F665-3368-74EBFE3644F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027C2E3A-0755-C2DA-E17E-9C214386552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B5DBF609-70C9-F93F-D524-A620A79103C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03C15C52-2F0B-648A-F547-6EB478E527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813286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2DE4D8D-C340-BB57-29F5-E1D82B6902D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EDD7BE8-4611-98E5-18A1-7FFD0DC2D62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99E64FB-ABA5-FB5F-54C8-DC9C6CD6C73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4EA218B4-04FC-C1A1-6A36-2A6A52DFFFF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6CC9B211-3C09-45E7-8E78-5315B98B6FDE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133D929-1754-5650-8884-543C529C393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0ACF9795-213B-168A-FD1E-A706D5D1386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8A07113F-2A8A-EE4A-4404-187E7973D74A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79FAB54-72F7-BBDA-6A61-47EBD0300C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9F84E59D-EC99-BF54-DC0D-5242D38842F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8268B65-2CD7-5999-1025-D3AB42EDFD1F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169A15EC-FB40-6B3A-3366-C5CDAB520FE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4E172BB7-044E-34EF-C847-3A824014BC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9982407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3F7E6CF8-4DFB-4250-FD27-E71B9663269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2BCB84A-999D-5922-8209-41D6B519F8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5E1CFD2-614B-59D0-FD37-6AF79C64252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C356F507-D825-CEB7-4EA9-3A9BD5CE322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CC0EF717-CD7B-4CE4-B907-FB8AF1144AE4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FC4AAE1F-67EE-D6C5-FBBF-515A8A962DC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2BCB01F8-8310-A905-E1F7-6B808ADE83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01F1F355-8564-D020-D862-56899BEB291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79EEC25-CFF4-3860-AF42-54B297DE3C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14AB8E9B-2875-AAF3-3F25-9D76836016B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C5B24226-8F19-8864-0BDD-16CB2073930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FE3DBD0C-62C4-8D2E-AB57-85CCAA8E129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9F2926A-A2F1-4F14-7CBE-C5ED025472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830192577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14D19E8E-A571-9A93-3C90-F610B5CEE71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DD32B71-A5B7-EFC9-7159-613763CF74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21751F1-3D0F-A5C1-7E86-DDC1EDA8D5A1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0ADF7CE4-6A4E-CF2A-93F3-75E3B379CE9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D4B6C11B-BB82-4A19-AC2A-079BF8E05E88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2327BB65-EA6F-0CF8-06F7-294D64AF921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2A2EA8C-6FF9-86F9-EAAC-CB12FAF31F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BFEEF496-9490-8005-854D-BF309567545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E53B19B6-DB07-0B8B-A779-B41973783C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FA5CEAD6-C69D-D287-2548-96C73B65EDD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8F0B6967-BCCA-7849-5938-28830543215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3CEDF234-7359-0169-5F72-5A5759660AD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9BE3E1E3-6296-968A-4687-FB50569F12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51299394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886B44C1-A5AE-820C-15BB-3A7A5064E22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B1FAF71-7F97-26AC-4337-5882C3E845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6120A1-892A-C777-8935-3EB8D4C3297F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7CEA52D3-4E72-49E7-A164-ADA10CA7108E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CAABAA-1F58-8248-9ED3-30B6A205AFE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23417A-E3F5-E4EB-EFB8-2BC32AB7228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EBE7E8-872C-4DA4-A855-F4ABFFEB05A0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96BEE3A-DDF3-C87F-066E-FC80E4F9F1D2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09E09897-F47A-7644-F416-A79E8A383FBA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7749433-FBED-CAA2-A2D9-FEEBB29A04E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6338858-0DF6-E385-5EA7-439D4444C65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5196004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4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34;p56">
            <a:extLst>
              <a:ext uri="{FF2B5EF4-FFF2-40B4-BE49-F238E27FC236}">
                <a16:creationId xmlns:a16="http://schemas.microsoft.com/office/drawing/2014/main" id="{4DA90CCE-3960-8445-EDE7-679BB08A8E5F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435;p56">
              <a:extLst>
                <a:ext uri="{FF2B5EF4-FFF2-40B4-BE49-F238E27FC236}">
                  <a16:creationId xmlns:a16="http://schemas.microsoft.com/office/drawing/2014/main" id="{55A19DB3-1CBC-CF8C-C371-EBD35FF9FAB3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436;p56">
              <a:extLst>
                <a:ext uri="{FF2B5EF4-FFF2-40B4-BE49-F238E27FC236}">
                  <a16:creationId xmlns:a16="http://schemas.microsoft.com/office/drawing/2014/main" id="{4EEFB821-E6B9-BE5F-E28D-9F0C2E894F83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437;p56">
              <a:extLst>
                <a:ext uri="{FF2B5EF4-FFF2-40B4-BE49-F238E27FC236}">
                  <a16:creationId xmlns:a16="http://schemas.microsoft.com/office/drawing/2014/main" id="{772D3049-CFE0-15CB-203E-9ACEDCD1B4B6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438;p56">
              <a:extLst>
                <a:ext uri="{FF2B5EF4-FFF2-40B4-BE49-F238E27FC236}">
                  <a16:creationId xmlns:a16="http://schemas.microsoft.com/office/drawing/2014/main" id="{9AC2FF8A-95E6-6391-B108-EE8FFC1917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439;p56">
            <a:extLst>
              <a:ext uri="{FF2B5EF4-FFF2-40B4-BE49-F238E27FC236}">
                <a16:creationId xmlns:a16="http://schemas.microsoft.com/office/drawing/2014/main" id="{81D952C4-B6DC-E486-402C-02F9313F907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40;p56">
            <a:extLst>
              <a:ext uri="{FF2B5EF4-FFF2-40B4-BE49-F238E27FC236}">
                <a16:creationId xmlns:a16="http://schemas.microsoft.com/office/drawing/2014/main" id="{86725188-907B-69D8-A653-90A244C7AE6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6801835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8A2CD65C-AC2F-2D0F-5D5C-A3F44B47319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8F5A1CA-85AD-1160-792F-D2C0F0774D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E111AB-F542-5AE1-01A3-2668826D9D2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363F4390-2A5F-4685-A200-53B66972DFC4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9FEB7B-E61F-F016-BF58-3F1FB34E244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20BA0C-7CD3-6CDD-CF83-743066B790F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6D7079-F23E-489D-B2BF-C7BAE5A4F28A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A17864E1-937A-D839-CFB2-D3095C2448FE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AE7D08B4-3EE9-38DB-9A0B-B1C24F3034C4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E25272B-B97E-AA25-3523-BA60405D66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A5B7C80B-C0FA-038C-1275-286AA5B767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765247611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1693A700-DC79-C67A-FE13-D44B225EAF2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DB8788C-EC40-901B-AFED-EC330C10AAF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6826A8-4972-0BD3-7AC5-7BA084129F3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740B69F-3F47-432E-AE6F-08269566F85A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23DF5C-DD9B-CC4A-7241-386EF4C0D07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74B07E-E52E-4D84-C254-4B1B48504C3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00EE16-7B94-4F1C-A111-F1D0C5EAAD1E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DCCF93F0-D6CB-605B-7EB0-78F17ABBF74E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56915663-C770-E4DC-C83B-F1E0410CB86D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D2AC5DA-1583-8EB9-60EF-FCCEBFB09D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D35A13DF-8252-9BE4-324F-ABEF199A6E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999646676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09A3FE68-52A8-A2FD-5C0E-84BC7909EE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E62D198-3858-2252-F119-4D82032B7A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544AF87-AC38-5182-FA7B-C0ABD44EF91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6C4473EC-35BB-4B7B-902A-30ECE685AE9B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85DA89-26F7-AE0B-4398-0049FB9B167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D941FF-A1DC-CD85-805F-E5AFB3F4DF5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023D78-D27D-4208-86CA-9A99D4EC0029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D5EA10FC-C18C-6B1D-2637-B5A79EB458D2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B627080-C950-9F35-A9BB-86010C404A94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3E9FBC0C-E53E-9523-242B-72B17F2CA71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B6D09068-E852-B8BF-F8CB-CE556A6007D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901326075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91226D0B-2FF3-42D4-A887-781606A524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1376987-D0F9-1898-A891-A335713D67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E977E0-9A2D-03A6-C2F8-640971D6349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0D1237BE-D803-4BD2-9826-22583970557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58A674-EAA1-FAE9-CB9B-0F5F513E666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757B0D-AB1C-C56C-DBB5-577A2BE1288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C37E90-C3B0-4A04-9DC0-31CC91F05987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A295E4F0-26BE-649E-B441-3AE345FAF243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542DAEA1-0727-D9CB-D40D-8024F2078D91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95208DA8-D9A9-95D0-D947-ED79021A76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3DC2042D-7138-33C3-548F-F4F671B8D4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41530303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5620EF9C-B56E-46CB-0B6E-ECFB3CAC89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2285F9B-2626-7941-8B5D-4221D4BC3CF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C0C648-BCAE-1D59-E6FB-1307150BC92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C00AADD-3C35-41AE-ADA7-05277F384F16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6A27DF-C486-3AA5-7CC9-8188C8F86E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FCBBB9-F4D1-9587-9E88-D6E992A7FF9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7059DE-3B90-4DFB-BC20-C0813F57C3E1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042D2603-4A70-4435-BEC3-4EA95E8266DE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7F0F8E4E-B7BA-4FE8-36B3-ABDD3BDBDEDF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007818C3-677A-68B7-7AB8-75A5496128B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850247D1-6155-8475-16AA-77BF39DFAF0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32628275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31633937-D456-4964-FE8F-506F65CAD0F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824CEFA-AC6B-1111-F654-E4963987F7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9BA0D9-2AB7-49EF-346F-242D06C1FE09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F89F845E-0D24-4106-B18B-E2C87AA9099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E4B8E1C-4179-6F24-89DC-8A26E5C580E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2B8E6D-87CD-F6E5-0947-BA85C195E6D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7D32A9-633F-4731-B684-767CAF929C1E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AF7CD58-10B1-FBCF-1445-8FA97233A30E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4018B3DB-BB6E-A90F-7EB4-16018D60E180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7FF07DA9-2905-A4E0-469C-26652733480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89A310A7-ED71-4C74-3818-FE5E661436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134822701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E3654CF7-6EC3-8CF1-E8F6-F24A84F1371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60694DA-A44F-8102-31D2-2246F44921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558EEC-23A3-EEFE-E034-2A06A27A131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05F47A1B-6355-4D66-B59E-9671F6BB5824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28AA52-558F-69F0-3917-733631FF222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D121F9-8787-9B86-872F-CB514AE7248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8495BA-EAF9-4C1D-9B54-90123A49739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E79A0414-EC10-469E-54E2-189C77E624A1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7DED1BEF-76AF-FE06-F166-4838232A2C98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D307A442-A514-89A9-911A-03BED8F4F2F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018404FC-4F6E-3719-BE64-C130B3E0D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88159678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0">
            <a:extLst>
              <a:ext uri="{FF2B5EF4-FFF2-40B4-BE49-F238E27FC236}">
                <a16:creationId xmlns:a16="http://schemas.microsoft.com/office/drawing/2014/main" id="{89376A2E-5F38-0BC9-EC57-6091F042997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4FB4469-14B6-12E5-EC79-8D965DD722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20" tIns="274320" rIns="274320" bIns="274320"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8D44D82-E4A7-4A47-B189-19A1468A73D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6A92B182-A6EF-CAF0-003D-583C000535D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FB3B9"/>
                </a:solidFill>
              </a:defRPr>
            </a:lvl1pPr>
          </a:lstStyle>
          <a:p>
            <a:pPr lvl="0"/>
            <a:fld id="{B4F2BEED-CEAE-40F2-AEC1-1B3154E24F7F}" type="slidenum">
              <a:t>‹#›</a:t>
            </a:fld>
            <a:endParaRPr lang="en-US"/>
          </a:p>
        </p:txBody>
      </p:sp>
      <p:cxnSp>
        <p:nvCxnSpPr>
          <p:cNvPr id="6" name="Straight Connector 7">
            <a:extLst>
              <a:ext uri="{FF2B5EF4-FFF2-40B4-BE49-F238E27FC236}">
                <a16:creationId xmlns:a16="http://schemas.microsoft.com/office/drawing/2014/main" id="{DD8E423C-831D-B3B3-C85A-8DD924B1F4D5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6345" cap="flat">
            <a:solidFill>
              <a:srgbClr val="AFB3B9"/>
            </a:solidFill>
            <a:prstDash val="solid"/>
            <a:miter/>
          </a:ln>
        </p:spPr>
      </p:cxnSp>
      <p:sp>
        <p:nvSpPr>
          <p:cNvPr id="7" name="Footer Placeholder 5">
            <a:extLst>
              <a:ext uri="{FF2B5EF4-FFF2-40B4-BE49-F238E27FC236}">
                <a16:creationId xmlns:a16="http://schemas.microsoft.com/office/drawing/2014/main" id="{97F58A5F-D488-14C9-0B74-2BE6C09E556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  <p:grpSp>
        <p:nvGrpSpPr>
          <p:cNvPr id="8" name="Group 32">
            <a:extLst>
              <a:ext uri="{FF2B5EF4-FFF2-40B4-BE49-F238E27FC236}">
                <a16:creationId xmlns:a16="http://schemas.microsoft.com/office/drawing/2014/main" id="{9B7886D6-F13F-3D73-F83D-5B128935A35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Picture 33">
              <a:extLst>
                <a:ext uri="{FF2B5EF4-FFF2-40B4-BE49-F238E27FC236}">
                  <a16:creationId xmlns:a16="http://schemas.microsoft.com/office/drawing/2014/main" id="{15EC31CE-61F0-26E0-B910-1B6D50C155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roup 34">
              <a:extLst>
                <a:ext uri="{FF2B5EF4-FFF2-40B4-BE49-F238E27FC236}">
                  <a16:creationId xmlns:a16="http://schemas.microsoft.com/office/drawing/2014/main" id="{FF7B1012-AB54-1226-81D3-17BF2D87F233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Freeform 35">
                <a:extLst>
                  <a:ext uri="{FF2B5EF4-FFF2-40B4-BE49-F238E27FC236}">
                    <a16:creationId xmlns:a16="http://schemas.microsoft.com/office/drawing/2014/main" id="{B37B33CC-6A15-BE64-368C-9AFE5CF86AB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005729"/>
                  <a:gd name="f7" fmla="val 1427495"/>
                  <a:gd name="f8" fmla="val 165533"/>
                  <a:gd name="f9" fmla="val 215699"/>
                  <a:gd name="f10" fmla="val 35841"/>
                  <a:gd name="f11" fmla="val 434496"/>
                  <a:gd name="f12" fmla="val 193047"/>
                  <a:gd name="f13" fmla="val 652894"/>
                  <a:gd name="f14" fmla="val 349789"/>
                  <a:gd name="f15" fmla="val 876476"/>
                  <a:gd name="f16" fmla="val 498295"/>
                  <a:gd name="f17" fmla="val 1099792"/>
                  <a:gd name="f18" fmla="val 647067"/>
                  <a:gd name="f19" fmla="val 1328957"/>
                  <a:gd name="f20" fmla="val 787337"/>
                  <a:gd name="f21" fmla="val 1566628"/>
                  <a:gd name="f22" fmla="val 910605"/>
                  <a:gd name="f23" fmla="val 1804301"/>
                  <a:gd name="f24" fmla="val 1033874"/>
                  <a:gd name="f25" fmla="val 2051544"/>
                  <a:gd name="f26" fmla="val 1139076"/>
                  <a:gd name="f27" fmla="val 2307294"/>
                  <a:gd name="f28" fmla="val 1218776"/>
                  <a:gd name="f29" fmla="val 2434903"/>
                  <a:gd name="f30" fmla="val 1258625"/>
                  <a:gd name="f31" fmla="val 2565171"/>
                  <a:gd name="f32" fmla="val 1291568"/>
                  <a:gd name="f33" fmla="val 2696502"/>
                  <a:gd name="f34" fmla="val 1318134"/>
                  <a:gd name="f35" fmla="val 2827833"/>
                  <a:gd name="f36" fmla="val 1344700"/>
                  <a:gd name="f37" fmla="val 2960760"/>
                  <a:gd name="f38" fmla="val 1363297"/>
                  <a:gd name="f39" fmla="val 3094217"/>
                  <a:gd name="f40" fmla="val 1375517"/>
                  <a:gd name="f41" fmla="val 3227675"/>
                  <a:gd name="f42" fmla="val 1387738"/>
                  <a:gd name="f43" fmla="val 3361665"/>
                  <a:gd name="f44" fmla="val 1393051"/>
                  <a:gd name="f45" fmla="val 3496186"/>
                  <a:gd name="f46" fmla="val 1391457"/>
                  <a:gd name="f47" fmla="val 3596679"/>
                  <a:gd name="f48" fmla="val 1388800"/>
                  <a:gd name="f49" fmla="val 3613693"/>
                  <a:gd name="f50" fmla="val 1388269"/>
                  <a:gd name="f51" fmla="val 3630176"/>
                  <a:gd name="f52" fmla="val 3647191"/>
                  <a:gd name="f53" fmla="val 1387207"/>
                  <a:gd name="f54" fmla="val 3697703"/>
                  <a:gd name="f55" fmla="val 1384018"/>
                  <a:gd name="f56" fmla="val 3798195"/>
                  <a:gd name="f57" fmla="val 1377643"/>
                  <a:gd name="f58" fmla="val 3898687"/>
                  <a:gd name="f59" fmla="val 1367547"/>
                  <a:gd name="f60" fmla="val 3948667"/>
                  <a:gd name="f61" fmla="val 1362234"/>
                  <a:gd name="f62" fmla="val 3998648"/>
                  <a:gd name="f63" fmla="val 1355327"/>
                  <a:gd name="f64" fmla="val 4032146"/>
                  <a:gd name="f65" fmla="val 1350545"/>
                  <a:gd name="f66" fmla="val 4065111"/>
                  <a:gd name="f67" fmla="val 1346294"/>
                  <a:gd name="f68" fmla="val 4098609"/>
                  <a:gd name="f69" fmla="val 1341512"/>
                  <a:gd name="f70" fmla="val 4198037"/>
                  <a:gd name="f71" fmla="val 1324510"/>
                  <a:gd name="f72" fmla="val 4223027"/>
                  <a:gd name="f73" fmla="val 1320259"/>
                  <a:gd name="f74" fmla="val 4231535"/>
                  <a:gd name="f75" fmla="val 1318665"/>
                  <a:gd name="f76" fmla="val 4239511"/>
                  <a:gd name="f77" fmla="val 1317602"/>
                  <a:gd name="f78" fmla="val 4248017"/>
                  <a:gd name="f79" fmla="val 1315477"/>
                  <a:gd name="f80" fmla="val 4297466"/>
                  <a:gd name="f81" fmla="val 1305382"/>
                  <a:gd name="f82" fmla="val 4346915"/>
                  <a:gd name="f83" fmla="val 1295287"/>
                  <a:gd name="f84" fmla="val 4371374"/>
                  <a:gd name="f85" fmla="val 1289974"/>
                  <a:gd name="f86" fmla="val 4379349"/>
                  <a:gd name="f87" fmla="val 1288379"/>
                  <a:gd name="f88" fmla="val 4387856"/>
                  <a:gd name="f89" fmla="val 1286254"/>
                  <a:gd name="f90" fmla="val 4395831"/>
                  <a:gd name="f91" fmla="val 1284129"/>
                  <a:gd name="f92" fmla="val 4494197"/>
                  <a:gd name="f93" fmla="val 1260751"/>
                  <a:gd name="f94" fmla="val 4506426"/>
                  <a:gd name="f95" fmla="val 1258094"/>
                  <a:gd name="f96" fmla="val 4518656"/>
                  <a:gd name="f97" fmla="val 1254906"/>
                  <a:gd name="f98" fmla="val 4543113"/>
                  <a:gd name="f99" fmla="val 1248530"/>
                  <a:gd name="f100" fmla="val 4592031"/>
                  <a:gd name="f101" fmla="val 1235247"/>
                  <a:gd name="f102" fmla="val 4607983"/>
                  <a:gd name="f103" fmla="val 1230996"/>
                  <a:gd name="f104" fmla="val 4624465"/>
                  <a:gd name="f105" fmla="val 1226746"/>
                  <a:gd name="f106" fmla="val 4640948"/>
                  <a:gd name="f107" fmla="val 1221963"/>
                  <a:gd name="f108" fmla="val 4689332"/>
                  <a:gd name="f109" fmla="val 1207618"/>
                  <a:gd name="f110" fmla="val 4753935"/>
                  <a:gd name="f111" fmla="val 1188490"/>
                  <a:gd name="f112" fmla="val 4818038"/>
                  <a:gd name="f113" fmla="val 1167901"/>
                  <a:gd name="f114" fmla="val 4881644"/>
                  <a:gd name="f115" fmla="val 1145934"/>
                  <a:gd name="f116" fmla="val 1100085"/>
                  <a:gd name="f117" fmla="val 1108460"/>
                  <a:gd name="f118" fmla="val 4884859"/>
                  <a:gd name="f119" fmla="val 1155423"/>
                  <a:gd name="f120" fmla="val 4821462"/>
                  <a:gd name="f121" fmla="val 1178495"/>
                  <a:gd name="f122" fmla="val 4757524"/>
                  <a:gd name="f123" fmla="val 1200180"/>
                  <a:gd name="f124" fmla="val 4693055"/>
                  <a:gd name="f125" fmla="val 1220370"/>
                  <a:gd name="f126" fmla="val 4644670"/>
                  <a:gd name="f127" fmla="val 1235778"/>
                  <a:gd name="f128" fmla="val 4628719"/>
                  <a:gd name="f129" fmla="val 1240560"/>
                  <a:gd name="f130" fmla="val 4612235"/>
                  <a:gd name="f131" fmla="val 1245342"/>
                  <a:gd name="f132" fmla="val 4596284"/>
                  <a:gd name="f133" fmla="val 1250124"/>
                  <a:gd name="f134" fmla="val 4547367"/>
                  <a:gd name="f135" fmla="val 1263938"/>
                  <a:gd name="f136" fmla="val 4522910"/>
                  <a:gd name="f137" fmla="val 1270846"/>
                  <a:gd name="f138" fmla="val 4510680"/>
                  <a:gd name="f139" fmla="val 1274565"/>
                  <a:gd name="f140" fmla="val 4498451"/>
                  <a:gd name="f141" fmla="val 1277753"/>
                  <a:gd name="f142" fmla="val 4400085"/>
                  <a:gd name="f143" fmla="val 1302725"/>
                  <a:gd name="f144" fmla="val 4392110"/>
                  <a:gd name="f145" fmla="val 1304851"/>
                  <a:gd name="f146" fmla="val 4383602"/>
                  <a:gd name="f147" fmla="val 1306976"/>
                  <a:gd name="f148" fmla="val 4375626"/>
                  <a:gd name="f149" fmla="val 1309101"/>
                  <a:gd name="f150" fmla="val 4351169"/>
                  <a:gd name="f151" fmla="val 1314415"/>
                  <a:gd name="f152" fmla="val 4301720"/>
                  <a:gd name="f153" fmla="val 1325572"/>
                  <a:gd name="f154" fmla="val 4252271"/>
                  <a:gd name="f155" fmla="val 1336730"/>
                  <a:gd name="f156" fmla="val 4244295"/>
                  <a:gd name="f157" fmla="val 1338856"/>
                  <a:gd name="f158" fmla="val 4235789"/>
                  <a:gd name="f159" fmla="val 1340450"/>
                  <a:gd name="f160" fmla="val 4227281"/>
                  <a:gd name="f161" fmla="val 1342044"/>
                  <a:gd name="f162" fmla="val 4202291"/>
                  <a:gd name="f163" fmla="val 1346825"/>
                  <a:gd name="f164" fmla="val 4102862"/>
                  <a:gd name="f165" fmla="val 1365422"/>
                  <a:gd name="f166" fmla="val 4069365"/>
                  <a:gd name="f167" fmla="val 1370735"/>
                  <a:gd name="f168" fmla="val 4035867"/>
                  <a:gd name="f169" fmla="val 4002902"/>
                  <a:gd name="f170" fmla="val 1380831"/>
                  <a:gd name="f171" fmla="val 3952921"/>
                  <a:gd name="f172" fmla="val 3902409"/>
                  <a:gd name="f173" fmla="val 1394645"/>
                  <a:gd name="f174" fmla="val 3801917"/>
                  <a:gd name="f175" fmla="val 1406334"/>
                  <a:gd name="f176" fmla="val 3700893"/>
                  <a:gd name="f177" fmla="val 1414836"/>
                  <a:gd name="f178" fmla="val 3650381"/>
                  <a:gd name="f179" fmla="val 1419086"/>
                  <a:gd name="f180" fmla="val 3633367"/>
                  <a:gd name="f181" fmla="val 1420680"/>
                  <a:gd name="f182" fmla="val 3616352"/>
                  <a:gd name="f183" fmla="val 3599869"/>
                  <a:gd name="f184" fmla="val 1421743"/>
                  <a:gd name="f185" fmla="val 3498313"/>
                  <a:gd name="f186" fmla="val 1425993"/>
                  <a:gd name="f187" fmla="val 3363260"/>
                  <a:gd name="f188" fmla="val 1429713"/>
                  <a:gd name="f189" fmla="val 1426525"/>
                  <a:gd name="f190" fmla="val 3092622"/>
                  <a:gd name="f191" fmla="val 1416430"/>
                  <a:gd name="f192" fmla="val 2957569"/>
                  <a:gd name="f193" fmla="val 2823048"/>
                  <a:gd name="f194" fmla="val 1389863"/>
                  <a:gd name="f195" fmla="val 2689590"/>
                  <a:gd name="f196" fmla="val 1364891"/>
                  <a:gd name="f197" fmla="val 2556131"/>
                  <a:gd name="f198" fmla="val 2424269"/>
                  <a:gd name="f199" fmla="val 1308570"/>
                  <a:gd name="f200" fmla="val 2294001"/>
                  <a:gd name="f201" fmla="val 2033466"/>
                  <a:gd name="f202" fmla="val 1194866"/>
                  <a:gd name="f203" fmla="val 1781438"/>
                  <a:gd name="f204" fmla="val 1091788"/>
                  <a:gd name="f205" fmla="val 1538448"/>
                  <a:gd name="f206" fmla="val 971177"/>
                  <a:gd name="f207" fmla="val 1295459"/>
                  <a:gd name="f208" fmla="val 850565"/>
                  <a:gd name="f209" fmla="val 1062040"/>
                  <a:gd name="f210" fmla="val 712420"/>
                  <a:gd name="f211" fmla="val 834471"/>
                  <a:gd name="f212" fmla="val 566305"/>
                  <a:gd name="f213" fmla="val 606901"/>
                  <a:gd name="f214" fmla="val 420190"/>
                  <a:gd name="f215" fmla="val 384914"/>
                  <a:gd name="f216" fmla="val 266371"/>
                  <a:gd name="f217" fmla="val 163459"/>
                  <a:gd name="f218" fmla="val 112750"/>
                  <a:gd name="f219" fmla="+- 0 0 -90"/>
                  <a:gd name="f220" fmla="*/ f3 1 5005729"/>
                  <a:gd name="f221" fmla="*/ f4 1 1427495"/>
                  <a:gd name="f222" fmla="+- f7 0 f5"/>
                  <a:gd name="f223" fmla="+- f6 0 f5"/>
                  <a:gd name="f224" fmla="*/ f219 f0 1"/>
                  <a:gd name="f225" fmla="*/ f223 1 5005729"/>
                  <a:gd name="f226" fmla="*/ f222 1 1427495"/>
                  <a:gd name="f227" fmla="*/ 0 f223 1"/>
                  <a:gd name="f228" fmla="*/ 0 f222 1"/>
                  <a:gd name="f229" fmla="*/ 165533 f223 1"/>
                  <a:gd name="f230" fmla="*/ 215699 f223 1"/>
                  <a:gd name="f231" fmla="*/ 35841 f222 1"/>
                  <a:gd name="f232" fmla="*/ 876476 f223 1"/>
                  <a:gd name="f233" fmla="*/ 498295 f222 1"/>
                  <a:gd name="f234" fmla="*/ 1566628 f223 1"/>
                  <a:gd name="f235" fmla="*/ 910605 f222 1"/>
                  <a:gd name="f236" fmla="*/ 2307294 f223 1"/>
                  <a:gd name="f237" fmla="*/ 1218776 f222 1"/>
                  <a:gd name="f238" fmla="*/ 2696502 f223 1"/>
                  <a:gd name="f239" fmla="*/ 1318134 f222 1"/>
                  <a:gd name="f240" fmla="*/ 3094217 f223 1"/>
                  <a:gd name="f241" fmla="*/ 1375517 f222 1"/>
                  <a:gd name="f242" fmla="*/ 3496186 f223 1"/>
                  <a:gd name="f243" fmla="*/ 1391457 f222 1"/>
                  <a:gd name="f244" fmla="*/ 3596679 f223 1"/>
                  <a:gd name="f245" fmla="*/ 1388800 f222 1"/>
                  <a:gd name="f246" fmla="*/ 3647191 f223 1"/>
                  <a:gd name="f247" fmla="*/ 1387207 f222 1"/>
                  <a:gd name="f248" fmla="*/ 3697703 f223 1"/>
                  <a:gd name="f249" fmla="*/ 1384018 f222 1"/>
                  <a:gd name="f250" fmla="*/ 3798195 f223 1"/>
                  <a:gd name="f251" fmla="*/ 1377643 f222 1"/>
                  <a:gd name="f252" fmla="*/ 3898687 f223 1"/>
                  <a:gd name="f253" fmla="*/ 1367547 f222 1"/>
                  <a:gd name="f254" fmla="*/ 3948667 f223 1"/>
                  <a:gd name="f255" fmla="*/ 1362234 f222 1"/>
                  <a:gd name="f256" fmla="*/ 3998648 f223 1"/>
                  <a:gd name="f257" fmla="*/ 1355327 f222 1"/>
                  <a:gd name="f258" fmla="*/ 4098609 f223 1"/>
                  <a:gd name="f259" fmla="*/ 1341512 f222 1"/>
                  <a:gd name="f260" fmla="*/ 4198037 f223 1"/>
                  <a:gd name="f261" fmla="*/ 1324510 f222 1"/>
                  <a:gd name="f262" fmla="*/ 4223027 f223 1"/>
                  <a:gd name="f263" fmla="*/ 1320259 f222 1"/>
                  <a:gd name="f264" fmla="*/ 4248017 f223 1"/>
                  <a:gd name="f265" fmla="*/ 1315477 f222 1"/>
                  <a:gd name="f266" fmla="*/ 4297466 f223 1"/>
                  <a:gd name="f267" fmla="*/ 1305382 f222 1"/>
                  <a:gd name="f268" fmla="*/ 4346915 f223 1"/>
                  <a:gd name="f269" fmla="*/ 1295287 f222 1"/>
                  <a:gd name="f270" fmla="*/ 4371374 f223 1"/>
                  <a:gd name="f271" fmla="*/ 1289974 f222 1"/>
                  <a:gd name="f272" fmla="*/ 4395831 f223 1"/>
                  <a:gd name="f273" fmla="*/ 1284129 f222 1"/>
                  <a:gd name="f274" fmla="*/ 4494197 f223 1"/>
                  <a:gd name="f275" fmla="*/ 1260751 f222 1"/>
                  <a:gd name="f276" fmla="*/ 4506426 f223 1"/>
                  <a:gd name="f277" fmla="*/ 1258094 f222 1"/>
                  <a:gd name="f278" fmla="*/ 4518656 f223 1"/>
                  <a:gd name="f279" fmla="*/ 1254906 f222 1"/>
                  <a:gd name="f280" fmla="*/ 4543113 f223 1"/>
                  <a:gd name="f281" fmla="*/ 1248530 f222 1"/>
                  <a:gd name="f282" fmla="*/ 4592031 f223 1"/>
                  <a:gd name="f283" fmla="*/ 1235247 f222 1"/>
                  <a:gd name="f284" fmla="*/ 4640948 f223 1"/>
                  <a:gd name="f285" fmla="*/ 1221963 f222 1"/>
                  <a:gd name="f286" fmla="*/ 4689332 f223 1"/>
                  <a:gd name="f287" fmla="*/ 1207618 f222 1"/>
                  <a:gd name="f288" fmla="*/ 4881644 f223 1"/>
                  <a:gd name="f289" fmla="*/ 1145934 f222 1"/>
                  <a:gd name="f290" fmla="*/ 5005729 f223 1"/>
                  <a:gd name="f291" fmla="*/ 1100085 f222 1"/>
                  <a:gd name="f292" fmla="*/ 1108460 f222 1"/>
                  <a:gd name="f293" fmla="*/ 4884859 f223 1"/>
                  <a:gd name="f294" fmla="*/ 1155423 f222 1"/>
                  <a:gd name="f295" fmla="*/ 4693055 f223 1"/>
                  <a:gd name="f296" fmla="*/ 1220370 f222 1"/>
                  <a:gd name="f297" fmla="*/ 4644670 f223 1"/>
                  <a:gd name="f298" fmla="*/ 1235778 f222 1"/>
                  <a:gd name="f299" fmla="*/ 4596284 f223 1"/>
                  <a:gd name="f300" fmla="*/ 1250124 f222 1"/>
                  <a:gd name="f301" fmla="*/ 4547367 f223 1"/>
                  <a:gd name="f302" fmla="*/ 1263938 f222 1"/>
                  <a:gd name="f303" fmla="*/ 4522910 f223 1"/>
                  <a:gd name="f304" fmla="*/ 1270846 f222 1"/>
                  <a:gd name="f305" fmla="*/ 4510680 f223 1"/>
                  <a:gd name="f306" fmla="*/ 1274565 f222 1"/>
                  <a:gd name="f307" fmla="*/ 4498451 f223 1"/>
                  <a:gd name="f308" fmla="*/ 1277753 f222 1"/>
                  <a:gd name="f309" fmla="*/ 4400085 f223 1"/>
                  <a:gd name="f310" fmla="*/ 1302725 f222 1"/>
                  <a:gd name="f311" fmla="*/ 4375626 f223 1"/>
                  <a:gd name="f312" fmla="*/ 1309101 f222 1"/>
                  <a:gd name="f313" fmla="*/ 4351169 f223 1"/>
                  <a:gd name="f314" fmla="*/ 1314415 f222 1"/>
                  <a:gd name="f315" fmla="*/ 4301720 f223 1"/>
                  <a:gd name="f316" fmla="*/ 1325572 f222 1"/>
                  <a:gd name="f317" fmla="*/ 4252271 f223 1"/>
                  <a:gd name="f318" fmla="*/ 1336730 f222 1"/>
                  <a:gd name="f319" fmla="*/ 4227281 f223 1"/>
                  <a:gd name="f320" fmla="*/ 1342044 f222 1"/>
                  <a:gd name="f321" fmla="*/ 4202291 f223 1"/>
                  <a:gd name="f322" fmla="*/ 1346825 f222 1"/>
                  <a:gd name="f323" fmla="*/ 4102862 f223 1"/>
                  <a:gd name="f324" fmla="*/ 1365422 f222 1"/>
                  <a:gd name="f325" fmla="*/ 4002902 f223 1"/>
                  <a:gd name="f326" fmla="*/ 1380831 f222 1"/>
                  <a:gd name="f327" fmla="*/ 3952921 f223 1"/>
                  <a:gd name="f328" fmla="*/ 3902409 f223 1"/>
                  <a:gd name="f329" fmla="*/ 1394645 f222 1"/>
                  <a:gd name="f330" fmla="*/ 3801917 f223 1"/>
                  <a:gd name="f331" fmla="*/ 1406334 f222 1"/>
                  <a:gd name="f332" fmla="*/ 3700893 f223 1"/>
                  <a:gd name="f333" fmla="*/ 1414836 f222 1"/>
                  <a:gd name="f334" fmla="*/ 3650381 f223 1"/>
                  <a:gd name="f335" fmla="*/ 1419086 f222 1"/>
                  <a:gd name="f336" fmla="*/ 3599869 f223 1"/>
                  <a:gd name="f337" fmla="*/ 1421743 f222 1"/>
                  <a:gd name="f338" fmla="*/ 3498313 f223 1"/>
                  <a:gd name="f339" fmla="*/ 1425993 f222 1"/>
                  <a:gd name="f340" fmla="*/ 3092622 f223 1"/>
                  <a:gd name="f341" fmla="*/ 1416430 f222 1"/>
                  <a:gd name="f342" fmla="*/ 2689590 f223 1"/>
                  <a:gd name="f343" fmla="*/ 1364891 f222 1"/>
                  <a:gd name="f344" fmla="*/ 2294001 f223 1"/>
                  <a:gd name="f345" fmla="*/ 1538448 f223 1"/>
                  <a:gd name="f346" fmla="*/ 971177 f222 1"/>
                  <a:gd name="f347" fmla="*/ 834471 f223 1"/>
                  <a:gd name="f348" fmla="*/ 566305 f222 1"/>
                  <a:gd name="f349" fmla="*/ 163459 f223 1"/>
                  <a:gd name="f350" fmla="*/ 112750 f222 1"/>
                  <a:gd name="f351" fmla="*/ f224 1 f2"/>
                  <a:gd name="f352" fmla="*/ f227 1 5005729"/>
                  <a:gd name="f353" fmla="*/ f228 1 1427495"/>
                  <a:gd name="f354" fmla="*/ f229 1 5005729"/>
                  <a:gd name="f355" fmla="*/ f230 1 5005729"/>
                  <a:gd name="f356" fmla="*/ f231 1 1427495"/>
                  <a:gd name="f357" fmla="*/ f232 1 5005729"/>
                  <a:gd name="f358" fmla="*/ f233 1 1427495"/>
                  <a:gd name="f359" fmla="*/ f234 1 5005729"/>
                  <a:gd name="f360" fmla="*/ f235 1 1427495"/>
                  <a:gd name="f361" fmla="*/ f236 1 5005729"/>
                  <a:gd name="f362" fmla="*/ f237 1 1427495"/>
                  <a:gd name="f363" fmla="*/ f238 1 5005729"/>
                  <a:gd name="f364" fmla="*/ f239 1 1427495"/>
                  <a:gd name="f365" fmla="*/ f240 1 5005729"/>
                  <a:gd name="f366" fmla="*/ f241 1 1427495"/>
                  <a:gd name="f367" fmla="*/ f242 1 5005729"/>
                  <a:gd name="f368" fmla="*/ f243 1 1427495"/>
                  <a:gd name="f369" fmla="*/ f244 1 5005729"/>
                  <a:gd name="f370" fmla="*/ f245 1 1427495"/>
                  <a:gd name="f371" fmla="*/ f246 1 5005729"/>
                  <a:gd name="f372" fmla="*/ f247 1 1427495"/>
                  <a:gd name="f373" fmla="*/ f248 1 5005729"/>
                  <a:gd name="f374" fmla="*/ f249 1 1427495"/>
                  <a:gd name="f375" fmla="*/ f250 1 5005729"/>
                  <a:gd name="f376" fmla="*/ f251 1 1427495"/>
                  <a:gd name="f377" fmla="*/ f252 1 5005729"/>
                  <a:gd name="f378" fmla="*/ f253 1 1427495"/>
                  <a:gd name="f379" fmla="*/ f254 1 5005729"/>
                  <a:gd name="f380" fmla="*/ f255 1 1427495"/>
                  <a:gd name="f381" fmla="*/ f256 1 5005729"/>
                  <a:gd name="f382" fmla="*/ f257 1 1427495"/>
                  <a:gd name="f383" fmla="*/ f258 1 5005729"/>
                  <a:gd name="f384" fmla="*/ f259 1 1427495"/>
                  <a:gd name="f385" fmla="*/ f260 1 5005729"/>
                  <a:gd name="f386" fmla="*/ f261 1 1427495"/>
                  <a:gd name="f387" fmla="*/ f262 1 5005729"/>
                  <a:gd name="f388" fmla="*/ f263 1 1427495"/>
                  <a:gd name="f389" fmla="*/ f264 1 5005729"/>
                  <a:gd name="f390" fmla="*/ f265 1 1427495"/>
                  <a:gd name="f391" fmla="*/ f266 1 5005729"/>
                  <a:gd name="f392" fmla="*/ f267 1 1427495"/>
                  <a:gd name="f393" fmla="*/ f268 1 5005729"/>
                  <a:gd name="f394" fmla="*/ f269 1 1427495"/>
                  <a:gd name="f395" fmla="*/ f270 1 5005729"/>
                  <a:gd name="f396" fmla="*/ f271 1 1427495"/>
                  <a:gd name="f397" fmla="*/ f272 1 5005729"/>
                  <a:gd name="f398" fmla="*/ f273 1 1427495"/>
                  <a:gd name="f399" fmla="*/ f274 1 5005729"/>
                  <a:gd name="f400" fmla="*/ f275 1 1427495"/>
                  <a:gd name="f401" fmla="*/ f276 1 5005729"/>
                  <a:gd name="f402" fmla="*/ f277 1 1427495"/>
                  <a:gd name="f403" fmla="*/ f278 1 5005729"/>
                  <a:gd name="f404" fmla="*/ f279 1 1427495"/>
                  <a:gd name="f405" fmla="*/ f280 1 5005729"/>
                  <a:gd name="f406" fmla="*/ f281 1 1427495"/>
                  <a:gd name="f407" fmla="*/ f282 1 5005729"/>
                  <a:gd name="f408" fmla="*/ f283 1 1427495"/>
                  <a:gd name="f409" fmla="*/ f284 1 5005729"/>
                  <a:gd name="f410" fmla="*/ f285 1 1427495"/>
                  <a:gd name="f411" fmla="*/ f286 1 5005729"/>
                  <a:gd name="f412" fmla="*/ f287 1 1427495"/>
                  <a:gd name="f413" fmla="*/ f288 1 5005729"/>
                  <a:gd name="f414" fmla="*/ f289 1 1427495"/>
                  <a:gd name="f415" fmla="*/ f290 1 5005729"/>
                  <a:gd name="f416" fmla="*/ f291 1 1427495"/>
                  <a:gd name="f417" fmla="*/ f292 1 1427495"/>
                  <a:gd name="f418" fmla="*/ f293 1 5005729"/>
                  <a:gd name="f419" fmla="*/ f294 1 1427495"/>
                  <a:gd name="f420" fmla="*/ f295 1 5005729"/>
                  <a:gd name="f421" fmla="*/ f296 1 1427495"/>
                  <a:gd name="f422" fmla="*/ f297 1 5005729"/>
                  <a:gd name="f423" fmla="*/ f298 1 1427495"/>
                  <a:gd name="f424" fmla="*/ f299 1 5005729"/>
                  <a:gd name="f425" fmla="*/ f300 1 1427495"/>
                  <a:gd name="f426" fmla="*/ f301 1 5005729"/>
                  <a:gd name="f427" fmla="*/ f302 1 1427495"/>
                  <a:gd name="f428" fmla="*/ f303 1 5005729"/>
                  <a:gd name="f429" fmla="*/ f304 1 1427495"/>
                  <a:gd name="f430" fmla="*/ f305 1 5005729"/>
                  <a:gd name="f431" fmla="*/ f306 1 1427495"/>
                  <a:gd name="f432" fmla="*/ f307 1 5005729"/>
                  <a:gd name="f433" fmla="*/ f308 1 1427495"/>
                  <a:gd name="f434" fmla="*/ f309 1 5005729"/>
                  <a:gd name="f435" fmla="*/ f310 1 1427495"/>
                  <a:gd name="f436" fmla="*/ f311 1 5005729"/>
                  <a:gd name="f437" fmla="*/ f312 1 1427495"/>
                  <a:gd name="f438" fmla="*/ f313 1 5005729"/>
                  <a:gd name="f439" fmla="*/ f314 1 1427495"/>
                  <a:gd name="f440" fmla="*/ f315 1 5005729"/>
                  <a:gd name="f441" fmla="*/ f316 1 1427495"/>
                  <a:gd name="f442" fmla="*/ f317 1 5005729"/>
                  <a:gd name="f443" fmla="*/ f318 1 1427495"/>
                  <a:gd name="f444" fmla="*/ f319 1 5005729"/>
                  <a:gd name="f445" fmla="*/ f320 1 1427495"/>
                  <a:gd name="f446" fmla="*/ f321 1 5005729"/>
                  <a:gd name="f447" fmla="*/ f322 1 1427495"/>
                  <a:gd name="f448" fmla="*/ f323 1 5005729"/>
                  <a:gd name="f449" fmla="*/ f324 1 1427495"/>
                  <a:gd name="f450" fmla="*/ f325 1 5005729"/>
                  <a:gd name="f451" fmla="*/ f326 1 1427495"/>
                  <a:gd name="f452" fmla="*/ f327 1 5005729"/>
                  <a:gd name="f453" fmla="*/ f328 1 5005729"/>
                  <a:gd name="f454" fmla="*/ f329 1 1427495"/>
                  <a:gd name="f455" fmla="*/ f330 1 5005729"/>
                  <a:gd name="f456" fmla="*/ f331 1 1427495"/>
                  <a:gd name="f457" fmla="*/ f332 1 5005729"/>
                  <a:gd name="f458" fmla="*/ f333 1 1427495"/>
                  <a:gd name="f459" fmla="*/ f334 1 5005729"/>
                  <a:gd name="f460" fmla="*/ f335 1 1427495"/>
                  <a:gd name="f461" fmla="*/ f336 1 5005729"/>
                  <a:gd name="f462" fmla="*/ f337 1 1427495"/>
                  <a:gd name="f463" fmla="*/ f338 1 5005729"/>
                  <a:gd name="f464" fmla="*/ f339 1 1427495"/>
                  <a:gd name="f465" fmla="*/ f340 1 5005729"/>
                  <a:gd name="f466" fmla="*/ f341 1 1427495"/>
                  <a:gd name="f467" fmla="*/ f342 1 5005729"/>
                  <a:gd name="f468" fmla="*/ f343 1 1427495"/>
                  <a:gd name="f469" fmla="*/ f344 1 5005729"/>
                  <a:gd name="f470" fmla="*/ f345 1 5005729"/>
                  <a:gd name="f471" fmla="*/ f346 1 1427495"/>
                  <a:gd name="f472" fmla="*/ f347 1 5005729"/>
                  <a:gd name="f473" fmla="*/ f348 1 1427495"/>
                  <a:gd name="f474" fmla="*/ f349 1 5005729"/>
                  <a:gd name="f475" fmla="*/ f350 1 1427495"/>
                  <a:gd name="f476" fmla="*/ f5 1 f225"/>
                  <a:gd name="f477" fmla="*/ f6 1 f225"/>
                  <a:gd name="f478" fmla="*/ f5 1 f226"/>
                  <a:gd name="f479" fmla="*/ f7 1 f226"/>
                  <a:gd name="f480" fmla="+- f351 0 f1"/>
                  <a:gd name="f481" fmla="*/ f352 1 f225"/>
                  <a:gd name="f482" fmla="*/ f353 1 f226"/>
                  <a:gd name="f483" fmla="*/ f354 1 f225"/>
                  <a:gd name="f484" fmla="*/ f355 1 f225"/>
                  <a:gd name="f485" fmla="*/ f356 1 f226"/>
                  <a:gd name="f486" fmla="*/ f357 1 f225"/>
                  <a:gd name="f487" fmla="*/ f358 1 f226"/>
                  <a:gd name="f488" fmla="*/ f359 1 f225"/>
                  <a:gd name="f489" fmla="*/ f360 1 f226"/>
                  <a:gd name="f490" fmla="*/ f361 1 f225"/>
                  <a:gd name="f491" fmla="*/ f362 1 f226"/>
                  <a:gd name="f492" fmla="*/ f363 1 f225"/>
                  <a:gd name="f493" fmla="*/ f364 1 f226"/>
                  <a:gd name="f494" fmla="*/ f365 1 f225"/>
                  <a:gd name="f495" fmla="*/ f366 1 f226"/>
                  <a:gd name="f496" fmla="*/ f367 1 f225"/>
                  <a:gd name="f497" fmla="*/ f368 1 f226"/>
                  <a:gd name="f498" fmla="*/ f369 1 f225"/>
                  <a:gd name="f499" fmla="*/ f370 1 f226"/>
                  <a:gd name="f500" fmla="*/ f371 1 f225"/>
                  <a:gd name="f501" fmla="*/ f372 1 f226"/>
                  <a:gd name="f502" fmla="*/ f373 1 f225"/>
                  <a:gd name="f503" fmla="*/ f374 1 f226"/>
                  <a:gd name="f504" fmla="*/ f375 1 f225"/>
                  <a:gd name="f505" fmla="*/ f376 1 f226"/>
                  <a:gd name="f506" fmla="*/ f377 1 f225"/>
                  <a:gd name="f507" fmla="*/ f378 1 f226"/>
                  <a:gd name="f508" fmla="*/ f379 1 f225"/>
                  <a:gd name="f509" fmla="*/ f380 1 f226"/>
                  <a:gd name="f510" fmla="*/ f381 1 f225"/>
                  <a:gd name="f511" fmla="*/ f382 1 f226"/>
                  <a:gd name="f512" fmla="*/ f383 1 f225"/>
                  <a:gd name="f513" fmla="*/ f384 1 f226"/>
                  <a:gd name="f514" fmla="*/ f385 1 f225"/>
                  <a:gd name="f515" fmla="*/ f386 1 f226"/>
                  <a:gd name="f516" fmla="*/ f387 1 f225"/>
                  <a:gd name="f517" fmla="*/ f388 1 f226"/>
                  <a:gd name="f518" fmla="*/ f389 1 f225"/>
                  <a:gd name="f519" fmla="*/ f390 1 f226"/>
                  <a:gd name="f520" fmla="*/ f391 1 f225"/>
                  <a:gd name="f521" fmla="*/ f392 1 f226"/>
                  <a:gd name="f522" fmla="*/ f393 1 f225"/>
                  <a:gd name="f523" fmla="*/ f394 1 f226"/>
                  <a:gd name="f524" fmla="*/ f395 1 f225"/>
                  <a:gd name="f525" fmla="*/ f396 1 f226"/>
                  <a:gd name="f526" fmla="*/ f397 1 f225"/>
                  <a:gd name="f527" fmla="*/ f398 1 f226"/>
                  <a:gd name="f528" fmla="*/ f399 1 f225"/>
                  <a:gd name="f529" fmla="*/ f400 1 f226"/>
                  <a:gd name="f530" fmla="*/ f401 1 f225"/>
                  <a:gd name="f531" fmla="*/ f402 1 f226"/>
                  <a:gd name="f532" fmla="*/ f403 1 f225"/>
                  <a:gd name="f533" fmla="*/ f404 1 f226"/>
                  <a:gd name="f534" fmla="*/ f405 1 f225"/>
                  <a:gd name="f535" fmla="*/ f406 1 f226"/>
                  <a:gd name="f536" fmla="*/ f407 1 f225"/>
                  <a:gd name="f537" fmla="*/ f408 1 f226"/>
                  <a:gd name="f538" fmla="*/ f409 1 f225"/>
                  <a:gd name="f539" fmla="*/ f410 1 f226"/>
                  <a:gd name="f540" fmla="*/ f411 1 f225"/>
                  <a:gd name="f541" fmla="*/ f412 1 f226"/>
                  <a:gd name="f542" fmla="*/ f413 1 f225"/>
                  <a:gd name="f543" fmla="*/ f414 1 f226"/>
                  <a:gd name="f544" fmla="*/ f415 1 f225"/>
                  <a:gd name="f545" fmla="*/ f416 1 f226"/>
                  <a:gd name="f546" fmla="*/ f417 1 f226"/>
                  <a:gd name="f547" fmla="*/ f418 1 f225"/>
                  <a:gd name="f548" fmla="*/ f419 1 f226"/>
                  <a:gd name="f549" fmla="*/ f420 1 f225"/>
                  <a:gd name="f550" fmla="*/ f421 1 f226"/>
                  <a:gd name="f551" fmla="*/ f422 1 f225"/>
                  <a:gd name="f552" fmla="*/ f423 1 f226"/>
                  <a:gd name="f553" fmla="*/ f424 1 f225"/>
                  <a:gd name="f554" fmla="*/ f425 1 f226"/>
                  <a:gd name="f555" fmla="*/ f426 1 f225"/>
                  <a:gd name="f556" fmla="*/ f427 1 f226"/>
                  <a:gd name="f557" fmla="*/ f428 1 f225"/>
                  <a:gd name="f558" fmla="*/ f429 1 f226"/>
                  <a:gd name="f559" fmla="*/ f430 1 f225"/>
                  <a:gd name="f560" fmla="*/ f431 1 f226"/>
                  <a:gd name="f561" fmla="*/ f432 1 f225"/>
                  <a:gd name="f562" fmla="*/ f433 1 f226"/>
                  <a:gd name="f563" fmla="*/ f434 1 f225"/>
                  <a:gd name="f564" fmla="*/ f435 1 f226"/>
                  <a:gd name="f565" fmla="*/ f436 1 f225"/>
                  <a:gd name="f566" fmla="*/ f437 1 f226"/>
                  <a:gd name="f567" fmla="*/ f438 1 f225"/>
                  <a:gd name="f568" fmla="*/ f439 1 f226"/>
                  <a:gd name="f569" fmla="*/ f440 1 f225"/>
                  <a:gd name="f570" fmla="*/ f441 1 f226"/>
                  <a:gd name="f571" fmla="*/ f442 1 f225"/>
                  <a:gd name="f572" fmla="*/ f443 1 f226"/>
                  <a:gd name="f573" fmla="*/ f444 1 f225"/>
                  <a:gd name="f574" fmla="*/ f445 1 f226"/>
                  <a:gd name="f575" fmla="*/ f446 1 f225"/>
                  <a:gd name="f576" fmla="*/ f447 1 f226"/>
                  <a:gd name="f577" fmla="*/ f448 1 f225"/>
                  <a:gd name="f578" fmla="*/ f449 1 f226"/>
                  <a:gd name="f579" fmla="*/ f450 1 f225"/>
                  <a:gd name="f580" fmla="*/ f451 1 f226"/>
                  <a:gd name="f581" fmla="*/ f452 1 f225"/>
                  <a:gd name="f582" fmla="*/ f453 1 f225"/>
                  <a:gd name="f583" fmla="*/ f454 1 f226"/>
                  <a:gd name="f584" fmla="*/ f455 1 f225"/>
                  <a:gd name="f585" fmla="*/ f456 1 f226"/>
                  <a:gd name="f586" fmla="*/ f457 1 f225"/>
                  <a:gd name="f587" fmla="*/ f458 1 f226"/>
                  <a:gd name="f588" fmla="*/ f459 1 f225"/>
                  <a:gd name="f589" fmla="*/ f460 1 f226"/>
                  <a:gd name="f590" fmla="*/ f461 1 f225"/>
                  <a:gd name="f591" fmla="*/ f462 1 f226"/>
                  <a:gd name="f592" fmla="*/ f463 1 f225"/>
                  <a:gd name="f593" fmla="*/ f464 1 f226"/>
                  <a:gd name="f594" fmla="*/ f465 1 f225"/>
                  <a:gd name="f595" fmla="*/ f466 1 f226"/>
                  <a:gd name="f596" fmla="*/ f467 1 f225"/>
                  <a:gd name="f597" fmla="*/ f468 1 f226"/>
                  <a:gd name="f598" fmla="*/ f469 1 f225"/>
                  <a:gd name="f599" fmla="*/ f470 1 f225"/>
                  <a:gd name="f600" fmla="*/ f471 1 f226"/>
                  <a:gd name="f601" fmla="*/ f472 1 f225"/>
                  <a:gd name="f602" fmla="*/ f473 1 f226"/>
                  <a:gd name="f603" fmla="*/ f474 1 f225"/>
                  <a:gd name="f604" fmla="*/ f475 1 f226"/>
                  <a:gd name="f605" fmla="*/ f476 f220 1"/>
                  <a:gd name="f606" fmla="*/ f477 f220 1"/>
                  <a:gd name="f607" fmla="*/ f479 f221 1"/>
                  <a:gd name="f608" fmla="*/ f478 f221 1"/>
                  <a:gd name="f609" fmla="*/ f481 f220 1"/>
                  <a:gd name="f610" fmla="*/ f482 f221 1"/>
                  <a:gd name="f611" fmla="*/ f483 f220 1"/>
                  <a:gd name="f612" fmla="*/ f484 f220 1"/>
                  <a:gd name="f613" fmla="*/ f485 f221 1"/>
                  <a:gd name="f614" fmla="*/ f486 f220 1"/>
                  <a:gd name="f615" fmla="*/ f487 f221 1"/>
                  <a:gd name="f616" fmla="*/ f488 f220 1"/>
                  <a:gd name="f617" fmla="*/ f489 f221 1"/>
                  <a:gd name="f618" fmla="*/ f490 f220 1"/>
                  <a:gd name="f619" fmla="*/ f491 f221 1"/>
                  <a:gd name="f620" fmla="*/ f492 f220 1"/>
                  <a:gd name="f621" fmla="*/ f493 f221 1"/>
                  <a:gd name="f622" fmla="*/ f494 f220 1"/>
                  <a:gd name="f623" fmla="*/ f495 f221 1"/>
                  <a:gd name="f624" fmla="*/ f496 f220 1"/>
                  <a:gd name="f625" fmla="*/ f497 f221 1"/>
                  <a:gd name="f626" fmla="*/ f498 f220 1"/>
                  <a:gd name="f627" fmla="*/ f499 f221 1"/>
                  <a:gd name="f628" fmla="*/ f500 f220 1"/>
                  <a:gd name="f629" fmla="*/ f501 f221 1"/>
                  <a:gd name="f630" fmla="*/ f502 f220 1"/>
                  <a:gd name="f631" fmla="*/ f503 f221 1"/>
                  <a:gd name="f632" fmla="*/ f504 f220 1"/>
                  <a:gd name="f633" fmla="*/ f505 f221 1"/>
                  <a:gd name="f634" fmla="*/ f506 f220 1"/>
                  <a:gd name="f635" fmla="*/ f507 f221 1"/>
                  <a:gd name="f636" fmla="*/ f508 f220 1"/>
                  <a:gd name="f637" fmla="*/ f509 f221 1"/>
                  <a:gd name="f638" fmla="*/ f510 f220 1"/>
                  <a:gd name="f639" fmla="*/ f511 f221 1"/>
                  <a:gd name="f640" fmla="*/ f512 f220 1"/>
                  <a:gd name="f641" fmla="*/ f513 f221 1"/>
                  <a:gd name="f642" fmla="*/ f514 f220 1"/>
                  <a:gd name="f643" fmla="*/ f515 f221 1"/>
                  <a:gd name="f644" fmla="*/ f516 f220 1"/>
                  <a:gd name="f645" fmla="*/ f517 f221 1"/>
                  <a:gd name="f646" fmla="*/ f518 f220 1"/>
                  <a:gd name="f647" fmla="*/ f519 f221 1"/>
                  <a:gd name="f648" fmla="*/ f520 f220 1"/>
                  <a:gd name="f649" fmla="*/ f521 f221 1"/>
                  <a:gd name="f650" fmla="*/ f522 f220 1"/>
                  <a:gd name="f651" fmla="*/ f523 f221 1"/>
                  <a:gd name="f652" fmla="*/ f524 f220 1"/>
                  <a:gd name="f653" fmla="*/ f525 f221 1"/>
                  <a:gd name="f654" fmla="*/ f526 f220 1"/>
                  <a:gd name="f655" fmla="*/ f527 f221 1"/>
                  <a:gd name="f656" fmla="*/ f528 f220 1"/>
                  <a:gd name="f657" fmla="*/ f529 f221 1"/>
                  <a:gd name="f658" fmla="*/ f530 f220 1"/>
                  <a:gd name="f659" fmla="*/ f531 f221 1"/>
                  <a:gd name="f660" fmla="*/ f532 f220 1"/>
                  <a:gd name="f661" fmla="*/ f533 f221 1"/>
                  <a:gd name="f662" fmla="*/ f534 f220 1"/>
                  <a:gd name="f663" fmla="*/ f535 f221 1"/>
                  <a:gd name="f664" fmla="*/ f536 f220 1"/>
                  <a:gd name="f665" fmla="*/ f537 f221 1"/>
                  <a:gd name="f666" fmla="*/ f538 f220 1"/>
                  <a:gd name="f667" fmla="*/ f539 f221 1"/>
                  <a:gd name="f668" fmla="*/ f540 f220 1"/>
                  <a:gd name="f669" fmla="*/ f541 f221 1"/>
                  <a:gd name="f670" fmla="*/ f542 f220 1"/>
                  <a:gd name="f671" fmla="*/ f543 f221 1"/>
                  <a:gd name="f672" fmla="*/ f544 f220 1"/>
                  <a:gd name="f673" fmla="*/ f545 f221 1"/>
                  <a:gd name="f674" fmla="*/ f546 f221 1"/>
                  <a:gd name="f675" fmla="*/ f547 f220 1"/>
                  <a:gd name="f676" fmla="*/ f548 f221 1"/>
                  <a:gd name="f677" fmla="*/ f549 f220 1"/>
                  <a:gd name="f678" fmla="*/ f550 f221 1"/>
                  <a:gd name="f679" fmla="*/ f551 f220 1"/>
                  <a:gd name="f680" fmla="*/ f552 f221 1"/>
                  <a:gd name="f681" fmla="*/ f553 f220 1"/>
                  <a:gd name="f682" fmla="*/ f554 f221 1"/>
                  <a:gd name="f683" fmla="*/ f555 f220 1"/>
                  <a:gd name="f684" fmla="*/ f556 f221 1"/>
                  <a:gd name="f685" fmla="*/ f557 f220 1"/>
                  <a:gd name="f686" fmla="*/ f558 f221 1"/>
                  <a:gd name="f687" fmla="*/ f559 f220 1"/>
                  <a:gd name="f688" fmla="*/ f560 f221 1"/>
                  <a:gd name="f689" fmla="*/ f561 f220 1"/>
                  <a:gd name="f690" fmla="*/ f562 f221 1"/>
                  <a:gd name="f691" fmla="*/ f563 f220 1"/>
                  <a:gd name="f692" fmla="*/ f564 f221 1"/>
                  <a:gd name="f693" fmla="*/ f565 f220 1"/>
                  <a:gd name="f694" fmla="*/ f566 f221 1"/>
                  <a:gd name="f695" fmla="*/ f567 f220 1"/>
                  <a:gd name="f696" fmla="*/ f568 f221 1"/>
                  <a:gd name="f697" fmla="*/ f569 f220 1"/>
                  <a:gd name="f698" fmla="*/ f570 f221 1"/>
                  <a:gd name="f699" fmla="*/ f571 f220 1"/>
                  <a:gd name="f700" fmla="*/ f572 f221 1"/>
                  <a:gd name="f701" fmla="*/ f573 f220 1"/>
                  <a:gd name="f702" fmla="*/ f574 f221 1"/>
                  <a:gd name="f703" fmla="*/ f575 f220 1"/>
                  <a:gd name="f704" fmla="*/ f576 f221 1"/>
                  <a:gd name="f705" fmla="*/ f577 f220 1"/>
                  <a:gd name="f706" fmla="*/ f578 f221 1"/>
                  <a:gd name="f707" fmla="*/ f579 f220 1"/>
                  <a:gd name="f708" fmla="*/ f580 f221 1"/>
                  <a:gd name="f709" fmla="*/ f581 f220 1"/>
                  <a:gd name="f710" fmla="*/ f582 f220 1"/>
                  <a:gd name="f711" fmla="*/ f583 f221 1"/>
                  <a:gd name="f712" fmla="*/ f584 f220 1"/>
                  <a:gd name="f713" fmla="*/ f585 f221 1"/>
                  <a:gd name="f714" fmla="*/ f586 f220 1"/>
                  <a:gd name="f715" fmla="*/ f587 f221 1"/>
                  <a:gd name="f716" fmla="*/ f588 f220 1"/>
                  <a:gd name="f717" fmla="*/ f589 f221 1"/>
                  <a:gd name="f718" fmla="*/ f590 f220 1"/>
                  <a:gd name="f719" fmla="*/ f591 f221 1"/>
                  <a:gd name="f720" fmla="*/ f592 f220 1"/>
                  <a:gd name="f721" fmla="*/ f593 f221 1"/>
                  <a:gd name="f722" fmla="*/ f594 f220 1"/>
                  <a:gd name="f723" fmla="*/ f595 f221 1"/>
                  <a:gd name="f724" fmla="*/ f596 f220 1"/>
                  <a:gd name="f725" fmla="*/ f597 f221 1"/>
                  <a:gd name="f726" fmla="*/ f598 f220 1"/>
                  <a:gd name="f727" fmla="*/ f599 f220 1"/>
                  <a:gd name="f728" fmla="*/ f600 f221 1"/>
                  <a:gd name="f729" fmla="*/ f601 f220 1"/>
                  <a:gd name="f730" fmla="*/ f602 f221 1"/>
                  <a:gd name="f731" fmla="*/ f603 f220 1"/>
                  <a:gd name="f732" fmla="*/ f604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0">
                    <a:pos x="f609" y="f610"/>
                  </a:cxn>
                  <a:cxn ang="f480">
                    <a:pos x="f611" y="f610"/>
                  </a:cxn>
                  <a:cxn ang="f480">
                    <a:pos x="f612" y="f613"/>
                  </a:cxn>
                  <a:cxn ang="f480">
                    <a:pos x="f614" y="f615"/>
                  </a:cxn>
                  <a:cxn ang="f480">
                    <a:pos x="f616" y="f617"/>
                  </a:cxn>
                  <a:cxn ang="f480">
                    <a:pos x="f618" y="f619"/>
                  </a:cxn>
                  <a:cxn ang="f480">
                    <a:pos x="f620" y="f621"/>
                  </a:cxn>
                  <a:cxn ang="f480">
                    <a:pos x="f622" y="f623"/>
                  </a:cxn>
                  <a:cxn ang="f480">
                    <a:pos x="f624" y="f625"/>
                  </a:cxn>
                  <a:cxn ang="f480">
                    <a:pos x="f626" y="f627"/>
                  </a:cxn>
                  <a:cxn ang="f480">
                    <a:pos x="f628" y="f629"/>
                  </a:cxn>
                  <a:cxn ang="f480">
                    <a:pos x="f630" y="f631"/>
                  </a:cxn>
                  <a:cxn ang="f480">
                    <a:pos x="f632" y="f633"/>
                  </a:cxn>
                  <a:cxn ang="f480">
                    <a:pos x="f634" y="f635"/>
                  </a:cxn>
                  <a:cxn ang="f480">
                    <a:pos x="f636" y="f637"/>
                  </a:cxn>
                  <a:cxn ang="f480">
                    <a:pos x="f638" y="f639"/>
                  </a:cxn>
                  <a:cxn ang="f480">
                    <a:pos x="f640" y="f641"/>
                  </a:cxn>
                  <a:cxn ang="f480">
                    <a:pos x="f642" y="f643"/>
                  </a:cxn>
                  <a:cxn ang="f480">
                    <a:pos x="f644" y="f645"/>
                  </a:cxn>
                  <a:cxn ang="f480">
                    <a:pos x="f646" y="f647"/>
                  </a:cxn>
                  <a:cxn ang="f480">
                    <a:pos x="f648" y="f649"/>
                  </a:cxn>
                  <a:cxn ang="f480">
                    <a:pos x="f650" y="f651"/>
                  </a:cxn>
                  <a:cxn ang="f480">
                    <a:pos x="f652" y="f653"/>
                  </a:cxn>
                  <a:cxn ang="f480">
                    <a:pos x="f654" y="f655"/>
                  </a:cxn>
                  <a:cxn ang="f480">
                    <a:pos x="f656" y="f657"/>
                  </a:cxn>
                  <a:cxn ang="f480">
                    <a:pos x="f658" y="f659"/>
                  </a:cxn>
                  <a:cxn ang="f480">
                    <a:pos x="f660" y="f661"/>
                  </a:cxn>
                  <a:cxn ang="f480">
                    <a:pos x="f662" y="f663"/>
                  </a:cxn>
                  <a:cxn ang="f480">
                    <a:pos x="f664" y="f665"/>
                  </a:cxn>
                  <a:cxn ang="f480">
                    <a:pos x="f666" y="f667"/>
                  </a:cxn>
                  <a:cxn ang="f480">
                    <a:pos x="f668" y="f669"/>
                  </a:cxn>
                  <a:cxn ang="f480">
                    <a:pos x="f670" y="f671"/>
                  </a:cxn>
                  <a:cxn ang="f480">
                    <a:pos x="f672" y="f673"/>
                  </a:cxn>
                  <a:cxn ang="f480">
                    <a:pos x="f672" y="f674"/>
                  </a:cxn>
                  <a:cxn ang="f480">
                    <a:pos x="f675" y="f676"/>
                  </a:cxn>
                  <a:cxn ang="f480">
                    <a:pos x="f677" y="f678"/>
                  </a:cxn>
                  <a:cxn ang="f480">
                    <a:pos x="f679" y="f680"/>
                  </a:cxn>
                  <a:cxn ang="f480">
                    <a:pos x="f681" y="f682"/>
                  </a:cxn>
                  <a:cxn ang="f480">
                    <a:pos x="f683" y="f684"/>
                  </a:cxn>
                  <a:cxn ang="f480">
                    <a:pos x="f685" y="f686"/>
                  </a:cxn>
                  <a:cxn ang="f480">
                    <a:pos x="f687" y="f688"/>
                  </a:cxn>
                  <a:cxn ang="f480">
                    <a:pos x="f689" y="f690"/>
                  </a:cxn>
                  <a:cxn ang="f480">
                    <a:pos x="f691" y="f692"/>
                  </a:cxn>
                  <a:cxn ang="f480">
                    <a:pos x="f693" y="f694"/>
                  </a:cxn>
                  <a:cxn ang="f480">
                    <a:pos x="f695" y="f696"/>
                  </a:cxn>
                  <a:cxn ang="f480">
                    <a:pos x="f697" y="f698"/>
                  </a:cxn>
                  <a:cxn ang="f480">
                    <a:pos x="f699" y="f700"/>
                  </a:cxn>
                  <a:cxn ang="f480">
                    <a:pos x="f701" y="f702"/>
                  </a:cxn>
                  <a:cxn ang="f480">
                    <a:pos x="f703" y="f704"/>
                  </a:cxn>
                  <a:cxn ang="f480">
                    <a:pos x="f705" y="f706"/>
                  </a:cxn>
                  <a:cxn ang="f480">
                    <a:pos x="f707" y="f708"/>
                  </a:cxn>
                  <a:cxn ang="f480">
                    <a:pos x="f709" y="f627"/>
                  </a:cxn>
                  <a:cxn ang="f480">
                    <a:pos x="f710" y="f711"/>
                  </a:cxn>
                  <a:cxn ang="f480">
                    <a:pos x="f712" y="f713"/>
                  </a:cxn>
                  <a:cxn ang="f480">
                    <a:pos x="f714" y="f715"/>
                  </a:cxn>
                  <a:cxn ang="f480">
                    <a:pos x="f716" y="f717"/>
                  </a:cxn>
                  <a:cxn ang="f480">
                    <a:pos x="f718" y="f719"/>
                  </a:cxn>
                  <a:cxn ang="f480">
                    <a:pos x="f720" y="f721"/>
                  </a:cxn>
                  <a:cxn ang="f480">
                    <a:pos x="f722" y="f723"/>
                  </a:cxn>
                  <a:cxn ang="f480">
                    <a:pos x="f724" y="f725"/>
                  </a:cxn>
                  <a:cxn ang="f480">
                    <a:pos x="f726" y="f686"/>
                  </a:cxn>
                  <a:cxn ang="f480">
                    <a:pos x="f727" y="f728"/>
                  </a:cxn>
                  <a:cxn ang="f480">
                    <a:pos x="f729" y="f730"/>
                  </a:cxn>
                  <a:cxn ang="f480">
                    <a:pos x="f731" y="f732"/>
                  </a:cxn>
                </a:cxnLst>
                <a:rect l="f605" t="f608" r="f606" b="f607"/>
                <a:pathLst>
                  <a:path w="5005729" h="1427495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0"/>
                      <a:pt x="f52" y="f53"/>
                    </a:cubicBezTo>
                    <a:lnTo>
                      <a:pt x="f54" y="f55"/>
                    </a:lnTo>
                    <a:lnTo>
                      <a:pt x="f56" y="f57"/>
                    </a:lnTo>
                    <a:lnTo>
                      <a:pt x="f58" y="f59"/>
                    </a:lnTo>
                    <a:lnTo>
                      <a:pt x="f60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71"/>
                    </a:lnTo>
                    <a:lnTo>
                      <a:pt x="f72" y="f73"/>
                    </a:ln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82" y="f83"/>
                    </a:ln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cubicBezTo>
                      <a:pt x="f102" y="f103"/>
                      <a:pt x="f104" y="f105"/>
                      <a:pt x="f106" y="f107"/>
                    </a:cubicBezTo>
                    <a:lnTo>
                      <a:pt x="f108" y="f109"/>
                    </a:lnTo>
                    <a:cubicBezTo>
                      <a:pt x="f110" y="f111"/>
                      <a:pt x="f112" y="f113"/>
                      <a:pt x="f114" y="f115"/>
                    </a:cubicBezTo>
                    <a:lnTo>
                      <a:pt x="f6" y="f116"/>
                    </a:lnTo>
                    <a:lnTo>
                      <a:pt x="f6" y="f117"/>
                    </a:lnTo>
                    <a:lnTo>
                      <a:pt x="f118" y="f119"/>
                    </a:lnTo>
                    <a:cubicBezTo>
                      <a:pt x="f120" y="f121"/>
                      <a:pt x="f122" y="f123"/>
                      <a:pt x="f124" y="f125"/>
                    </a:cubicBezTo>
                    <a:lnTo>
                      <a:pt x="f126" y="f127"/>
                    </a:lnTo>
                    <a:cubicBezTo>
                      <a:pt x="f128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137"/>
                    </a:lnTo>
                    <a:lnTo>
                      <a:pt x="f138" y="f139"/>
                    </a:lnTo>
                    <a:lnTo>
                      <a:pt x="f140" y="f141"/>
                    </a:lnTo>
                    <a:lnTo>
                      <a:pt x="f142" y="f143"/>
                    </a:lnTo>
                    <a:cubicBezTo>
                      <a:pt x="f144" y="f145"/>
                      <a:pt x="f146" y="f147"/>
                      <a:pt x="f148" y="f149"/>
                    </a:cubicBezTo>
                    <a:lnTo>
                      <a:pt x="f150" y="f151"/>
                    </a:lnTo>
                    <a:lnTo>
                      <a:pt x="f152" y="f153"/>
                    </a:lnTo>
                    <a:lnTo>
                      <a:pt x="f154" y="f155"/>
                    </a:lnTo>
                    <a:cubicBezTo>
                      <a:pt x="f156" y="f157"/>
                      <a:pt x="f158" y="f159"/>
                      <a:pt x="f160" y="f161"/>
                    </a:cubicBezTo>
                    <a:lnTo>
                      <a:pt x="f162" y="f163"/>
                    </a:lnTo>
                    <a:lnTo>
                      <a:pt x="f164" y="f165"/>
                    </a:lnTo>
                    <a:cubicBezTo>
                      <a:pt x="f166" y="f167"/>
                      <a:pt x="f168" y="f40"/>
                      <a:pt x="f169" y="f170"/>
                    </a:cubicBezTo>
                    <a:lnTo>
                      <a:pt x="f171" y="f48"/>
                    </a:lnTo>
                    <a:lnTo>
                      <a:pt x="f172" y="f173"/>
                    </a:lnTo>
                    <a:lnTo>
                      <a:pt x="f174" y="f175"/>
                    </a:lnTo>
                    <a:lnTo>
                      <a:pt x="f176" y="f177"/>
                    </a:lnTo>
                    <a:lnTo>
                      <a:pt x="f178" y="f179"/>
                    </a:lnTo>
                    <a:cubicBezTo>
                      <a:pt x="f180" y="f181"/>
                      <a:pt x="f182" y="f181"/>
                      <a:pt x="f183" y="f184"/>
                    </a:cubicBezTo>
                    <a:lnTo>
                      <a:pt x="f185" y="f186"/>
                    </a:lnTo>
                    <a:cubicBezTo>
                      <a:pt x="f187" y="f188"/>
                      <a:pt x="f41" y="f189"/>
                      <a:pt x="f190" y="f191"/>
                    </a:cubicBezTo>
                    <a:cubicBezTo>
                      <a:pt x="f192" y="f175"/>
                      <a:pt x="f193" y="f194"/>
                      <a:pt x="f195" y="f196"/>
                    </a:cubicBezTo>
                    <a:cubicBezTo>
                      <a:pt x="f197" y="f159"/>
                      <a:pt x="f198" y="f199"/>
                      <a:pt x="f200" y="f137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21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04115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  <p:sp>
            <p:nvSpPr>
              <p:cNvPr id="12" name="Freeform 36">
                <a:extLst>
                  <a:ext uri="{FF2B5EF4-FFF2-40B4-BE49-F238E27FC236}">
                    <a16:creationId xmlns:a16="http://schemas.microsoft.com/office/drawing/2014/main" id="{6116C3F6-D06C-9551-3995-3133F0D3722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861820"/>
                  <a:gd name="f7" fmla="val 1389331"/>
                  <a:gd name="f8" fmla="val 229890"/>
                  <a:gd name="f9" fmla="val 373317"/>
                  <a:gd name="f10" fmla="val 108292"/>
                  <a:gd name="f11" fmla="val 482267"/>
                  <a:gd name="f12" fmla="val 189793"/>
                  <a:gd name="f13" fmla="val 591665"/>
                  <a:gd name="f14" fmla="val 270356"/>
                  <a:gd name="f15" fmla="val 702260"/>
                  <a:gd name="f16" fmla="val 348992"/>
                  <a:gd name="f17" fmla="val 923449"/>
                  <a:gd name="f18" fmla="val 506265"/>
                  <a:gd name="f19" fmla="val 1149423"/>
                  <a:gd name="f20" fmla="val 656099"/>
                  <a:gd name="f21" fmla="val 1384969"/>
                  <a:gd name="f22" fmla="val 788400"/>
                  <a:gd name="f23" fmla="val 1620515"/>
                  <a:gd name="f24" fmla="val 921232"/>
                  <a:gd name="f25" fmla="val 1866162"/>
                  <a:gd name="f26" fmla="val 1035999"/>
                  <a:gd name="f27" fmla="val 2120849"/>
                  <a:gd name="f28" fmla="val 1125262"/>
                  <a:gd name="f29" fmla="val 2630754"/>
                  <a:gd name="f30" fmla="val 1304850"/>
                  <a:gd name="f31" fmla="val 3179474"/>
                  <a:gd name="f32" fmla="val 1371798"/>
                  <a:gd name="f33" fmla="val 3720750"/>
                  <a:gd name="f34" fmla="val 1329823"/>
                  <a:gd name="f35" fmla="val 3737764"/>
                  <a:gd name="f36" fmla="val 1328760"/>
                  <a:gd name="f37" fmla="val 3754779"/>
                  <a:gd name="f38" fmla="val 1327698"/>
                  <a:gd name="f39" fmla="val 3771794"/>
                  <a:gd name="f40" fmla="val 1326104"/>
                  <a:gd name="f41" fmla="val 3822306"/>
                  <a:gd name="f42" fmla="val 1320790"/>
                  <a:gd name="f43" fmla="val 3872818"/>
                  <a:gd name="f44" fmla="val 1315477"/>
                  <a:gd name="f45" fmla="val 3898339"/>
                  <a:gd name="f46" fmla="val 1312820"/>
                  <a:gd name="f47" fmla="val 3906847"/>
                  <a:gd name="f48" fmla="val 1311758"/>
                  <a:gd name="f49" fmla="val 3915354"/>
                  <a:gd name="f50" fmla="val 1311226"/>
                  <a:gd name="f51" fmla="val 3923861"/>
                  <a:gd name="f52" fmla="val 1309632"/>
                  <a:gd name="f53" fmla="val 4024885"/>
                  <a:gd name="f54" fmla="val 1295818"/>
                  <a:gd name="f55" fmla="val 4050407"/>
                  <a:gd name="f56" fmla="val 1292630"/>
                  <a:gd name="f57" fmla="val 4058914"/>
                  <a:gd name="f58" fmla="val 1291567"/>
                  <a:gd name="f59" fmla="val 4067422"/>
                  <a:gd name="f60" fmla="val 1289973"/>
                  <a:gd name="f61" fmla="val 4075397"/>
                  <a:gd name="f62" fmla="val 1288379"/>
                  <a:gd name="f63" fmla="val 4125909"/>
                  <a:gd name="f64" fmla="val 1279878"/>
                  <a:gd name="f65" fmla="val 4159407"/>
                  <a:gd name="f66" fmla="val 1274034"/>
                  <a:gd name="f67" fmla="val 4192904"/>
                  <a:gd name="f68" fmla="val 1269251"/>
                  <a:gd name="f69" fmla="val 4226401"/>
                  <a:gd name="f70" fmla="val 1261813"/>
                  <a:gd name="f71" fmla="val 4326362"/>
                  <a:gd name="f72" fmla="val 1241622"/>
                  <a:gd name="f73" fmla="val 4425790"/>
                  <a:gd name="f74" fmla="val 1218775"/>
                  <a:gd name="f75" fmla="val 4450781"/>
                  <a:gd name="f76" fmla="val 1212931"/>
                  <a:gd name="f77" fmla="val 4475239"/>
                  <a:gd name="f78" fmla="val 1206555"/>
                  <a:gd name="f79" fmla="val 4524688"/>
                  <a:gd name="f80" fmla="val 1193803"/>
                  <a:gd name="f81" fmla="val 4590620"/>
                  <a:gd name="f82" fmla="val 1176535"/>
                  <a:gd name="f83" fmla="val 4656152"/>
                  <a:gd name="f84" fmla="val 1157939"/>
                  <a:gd name="f85" fmla="val 4721220"/>
                  <a:gd name="f86" fmla="val 1137947"/>
                  <a:gd name="f87" fmla="val 1091339"/>
                  <a:gd name="f88" fmla="val 1102902"/>
                  <a:gd name="f89" fmla="val 4725208"/>
                  <a:gd name="f90" fmla="val 1151761"/>
                  <a:gd name="f91" fmla="val 4660406"/>
                  <a:gd name="f92" fmla="val 1173347"/>
                  <a:gd name="f93" fmla="val 4595139"/>
                  <a:gd name="f94" fmla="val 1193537"/>
                  <a:gd name="f95" fmla="val 4529473"/>
                  <a:gd name="f96" fmla="val 1212399"/>
                  <a:gd name="f97" fmla="val 4480025"/>
                  <a:gd name="f98" fmla="val 1226214"/>
                  <a:gd name="f99" fmla="val 4455566"/>
                  <a:gd name="f100" fmla="val 1233121"/>
                  <a:gd name="f101" fmla="val 4430576"/>
                  <a:gd name="f102" fmla="val 1239497"/>
                  <a:gd name="f103" fmla="val 4331148"/>
                  <a:gd name="f104" fmla="val 1265001"/>
                  <a:gd name="f105" fmla="val 4231187"/>
                  <a:gd name="f106" fmla="val 1287848"/>
                  <a:gd name="f107" fmla="val 4197689"/>
                  <a:gd name="f108" fmla="val 4164192"/>
                  <a:gd name="f109" fmla="val 1301662"/>
                  <a:gd name="f110" fmla="val 4130694"/>
                  <a:gd name="f111" fmla="val 1308570"/>
                  <a:gd name="f112" fmla="val 4080182"/>
                  <a:gd name="f113" fmla="val 1318134"/>
                  <a:gd name="f114" fmla="val 4071675"/>
                  <a:gd name="f115" fmla="val 1319728"/>
                  <a:gd name="f116" fmla="val 4063168"/>
                  <a:gd name="f117" fmla="val 1321322"/>
                  <a:gd name="f118" fmla="val 4055192"/>
                  <a:gd name="f119" fmla="val 1322915"/>
                  <a:gd name="f120" fmla="val 4029670"/>
                  <a:gd name="f121" fmla="val 1327166"/>
                  <a:gd name="f122" fmla="val 3928115"/>
                  <a:gd name="f123" fmla="val 1343637"/>
                  <a:gd name="f124" fmla="val 3919607"/>
                  <a:gd name="f125" fmla="val 1345231"/>
                  <a:gd name="f126" fmla="val 3911100"/>
                  <a:gd name="f127" fmla="val 1346294"/>
                  <a:gd name="f128" fmla="val 3902593"/>
                  <a:gd name="f129" fmla="val 1347357"/>
                  <a:gd name="f130" fmla="val 3877071"/>
                  <a:gd name="f131" fmla="val 1350545"/>
                  <a:gd name="f132" fmla="val 3826027"/>
                  <a:gd name="f133" fmla="val 1356921"/>
                  <a:gd name="f134" fmla="val 3774984"/>
                  <a:gd name="f135" fmla="val 1363297"/>
                  <a:gd name="f136" fmla="val 3757969"/>
                  <a:gd name="f137" fmla="val 1364890"/>
                  <a:gd name="f138" fmla="val 3740954"/>
                  <a:gd name="f139" fmla="val 1366484"/>
                  <a:gd name="f140" fmla="val 3723940"/>
                  <a:gd name="f141" fmla="val 1368078"/>
                  <a:gd name="f142" fmla="val 3621321"/>
                  <a:gd name="f143" fmla="val 1377642"/>
                  <a:gd name="f144" fmla="val 3518702"/>
                  <a:gd name="f145" fmla="val 1383487"/>
                  <a:gd name="f146" fmla="val 3467126"/>
                  <a:gd name="f147" fmla="val 1386144"/>
                  <a:gd name="f148" fmla="val 3415551"/>
                  <a:gd name="f149" fmla="val 1387206"/>
                  <a:gd name="f150" fmla="val 3312400"/>
                  <a:gd name="f151" fmla="val 3175220"/>
                  <a:gd name="f152" fmla="val 3038040"/>
                  <a:gd name="f153" fmla="val 1382424"/>
                  <a:gd name="f154" fmla="val 2900860"/>
                  <a:gd name="f155" fmla="val 1368610"/>
                  <a:gd name="f156" fmla="val 2627564"/>
                  <a:gd name="f157" fmla="val 1340981"/>
                  <a:gd name="f158" fmla="val 2356394"/>
                  <a:gd name="f159" fmla="val 1284129"/>
                  <a:gd name="f160" fmla="val 2094264"/>
                  <a:gd name="f161" fmla="val 1199648"/>
                  <a:gd name="f162" fmla="val 1832133"/>
                  <a:gd name="f163" fmla="val 1115166"/>
                  <a:gd name="f164" fmla="val 1578510"/>
                  <a:gd name="f165" fmla="val 1003588"/>
                  <a:gd name="f166" fmla="val 1335520"/>
                  <a:gd name="f167" fmla="val 875006"/>
                  <a:gd name="f168" fmla="val 1092531"/>
                  <a:gd name="f169" fmla="val 745894"/>
                  <a:gd name="f170" fmla="val 859113"/>
                  <a:gd name="f171" fmla="val 599778"/>
                  <a:gd name="f172" fmla="val 632075"/>
                  <a:gd name="f173" fmla="val 446225"/>
                  <a:gd name="f174" fmla="val 518556"/>
                  <a:gd name="f175" fmla="val 369448"/>
                  <a:gd name="f176" fmla="val 406366"/>
                  <a:gd name="f177" fmla="val 290944"/>
                  <a:gd name="f178" fmla="val 294907"/>
                  <a:gd name="f179" fmla="val 211710"/>
                  <a:gd name="f180" fmla="+- 0 0 -90"/>
                  <a:gd name="f181" fmla="*/ f3 1 4861820"/>
                  <a:gd name="f182" fmla="*/ f4 1 1389331"/>
                  <a:gd name="f183" fmla="+- f7 0 f5"/>
                  <a:gd name="f184" fmla="+- f6 0 f5"/>
                  <a:gd name="f185" fmla="*/ f180 f0 1"/>
                  <a:gd name="f186" fmla="*/ f184 1 4861820"/>
                  <a:gd name="f187" fmla="*/ f183 1 1389331"/>
                  <a:gd name="f188" fmla="*/ 0 f184 1"/>
                  <a:gd name="f189" fmla="*/ 0 f183 1"/>
                  <a:gd name="f190" fmla="*/ 229890 f184 1"/>
                  <a:gd name="f191" fmla="*/ 373317 f184 1"/>
                  <a:gd name="f192" fmla="*/ 108292 f183 1"/>
                  <a:gd name="f193" fmla="*/ 702260 f184 1"/>
                  <a:gd name="f194" fmla="*/ 348992 f183 1"/>
                  <a:gd name="f195" fmla="*/ 1384969 f184 1"/>
                  <a:gd name="f196" fmla="*/ 788400 f183 1"/>
                  <a:gd name="f197" fmla="*/ 2120849 f184 1"/>
                  <a:gd name="f198" fmla="*/ 1125262 f183 1"/>
                  <a:gd name="f199" fmla="*/ 3720750 f184 1"/>
                  <a:gd name="f200" fmla="*/ 1329823 f183 1"/>
                  <a:gd name="f201" fmla="*/ 3771794 f184 1"/>
                  <a:gd name="f202" fmla="*/ 1326104 f183 1"/>
                  <a:gd name="f203" fmla="*/ 3822306 f184 1"/>
                  <a:gd name="f204" fmla="*/ 1320790 f183 1"/>
                  <a:gd name="f205" fmla="*/ 3872818 f184 1"/>
                  <a:gd name="f206" fmla="*/ 1315477 f183 1"/>
                  <a:gd name="f207" fmla="*/ 3898339 f184 1"/>
                  <a:gd name="f208" fmla="*/ 1312820 f183 1"/>
                  <a:gd name="f209" fmla="*/ 3923861 f184 1"/>
                  <a:gd name="f210" fmla="*/ 1309632 f183 1"/>
                  <a:gd name="f211" fmla="*/ 4024885 f184 1"/>
                  <a:gd name="f212" fmla="*/ 1295818 f183 1"/>
                  <a:gd name="f213" fmla="*/ 4050407 f184 1"/>
                  <a:gd name="f214" fmla="*/ 1292630 f183 1"/>
                  <a:gd name="f215" fmla="*/ 4075397 f184 1"/>
                  <a:gd name="f216" fmla="*/ 1288379 f183 1"/>
                  <a:gd name="f217" fmla="*/ 4125909 f184 1"/>
                  <a:gd name="f218" fmla="*/ 1279878 f183 1"/>
                  <a:gd name="f219" fmla="*/ 4226401 f184 1"/>
                  <a:gd name="f220" fmla="*/ 1261813 f183 1"/>
                  <a:gd name="f221" fmla="*/ 4326362 f184 1"/>
                  <a:gd name="f222" fmla="*/ 1241622 f183 1"/>
                  <a:gd name="f223" fmla="*/ 4425790 f184 1"/>
                  <a:gd name="f224" fmla="*/ 1218775 f183 1"/>
                  <a:gd name="f225" fmla="*/ 4450781 f184 1"/>
                  <a:gd name="f226" fmla="*/ 1212931 f183 1"/>
                  <a:gd name="f227" fmla="*/ 4475239 f184 1"/>
                  <a:gd name="f228" fmla="*/ 1206555 f183 1"/>
                  <a:gd name="f229" fmla="*/ 4524688 f184 1"/>
                  <a:gd name="f230" fmla="*/ 1193803 f183 1"/>
                  <a:gd name="f231" fmla="*/ 4721220 f184 1"/>
                  <a:gd name="f232" fmla="*/ 1137947 f183 1"/>
                  <a:gd name="f233" fmla="*/ 4861820 f184 1"/>
                  <a:gd name="f234" fmla="*/ 1091339 f183 1"/>
                  <a:gd name="f235" fmla="*/ 1102902 f183 1"/>
                  <a:gd name="f236" fmla="*/ 4725208 f184 1"/>
                  <a:gd name="f237" fmla="*/ 1151761 f183 1"/>
                  <a:gd name="f238" fmla="*/ 4529473 f184 1"/>
                  <a:gd name="f239" fmla="*/ 1212399 f183 1"/>
                  <a:gd name="f240" fmla="*/ 4480025 f184 1"/>
                  <a:gd name="f241" fmla="*/ 1226214 f183 1"/>
                  <a:gd name="f242" fmla="*/ 4455566 f184 1"/>
                  <a:gd name="f243" fmla="*/ 1233121 f183 1"/>
                  <a:gd name="f244" fmla="*/ 4430576 f184 1"/>
                  <a:gd name="f245" fmla="*/ 1239497 f183 1"/>
                  <a:gd name="f246" fmla="*/ 4331148 f184 1"/>
                  <a:gd name="f247" fmla="*/ 1265001 f183 1"/>
                  <a:gd name="f248" fmla="*/ 4231187 f184 1"/>
                  <a:gd name="f249" fmla="*/ 1287848 f183 1"/>
                  <a:gd name="f250" fmla="*/ 4130694 f184 1"/>
                  <a:gd name="f251" fmla="*/ 1308570 f183 1"/>
                  <a:gd name="f252" fmla="*/ 4080182 f184 1"/>
                  <a:gd name="f253" fmla="*/ 1318134 f183 1"/>
                  <a:gd name="f254" fmla="*/ 4055192 f184 1"/>
                  <a:gd name="f255" fmla="*/ 1322915 f183 1"/>
                  <a:gd name="f256" fmla="*/ 4029670 f184 1"/>
                  <a:gd name="f257" fmla="*/ 1327166 f183 1"/>
                  <a:gd name="f258" fmla="*/ 3928115 f184 1"/>
                  <a:gd name="f259" fmla="*/ 1343637 f183 1"/>
                  <a:gd name="f260" fmla="*/ 3902593 f184 1"/>
                  <a:gd name="f261" fmla="*/ 1347357 f183 1"/>
                  <a:gd name="f262" fmla="*/ 3877071 f184 1"/>
                  <a:gd name="f263" fmla="*/ 1350545 f183 1"/>
                  <a:gd name="f264" fmla="*/ 3826027 f184 1"/>
                  <a:gd name="f265" fmla="*/ 1356921 f183 1"/>
                  <a:gd name="f266" fmla="*/ 3774984 f184 1"/>
                  <a:gd name="f267" fmla="*/ 1363297 f183 1"/>
                  <a:gd name="f268" fmla="*/ 3723940 f184 1"/>
                  <a:gd name="f269" fmla="*/ 1368078 f183 1"/>
                  <a:gd name="f270" fmla="*/ 3621321 f184 1"/>
                  <a:gd name="f271" fmla="*/ 1377642 f183 1"/>
                  <a:gd name="f272" fmla="*/ 3518702 f184 1"/>
                  <a:gd name="f273" fmla="*/ 1383487 f183 1"/>
                  <a:gd name="f274" fmla="*/ 3467126 f184 1"/>
                  <a:gd name="f275" fmla="*/ 1386144 f183 1"/>
                  <a:gd name="f276" fmla="*/ 3415551 f184 1"/>
                  <a:gd name="f277" fmla="*/ 1387206 f183 1"/>
                  <a:gd name="f278" fmla="*/ 3312400 f184 1"/>
                  <a:gd name="f279" fmla="*/ 1389331 f183 1"/>
                  <a:gd name="f280" fmla="*/ 2900860 f184 1"/>
                  <a:gd name="f281" fmla="*/ 1368610 f183 1"/>
                  <a:gd name="f282" fmla="*/ 2094264 f184 1"/>
                  <a:gd name="f283" fmla="*/ 1199648 f183 1"/>
                  <a:gd name="f284" fmla="*/ 1335520 f184 1"/>
                  <a:gd name="f285" fmla="*/ 875006 f183 1"/>
                  <a:gd name="f286" fmla="*/ 632075 f184 1"/>
                  <a:gd name="f287" fmla="*/ 446225 f183 1"/>
                  <a:gd name="f288" fmla="*/ 294907 f184 1"/>
                  <a:gd name="f289" fmla="*/ 211710 f183 1"/>
                  <a:gd name="f290" fmla="*/ f185 1 f2"/>
                  <a:gd name="f291" fmla="*/ f188 1 4861820"/>
                  <a:gd name="f292" fmla="*/ f189 1 1389331"/>
                  <a:gd name="f293" fmla="*/ f190 1 4861820"/>
                  <a:gd name="f294" fmla="*/ f191 1 4861820"/>
                  <a:gd name="f295" fmla="*/ f192 1 1389331"/>
                  <a:gd name="f296" fmla="*/ f193 1 4861820"/>
                  <a:gd name="f297" fmla="*/ f194 1 1389331"/>
                  <a:gd name="f298" fmla="*/ f195 1 4861820"/>
                  <a:gd name="f299" fmla="*/ f196 1 1389331"/>
                  <a:gd name="f300" fmla="*/ f197 1 4861820"/>
                  <a:gd name="f301" fmla="*/ f198 1 1389331"/>
                  <a:gd name="f302" fmla="*/ f199 1 4861820"/>
                  <a:gd name="f303" fmla="*/ f200 1 1389331"/>
                  <a:gd name="f304" fmla="*/ f201 1 4861820"/>
                  <a:gd name="f305" fmla="*/ f202 1 1389331"/>
                  <a:gd name="f306" fmla="*/ f203 1 4861820"/>
                  <a:gd name="f307" fmla="*/ f204 1 1389331"/>
                  <a:gd name="f308" fmla="*/ f205 1 4861820"/>
                  <a:gd name="f309" fmla="*/ f206 1 1389331"/>
                  <a:gd name="f310" fmla="*/ f207 1 4861820"/>
                  <a:gd name="f311" fmla="*/ f208 1 1389331"/>
                  <a:gd name="f312" fmla="*/ f209 1 4861820"/>
                  <a:gd name="f313" fmla="*/ f210 1 1389331"/>
                  <a:gd name="f314" fmla="*/ f211 1 4861820"/>
                  <a:gd name="f315" fmla="*/ f212 1 1389331"/>
                  <a:gd name="f316" fmla="*/ f213 1 4861820"/>
                  <a:gd name="f317" fmla="*/ f214 1 1389331"/>
                  <a:gd name="f318" fmla="*/ f215 1 4861820"/>
                  <a:gd name="f319" fmla="*/ f216 1 1389331"/>
                  <a:gd name="f320" fmla="*/ f217 1 4861820"/>
                  <a:gd name="f321" fmla="*/ f218 1 1389331"/>
                  <a:gd name="f322" fmla="*/ f219 1 4861820"/>
                  <a:gd name="f323" fmla="*/ f220 1 1389331"/>
                  <a:gd name="f324" fmla="*/ f221 1 4861820"/>
                  <a:gd name="f325" fmla="*/ f222 1 1389331"/>
                  <a:gd name="f326" fmla="*/ f223 1 4861820"/>
                  <a:gd name="f327" fmla="*/ f224 1 1389331"/>
                  <a:gd name="f328" fmla="*/ f225 1 4861820"/>
                  <a:gd name="f329" fmla="*/ f226 1 1389331"/>
                  <a:gd name="f330" fmla="*/ f227 1 4861820"/>
                  <a:gd name="f331" fmla="*/ f228 1 1389331"/>
                  <a:gd name="f332" fmla="*/ f229 1 4861820"/>
                  <a:gd name="f333" fmla="*/ f230 1 1389331"/>
                  <a:gd name="f334" fmla="*/ f231 1 4861820"/>
                  <a:gd name="f335" fmla="*/ f232 1 1389331"/>
                  <a:gd name="f336" fmla="*/ f233 1 4861820"/>
                  <a:gd name="f337" fmla="*/ f234 1 1389331"/>
                  <a:gd name="f338" fmla="*/ f235 1 1389331"/>
                  <a:gd name="f339" fmla="*/ f236 1 4861820"/>
                  <a:gd name="f340" fmla="*/ f237 1 1389331"/>
                  <a:gd name="f341" fmla="*/ f238 1 4861820"/>
                  <a:gd name="f342" fmla="*/ f239 1 1389331"/>
                  <a:gd name="f343" fmla="*/ f240 1 4861820"/>
                  <a:gd name="f344" fmla="*/ f241 1 1389331"/>
                  <a:gd name="f345" fmla="*/ f242 1 4861820"/>
                  <a:gd name="f346" fmla="*/ f243 1 1389331"/>
                  <a:gd name="f347" fmla="*/ f244 1 4861820"/>
                  <a:gd name="f348" fmla="*/ f245 1 1389331"/>
                  <a:gd name="f349" fmla="*/ f246 1 4861820"/>
                  <a:gd name="f350" fmla="*/ f247 1 1389331"/>
                  <a:gd name="f351" fmla="*/ f248 1 4861820"/>
                  <a:gd name="f352" fmla="*/ f249 1 1389331"/>
                  <a:gd name="f353" fmla="*/ f250 1 4861820"/>
                  <a:gd name="f354" fmla="*/ f251 1 1389331"/>
                  <a:gd name="f355" fmla="*/ f252 1 4861820"/>
                  <a:gd name="f356" fmla="*/ f253 1 1389331"/>
                  <a:gd name="f357" fmla="*/ f254 1 4861820"/>
                  <a:gd name="f358" fmla="*/ f255 1 1389331"/>
                  <a:gd name="f359" fmla="*/ f256 1 4861820"/>
                  <a:gd name="f360" fmla="*/ f257 1 1389331"/>
                  <a:gd name="f361" fmla="*/ f258 1 4861820"/>
                  <a:gd name="f362" fmla="*/ f259 1 1389331"/>
                  <a:gd name="f363" fmla="*/ f260 1 4861820"/>
                  <a:gd name="f364" fmla="*/ f261 1 1389331"/>
                  <a:gd name="f365" fmla="*/ f262 1 4861820"/>
                  <a:gd name="f366" fmla="*/ f263 1 1389331"/>
                  <a:gd name="f367" fmla="*/ f264 1 4861820"/>
                  <a:gd name="f368" fmla="*/ f265 1 1389331"/>
                  <a:gd name="f369" fmla="*/ f266 1 4861820"/>
                  <a:gd name="f370" fmla="*/ f267 1 1389331"/>
                  <a:gd name="f371" fmla="*/ f268 1 4861820"/>
                  <a:gd name="f372" fmla="*/ f269 1 1389331"/>
                  <a:gd name="f373" fmla="*/ f270 1 4861820"/>
                  <a:gd name="f374" fmla="*/ f271 1 1389331"/>
                  <a:gd name="f375" fmla="*/ f272 1 4861820"/>
                  <a:gd name="f376" fmla="*/ f273 1 1389331"/>
                  <a:gd name="f377" fmla="*/ f274 1 4861820"/>
                  <a:gd name="f378" fmla="*/ f275 1 1389331"/>
                  <a:gd name="f379" fmla="*/ f276 1 4861820"/>
                  <a:gd name="f380" fmla="*/ f277 1 1389331"/>
                  <a:gd name="f381" fmla="*/ f278 1 4861820"/>
                  <a:gd name="f382" fmla="*/ f279 1 1389331"/>
                  <a:gd name="f383" fmla="*/ f280 1 4861820"/>
                  <a:gd name="f384" fmla="*/ f281 1 1389331"/>
                  <a:gd name="f385" fmla="*/ f282 1 4861820"/>
                  <a:gd name="f386" fmla="*/ f283 1 1389331"/>
                  <a:gd name="f387" fmla="*/ f284 1 4861820"/>
                  <a:gd name="f388" fmla="*/ f285 1 1389331"/>
                  <a:gd name="f389" fmla="*/ f286 1 4861820"/>
                  <a:gd name="f390" fmla="*/ f287 1 1389331"/>
                  <a:gd name="f391" fmla="*/ f288 1 4861820"/>
                  <a:gd name="f392" fmla="*/ f289 1 1389331"/>
                  <a:gd name="f393" fmla="*/ f5 1 f186"/>
                  <a:gd name="f394" fmla="*/ f6 1 f186"/>
                  <a:gd name="f395" fmla="*/ f5 1 f187"/>
                  <a:gd name="f396" fmla="*/ f7 1 f187"/>
                  <a:gd name="f397" fmla="+- f290 0 f1"/>
                  <a:gd name="f398" fmla="*/ f291 1 f186"/>
                  <a:gd name="f399" fmla="*/ f292 1 f187"/>
                  <a:gd name="f400" fmla="*/ f293 1 f186"/>
                  <a:gd name="f401" fmla="*/ f294 1 f186"/>
                  <a:gd name="f402" fmla="*/ f295 1 f187"/>
                  <a:gd name="f403" fmla="*/ f296 1 f186"/>
                  <a:gd name="f404" fmla="*/ f297 1 f187"/>
                  <a:gd name="f405" fmla="*/ f298 1 f186"/>
                  <a:gd name="f406" fmla="*/ f299 1 f187"/>
                  <a:gd name="f407" fmla="*/ f300 1 f186"/>
                  <a:gd name="f408" fmla="*/ f301 1 f187"/>
                  <a:gd name="f409" fmla="*/ f302 1 f186"/>
                  <a:gd name="f410" fmla="*/ f303 1 f187"/>
                  <a:gd name="f411" fmla="*/ f304 1 f186"/>
                  <a:gd name="f412" fmla="*/ f305 1 f187"/>
                  <a:gd name="f413" fmla="*/ f306 1 f186"/>
                  <a:gd name="f414" fmla="*/ f307 1 f187"/>
                  <a:gd name="f415" fmla="*/ f308 1 f186"/>
                  <a:gd name="f416" fmla="*/ f309 1 f187"/>
                  <a:gd name="f417" fmla="*/ f310 1 f186"/>
                  <a:gd name="f418" fmla="*/ f311 1 f187"/>
                  <a:gd name="f419" fmla="*/ f312 1 f186"/>
                  <a:gd name="f420" fmla="*/ f313 1 f187"/>
                  <a:gd name="f421" fmla="*/ f314 1 f186"/>
                  <a:gd name="f422" fmla="*/ f315 1 f187"/>
                  <a:gd name="f423" fmla="*/ f316 1 f186"/>
                  <a:gd name="f424" fmla="*/ f317 1 f187"/>
                  <a:gd name="f425" fmla="*/ f318 1 f186"/>
                  <a:gd name="f426" fmla="*/ f319 1 f187"/>
                  <a:gd name="f427" fmla="*/ f320 1 f186"/>
                  <a:gd name="f428" fmla="*/ f321 1 f187"/>
                  <a:gd name="f429" fmla="*/ f322 1 f186"/>
                  <a:gd name="f430" fmla="*/ f323 1 f187"/>
                  <a:gd name="f431" fmla="*/ f324 1 f186"/>
                  <a:gd name="f432" fmla="*/ f325 1 f187"/>
                  <a:gd name="f433" fmla="*/ f326 1 f186"/>
                  <a:gd name="f434" fmla="*/ f327 1 f187"/>
                  <a:gd name="f435" fmla="*/ f328 1 f186"/>
                  <a:gd name="f436" fmla="*/ f329 1 f187"/>
                  <a:gd name="f437" fmla="*/ f330 1 f186"/>
                  <a:gd name="f438" fmla="*/ f331 1 f187"/>
                  <a:gd name="f439" fmla="*/ f332 1 f186"/>
                  <a:gd name="f440" fmla="*/ f333 1 f187"/>
                  <a:gd name="f441" fmla="*/ f334 1 f186"/>
                  <a:gd name="f442" fmla="*/ f335 1 f187"/>
                  <a:gd name="f443" fmla="*/ f336 1 f186"/>
                  <a:gd name="f444" fmla="*/ f337 1 f187"/>
                  <a:gd name="f445" fmla="*/ f338 1 f187"/>
                  <a:gd name="f446" fmla="*/ f339 1 f186"/>
                  <a:gd name="f447" fmla="*/ f340 1 f187"/>
                  <a:gd name="f448" fmla="*/ f341 1 f186"/>
                  <a:gd name="f449" fmla="*/ f342 1 f187"/>
                  <a:gd name="f450" fmla="*/ f343 1 f186"/>
                  <a:gd name="f451" fmla="*/ f344 1 f187"/>
                  <a:gd name="f452" fmla="*/ f345 1 f186"/>
                  <a:gd name="f453" fmla="*/ f346 1 f187"/>
                  <a:gd name="f454" fmla="*/ f347 1 f186"/>
                  <a:gd name="f455" fmla="*/ f348 1 f187"/>
                  <a:gd name="f456" fmla="*/ f349 1 f186"/>
                  <a:gd name="f457" fmla="*/ f350 1 f187"/>
                  <a:gd name="f458" fmla="*/ f351 1 f186"/>
                  <a:gd name="f459" fmla="*/ f352 1 f187"/>
                  <a:gd name="f460" fmla="*/ f353 1 f186"/>
                  <a:gd name="f461" fmla="*/ f354 1 f187"/>
                  <a:gd name="f462" fmla="*/ f355 1 f186"/>
                  <a:gd name="f463" fmla="*/ f356 1 f187"/>
                  <a:gd name="f464" fmla="*/ f357 1 f186"/>
                  <a:gd name="f465" fmla="*/ f358 1 f187"/>
                  <a:gd name="f466" fmla="*/ f359 1 f186"/>
                  <a:gd name="f467" fmla="*/ f360 1 f187"/>
                  <a:gd name="f468" fmla="*/ f361 1 f186"/>
                  <a:gd name="f469" fmla="*/ f362 1 f187"/>
                  <a:gd name="f470" fmla="*/ f363 1 f186"/>
                  <a:gd name="f471" fmla="*/ f364 1 f187"/>
                  <a:gd name="f472" fmla="*/ f365 1 f186"/>
                  <a:gd name="f473" fmla="*/ f366 1 f187"/>
                  <a:gd name="f474" fmla="*/ f367 1 f186"/>
                  <a:gd name="f475" fmla="*/ f368 1 f187"/>
                  <a:gd name="f476" fmla="*/ f369 1 f186"/>
                  <a:gd name="f477" fmla="*/ f370 1 f187"/>
                  <a:gd name="f478" fmla="*/ f371 1 f186"/>
                  <a:gd name="f479" fmla="*/ f372 1 f187"/>
                  <a:gd name="f480" fmla="*/ f373 1 f186"/>
                  <a:gd name="f481" fmla="*/ f374 1 f187"/>
                  <a:gd name="f482" fmla="*/ f375 1 f186"/>
                  <a:gd name="f483" fmla="*/ f376 1 f187"/>
                  <a:gd name="f484" fmla="*/ f377 1 f186"/>
                  <a:gd name="f485" fmla="*/ f378 1 f187"/>
                  <a:gd name="f486" fmla="*/ f379 1 f186"/>
                  <a:gd name="f487" fmla="*/ f380 1 f187"/>
                  <a:gd name="f488" fmla="*/ f381 1 f186"/>
                  <a:gd name="f489" fmla="*/ f382 1 f187"/>
                  <a:gd name="f490" fmla="*/ f383 1 f186"/>
                  <a:gd name="f491" fmla="*/ f384 1 f187"/>
                  <a:gd name="f492" fmla="*/ f385 1 f186"/>
                  <a:gd name="f493" fmla="*/ f386 1 f187"/>
                  <a:gd name="f494" fmla="*/ f387 1 f186"/>
                  <a:gd name="f495" fmla="*/ f388 1 f187"/>
                  <a:gd name="f496" fmla="*/ f389 1 f186"/>
                  <a:gd name="f497" fmla="*/ f390 1 f187"/>
                  <a:gd name="f498" fmla="*/ f391 1 f186"/>
                  <a:gd name="f499" fmla="*/ f392 1 f187"/>
                  <a:gd name="f500" fmla="*/ f393 f181 1"/>
                  <a:gd name="f501" fmla="*/ f394 f181 1"/>
                  <a:gd name="f502" fmla="*/ f396 f182 1"/>
                  <a:gd name="f503" fmla="*/ f395 f182 1"/>
                  <a:gd name="f504" fmla="*/ f398 f181 1"/>
                  <a:gd name="f505" fmla="*/ f399 f182 1"/>
                  <a:gd name="f506" fmla="*/ f400 f181 1"/>
                  <a:gd name="f507" fmla="*/ f401 f181 1"/>
                  <a:gd name="f508" fmla="*/ f402 f182 1"/>
                  <a:gd name="f509" fmla="*/ f403 f181 1"/>
                  <a:gd name="f510" fmla="*/ f404 f182 1"/>
                  <a:gd name="f511" fmla="*/ f405 f181 1"/>
                  <a:gd name="f512" fmla="*/ f406 f182 1"/>
                  <a:gd name="f513" fmla="*/ f407 f181 1"/>
                  <a:gd name="f514" fmla="*/ f408 f182 1"/>
                  <a:gd name="f515" fmla="*/ f409 f181 1"/>
                  <a:gd name="f516" fmla="*/ f410 f182 1"/>
                  <a:gd name="f517" fmla="*/ f411 f181 1"/>
                  <a:gd name="f518" fmla="*/ f412 f182 1"/>
                  <a:gd name="f519" fmla="*/ f413 f181 1"/>
                  <a:gd name="f520" fmla="*/ f414 f182 1"/>
                  <a:gd name="f521" fmla="*/ f415 f181 1"/>
                  <a:gd name="f522" fmla="*/ f416 f182 1"/>
                  <a:gd name="f523" fmla="*/ f417 f181 1"/>
                  <a:gd name="f524" fmla="*/ f418 f182 1"/>
                  <a:gd name="f525" fmla="*/ f419 f181 1"/>
                  <a:gd name="f526" fmla="*/ f420 f182 1"/>
                  <a:gd name="f527" fmla="*/ f421 f181 1"/>
                  <a:gd name="f528" fmla="*/ f422 f182 1"/>
                  <a:gd name="f529" fmla="*/ f423 f181 1"/>
                  <a:gd name="f530" fmla="*/ f424 f182 1"/>
                  <a:gd name="f531" fmla="*/ f425 f181 1"/>
                  <a:gd name="f532" fmla="*/ f426 f182 1"/>
                  <a:gd name="f533" fmla="*/ f427 f181 1"/>
                  <a:gd name="f534" fmla="*/ f428 f182 1"/>
                  <a:gd name="f535" fmla="*/ f429 f181 1"/>
                  <a:gd name="f536" fmla="*/ f430 f182 1"/>
                  <a:gd name="f537" fmla="*/ f431 f181 1"/>
                  <a:gd name="f538" fmla="*/ f432 f182 1"/>
                  <a:gd name="f539" fmla="*/ f433 f181 1"/>
                  <a:gd name="f540" fmla="*/ f434 f182 1"/>
                  <a:gd name="f541" fmla="*/ f435 f181 1"/>
                  <a:gd name="f542" fmla="*/ f436 f182 1"/>
                  <a:gd name="f543" fmla="*/ f437 f181 1"/>
                  <a:gd name="f544" fmla="*/ f438 f182 1"/>
                  <a:gd name="f545" fmla="*/ f439 f181 1"/>
                  <a:gd name="f546" fmla="*/ f440 f182 1"/>
                  <a:gd name="f547" fmla="*/ f441 f181 1"/>
                  <a:gd name="f548" fmla="*/ f442 f182 1"/>
                  <a:gd name="f549" fmla="*/ f443 f181 1"/>
                  <a:gd name="f550" fmla="*/ f444 f182 1"/>
                  <a:gd name="f551" fmla="*/ f445 f182 1"/>
                  <a:gd name="f552" fmla="*/ f446 f181 1"/>
                  <a:gd name="f553" fmla="*/ f447 f182 1"/>
                  <a:gd name="f554" fmla="*/ f448 f181 1"/>
                  <a:gd name="f555" fmla="*/ f449 f182 1"/>
                  <a:gd name="f556" fmla="*/ f450 f181 1"/>
                  <a:gd name="f557" fmla="*/ f451 f182 1"/>
                  <a:gd name="f558" fmla="*/ f452 f181 1"/>
                  <a:gd name="f559" fmla="*/ f453 f182 1"/>
                  <a:gd name="f560" fmla="*/ f454 f181 1"/>
                  <a:gd name="f561" fmla="*/ f455 f182 1"/>
                  <a:gd name="f562" fmla="*/ f456 f181 1"/>
                  <a:gd name="f563" fmla="*/ f457 f182 1"/>
                  <a:gd name="f564" fmla="*/ f458 f181 1"/>
                  <a:gd name="f565" fmla="*/ f459 f182 1"/>
                  <a:gd name="f566" fmla="*/ f460 f181 1"/>
                  <a:gd name="f567" fmla="*/ f461 f182 1"/>
                  <a:gd name="f568" fmla="*/ f462 f181 1"/>
                  <a:gd name="f569" fmla="*/ f463 f182 1"/>
                  <a:gd name="f570" fmla="*/ f464 f181 1"/>
                  <a:gd name="f571" fmla="*/ f465 f182 1"/>
                  <a:gd name="f572" fmla="*/ f466 f181 1"/>
                  <a:gd name="f573" fmla="*/ f467 f182 1"/>
                  <a:gd name="f574" fmla="*/ f468 f181 1"/>
                  <a:gd name="f575" fmla="*/ f469 f182 1"/>
                  <a:gd name="f576" fmla="*/ f470 f181 1"/>
                  <a:gd name="f577" fmla="*/ f471 f182 1"/>
                  <a:gd name="f578" fmla="*/ f472 f181 1"/>
                  <a:gd name="f579" fmla="*/ f473 f182 1"/>
                  <a:gd name="f580" fmla="*/ f474 f181 1"/>
                  <a:gd name="f581" fmla="*/ f475 f182 1"/>
                  <a:gd name="f582" fmla="*/ f476 f181 1"/>
                  <a:gd name="f583" fmla="*/ f477 f182 1"/>
                  <a:gd name="f584" fmla="*/ f478 f181 1"/>
                  <a:gd name="f585" fmla="*/ f479 f182 1"/>
                  <a:gd name="f586" fmla="*/ f480 f181 1"/>
                  <a:gd name="f587" fmla="*/ f481 f182 1"/>
                  <a:gd name="f588" fmla="*/ f482 f181 1"/>
                  <a:gd name="f589" fmla="*/ f483 f182 1"/>
                  <a:gd name="f590" fmla="*/ f484 f181 1"/>
                  <a:gd name="f591" fmla="*/ f485 f182 1"/>
                  <a:gd name="f592" fmla="*/ f486 f181 1"/>
                  <a:gd name="f593" fmla="*/ f487 f182 1"/>
                  <a:gd name="f594" fmla="*/ f488 f181 1"/>
                  <a:gd name="f595" fmla="*/ f489 f182 1"/>
                  <a:gd name="f596" fmla="*/ f490 f181 1"/>
                  <a:gd name="f597" fmla="*/ f491 f182 1"/>
                  <a:gd name="f598" fmla="*/ f492 f181 1"/>
                  <a:gd name="f599" fmla="*/ f493 f182 1"/>
                  <a:gd name="f600" fmla="*/ f494 f181 1"/>
                  <a:gd name="f601" fmla="*/ f495 f182 1"/>
                  <a:gd name="f602" fmla="*/ f496 f181 1"/>
                  <a:gd name="f603" fmla="*/ f497 f182 1"/>
                  <a:gd name="f604" fmla="*/ f498 f181 1"/>
                  <a:gd name="f605" fmla="*/ f499 f1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7">
                    <a:pos x="f504" y="f505"/>
                  </a:cxn>
                  <a:cxn ang="f397">
                    <a:pos x="f506" y="f505"/>
                  </a:cxn>
                  <a:cxn ang="f397">
                    <a:pos x="f507" y="f508"/>
                  </a:cxn>
                  <a:cxn ang="f397">
                    <a:pos x="f509" y="f510"/>
                  </a:cxn>
                  <a:cxn ang="f397">
                    <a:pos x="f511" y="f512"/>
                  </a:cxn>
                  <a:cxn ang="f397">
                    <a:pos x="f513" y="f514"/>
                  </a:cxn>
                  <a:cxn ang="f397">
                    <a:pos x="f515" y="f516"/>
                  </a:cxn>
                  <a:cxn ang="f397">
                    <a:pos x="f517" y="f518"/>
                  </a:cxn>
                  <a:cxn ang="f397">
                    <a:pos x="f519" y="f520"/>
                  </a:cxn>
                  <a:cxn ang="f397">
                    <a:pos x="f521" y="f522"/>
                  </a:cxn>
                  <a:cxn ang="f397">
                    <a:pos x="f523" y="f524"/>
                  </a:cxn>
                  <a:cxn ang="f397">
                    <a:pos x="f525" y="f526"/>
                  </a:cxn>
                  <a:cxn ang="f397">
                    <a:pos x="f527" y="f528"/>
                  </a:cxn>
                  <a:cxn ang="f397">
                    <a:pos x="f529" y="f530"/>
                  </a:cxn>
                  <a:cxn ang="f397">
                    <a:pos x="f531" y="f532"/>
                  </a:cxn>
                  <a:cxn ang="f397">
                    <a:pos x="f533" y="f534"/>
                  </a:cxn>
                  <a:cxn ang="f397">
                    <a:pos x="f535" y="f536"/>
                  </a:cxn>
                  <a:cxn ang="f397">
                    <a:pos x="f537" y="f538"/>
                  </a:cxn>
                  <a:cxn ang="f397">
                    <a:pos x="f539" y="f540"/>
                  </a:cxn>
                  <a:cxn ang="f397">
                    <a:pos x="f541" y="f542"/>
                  </a:cxn>
                  <a:cxn ang="f397">
                    <a:pos x="f543" y="f544"/>
                  </a:cxn>
                  <a:cxn ang="f397">
                    <a:pos x="f545" y="f546"/>
                  </a:cxn>
                  <a:cxn ang="f397">
                    <a:pos x="f547" y="f548"/>
                  </a:cxn>
                  <a:cxn ang="f397">
                    <a:pos x="f549" y="f550"/>
                  </a:cxn>
                  <a:cxn ang="f397">
                    <a:pos x="f549" y="f551"/>
                  </a:cxn>
                  <a:cxn ang="f397">
                    <a:pos x="f552" y="f553"/>
                  </a:cxn>
                  <a:cxn ang="f397">
                    <a:pos x="f554" y="f555"/>
                  </a:cxn>
                  <a:cxn ang="f397">
                    <a:pos x="f556" y="f557"/>
                  </a:cxn>
                  <a:cxn ang="f397">
                    <a:pos x="f558" y="f559"/>
                  </a:cxn>
                  <a:cxn ang="f397">
                    <a:pos x="f560" y="f561"/>
                  </a:cxn>
                  <a:cxn ang="f397">
                    <a:pos x="f562" y="f563"/>
                  </a:cxn>
                  <a:cxn ang="f397">
                    <a:pos x="f564" y="f565"/>
                  </a:cxn>
                  <a:cxn ang="f397">
                    <a:pos x="f566" y="f567"/>
                  </a:cxn>
                  <a:cxn ang="f397">
                    <a:pos x="f568" y="f569"/>
                  </a:cxn>
                  <a:cxn ang="f397">
                    <a:pos x="f570" y="f571"/>
                  </a:cxn>
                  <a:cxn ang="f397">
                    <a:pos x="f572" y="f573"/>
                  </a:cxn>
                  <a:cxn ang="f397">
                    <a:pos x="f574" y="f575"/>
                  </a:cxn>
                  <a:cxn ang="f397">
                    <a:pos x="f576" y="f577"/>
                  </a:cxn>
                  <a:cxn ang="f397">
                    <a:pos x="f578" y="f579"/>
                  </a:cxn>
                  <a:cxn ang="f397">
                    <a:pos x="f580" y="f581"/>
                  </a:cxn>
                  <a:cxn ang="f397">
                    <a:pos x="f582" y="f583"/>
                  </a:cxn>
                  <a:cxn ang="f397">
                    <a:pos x="f584" y="f585"/>
                  </a:cxn>
                  <a:cxn ang="f397">
                    <a:pos x="f586" y="f587"/>
                  </a:cxn>
                  <a:cxn ang="f397">
                    <a:pos x="f588" y="f589"/>
                  </a:cxn>
                  <a:cxn ang="f397">
                    <a:pos x="f590" y="f591"/>
                  </a:cxn>
                  <a:cxn ang="f397">
                    <a:pos x="f592" y="f593"/>
                  </a:cxn>
                  <a:cxn ang="f397">
                    <a:pos x="f594" y="f595"/>
                  </a:cxn>
                  <a:cxn ang="f397">
                    <a:pos x="f596" y="f597"/>
                  </a:cxn>
                  <a:cxn ang="f397">
                    <a:pos x="f598" y="f599"/>
                  </a:cxn>
                  <a:cxn ang="f397">
                    <a:pos x="f600" y="f601"/>
                  </a:cxn>
                  <a:cxn ang="f397">
                    <a:pos x="f602" y="f603"/>
                  </a:cxn>
                  <a:cxn ang="f397">
                    <a:pos x="f604" y="f605"/>
                  </a:cxn>
                </a:cxnLst>
                <a:rect l="f500" t="f503" r="f501" b="f502"/>
                <a:pathLst>
                  <a:path w="4861820" h="1389331">
                    <a:moveTo>
                      <a:pt x="f5" y="f5"/>
                    </a:moveTo>
                    <a:lnTo>
                      <a:pt x="f8" y="f5"/>
                    </a:lnTo>
                    <a:lnTo>
                      <a:pt x="f9" y="f10"/>
                    </a:ln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lnTo>
                      <a:pt x="f53" y="f54"/>
                    </a:ln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64"/>
                    </a:lnTo>
                    <a:cubicBezTo>
                      <a:pt x="f65" y="f66"/>
                      <a:pt x="f67" y="f68"/>
                      <a:pt x="f69" y="f70"/>
                    </a:cubicBezTo>
                    <a:lnTo>
                      <a:pt x="f71" y="f72"/>
                    </a:lnTo>
                    <a:lnTo>
                      <a:pt x="f73" y="f74"/>
                    </a:lnTo>
                    <a:lnTo>
                      <a:pt x="f75" y="f76"/>
                    </a:lnTo>
                    <a:lnTo>
                      <a:pt x="f77" y="f78"/>
                    </a:lnTo>
                    <a:lnTo>
                      <a:pt x="f79" y="f80"/>
                    </a:lnTo>
                    <a:cubicBezTo>
                      <a:pt x="f81" y="f82"/>
                      <a:pt x="f83" y="f84"/>
                      <a:pt x="f85" y="f86"/>
                    </a:cubicBezTo>
                    <a:lnTo>
                      <a:pt x="f6" y="f87"/>
                    </a:lnTo>
                    <a:lnTo>
                      <a:pt x="f6" y="f88"/>
                    </a:lnTo>
                    <a:lnTo>
                      <a:pt x="f89" y="f90"/>
                    </a:lnTo>
                    <a:cubicBezTo>
                      <a:pt x="f91" y="f92"/>
                      <a:pt x="f93" y="f94"/>
                      <a:pt x="f95" y="f96"/>
                    </a:cubicBezTo>
                    <a:lnTo>
                      <a:pt x="f97" y="f98"/>
                    </a:lnTo>
                    <a:lnTo>
                      <a:pt x="f99" y="f100"/>
                    </a:lnTo>
                    <a:lnTo>
                      <a:pt x="f101" y="f102"/>
                    </a:lnTo>
                    <a:lnTo>
                      <a:pt x="f103" y="f104"/>
                    </a:lnTo>
                    <a:lnTo>
                      <a:pt x="f105" y="f106"/>
                    </a:lnTo>
                    <a:cubicBezTo>
                      <a:pt x="f107" y="f54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4" y="f115"/>
                      <a:pt x="f116" y="f117"/>
                      <a:pt x="f118" y="f119"/>
                    </a:cubicBezTo>
                    <a:lnTo>
                      <a:pt x="f120" y="f121"/>
                    </a:lnTo>
                    <a:lnTo>
                      <a:pt x="f122" y="f123"/>
                    </a:ln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lnTo>
                      <a:pt x="f134" y="f135"/>
                    </a:lnTo>
                    <a:cubicBezTo>
                      <a:pt x="f136" y="f137"/>
                      <a:pt x="f138" y="f139"/>
                      <a:pt x="f140" y="f141"/>
                    </a:cubicBezTo>
                    <a:lnTo>
                      <a:pt x="f142" y="f143"/>
                    </a:lnTo>
                    <a:lnTo>
                      <a:pt x="f144" y="f145"/>
                    </a:lnTo>
                    <a:lnTo>
                      <a:pt x="f146" y="f147"/>
                    </a:lnTo>
                    <a:lnTo>
                      <a:pt x="f148" y="f149"/>
                    </a:lnTo>
                    <a:lnTo>
                      <a:pt x="f150" y="f7"/>
                    </a:lnTo>
                    <a:cubicBezTo>
                      <a:pt x="f151" y="f7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78" y="f179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</a:endParaRPr>
              </a:p>
            </p:txBody>
          </p:sp>
        </p:grpSp>
      </p:grpSp>
      <p:pic>
        <p:nvPicPr>
          <p:cNvPr id="13" name="Graphic 8" descr="Open quotation mark with solid fill">
            <a:extLst>
              <a:ext uri="{FF2B5EF4-FFF2-40B4-BE49-F238E27FC236}">
                <a16:creationId xmlns:a16="http://schemas.microsoft.com/office/drawing/2014/main" id="{2E2F9FDC-CDBF-F8A8-1D6E-0BB674F3F1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46468991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4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 object 16">
            <a:extLst>
              <a:ext uri="{FF2B5EF4-FFF2-40B4-BE49-F238E27FC236}">
                <a16:creationId xmlns:a16="http://schemas.microsoft.com/office/drawing/2014/main" id="{EF833AAB-8F1E-A752-2B66-717AEEA2EE16}"/>
              </a:ext>
            </a:extLst>
          </p:cNvPr>
          <p:cNvSpPr/>
          <p:nvPr/>
        </p:nvSpPr>
        <p:spPr>
          <a:xfrm>
            <a:off x="0" y="0"/>
            <a:ext cx="12191996" cy="6858000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6858000"/>
              <a:gd name="f5" fmla="*/ f0 1 12192000"/>
              <a:gd name="f6" fmla="*/ f1 1 6858000"/>
              <a:gd name="f7" fmla="+- f4 0 f2"/>
              <a:gd name="f8" fmla="+- f3 0 f2"/>
              <a:gd name="f9" fmla="*/ f8 1 12192000"/>
              <a:gd name="f10" fmla="*/ f7 1 6858000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192000" h="6858000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solidFill>
            <a:srgbClr val="F3F6F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3" name="bg object 17">
            <a:extLst>
              <a:ext uri="{FF2B5EF4-FFF2-40B4-BE49-F238E27FC236}">
                <a16:creationId xmlns:a16="http://schemas.microsoft.com/office/drawing/2014/main" id="{CEF692F1-81AD-DB49-64DD-A0896F171FAF}"/>
              </a:ext>
            </a:extLst>
          </p:cNvPr>
          <p:cNvSpPr/>
          <p:nvPr/>
        </p:nvSpPr>
        <p:spPr>
          <a:xfrm>
            <a:off x="0" y="5100852"/>
            <a:ext cx="7111361" cy="1757677"/>
          </a:xfrm>
          <a:custGeom>
            <a:avLst/>
            <a:gdLst>
              <a:gd name="f0" fmla="val w"/>
              <a:gd name="f1" fmla="val h"/>
              <a:gd name="f2" fmla="val 0"/>
              <a:gd name="f3" fmla="val 7111365"/>
              <a:gd name="f4" fmla="val 1757679"/>
              <a:gd name="f5" fmla="val 612238"/>
              <a:gd name="f6" fmla="val 72"/>
              <a:gd name="f7" fmla="val 558414"/>
              <a:gd name="f8" fmla="val 504455"/>
              <a:gd name="f9" fmla="val 346"/>
              <a:gd name="f10" fmla="val 450360"/>
              <a:gd name="f11" fmla="val 1116"/>
              <a:gd name="f12" fmla="val 396127"/>
              <a:gd name="f13" fmla="val 2315"/>
              <a:gd name="f14" fmla="val 341757"/>
              <a:gd name="f15" fmla="val 3949"/>
              <a:gd name="f16" fmla="val 292962"/>
              <a:gd name="f17" fmla="val 5809"/>
              <a:gd name="f18" fmla="val 244267"/>
              <a:gd name="f19" fmla="val 8061"/>
              <a:gd name="f20" fmla="val 195669"/>
              <a:gd name="f21" fmla="val 10711"/>
              <a:gd name="f22" fmla="val 147165"/>
              <a:gd name="f23" fmla="val 13764"/>
              <a:gd name="f24" fmla="val 98753"/>
              <a:gd name="f25" fmla="val 17223"/>
              <a:gd name="f26" fmla="val 50431"/>
              <a:gd name="f27" fmla="val 21096"/>
              <a:gd name="f28" fmla="val 25666"/>
              <a:gd name="f29" fmla="val 1757146"/>
              <a:gd name="f30" fmla="val 7110983"/>
              <a:gd name="f31" fmla="val 6700405"/>
              <a:gd name="f32" fmla="val 1636344"/>
              <a:gd name="f33" fmla="val 6607186"/>
              <a:gd name="f34" fmla="val 1607300"/>
              <a:gd name="f35" fmla="val 6467358"/>
              <a:gd name="f36" fmla="val 1562910"/>
              <a:gd name="f37" fmla="val 6327483"/>
              <a:gd name="f38" fmla="val 1517588"/>
              <a:gd name="f39" fmla="val 6187509"/>
              <a:gd name="f40" fmla="val 1471399"/>
              <a:gd name="f41" fmla="val 6000630"/>
              <a:gd name="f42" fmla="val 1408578"/>
              <a:gd name="f43" fmla="val 5766459"/>
              <a:gd name="f44" fmla="val 1328280"/>
              <a:gd name="f45" fmla="val 5484294"/>
              <a:gd name="f46" fmla="val 1229723"/>
              <a:gd name="f47" fmla="val 4285873"/>
              <a:gd name="f48" fmla="val 804446"/>
              <a:gd name="f49" fmla="val 3990553"/>
              <a:gd name="f50" fmla="val 701631"/>
              <a:gd name="f51" fmla="val 3741532"/>
              <a:gd name="f52" fmla="val 616526"/>
              <a:gd name="f53" fmla="val 3543643"/>
              <a:gd name="f54" fmla="val 550199"/>
              <a:gd name="f55" fmla="val 3449272"/>
              <a:gd name="f56" fmla="val 519263"/>
              <a:gd name="f57" fmla="val 3354639"/>
              <a:gd name="f58" fmla="val 488840"/>
              <a:gd name="f59" fmla="val 3259736"/>
              <a:gd name="f60" fmla="val 458969"/>
              <a:gd name="f61" fmla="val 3164554"/>
              <a:gd name="f62" fmla="val 429687"/>
              <a:gd name="f63" fmla="val 3069083"/>
              <a:gd name="f64" fmla="val 401033"/>
              <a:gd name="f65" fmla="val 2973315"/>
              <a:gd name="f66" fmla="val 373045"/>
              <a:gd name="f67" fmla="val 2877241"/>
              <a:gd name="f68" fmla="val 345760"/>
              <a:gd name="f69" fmla="val 2780851"/>
              <a:gd name="f70" fmla="val 319217"/>
              <a:gd name="f71" fmla="val 2684137"/>
              <a:gd name="f72" fmla="val 293454"/>
              <a:gd name="f73" fmla="val 2587089"/>
              <a:gd name="f74" fmla="val 268509"/>
              <a:gd name="f75" fmla="val 2489699"/>
              <a:gd name="f76" fmla="val 244419"/>
              <a:gd name="f77" fmla="val 2391957"/>
              <a:gd name="f78" fmla="val 221224"/>
              <a:gd name="f79" fmla="val 2293855"/>
              <a:gd name="f80" fmla="val 198961"/>
              <a:gd name="f81" fmla="val 2244665"/>
              <a:gd name="f82" fmla="val 188191"/>
              <a:gd name="f83" fmla="val 2195383"/>
              <a:gd name="f84" fmla="val 177668"/>
              <a:gd name="f85" fmla="val 2146005"/>
              <a:gd name="f86" fmla="val 167398"/>
              <a:gd name="f87" fmla="val 2096532"/>
              <a:gd name="f88" fmla="val 157384"/>
              <a:gd name="f89" fmla="val 2046962"/>
              <a:gd name="f90" fmla="val 147632"/>
              <a:gd name="f91" fmla="val 1997294"/>
              <a:gd name="f92" fmla="val 138146"/>
              <a:gd name="f93" fmla="val 1947526"/>
              <a:gd name="f94" fmla="val 128931"/>
              <a:gd name="f95" fmla="val 1897659"/>
              <a:gd name="f96" fmla="val 119992"/>
              <a:gd name="f97" fmla="val 1847690"/>
              <a:gd name="f98" fmla="val 111333"/>
              <a:gd name="f99" fmla="val 1797618"/>
              <a:gd name="f100" fmla="val 102960"/>
              <a:gd name="f101" fmla="val 1747443"/>
              <a:gd name="f102" fmla="val 94877"/>
              <a:gd name="f103" fmla="val 1697163"/>
              <a:gd name="f104" fmla="val 87089"/>
              <a:gd name="f105" fmla="val 1646777"/>
              <a:gd name="f106" fmla="val 79601"/>
              <a:gd name="f107" fmla="val 1596283"/>
              <a:gd name="f108" fmla="val 72417"/>
              <a:gd name="f109" fmla="val 1545682"/>
              <a:gd name="f110" fmla="val 65542"/>
              <a:gd name="f111" fmla="val 1494971"/>
              <a:gd name="f112" fmla="val 58981"/>
              <a:gd name="f113" fmla="val 1444150"/>
              <a:gd name="f114" fmla="val 52739"/>
              <a:gd name="f115" fmla="val 1393217"/>
              <a:gd name="f116" fmla="val 46821"/>
              <a:gd name="f117" fmla="val 1342172"/>
              <a:gd name="f118" fmla="val 41230"/>
              <a:gd name="f119" fmla="val 1291013"/>
              <a:gd name="f120" fmla="val 35972"/>
              <a:gd name="f121" fmla="val 1239738"/>
              <a:gd name="f122" fmla="val 31052"/>
              <a:gd name="f123" fmla="val 1188348"/>
              <a:gd name="f124" fmla="val 26475"/>
              <a:gd name="f125" fmla="val 1136840"/>
              <a:gd name="f126" fmla="val 22245"/>
              <a:gd name="f127" fmla="val 1085214"/>
              <a:gd name="f128" fmla="val 18367"/>
              <a:gd name="f129" fmla="val 1033469"/>
              <a:gd name="f130" fmla="val 14845"/>
              <a:gd name="f131" fmla="val 981602"/>
              <a:gd name="f132" fmla="val 11685"/>
              <a:gd name="f133" fmla="val 929614"/>
              <a:gd name="f134" fmla="val 8891"/>
              <a:gd name="f135" fmla="val 877504"/>
              <a:gd name="f136" fmla="val 6469"/>
              <a:gd name="f137" fmla="val 825269"/>
              <a:gd name="f138" fmla="val 4422"/>
              <a:gd name="f139" fmla="val 772909"/>
              <a:gd name="f140" fmla="val 2755"/>
              <a:gd name="f141" fmla="val 719484"/>
              <a:gd name="f142" fmla="val 1455"/>
              <a:gd name="f143" fmla="val 665927"/>
              <a:gd name="f144" fmla="val 559"/>
              <a:gd name="f145" fmla="*/ f0 1 7111365"/>
              <a:gd name="f146" fmla="*/ f1 1 1757679"/>
              <a:gd name="f147" fmla="+- f4 0 f2"/>
              <a:gd name="f148" fmla="+- f3 0 f2"/>
              <a:gd name="f149" fmla="*/ f148 1 7111365"/>
              <a:gd name="f150" fmla="*/ f147 1 1757679"/>
              <a:gd name="f151" fmla="*/ f2 1 f149"/>
              <a:gd name="f152" fmla="*/ f3 1 f149"/>
              <a:gd name="f153" fmla="*/ f2 1 f150"/>
              <a:gd name="f154" fmla="*/ f4 1 f150"/>
              <a:gd name="f155" fmla="*/ f151 f145 1"/>
              <a:gd name="f156" fmla="*/ f152 f145 1"/>
              <a:gd name="f157" fmla="*/ f154 f146 1"/>
              <a:gd name="f158" fmla="*/ f153 f1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5" t="f158" r="f156" b="f157"/>
            <a:pathLst>
              <a:path w="7111365" h="1757679">
                <a:moveTo>
                  <a:pt x="f5" y="f6"/>
                </a:moveTo>
                <a:lnTo>
                  <a:pt x="f7" y="f2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" y="f28"/>
                </a:lnTo>
                <a:lnTo>
                  <a:pt x="f2" y="f29"/>
                </a:lnTo>
                <a:lnTo>
                  <a:pt x="f30" y="f29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lnTo>
                  <a:pt x="f129" y="f130"/>
                </a:lnTo>
                <a:lnTo>
                  <a:pt x="f131" y="f132"/>
                </a:lnTo>
                <a:lnTo>
                  <a:pt x="f133" y="f134"/>
                </a:lnTo>
                <a:lnTo>
                  <a:pt x="f135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4" name="bg object 18">
            <a:extLst>
              <a:ext uri="{FF2B5EF4-FFF2-40B4-BE49-F238E27FC236}">
                <a16:creationId xmlns:a16="http://schemas.microsoft.com/office/drawing/2014/main" id="{3D2848AD-9128-CA9F-AF45-453319865B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41901"/>
            <a:ext cx="12191996" cy="18160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bg object 19">
            <a:extLst>
              <a:ext uri="{FF2B5EF4-FFF2-40B4-BE49-F238E27FC236}">
                <a16:creationId xmlns:a16="http://schemas.microsoft.com/office/drawing/2014/main" id="{B560561A-4C60-406D-6009-552A7D2A5465}"/>
              </a:ext>
            </a:extLst>
          </p:cNvPr>
          <p:cNvSpPr/>
          <p:nvPr/>
        </p:nvSpPr>
        <p:spPr>
          <a:xfrm>
            <a:off x="0" y="5020056"/>
            <a:ext cx="12191996" cy="1838328"/>
          </a:xfrm>
          <a:custGeom>
            <a:avLst/>
            <a:gdLst>
              <a:gd name="f0" fmla="val w"/>
              <a:gd name="f1" fmla="val h"/>
              <a:gd name="f2" fmla="val 0"/>
              <a:gd name="f3" fmla="val 12192000"/>
              <a:gd name="f4" fmla="val 1838325"/>
              <a:gd name="f5" fmla="val 682693"/>
              <a:gd name="f6" fmla="val 631977"/>
              <a:gd name="f7" fmla="val 191"/>
              <a:gd name="f8" fmla="val 584149"/>
              <a:gd name="f9" fmla="val 737"/>
              <a:gd name="f10" fmla="val 536385"/>
              <a:gd name="f11" fmla="val 1641"/>
              <a:gd name="f12" fmla="val 488688"/>
              <a:gd name="f13" fmla="val 2908"/>
              <a:gd name="f14" fmla="val 441056"/>
              <a:gd name="f15" fmla="val 4541"/>
              <a:gd name="f16" fmla="val 393493"/>
              <a:gd name="f17" fmla="val 6547"/>
              <a:gd name="f18" fmla="val 345998"/>
              <a:gd name="f19" fmla="val 8929"/>
              <a:gd name="f20" fmla="val 38164"/>
              <a:gd name="f21" fmla="val 105627"/>
              <a:gd name="f22" fmla="val 50435"/>
              <a:gd name="f23" fmla="val 101057"/>
              <a:gd name="f24" fmla="val 98761"/>
              <a:gd name="f25" fmla="val 97184"/>
              <a:gd name="f26" fmla="val 147175"/>
              <a:gd name="f27" fmla="val 93724"/>
              <a:gd name="f28" fmla="val 195680"/>
              <a:gd name="f29" fmla="val 90672"/>
              <a:gd name="f30" fmla="val 244280"/>
              <a:gd name="f31" fmla="val 88022"/>
              <a:gd name="f32" fmla="val 292975"/>
              <a:gd name="f33" fmla="val 85770"/>
              <a:gd name="f34" fmla="val 341769"/>
              <a:gd name="f35" fmla="val 83910"/>
              <a:gd name="f36" fmla="val 394500"/>
              <a:gd name="f37" fmla="val 82318"/>
              <a:gd name="f38" fmla="val 447099"/>
              <a:gd name="f39" fmla="val 81134"/>
              <a:gd name="f40" fmla="val 499569"/>
              <a:gd name="f41" fmla="val 80355"/>
              <a:gd name="f42" fmla="val 551910"/>
              <a:gd name="f43" fmla="val 79975"/>
              <a:gd name="f44" fmla="val 604123"/>
              <a:gd name="f45" fmla="val 79990"/>
              <a:gd name="f46" fmla="val 656210"/>
              <a:gd name="f47" fmla="val 80395"/>
              <a:gd name="f48" fmla="val 708172"/>
              <a:gd name="f49" fmla="val 81187"/>
              <a:gd name="f50" fmla="val 760009"/>
              <a:gd name="f51" fmla="val 82360"/>
              <a:gd name="f52" fmla="val 811723"/>
              <a:gd name="f53" fmla="val 83909"/>
              <a:gd name="f54" fmla="val 863315"/>
              <a:gd name="f55" fmla="val 85830"/>
              <a:gd name="f56" fmla="val 914785"/>
              <a:gd name="f57" fmla="val 88119"/>
              <a:gd name="f58" fmla="val 966136"/>
              <a:gd name="f59" fmla="val 90771"/>
              <a:gd name="f60" fmla="val 1017368"/>
              <a:gd name="f61" fmla="val 93782"/>
              <a:gd name="f62" fmla="val 1068481"/>
              <a:gd name="f63" fmla="val 97146"/>
              <a:gd name="f64" fmla="val 1119478"/>
              <a:gd name="f65" fmla="val 100859"/>
              <a:gd name="f66" fmla="val 1170360"/>
              <a:gd name="f67" fmla="val 104917"/>
              <a:gd name="f68" fmla="val 1221127"/>
              <a:gd name="f69" fmla="val 109315"/>
              <a:gd name="f70" fmla="val 1271780"/>
              <a:gd name="f71" fmla="val 114049"/>
              <a:gd name="f72" fmla="val 1322321"/>
              <a:gd name="f73" fmla="val 119113"/>
              <a:gd name="f74" fmla="val 1372750"/>
              <a:gd name="f75" fmla="val 124504"/>
              <a:gd name="f76" fmla="val 1423070"/>
              <a:gd name="f77" fmla="val 130217"/>
              <a:gd name="f78" fmla="val 1473280"/>
              <a:gd name="f79" fmla="val 136247"/>
              <a:gd name="f80" fmla="val 1523382"/>
              <a:gd name="f81" fmla="val 142589"/>
              <a:gd name="f82" fmla="val 1573377"/>
              <a:gd name="f83" fmla="val 149239"/>
              <a:gd name="f84" fmla="val 1623266"/>
              <a:gd name="f85" fmla="val 156193"/>
              <a:gd name="f86" fmla="val 1673051"/>
              <a:gd name="f87" fmla="val 163446"/>
              <a:gd name="f88" fmla="val 1722731"/>
              <a:gd name="f89" fmla="val 170993"/>
              <a:gd name="f90" fmla="val 1772309"/>
              <a:gd name="f91" fmla="val 178830"/>
              <a:gd name="f92" fmla="val 1821786"/>
              <a:gd name="f93" fmla="val 186951"/>
              <a:gd name="f94" fmla="val 1871162"/>
              <a:gd name="f95" fmla="val 195354"/>
              <a:gd name="f96" fmla="val 1920438"/>
              <a:gd name="f97" fmla="val 204032"/>
              <a:gd name="f98" fmla="val 1969617"/>
              <a:gd name="f99" fmla="val 212982"/>
              <a:gd name="f100" fmla="val 2018698"/>
              <a:gd name="f101" fmla="val 222199"/>
              <a:gd name="f102" fmla="val 2067683"/>
              <a:gd name="f103" fmla="val 231677"/>
              <a:gd name="f104" fmla="val 2116573"/>
              <a:gd name="f105" fmla="val 241414"/>
              <a:gd name="f106" fmla="val 2165369"/>
              <a:gd name="f107" fmla="val 251404"/>
              <a:gd name="f108" fmla="val 2214072"/>
              <a:gd name="f109" fmla="val 261642"/>
              <a:gd name="f110" fmla="val 2262683"/>
              <a:gd name="f111" fmla="val 272124"/>
              <a:gd name="f112" fmla="val 2359634"/>
              <a:gd name="f113" fmla="val 293801"/>
              <a:gd name="f114" fmla="val 2456232"/>
              <a:gd name="f115" fmla="val 316400"/>
              <a:gd name="f116" fmla="val 2552484"/>
              <a:gd name="f117" fmla="val 339883"/>
              <a:gd name="f118" fmla="val 2648399"/>
              <a:gd name="f119" fmla="val 364213"/>
              <a:gd name="f120" fmla="val 2743986"/>
              <a:gd name="f121" fmla="val 389354"/>
              <a:gd name="f122" fmla="val 2839253"/>
              <a:gd name="f123" fmla="val 415270"/>
              <a:gd name="f124" fmla="val 2934210"/>
              <a:gd name="f125" fmla="val 441923"/>
              <a:gd name="f126" fmla="val 3028865"/>
              <a:gd name="f127" fmla="val 469277"/>
              <a:gd name="f128" fmla="val 3123226"/>
              <a:gd name="f129" fmla="val 497296"/>
              <a:gd name="f130" fmla="val 3217303"/>
              <a:gd name="f131" fmla="val 525943"/>
              <a:gd name="f132" fmla="val 3311104"/>
              <a:gd name="f133" fmla="val 555181"/>
              <a:gd name="f134" fmla="val 3404637"/>
              <a:gd name="f135" fmla="val 584973"/>
              <a:gd name="f136" fmla="val 3497912"/>
              <a:gd name="f137" fmla="val 615284"/>
              <a:gd name="f138" fmla="val 3590937"/>
              <a:gd name="f139" fmla="val 646075"/>
              <a:gd name="f140" fmla="val 3791774"/>
              <a:gd name="f141" fmla="val 713748"/>
              <a:gd name="f142" fmla="val 4040254"/>
              <a:gd name="f143" fmla="val 799025"/>
              <a:gd name="f144" fmla="val 4334988"/>
              <a:gd name="f145" fmla="val 901968"/>
              <a:gd name="f146" fmla="val 5625866"/>
              <a:gd name="f147" fmla="val 1359840"/>
              <a:gd name="f148" fmla="val 5907371"/>
              <a:gd name="f149" fmla="val 1457295"/>
              <a:gd name="f150" fmla="val 6094441"/>
              <a:gd name="f151" fmla="val 1520802"/>
              <a:gd name="f152" fmla="val 6281177"/>
              <a:gd name="f153" fmla="val 1582959"/>
              <a:gd name="f154" fmla="val 6421085"/>
              <a:gd name="f155" fmla="val 1628599"/>
              <a:gd name="f156" fmla="val 6560929"/>
              <a:gd name="f157" fmla="val 1673327"/>
              <a:gd name="f158" fmla="val 6700761"/>
              <a:gd name="f159" fmla="val 1717079"/>
              <a:gd name="f160" fmla="val 7111365"/>
              <a:gd name="f161" fmla="val 1837945"/>
              <a:gd name="f162" fmla="val 1008838"/>
              <a:gd name="f163" fmla="val 12147976"/>
              <a:gd name="f164" fmla="val 1027873"/>
              <a:gd name="f165" fmla="val 12103695"/>
              <a:gd name="f166" fmla="val 1046580"/>
              <a:gd name="f167" fmla="val 12059162"/>
              <a:gd name="f168" fmla="val 1064960"/>
              <a:gd name="f169" fmla="val 12014382"/>
              <a:gd name="f170" fmla="val 1083015"/>
              <a:gd name="f171" fmla="val 11969360"/>
              <a:gd name="f172" fmla="val 1100744"/>
              <a:gd name="f173" fmla="val 11924100"/>
              <a:gd name="f174" fmla="val 1118147"/>
              <a:gd name="f175" fmla="val 11878609"/>
              <a:gd name="f176" fmla="val 1135227"/>
              <a:gd name="f177" fmla="val 11832891"/>
              <a:gd name="f178" fmla="val 1151982"/>
              <a:gd name="f179" fmla="val 11786951"/>
              <a:gd name="f180" fmla="val 1168414"/>
              <a:gd name="f181" fmla="val 11740793"/>
              <a:gd name="f182" fmla="val 1184523"/>
              <a:gd name="f183" fmla="val 11694424"/>
              <a:gd name="f184" fmla="val 1200309"/>
              <a:gd name="f185" fmla="val 11647847"/>
              <a:gd name="f186" fmla="val 1215774"/>
              <a:gd name="f187" fmla="val 11601068"/>
              <a:gd name="f188" fmla="val 1230917"/>
              <a:gd name="f189" fmla="val 11554093"/>
              <a:gd name="f190" fmla="val 1245740"/>
              <a:gd name="f191" fmla="val 11506925"/>
              <a:gd name="f192" fmla="val 1260242"/>
              <a:gd name="f193" fmla="val 11459569"/>
              <a:gd name="f194" fmla="val 1274425"/>
              <a:gd name="f195" fmla="val 11412032"/>
              <a:gd name="f196" fmla="val 1288288"/>
              <a:gd name="f197" fmla="val 11364318"/>
              <a:gd name="f198" fmla="val 1301833"/>
              <a:gd name="f199" fmla="val 11316431"/>
              <a:gd name="f200" fmla="val 1315060"/>
              <a:gd name="f201" fmla="val 11268377"/>
              <a:gd name="f202" fmla="val 1327969"/>
              <a:gd name="f203" fmla="val 11220161"/>
              <a:gd name="f204" fmla="val 1340561"/>
              <a:gd name="f205" fmla="val 11171788"/>
              <a:gd name="f206" fmla="val 1352836"/>
              <a:gd name="f207" fmla="val 11123263"/>
              <a:gd name="f208" fmla="val 1364796"/>
              <a:gd name="f209" fmla="val 11074590"/>
              <a:gd name="f210" fmla="val 1376440"/>
              <a:gd name="f211" fmla="val 11025776"/>
              <a:gd name="f212" fmla="val 1387769"/>
              <a:gd name="f213" fmla="val 10976824"/>
              <a:gd name="f214" fmla="val 1398783"/>
              <a:gd name="f215" fmla="val 10927740"/>
              <a:gd name="f216" fmla="val 1409484"/>
              <a:gd name="f217" fmla="val 10878528"/>
              <a:gd name="f218" fmla="val 1419872"/>
              <a:gd name="f219" fmla="val 10829194"/>
              <a:gd name="f220" fmla="val 1429946"/>
              <a:gd name="f221" fmla="val 10779744"/>
              <a:gd name="f222" fmla="val 1439709"/>
              <a:gd name="f223" fmla="val 10730180"/>
              <a:gd name="f224" fmla="val 1449159"/>
              <a:gd name="f225" fmla="val 10680510"/>
              <a:gd name="f226" fmla="val 1458299"/>
              <a:gd name="f227" fmla="val 10630737"/>
              <a:gd name="f228" fmla="val 1467128"/>
              <a:gd name="f229" fmla="val 10580867"/>
              <a:gd name="f230" fmla="val 1475646"/>
              <a:gd name="f231" fmla="val 10530905"/>
              <a:gd name="f232" fmla="val 1483856"/>
              <a:gd name="f233" fmla="val 10480855"/>
              <a:gd name="f234" fmla="val 1491756"/>
              <a:gd name="f235" fmla="val 10430723"/>
              <a:gd name="f236" fmla="val 1499347"/>
              <a:gd name="f237" fmla="val 10380514"/>
              <a:gd name="f238" fmla="val 1506631"/>
              <a:gd name="f239" fmla="val 10330232"/>
              <a:gd name="f240" fmla="val 1513607"/>
              <a:gd name="f241" fmla="val 10279883"/>
              <a:gd name="f242" fmla="val 1520276"/>
              <a:gd name="f243" fmla="val 10229472"/>
              <a:gd name="f244" fmla="val 1526638"/>
              <a:gd name="f245" fmla="val 10179004"/>
              <a:gd name="f246" fmla="val 1532695"/>
              <a:gd name="f247" fmla="val 10128483"/>
              <a:gd name="f248" fmla="val 1538447"/>
              <a:gd name="f249" fmla="val 10077914"/>
              <a:gd name="f250" fmla="val 1543893"/>
              <a:gd name="f251" fmla="val 10027304"/>
              <a:gd name="f252" fmla="val 1549036"/>
              <a:gd name="f253" fmla="val 9976655"/>
              <a:gd name="f254" fmla="val 1553875"/>
              <a:gd name="f255" fmla="val 9925975"/>
              <a:gd name="f256" fmla="val 1558410"/>
              <a:gd name="f257" fmla="val 9875267"/>
              <a:gd name="f258" fmla="val 1562643"/>
              <a:gd name="f259" fmla="val 9824537"/>
              <a:gd name="f260" fmla="val 1566574"/>
              <a:gd name="f261" fmla="val 9773789"/>
              <a:gd name="f262" fmla="val 1570203"/>
              <a:gd name="f263" fmla="val 9723029"/>
              <a:gd name="f264" fmla="val 1573531"/>
              <a:gd name="f265" fmla="val 9672261"/>
              <a:gd name="f266" fmla="val 1576558"/>
              <a:gd name="f267" fmla="val 9621491"/>
              <a:gd name="f268" fmla="val 1579285"/>
              <a:gd name="f269" fmla="val 9570724"/>
              <a:gd name="f270" fmla="val 1581713"/>
              <a:gd name="f271" fmla="val 9519964"/>
              <a:gd name="f272" fmla="val 1583842"/>
              <a:gd name="f273" fmla="val 9469216"/>
              <a:gd name="f274" fmla="val 1585673"/>
              <a:gd name="f275" fmla="val 9418487"/>
              <a:gd name="f276" fmla="val 1587206"/>
              <a:gd name="f277" fmla="val 9367779"/>
              <a:gd name="f278" fmla="val 1588441"/>
              <a:gd name="f279" fmla="val 9317099"/>
              <a:gd name="f280" fmla="val 1589380"/>
              <a:gd name="f281" fmla="val 9266452"/>
              <a:gd name="f282" fmla="val 1590022"/>
              <a:gd name="f283" fmla="val 9215842"/>
              <a:gd name="f284" fmla="val 1590369"/>
              <a:gd name="f285" fmla="val 9165275"/>
              <a:gd name="f286" fmla="val 1590420"/>
              <a:gd name="f287" fmla="val 9114755"/>
              <a:gd name="f288" fmla="val 1590177"/>
              <a:gd name="f289" fmla="val 9064287"/>
              <a:gd name="f290" fmla="val 1589639"/>
              <a:gd name="f291" fmla="val 9013877"/>
              <a:gd name="f292" fmla="val 1588808"/>
              <a:gd name="f293" fmla="val 8963530"/>
              <a:gd name="f294" fmla="val 1587684"/>
              <a:gd name="f295" fmla="val 8913250"/>
              <a:gd name="f296" fmla="val 1586267"/>
              <a:gd name="f297" fmla="val 8863042"/>
              <a:gd name="f298" fmla="val 1584559"/>
              <a:gd name="f299" fmla="val 8812912"/>
              <a:gd name="f300" fmla="val 1582559"/>
              <a:gd name="f301" fmla="val 8762864"/>
              <a:gd name="f302" fmla="val 1580267"/>
              <a:gd name="f303" fmla="val 8712904"/>
              <a:gd name="f304" fmla="val 1577686"/>
              <a:gd name="f305" fmla="val 8663036"/>
              <a:gd name="f306" fmla="val 1574814"/>
              <a:gd name="f307" fmla="val 8613265"/>
              <a:gd name="f308" fmla="val 1571654"/>
              <a:gd name="f309" fmla="val 8563597"/>
              <a:gd name="f310" fmla="val 1568204"/>
              <a:gd name="f311" fmla="val 8514036"/>
              <a:gd name="f312" fmla="val 1564466"/>
              <a:gd name="f313" fmla="val 8464588"/>
              <a:gd name="f314" fmla="val 1560440"/>
              <a:gd name="f315" fmla="val 8415256"/>
              <a:gd name="f316" fmla="val 1556128"/>
              <a:gd name="f317" fmla="val 8366048"/>
              <a:gd name="f318" fmla="val 1551528"/>
              <a:gd name="f319" fmla="val 8316966"/>
              <a:gd name="f320" fmla="val 1546642"/>
              <a:gd name="f321" fmla="val 8268017"/>
              <a:gd name="f322" fmla="val 1541471"/>
              <a:gd name="f323" fmla="val 8219205"/>
              <a:gd name="f324" fmla="val 1536015"/>
              <a:gd name="f325" fmla="val 8170536"/>
              <a:gd name="f326" fmla="val 1530274"/>
              <a:gd name="f327" fmla="val 8122014"/>
              <a:gd name="f328" fmla="val 1524249"/>
              <a:gd name="f329" fmla="val 8073644"/>
              <a:gd name="f330" fmla="val 1517940"/>
              <a:gd name="f331" fmla="val 8025431"/>
              <a:gd name="f332" fmla="val 1511349"/>
              <a:gd name="f333" fmla="val 7977381"/>
              <a:gd name="f334" fmla="val 1504475"/>
              <a:gd name="f335" fmla="val 7929498"/>
              <a:gd name="f336" fmla="val 1497319"/>
              <a:gd name="f337" fmla="val 7881788"/>
              <a:gd name="f338" fmla="val 1489882"/>
              <a:gd name="f339" fmla="val 7834254"/>
              <a:gd name="f340" fmla="val 1482164"/>
              <a:gd name="f341" fmla="val 7786903"/>
              <a:gd name="f342" fmla="val 1474166"/>
              <a:gd name="f343" fmla="val 7738126"/>
              <a:gd name="f344" fmla="val 1465660"/>
              <a:gd name="f345" fmla="val 7640491"/>
              <a:gd name="f346" fmla="val 1448021"/>
              <a:gd name="f347" fmla="val 7542751"/>
              <a:gd name="f348" fmla="val 1429573"/>
              <a:gd name="f349" fmla="val 7444910"/>
              <a:gd name="f350" fmla="val 1410348"/>
              <a:gd name="f351" fmla="val 7346973"/>
              <a:gd name="f352" fmla="val 1390379"/>
              <a:gd name="f353" fmla="val 7248943"/>
              <a:gd name="f354" fmla="val 1369697"/>
              <a:gd name="f355" fmla="val 7150826"/>
              <a:gd name="f356" fmla="val 1348335"/>
              <a:gd name="f357" fmla="val 7052624"/>
              <a:gd name="f358" fmla="val 1326325"/>
              <a:gd name="f359" fmla="val 6954344"/>
              <a:gd name="f360" fmla="val 1303699"/>
              <a:gd name="f361" fmla="val 6855988"/>
              <a:gd name="f362" fmla="val 1280488"/>
              <a:gd name="f363" fmla="val 6757561"/>
              <a:gd name="f364" fmla="val 1256726"/>
              <a:gd name="f365" fmla="val 6609797"/>
              <a:gd name="f366" fmla="val 1220118"/>
              <a:gd name="f367" fmla="val 6461898"/>
              <a:gd name="f368" fmla="val 1182449"/>
              <a:gd name="f369" fmla="val 6313878"/>
              <a:gd name="f370" fmla="val 1143828"/>
              <a:gd name="f371" fmla="val 6116354"/>
              <a:gd name="f372" fmla="val 1091037"/>
              <a:gd name="f373" fmla="val 5918674"/>
              <a:gd name="f374" fmla="val 1037003"/>
              <a:gd name="f375" fmla="val 5671408"/>
              <a:gd name="f376" fmla="val 968101"/>
              <a:gd name="f377" fmla="val 4632326"/>
              <a:gd name="f378" fmla="val 673191"/>
              <a:gd name="f379" fmla="val 4335739"/>
              <a:gd name="f380" fmla="val 590761"/>
              <a:gd name="f381" fmla="val 4138197"/>
              <a:gd name="f382" fmla="val 537088"/>
              <a:gd name="f383" fmla="val 3940841"/>
              <a:gd name="f384" fmla="val 484740"/>
              <a:gd name="f385" fmla="val 3792966"/>
              <a:gd name="f386" fmla="val 446503"/>
              <a:gd name="f387" fmla="val 3645230"/>
              <a:gd name="f388" fmla="val 409263"/>
              <a:gd name="f389" fmla="val 3497647"/>
              <a:gd name="f390" fmla="val 373130"/>
              <a:gd name="f391" fmla="val 3399350"/>
              <a:gd name="f392" fmla="val 349710"/>
              <a:gd name="f393" fmla="val 3301131"/>
              <a:gd name="f394" fmla="val 326862"/>
              <a:gd name="f395" fmla="val 3202995"/>
              <a:gd name="f396" fmla="val 304617"/>
              <a:gd name="f397" fmla="val 3104947"/>
              <a:gd name="f398" fmla="val 283009"/>
              <a:gd name="f399" fmla="val 3006989"/>
              <a:gd name="f400" fmla="val 262069"/>
              <a:gd name="f401" fmla="val 2909128"/>
              <a:gd name="f402" fmla="val 241830"/>
              <a:gd name="f403" fmla="val 2811366"/>
              <a:gd name="f404" fmla="val 222323"/>
              <a:gd name="f405" fmla="val 2713708"/>
              <a:gd name="f406" fmla="val 203581"/>
              <a:gd name="f407" fmla="val 2616159"/>
              <a:gd name="f408" fmla="val 185635"/>
              <a:gd name="f409" fmla="val 2518722"/>
              <a:gd name="f410" fmla="val 168518"/>
              <a:gd name="f411" fmla="val 2421402"/>
              <a:gd name="f412" fmla="val 152263"/>
              <a:gd name="f413" fmla="val 2324204"/>
              <a:gd name="f414" fmla="val 136900"/>
              <a:gd name="f415" fmla="val 2227131"/>
              <a:gd name="f416" fmla="val 122463"/>
              <a:gd name="f417" fmla="val 2130188"/>
              <a:gd name="f418" fmla="val 108983"/>
              <a:gd name="f419" fmla="val 2033378"/>
              <a:gd name="f420" fmla="val 96492"/>
              <a:gd name="f421" fmla="val 1936708"/>
              <a:gd name="f422" fmla="val 85023"/>
              <a:gd name="f423" fmla="val 1888425"/>
              <a:gd name="f424" fmla="val 79682"/>
              <a:gd name="f425" fmla="val 1840179"/>
              <a:gd name="f426" fmla="val 74608"/>
              <a:gd name="f427" fmla="val 1791970"/>
              <a:gd name="f428" fmla="val 69805"/>
              <a:gd name="f429" fmla="val 1743798"/>
              <a:gd name="f430" fmla="val 65278"/>
              <a:gd name="f431" fmla="val 1695663"/>
              <a:gd name="f432" fmla="val 61030"/>
              <a:gd name="f433" fmla="val 1647567"/>
              <a:gd name="f434" fmla="val 57066"/>
              <a:gd name="f435" fmla="val 1599510"/>
              <a:gd name="f436" fmla="val 53390"/>
              <a:gd name="f437" fmla="val 1551492"/>
              <a:gd name="f438" fmla="val 50004"/>
              <a:gd name="f439" fmla="val 1503514"/>
              <a:gd name="f440" fmla="val 46915"/>
              <a:gd name="f441" fmla="val 1451727"/>
              <a:gd name="f442" fmla="val 41426"/>
              <a:gd name="f443" fmla="val 1400000"/>
              <a:gd name="f444" fmla="val 36255"/>
              <a:gd name="f445" fmla="val 1348336"/>
              <a:gd name="f446" fmla="val 31407"/>
              <a:gd name="f447" fmla="val 1296735"/>
              <a:gd name="f448" fmla="val 26886"/>
              <a:gd name="f449" fmla="val 1245197"/>
              <a:gd name="f450" fmla="val 22697"/>
              <a:gd name="f451" fmla="val 1193723"/>
              <a:gd name="f452" fmla="val 18846"/>
              <a:gd name="f453" fmla="val 1142315"/>
              <a:gd name="f454" fmla="val 15337"/>
              <a:gd name="f455" fmla="val 1090973"/>
              <a:gd name="f456" fmla="val 12176"/>
              <a:gd name="f457" fmla="val 1039697"/>
              <a:gd name="f458" fmla="val 9368"/>
              <a:gd name="f459" fmla="val 988488"/>
              <a:gd name="f460" fmla="val 6917"/>
              <a:gd name="f461" fmla="val 937348"/>
              <a:gd name="f462" fmla="val 4828"/>
              <a:gd name="f463" fmla="val 886276"/>
              <a:gd name="f464" fmla="val 3107"/>
              <a:gd name="f465" fmla="val 835274"/>
              <a:gd name="f466" fmla="val 1759"/>
              <a:gd name="f467" fmla="val 784343"/>
              <a:gd name="f468" fmla="val 788"/>
              <a:gd name="f469" fmla="val 733482"/>
              <a:gd name="f470" fmla="val 200"/>
              <a:gd name="f471" fmla="*/ f0 1 12192000"/>
              <a:gd name="f472" fmla="*/ f1 1 1838325"/>
              <a:gd name="f473" fmla="+- f4 0 f2"/>
              <a:gd name="f474" fmla="+- f3 0 f2"/>
              <a:gd name="f475" fmla="*/ f474 1 12192000"/>
              <a:gd name="f476" fmla="*/ f473 1 1838325"/>
              <a:gd name="f477" fmla="*/ f2 1 f475"/>
              <a:gd name="f478" fmla="*/ f3 1 f475"/>
              <a:gd name="f479" fmla="*/ f2 1 f476"/>
              <a:gd name="f480" fmla="*/ f4 1 f476"/>
              <a:gd name="f481" fmla="*/ f477 f471 1"/>
              <a:gd name="f482" fmla="*/ f478 f471 1"/>
              <a:gd name="f483" fmla="*/ f480 f472 1"/>
              <a:gd name="f484" fmla="*/ f479 f4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1" t="f484" r="f482" b="f483"/>
            <a:pathLst>
              <a:path w="12192000" h="1838325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" y="f20"/>
                </a:lnTo>
                <a:lnTo>
                  <a:pt x="f2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139"/>
                </a:lnTo>
                <a:lnTo>
                  <a:pt x="f140" y="f141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160" y="f161"/>
                </a:lnTo>
                <a:lnTo>
                  <a:pt x="f3" y="f161"/>
                </a:lnTo>
                <a:lnTo>
                  <a:pt x="f3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4"/>
                </a:lnTo>
                <a:lnTo>
                  <a:pt x="f185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91" y="f192"/>
                </a:ln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9" y="f200"/>
                </a:lnTo>
                <a:lnTo>
                  <a:pt x="f201" y="f202"/>
                </a:lnTo>
                <a:lnTo>
                  <a:pt x="f203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6"/>
                </a:lnTo>
                <a:lnTo>
                  <a:pt x="f237" y="f238"/>
                </a:lnTo>
                <a:lnTo>
                  <a:pt x="f239" y="f240"/>
                </a:lnTo>
                <a:lnTo>
                  <a:pt x="f241" y="f242"/>
                </a:lnTo>
                <a:lnTo>
                  <a:pt x="f243" y="f244"/>
                </a:lnTo>
                <a:lnTo>
                  <a:pt x="f245" y="f246"/>
                </a:lnTo>
                <a:lnTo>
                  <a:pt x="f247" y="f248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60"/>
                </a:lnTo>
                <a:lnTo>
                  <a:pt x="f261" y="f262"/>
                </a:lnTo>
                <a:lnTo>
                  <a:pt x="f263" y="f264"/>
                </a:lnTo>
                <a:lnTo>
                  <a:pt x="f265" y="f266"/>
                </a:lnTo>
                <a:lnTo>
                  <a:pt x="f267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73" y="f274"/>
                </a:lnTo>
                <a:lnTo>
                  <a:pt x="f275" y="f276"/>
                </a:lnTo>
                <a:lnTo>
                  <a:pt x="f277" y="f278"/>
                </a:lnTo>
                <a:lnTo>
                  <a:pt x="f279" y="f280"/>
                </a:lnTo>
                <a:lnTo>
                  <a:pt x="f281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91" y="f292"/>
                </a:lnTo>
                <a:lnTo>
                  <a:pt x="f293" y="f294"/>
                </a:lnTo>
                <a:lnTo>
                  <a:pt x="f295" y="f296"/>
                </a:lnTo>
                <a:lnTo>
                  <a:pt x="f297" y="f298"/>
                </a:lnTo>
                <a:lnTo>
                  <a:pt x="f299" y="f300"/>
                </a:lnTo>
                <a:lnTo>
                  <a:pt x="f301" y="f302"/>
                </a:lnTo>
                <a:lnTo>
                  <a:pt x="f303" y="f304"/>
                </a:lnTo>
                <a:lnTo>
                  <a:pt x="f305" y="f306"/>
                </a:lnTo>
                <a:lnTo>
                  <a:pt x="f307" y="f308"/>
                </a:lnTo>
                <a:lnTo>
                  <a:pt x="f309" y="f310"/>
                </a:lnTo>
                <a:lnTo>
                  <a:pt x="f311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319" y="f320"/>
                </a:lnTo>
                <a:lnTo>
                  <a:pt x="f321" y="f322"/>
                </a:lnTo>
                <a:lnTo>
                  <a:pt x="f323" y="f324"/>
                </a:lnTo>
                <a:lnTo>
                  <a:pt x="f325" y="f326"/>
                </a:lnTo>
                <a:lnTo>
                  <a:pt x="f327" y="f328"/>
                </a:lnTo>
                <a:lnTo>
                  <a:pt x="f329" y="f330"/>
                </a:lnTo>
                <a:lnTo>
                  <a:pt x="f331" y="f332"/>
                </a:lnTo>
                <a:lnTo>
                  <a:pt x="f333" y="f334"/>
                </a:lnTo>
                <a:lnTo>
                  <a:pt x="f335" y="f336"/>
                </a:lnTo>
                <a:lnTo>
                  <a:pt x="f337" y="f338"/>
                </a:lnTo>
                <a:lnTo>
                  <a:pt x="f339" y="f340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lnTo>
                  <a:pt x="f355" y="f356"/>
                </a:lnTo>
                <a:lnTo>
                  <a:pt x="f357" y="f358"/>
                </a:lnTo>
                <a:lnTo>
                  <a:pt x="f359" y="f360"/>
                </a:lnTo>
                <a:lnTo>
                  <a:pt x="f361" y="f362"/>
                </a:lnTo>
                <a:lnTo>
                  <a:pt x="f363" y="f364"/>
                </a:lnTo>
                <a:lnTo>
                  <a:pt x="f365" y="f366"/>
                </a:lnTo>
                <a:lnTo>
                  <a:pt x="f367" y="f368"/>
                </a:lnTo>
                <a:lnTo>
                  <a:pt x="f369" y="f370"/>
                </a:lnTo>
                <a:lnTo>
                  <a:pt x="f371" y="f372"/>
                </a:lnTo>
                <a:lnTo>
                  <a:pt x="f373" y="f374"/>
                </a:lnTo>
                <a:lnTo>
                  <a:pt x="f375" y="f376"/>
                </a:lnTo>
                <a:lnTo>
                  <a:pt x="f377" y="f378"/>
                </a:ln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lnTo>
                  <a:pt x="f391" y="f392"/>
                </a:lnTo>
                <a:lnTo>
                  <a:pt x="f393" y="f394"/>
                </a:lnTo>
                <a:lnTo>
                  <a:pt x="f395" y="f396"/>
                </a:ln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lnTo>
                  <a:pt x="f405" y="f406"/>
                </a:lnTo>
                <a:lnTo>
                  <a:pt x="f407" y="f408"/>
                </a:lnTo>
                <a:lnTo>
                  <a:pt x="f409" y="f410"/>
                </a:lnTo>
                <a:lnTo>
                  <a:pt x="f411" y="f412"/>
                </a:lnTo>
                <a:lnTo>
                  <a:pt x="f413" y="f414"/>
                </a:lnTo>
                <a:lnTo>
                  <a:pt x="f415" y="f416"/>
                </a:lnTo>
                <a:lnTo>
                  <a:pt x="f417" y="f418"/>
                </a:lnTo>
                <a:lnTo>
                  <a:pt x="f419" y="f420"/>
                </a:lnTo>
                <a:lnTo>
                  <a:pt x="f421" y="f422"/>
                </a:lnTo>
                <a:lnTo>
                  <a:pt x="f423" y="f424"/>
                </a:lnTo>
                <a:lnTo>
                  <a:pt x="f425" y="f426"/>
                </a:lnTo>
                <a:lnTo>
                  <a:pt x="f427" y="f428"/>
                </a:lnTo>
                <a:lnTo>
                  <a:pt x="f429" y="f430"/>
                </a:lnTo>
                <a:lnTo>
                  <a:pt x="f431" y="f432"/>
                </a:lnTo>
                <a:lnTo>
                  <a:pt x="f433" y="f434"/>
                </a:lnTo>
                <a:lnTo>
                  <a:pt x="f435" y="f436"/>
                </a:lnTo>
                <a:lnTo>
                  <a:pt x="f437" y="f438"/>
                </a:lnTo>
                <a:lnTo>
                  <a:pt x="f439" y="f440"/>
                </a:lnTo>
                <a:lnTo>
                  <a:pt x="f441" y="f442"/>
                </a:lnTo>
                <a:lnTo>
                  <a:pt x="f443" y="f444"/>
                </a:lnTo>
                <a:lnTo>
                  <a:pt x="f445" y="f446"/>
                </a:lnTo>
                <a:lnTo>
                  <a:pt x="f447" y="f448"/>
                </a:lnTo>
                <a:lnTo>
                  <a:pt x="f449" y="f450"/>
                </a:lnTo>
                <a:lnTo>
                  <a:pt x="f451" y="f452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458"/>
                </a:lnTo>
                <a:lnTo>
                  <a:pt x="f459" y="f460"/>
                </a:lnTo>
                <a:lnTo>
                  <a:pt x="f461" y="f462"/>
                </a:lnTo>
                <a:lnTo>
                  <a:pt x="f463" y="f464"/>
                </a:lnTo>
                <a:lnTo>
                  <a:pt x="f465" y="f466"/>
                </a:lnTo>
                <a:lnTo>
                  <a:pt x="f467" y="f468"/>
                </a:lnTo>
                <a:lnTo>
                  <a:pt x="f469" y="f470"/>
                </a:lnTo>
                <a:lnTo>
                  <a:pt x="f5" y="f2"/>
                </a:lnTo>
                <a:close/>
              </a:path>
            </a:pathLst>
          </a:custGeom>
          <a:solidFill>
            <a:srgbClr val="1C488A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6" name="bg object 20">
            <a:extLst>
              <a:ext uri="{FF2B5EF4-FFF2-40B4-BE49-F238E27FC236}">
                <a16:creationId xmlns:a16="http://schemas.microsoft.com/office/drawing/2014/main" id="{99293872-2277-990D-96AF-45E0597618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959" y="5564124"/>
            <a:ext cx="2025386" cy="9113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bg object 21">
            <a:extLst>
              <a:ext uri="{FF2B5EF4-FFF2-40B4-BE49-F238E27FC236}">
                <a16:creationId xmlns:a16="http://schemas.microsoft.com/office/drawing/2014/main" id="{6AC14D4F-ADC4-E6BB-B80A-06D326295217}"/>
              </a:ext>
            </a:extLst>
          </p:cNvPr>
          <p:cNvSpPr/>
          <p:nvPr/>
        </p:nvSpPr>
        <p:spPr>
          <a:xfrm>
            <a:off x="1520190" y="2812538"/>
            <a:ext cx="2286000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286000"/>
              <a:gd name="f5" fmla="abs f0"/>
              <a:gd name="f6" fmla="abs f1"/>
              <a:gd name="f7" fmla="abs f2"/>
              <a:gd name="f8" fmla="*/ f0 1 2286000"/>
              <a:gd name="f9" fmla="val f3"/>
              <a:gd name="f10" fmla="+- f3 0 f3"/>
              <a:gd name="f11" fmla="+- f4 0 f3"/>
              <a:gd name="f12" fmla="?: f5 f0 1"/>
              <a:gd name="f13" fmla="?: f6 f1 1"/>
              <a:gd name="f14" fmla="?: f7 f2 1"/>
              <a:gd name="f15" fmla="*/ f11 1 2286000"/>
              <a:gd name="f16" fmla="*/ f10 1 0"/>
              <a:gd name="f17" fmla="*/ f12 1 2286000"/>
              <a:gd name="f18" fmla="*/ f13 1 21600"/>
              <a:gd name="f19" fmla="*/ 21600 f13 1"/>
              <a:gd name="f20" fmla="*/ 0 1 f15"/>
              <a:gd name="f21" fmla="*/ 2286000 1 f15"/>
              <a:gd name="f22" fmla="*/ 0 1 f16"/>
              <a:gd name="f23" fmla="*/ 1 1 f16"/>
              <a:gd name="f24" fmla="min f18 f17"/>
              <a:gd name="f25" fmla="*/ f19 1 f14"/>
              <a:gd name="f26" fmla="*/ f20 f8 1"/>
              <a:gd name="f27" fmla="*/ f21 f8 1"/>
              <a:gd name="f28" fmla="val f25"/>
              <a:gd name="f29" fmla="*/ f3 f24 1"/>
              <a:gd name="f30" fmla="+- f28 0 f9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2286000">
                <a:moveTo>
                  <a:pt x="f3" y="f29"/>
                </a:moveTo>
                <a:lnTo>
                  <a:pt x="f4" y="f29"/>
                </a:lnTo>
              </a:path>
            </a:pathLst>
          </a:custGeom>
          <a:noFill/>
          <a:ln w="32004" cap="flat">
            <a:solidFill>
              <a:srgbClr val="F58366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8" name="Holder 2">
            <a:extLst>
              <a:ext uri="{FF2B5EF4-FFF2-40B4-BE49-F238E27FC236}">
                <a16:creationId xmlns:a16="http://schemas.microsoft.com/office/drawing/2014/main" id="{42ADEF21-487C-72B9-8ED8-E0CA4350CE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693" y="493922"/>
            <a:ext cx="11248619" cy="574042"/>
          </a:xfrm>
        </p:spPr>
        <p:txBody>
          <a:bodyPr lIns="0" tIns="0" rIns="0" bIns="0">
            <a:spAutoFit/>
          </a:bodyPr>
          <a:lstStyle>
            <a:lvl1pPr>
              <a:defRPr b="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9" name="Holder 3">
            <a:extLst>
              <a:ext uri="{FF2B5EF4-FFF2-40B4-BE49-F238E27FC236}">
                <a16:creationId xmlns:a16="http://schemas.microsoft.com/office/drawing/2014/main" id="{059BDC14-5340-FC16-0FD7-FFE245EDD7B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28800" y="3840480"/>
            <a:ext cx="8534396" cy="1714500"/>
          </a:xfr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Holder 4">
            <a:extLst>
              <a:ext uri="{FF2B5EF4-FFF2-40B4-BE49-F238E27FC236}">
                <a16:creationId xmlns:a16="http://schemas.microsoft.com/office/drawing/2014/main" id="{175C99A7-07EC-4968-9B5D-5E84BBFE590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lIns="0" tIns="0" rIns="0" bIns="0"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11" name="Holder 5">
            <a:extLst>
              <a:ext uri="{FF2B5EF4-FFF2-40B4-BE49-F238E27FC236}">
                <a16:creationId xmlns:a16="http://schemas.microsoft.com/office/drawing/2014/main" id="{0A88A0E0-FCE3-9182-2E2A-4C31E09ED6BD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6FDA659A-95B8-4B23-81D3-31F0EA0FD062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12" name="Holder 6">
            <a:extLst>
              <a:ext uri="{FF2B5EF4-FFF2-40B4-BE49-F238E27FC236}">
                <a16:creationId xmlns:a16="http://schemas.microsoft.com/office/drawing/2014/main" id="{2AC2FEC1-EFC2-6E3B-2E87-82996B1191C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 lIns="0" tIns="0" rIns="0" bIns="0"/>
          <a:lstStyle>
            <a:lvl1pPr marL="38103">
              <a:lnSpc>
                <a:spcPts val="1425"/>
              </a:lnSpc>
              <a:defRPr spc="-5">
                <a:solidFill>
                  <a:srgbClr val="929599"/>
                </a:solidFill>
                <a:latin typeface="Arial"/>
                <a:cs typeface="Arial"/>
              </a:defRPr>
            </a:lvl1pPr>
          </a:lstStyle>
          <a:p>
            <a:pPr lvl="0"/>
            <a:fld id="{D7365E75-3D4C-4A3C-9A6C-E139FEE02C69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7232218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82C9F616-36A3-3B6F-E17C-D34211E182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5DFDAC2-3C63-95C1-6D14-AFE4C9BBC8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A689E32-50DD-116B-B09C-3ABF4E51012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49F83D7-A258-4BE7-B963-C0615800BC7E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02C1B6-46F7-B5A7-26FA-4D14608BA98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0AA428C-1247-0A2C-297E-2551C519D02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759C59-1231-453E-B1CA-8B7EF8254324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1909416-30BD-6D05-B5C3-A2185B399FC9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725148E6-1A4C-6471-63A5-EEE1BF5A68E9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FEABD1F0-94EC-AFEE-00BE-A93620F67D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5C8FD5D0-3B7B-2ED4-FED0-358CC58F3E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577245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2;p57">
            <a:extLst>
              <a:ext uri="{FF2B5EF4-FFF2-40B4-BE49-F238E27FC236}">
                <a16:creationId xmlns:a16="http://schemas.microsoft.com/office/drawing/2014/main" id="{DF107B25-DE40-D83C-1776-2FB337D37636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443;p57">
            <a:extLst>
              <a:ext uri="{FF2B5EF4-FFF2-40B4-BE49-F238E27FC236}">
                <a16:creationId xmlns:a16="http://schemas.microsoft.com/office/drawing/2014/main" id="{DCC0F80D-1811-49C8-3A20-7D80D67B55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444;p57">
            <a:extLst>
              <a:ext uri="{FF2B5EF4-FFF2-40B4-BE49-F238E27FC236}">
                <a16:creationId xmlns:a16="http://schemas.microsoft.com/office/drawing/2014/main" id="{5E684BE2-4D8B-AB12-1BAB-0E09FA9908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445;p57">
            <a:extLst>
              <a:ext uri="{FF2B5EF4-FFF2-40B4-BE49-F238E27FC236}">
                <a16:creationId xmlns:a16="http://schemas.microsoft.com/office/drawing/2014/main" id="{FFE15461-7422-BD71-3C06-AC41174BEB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52CE1B2C-8684-4E06-B248-6FE915800352}" type="slidenum">
              <a:t>‹#›</a:t>
            </a:fld>
            <a:endParaRPr lang="en-US"/>
          </a:p>
        </p:txBody>
      </p:sp>
      <p:cxnSp>
        <p:nvCxnSpPr>
          <p:cNvPr id="6" name="Google Shape;446;p57">
            <a:extLst>
              <a:ext uri="{FF2B5EF4-FFF2-40B4-BE49-F238E27FC236}">
                <a16:creationId xmlns:a16="http://schemas.microsoft.com/office/drawing/2014/main" id="{FC0B52AA-3DE3-F3E3-CF9F-F40DE741F2E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447;p57">
            <a:extLst>
              <a:ext uri="{FF2B5EF4-FFF2-40B4-BE49-F238E27FC236}">
                <a16:creationId xmlns:a16="http://schemas.microsoft.com/office/drawing/2014/main" id="{0D39F7A7-E160-40C5-87CB-96882F365AF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448;p57">
            <a:extLst>
              <a:ext uri="{FF2B5EF4-FFF2-40B4-BE49-F238E27FC236}">
                <a16:creationId xmlns:a16="http://schemas.microsoft.com/office/drawing/2014/main" id="{FC93B97D-512D-0FB7-0161-6A88C0FEC28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449;p57">
              <a:extLst>
                <a:ext uri="{FF2B5EF4-FFF2-40B4-BE49-F238E27FC236}">
                  <a16:creationId xmlns:a16="http://schemas.microsoft.com/office/drawing/2014/main" id="{7B6116A3-6E2F-A566-9A09-6440F966A3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450;p57">
              <a:extLst>
                <a:ext uri="{FF2B5EF4-FFF2-40B4-BE49-F238E27FC236}">
                  <a16:creationId xmlns:a16="http://schemas.microsoft.com/office/drawing/2014/main" id="{393E1674-13C1-2D49-D9D3-22487348936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451;p57">
                <a:extLst>
                  <a:ext uri="{FF2B5EF4-FFF2-40B4-BE49-F238E27FC236}">
                    <a16:creationId xmlns:a16="http://schemas.microsoft.com/office/drawing/2014/main" id="{2107906F-4AE9-7E54-889A-C023F492297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452;p57">
                <a:extLst>
                  <a:ext uri="{FF2B5EF4-FFF2-40B4-BE49-F238E27FC236}">
                    <a16:creationId xmlns:a16="http://schemas.microsoft.com/office/drawing/2014/main" id="{137F8212-9226-5883-98C1-62EF1B49A02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453;p57" descr="Open quotation mark with solid fill">
            <a:extLst>
              <a:ext uri="{FF2B5EF4-FFF2-40B4-BE49-F238E27FC236}">
                <a16:creationId xmlns:a16="http://schemas.microsoft.com/office/drawing/2014/main" id="{0BC16C99-ADB5-20D9-3BAE-A2CA15705A1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1837976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655301B3-984C-F354-239E-0EFA9CB3579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A89B464-818D-6D0B-2C73-7638A2830B3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1659CC-B512-6F42-E5C4-ABB4B6079C9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2819416D-1E86-4D05-86C2-803316DEC7DE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3C5FDF-D942-7F94-6889-402DE2B9124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E511E7-DC29-DFA9-A886-C9202594C69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EB69E6-EFB4-4907-BF53-FB16995B27CE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4DC04C2C-0002-1D6F-5487-F6A14DADD75A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8B70990-40C5-DAB1-9179-AB618195AE4B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E2C35AA3-A8CA-6724-6DD9-77C0A81AA2F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62E207A5-8194-DDC0-DF9A-5D7CD66F2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48909753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23A34F19-6AD3-8AA1-B685-FC23A5BF7D1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F647465-58BB-F9EA-33B4-9568EC529B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50214E-5534-7F96-01B7-87F5AD128B1E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B4A8566F-20F8-447E-B1AF-89D42B7D7D6C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F86CF1-B39C-22C8-199F-4FB720DEC9B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0727EB-5375-82D1-8CC4-6B3AC7A7EEF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EDFA73-8238-430A-802C-1CD22F84945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358DAE82-1996-27D9-3684-54F558629A0F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C363983B-CA1F-45AD-4701-EFADA5F8A360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F6D1521-2432-5CCE-159C-599C87035C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CF703753-6186-27C8-1937-D672F521573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1089832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5647EC24-4CC8-E6A5-9393-F4E54D5BF6E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E037C21-D256-B671-1FE2-96BBF604720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FB686AA-6F70-A73B-1D67-CB783B7005B4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2DE74E99-DE66-4730-B854-84AEAE12F158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923FBEE-A31F-A812-6095-1E80B16D29C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255850C-1FBE-6287-FAFD-96F5A1431C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D8B568-A53F-49B2-98C2-9C4D005C752D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B090054-6D0B-F4C7-E33E-3BDF88101CFB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E682BFD9-CB7C-5DDF-82DF-F38CD7638B8E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831F6A9C-28D0-E716-4DE3-D609B4ED53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E5579946-8358-3D4C-B3F9-B96F0EF47B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269619594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EFB253FB-FBCF-6F44-F910-5F6B25D2E4F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795BBC5-19B3-04C8-8D2F-5DBF876C80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7D4F26-33D5-DF29-E0A9-C8B82FA59ACB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6A0B35EC-A50F-433C-9DD2-820BE5CC5476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84DA4F-FB9D-3EC1-2275-D0DA925AB9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7A2640-8B88-0325-13ED-651F6BE4D3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B49B6A-D220-4B31-863F-2D3CE7A31FDB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95E082FE-E9A2-CB94-A36E-33409FF15EC6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7923009-7DC2-2405-92F7-EA4F0A7105DB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298C842A-AD5D-13CE-B6A6-1990C95490A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89DF2408-45A0-DE5D-58B7-D57493C00CB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81525888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6AF0A697-73C1-ED68-5B4C-DE0A6F5C926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0329A14-8A51-467A-F016-61CF3C826C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4527D1-F44B-3957-5FFF-3507A0AED08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A815D013-C78F-440B-9592-E948976D2F61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7B7AC9-DCDE-5453-B194-CB2248BFDCB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16BAE2-DDE5-094A-635F-CDEA69B860F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0F4B0E-2F7D-455B-ABEB-4CB6F677C5C6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51EDF7E3-F66F-92CC-7E46-B362FE620E62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A3C1F9C7-AA36-481C-DA61-FCA357F65102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6C1E7241-6A36-231A-1CDB-1C18F44EB2F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F10DE098-31A3-177C-FBF4-88053D2133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11867245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4B1AC309-C1F3-E873-5089-B2C2AB89579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812F98F-0975-3113-BBC9-3F2861FFCCB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A52095-B7F7-A893-76E7-594CFEA17027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DC0ABDC4-4F77-48FD-989D-EE3B7A616EFB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6EB46A-DFFB-8A35-9517-F0AEE85D2B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F6884A-4604-DB12-C244-7D35F6207E9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85DB15-353B-414A-A2BF-C9CCCAA34D6F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1C029E5F-8B88-E8EF-A0F0-C316CD21E2F6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CEA2E452-07CD-C88B-0D7C-3F695352E1E8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2D633D24-CC96-0096-D503-336763EB58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EB8BA7FC-6615-E0FD-6725-27BF0834E9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67449492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B55B463A-C9CA-AC15-AE66-F70C30F6589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5B3FCEB-B829-C246-E357-8B0D820C1E8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EFD0D1-9064-3707-67FC-349B2E587A4A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F14DBACF-EC2F-4C0E-979D-E7B6C50D54EC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C762D4-00E0-86CB-F062-00088A8CF51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EED0330-3B98-0CE8-82E7-1545FA636A4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2F86E6-91CB-4118-B0F6-493A044F5DB2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9EC943D-DE9B-7BA7-7BBB-B388BF839F28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7E252FBC-DBE3-A5AB-03A4-3D7F4105E0AF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4D8A9A23-D953-24D5-B4E6-3C3ACC9525D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B8825C76-5F4D-70CF-FF40-CA581A4B398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12707810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183E1F99-30C3-CACD-A01A-10521DF5660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21" y="758"/>
            <a:ext cx="12189290" cy="685647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C6A6CDF7-77A8-C93B-A16E-00FFF4B9E9E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Slide Heading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1FE4376-A4FE-A01A-FDC2-A2BBE431709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59CBE8"/>
                </a:solidFill>
              </a:defRPr>
            </a:lvl1pPr>
          </a:lstStyle>
          <a:p>
            <a:pPr lvl="0"/>
            <a:fld id="{A5F792C8-277E-4DFD-85E7-CAA103EB76A6}" type="slidenum">
              <a:t>‹#›</a:t>
            </a:fld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13910B67-7EB7-5EF9-7538-19CB453DEA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38203" y="1825627"/>
            <a:ext cx="10515600" cy="401637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14690694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C4648C61-3F0A-D801-E255-60BF4ABFFF4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1440D376-5621-524B-F088-1F7A6F8E757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425156" y="5894633"/>
            <a:ext cx="1312776" cy="56227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BAF29143-E73E-18D6-A008-8549E2E8059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36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735207BF-278C-A4F1-45A4-3E11B38C092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4775655"/>
            <a:ext cx="4180792" cy="783320"/>
          </a:xfrm>
        </p:spPr>
        <p:txBody>
          <a:bodyPr>
            <a:normAutofit/>
          </a:bodyPr>
          <a:lstStyle>
            <a:lvl1pPr marL="0" indent="0" defTabSz="68578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None/>
              <a:defRPr sz="18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2044026896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Break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BAFF04F6-B8C7-4FC8-4587-D1C2C8081AF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7" y="91"/>
            <a:ext cx="12188952" cy="685780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9">
            <a:extLst>
              <a:ext uri="{FF2B5EF4-FFF2-40B4-BE49-F238E27FC236}">
                <a16:creationId xmlns:a16="http://schemas.microsoft.com/office/drawing/2014/main" id="{2AA51408-F456-B239-AAC7-70F89F16FF3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425147" y="5894633"/>
            <a:ext cx="1312776" cy="56227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5118CE79-8241-848B-808E-C5B7FFB8DE8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66" y="3429000"/>
            <a:ext cx="4180792" cy="1102857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3600">
                <a:solidFill>
                  <a:srgbClr val="79818A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16FFECA1-85EB-5380-5C5A-D9FB586B87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7459656" y="4775655"/>
            <a:ext cx="4180792" cy="783320"/>
          </a:xfrm>
        </p:spPr>
        <p:txBody>
          <a:bodyPr>
            <a:normAutofit/>
          </a:bodyPr>
          <a:lstStyle>
            <a:lvl1pPr marL="0" indent="0" defTabSz="685745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None/>
              <a:defRPr sz="1800">
                <a:solidFill>
                  <a:srgbClr val="F3F6FB"/>
                </a:solidFill>
              </a:defRPr>
            </a:lvl1pPr>
          </a:lstStyle>
          <a:p>
            <a:pPr lvl="0"/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33515535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55;p58">
            <a:extLst>
              <a:ext uri="{FF2B5EF4-FFF2-40B4-BE49-F238E27FC236}">
                <a16:creationId xmlns:a16="http://schemas.microsoft.com/office/drawing/2014/main" id="{FE748409-AB51-37F0-92A7-9BCD292937E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456;p58">
              <a:extLst>
                <a:ext uri="{FF2B5EF4-FFF2-40B4-BE49-F238E27FC236}">
                  <a16:creationId xmlns:a16="http://schemas.microsoft.com/office/drawing/2014/main" id="{B2B8D4EA-75A8-656A-459C-51C4A773B8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457;p58">
              <a:extLst>
                <a:ext uri="{FF2B5EF4-FFF2-40B4-BE49-F238E27FC236}">
                  <a16:creationId xmlns:a16="http://schemas.microsoft.com/office/drawing/2014/main" id="{CEA698EC-371C-3800-CDE2-F2EBAAF1FBF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58;p58">
                <a:extLst>
                  <a:ext uri="{FF2B5EF4-FFF2-40B4-BE49-F238E27FC236}">
                    <a16:creationId xmlns:a16="http://schemas.microsoft.com/office/drawing/2014/main" id="{52A4C6DD-26DB-4316-F9BA-BCED889757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59;p58">
                <a:extLst>
                  <a:ext uri="{FF2B5EF4-FFF2-40B4-BE49-F238E27FC236}">
                    <a16:creationId xmlns:a16="http://schemas.microsoft.com/office/drawing/2014/main" id="{DA8D1D5C-BBF3-0A38-706D-BA90661A955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60;p58">
            <a:extLst>
              <a:ext uri="{FF2B5EF4-FFF2-40B4-BE49-F238E27FC236}">
                <a16:creationId xmlns:a16="http://schemas.microsoft.com/office/drawing/2014/main" id="{C39BFF68-17FD-4FC7-8438-79ECD33995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61;p58">
            <a:extLst>
              <a:ext uri="{FF2B5EF4-FFF2-40B4-BE49-F238E27FC236}">
                <a16:creationId xmlns:a16="http://schemas.microsoft.com/office/drawing/2014/main" id="{9541BEA8-8951-BF05-9F9E-05B4575098B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462;p58">
            <a:extLst>
              <a:ext uri="{FF2B5EF4-FFF2-40B4-BE49-F238E27FC236}">
                <a16:creationId xmlns:a16="http://schemas.microsoft.com/office/drawing/2014/main" id="{73D96197-EE20-B0B6-D124-E9CE23E9284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41F0410E-221D-4447-BA83-2F9005C8DD5C}" type="slidenum">
              <a:t>‹#›</a:t>
            </a:fld>
            <a:endParaRPr lang="en-US"/>
          </a:p>
        </p:txBody>
      </p:sp>
      <p:cxnSp>
        <p:nvCxnSpPr>
          <p:cNvPr id="10" name="Google Shape;463;p58">
            <a:extLst>
              <a:ext uri="{FF2B5EF4-FFF2-40B4-BE49-F238E27FC236}">
                <a16:creationId xmlns:a16="http://schemas.microsoft.com/office/drawing/2014/main" id="{118CDEB5-1855-3596-A40E-6B27D3D82FC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464;p58">
            <a:extLst>
              <a:ext uri="{FF2B5EF4-FFF2-40B4-BE49-F238E27FC236}">
                <a16:creationId xmlns:a16="http://schemas.microsoft.com/office/drawing/2014/main" id="{079F16D7-43EA-65D7-1690-991A03879A9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9609418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35CDEE9D-6652-2F0F-A4DD-3ACCE03F8B6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79658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9EFC762-E1B2-CC5E-B423-603326CD01A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56"/>
            <a:ext cx="8178613" cy="1629460"/>
          </a:xfrm>
        </p:spPr>
        <p:txBody>
          <a:bodyPr anchor="b"/>
          <a:lstStyle>
            <a:lvl1pPr>
              <a:defRPr sz="5334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1C9776-A6E6-3BB7-B4D4-944D748B88D5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4DE73522-9A23-4C35-BC90-D833EFC70A31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0AC7DE-879D-28E4-E14E-F978265F4BE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75D936-2247-3E0F-2D11-1038B042655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D381A8-594C-4E71-92BC-A5A03B27CC0C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6DB4B7CB-D06B-87BE-F47F-5D7019095966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BA804B83-E123-AABB-9750-C23BB094F43A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4AF1E53B-18D3-A62D-5748-47741D332C9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55392C06-5E47-DCB7-3C93-CEE4F19A5F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9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367901784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18E9EB56-B320-7F37-F83E-38AF89B9D41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5400857"/>
            <a:ext cx="8178613" cy="381643"/>
          </a:xfrm>
        </p:spPr>
        <p:txBody>
          <a:bodyPr>
            <a:spAutoFit/>
          </a:bodyPr>
          <a:lstStyle>
            <a:lvl1pPr marL="0" indent="0" algn="r"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Date | Presenter Information (14 pt)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6D8B258-7184-C1AD-5D92-71CEA320159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26556" y="1807147"/>
            <a:ext cx="8178613" cy="1629460"/>
          </a:xfrm>
        </p:spPr>
        <p:txBody>
          <a:bodyPr anchor="b"/>
          <a:lstStyle>
            <a:lvl1pPr>
              <a:defRPr sz="5333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Presentation Title (40pt)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696BAC-0EEF-E87C-2FC9-1D03A2898183}"/>
              </a:ext>
            </a:extLst>
          </p:cNvPr>
          <p:cNvSpPr txBox="1">
            <a:spLocks noGrp="1"/>
          </p:cNvSpPr>
          <p:nvPr>
            <p:ph type="dt" sz="quarter" idx="7"/>
          </p:nvPr>
        </p:nvSpPr>
        <p:spPr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defRPr>
            </a:lvl1pPr>
          </a:lstStyle>
          <a:p>
            <a:pPr lvl="0"/>
            <a:fld id="{916CECB3-223C-4D0E-AD07-27E7F7186855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D7162E0-2899-131D-EAA7-4251EEA34B6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/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B75FE9-958B-9E1F-CA80-A5D6C58490E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1F7609-0B52-4FCD-B73C-7138DF23C941}" type="slidenum"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CD8015BD-9273-16D5-A398-5A73AEF537EE}"/>
              </a:ext>
            </a:extLst>
          </p:cNvPr>
          <p:cNvSpPr/>
          <p:nvPr/>
        </p:nvSpPr>
        <p:spPr>
          <a:xfrm rot="10799991">
            <a:off x="-19" y="2000232"/>
            <a:ext cx="2785070" cy="2042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93751"/>
              <a:gd name="f7" fmla="val 1031873"/>
              <a:gd name="f8" fmla="val 3579068"/>
              <a:gd name="f9" fmla="val 1"/>
              <a:gd name="f10" fmla="val 1031872"/>
              <a:gd name="f11" fmla="+- 0 0 -90"/>
              <a:gd name="f12" fmla="*/ f3 1 10293751"/>
              <a:gd name="f13" fmla="*/ f4 1 1031873"/>
              <a:gd name="f14" fmla="+- f7 0 f5"/>
              <a:gd name="f15" fmla="+- f6 0 f5"/>
              <a:gd name="f16" fmla="*/ f11 f0 1"/>
              <a:gd name="f17" fmla="*/ f15 1 10293751"/>
              <a:gd name="f18" fmla="*/ f14 1 1031873"/>
              <a:gd name="f19" fmla="*/ 10293751 f15 1"/>
              <a:gd name="f20" fmla="*/ 0 f15 1"/>
              <a:gd name="f21" fmla="*/ 0 f14 1"/>
              <a:gd name="f22" fmla="*/ 1 f14 1"/>
              <a:gd name="f23" fmla="*/ 1031873 f14 1"/>
              <a:gd name="f24" fmla="*/ 1031872 f14 1"/>
              <a:gd name="f25" fmla="*/ 3579068 f15 1"/>
              <a:gd name="f26" fmla="*/ f16 1 f2"/>
              <a:gd name="f27" fmla="*/ f19 1 10293751"/>
              <a:gd name="f28" fmla="*/ f20 1 10293751"/>
              <a:gd name="f29" fmla="*/ f21 1 1031873"/>
              <a:gd name="f30" fmla="*/ f22 1 1031873"/>
              <a:gd name="f31" fmla="*/ f23 1 1031873"/>
              <a:gd name="f32" fmla="*/ f24 1 1031873"/>
              <a:gd name="f33" fmla="*/ f25 1 10293751"/>
              <a:gd name="f34" fmla="*/ f5 1 f17"/>
              <a:gd name="f35" fmla="*/ f6 1 f17"/>
              <a:gd name="f36" fmla="*/ f5 1 f18"/>
              <a:gd name="f37" fmla="*/ f7 1 f18"/>
              <a:gd name="f38" fmla="+- f26 0 f1"/>
              <a:gd name="f39" fmla="*/ f33 1 f17"/>
              <a:gd name="f40" fmla="*/ f29 1 f18"/>
              <a:gd name="f41" fmla="*/ f27 1 f17"/>
              <a:gd name="f42" fmla="*/ f30 1 f18"/>
              <a:gd name="f43" fmla="*/ f31 1 f18"/>
              <a:gd name="f44" fmla="*/ f28 1 f17"/>
              <a:gd name="f45" fmla="*/ f32 1 f18"/>
              <a:gd name="f46" fmla="*/ f34 f12 1"/>
              <a:gd name="f47" fmla="*/ f35 f12 1"/>
              <a:gd name="f48" fmla="*/ f37 f13 1"/>
              <a:gd name="f49" fmla="*/ f36 f13 1"/>
              <a:gd name="f50" fmla="*/ f39 f12 1"/>
              <a:gd name="f51" fmla="*/ f40 f13 1"/>
              <a:gd name="f52" fmla="*/ f41 f12 1"/>
              <a:gd name="f53" fmla="*/ f42 f13 1"/>
              <a:gd name="f54" fmla="*/ f43 f13 1"/>
              <a:gd name="f55" fmla="*/ f44 f12 1"/>
              <a:gd name="f56" fmla="*/ f45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50" y="f51"/>
              </a:cxn>
              <a:cxn ang="f38">
                <a:pos x="f52" y="f53"/>
              </a:cxn>
              <a:cxn ang="f38">
                <a:pos x="f52" y="f54"/>
              </a:cxn>
              <a:cxn ang="f38">
                <a:pos x="f55" y="f56"/>
              </a:cxn>
              <a:cxn ang="f38">
                <a:pos x="f50" y="f51"/>
              </a:cxn>
            </a:cxnLst>
            <a:rect l="f46" t="f49" r="f47" b="f48"/>
            <a:pathLst>
              <a:path w="10293751" h="1031873">
                <a:moveTo>
                  <a:pt x="f8" y="f5"/>
                </a:moveTo>
                <a:lnTo>
                  <a:pt x="f6" y="f9"/>
                </a:lnTo>
                <a:lnTo>
                  <a:pt x="f6" y="f7"/>
                </a:lnTo>
                <a:lnTo>
                  <a:pt x="f5" y="f10"/>
                </a:lnTo>
                <a:lnTo>
                  <a:pt x="f8" y="f5"/>
                </a:lnTo>
                <a:close/>
              </a:path>
            </a:pathLst>
          </a:cu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DEA9B076-F00E-2248-EAC6-8F718AA7F71C}"/>
              </a:ext>
            </a:extLst>
          </p:cNvPr>
          <p:cNvSpPr/>
          <p:nvPr/>
        </p:nvSpPr>
        <p:spPr>
          <a:xfrm>
            <a:off x="0" y="6115049"/>
            <a:ext cx="12191996" cy="742950"/>
          </a:xfrm>
          <a:prstGeom prst="rect">
            <a:avLst/>
          </a:prstGeom>
          <a:solidFill>
            <a:srgbClr val="003B5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sp>
        <p:nvSpPr>
          <p:cNvPr id="9" name="Text Placeholder 11">
            <a:extLst>
              <a:ext uri="{FF2B5EF4-FFF2-40B4-BE49-F238E27FC236}">
                <a16:creationId xmlns:a16="http://schemas.microsoft.com/office/drawing/2014/main" id="{144306B2-78BA-152A-76B6-53A1761B273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826556" y="3447397"/>
            <a:ext cx="8178613" cy="713314"/>
          </a:xfrm>
        </p:spPr>
        <p:txBody>
          <a:bodyPr/>
          <a:lstStyle>
            <a:lvl1pPr marL="0" indent="0">
              <a:buNone/>
              <a:defRPr sz="3200">
                <a:solidFill>
                  <a:srgbClr val="00314C"/>
                </a:solidFill>
                <a:latin typeface="Verdana"/>
                <a:ea typeface="Verdana"/>
                <a:cs typeface="Verdana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7F616BCB-1632-DBEC-CE7E-E3C74CA3548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829830" y="4178332"/>
            <a:ext cx="4395959" cy="1140165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55460798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>
            <p:custDataLst>
              <p:tags r:id="rId2"/>
            </p:custDataLst>
          </p:nvPr>
        </p:nvSpPr>
        <p:spPr>
          <a:xfrm>
            <a:off x="3177" y="6400800"/>
            <a:ext cx="12188825" cy="457200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8" name="Rectangle 7"/>
          <p:cNvSpPr/>
          <p:nvPr>
            <p:custDataLst>
              <p:tags r:id="rId3"/>
            </p:custDataLst>
          </p:nvPr>
        </p:nvSpPr>
        <p:spPr>
          <a:xfrm>
            <a:off x="17" y="6334316"/>
            <a:ext cx="12188825" cy="81982"/>
          </a:xfrm>
          <a:prstGeom prst="rect">
            <a:avLst/>
          </a:prstGeom>
          <a:solidFill>
            <a:srgbClr val="B3B2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10" name="Rectangle 9"/>
          <p:cNvSpPr/>
          <p:nvPr>
            <p:custDataLst>
              <p:tags r:id="rId4"/>
            </p:custDataLst>
          </p:nvPr>
        </p:nvSpPr>
        <p:spPr>
          <a:xfrm>
            <a:off x="206644" y="0"/>
            <a:ext cx="144517" cy="6858000"/>
          </a:xfrm>
          <a:prstGeom prst="rect">
            <a:avLst/>
          </a:prstGeom>
          <a:solidFill>
            <a:srgbClr val="E158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4628" y="6455947"/>
            <a:ext cx="1760425" cy="390439"/>
          </a:xfrm>
          <a:prstGeom prst="rect">
            <a:avLst/>
          </a:prstGeom>
        </p:spPr>
      </p:pic>
      <p:sp>
        <p:nvSpPr>
          <p:cNvPr id="6" name="Text Placeholder 5"/>
          <p:cNvSpPr>
            <a:spLocks noGrp="1"/>
          </p:cNvSpPr>
          <p:nvPr>
            <p:ph type="body" sz="quarter" idx="10"/>
            <p:custDataLst>
              <p:tags r:id="rId5"/>
            </p:custDataLst>
          </p:nvPr>
        </p:nvSpPr>
        <p:spPr>
          <a:xfrm>
            <a:off x="1016000" y="1063257"/>
            <a:ext cx="9875520" cy="1298944"/>
          </a:xfrm>
        </p:spPr>
        <p:txBody>
          <a:bodyPr anchor="b">
            <a:noAutofit/>
          </a:bodyPr>
          <a:lstStyle>
            <a:lvl1pPr>
              <a:defRPr sz="4800">
                <a:solidFill>
                  <a:srgbClr val="02255B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1"/>
            <p:custDataLst>
              <p:tags r:id="rId6"/>
            </p:custDataLst>
          </p:nvPr>
        </p:nvSpPr>
        <p:spPr>
          <a:xfrm>
            <a:off x="1016000" y="2505076"/>
            <a:ext cx="9875520" cy="923925"/>
          </a:xfrm>
        </p:spPr>
        <p:txBody>
          <a:bodyPr>
            <a:noAutofit/>
          </a:bodyPr>
          <a:lstStyle>
            <a:lvl1pPr>
              <a:defRPr sz="2400" i="1">
                <a:solidFill>
                  <a:srgbClr val="E15829"/>
                </a:solidFill>
                <a:effectLst/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9894959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with Caption modern blue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>
            <p:custDataLst>
              <p:tags r:id="rId2"/>
            </p:custDataLst>
          </p:nvPr>
        </p:nvSpPr>
        <p:spPr>
          <a:xfrm>
            <a:off x="0" y="0"/>
            <a:ext cx="3657582" cy="6858000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3"/>
            </p:custDataLst>
          </p:nvPr>
        </p:nvSpPr>
        <p:spPr>
          <a:xfrm>
            <a:off x="3657600" y="0"/>
            <a:ext cx="64008" cy="6858000"/>
          </a:xfrm>
          <a:prstGeom prst="rect">
            <a:avLst/>
          </a:prstGeom>
          <a:solidFill>
            <a:srgbClr val="0083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457200" y="594359"/>
            <a:ext cx="2887133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  <p:custDataLst>
              <p:tags r:id="rId5"/>
            </p:custDataLst>
          </p:nvPr>
        </p:nvSpPr>
        <p:spPr>
          <a:xfrm>
            <a:off x="457200" y="2997199"/>
            <a:ext cx="2887133" cy="33080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>
          <a:xfrm>
            <a:off x="465513" y="6459787"/>
            <a:ext cx="2878820" cy="365125"/>
          </a:xfrm>
        </p:spPr>
        <p:txBody>
          <a:bodyPr/>
          <a:lstStyle>
            <a:lvl1pPr algn="l">
              <a:defRPr/>
            </a:lvl1pPr>
          </a:lstStyle>
          <a:p>
            <a:fld id="{B4E2EB72-EBB6-445F-B481-D30BD4961F70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>
          <a:xfrm>
            <a:off x="4800600" y="6459787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Content Placeholder 3"/>
          <p:cNvSpPr>
            <a:spLocks noGrp="1"/>
          </p:cNvSpPr>
          <p:nvPr>
            <p:ph sz="quarter" idx="13"/>
            <p:custDataLst>
              <p:tags r:id="rId9"/>
            </p:custDataLst>
          </p:nvPr>
        </p:nvSpPr>
        <p:spPr>
          <a:xfrm>
            <a:off x="4606485" y="594360"/>
            <a:ext cx="6968752" cy="5710845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chemeClr val="accent1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8005457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ontent with Caption modern blue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>
            <p:custDataLst>
              <p:tags r:id="rId2"/>
            </p:custDataLst>
          </p:nvPr>
        </p:nvSpPr>
        <p:spPr>
          <a:xfrm>
            <a:off x="0" y="0"/>
            <a:ext cx="3657582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3"/>
            </p:custDataLst>
          </p:nvPr>
        </p:nvSpPr>
        <p:spPr>
          <a:xfrm>
            <a:off x="3657600" y="0"/>
            <a:ext cx="6400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457200" y="594359"/>
            <a:ext cx="2887133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  <p:custDataLst>
              <p:tags r:id="rId5"/>
            </p:custDataLst>
          </p:nvPr>
        </p:nvSpPr>
        <p:spPr>
          <a:xfrm>
            <a:off x="457200" y="2997199"/>
            <a:ext cx="2887133" cy="33080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>
          <a:xfrm>
            <a:off x="465513" y="6459787"/>
            <a:ext cx="2878820" cy="365125"/>
          </a:xfrm>
        </p:spPr>
        <p:txBody>
          <a:bodyPr/>
          <a:lstStyle>
            <a:lvl1pPr algn="l">
              <a:defRPr/>
            </a:lvl1pPr>
          </a:lstStyle>
          <a:p>
            <a:fld id="{07AFD2DA-D2CF-44C5-A961-2B82A9A48BC2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>
          <a:xfrm>
            <a:off x="4800600" y="6459787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Content Placeholder 3"/>
          <p:cNvSpPr>
            <a:spLocks noGrp="1"/>
          </p:cNvSpPr>
          <p:nvPr>
            <p:ph sz="quarter" idx="13"/>
            <p:custDataLst>
              <p:tags r:id="rId9"/>
            </p:custDataLst>
          </p:nvPr>
        </p:nvSpPr>
        <p:spPr>
          <a:xfrm>
            <a:off x="4606485" y="594360"/>
            <a:ext cx="6968752" cy="5710845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chemeClr val="accent1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702465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ontent with Caption modern blue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>
            <p:custDataLst>
              <p:tags r:id="rId2"/>
            </p:custDataLst>
          </p:nvPr>
        </p:nvSpPr>
        <p:spPr>
          <a:xfrm>
            <a:off x="0" y="0"/>
            <a:ext cx="365758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3"/>
            </p:custDataLst>
          </p:nvPr>
        </p:nvSpPr>
        <p:spPr>
          <a:xfrm>
            <a:off x="3657600" y="0"/>
            <a:ext cx="64008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457200" y="594359"/>
            <a:ext cx="2887133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  <p:custDataLst>
              <p:tags r:id="rId5"/>
            </p:custDataLst>
          </p:nvPr>
        </p:nvSpPr>
        <p:spPr>
          <a:xfrm>
            <a:off x="457200" y="2997199"/>
            <a:ext cx="2887133" cy="33080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>
          <a:xfrm>
            <a:off x="465513" y="6459787"/>
            <a:ext cx="2878820" cy="365125"/>
          </a:xfrm>
        </p:spPr>
        <p:txBody>
          <a:bodyPr/>
          <a:lstStyle>
            <a:lvl1pPr algn="l">
              <a:defRPr/>
            </a:lvl1pPr>
          </a:lstStyle>
          <a:p>
            <a:fld id="{F5E34D9F-9C63-414B-B643-FED08D8451DD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>
          <a:xfrm>
            <a:off x="4800600" y="6459787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Content Placeholder 3"/>
          <p:cNvSpPr>
            <a:spLocks noGrp="1"/>
          </p:cNvSpPr>
          <p:nvPr>
            <p:ph sz="quarter" idx="13"/>
            <p:custDataLst>
              <p:tags r:id="rId9"/>
            </p:custDataLst>
          </p:nvPr>
        </p:nvSpPr>
        <p:spPr>
          <a:xfrm>
            <a:off x="4606485" y="594360"/>
            <a:ext cx="6968752" cy="5710845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chemeClr val="accent1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415732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with Caption modern teal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>
            <p:custDataLst>
              <p:tags r:id="rId2"/>
            </p:custDataLst>
          </p:nvPr>
        </p:nvSpPr>
        <p:spPr>
          <a:xfrm>
            <a:off x="18" y="0"/>
            <a:ext cx="4050791" cy="6858000"/>
          </a:xfrm>
          <a:prstGeom prst="rect">
            <a:avLst/>
          </a:prstGeom>
          <a:solidFill>
            <a:srgbClr val="0083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3"/>
            </p:custDataLst>
          </p:nvPr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rgbClr val="7777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  <p:custDataLst>
              <p:tags r:id="rId5"/>
            </p:custDataLst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>
          <a:xfrm>
            <a:off x="465513" y="6459787"/>
            <a:ext cx="2618511" cy="365125"/>
          </a:xfrm>
        </p:spPr>
        <p:txBody>
          <a:bodyPr/>
          <a:lstStyle>
            <a:lvl1pPr algn="l">
              <a:defRPr/>
            </a:lvl1pPr>
          </a:lstStyle>
          <a:p>
            <a:fld id="{A0D640A1-F5EE-4126-99D3-4AF47C08230B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>
          <a:xfrm>
            <a:off x="4800600" y="6459787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Content Placeholder 3"/>
          <p:cNvSpPr>
            <a:spLocks noGrp="1"/>
          </p:cNvSpPr>
          <p:nvPr>
            <p:ph sz="quarter" idx="13"/>
            <p:custDataLst>
              <p:tags r:id="rId9"/>
            </p:custDataLst>
          </p:nvPr>
        </p:nvSpPr>
        <p:spPr>
          <a:xfrm>
            <a:off x="4606485" y="594360"/>
            <a:ext cx="6968752" cy="5710845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chemeClr val="accent1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4624260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Content with Caption modern blu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>
            <p:custDataLst>
              <p:tags r:id="rId2"/>
            </p:custDataLst>
          </p:nvPr>
        </p:nvSpPr>
        <p:spPr>
          <a:xfrm>
            <a:off x="0" y="0"/>
            <a:ext cx="3657582" cy="6858000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3"/>
            </p:custDataLst>
          </p:nvPr>
        </p:nvSpPr>
        <p:spPr>
          <a:xfrm>
            <a:off x="3657600" y="0"/>
            <a:ext cx="64008" cy="6858000"/>
          </a:xfrm>
          <a:prstGeom prst="rect">
            <a:avLst/>
          </a:prstGeom>
          <a:solidFill>
            <a:srgbClr val="0083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457200" y="594359"/>
            <a:ext cx="2887133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  <p:custDataLst>
              <p:tags r:id="rId5"/>
            </p:custDataLst>
          </p:nvPr>
        </p:nvSpPr>
        <p:spPr>
          <a:xfrm>
            <a:off x="457200" y="2997199"/>
            <a:ext cx="2887133" cy="33080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>
          <a:xfrm>
            <a:off x="465513" y="6459787"/>
            <a:ext cx="2878820" cy="365125"/>
          </a:xfrm>
        </p:spPr>
        <p:txBody>
          <a:bodyPr/>
          <a:lstStyle>
            <a:lvl1pPr algn="l">
              <a:defRPr/>
            </a:lvl1pPr>
          </a:lstStyle>
          <a:p>
            <a:fld id="{F3260890-1A6C-44C2-B2B5-C62A8BF509C5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>
          <a:xfrm>
            <a:off x="4800600" y="6459787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Content Placeholder 3"/>
          <p:cNvSpPr>
            <a:spLocks noGrp="1"/>
          </p:cNvSpPr>
          <p:nvPr>
            <p:ph sz="quarter" idx="13"/>
            <p:custDataLst>
              <p:tags r:id="rId9"/>
            </p:custDataLst>
          </p:nvPr>
        </p:nvSpPr>
        <p:spPr>
          <a:xfrm>
            <a:off x="4606485" y="594360"/>
            <a:ext cx="6968752" cy="5710845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chemeClr val="tx1"/>
              </a:buClr>
              <a:defRPr>
                <a:solidFill>
                  <a:schemeClr val="bg1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chemeClr val="tx1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544244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slide traditional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7" y="6400800"/>
            <a:ext cx="12188825" cy="457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7" y="6334316"/>
            <a:ext cx="12188825" cy="8198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410EDA-F642-4A46-8B1B-2CC98A38FA82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1" name="Content Placeholder 3"/>
          <p:cNvSpPr>
            <a:spLocks noGrp="1"/>
          </p:cNvSpPr>
          <p:nvPr>
            <p:ph sz="quarter" idx="13"/>
          </p:nvPr>
        </p:nvSpPr>
        <p:spPr>
          <a:xfrm>
            <a:off x="979638" y="1537061"/>
            <a:ext cx="10232847" cy="4258733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19"/>
          <p:cNvSpPr>
            <a:spLocks noGrp="1"/>
          </p:cNvSpPr>
          <p:nvPr>
            <p:ph type="body" sz="quarter" idx="15"/>
          </p:nvPr>
        </p:nvSpPr>
        <p:spPr>
          <a:xfrm>
            <a:off x="692152" y="178232"/>
            <a:ext cx="10890249" cy="921281"/>
          </a:xfrm>
        </p:spPr>
        <p:txBody>
          <a:bodyPr anchor="b">
            <a:normAutofit/>
          </a:bodyPr>
          <a:lstStyle>
            <a:lvl1pPr>
              <a:defRPr sz="3200" b="0">
                <a:solidFill>
                  <a:srgbClr val="00839B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00163776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slide traditional te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7" y="6400800"/>
            <a:ext cx="12188825" cy="457200"/>
          </a:xfrm>
          <a:prstGeom prst="rect">
            <a:avLst/>
          </a:prstGeom>
          <a:solidFill>
            <a:srgbClr val="0083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7" y="6334316"/>
            <a:ext cx="12188825" cy="92381"/>
          </a:xfrm>
          <a:prstGeom prst="rect">
            <a:avLst/>
          </a:prstGeom>
          <a:solidFill>
            <a:srgbClr val="7777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993058-5254-4CD8-8945-9AFC344B972E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1" name="Content Placeholder 3"/>
          <p:cNvSpPr>
            <a:spLocks noGrp="1"/>
          </p:cNvSpPr>
          <p:nvPr>
            <p:ph sz="quarter" idx="13"/>
          </p:nvPr>
        </p:nvSpPr>
        <p:spPr>
          <a:xfrm>
            <a:off x="979638" y="1537061"/>
            <a:ext cx="10232847" cy="4258733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rgbClr val="77777F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19"/>
          <p:cNvSpPr>
            <a:spLocks noGrp="1"/>
          </p:cNvSpPr>
          <p:nvPr>
            <p:ph type="body" sz="quarter" idx="15"/>
          </p:nvPr>
        </p:nvSpPr>
        <p:spPr>
          <a:xfrm>
            <a:off x="692152" y="178232"/>
            <a:ext cx="10890249" cy="921281"/>
          </a:xfrm>
        </p:spPr>
        <p:txBody>
          <a:bodyPr anchor="b">
            <a:normAutofit/>
          </a:bodyPr>
          <a:lstStyle>
            <a:lvl1pPr>
              <a:defRPr sz="3200" b="0">
                <a:solidFill>
                  <a:srgbClr val="00839B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0803083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6;p59">
            <a:extLst>
              <a:ext uri="{FF2B5EF4-FFF2-40B4-BE49-F238E27FC236}">
                <a16:creationId xmlns:a16="http://schemas.microsoft.com/office/drawing/2014/main" id="{8C4CA7FA-0027-A781-E91A-88202FF9415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467;p59">
            <a:extLst>
              <a:ext uri="{FF2B5EF4-FFF2-40B4-BE49-F238E27FC236}">
                <a16:creationId xmlns:a16="http://schemas.microsoft.com/office/drawing/2014/main" id="{2D28B78E-38EF-21CE-F540-A77150AEBF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468;p59">
            <a:extLst>
              <a:ext uri="{FF2B5EF4-FFF2-40B4-BE49-F238E27FC236}">
                <a16:creationId xmlns:a16="http://schemas.microsoft.com/office/drawing/2014/main" id="{4C1D5BEA-6DFC-AB52-8E74-A37D5A829B5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469;p59">
              <a:extLst>
                <a:ext uri="{FF2B5EF4-FFF2-40B4-BE49-F238E27FC236}">
                  <a16:creationId xmlns:a16="http://schemas.microsoft.com/office/drawing/2014/main" id="{1A95EB10-BDE2-D57B-382E-F238F0EF02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470;p59">
              <a:extLst>
                <a:ext uri="{FF2B5EF4-FFF2-40B4-BE49-F238E27FC236}">
                  <a16:creationId xmlns:a16="http://schemas.microsoft.com/office/drawing/2014/main" id="{F0C68930-12A0-81D0-7D17-A79EE01BDDA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471;p59">
                <a:extLst>
                  <a:ext uri="{FF2B5EF4-FFF2-40B4-BE49-F238E27FC236}">
                    <a16:creationId xmlns:a16="http://schemas.microsoft.com/office/drawing/2014/main" id="{4FFE4370-FC68-AC57-F148-1F55F9EAFBE3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472;p59">
                <a:extLst>
                  <a:ext uri="{FF2B5EF4-FFF2-40B4-BE49-F238E27FC236}">
                    <a16:creationId xmlns:a16="http://schemas.microsoft.com/office/drawing/2014/main" id="{6072F867-862B-09BE-4005-7A58D6788A5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473;p59">
            <a:extLst>
              <a:ext uri="{FF2B5EF4-FFF2-40B4-BE49-F238E27FC236}">
                <a16:creationId xmlns:a16="http://schemas.microsoft.com/office/drawing/2014/main" id="{59BF6B3B-1B7E-E88E-8653-FED861C9DA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474;p59">
            <a:extLst>
              <a:ext uri="{FF2B5EF4-FFF2-40B4-BE49-F238E27FC236}">
                <a16:creationId xmlns:a16="http://schemas.microsoft.com/office/drawing/2014/main" id="{4693CF31-016F-3599-528C-517225B6FBE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249E8CBB-D2B7-4C3C-8476-3B27CB214B8E}" type="slidenum">
              <a:t>‹#›</a:t>
            </a:fld>
            <a:endParaRPr lang="en-US"/>
          </a:p>
        </p:txBody>
      </p:sp>
      <p:cxnSp>
        <p:nvCxnSpPr>
          <p:cNvPr id="11" name="Google Shape;475;p59">
            <a:extLst>
              <a:ext uri="{FF2B5EF4-FFF2-40B4-BE49-F238E27FC236}">
                <a16:creationId xmlns:a16="http://schemas.microsoft.com/office/drawing/2014/main" id="{3AD6F52A-D7B1-4247-9070-BAF06C5A0ADF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476;p59">
            <a:extLst>
              <a:ext uri="{FF2B5EF4-FFF2-40B4-BE49-F238E27FC236}">
                <a16:creationId xmlns:a16="http://schemas.microsoft.com/office/drawing/2014/main" id="{F9692E12-076F-3655-3CC4-63E07ABA97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9093504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Blank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lowchart: Document 2"/>
          <p:cNvSpPr/>
          <p:nvPr/>
        </p:nvSpPr>
        <p:spPr>
          <a:xfrm>
            <a:off x="-106017" y="32667"/>
            <a:ext cx="13000743" cy="2284159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0 w 21600"/>
              <a:gd name="connsiteY0" fmla="*/ 0 h 29506"/>
              <a:gd name="connsiteX1" fmla="*/ 21600 w 21600"/>
              <a:gd name="connsiteY1" fmla="*/ 0 h 29506"/>
              <a:gd name="connsiteX2" fmla="*/ 21600 w 21600"/>
              <a:gd name="connsiteY2" fmla="*/ 17322 h 29506"/>
              <a:gd name="connsiteX3" fmla="*/ 5996 w 21600"/>
              <a:gd name="connsiteY3" fmla="*/ 29481 h 29506"/>
              <a:gd name="connsiteX4" fmla="*/ 0 w 21600"/>
              <a:gd name="connsiteY4" fmla="*/ 20172 h 29506"/>
              <a:gd name="connsiteX5" fmla="*/ 0 w 21600"/>
              <a:gd name="connsiteY5" fmla="*/ 0 h 29506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022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548 w 23276"/>
              <a:gd name="connsiteY0" fmla="*/ 0 h 36259"/>
              <a:gd name="connsiteX1" fmla="*/ 22148 w 23276"/>
              <a:gd name="connsiteY1" fmla="*/ 0 h 36259"/>
              <a:gd name="connsiteX2" fmla="*/ 23276 w 23276"/>
              <a:gd name="connsiteY2" fmla="*/ 19949 h 36259"/>
              <a:gd name="connsiteX3" fmla="*/ 17667 w 23276"/>
              <a:gd name="connsiteY3" fmla="*/ 18973 h 36259"/>
              <a:gd name="connsiteX4" fmla="*/ 6544 w 23276"/>
              <a:gd name="connsiteY4" fmla="*/ 29481 h 36259"/>
              <a:gd name="connsiteX5" fmla="*/ 0 w 23276"/>
              <a:gd name="connsiteY5" fmla="*/ 35496 h 36259"/>
              <a:gd name="connsiteX6" fmla="*/ 548 w 23276"/>
              <a:gd name="connsiteY6" fmla="*/ 0 h 36259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7667 w 23276"/>
              <a:gd name="connsiteY3" fmla="*/ 18973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5314 w 23276"/>
              <a:gd name="connsiteY3" fmla="*/ 23205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258 w 22986"/>
              <a:gd name="connsiteY0" fmla="*/ 0 h 27190"/>
              <a:gd name="connsiteX1" fmla="*/ 21858 w 22986"/>
              <a:gd name="connsiteY1" fmla="*/ 0 h 27190"/>
              <a:gd name="connsiteX2" fmla="*/ 22986 w 22986"/>
              <a:gd name="connsiteY2" fmla="*/ 19949 h 27190"/>
              <a:gd name="connsiteX3" fmla="*/ 15024 w 22986"/>
              <a:gd name="connsiteY3" fmla="*/ 23205 h 27190"/>
              <a:gd name="connsiteX4" fmla="*/ 6866 w 22986"/>
              <a:gd name="connsiteY4" fmla="*/ 23351 h 27190"/>
              <a:gd name="connsiteX5" fmla="*/ 0 w 22986"/>
              <a:gd name="connsiteY5" fmla="*/ 26155 h 27190"/>
              <a:gd name="connsiteX6" fmla="*/ 258 w 22986"/>
              <a:gd name="connsiteY6" fmla="*/ 0 h 27190"/>
              <a:gd name="connsiteX0" fmla="*/ 258 w 22986"/>
              <a:gd name="connsiteY0" fmla="*/ 0 h 26937"/>
              <a:gd name="connsiteX1" fmla="*/ 21858 w 22986"/>
              <a:gd name="connsiteY1" fmla="*/ 0 h 26937"/>
              <a:gd name="connsiteX2" fmla="*/ 22986 w 22986"/>
              <a:gd name="connsiteY2" fmla="*/ 19949 h 26937"/>
              <a:gd name="connsiteX3" fmla="*/ 15024 w 22986"/>
              <a:gd name="connsiteY3" fmla="*/ 23205 h 26937"/>
              <a:gd name="connsiteX4" fmla="*/ 6866 w 22986"/>
              <a:gd name="connsiteY4" fmla="*/ 20432 h 26937"/>
              <a:gd name="connsiteX5" fmla="*/ 0 w 22986"/>
              <a:gd name="connsiteY5" fmla="*/ 26155 h 26937"/>
              <a:gd name="connsiteX6" fmla="*/ 258 w 22986"/>
              <a:gd name="connsiteY6" fmla="*/ 0 h 26937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8853"/>
              <a:gd name="connsiteX1" fmla="*/ 21858 w 22986"/>
              <a:gd name="connsiteY1" fmla="*/ 0 h 28853"/>
              <a:gd name="connsiteX2" fmla="*/ 22986 w 22986"/>
              <a:gd name="connsiteY2" fmla="*/ 19949 h 28853"/>
              <a:gd name="connsiteX3" fmla="*/ 16056 w 22986"/>
              <a:gd name="connsiteY3" fmla="*/ 28313 h 28853"/>
              <a:gd name="connsiteX4" fmla="*/ 6866 w 22986"/>
              <a:gd name="connsiteY4" fmla="*/ 20432 h 28853"/>
              <a:gd name="connsiteX5" fmla="*/ 0 w 22986"/>
              <a:gd name="connsiteY5" fmla="*/ 26155 h 28853"/>
              <a:gd name="connsiteX6" fmla="*/ 258 w 22986"/>
              <a:gd name="connsiteY6" fmla="*/ 0 h 28853"/>
              <a:gd name="connsiteX0" fmla="*/ 97 w 22825"/>
              <a:gd name="connsiteY0" fmla="*/ 0 h 28853"/>
              <a:gd name="connsiteX1" fmla="*/ 21697 w 22825"/>
              <a:gd name="connsiteY1" fmla="*/ 0 h 28853"/>
              <a:gd name="connsiteX2" fmla="*/ 22825 w 22825"/>
              <a:gd name="connsiteY2" fmla="*/ 19949 h 28853"/>
              <a:gd name="connsiteX3" fmla="*/ 15895 w 22825"/>
              <a:gd name="connsiteY3" fmla="*/ 28313 h 28853"/>
              <a:gd name="connsiteX4" fmla="*/ 6705 w 22825"/>
              <a:gd name="connsiteY4" fmla="*/ 20432 h 28853"/>
              <a:gd name="connsiteX5" fmla="*/ 0 w 22825"/>
              <a:gd name="connsiteY5" fmla="*/ 19441 h 28853"/>
              <a:gd name="connsiteX6" fmla="*/ 97 w 22825"/>
              <a:gd name="connsiteY6" fmla="*/ 0 h 28853"/>
              <a:gd name="connsiteX0" fmla="*/ 97 w 22825"/>
              <a:gd name="connsiteY0" fmla="*/ 0 h 28338"/>
              <a:gd name="connsiteX1" fmla="*/ 21697 w 22825"/>
              <a:gd name="connsiteY1" fmla="*/ 0 h 28338"/>
              <a:gd name="connsiteX2" fmla="*/ 22825 w 22825"/>
              <a:gd name="connsiteY2" fmla="*/ 19949 h 28338"/>
              <a:gd name="connsiteX3" fmla="*/ 15895 w 22825"/>
              <a:gd name="connsiteY3" fmla="*/ 28313 h 28338"/>
              <a:gd name="connsiteX4" fmla="*/ 6705 w 22825"/>
              <a:gd name="connsiteY4" fmla="*/ 17659 h 28338"/>
              <a:gd name="connsiteX5" fmla="*/ 0 w 22825"/>
              <a:gd name="connsiteY5" fmla="*/ 19441 h 28338"/>
              <a:gd name="connsiteX6" fmla="*/ 97 w 22825"/>
              <a:gd name="connsiteY6" fmla="*/ 0 h 28338"/>
              <a:gd name="connsiteX0" fmla="*/ 97 w 22825"/>
              <a:gd name="connsiteY0" fmla="*/ 0 h 25604"/>
              <a:gd name="connsiteX1" fmla="*/ 21697 w 22825"/>
              <a:gd name="connsiteY1" fmla="*/ 0 h 25604"/>
              <a:gd name="connsiteX2" fmla="*/ 22825 w 22825"/>
              <a:gd name="connsiteY2" fmla="*/ 19949 h 25604"/>
              <a:gd name="connsiteX3" fmla="*/ 15992 w 22825"/>
              <a:gd name="connsiteY3" fmla="*/ 25540 h 25604"/>
              <a:gd name="connsiteX4" fmla="*/ 6705 w 22825"/>
              <a:gd name="connsiteY4" fmla="*/ 17659 h 25604"/>
              <a:gd name="connsiteX5" fmla="*/ 0 w 22825"/>
              <a:gd name="connsiteY5" fmla="*/ 19441 h 25604"/>
              <a:gd name="connsiteX6" fmla="*/ 97 w 22825"/>
              <a:gd name="connsiteY6" fmla="*/ 0 h 25604"/>
              <a:gd name="connsiteX0" fmla="*/ 57 w 22785"/>
              <a:gd name="connsiteY0" fmla="*/ 0 h 25604"/>
              <a:gd name="connsiteX1" fmla="*/ 21657 w 22785"/>
              <a:gd name="connsiteY1" fmla="*/ 0 h 25604"/>
              <a:gd name="connsiteX2" fmla="*/ 22785 w 22785"/>
              <a:gd name="connsiteY2" fmla="*/ 19949 h 25604"/>
              <a:gd name="connsiteX3" fmla="*/ 15952 w 22785"/>
              <a:gd name="connsiteY3" fmla="*/ 25540 h 25604"/>
              <a:gd name="connsiteX4" fmla="*/ 6665 w 22785"/>
              <a:gd name="connsiteY4" fmla="*/ 17659 h 25604"/>
              <a:gd name="connsiteX5" fmla="*/ 24 w 22785"/>
              <a:gd name="connsiteY5" fmla="*/ 23527 h 25604"/>
              <a:gd name="connsiteX6" fmla="*/ 57 w 22785"/>
              <a:gd name="connsiteY6" fmla="*/ 0 h 25604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305 w 22374"/>
              <a:gd name="connsiteY0" fmla="*/ 163 h 25540"/>
              <a:gd name="connsiteX1" fmla="*/ 21633 w 22374"/>
              <a:gd name="connsiteY1" fmla="*/ 0 h 25540"/>
              <a:gd name="connsiteX2" fmla="*/ 22374 w 22374"/>
              <a:gd name="connsiteY2" fmla="*/ 17468 h 25540"/>
              <a:gd name="connsiteX3" fmla="*/ 15928 w 22374"/>
              <a:gd name="connsiteY3" fmla="*/ 25540 h 25540"/>
              <a:gd name="connsiteX4" fmla="*/ 6641 w 22374"/>
              <a:gd name="connsiteY4" fmla="*/ 17659 h 25540"/>
              <a:gd name="connsiteX5" fmla="*/ 0 w 22374"/>
              <a:gd name="connsiteY5" fmla="*/ 23527 h 25540"/>
              <a:gd name="connsiteX6" fmla="*/ 305 w 22374"/>
              <a:gd name="connsiteY6" fmla="*/ 163 h 25540"/>
              <a:gd name="connsiteX0" fmla="*/ 247 w 22374"/>
              <a:gd name="connsiteY0" fmla="*/ 652 h 25540"/>
              <a:gd name="connsiteX1" fmla="*/ 21633 w 22374"/>
              <a:gd name="connsiteY1" fmla="*/ 0 h 25540"/>
              <a:gd name="connsiteX2" fmla="*/ 22374 w 22374"/>
              <a:gd name="connsiteY2" fmla="*/ 17468 h 25540"/>
              <a:gd name="connsiteX3" fmla="*/ 15928 w 22374"/>
              <a:gd name="connsiteY3" fmla="*/ 25540 h 25540"/>
              <a:gd name="connsiteX4" fmla="*/ 6641 w 22374"/>
              <a:gd name="connsiteY4" fmla="*/ 17659 h 25540"/>
              <a:gd name="connsiteX5" fmla="*/ 0 w 22374"/>
              <a:gd name="connsiteY5" fmla="*/ 23527 h 25540"/>
              <a:gd name="connsiteX6" fmla="*/ 247 w 22374"/>
              <a:gd name="connsiteY6" fmla="*/ 652 h 25540"/>
              <a:gd name="connsiteX0" fmla="*/ 247 w 22374"/>
              <a:gd name="connsiteY0" fmla="*/ 0 h 25866"/>
              <a:gd name="connsiteX1" fmla="*/ 21633 w 22374"/>
              <a:gd name="connsiteY1" fmla="*/ 326 h 25866"/>
              <a:gd name="connsiteX2" fmla="*/ 22374 w 22374"/>
              <a:gd name="connsiteY2" fmla="*/ 17794 h 25866"/>
              <a:gd name="connsiteX3" fmla="*/ 15928 w 22374"/>
              <a:gd name="connsiteY3" fmla="*/ 25866 h 25866"/>
              <a:gd name="connsiteX4" fmla="*/ 6641 w 22374"/>
              <a:gd name="connsiteY4" fmla="*/ 17985 h 25866"/>
              <a:gd name="connsiteX5" fmla="*/ 0 w 22374"/>
              <a:gd name="connsiteY5" fmla="*/ 23853 h 25866"/>
              <a:gd name="connsiteX6" fmla="*/ 247 w 22374"/>
              <a:gd name="connsiteY6" fmla="*/ 0 h 25866"/>
              <a:gd name="connsiteX0" fmla="*/ 47 w 22174"/>
              <a:gd name="connsiteY0" fmla="*/ 0 h 25866"/>
              <a:gd name="connsiteX1" fmla="*/ 21433 w 22174"/>
              <a:gd name="connsiteY1" fmla="*/ 326 h 25866"/>
              <a:gd name="connsiteX2" fmla="*/ 22174 w 22174"/>
              <a:gd name="connsiteY2" fmla="*/ 17794 h 25866"/>
              <a:gd name="connsiteX3" fmla="*/ 15728 w 22174"/>
              <a:gd name="connsiteY3" fmla="*/ 25866 h 25866"/>
              <a:gd name="connsiteX4" fmla="*/ 6441 w 22174"/>
              <a:gd name="connsiteY4" fmla="*/ 17985 h 25866"/>
              <a:gd name="connsiteX5" fmla="*/ 111 w 22174"/>
              <a:gd name="connsiteY5" fmla="*/ 24668 h 25866"/>
              <a:gd name="connsiteX6" fmla="*/ 47 w 22174"/>
              <a:gd name="connsiteY6" fmla="*/ 0 h 25866"/>
              <a:gd name="connsiteX0" fmla="*/ 150 w 22277"/>
              <a:gd name="connsiteY0" fmla="*/ 0 h 25866"/>
              <a:gd name="connsiteX1" fmla="*/ 21536 w 22277"/>
              <a:gd name="connsiteY1" fmla="*/ 326 h 25866"/>
              <a:gd name="connsiteX2" fmla="*/ 22277 w 22277"/>
              <a:gd name="connsiteY2" fmla="*/ 17794 h 25866"/>
              <a:gd name="connsiteX3" fmla="*/ 15831 w 22277"/>
              <a:gd name="connsiteY3" fmla="*/ 25866 h 25866"/>
              <a:gd name="connsiteX4" fmla="*/ 6544 w 22277"/>
              <a:gd name="connsiteY4" fmla="*/ 17985 h 25866"/>
              <a:gd name="connsiteX5" fmla="*/ 0 w 22277"/>
              <a:gd name="connsiteY5" fmla="*/ 24994 h 25866"/>
              <a:gd name="connsiteX6" fmla="*/ 150 w 22277"/>
              <a:gd name="connsiteY6" fmla="*/ 0 h 25866"/>
              <a:gd name="connsiteX0" fmla="*/ 150 w 22277"/>
              <a:gd name="connsiteY0" fmla="*/ 0 h 25866"/>
              <a:gd name="connsiteX1" fmla="*/ 21536 w 22277"/>
              <a:gd name="connsiteY1" fmla="*/ 326 h 25866"/>
              <a:gd name="connsiteX2" fmla="*/ 22277 w 22277"/>
              <a:gd name="connsiteY2" fmla="*/ 17794 h 25866"/>
              <a:gd name="connsiteX3" fmla="*/ 15831 w 22277"/>
              <a:gd name="connsiteY3" fmla="*/ 25866 h 25866"/>
              <a:gd name="connsiteX4" fmla="*/ 6544 w 22277"/>
              <a:gd name="connsiteY4" fmla="*/ 17985 h 25866"/>
              <a:gd name="connsiteX5" fmla="*/ 0 w 22277"/>
              <a:gd name="connsiteY5" fmla="*/ 24994 h 25866"/>
              <a:gd name="connsiteX6" fmla="*/ 150 w 22277"/>
              <a:gd name="connsiteY6" fmla="*/ 0 h 25866"/>
              <a:gd name="connsiteX0" fmla="*/ 92 w 22277"/>
              <a:gd name="connsiteY0" fmla="*/ 0 h 25866"/>
              <a:gd name="connsiteX1" fmla="*/ 21536 w 22277"/>
              <a:gd name="connsiteY1" fmla="*/ 326 h 25866"/>
              <a:gd name="connsiteX2" fmla="*/ 22277 w 22277"/>
              <a:gd name="connsiteY2" fmla="*/ 17794 h 25866"/>
              <a:gd name="connsiteX3" fmla="*/ 15831 w 22277"/>
              <a:gd name="connsiteY3" fmla="*/ 25866 h 25866"/>
              <a:gd name="connsiteX4" fmla="*/ 6544 w 22277"/>
              <a:gd name="connsiteY4" fmla="*/ 17985 h 25866"/>
              <a:gd name="connsiteX5" fmla="*/ 0 w 22277"/>
              <a:gd name="connsiteY5" fmla="*/ 24994 h 25866"/>
              <a:gd name="connsiteX6" fmla="*/ 92 w 22277"/>
              <a:gd name="connsiteY6" fmla="*/ 0 h 2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77" h="25866">
                <a:moveTo>
                  <a:pt x="92" y="0"/>
                </a:moveTo>
                <a:lnTo>
                  <a:pt x="21536" y="326"/>
                </a:lnTo>
                <a:lnTo>
                  <a:pt x="22277" y="17794"/>
                </a:lnTo>
                <a:cubicBezTo>
                  <a:pt x="21310" y="22513"/>
                  <a:pt x="18453" y="25834"/>
                  <a:pt x="15831" y="25866"/>
                </a:cubicBezTo>
                <a:cubicBezTo>
                  <a:pt x="13209" y="25898"/>
                  <a:pt x="9381" y="18296"/>
                  <a:pt x="6544" y="17985"/>
                </a:cubicBezTo>
                <a:cubicBezTo>
                  <a:pt x="3707" y="17674"/>
                  <a:pt x="634" y="28521"/>
                  <a:pt x="0" y="24994"/>
                </a:cubicBezTo>
                <a:cubicBezTo>
                  <a:pt x="125" y="13162"/>
                  <a:pt x="-91" y="11832"/>
                  <a:pt x="9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Flowchart: Document 2"/>
          <p:cNvSpPr/>
          <p:nvPr/>
        </p:nvSpPr>
        <p:spPr>
          <a:xfrm>
            <a:off x="-106017" y="-75409"/>
            <a:ext cx="12728159" cy="2284159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0 w 21600"/>
              <a:gd name="connsiteY0" fmla="*/ 0 h 29506"/>
              <a:gd name="connsiteX1" fmla="*/ 21600 w 21600"/>
              <a:gd name="connsiteY1" fmla="*/ 0 h 29506"/>
              <a:gd name="connsiteX2" fmla="*/ 21600 w 21600"/>
              <a:gd name="connsiteY2" fmla="*/ 17322 h 29506"/>
              <a:gd name="connsiteX3" fmla="*/ 5996 w 21600"/>
              <a:gd name="connsiteY3" fmla="*/ 29481 h 29506"/>
              <a:gd name="connsiteX4" fmla="*/ 0 w 21600"/>
              <a:gd name="connsiteY4" fmla="*/ 20172 h 29506"/>
              <a:gd name="connsiteX5" fmla="*/ 0 w 21600"/>
              <a:gd name="connsiteY5" fmla="*/ 0 h 29506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022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548 w 23276"/>
              <a:gd name="connsiteY0" fmla="*/ 0 h 36259"/>
              <a:gd name="connsiteX1" fmla="*/ 22148 w 23276"/>
              <a:gd name="connsiteY1" fmla="*/ 0 h 36259"/>
              <a:gd name="connsiteX2" fmla="*/ 23276 w 23276"/>
              <a:gd name="connsiteY2" fmla="*/ 19949 h 36259"/>
              <a:gd name="connsiteX3" fmla="*/ 17667 w 23276"/>
              <a:gd name="connsiteY3" fmla="*/ 18973 h 36259"/>
              <a:gd name="connsiteX4" fmla="*/ 6544 w 23276"/>
              <a:gd name="connsiteY4" fmla="*/ 29481 h 36259"/>
              <a:gd name="connsiteX5" fmla="*/ 0 w 23276"/>
              <a:gd name="connsiteY5" fmla="*/ 35496 h 36259"/>
              <a:gd name="connsiteX6" fmla="*/ 548 w 23276"/>
              <a:gd name="connsiteY6" fmla="*/ 0 h 36259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7667 w 23276"/>
              <a:gd name="connsiteY3" fmla="*/ 18973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5314 w 23276"/>
              <a:gd name="connsiteY3" fmla="*/ 23205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258 w 22986"/>
              <a:gd name="connsiteY0" fmla="*/ 0 h 27190"/>
              <a:gd name="connsiteX1" fmla="*/ 21858 w 22986"/>
              <a:gd name="connsiteY1" fmla="*/ 0 h 27190"/>
              <a:gd name="connsiteX2" fmla="*/ 22986 w 22986"/>
              <a:gd name="connsiteY2" fmla="*/ 19949 h 27190"/>
              <a:gd name="connsiteX3" fmla="*/ 15024 w 22986"/>
              <a:gd name="connsiteY3" fmla="*/ 23205 h 27190"/>
              <a:gd name="connsiteX4" fmla="*/ 6866 w 22986"/>
              <a:gd name="connsiteY4" fmla="*/ 23351 h 27190"/>
              <a:gd name="connsiteX5" fmla="*/ 0 w 22986"/>
              <a:gd name="connsiteY5" fmla="*/ 26155 h 27190"/>
              <a:gd name="connsiteX6" fmla="*/ 258 w 22986"/>
              <a:gd name="connsiteY6" fmla="*/ 0 h 27190"/>
              <a:gd name="connsiteX0" fmla="*/ 258 w 22986"/>
              <a:gd name="connsiteY0" fmla="*/ 0 h 26937"/>
              <a:gd name="connsiteX1" fmla="*/ 21858 w 22986"/>
              <a:gd name="connsiteY1" fmla="*/ 0 h 26937"/>
              <a:gd name="connsiteX2" fmla="*/ 22986 w 22986"/>
              <a:gd name="connsiteY2" fmla="*/ 19949 h 26937"/>
              <a:gd name="connsiteX3" fmla="*/ 15024 w 22986"/>
              <a:gd name="connsiteY3" fmla="*/ 23205 h 26937"/>
              <a:gd name="connsiteX4" fmla="*/ 6866 w 22986"/>
              <a:gd name="connsiteY4" fmla="*/ 20432 h 26937"/>
              <a:gd name="connsiteX5" fmla="*/ 0 w 22986"/>
              <a:gd name="connsiteY5" fmla="*/ 26155 h 26937"/>
              <a:gd name="connsiteX6" fmla="*/ 258 w 22986"/>
              <a:gd name="connsiteY6" fmla="*/ 0 h 26937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8853"/>
              <a:gd name="connsiteX1" fmla="*/ 21858 w 22986"/>
              <a:gd name="connsiteY1" fmla="*/ 0 h 28853"/>
              <a:gd name="connsiteX2" fmla="*/ 22986 w 22986"/>
              <a:gd name="connsiteY2" fmla="*/ 19949 h 28853"/>
              <a:gd name="connsiteX3" fmla="*/ 16056 w 22986"/>
              <a:gd name="connsiteY3" fmla="*/ 28313 h 28853"/>
              <a:gd name="connsiteX4" fmla="*/ 6866 w 22986"/>
              <a:gd name="connsiteY4" fmla="*/ 20432 h 28853"/>
              <a:gd name="connsiteX5" fmla="*/ 0 w 22986"/>
              <a:gd name="connsiteY5" fmla="*/ 26155 h 28853"/>
              <a:gd name="connsiteX6" fmla="*/ 258 w 22986"/>
              <a:gd name="connsiteY6" fmla="*/ 0 h 28853"/>
              <a:gd name="connsiteX0" fmla="*/ 97 w 22825"/>
              <a:gd name="connsiteY0" fmla="*/ 0 h 28853"/>
              <a:gd name="connsiteX1" fmla="*/ 21697 w 22825"/>
              <a:gd name="connsiteY1" fmla="*/ 0 h 28853"/>
              <a:gd name="connsiteX2" fmla="*/ 22825 w 22825"/>
              <a:gd name="connsiteY2" fmla="*/ 19949 h 28853"/>
              <a:gd name="connsiteX3" fmla="*/ 15895 w 22825"/>
              <a:gd name="connsiteY3" fmla="*/ 28313 h 28853"/>
              <a:gd name="connsiteX4" fmla="*/ 6705 w 22825"/>
              <a:gd name="connsiteY4" fmla="*/ 20432 h 28853"/>
              <a:gd name="connsiteX5" fmla="*/ 0 w 22825"/>
              <a:gd name="connsiteY5" fmla="*/ 19441 h 28853"/>
              <a:gd name="connsiteX6" fmla="*/ 97 w 22825"/>
              <a:gd name="connsiteY6" fmla="*/ 0 h 28853"/>
              <a:gd name="connsiteX0" fmla="*/ 97 w 22825"/>
              <a:gd name="connsiteY0" fmla="*/ 0 h 28338"/>
              <a:gd name="connsiteX1" fmla="*/ 21697 w 22825"/>
              <a:gd name="connsiteY1" fmla="*/ 0 h 28338"/>
              <a:gd name="connsiteX2" fmla="*/ 22825 w 22825"/>
              <a:gd name="connsiteY2" fmla="*/ 19949 h 28338"/>
              <a:gd name="connsiteX3" fmla="*/ 15895 w 22825"/>
              <a:gd name="connsiteY3" fmla="*/ 28313 h 28338"/>
              <a:gd name="connsiteX4" fmla="*/ 6705 w 22825"/>
              <a:gd name="connsiteY4" fmla="*/ 17659 h 28338"/>
              <a:gd name="connsiteX5" fmla="*/ 0 w 22825"/>
              <a:gd name="connsiteY5" fmla="*/ 19441 h 28338"/>
              <a:gd name="connsiteX6" fmla="*/ 97 w 22825"/>
              <a:gd name="connsiteY6" fmla="*/ 0 h 28338"/>
              <a:gd name="connsiteX0" fmla="*/ 97 w 22825"/>
              <a:gd name="connsiteY0" fmla="*/ 0 h 25604"/>
              <a:gd name="connsiteX1" fmla="*/ 21697 w 22825"/>
              <a:gd name="connsiteY1" fmla="*/ 0 h 25604"/>
              <a:gd name="connsiteX2" fmla="*/ 22825 w 22825"/>
              <a:gd name="connsiteY2" fmla="*/ 19949 h 25604"/>
              <a:gd name="connsiteX3" fmla="*/ 15992 w 22825"/>
              <a:gd name="connsiteY3" fmla="*/ 25540 h 25604"/>
              <a:gd name="connsiteX4" fmla="*/ 6705 w 22825"/>
              <a:gd name="connsiteY4" fmla="*/ 17659 h 25604"/>
              <a:gd name="connsiteX5" fmla="*/ 0 w 22825"/>
              <a:gd name="connsiteY5" fmla="*/ 19441 h 25604"/>
              <a:gd name="connsiteX6" fmla="*/ 97 w 22825"/>
              <a:gd name="connsiteY6" fmla="*/ 0 h 25604"/>
              <a:gd name="connsiteX0" fmla="*/ 57 w 22785"/>
              <a:gd name="connsiteY0" fmla="*/ 0 h 25604"/>
              <a:gd name="connsiteX1" fmla="*/ 21657 w 22785"/>
              <a:gd name="connsiteY1" fmla="*/ 0 h 25604"/>
              <a:gd name="connsiteX2" fmla="*/ 22785 w 22785"/>
              <a:gd name="connsiteY2" fmla="*/ 19949 h 25604"/>
              <a:gd name="connsiteX3" fmla="*/ 15952 w 22785"/>
              <a:gd name="connsiteY3" fmla="*/ 25540 h 25604"/>
              <a:gd name="connsiteX4" fmla="*/ 6665 w 22785"/>
              <a:gd name="connsiteY4" fmla="*/ 17659 h 25604"/>
              <a:gd name="connsiteX5" fmla="*/ 24 w 22785"/>
              <a:gd name="connsiteY5" fmla="*/ 23527 h 25604"/>
              <a:gd name="connsiteX6" fmla="*/ 57 w 22785"/>
              <a:gd name="connsiteY6" fmla="*/ 0 h 25604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305 w 22374"/>
              <a:gd name="connsiteY0" fmla="*/ 163 h 25540"/>
              <a:gd name="connsiteX1" fmla="*/ 21633 w 22374"/>
              <a:gd name="connsiteY1" fmla="*/ 0 h 25540"/>
              <a:gd name="connsiteX2" fmla="*/ 22374 w 22374"/>
              <a:gd name="connsiteY2" fmla="*/ 17468 h 25540"/>
              <a:gd name="connsiteX3" fmla="*/ 15928 w 22374"/>
              <a:gd name="connsiteY3" fmla="*/ 25540 h 25540"/>
              <a:gd name="connsiteX4" fmla="*/ 6641 w 22374"/>
              <a:gd name="connsiteY4" fmla="*/ 17659 h 25540"/>
              <a:gd name="connsiteX5" fmla="*/ 0 w 22374"/>
              <a:gd name="connsiteY5" fmla="*/ 23527 h 25540"/>
              <a:gd name="connsiteX6" fmla="*/ 305 w 22374"/>
              <a:gd name="connsiteY6" fmla="*/ 163 h 25540"/>
              <a:gd name="connsiteX0" fmla="*/ 247 w 22374"/>
              <a:gd name="connsiteY0" fmla="*/ 652 h 25540"/>
              <a:gd name="connsiteX1" fmla="*/ 21633 w 22374"/>
              <a:gd name="connsiteY1" fmla="*/ 0 h 25540"/>
              <a:gd name="connsiteX2" fmla="*/ 22374 w 22374"/>
              <a:gd name="connsiteY2" fmla="*/ 17468 h 25540"/>
              <a:gd name="connsiteX3" fmla="*/ 15928 w 22374"/>
              <a:gd name="connsiteY3" fmla="*/ 25540 h 25540"/>
              <a:gd name="connsiteX4" fmla="*/ 6641 w 22374"/>
              <a:gd name="connsiteY4" fmla="*/ 17659 h 25540"/>
              <a:gd name="connsiteX5" fmla="*/ 0 w 22374"/>
              <a:gd name="connsiteY5" fmla="*/ 23527 h 25540"/>
              <a:gd name="connsiteX6" fmla="*/ 247 w 22374"/>
              <a:gd name="connsiteY6" fmla="*/ 652 h 25540"/>
              <a:gd name="connsiteX0" fmla="*/ 247 w 22374"/>
              <a:gd name="connsiteY0" fmla="*/ 0 h 25866"/>
              <a:gd name="connsiteX1" fmla="*/ 21633 w 22374"/>
              <a:gd name="connsiteY1" fmla="*/ 326 h 25866"/>
              <a:gd name="connsiteX2" fmla="*/ 22374 w 22374"/>
              <a:gd name="connsiteY2" fmla="*/ 17794 h 25866"/>
              <a:gd name="connsiteX3" fmla="*/ 15928 w 22374"/>
              <a:gd name="connsiteY3" fmla="*/ 25866 h 25866"/>
              <a:gd name="connsiteX4" fmla="*/ 6641 w 22374"/>
              <a:gd name="connsiteY4" fmla="*/ 17985 h 25866"/>
              <a:gd name="connsiteX5" fmla="*/ 0 w 22374"/>
              <a:gd name="connsiteY5" fmla="*/ 23853 h 25866"/>
              <a:gd name="connsiteX6" fmla="*/ 247 w 22374"/>
              <a:gd name="connsiteY6" fmla="*/ 0 h 25866"/>
              <a:gd name="connsiteX0" fmla="*/ 47 w 22174"/>
              <a:gd name="connsiteY0" fmla="*/ 0 h 25866"/>
              <a:gd name="connsiteX1" fmla="*/ 21433 w 22174"/>
              <a:gd name="connsiteY1" fmla="*/ 326 h 25866"/>
              <a:gd name="connsiteX2" fmla="*/ 22174 w 22174"/>
              <a:gd name="connsiteY2" fmla="*/ 17794 h 25866"/>
              <a:gd name="connsiteX3" fmla="*/ 15728 w 22174"/>
              <a:gd name="connsiteY3" fmla="*/ 25866 h 25866"/>
              <a:gd name="connsiteX4" fmla="*/ 6441 w 22174"/>
              <a:gd name="connsiteY4" fmla="*/ 17985 h 25866"/>
              <a:gd name="connsiteX5" fmla="*/ 111 w 22174"/>
              <a:gd name="connsiteY5" fmla="*/ 24668 h 25866"/>
              <a:gd name="connsiteX6" fmla="*/ 47 w 22174"/>
              <a:gd name="connsiteY6" fmla="*/ 0 h 25866"/>
              <a:gd name="connsiteX0" fmla="*/ 150 w 22277"/>
              <a:gd name="connsiteY0" fmla="*/ 0 h 25866"/>
              <a:gd name="connsiteX1" fmla="*/ 21536 w 22277"/>
              <a:gd name="connsiteY1" fmla="*/ 326 h 25866"/>
              <a:gd name="connsiteX2" fmla="*/ 22277 w 22277"/>
              <a:gd name="connsiteY2" fmla="*/ 17794 h 25866"/>
              <a:gd name="connsiteX3" fmla="*/ 15831 w 22277"/>
              <a:gd name="connsiteY3" fmla="*/ 25866 h 25866"/>
              <a:gd name="connsiteX4" fmla="*/ 6544 w 22277"/>
              <a:gd name="connsiteY4" fmla="*/ 17985 h 25866"/>
              <a:gd name="connsiteX5" fmla="*/ 0 w 22277"/>
              <a:gd name="connsiteY5" fmla="*/ 24994 h 25866"/>
              <a:gd name="connsiteX6" fmla="*/ 150 w 22277"/>
              <a:gd name="connsiteY6" fmla="*/ 0 h 25866"/>
              <a:gd name="connsiteX0" fmla="*/ 150 w 22277"/>
              <a:gd name="connsiteY0" fmla="*/ 0 h 25866"/>
              <a:gd name="connsiteX1" fmla="*/ 21536 w 22277"/>
              <a:gd name="connsiteY1" fmla="*/ 326 h 25866"/>
              <a:gd name="connsiteX2" fmla="*/ 22277 w 22277"/>
              <a:gd name="connsiteY2" fmla="*/ 17794 h 25866"/>
              <a:gd name="connsiteX3" fmla="*/ 15831 w 22277"/>
              <a:gd name="connsiteY3" fmla="*/ 25866 h 25866"/>
              <a:gd name="connsiteX4" fmla="*/ 6544 w 22277"/>
              <a:gd name="connsiteY4" fmla="*/ 17985 h 25866"/>
              <a:gd name="connsiteX5" fmla="*/ 0 w 22277"/>
              <a:gd name="connsiteY5" fmla="*/ 24994 h 25866"/>
              <a:gd name="connsiteX6" fmla="*/ 150 w 22277"/>
              <a:gd name="connsiteY6" fmla="*/ 0 h 25866"/>
              <a:gd name="connsiteX0" fmla="*/ 92 w 22277"/>
              <a:gd name="connsiteY0" fmla="*/ 0 h 25866"/>
              <a:gd name="connsiteX1" fmla="*/ 21536 w 22277"/>
              <a:gd name="connsiteY1" fmla="*/ 326 h 25866"/>
              <a:gd name="connsiteX2" fmla="*/ 22277 w 22277"/>
              <a:gd name="connsiteY2" fmla="*/ 17794 h 25866"/>
              <a:gd name="connsiteX3" fmla="*/ 15831 w 22277"/>
              <a:gd name="connsiteY3" fmla="*/ 25866 h 25866"/>
              <a:gd name="connsiteX4" fmla="*/ 6544 w 22277"/>
              <a:gd name="connsiteY4" fmla="*/ 17985 h 25866"/>
              <a:gd name="connsiteX5" fmla="*/ 0 w 22277"/>
              <a:gd name="connsiteY5" fmla="*/ 24994 h 25866"/>
              <a:gd name="connsiteX6" fmla="*/ 92 w 22277"/>
              <a:gd name="connsiteY6" fmla="*/ 0 h 2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77" h="25866">
                <a:moveTo>
                  <a:pt x="92" y="0"/>
                </a:moveTo>
                <a:lnTo>
                  <a:pt x="21536" y="326"/>
                </a:lnTo>
                <a:lnTo>
                  <a:pt x="22277" y="17794"/>
                </a:lnTo>
                <a:cubicBezTo>
                  <a:pt x="21310" y="22513"/>
                  <a:pt x="18453" y="25834"/>
                  <a:pt x="15831" y="25866"/>
                </a:cubicBezTo>
                <a:cubicBezTo>
                  <a:pt x="13209" y="25898"/>
                  <a:pt x="9381" y="18296"/>
                  <a:pt x="6544" y="17985"/>
                </a:cubicBezTo>
                <a:cubicBezTo>
                  <a:pt x="3707" y="17674"/>
                  <a:pt x="634" y="28521"/>
                  <a:pt x="0" y="24994"/>
                </a:cubicBezTo>
                <a:cubicBezTo>
                  <a:pt x="125" y="13162"/>
                  <a:pt x="-91" y="11832"/>
                  <a:pt x="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" name="Text Placeholder 19"/>
          <p:cNvSpPr>
            <a:spLocks noGrp="1"/>
          </p:cNvSpPr>
          <p:nvPr>
            <p:ph type="body" sz="quarter" idx="15"/>
          </p:nvPr>
        </p:nvSpPr>
        <p:spPr>
          <a:xfrm>
            <a:off x="692152" y="238540"/>
            <a:ext cx="10890249" cy="1128036"/>
          </a:xfrm>
        </p:spPr>
        <p:txBody>
          <a:bodyPr anchor="b">
            <a:normAutofit/>
          </a:bodyPr>
          <a:lstStyle>
            <a:lvl1pPr>
              <a:defRPr sz="32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57513455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lowchart: Document 2"/>
          <p:cNvSpPr/>
          <p:nvPr/>
        </p:nvSpPr>
        <p:spPr>
          <a:xfrm rot="16200000">
            <a:off x="-1470992" y="1444486"/>
            <a:ext cx="7288697" cy="4121427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0 w 21600"/>
              <a:gd name="connsiteY0" fmla="*/ 0 h 29506"/>
              <a:gd name="connsiteX1" fmla="*/ 21600 w 21600"/>
              <a:gd name="connsiteY1" fmla="*/ 0 h 29506"/>
              <a:gd name="connsiteX2" fmla="*/ 21600 w 21600"/>
              <a:gd name="connsiteY2" fmla="*/ 17322 h 29506"/>
              <a:gd name="connsiteX3" fmla="*/ 5996 w 21600"/>
              <a:gd name="connsiteY3" fmla="*/ 29481 h 29506"/>
              <a:gd name="connsiteX4" fmla="*/ 0 w 21600"/>
              <a:gd name="connsiteY4" fmla="*/ 20172 h 29506"/>
              <a:gd name="connsiteX5" fmla="*/ 0 w 21600"/>
              <a:gd name="connsiteY5" fmla="*/ 0 h 29506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022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548 w 23276"/>
              <a:gd name="connsiteY0" fmla="*/ 0 h 36259"/>
              <a:gd name="connsiteX1" fmla="*/ 22148 w 23276"/>
              <a:gd name="connsiteY1" fmla="*/ 0 h 36259"/>
              <a:gd name="connsiteX2" fmla="*/ 23276 w 23276"/>
              <a:gd name="connsiteY2" fmla="*/ 19949 h 36259"/>
              <a:gd name="connsiteX3" fmla="*/ 17667 w 23276"/>
              <a:gd name="connsiteY3" fmla="*/ 18973 h 36259"/>
              <a:gd name="connsiteX4" fmla="*/ 6544 w 23276"/>
              <a:gd name="connsiteY4" fmla="*/ 29481 h 36259"/>
              <a:gd name="connsiteX5" fmla="*/ 0 w 23276"/>
              <a:gd name="connsiteY5" fmla="*/ 35496 h 36259"/>
              <a:gd name="connsiteX6" fmla="*/ 548 w 23276"/>
              <a:gd name="connsiteY6" fmla="*/ 0 h 36259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7667 w 23276"/>
              <a:gd name="connsiteY3" fmla="*/ 18973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5314 w 23276"/>
              <a:gd name="connsiteY3" fmla="*/ 23205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258 w 22986"/>
              <a:gd name="connsiteY0" fmla="*/ 0 h 27190"/>
              <a:gd name="connsiteX1" fmla="*/ 21858 w 22986"/>
              <a:gd name="connsiteY1" fmla="*/ 0 h 27190"/>
              <a:gd name="connsiteX2" fmla="*/ 22986 w 22986"/>
              <a:gd name="connsiteY2" fmla="*/ 19949 h 27190"/>
              <a:gd name="connsiteX3" fmla="*/ 15024 w 22986"/>
              <a:gd name="connsiteY3" fmla="*/ 23205 h 27190"/>
              <a:gd name="connsiteX4" fmla="*/ 6866 w 22986"/>
              <a:gd name="connsiteY4" fmla="*/ 23351 h 27190"/>
              <a:gd name="connsiteX5" fmla="*/ 0 w 22986"/>
              <a:gd name="connsiteY5" fmla="*/ 26155 h 27190"/>
              <a:gd name="connsiteX6" fmla="*/ 258 w 22986"/>
              <a:gd name="connsiteY6" fmla="*/ 0 h 27190"/>
              <a:gd name="connsiteX0" fmla="*/ 258 w 22986"/>
              <a:gd name="connsiteY0" fmla="*/ 0 h 26937"/>
              <a:gd name="connsiteX1" fmla="*/ 21858 w 22986"/>
              <a:gd name="connsiteY1" fmla="*/ 0 h 26937"/>
              <a:gd name="connsiteX2" fmla="*/ 22986 w 22986"/>
              <a:gd name="connsiteY2" fmla="*/ 19949 h 26937"/>
              <a:gd name="connsiteX3" fmla="*/ 15024 w 22986"/>
              <a:gd name="connsiteY3" fmla="*/ 23205 h 26937"/>
              <a:gd name="connsiteX4" fmla="*/ 6866 w 22986"/>
              <a:gd name="connsiteY4" fmla="*/ 20432 h 26937"/>
              <a:gd name="connsiteX5" fmla="*/ 0 w 22986"/>
              <a:gd name="connsiteY5" fmla="*/ 26155 h 26937"/>
              <a:gd name="connsiteX6" fmla="*/ 258 w 22986"/>
              <a:gd name="connsiteY6" fmla="*/ 0 h 26937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8853"/>
              <a:gd name="connsiteX1" fmla="*/ 21858 w 22986"/>
              <a:gd name="connsiteY1" fmla="*/ 0 h 28853"/>
              <a:gd name="connsiteX2" fmla="*/ 22986 w 22986"/>
              <a:gd name="connsiteY2" fmla="*/ 19949 h 28853"/>
              <a:gd name="connsiteX3" fmla="*/ 16056 w 22986"/>
              <a:gd name="connsiteY3" fmla="*/ 28313 h 28853"/>
              <a:gd name="connsiteX4" fmla="*/ 6866 w 22986"/>
              <a:gd name="connsiteY4" fmla="*/ 20432 h 28853"/>
              <a:gd name="connsiteX5" fmla="*/ 0 w 22986"/>
              <a:gd name="connsiteY5" fmla="*/ 26155 h 28853"/>
              <a:gd name="connsiteX6" fmla="*/ 258 w 22986"/>
              <a:gd name="connsiteY6" fmla="*/ 0 h 28853"/>
              <a:gd name="connsiteX0" fmla="*/ 97 w 22825"/>
              <a:gd name="connsiteY0" fmla="*/ 0 h 28853"/>
              <a:gd name="connsiteX1" fmla="*/ 21697 w 22825"/>
              <a:gd name="connsiteY1" fmla="*/ 0 h 28853"/>
              <a:gd name="connsiteX2" fmla="*/ 22825 w 22825"/>
              <a:gd name="connsiteY2" fmla="*/ 19949 h 28853"/>
              <a:gd name="connsiteX3" fmla="*/ 15895 w 22825"/>
              <a:gd name="connsiteY3" fmla="*/ 28313 h 28853"/>
              <a:gd name="connsiteX4" fmla="*/ 6705 w 22825"/>
              <a:gd name="connsiteY4" fmla="*/ 20432 h 28853"/>
              <a:gd name="connsiteX5" fmla="*/ 0 w 22825"/>
              <a:gd name="connsiteY5" fmla="*/ 19441 h 28853"/>
              <a:gd name="connsiteX6" fmla="*/ 97 w 22825"/>
              <a:gd name="connsiteY6" fmla="*/ 0 h 28853"/>
              <a:gd name="connsiteX0" fmla="*/ 97 w 22825"/>
              <a:gd name="connsiteY0" fmla="*/ 0 h 28338"/>
              <a:gd name="connsiteX1" fmla="*/ 21697 w 22825"/>
              <a:gd name="connsiteY1" fmla="*/ 0 h 28338"/>
              <a:gd name="connsiteX2" fmla="*/ 22825 w 22825"/>
              <a:gd name="connsiteY2" fmla="*/ 19949 h 28338"/>
              <a:gd name="connsiteX3" fmla="*/ 15895 w 22825"/>
              <a:gd name="connsiteY3" fmla="*/ 28313 h 28338"/>
              <a:gd name="connsiteX4" fmla="*/ 6705 w 22825"/>
              <a:gd name="connsiteY4" fmla="*/ 17659 h 28338"/>
              <a:gd name="connsiteX5" fmla="*/ 0 w 22825"/>
              <a:gd name="connsiteY5" fmla="*/ 19441 h 28338"/>
              <a:gd name="connsiteX6" fmla="*/ 97 w 22825"/>
              <a:gd name="connsiteY6" fmla="*/ 0 h 28338"/>
              <a:gd name="connsiteX0" fmla="*/ 97 w 22825"/>
              <a:gd name="connsiteY0" fmla="*/ 0 h 25604"/>
              <a:gd name="connsiteX1" fmla="*/ 21697 w 22825"/>
              <a:gd name="connsiteY1" fmla="*/ 0 h 25604"/>
              <a:gd name="connsiteX2" fmla="*/ 22825 w 22825"/>
              <a:gd name="connsiteY2" fmla="*/ 19949 h 25604"/>
              <a:gd name="connsiteX3" fmla="*/ 15992 w 22825"/>
              <a:gd name="connsiteY3" fmla="*/ 25540 h 25604"/>
              <a:gd name="connsiteX4" fmla="*/ 6705 w 22825"/>
              <a:gd name="connsiteY4" fmla="*/ 17659 h 25604"/>
              <a:gd name="connsiteX5" fmla="*/ 0 w 22825"/>
              <a:gd name="connsiteY5" fmla="*/ 19441 h 25604"/>
              <a:gd name="connsiteX6" fmla="*/ 97 w 22825"/>
              <a:gd name="connsiteY6" fmla="*/ 0 h 25604"/>
              <a:gd name="connsiteX0" fmla="*/ 57 w 22785"/>
              <a:gd name="connsiteY0" fmla="*/ 0 h 25604"/>
              <a:gd name="connsiteX1" fmla="*/ 21657 w 22785"/>
              <a:gd name="connsiteY1" fmla="*/ 0 h 25604"/>
              <a:gd name="connsiteX2" fmla="*/ 22785 w 22785"/>
              <a:gd name="connsiteY2" fmla="*/ 19949 h 25604"/>
              <a:gd name="connsiteX3" fmla="*/ 15952 w 22785"/>
              <a:gd name="connsiteY3" fmla="*/ 25540 h 25604"/>
              <a:gd name="connsiteX4" fmla="*/ 6665 w 22785"/>
              <a:gd name="connsiteY4" fmla="*/ 17659 h 25604"/>
              <a:gd name="connsiteX5" fmla="*/ 24 w 22785"/>
              <a:gd name="connsiteY5" fmla="*/ 23527 h 25604"/>
              <a:gd name="connsiteX6" fmla="*/ 57 w 22785"/>
              <a:gd name="connsiteY6" fmla="*/ 0 h 25604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98" h="25540">
                <a:moveTo>
                  <a:pt x="57" y="0"/>
                </a:moveTo>
                <a:lnTo>
                  <a:pt x="21657" y="0"/>
                </a:lnTo>
                <a:lnTo>
                  <a:pt x="22398" y="17468"/>
                </a:lnTo>
                <a:cubicBezTo>
                  <a:pt x="21431" y="22187"/>
                  <a:pt x="18574" y="25508"/>
                  <a:pt x="15952" y="25540"/>
                </a:cubicBezTo>
                <a:cubicBezTo>
                  <a:pt x="13330" y="25572"/>
                  <a:pt x="9502" y="17970"/>
                  <a:pt x="6665" y="17659"/>
                </a:cubicBezTo>
                <a:cubicBezTo>
                  <a:pt x="3828" y="17348"/>
                  <a:pt x="658" y="27054"/>
                  <a:pt x="24" y="23527"/>
                </a:cubicBezTo>
                <a:cubicBezTo>
                  <a:pt x="207" y="11695"/>
                  <a:pt x="-126" y="11832"/>
                  <a:pt x="57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Flowchart: Document 2"/>
          <p:cNvSpPr/>
          <p:nvPr/>
        </p:nvSpPr>
        <p:spPr>
          <a:xfrm rot="16200000">
            <a:off x="-1583636" y="1292086"/>
            <a:ext cx="7288697" cy="4121427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0 w 21600"/>
              <a:gd name="connsiteY0" fmla="*/ 0 h 29506"/>
              <a:gd name="connsiteX1" fmla="*/ 21600 w 21600"/>
              <a:gd name="connsiteY1" fmla="*/ 0 h 29506"/>
              <a:gd name="connsiteX2" fmla="*/ 21600 w 21600"/>
              <a:gd name="connsiteY2" fmla="*/ 17322 h 29506"/>
              <a:gd name="connsiteX3" fmla="*/ 5996 w 21600"/>
              <a:gd name="connsiteY3" fmla="*/ 29481 h 29506"/>
              <a:gd name="connsiteX4" fmla="*/ 0 w 21600"/>
              <a:gd name="connsiteY4" fmla="*/ 20172 h 29506"/>
              <a:gd name="connsiteX5" fmla="*/ 0 w 21600"/>
              <a:gd name="connsiteY5" fmla="*/ 0 h 29506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1600"/>
              <a:gd name="connsiteY0" fmla="*/ 0 h 29489"/>
              <a:gd name="connsiteX1" fmla="*/ 21600 w 21600"/>
              <a:gd name="connsiteY1" fmla="*/ 0 h 29489"/>
              <a:gd name="connsiteX2" fmla="*/ 21600 w 21600"/>
              <a:gd name="connsiteY2" fmla="*/ 17322 h 29489"/>
              <a:gd name="connsiteX3" fmla="*/ 17022 w 21600"/>
              <a:gd name="connsiteY3" fmla="*/ 18973 h 29489"/>
              <a:gd name="connsiteX4" fmla="*/ 5996 w 21600"/>
              <a:gd name="connsiteY4" fmla="*/ 29481 h 29489"/>
              <a:gd name="connsiteX5" fmla="*/ 0 w 21600"/>
              <a:gd name="connsiteY5" fmla="*/ 20172 h 29489"/>
              <a:gd name="connsiteX6" fmla="*/ 0 w 21600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022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0 w 22728"/>
              <a:gd name="connsiteY0" fmla="*/ 0 h 29489"/>
              <a:gd name="connsiteX1" fmla="*/ 21600 w 22728"/>
              <a:gd name="connsiteY1" fmla="*/ 0 h 29489"/>
              <a:gd name="connsiteX2" fmla="*/ 22728 w 22728"/>
              <a:gd name="connsiteY2" fmla="*/ 19949 h 29489"/>
              <a:gd name="connsiteX3" fmla="*/ 17119 w 22728"/>
              <a:gd name="connsiteY3" fmla="*/ 18973 h 29489"/>
              <a:gd name="connsiteX4" fmla="*/ 5996 w 22728"/>
              <a:gd name="connsiteY4" fmla="*/ 29481 h 29489"/>
              <a:gd name="connsiteX5" fmla="*/ 0 w 22728"/>
              <a:gd name="connsiteY5" fmla="*/ 20172 h 29489"/>
              <a:gd name="connsiteX6" fmla="*/ 0 w 22728"/>
              <a:gd name="connsiteY6" fmla="*/ 0 h 29489"/>
              <a:gd name="connsiteX0" fmla="*/ 548 w 23276"/>
              <a:gd name="connsiteY0" fmla="*/ 0 h 36259"/>
              <a:gd name="connsiteX1" fmla="*/ 22148 w 23276"/>
              <a:gd name="connsiteY1" fmla="*/ 0 h 36259"/>
              <a:gd name="connsiteX2" fmla="*/ 23276 w 23276"/>
              <a:gd name="connsiteY2" fmla="*/ 19949 h 36259"/>
              <a:gd name="connsiteX3" fmla="*/ 17667 w 23276"/>
              <a:gd name="connsiteY3" fmla="*/ 18973 h 36259"/>
              <a:gd name="connsiteX4" fmla="*/ 6544 w 23276"/>
              <a:gd name="connsiteY4" fmla="*/ 29481 h 36259"/>
              <a:gd name="connsiteX5" fmla="*/ 0 w 23276"/>
              <a:gd name="connsiteY5" fmla="*/ 35496 h 36259"/>
              <a:gd name="connsiteX6" fmla="*/ 548 w 23276"/>
              <a:gd name="connsiteY6" fmla="*/ 0 h 36259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7667 w 23276"/>
              <a:gd name="connsiteY3" fmla="*/ 18973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112"/>
              <a:gd name="connsiteX1" fmla="*/ 22148 w 23276"/>
              <a:gd name="connsiteY1" fmla="*/ 0 h 36112"/>
              <a:gd name="connsiteX2" fmla="*/ 23276 w 23276"/>
              <a:gd name="connsiteY2" fmla="*/ 19949 h 36112"/>
              <a:gd name="connsiteX3" fmla="*/ 15314 w 23276"/>
              <a:gd name="connsiteY3" fmla="*/ 23205 h 36112"/>
              <a:gd name="connsiteX4" fmla="*/ 7092 w 23276"/>
              <a:gd name="connsiteY4" fmla="*/ 26562 h 36112"/>
              <a:gd name="connsiteX5" fmla="*/ 0 w 23276"/>
              <a:gd name="connsiteY5" fmla="*/ 35496 h 36112"/>
              <a:gd name="connsiteX6" fmla="*/ 548 w 23276"/>
              <a:gd name="connsiteY6" fmla="*/ 0 h 36112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548 w 23276"/>
              <a:gd name="connsiteY0" fmla="*/ 0 h 36004"/>
              <a:gd name="connsiteX1" fmla="*/ 22148 w 23276"/>
              <a:gd name="connsiteY1" fmla="*/ 0 h 36004"/>
              <a:gd name="connsiteX2" fmla="*/ 23276 w 23276"/>
              <a:gd name="connsiteY2" fmla="*/ 19949 h 36004"/>
              <a:gd name="connsiteX3" fmla="*/ 15314 w 23276"/>
              <a:gd name="connsiteY3" fmla="*/ 23205 h 36004"/>
              <a:gd name="connsiteX4" fmla="*/ 7156 w 23276"/>
              <a:gd name="connsiteY4" fmla="*/ 23351 h 36004"/>
              <a:gd name="connsiteX5" fmla="*/ 0 w 23276"/>
              <a:gd name="connsiteY5" fmla="*/ 35496 h 36004"/>
              <a:gd name="connsiteX6" fmla="*/ 548 w 23276"/>
              <a:gd name="connsiteY6" fmla="*/ 0 h 36004"/>
              <a:gd name="connsiteX0" fmla="*/ 258 w 22986"/>
              <a:gd name="connsiteY0" fmla="*/ 0 h 27190"/>
              <a:gd name="connsiteX1" fmla="*/ 21858 w 22986"/>
              <a:gd name="connsiteY1" fmla="*/ 0 h 27190"/>
              <a:gd name="connsiteX2" fmla="*/ 22986 w 22986"/>
              <a:gd name="connsiteY2" fmla="*/ 19949 h 27190"/>
              <a:gd name="connsiteX3" fmla="*/ 15024 w 22986"/>
              <a:gd name="connsiteY3" fmla="*/ 23205 h 27190"/>
              <a:gd name="connsiteX4" fmla="*/ 6866 w 22986"/>
              <a:gd name="connsiteY4" fmla="*/ 23351 h 27190"/>
              <a:gd name="connsiteX5" fmla="*/ 0 w 22986"/>
              <a:gd name="connsiteY5" fmla="*/ 26155 h 27190"/>
              <a:gd name="connsiteX6" fmla="*/ 258 w 22986"/>
              <a:gd name="connsiteY6" fmla="*/ 0 h 27190"/>
              <a:gd name="connsiteX0" fmla="*/ 258 w 22986"/>
              <a:gd name="connsiteY0" fmla="*/ 0 h 26937"/>
              <a:gd name="connsiteX1" fmla="*/ 21858 w 22986"/>
              <a:gd name="connsiteY1" fmla="*/ 0 h 26937"/>
              <a:gd name="connsiteX2" fmla="*/ 22986 w 22986"/>
              <a:gd name="connsiteY2" fmla="*/ 19949 h 26937"/>
              <a:gd name="connsiteX3" fmla="*/ 15024 w 22986"/>
              <a:gd name="connsiteY3" fmla="*/ 23205 h 26937"/>
              <a:gd name="connsiteX4" fmla="*/ 6866 w 22986"/>
              <a:gd name="connsiteY4" fmla="*/ 20432 h 26937"/>
              <a:gd name="connsiteX5" fmla="*/ 0 w 22986"/>
              <a:gd name="connsiteY5" fmla="*/ 26155 h 26937"/>
              <a:gd name="connsiteX6" fmla="*/ 258 w 22986"/>
              <a:gd name="connsiteY6" fmla="*/ 0 h 26937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9388"/>
              <a:gd name="connsiteX1" fmla="*/ 21858 w 22986"/>
              <a:gd name="connsiteY1" fmla="*/ 0 h 29388"/>
              <a:gd name="connsiteX2" fmla="*/ 22986 w 22986"/>
              <a:gd name="connsiteY2" fmla="*/ 19949 h 29388"/>
              <a:gd name="connsiteX3" fmla="*/ 16056 w 22986"/>
              <a:gd name="connsiteY3" fmla="*/ 28313 h 29388"/>
              <a:gd name="connsiteX4" fmla="*/ 6866 w 22986"/>
              <a:gd name="connsiteY4" fmla="*/ 20432 h 29388"/>
              <a:gd name="connsiteX5" fmla="*/ 0 w 22986"/>
              <a:gd name="connsiteY5" fmla="*/ 26155 h 29388"/>
              <a:gd name="connsiteX6" fmla="*/ 258 w 22986"/>
              <a:gd name="connsiteY6" fmla="*/ 0 h 29388"/>
              <a:gd name="connsiteX0" fmla="*/ 258 w 22986"/>
              <a:gd name="connsiteY0" fmla="*/ 0 h 28853"/>
              <a:gd name="connsiteX1" fmla="*/ 21858 w 22986"/>
              <a:gd name="connsiteY1" fmla="*/ 0 h 28853"/>
              <a:gd name="connsiteX2" fmla="*/ 22986 w 22986"/>
              <a:gd name="connsiteY2" fmla="*/ 19949 h 28853"/>
              <a:gd name="connsiteX3" fmla="*/ 16056 w 22986"/>
              <a:gd name="connsiteY3" fmla="*/ 28313 h 28853"/>
              <a:gd name="connsiteX4" fmla="*/ 6866 w 22986"/>
              <a:gd name="connsiteY4" fmla="*/ 20432 h 28853"/>
              <a:gd name="connsiteX5" fmla="*/ 0 w 22986"/>
              <a:gd name="connsiteY5" fmla="*/ 26155 h 28853"/>
              <a:gd name="connsiteX6" fmla="*/ 258 w 22986"/>
              <a:gd name="connsiteY6" fmla="*/ 0 h 28853"/>
              <a:gd name="connsiteX0" fmla="*/ 97 w 22825"/>
              <a:gd name="connsiteY0" fmla="*/ 0 h 28853"/>
              <a:gd name="connsiteX1" fmla="*/ 21697 w 22825"/>
              <a:gd name="connsiteY1" fmla="*/ 0 h 28853"/>
              <a:gd name="connsiteX2" fmla="*/ 22825 w 22825"/>
              <a:gd name="connsiteY2" fmla="*/ 19949 h 28853"/>
              <a:gd name="connsiteX3" fmla="*/ 15895 w 22825"/>
              <a:gd name="connsiteY3" fmla="*/ 28313 h 28853"/>
              <a:gd name="connsiteX4" fmla="*/ 6705 w 22825"/>
              <a:gd name="connsiteY4" fmla="*/ 20432 h 28853"/>
              <a:gd name="connsiteX5" fmla="*/ 0 w 22825"/>
              <a:gd name="connsiteY5" fmla="*/ 19441 h 28853"/>
              <a:gd name="connsiteX6" fmla="*/ 97 w 22825"/>
              <a:gd name="connsiteY6" fmla="*/ 0 h 28853"/>
              <a:gd name="connsiteX0" fmla="*/ 97 w 22825"/>
              <a:gd name="connsiteY0" fmla="*/ 0 h 28338"/>
              <a:gd name="connsiteX1" fmla="*/ 21697 w 22825"/>
              <a:gd name="connsiteY1" fmla="*/ 0 h 28338"/>
              <a:gd name="connsiteX2" fmla="*/ 22825 w 22825"/>
              <a:gd name="connsiteY2" fmla="*/ 19949 h 28338"/>
              <a:gd name="connsiteX3" fmla="*/ 15895 w 22825"/>
              <a:gd name="connsiteY3" fmla="*/ 28313 h 28338"/>
              <a:gd name="connsiteX4" fmla="*/ 6705 w 22825"/>
              <a:gd name="connsiteY4" fmla="*/ 17659 h 28338"/>
              <a:gd name="connsiteX5" fmla="*/ 0 w 22825"/>
              <a:gd name="connsiteY5" fmla="*/ 19441 h 28338"/>
              <a:gd name="connsiteX6" fmla="*/ 97 w 22825"/>
              <a:gd name="connsiteY6" fmla="*/ 0 h 28338"/>
              <a:gd name="connsiteX0" fmla="*/ 97 w 22825"/>
              <a:gd name="connsiteY0" fmla="*/ 0 h 25604"/>
              <a:gd name="connsiteX1" fmla="*/ 21697 w 22825"/>
              <a:gd name="connsiteY1" fmla="*/ 0 h 25604"/>
              <a:gd name="connsiteX2" fmla="*/ 22825 w 22825"/>
              <a:gd name="connsiteY2" fmla="*/ 19949 h 25604"/>
              <a:gd name="connsiteX3" fmla="*/ 15992 w 22825"/>
              <a:gd name="connsiteY3" fmla="*/ 25540 h 25604"/>
              <a:gd name="connsiteX4" fmla="*/ 6705 w 22825"/>
              <a:gd name="connsiteY4" fmla="*/ 17659 h 25604"/>
              <a:gd name="connsiteX5" fmla="*/ 0 w 22825"/>
              <a:gd name="connsiteY5" fmla="*/ 19441 h 25604"/>
              <a:gd name="connsiteX6" fmla="*/ 97 w 22825"/>
              <a:gd name="connsiteY6" fmla="*/ 0 h 25604"/>
              <a:gd name="connsiteX0" fmla="*/ 57 w 22785"/>
              <a:gd name="connsiteY0" fmla="*/ 0 h 25604"/>
              <a:gd name="connsiteX1" fmla="*/ 21657 w 22785"/>
              <a:gd name="connsiteY1" fmla="*/ 0 h 25604"/>
              <a:gd name="connsiteX2" fmla="*/ 22785 w 22785"/>
              <a:gd name="connsiteY2" fmla="*/ 19949 h 25604"/>
              <a:gd name="connsiteX3" fmla="*/ 15952 w 22785"/>
              <a:gd name="connsiteY3" fmla="*/ 25540 h 25604"/>
              <a:gd name="connsiteX4" fmla="*/ 6665 w 22785"/>
              <a:gd name="connsiteY4" fmla="*/ 17659 h 25604"/>
              <a:gd name="connsiteX5" fmla="*/ 24 w 22785"/>
              <a:gd name="connsiteY5" fmla="*/ 23527 h 25604"/>
              <a:gd name="connsiteX6" fmla="*/ 57 w 22785"/>
              <a:gd name="connsiteY6" fmla="*/ 0 h 25604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  <a:gd name="connsiteX0" fmla="*/ 57 w 22398"/>
              <a:gd name="connsiteY0" fmla="*/ 0 h 25540"/>
              <a:gd name="connsiteX1" fmla="*/ 21657 w 22398"/>
              <a:gd name="connsiteY1" fmla="*/ 0 h 25540"/>
              <a:gd name="connsiteX2" fmla="*/ 22398 w 22398"/>
              <a:gd name="connsiteY2" fmla="*/ 17468 h 25540"/>
              <a:gd name="connsiteX3" fmla="*/ 15952 w 22398"/>
              <a:gd name="connsiteY3" fmla="*/ 25540 h 25540"/>
              <a:gd name="connsiteX4" fmla="*/ 6665 w 22398"/>
              <a:gd name="connsiteY4" fmla="*/ 17659 h 25540"/>
              <a:gd name="connsiteX5" fmla="*/ 24 w 22398"/>
              <a:gd name="connsiteY5" fmla="*/ 23527 h 25540"/>
              <a:gd name="connsiteX6" fmla="*/ 57 w 22398"/>
              <a:gd name="connsiteY6" fmla="*/ 0 h 2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98" h="25540">
                <a:moveTo>
                  <a:pt x="57" y="0"/>
                </a:moveTo>
                <a:lnTo>
                  <a:pt x="21657" y="0"/>
                </a:lnTo>
                <a:lnTo>
                  <a:pt x="22398" y="17468"/>
                </a:lnTo>
                <a:cubicBezTo>
                  <a:pt x="21431" y="22187"/>
                  <a:pt x="18574" y="25508"/>
                  <a:pt x="15952" y="25540"/>
                </a:cubicBezTo>
                <a:cubicBezTo>
                  <a:pt x="13330" y="25572"/>
                  <a:pt x="9502" y="17970"/>
                  <a:pt x="6665" y="17659"/>
                </a:cubicBezTo>
                <a:cubicBezTo>
                  <a:pt x="3828" y="17348"/>
                  <a:pt x="658" y="27054"/>
                  <a:pt x="24" y="23527"/>
                </a:cubicBezTo>
                <a:cubicBezTo>
                  <a:pt x="207" y="11695"/>
                  <a:pt x="-126" y="11832"/>
                  <a:pt x="5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6" name="Text Placeholder 19"/>
          <p:cNvSpPr>
            <a:spLocks noGrp="1"/>
          </p:cNvSpPr>
          <p:nvPr>
            <p:ph type="body" sz="quarter" idx="15"/>
          </p:nvPr>
        </p:nvSpPr>
        <p:spPr>
          <a:xfrm>
            <a:off x="498203" y="742121"/>
            <a:ext cx="2528126" cy="2199861"/>
          </a:xfrm>
        </p:spPr>
        <p:txBody>
          <a:bodyPr anchor="b">
            <a:normAutofit/>
          </a:bodyPr>
          <a:lstStyle>
            <a:lvl1pPr>
              <a:defRPr sz="32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5695711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dark blue background">
    <p:bg>
      <p:bgPr>
        <a:solidFill>
          <a:srgbClr val="0225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40800" y="6477001"/>
            <a:ext cx="284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176422" y="1556084"/>
            <a:ext cx="10095831" cy="33688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8" name="Text Placeholder 19"/>
          <p:cNvSpPr>
            <a:spLocks noGrp="1"/>
          </p:cNvSpPr>
          <p:nvPr>
            <p:ph type="body" sz="quarter" idx="15"/>
          </p:nvPr>
        </p:nvSpPr>
        <p:spPr>
          <a:xfrm>
            <a:off x="692152" y="304800"/>
            <a:ext cx="10890249" cy="1128036"/>
          </a:xfrm>
        </p:spPr>
        <p:txBody>
          <a:bodyPr anchor="b">
            <a:normAutofit/>
          </a:bodyPr>
          <a:lstStyle>
            <a:lvl1pPr>
              <a:defRPr sz="3200" b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3"/>
          </p:nvPr>
        </p:nvSpPr>
        <p:spPr>
          <a:xfrm>
            <a:off x="692152" y="1608668"/>
            <a:ext cx="10890248" cy="4258733"/>
          </a:xfrm>
        </p:spPr>
        <p:txBody>
          <a:bodyPr/>
          <a:lstStyle>
            <a:lvl1pPr marL="0" indent="0">
              <a:spcBef>
                <a:spcPts val="0"/>
              </a:spcBef>
              <a:spcAft>
                <a:spcPts val="1200"/>
              </a:spcAft>
              <a:buNone/>
              <a:defRPr>
                <a:solidFill>
                  <a:srgbClr val="02255B"/>
                </a:solidFill>
              </a:defRPr>
            </a:lvl1pPr>
            <a:lvl2pPr marL="384048" indent="-182880"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1200"/>
              </a:spcAft>
              <a:buClr>
                <a:srgbClr val="E15829"/>
              </a:buClr>
              <a:defRPr>
                <a:solidFill>
                  <a:srgbClr val="77777F"/>
                </a:solidFill>
              </a:defRPr>
            </a:lvl3pPr>
            <a:lvl4pPr marL="749808" indent="-182880"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1200"/>
              </a:spcAft>
              <a:buClr>
                <a:srgbClr val="00839B"/>
              </a:buClr>
              <a:defRPr>
                <a:solidFill>
                  <a:srgbClr val="77777F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19611595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>
            <p:custDataLst>
              <p:tags r:id="rId2"/>
            </p:custDataLst>
          </p:nvPr>
        </p:nvSpPr>
        <p:spPr>
          <a:xfrm>
            <a:off x="1" y="4953000"/>
            <a:ext cx="12188825" cy="1905000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3"/>
            </p:custDataLst>
          </p:nvPr>
        </p:nvSpPr>
        <p:spPr>
          <a:xfrm>
            <a:off x="17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1097280" y="5074920"/>
            <a:ext cx="10119360" cy="822960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  <p:custDataLst>
              <p:tags r:id="rId5"/>
            </p:custDataLst>
          </p:nvPr>
        </p:nvSpPr>
        <p:spPr>
          <a:xfrm>
            <a:off x="17" y="0"/>
            <a:ext cx="12191985" cy="4915076"/>
          </a:xfr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lIns="457200" tIns="457200" anchor="t"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  <p:custDataLst>
              <p:tags r:id="rId6"/>
            </p:custDataLst>
          </p:nvPr>
        </p:nvSpPr>
        <p:spPr>
          <a:xfrm>
            <a:off x="1097279" y="5907024"/>
            <a:ext cx="10119360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  <p:custDataLst>
              <p:tags r:id="rId7"/>
            </p:custDataLst>
          </p:nvPr>
        </p:nvSpPr>
        <p:spPr/>
        <p:txBody>
          <a:bodyPr/>
          <a:lstStyle/>
          <a:p>
            <a:fld id="{AE5E71E6-94FE-4B6C-95E2-FEC2AE40DF31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8"/>
            </p:custDataLst>
          </p:nvPr>
        </p:nvSpPr>
        <p:spPr/>
        <p:txBody>
          <a:bodyPr/>
          <a:lstStyle/>
          <a:p>
            <a:r>
              <a:rPr lang="en-US" dirty="0"/>
              <a:t>TeamSTEPPS 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49683742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1871098147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7" y="6400800"/>
            <a:ext cx="12188825" cy="457200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" y="6355549"/>
            <a:ext cx="12188825" cy="839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5228" y="61598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3200" b="0">
                <a:solidFill>
                  <a:srgbClr val="77777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1" y="4357263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1800" cap="none" spc="0" baseline="0">
                <a:solidFill>
                  <a:srgbClr val="E15829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DBC1E9-EA5E-485F-83F9-FEC234F793CF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TeamSTEPPS 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49450460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7" y="6400800"/>
            <a:ext cx="12188825" cy="457200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7" y="6334316"/>
            <a:ext cx="12188825" cy="136227"/>
          </a:xfrm>
          <a:prstGeom prst="rect">
            <a:avLst/>
          </a:prstGeom>
          <a:solidFill>
            <a:srgbClr val="0083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custDataLst>
      <p:tags r:id="rId1"/>
    </p:custDataLst>
    <p:extLst>
      <p:ext uri="{BB962C8B-B14F-4D97-AF65-F5344CB8AC3E}">
        <p14:creationId xmlns:p14="http://schemas.microsoft.com/office/powerpoint/2010/main" val="1111346433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oran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7" y="6398324"/>
            <a:ext cx="12188825" cy="45967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7" y="6334316"/>
            <a:ext cx="12188825" cy="12072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custDataLst>
      <p:tags r:id="rId1"/>
    </p:custDataLst>
    <p:extLst>
      <p:ext uri="{BB962C8B-B14F-4D97-AF65-F5344CB8AC3E}">
        <p14:creationId xmlns:p14="http://schemas.microsoft.com/office/powerpoint/2010/main" val="3504977555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7" y="6400800"/>
            <a:ext cx="12188825" cy="457200"/>
          </a:xfrm>
          <a:prstGeom prst="rect">
            <a:avLst/>
          </a:prstGeom>
          <a:solidFill>
            <a:srgbClr val="7777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7" y="6334316"/>
            <a:ext cx="12188825" cy="136227"/>
          </a:xfrm>
          <a:prstGeom prst="rect">
            <a:avLst/>
          </a:prstGeom>
          <a:solidFill>
            <a:srgbClr val="0225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custDataLst>
      <p:tags r:id="rId1"/>
    </p:custDataLst>
    <p:extLst>
      <p:ext uri="{BB962C8B-B14F-4D97-AF65-F5344CB8AC3E}">
        <p14:creationId xmlns:p14="http://schemas.microsoft.com/office/powerpoint/2010/main" val="3530941074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003095" y="6472051"/>
            <a:ext cx="2527810" cy="365125"/>
          </a:xfrm>
        </p:spPr>
        <p:txBody>
          <a:bodyPr/>
          <a:lstStyle>
            <a:lvl1pPr algn="l">
              <a:defRPr/>
            </a:lvl1pPr>
          </a:lstStyle>
          <a:p>
            <a:pPr algn="ctr"/>
            <a:r>
              <a:rPr lang="en-US" dirty="0"/>
              <a:t>TeamSTEPPS 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0608383" y="6459787"/>
            <a:ext cx="1312025" cy="365125"/>
          </a:xfrm>
        </p:spPr>
        <p:txBody>
          <a:bodyPr/>
          <a:lstStyle/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3405" y="6481303"/>
            <a:ext cx="1732213" cy="31494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664363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78;p60">
            <a:extLst>
              <a:ext uri="{FF2B5EF4-FFF2-40B4-BE49-F238E27FC236}">
                <a16:creationId xmlns:a16="http://schemas.microsoft.com/office/drawing/2014/main" id="{BD47216F-522E-CBE3-3C41-627862512A7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479;p60">
              <a:extLst>
                <a:ext uri="{FF2B5EF4-FFF2-40B4-BE49-F238E27FC236}">
                  <a16:creationId xmlns:a16="http://schemas.microsoft.com/office/drawing/2014/main" id="{3F880F0F-6F32-3C75-41EC-E889F948CDB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480;p60">
              <a:extLst>
                <a:ext uri="{FF2B5EF4-FFF2-40B4-BE49-F238E27FC236}">
                  <a16:creationId xmlns:a16="http://schemas.microsoft.com/office/drawing/2014/main" id="{FDED0F50-E1C4-89A2-00D2-C9C698FF27D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481;p60">
                <a:extLst>
                  <a:ext uri="{FF2B5EF4-FFF2-40B4-BE49-F238E27FC236}">
                    <a16:creationId xmlns:a16="http://schemas.microsoft.com/office/drawing/2014/main" id="{71720B79-EDB0-59D5-AEEB-C8D103D854A2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482;p60">
                <a:extLst>
                  <a:ext uri="{FF2B5EF4-FFF2-40B4-BE49-F238E27FC236}">
                    <a16:creationId xmlns:a16="http://schemas.microsoft.com/office/drawing/2014/main" id="{26E2717D-F876-E6BE-9890-E58C70C55D1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483;p60">
            <a:extLst>
              <a:ext uri="{FF2B5EF4-FFF2-40B4-BE49-F238E27FC236}">
                <a16:creationId xmlns:a16="http://schemas.microsoft.com/office/drawing/2014/main" id="{4C23DC6C-E1FC-095D-EB99-25D0EB79E8D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484;p60">
            <a:extLst>
              <a:ext uri="{FF2B5EF4-FFF2-40B4-BE49-F238E27FC236}">
                <a16:creationId xmlns:a16="http://schemas.microsoft.com/office/drawing/2014/main" id="{94E47C03-1131-6CA0-7A88-A501A5BAD3A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485;p60">
            <a:extLst>
              <a:ext uri="{FF2B5EF4-FFF2-40B4-BE49-F238E27FC236}">
                <a16:creationId xmlns:a16="http://schemas.microsoft.com/office/drawing/2014/main" id="{FC4EB2C9-B746-F024-7B6C-32EA161AA1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486;p60">
            <a:extLst>
              <a:ext uri="{FF2B5EF4-FFF2-40B4-BE49-F238E27FC236}">
                <a16:creationId xmlns:a16="http://schemas.microsoft.com/office/drawing/2014/main" id="{3F550BD5-3B86-533D-7DC0-5AE65094F8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487;p60">
            <a:extLst>
              <a:ext uri="{FF2B5EF4-FFF2-40B4-BE49-F238E27FC236}">
                <a16:creationId xmlns:a16="http://schemas.microsoft.com/office/drawing/2014/main" id="{868DE4D7-2D7B-7491-380F-0E9CF5A33D0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488;p60">
            <a:extLst>
              <a:ext uri="{FF2B5EF4-FFF2-40B4-BE49-F238E27FC236}">
                <a16:creationId xmlns:a16="http://schemas.microsoft.com/office/drawing/2014/main" id="{F939F7DE-31C8-721A-81A6-12E0C31518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5F0572-CEAA-4DD9-BE22-5E7B87865A7D}" type="slidenum">
              <a:t>‹#›</a:t>
            </a:fld>
            <a:endParaRPr lang="en-US"/>
          </a:p>
        </p:txBody>
      </p:sp>
      <p:cxnSp>
        <p:nvCxnSpPr>
          <p:cNvPr id="13" name="Google Shape;489;p60">
            <a:extLst>
              <a:ext uri="{FF2B5EF4-FFF2-40B4-BE49-F238E27FC236}">
                <a16:creationId xmlns:a16="http://schemas.microsoft.com/office/drawing/2014/main" id="{D46221A4-0DF5-C5D5-E7AD-916DBB006DB9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490;p60">
            <a:extLst>
              <a:ext uri="{FF2B5EF4-FFF2-40B4-BE49-F238E27FC236}">
                <a16:creationId xmlns:a16="http://schemas.microsoft.com/office/drawing/2014/main" id="{2BA0299C-DD42-685C-5668-2ED8594CF34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031882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57376940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92;p61">
            <a:extLst>
              <a:ext uri="{FF2B5EF4-FFF2-40B4-BE49-F238E27FC236}">
                <a16:creationId xmlns:a16="http://schemas.microsoft.com/office/drawing/2014/main" id="{CB340F56-607C-38A1-4693-0BCAB79689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493;p61">
            <a:extLst>
              <a:ext uri="{FF2B5EF4-FFF2-40B4-BE49-F238E27FC236}">
                <a16:creationId xmlns:a16="http://schemas.microsoft.com/office/drawing/2014/main" id="{F9518822-5937-C84B-A8DF-F0C5BE90365B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494;p61">
            <a:extLst>
              <a:ext uri="{FF2B5EF4-FFF2-40B4-BE49-F238E27FC236}">
                <a16:creationId xmlns:a16="http://schemas.microsoft.com/office/drawing/2014/main" id="{C3E2AA4D-6D1A-6294-B04E-C9A251EAC528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495;p61">
              <a:extLst>
                <a:ext uri="{FF2B5EF4-FFF2-40B4-BE49-F238E27FC236}">
                  <a16:creationId xmlns:a16="http://schemas.microsoft.com/office/drawing/2014/main" id="{6A779714-5CD1-15E7-619A-BB09261F48B8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496;p61">
              <a:extLst>
                <a:ext uri="{FF2B5EF4-FFF2-40B4-BE49-F238E27FC236}">
                  <a16:creationId xmlns:a16="http://schemas.microsoft.com/office/drawing/2014/main" id="{DBA298B4-0103-F6CC-FBE5-15A200A54600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498;p61">
            <a:extLst>
              <a:ext uri="{FF2B5EF4-FFF2-40B4-BE49-F238E27FC236}">
                <a16:creationId xmlns:a16="http://schemas.microsoft.com/office/drawing/2014/main" id="{EDD95B28-42DE-B04C-C9C3-957074F0DC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6535599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6B9FD0-C419-BE38-D6BE-853DEB8380B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A72E14-966E-69BA-2AB7-814DAFE6A4B3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DB5A12-FC20-4BC4-BCD7-5E964AD45337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522B8D6-1516-B317-3505-BEE8DDC8E16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29D7EE-89AD-5610-162D-AD165509AB7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5D4841-525E-4E69-AF8F-86389F52A55D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54504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00;p62">
            <a:extLst>
              <a:ext uri="{FF2B5EF4-FFF2-40B4-BE49-F238E27FC236}">
                <a16:creationId xmlns:a16="http://schemas.microsoft.com/office/drawing/2014/main" id="{97352FDB-9438-0B0C-55E0-9138A6DF9B70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501;p62">
              <a:extLst>
                <a:ext uri="{FF2B5EF4-FFF2-40B4-BE49-F238E27FC236}">
                  <a16:creationId xmlns:a16="http://schemas.microsoft.com/office/drawing/2014/main" id="{0A562556-C2B1-3BFB-F52B-FAB4A34079E2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02;p62">
              <a:extLst>
                <a:ext uri="{FF2B5EF4-FFF2-40B4-BE49-F238E27FC236}">
                  <a16:creationId xmlns:a16="http://schemas.microsoft.com/office/drawing/2014/main" id="{D025EEFB-744D-D1A8-75C0-8DF2A5B692A2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503;p62">
            <a:extLst>
              <a:ext uri="{FF2B5EF4-FFF2-40B4-BE49-F238E27FC236}">
                <a16:creationId xmlns:a16="http://schemas.microsoft.com/office/drawing/2014/main" id="{312CE8EB-2476-0101-DD50-DB4D5046CFE0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504;p62">
            <a:extLst>
              <a:ext uri="{FF2B5EF4-FFF2-40B4-BE49-F238E27FC236}">
                <a16:creationId xmlns:a16="http://schemas.microsoft.com/office/drawing/2014/main" id="{7F5924E0-B6C2-ED3F-E590-212269F4B53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505;p62">
            <a:extLst>
              <a:ext uri="{FF2B5EF4-FFF2-40B4-BE49-F238E27FC236}">
                <a16:creationId xmlns:a16="http://schemas.microsoft.com/office/drawing/2014/main" id="{BD644EA7-E76C-C503-BCA9-8D7514F1A4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506;p62">
            <a:extLst>
              <a:ext uri="{FF2B5EF4-FFF2-40B4-BE49-F238E27FC236}">
                <a16:creationId xmlns:a16="http://schemas.microsoft.com/office/drawing/2014/main" id="{BB20B8D6-3D08-DBB8-0B99-80296142F9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5515793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9;p63">
            <a:extLst>
              <a:ext uri="{FF2B5EF4-FFF2-40B4-BE49-F238E27FC236}">
                <a16:creationId xmlns:a16="http://schemas.microsoft.com/office/drawing/2014/main" id="{0E1D56A8-AEA1-1611-B4AF-1622D336CBE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BC39ED-A476-4CDD-A867-E89176220470}" type="slidenum">
              <a:t>‹#›</a:t>
            </a:fld>
            <a:endParaRPr lang="en-US"/>
          </a:p>
        </p:txBody>
      </p:sp>
      <p:cxnSp>
        <p:nvCxnSpPr>
          <p:cNvPr id="3" name="Google Shape;510;p63">
            <a:extLst>
              <a:ext uri="{FF2B5EF4-FFF2-40B4-BE49-F238E27FC236}">
                <a16:creationId xmlns:a16="http://schemas.microsoft.com/office/drawing/2014/main" id="{62AEFAE8-5626-4620-DC02-DA582C911F7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511;p63">
            <a:extLst>
              <a:ext uri="{FF2B5EF4-FFF2-40B4-BE49-F238E27FC236}">
                <a16:creationId xmlns:a16="http://schemas.microsoft.com/office/drawing/2014/main" id="{4ECE8C42-807D-837D-D781-9E14D98FBEC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12;p63">
            <a:extLst>
              <a:ext uri="{FF2B5EF4-FFF2-40B4-BE49-F238E27FC236}">
                <a16:creationId xmlns:a16="http://schemas.microsoft.com/office/drawing/2014/main" id="{35808A07-EAD9-E9BE-34C5-76DA3090BC7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513;p63">
              <a:extLst>
                <a:ext uri="{FF2B5EF4-FFF2-40B4-BE49-F238E27FC236}">
                  <a16:creationId xmlns:a16="http://schemas.microsoft.com/office/drawing/2014/main" id="{45CD37E9-87A4-68E1-AAD6-0071F9CCB4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514;p63">
              <a:extLst>
                <a:ext uri="{FF2B5EF4-FFF2-40B4-BE49-F238E27FC236}">
                  <a16:creationId xmlns:a16="http://schemas.microsoft.com/office/drawing/2014/main" id="{936E816A-4012-79A0-2F2C-258C12D86F89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515;p63">
                <a:extLst>
                  <a:ext uri="{FF2B5EF4-FFF2-40B4-BE49-F238E27FC236}">
                    <a16:creationId xmlns:a16="http://schemas.microsoft.com/office/drawing/2014/main" id="{E8355F91-7F06-F65D-3CFF-D2637C344BD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516;p63">
                <a:extLst>
                  <a:ext uri="{FF2B5EF4-FFF2-40B4-BE49-F238E27FC236}">
                    <a16:creationId xmlns:a16="http://schemas.microsoft.com/office/drawing/2014/main" id="{0D9FFEC8-15D7-63E1-AA69-024872C391F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174703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18;p64">
            <a:extLst>
              <a:ext uri="{FF2B5EF4-FFF2-40B4-BE49-F238E27FC236}">
                <a16:creationId xmlns:a16="http://schemas.microsoft.com/office/drawing/2014/main" id="{1CA62CD0-0384-25EF-AD4F-87AF4655F68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19;p64">
              <a:extLst>
                <a:ext uri="{FF2B5EF4-FFF2-40B4-BE49-F238E27FC236}">
                  <a16:creationId xmlns:a16="http://schemas.microsoft.com/office/drawing/2014/main" id="{0B567B75-A19D-9BE3-E7E2-B874239892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20;p64">
              <a:extLst>
                <a:ext uri="{FF2B5EF4-FFF2-40B4-BE49-F238E27FC236}">
                  <a16:creationId xmlns:a16="http://schemas.microsoft.com/office/drawing/2014/main" id="{935AE5EB-B5AE-11D9-180F-06F6F6968F0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21;p64">
                <a:extLst>
                  <a:ext uri="{FF2B5EF4-FFF2-40B4-BE49-F238E27FC236}">
                    <a16:creationId xmlns:a16="http://schemas.microsoft.com/office/drawing/2014/main" id="{A47DEB42-5621-50CB-BE50-14768C8F5A6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22;p64">
                <a:extLst>
                  <a:ext uri="{FF2B5EF4-FFF2-40B4-BE49-F238E27FC236}">
                    <a16:creationId xmlns:a16="http://schemas.microsoft.com/office/drawing/2014/main" id="{14EBFCDC-16C5-5D96-5740-EC94D87B394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23;p64">
            <a:extLst>
              <a:ext uri="{FF2B5EF4-FFF2-40B4-BE49-F238E27FC236}">
                <a16:creationId xmlns:a16="http://schemas.microsoft.com/office/drawing/2014/main" id="{ED456806-2C85-4B36-C2AB-D612BA5CD8D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24;p64">
            <a:extLst>
              <a:ext uri="{FF2B5EF4-FFF2-40B4-BE49-F238E27FC236}">
                <a16:creationId xmlns:a16="http://schemas.microsoft.com/office/drawing/2014/main" id="{36502EED-79F7-44CA-DC1D-1A72E5EF608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E396AF-FA61-4961-8AD8-A0142B2F124C}" type="slidenum">
              <a:t>‹#›</a:t>
            </a:fld>
            <a:endParaRPr lang="en-US"/>
          </a:p>
        </p:txBody>
      </p:sp>
      <p:cxnSp>
        <p:nvCxnSpPr>
          <p:cNvPr id="9" name="Google Shape;525;p64">
            <a:extLst>
              <a:ext uri="{FF2B5EF4-FFF2-40B4-BE49-F238E27FC236}">
                <a16:creationId xmlns:a16="http://schemas.microsoft.com/office/drawing/2014/main" id="{7EFE1848-80F4-B4E3-0897-78B9EE7AF534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526;p64">
            <a:extLst>
              <a:ext uri="{FF2B5EF4-FFF2-40B4-BE49-F238E27FC236}">
                <a16:creationId xmlns:a16="http://schemas.microsoft.com/office/drawing/2014/main" id="{A5F7D8C9-3E85-2E88-71C2-D6B38B23008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17598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8;p65">
            <a:extLst>
              <a:ext uri="{FF2B5EF4-FFF2-40B4-BE49-F238E27FC236}">
                <a16:creationId xmlns:a16="http://schemas.microsoft.com/office/drawing/2014/main" id="{5661B8DF-A564-EE6B-8CA5-F1994E0260FC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529;p65">
            <a:extLst>
              <a:ext uri="{FF2B5EF4-FFF2-40B4-BE49-F238E27FC236}">
                <a16:creationId xmlns:a16="http://schemas.microsoft.com/office/drawing/2014/main" id="{C81C4C4A-9461-D6D6-1B7E-4901D437ECD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530;p65">
            <a:extLst>
              <a:ext uri="{FF2B5EF4-FFF2-40B4-BE49-F238E27FC236}">
                <a16:creationId xmlns:a16="http://schemas.microsoft.com/office/drawing/2014/main" id="{E06D5773-B635-2E61-3B6D-E94FBAA7BDA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532;p65">
            <a:extLst>
              <a:ext uri="{FF2B5EF4-FFF2-40B4-BE49-F238E27FC236}">
                <a16:creationId xmlns:a16="http://schemas.microsoft.com/office/drawing/2014/main" id="{1B8EFE19-81AE-CDDF-D03D-BF21B165EB2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533;p65">
              <a:extLst>
                <a:ext uri="{FF2B5EF4-FFF2-40B4-BE49-F238E27FC236}">
                  <a16:creationId xmlns:a16="http://schemas.microsoft.com/office/drawing/2014/main" id="{FE891260-151F-6A85-8963-D9D06F15F0B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534;p65">
              <a:extLst>
                <a:ext uri="{FF2B5EF4-FFF2-40B4-BE49-F238E27FC236}">
                  <a16:creationId xmlns:a16="http://schemas.microsoft.com/office/drawing/2014/main" id="{78EDC55E-E858-304C-3A74-468893E5646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535;p65">
              <a:extLst>
                <a:ext uri="{FF2B5EF4-FFF2-40B4-BE49-F238E27FC236}">
                  <a16:creationId xmlns:a16="http://schemas.microsoft.com/office/drawing/2014/main" id="{FEB164FE-3423-C33C-1639-71ABF4C67C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9450309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5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37;p66">
            <a:extLst>
              <a:ext uri="{FF2B5EF4-FFF2-40B4-BE49-F238E27FC236}">
                <a16:creationId xmlns:a16="http://schemas.microsoft.com/office/drawing/2014/main" id="{82986B69-010F-2EFA-118F-2ACA5C7550F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538;p66">
              <a:extLst>
                <a:ext uri="{FF2B5EF4-FFF2-40B4-BE49-F238E27FC236}">
                  <a16:creationId xmlns:a16="http://schemas.microsoft.com/office/drawing/2014/main" id="{F10C6711-BE54-A2EF-9395-FFB392A43C88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539;p66">
              <a:extLst>
                <a:ext uri="{FF2B5EF4-FFF2-40B4-BE49-F238E27FC236}">
                  <a16:creationId xmlns:a16="http://schemas.microsoft.com/office/drawing/2014/main" id="{4250376B-D1C2-EF89-625C-31B56B78DCA2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540;p66">
              <a:extLst>
                <a:ext uri="{FF2B5EF4-FFF2-40B4-BE49-F238E27FC236}">
                  <a16:creationId xmlns:a16="http://schemas.microsoft.com/office/drawing/2014/main" id="{667F1FA4-52D1-F80B-430F-FB45A0A2347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541;p66">
              <a:extLst>
                <a:ext uri="{FF2B5EF4-FFF2-40B4-BE49-F238E27FC236}">
                  <a16:creationId xmlns:a16="http://schemas.microsoft.com/office/drawing/2014/main" id="{D308183C-C6FE-343C-8BDC-9A16A060DD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542;p66">
            <a:extLst>
              <a:ext uri="{FF2B5EF4-FFF2-40B4-BE49-F238E27FC236}">
                <a16:creationId xmlns:a16="http://schemas.microsoft.com/office/drawing/2014/main" id="{57275CED-F1CA-02F2-F4D6-FC5147A4AA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43;p66">
            <a:extLst>
              <a:ext uri="{FF2B5EF4-FFF2-40B4-BE49-F238E27FC236}">
                <a16:creationId xmlns:a16="http://schemas.microsoft.com/office/drawing/2014/main" id="{179761CE-21C7-4096-0B01-DD206218A77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58840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45;p67">
            <a:extLst>
              <a:ext uri="{FF2B5EF4-FFF2-40B4-BE49-F238E27FC236}">
                <a16:creationId xmlns:a16="http://schemas.microsoft.com/office/drawing/2014/main" id="{766F80AB-296B-E61B-AFF2-B51E5CB18E3C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546;p67">
            <a:extLst>
              <a:ext uri="{FF2B5EF4-FFF2-40B4-BE49-F238E27FC236}">
                <a16:creationId xmlns:a16="http://schemas.microsoft.com/office/drawing/2014/main" id="{D4363064-1A98-0D2B-BDB1-817B6E7D3B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547;p67">
            <a:extLst>
              <a:ext uri="{FF2B5EF4-FFF2-40B4-BE49-F238E27FC236}">
                <a16:creationId xmlns:a16="http://schemas.microsoft.com/office/drawing/2014/main" id="{A27BCE5A-4A15-9258-1801-43A3B8339B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548;p67">
            <a:extLst>
              <a:ext uri="{FF2B5EF4-FFF2-40B4-BE49-F238E27FC236}">
                <a16:creationId xmlns:a16="http://schemas.microsoft.com/office/drawing/2014/main" id="{EA639DC5-53DC-501E-14B8-A2858101F5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FCB319C-F40E-4FD2-8FD2-FC15C0C6BF29}" type="slidenum">
              <a:t>‹#›</a:t>
            </a:fld>
            <a:endParaRPr lang="en-US"/>
          </a:p>
        </p:txBody>
      </p:sp>
      <p:cxnSp>
        <p:nvCxnSpPr>
          <p:cNvPr id="6" name="Google Shape;549;p67">
            <a:extLst>
              <a:ext uri="{FF2B5EF4-FFF2-40B4-BE49-F238E27FC236}">
                <a16:creationId xmlns:a16="http://schemas.microsoft.com/office/drawing/2014/main" id="{49EA3067-7846-980E-5686-94496631159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550;p67">
            <a:extLst>
              <a:ext uri="{FF2B5EF4-FFF2-40B4-BE49-F238E27FC236}">
                <a16:creationId xmlns:a16="http://schemas.microsoft.com/office/drawing/2014/main" id="{786C9CE6-7F46-61B6-EBD7-EB4EB4DD0C0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551;p67">
            <a:extLst>
              <a:ext uri="{FF2B5EF4-FFF2-40B4-BE49-F238E27FC236}">
                <a16:creationId xmlns:a16="http://schemas.microsoft.com/office/drawing/2014/main" id="{3B8BE8CD-E333-DAA9-2398-BCE38DC695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552;p67">
              <a:extLst>
                <a:ext uri="{FF2B5EF4-FFF2-40B4-BE49-F238E27FC236}">
                  <a16:creationId xmlns:a16="http://schemas.microsoft.com/office/drawing/2014/main" id="{C556AD3C-4867-9231-6E9D-3C98C96CFEB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553;p67">
              <a:extLst>
                <a:ext uri="{FF2B5EF4-FFF2-40B4-BE49-F238E27FC236}">
                  <a16:creationId xmlns:a16="http://schemas.microsoft.com/office/drawing/2014/main" id="{99BFCCBB-E992-0E75-7D48-748EE645978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554;p67">
                <a:extLst>
                  <a:ext uri="{FF2B5EF4-FFF2-40B4-BE49-F238E27FC236}">
                    <a16:creationId xmlns:a16="http://schemas.microsoft.com/office/drawing/2014/main" id="{5A99B3C3-A5A1-701A-4D2A-CC62ED62CD8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555;p67">
                <a:extLst>
                  <a:ext uri="{FF2B5EF4-FFF2-40B4-BE49-F238E27FC236}">
                    <a16:creationId xmlns:a16="http://schemas.microsoft.com/office/drawing/2014/main" id="{F5E2113F-4633-662F-C61C-C6462C3E255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556;p67" descr="Open quotation mark with solid fill">
            <a:extLst>
              <a:ext uri="{FF2B5EF4-FFF2-40B4-BE49-F238E27FC236}">
                <a16:creationId xmlns:a16="http://schemas.microsoft.com/office/drawing/2014/main" id="{3AF76DC2-94AB-F863-ABD1-41A0BA6C57EA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8203756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58;p68">
            <a:extLst>
              <a:ext uri="{FF2B5EF4-FFF2-40B4-BE49-F238E27FC236}">
                <a16:creationId xmlns:a16="http://schemas.microsoft.com/office/drawing/2014/main" id="{57F459F6-3FC0-4E4C-8E07-56FC19B79C0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59;p68">
              <a:extLst>
                <a:ext uri="{FF2B5EF4-FFF2-40B4-BE49-F238E27FC236}">
                  <a16:creationId xmlns:a16="http://schemas.microsoft.com/office/drawing/2014/main" id="{20DB8EBE-BDC9-726C-11A8-6CCDFA31B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60;p68">
              <a:extLst>
                <a:ext uri="{FF2B5EF4-FFF2-40B4-BE49-F238E27FC236}">
                  <a16:creationId xmlns:a16="http://schemas.microsoft.com/office/drawing/2014/main" id="{1C72DE85-AC1B-FABE-E9C4-B48CAD6771DE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61;p68">
                <a:extLst>
                  <a:ext uri="{FF2B5EF4-FFF2-40B4-BE49-F238E27FC236}">
                    <a16:creationId xmlns:a16="http://schemas.microsoft.com/office/drawing/2014/main" id="{50770EBF-3213-DF27-3BE5-5AADF95880B8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62;p68">
                <a:extLst>
                  <a:ext uri="{FF2B5EF4-FFF2-40B4-BE49-F238E27FC236}">
                    <a16:creationId xmlns:a16="http://schemas.microsoft.com/office/drawing/2014/main" id="{AB23CD43-FF69-1139-E3E9-3C5DF28EC771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63;p68">
            <a:extLst>
              <a:ext uri="{FF2B5EF4-FFF2-40B4-BE49-F238E27FC236}">
                <a16:creationId xmlns:a16="http://schemas.microsoft.com/office/drawing/2014/main" id="{ADBD2273-2602-43BE-C232-CAC67D1DF09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64;p68">
            <a:extLst>
              <a:ext uri="{FF2B5EF4-FFF2-40B4-BE49-F238E27FC236}">
                <a16:creationId xmlns:a16="http://schemas.microsoft.com/office/drawing/2014/main" id="{3A795EF1-AD5A-9484-5FE6-F8D489F817C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565;p68">
            <a:extLst>
              <a:ext uri="{FF2B5EF4-FFF2-40B4-BE49-F238E27FC236}">
                <a16:creationId xmlns:a16="http://schemas.microsoft.com/office/drawing/2014/main" id="{4CD835CE-3460-CC93-A623-6E103F64646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C92BF4C-7A3F-404B-B9EF-FD26966701AA}" type="slidenum">
              <a:t>‹#›</a:t>
            </a:fld>
            <a:endParaRPr lang="en-US"/>
          </a:p>
        </p:txBody>
      </p:sp>
      <p:cxnSp>
        <p:nvCxnSpPr>
          <p:cNvPr id="10" name="Google Shape;566;p68">
            <a:extLst>
              <a:ext uri="{FF2B5EF4-FFF2-40B4-BE49-F238E27FC236}">
                <a16:creationId xmlns:a16="http://schemas.microsoft.com/office/drawing/2014/main" id="{0FD5708B-B1F4-0A6B-1BA6-876234A919F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567;p68">
            <a:extLst>
              <a:ext uri="{FF2B5EF4-FFF2-40B4-BE49-F238E27FC236}">
                <a16:creationId xmlns:a16="http://schemas.microsoft.com/office/drawing/2014/main" id="{5F7EC295-AA75-29A6-5580-5B5C85C72C9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6690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9;p69">
            <a:extLst>
              <a:ext uri="{FF2B5EF4-FFF2-40B4-BE49-F238E27FC236}">
                <a16:creationId xmlns:a16="http://schemas.microsoft.com/office/drawing/2014/main" id="{62860FAF-6D3E-6D1C-0DB4-A8D06F97B00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570;p69">
            <a:extLst>
              <a:ext uri="{FF2B5EF4-FFF2-40B4-BE49-F238E27FC236}">
                <a16:creationId xmlns:a16="http://schemas.microsoft.com/office/drawing/2014/main" id="{9EFC3051-6D3F-36A2-6FBB-579C7A47EBA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571;p69">
            <a:extLst>
              <a:ext uri="{FF2B5EF4-FFF2-40B4-BE49-F238E27FC236}">
                <a16:creationId xmlns:a16="http://schemas.microsoft.com/office/drawing/2014/main" id="{95DA101B-94D6-279C-72B7-B2DAB84A5E1B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572;p69">
              <a:extLst>
                <a:ext uri="{FF2B5EF4-FFF2-40B4-BE49-F238E27FC236}">
                  <a16:creationId xmlns:a16="http://schemas.microsoft.com/office/drawing/2014/main" id="{987034CA-9AAE-7F70-0A4B-6B80E1A4D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573;p69">
              <a:extLst>
                <a:ext uri="{FF2B5EF4-FFF2-40B4-BE49-F238E27FC236}">
                  <a16:creationId xmlns:a16="http://schemas.microsoft.com/office/drawing/2014/main" id="{EFF0535E-DCBB-ADFC-0CEB-7E862742A45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574;p69">
                <a:extLst>
                  <a:ext uri="{FF2B5EF4-FFF2-40B4-BE49-F238E27FC236}">
                    <a16:creationId xmlns:a16="http://schemas.microsoft.com/office/drawing/2014/main" id="{2A5AAF3F-7017-45F5-80B4-798277EAFBB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575;p69">
                <a:extLst>
                  <a:ext uri="{FF2B5EF4-FFF2-40B4-BE49-F238E27FC236}">
                    <a16:creationId xmlns:a16="http://schemas.microsoft.com/office/drawing/2014/main" id="{D8A10C0A-24E4-CDCF-B8AB-8D3B60F28B4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576;p69">
            <a:extLst>
              <a:ext uri="{FF2B5EF4-FFF2-40B4-BE49-F238E27FC236}">
                <a16:creationId xmlns:a16="http://schemas.microsoft.com/office/drawing/2014/main" id="{BE046D6A-717B-BDB7-0D75-3BA0F0BFD6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577;p69">
            <a:extLst>
              <a:ext uri="{FF2B5EF4-FFF2-40B4-BE49-F238E27FC236}">
                <a16:creationId xmlns:a16="http://schemas.microsoft.com/office/drawing/2014/main" id="{07007B53-5007-08A5-55A3-15F7517D35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3BDE26EA-1076-4DD2-84B2-41CD56313806}" type="slidenum">
              <a:t>‹#›</a:t>
            </a:fld>
            <a:endParaRPr lang="en-US"/>
          </a:p>
        </p:txBody>
      </p:sp>
      <p:cxnSp>
        <p:nvCxnSpPr>
          <p:cNvPr id="11" name="Google Shape;578;p69">
            <a:extLst>
              <a:ext uri="{FF2B5EF4-FFF2-40B4-BE49-F238E27FC236}">
                <a16:creationId xmlns:a16="http://schemas.microsoft.com/office/drawing/2014/main" id="{C93CD58F-18D6-4A69-A066-985B68EED00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579;p69">
            <a:extLst>
              <a:ext uri="{FF2B5EF4-FFF2-40B4-BE49-F238E27FC236}">
                <a16:creationId xmlns:a16="http://schemas.microsoft.com/office/drawing/2014/main" id="{FD855A20-0435-1315-65CC-9D7DA9B798E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13499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1;p70">
            <a:extLst>
              <a:ext uri="{FF2B5EF4-FFF2-40B4-BE49-F238E27FC236}">
                <a16:creationId xmlns:a16="http://schemas.microsoft.com/office/drawing/2014/main" id="{046624B4-ED92-069E-490A-A65E0BB195F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582;p70">
              <a:extLst>
                <a:ext uri="{FF2B5EF4-FFF2-40B4-BE49-F238E27FC236}">
                  <a16:creationId xmlns:a16="http://schemas.microsoft.com/office/drawing/2014/main" id="{72FE1565-D28B-78DC-59F2-1B04C36AEE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583;p70">
              <a:extLst>
                <a:ext uri="{FF2B5EF4-FFF2-40B4-BE49-F238E27FC236}">
                  <a16:creationId xmlns:a16="http://schemas.microsoft.com/office/drawing/2014/main" id="{7ECD1C7F-A7E8-B97D-D5B4-6A6D28897FE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584;p70">
                <a:extLst>
                  <a:ext uri="{FF2B5EF4-FFF2-40B4-BE49-F238E27FC236}">
                    <a16:creationId xmlns:a16="http://schemas.microsoft.com/office/drawing/2014/main" id="{EBD0ED16-FF63-047B-D715-664B225BD3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585;p70">
                <a:extLst>
                  <a:ext uri="{FF2B5EF4-FFF2-40B4-BE49-F238E27FC236}">
                    <a16:creationId xmlns:a16="http://schemas.microsoft.com/office/drawing/2014/main" id="{210AD12D-37C2-2735-B10A-019FFE8E88F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586;p70">
            <a:extLst>
              <a:ext uri="{FF2B5EF4-FFF2-40B4-BE49-F238E27FC236}">
                <a16:creationId xmlns:a16="http://schemas.microsoft.com/office/drawing/2014/main" id="{78F2AD76-73C7-3A93-E82A-26E639878E9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587;p70">
            <a:extLst>
              <a:ext uri="{FF2B5EF4-FFF2-40B4-BE49-F238E27FC236}">
                <a16:creationId xmlns:a16="http://schemas.microsoft.com/office/drawing/2014/main" id="{908A7FC5-1069-354D-CC67-687187EB772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588;p70">
            <a:extLst>
              <a:ext uri="{FF2B5EF4-FFF2-40B4-BE49-F238E27FC236}">
                <a16:creationId xmlns:a16="http://schemas.microsoft.com/office/drawing/2014/main" id="{1F5C1E0A-25E1-610F-89A1-131B880B19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589;p70">
            <a:extLst>
              <a:ext uri="{FF2B5EF4-FFF2-40B4-BE49-F238E27FC236}">
                <a16:creationId xmlns:a16="http://schemas.microsoft.com/office/drawing/2014/main" id="{211887C7-D3D4-A42D-D42B-FF80013F792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590;p70">
            <a:extLst>
              <a:ext uri="{FF2B5EF4-FFF2-40B4-BE49-F238E27FC236}">
                <a16:creationId xmlns:a16="http://schemas.microsoft.com/office/drawing/2014/main" id="{64412B59-9CFC-8692-7430-9A3D7FDF575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591;p70">
            <a:extLst>
              <a:ext uri="{FF2B5EF4-FFF2-40B4-BE49-F238E27FC236}">
                <a16:creationId xmlns:a16="http://schemas.microsoft.com/office/drawing/2014/main" id="{9A88FF73-4FFC-1D20-AB62-3CEA2299D10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6AFC1E-D464-48B3-A72E-66DE79C183AB}" type="slidenum">
              <a:t>‹#›</a:t>
            </a:fld>
            <a:endParaRPr lang="en-US"/>
          </a:p>
        </p:txBody>
      </p:sp>
      <p:cxnSp>
        <p:nvCxnSpPr>
          <p:cNvPr id="13" name="Google Shape;592;p70">
            <a:extLst>
              <a:ext uri="{FF2B5EF4-FFF2-40B4-BE49-F238E27FC236}">
                <a16:creationId xmlns:a16="http://schemas.microsoft.com/office/drawing/2014/main" id="{CB24B0EB-C4BE-975C-6E81-284B1FBAF07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593;p70">
            <a:extLst>
              <a:ext uri="{FF2B5EF4-FFF2-40B4-BE49-F238E27FC236}">
                <a16:creationId xmlns:a16="http://schemas.microsoft.com/office/drawing/2014/main" id="{F8C0002E-7C77-0CAF-6B9F-6A401BA92F1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9958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5;p71">
            <a:extLst>
              <a:ext uri="{FF2B5EF4-FFF2-40B4-BE49-F238E27FC236}">
                <a16:creationId xmlns:a16="http://schemas.microsoft.com/office/drawing/2014/main" id="{40C7B940-A6E9-6D4B-9064-3FD7335B86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596;p71">
            <a:extLst>
              <a:ext uri="{FF2B5EF4-FFF2-40B4-BE49-F238E27FC236}">
                <a16:creationId xmlns:a16="http://schemas.microsoft.com/office/drawing/2014/main" id="{9D5500E6-6C19-2C89-A5A2-E612E36CE72A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597;p71">
            <a:extLst>
              <a:ext uri="{FF2B5EF4-FFF2-40B4-BE49-F238E27FC236}">
                <a16:creationId xmlns:a16="http://schemas.microsoft.com/office/drawing/2014/main" id="{A2234D50-6BAD-9F41-AD32-D7D0CF7C25BF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598;p71">
              <a:extLst>
                <a:ext uri="{FF2B5EF4-FFF2-40B4-BE49-F238E27FC236}">
                  <a16:creationId xmlns:a16="http://schemas.microsoft.com/office/drawing/2014/main" id="{C0B78572-0F61-8968-A3F8-C589AC59B16B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599;p71">
              <a:extLst>
                <a:ext uri="{FF2B5EF4-FFF2-40B4-BE49-F238E27FC236}">
                  <a16:creationId xmlns:a16="http://schemas.microsoft.com/office/drawing/2014/main" id="{EA836E81-F54E-B282-B20C-83F8BEF7B755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601;p71">
            <a:extLst>
              <a:ext uri="{FF2B5EF4-FFF2-40B4-BE49-F238E27FC236}">
                <a16:creationId xmlns:a16="http://schemas.microsoft.com/office/drawing/2014/main" id="{3E678114-6B69-095B-AD14-249DC5FA76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6077209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5BEC4F2-42A6-784C-F0C3-9EADB6352733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81F15A-0F0A-4FB7-A421-CF207C96BBD7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3C1F2A0-0F06-B905-09A6-67DED85B2F7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8FF35A-6185-DD61-7FAF-30855CE3668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F391EB-34FE-4FB5-B182-6ED718258996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6587229"/>
      </p:ext>
    </p:extLst>
  </p:cSld>
  <p:clrMapOvr>
    <a:masterClrMapping/>
  </p:clrMapOvr>
  <p:hf sldNum="0"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03;p72">
            <a:extLst>
              <a:ext uri="{FF2B5EF4-FFF2-40B4-BE49-F238E27FC236}">
                <a16:creationId xmlns:a16="http://schemas.microsoft.com/office/drawing/2014/main" id="{8C4D64AE-F187-FFF6-37BE-C136720FA22E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04;p72">
            <a:extLst>
              <a:ext uri="{FF2B5EF4-FFF2-40B4-BE49-F238E27FC236}">
                <a16:creationId xmlns:a16="http://schemas.microsoft.com/office/drawing/2014/main" id="{B6F58F1A-FD4F-E59D-5F0B-0226752C56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05;p72">
            <a:extLst>
              <a:ext uri="{FF2B5EF4-FFF2-40B4-BE49-F238E27FC236}">
                <a16:creationId xmlns:a16="http://schemas.microsoft.com/office/drawing/2014/main" id="{785069E9-5F21-0397-FA52-2D39C564D6E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06;p72">
            <a:extLst>
              <a:ext uri="{FF2B5EF4-FFF2-40B4-BE49-F238E27FC236}">
                <a16:creationId xmlns:a16="http://schemas.microsoft.com/office/drawing/2014/main" id="{A999D763-9B9C-9089-B9F2-1A0F763EAEE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FD3557EC-5A71-4ABA-B613-D5E2C2A1B682}" type="slidenum">
              <a:t>‹#›</a:t>
            </a:fld>
            <a:endParaRPr lang="en-US"/>
          </a:p>
        </p:txBody>
      </p:sp>
      <p:cxnSp>
        <p:nvCxnSpPr>
          <p:cNvPr id="6" name="Google Shape;607;p72">
            <a:extLst>
              <a:ext uri="{FF2B5EF4-FFF2-40B4-BE49-F238E27FC236}">
                <a16:creationId xmlns:a16="http://schemas.microsoft.com/office/drawing/2014/main" id="{BC825B83-24A1-730F-CBB4-013B2AB61B9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08;p72">
            <a:extLst>
              <a:ext uri="{FF2B5EF4-FFF2-40B4-BE49-F238E27FC236}">
                <a16:creationId xmlns:a16="http://schemas.microsoft.com/office/drawing/2014/main" id="{C2B6130E-2CDD-3AF2-DE86-ACE626828B4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09;p72">
            <a:extLst>
              <a:ext uri="{FF2B5EF4-FFF2-40B4-BE49-F238E27FC236}">
                <a16:creationId xmlns:a16="http://schemas.microsoft.com/office/drawing/2014/main" id="{C355B80A-E7B7-0266-03C1-6C7F7639173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10;p72">
              <a:extLst>
                <a:ext uri="{FF2B5EF4-FFF2-40B4-BE49-F238E27FC236}">
                  <a16:creationId xmlns:a16="http://schemas.microsoft.com/office/drawing/2014/main" id="{11426E84-33E5-44CF-4862-23CE02D0FD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11;p72">
              <a:extLst>
                <a:ext uri="{FF2B5EF4-FFF2-40B4-BE49-F238E27FC236}">
                  <a16:creationId xmlns:a16="http://schemas.microsoft.com/office/drawing/2014/main" id="{9D596EFC-8BA8-A77D-02E8-B4439284342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12;p72">
                <a:extLst>
                  <a:ext uri="{FF2B5EF4-FFF2-40B4-BE49-F238E27FC236}">
                    <a16:creationId xmlns:a16="http://schemas.microsoft.com/office/drawing/2014/main" id="{08F15EC0-904F-1F04-672C-65A7119F6BDC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13;p72">
                <a:extLst>
                  <a:ext uri="{FF2B5EF4-FFF2-40B4-BE49-F238E27FC236}">
                    <a16:creationId xmlns:a16="http://schemas.microsoft.com/office/drawing/2014/main" id="{14C8713E-F21E-E4F4-F16E-ACB331E250C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14;p72" descr="Open quotation mark with solid fill">
            <a:extLst>
              <a:ext uri="{FF2B5EF4-FFF2-40B4-BE49-F238E27FC236}">
                <a16:creationId xmlns:a16="http://schemas.microsoft.com/office/drawing/2014/main" id="{E88A72B8-EB98-612A-1999-F9927AC66CD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53244677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16;p73">
            <a:extLst>
              <a:ext uri="{FF2B5EF4-FFF2-40B4-BE49-F238E27FC236}">
                <a16:creationId xmlns:a16="http://schemas.microsoft.com/office/drawing/2014/main" id="{B69B9546-1CCF-34B6-A4FA-3A8EA476C26A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617;p73">
              <a:extLst>
                <a:ext uri="{FF2B5EF4-FFF2-40B4-BE49-F238E27FC236}">
                  <a16:creationId xmlns:a16="http://schemas.microsoft.com/office/drawing/2014/main" id="{8DF50BF7-2C54-325F-991E-D98B08B52D4B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618;p73">
              <a:extLst>
                <a:ext uri="{FF2B5EF4-FFF2-40B4-BE49-F238E27FC236}">
                  <a16:creationId xmlns:a16="http://schemas.microsoft.com/office/drawing/2014/main" id="{C6E8F3F9-9D46-0104-CA9A-AA30C8FE158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619;p73">
            <a:extLst>
              <a:ext uri="{FF2B5EF4-FFF2-40B4-BE49-F238E27FC236}">
                <a16:creationId xmlns:a16="http://schemas.microsoft.com/office/drawing/2014/main" id="{3218FCAF-0CAD-366C-FBAE-7CD040A2CF24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620;p73">
            <a:extLst>
              <a:ext uri="{FF2B5EF4-FFF2-40B4-BE49-F238E27FC236}">
                <a16:creationId xmlns:a16="http://schemas.microsoft.com/office/drawing/2014/main" id="{01D2A91F-E1A6-BB8C-8C7B-9AA18E87527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621;p73">
            <a:extLst>
              <a:ext uri="{FF2B5EF4-FFF2-40B4-BE49-F238E27FC236}">
                <a16:creationId xmlns:a16="http://schemas.microsoft.com/office/drawing/2014/main" id="{4BAFB31C-4DE4-DA3F-540A-5CC4978087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622;p73">
            <a:extLst>
              <a:ext uri="{FF2B5EF4-FFF2-40B4-BE49-F238E27FC236}">
                <a16:creationId xmlns:a16="http://schemas.microsoft.com/office/drawing/2014/main" id="{8B4A263B-0719-CAF1-C1EF-F4AFA88280A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8652059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25;p74">
            <a:extLst>
              <a:ext uri="{FF2B5EF4-FFF2-40B4-BE49-F238E27FC236}">
                <a16:creationId xmlns:a16="http://schemas.microsoft.com/office/drawing/2014/main" id="{93F212F5-5053-9B8B-ECE1-440CE64E52A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E10D1F-3F28-419B-9BE5-912E9C7AE630}" type="slidenum">
              <a:t>‹#›</a:t>
            </a:fld>
            <a:endParaRPr lang="en-US"/>
          </a:p>
        </p:txBody>
      </p:sp>
      <p:cxnSp>
        <p:nvCxnSpPr>
          <p:cNvPr id="3" name="Google Shape;626;p74">
            <a:extLst>
              <a:ext uri="{FF2B5EF4-FFF2-40B4-BE49-F238E27FC236}">
                <a16:creationId xmlns:a16="http://schemas.microsoft.com/office/drawing/2014/main" id="{B06AC4C5-37A6-4DFF-FF51-99A1B9D8174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627;p74">
            <a:extLst>
              <a:ext uri="{FF2B5EF4-FFF2-40B4-BE49-F238E27FC236}">
                <a16:creationId xmlns:a16="http://schemas.microsoft.com/office/drawing/2014/main" id="{0390B13A-1BAB-16D0-056B-67DBB1187E0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628;p74">
            <a:extLst>
              <a:ext uri="{FF2B5EF4-FFF2-40B4-BE49-F238E27FC236}">
                <a16:creationId xmlns:a16="http://schemas.microsoft.com/office/drawing/2014/main" id="{1B966EA7-C7FA-A830-CFE3-6FBCEC8CCA43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629;p74">
              <a:extLst>
                <a:ext uri="{FF2B5EF4-FFF2-40B4-BE49-F238E27FC236}">
                  <a16:creationId xmlns:a16="http://schemas.microsoft.com/office/drawing/2014/main" id="{29B8E3A6-2D1A-1CD9-AD27-C199C676A7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630;p74">
              <a:extLst>
                <a:ext uri="{FF2B5EF4-FFF2-40B4-BE49-F238E27FC236}">
                  <a16:creationId xmlns:a16="http://schemas.microsoft.com/office/drawing/2014/main" id="{324794C5-951A-95AD-DBF8-25381F867E1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631;p74">
                <a:extLst>
                  <a:ext uri="{FF2B5EF4-FFF2-40B4-BE49-F238E27FC236}">
                    <a16:creationId xmlns:a16="http://schemas.microsoft.com/office/drawing/2014/main" id="{E781DDB0-4778-A9CE-29D1-F9811204B3D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632;p74">
                <a:extLst>
                  <a:ext uri="{FF2B5EF4-FFF2-40B4-BE49-F238E27FC236}">
                    <a16:creationId xmlns:a16="http://schemas.microsoft.com/office/drawing/2014/main" id="{E5C204FB-45E9-463A-3A64-2F955F04B82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584203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34;p75">
            <a:extLst>
              <a:ext uri="{FF2B5EF4-FFF2-40B4-BE49-F238E27FC236}">
                <a16:creationId xmlns:a16="http://schemas.microsoft.com/office/drawing/2014/main" id="{E933E7BB-A289-6E75-A638-60C66C77A6C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635;p75">
              <a:extLst>
                <a:ext uri="{FF2B5EF4-FFF2-40B4-BE49-F238E27FC236}">
                  <a16:creationId xmlns:a16="http://schemas.microsoft.com/office/drawing/2014/main" id="{673CFCFD-2A24-2A9E-3DB0-1E551ABE45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636;p75">
              <a:extLst>
                <a:ext uri="{FF2B5EF4-FFF2-40B4-BE49-F238E27FC236}">
                  <a16:creationId xmlns:a16="http://schemas.microsoft.com/office/drawing/2014/main" id="{77F3F835-5A64-1CBE-F93D-BC468F572B84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637;p75">
                <a:extLst>
                  <a:ext uri="{FF2B5EF4-FFF2-40B4-BE49-F238E27FC236}">
                    <a16:creationId xmlns:a16="http://schemas.microsoft.com/office/drawing/2014/main" id="{4242D251-FCFA-F293-8ECF-8FF6BE02BA56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638;p75">
                <a:extLst>
                  <a:ext uri="{FF2B5EF4-FFF2-40B4-BE49-F238E27FC236}">
                    <a16:creationId xmlns:a16="http://schemas.microsoft.com/office/drawing/2014/main" id="{0F5BF21B-CB83-D6E5-C833-7D03318548A0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639;p75">
            <a:extLst>
              <a:ext uri="{FF2B5EF4-FFF2-40B4-BE49-F238E27FC236}">
                <a16:creationId xmlns:a16="http://schemas.microsoft.com/office/drawing/2014/main" id="{2C8A2808-1BC5-55D4-408B-4AFD72609C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40;p75">
            <a:extLst>
              <a:ext uri="{FF2B5EF4-FFF2-40B4-BE49-F238E27FC236}">
                <a16:creationId xmlns:a16="http://schemas.microsoft.com/office/drawing/2014/main" id="{A8F0D096-1133-D376-6661-A7A46702F88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B0CD7D-DC38-461F-B424-360619616374}" type="slidenum">
              <a:t>‹#›</a:t>
            </a:fld>
            <a:endParaRPr lang="en-US"/>
          </a:p>
        </p:txBody>
      </p:sp>
      <p:cxnSp>
        <p:nvCxnSpPr>
          <p:cNvPr id="9" name="Google Shape;641;p75">
            <a:extLst>
              <a:ext uri="{FF2B5EF4-FFF2-40B4-BE49-F238E27FC236}">
                <a16:creationId xmlns:a16="http://schemas.microsoft.com/office/drawing/2014/main" id="{D4E2FAB9-5957-5F0B-6E89-4298ABE7E8F6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642;p75">
            <a:extLst>
              <a:ext uri="{FF2B5EF4-FFF2-40B4-BE49-F238E27FC236}">
                <a16:creationId xmlns:a16="http://schemas.microsoft.com/office/drawing/2014/main" id="{41D6946A-8250-7082-3955-13B86DA4C6B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900519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4;p76">
            <a:extLst>
              <a:ext uri="{FF2B5EF4-FFF2-40B4-BE49-F238E27FC236}">
                <a16:creationId xmlns:a16="http://schemas.microsoft.com/office/drawing/2014/main" id="{96E2CDB9-ACB3-884C-3C72-4471558E4C06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45;p76">
            <a:extLst>
              <a:ext uri="{FF2B5EF4-FFF2-40B4-BE49-F238E27FC236}">
                <a16:creationId xmlns:a16="http://schemas.microsoft.com/office/drawing/2014/main" id="{373ACFA3-4E1A-675B-AFF9-5A85307FD9F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646;p76">
            <a:extLst>
              <a:ext uri="{FF2B5EF4-FFF2-40B4-BE49-F238E27FC236}">
                <a16:creationId xmlns:a16="http://schemas.microsoft.com/office/drawing/2014/main" id="{8832F5BB-8EAB-44C4-592A-5E91F56DAD9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648;p76">
            <a:extLst>
              <a:ext uri="{FF2B5EF4-FFF2-40B4-BE49-F238E27FC236}">
                <a16:creationId xmlns:a16="http://schemas.microsoft.com/office/drawing/2014/main" id="{C0DE4D06-02BD-1237-E94D-8DF67EAB4258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649;p76">
              <a:extLst>
                <a:ext uri="{FF2B5EF4-FFF2-40B4-BE49-F238E27FC236}">
                  <a16:creationId xmlns:a16="http://schemas.microsoft.com/office/drawing/2014/main" id="{B8D9095D-D390-8DD7-D80F-5DF5ACEE0ECD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650;p76">
              <a:extLst>
                <a:ext uri="{FF2B5EF4-FFF2-40B4-BE49-F238E27FC236}">
                  <a16:creationId xmlns:a16="http://schemas.microsoft.com/office/drawing/2014/main" id="{25E33AE1-0177-D004-B862-D980458363A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651;p76">
              <a:extLst>
                <a:ext uri="{FF2B5EF4-FFF2-40B4-BE49-F238E27FC236}">
                  <a16:creationId xmlns:a16="http://schemas.microsoft.com/office/drawing/2014/main" id="{2449A8D8-1237-C875-1D96-897BC3AE44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01709314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6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53;p77">
            <a:extLst>
              <a:ext uri="{FF2B5EF4-FFF2-40B4-BE49-F238E27FC236}">
                <a16:creationId xmlns:a16="http://schemas.microsoft.com/office/drawing/2014/main" id="{C5B5369C-0BFA-82C3-A064-180799A0C10A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654;p77">
              <a:extLst>
                <a:ext uri="{FF2B5EF4-FFF2-40B4-BE49-F238E27FC236}">
                  <a16:creationId xmlns:a16="http://schemas.microsoft.com/office/drawing/2014/main" id="{233B6111-FAD7-AA30-C316-318DA134D4F1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655;p77">
              <a:extLst>
                <a:ext uri="{FF2B5EF4-FFF2-40B4-BE49-F238E27FC236}">
                  <a16:creationId xmlns:a16="http://schemas.microsoft.com/office/drawing/2014/main" id="{5B0916C6-8A37-0F2D-CE84-9D18ABB8ADD0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656;p77">
              <a:extLst>
                <a:ext uri="{FF2B5EF4-FFF2-40B4-BE49-F238E27FC236}">
                  <a16:creationId xmlns:a16="http://schemas.microsoft.com/office/drawing/2014/main" id="{83575A3F-42CA-49DC-E311-EB73B994F795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657;p77">
              <a:extLst>
                <a:ext uri="{FF2B5EF4-FFF2-40B4-BE49-F238E27FC236}">
                  <a16:creationId xmlns:a16="http://schemas.microsoft.com/office/drawing/2014/main" id="{E10E66D9-95C1-D70A-E3E5-6C42C628D2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658;p77">
            <a:extLst>
              <a:ext uri="{FF2B5EF4-FFF2-40B4-BE49-F238E27FC236}">
                <a16:creationId xmlns:a16="http://schemas.microsoft.com/office/drawing/2014/main" id="{C93F9881-E858-6102-6417-4B9CE9F5C7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659;p77">
            <a:extLst>
              <a:ext uri="{FF2B5EF4-FFF2-40B4-BE49-F238E27FC236}">
                <a16:creationId xmlns:a16="http://schemas.microsoft.com/office/drawing/2014/main" id="{A36168F7-0FBB-3562-96B4-E6ECCFF8C08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1025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1;p78">
            <a:extLst>
              <a:ext uri="{FF2B5EF4-FFF2-40B4-BE49-F238E27FC236}">
                <a16:creationId xmlns:a16="http://schemas.microsoft.com/office/drawing/2014/main" id="{A4305484-C4D6-9A9E-6424-88D47B6B8D0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662;p78">
            <a:extLst>
              <a:ext uri="{FF2B5EF4-FFF2-40B4-BE49-F238E27FC236}">
                <a16:creationId xmlns:a16="http://schemas.microsoft.com/office/drawing/2014/main" id="{3AFF28A3-6BA2-DA65-78CD-EAE0B3AAD9BF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663;p78">
            <a:extLst>
              <a:ext uri="{FF2B5EF4-FFF2-40B4-BE49-F238E27FC236}">
                <a16:creationId xmlns:a16="http://schemas.microsoft.com/office/drawing/2014/main" id="{3AA48704-5084-5C0C-D3B1-FD729A102308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664;p78">
              <a:extLst>
                <a:ext uri="{FF2B5EF4-FFF2-40B4-BE49-F238E27FC236}">
                  <a16:creationId xmlns:a16="http://schemas.microsoft.com/office/drawing/2014/main" id="{1F80CD51-308D-E279-4EEF-A3D1176312CF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665;p78">
              <a:extLst>
                <a:ext uri="{FF2B5EF4-FFF2-40B4-BE49-F238E27FC236}">
                  <a16:creationId xmlns:a16="http://schemas.microsoft.com/office/drawing/2014/main" id="{889D9D99-FB46-72F7-C956-0BCE1DF91C76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667;p78">
            <a:extLst>
              <a:ext uri="{FF2B5EF4-FFF2-40B4-BE49-F238E27FC236}">
                <a16:creationId xmlns:a16="http://schemas.microsoft.com/office/drawing/2014/main" id="{9FF2135C-3EA7-30A9-5E91-9B6A00F2931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30318858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9;p79">
            <a:extLst>
              <a:ext uri="{FF2B5EF4-FFF2-40B4-BE49-F238E27FC236}">
                <a16:creationId xmlns:a16="http://schemas.microsoft.com/office/drawing/2014/main" id="{830B53BF-D441-F269-79EE-69FBAE8AC35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70;p79">
            <a:extLst>
              <a:ext uri="{FF2B5EF4-FFF2-40B4-BE49-F238E27FC236}">
                <a16:creationId xmlns:a16="http://schemas.microsoft.com/office/drawing/2014/main" id="{AA3406D4-5CE4-A7A8-328B-85E82E4150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71;p79">
            <a:extLst>
              <a:ext uri="{FF2B5EF4-FFF2-40B4-BE49-F238E27FC236}">
                <a16:creationId xmlns:a16="http://schemas.microsoft.com/office/drawing/2014/main" id="{E846EAD8-1BAE-DA59-73AE-6AA038AF64B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72;p79">
            <a:extLst>
              <a:ext uri="{FF2B5EF4-FFF2-40B4-BE49-F238E27FC236}">
                <a16:creationId xmlns:a16="http://schemas.microsoft.com/office/drawing/2014/main" id="{61C4B8FF-6E9E-0466-1B17-4CAE49524E9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BF8EF4D3-6DB0-46BD-8682-68D0D1B626E1}" type="slidenum">
              <a:t>‹#›</a:t>
            </a:fld>
            <a:endParaRPr lang="en-US"/>
          </a:p>
        </p:txBody>
      </p:sp>
      <p:cxnSp>
        <p:nvCxnSpPr>
          <p:cNvPr id="6" name="Google Shape;673;p79">
            <a:extLst>
              <a:ext uri="{FF2B5EF4-FFF2-40B4-BE49-F238E27FC236}">
                <a16:creationId xmlns:a16="http://schemas.microsoft.com/office/drawing/2014/main" id="{CDB90534-C47A-589C-6D5C-EAD8AEFB5FCC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74;p79">
            <a:extLst>
              <a:ext uri="{FF2B5EF4-FFF2-40B4-BE49-F238E27FC236}">
                <a16:creationId xmlns:a16="http://schemas.microsoft.com/office/drawing/2014/main" id="{04F76818-0118-2AB2-B314-AF09A5BECAB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75;p79">
            <a:extLst>
              <a:ext uri="{FF2B5EF4-FFF2-40B4-BE49-F238E27FC236}">
                <a16:creationId xmlns:a16="http://schemas.microsoft.com/office/drawing/2014/main" id="{7D8D6112-DBCB-136B-8EB0-B400681CCD85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76;p79">
              <a:extLst>
                <a:ext uri="{FF2B5EF4-FFF2-40B4-BE49-F238E27FC236}">
                  <a16:creationId xmlns:a16="http://schemas.microsoft.com/office/drawing/2014/main" id="{9409745C-8858-E907-9A05-B5D2E27400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77;p79">
              <a:extLst>
                <a:ext uri="{FF2B5EF4-FFF2-40B4-BE49-F238E27FC236}">
                  <a16:creationId xmlns:a16="http://schemas.microsoft.com/office/drawing/2014/main" id="{3B93B8CC-797D-3A1C-6012-3404257DC61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78;p79">
                <a:extLst>
                  <a:ext uri="{FF2B5EF4-FFF2-40B4-BE49-F238E27FC236}">
                    <a16:creationId xmlns:a16="http://schemas.microsoft.com/office/drawing/2014/main" id="{7C7B88EC-ACD2-BA96-9160-2F98892D6F21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79;p79">
                <a:extLst>
                  <a:ext uri="{FF2B5EF4-FFF2-40B4-BE49-F238E27FC236}">
                    <a16:creationId xmlns:a16="http://schemas.microsoft.com/office/drawing/2014/main" id="{9088D0BB-D345-1C18-6FDA-46D3D31253A8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80;p79" descr="Open quotation mark with solid fill">
            <a:extLst>
              <a:ext uri="{FF2B5EF4-FFF2-40B4-BE49-F238E27FC236}">
                <a16:creationId xmlns:a16="http://schemas.microsoft.com/office/drawing/2014/main" id="{D1DA7FEB-4B1B-D08D-D7EB-21A26D16B60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54209674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;p80">
            <a:extLst>
              <a:ext uri="{FF2B5EF4-FFF2-40B4-BE49-F238E27FC236}">
                <a16:creationId xmlns:a16="http://schemas.microsoft.com/office/drawing/2014/main" id="{EC7C70C3-80CE-1C28-ADA7-47E6CC447834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683;p80">
            <a:extLst>
              <a:ext uri="{FF2B5EF4-FFF2-40B4-BE49-F238E27FC236}">
                <a16:creationId xmlns:a16="http://schemas.microsoft.com/office/drawing/2014/main" id="{67341C62-2870-E1F1-E6D9-C7262C928E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684;p80">
            <a:extLst>
              <a:ext uri="{FF2B5EF4-FFF2-40B4-BE49-F238E27FC236}">
                <a16:creationId xmlns:a16="http://schemas.microsoft.com/office/drawing/2014/main" id="{15A79E89-0EA6-8408-63CB-BE7F6686207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685;p80">
            <a:extLst>
              <a:ext uri="{FF2B5EF4-FFF2-40B4-BE49-F238E27FC236}">
                <a16:creationId xmlns:a16="http://schemas.microsoft.com/office/drawing/2014/main" id="{D251A031-A1DB-FB9D-5191-A53D1670FF9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85B36654-60BF-4EC4-B439-86E4859D93B9}" type="slidenum">
              <a:t>‹#›</a:t>
            </a:fld>
            <a:endParaRPr lang="en-US"/>
          </a:p>
        </p:txBody>
      </p:sp>
      <p:cxnSp>
        <p:nvCxnSpPr>
          <p:cNvPr id="6" name="Google Shape;686;p80">
            <a:extLst>
              <a:ext uri="{FF2B5EF4-FFF2-40B4-BE49-F238E27FC236}">
                <a16:creationId xmlns:a16="http://schemas.microsoft.com/office/drawing/2014/main" id="{D7C72353-73D3-4A4F-D935-997A7C58F9F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687;p80">
            <a:extLst>
              <a:ext uri="{FF2B5EF4-FFF2-40B4-BE49-F238E27FC236}">
                <a16:creationId xmlns:a16="http://schemas.microsoft.com/office/drawing/2014/main" id="{AFB108A1-AB81-C4EF-05E6-BB1D5A8206D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688;p80">
            <a:extLst>
              <a:ext uri="{FF2B5EF4-FFF2-40B4-BE49-F238E27FC236}">
                <a16:creationId xmlns:a16="http://schemas.microsoft.com/office/drawing/2014/main" id="{8B2A99B2-7E29-61AB-6D6F-574C8D0FC746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689;p80">
              <a:extLst>
                <a:ext uri="{FF2B5EF4-FFF2-40B4-BE49-F238E27FC236}">
                  <a16:creationId xmlns:a16="http://schemas.microsoft.com/office/drawing/2014/main" id="{1B50B7A1-1640-3154-DA1C-33AB4BDF1A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690;p80">
              <a:extLst>
                <a:ext uri="{FF2B5EF4-FFF2-40B4-BE49-F238E27FC236}">
                  <a16:creationId xmlns:a16="http://schemas.microsoft.com/office/drawing/2014/main" id="{7EE170A6-F4B6-6718-5426-636EDF85150F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691;p80">
                <a:extLst>
                  <a:ext uri="{FF2B5EF4-FFF2-40B4-BE49-F238E27FC236}">
                    <a16:creationId xmlns:a16="http://schemas.microsoft.com/office/drawing/2014/main" id="{E27DEF52-1EAA-B08C-E2BE-7BB161D948B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692;p80">
                <a:extLst>
                  <a:ext uri="{FF2B5EF4-FFF2-40B4-BE49-F238E27FC236}">
                    <a16:creationId xmlns:a16="http://schemas.microsoft.com/office/drawing/2014/main" id="{38172DE5-9632-3483-62B9-033C5B1B19FB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693;p80" descr="Open quotation mark with solid fill">
            <a:extLst>
              <a:ext uri="{FF2B5EF4-FFF2-40B4-BE49-F238E27FC236}">
                <a16:creationId xmlns:a16="http://schemas.microsoft.com/office/drawing/2014/main" id="{47EF7840-C4E7-A07F-F557-288DBD81F89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25822646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95;p81">
            <a:extLst>
              <a:ext uri="{FF2B5EF4-FFF2-40B4-BE49-F238E27FC236}">
                <a16:creationId xmlns:a16="http://schemas.microsoft.com/office/drawing/2014/main" id="{BEE0656D-505F-C456-2ED3-F15175FE95C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696;p81">
            <a:extLst>
              <a:ext uri="{FF2B5EF4-FFF2-40B4-BE49-F238E27FC236}">
                <a16:creationId xmlns:a16="http://schemas.microsoft.com/office/drawing/2014/main" id="{FD6AE352-BB6B-EFF5-CFC5-514A8216DE4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697;p81">
            <a:extLst>
              <a:ext uri="{FF2B5EF4-FFF2-40B4-BE49-F238E27FC236}">
                <a16:creationId xmlns:a16="http://schemas.microsoft.com/office/drawing/2014/main" id="{501C1F73-6693-86D0-BD52-836796485A8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698;p81">
              <a:extLst>
                <a:ext uri="{FF2B5EF4-FFF2-40B4-BE49-F238E27FC236}">
                  <a16:creationId xmlns:a16="http://schemas.microsoft.com/office/drawing/2014/main" id="{39D735F3-C552-88E5-BD80-97CD1BA783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699;p81">
              <a:extLst>
                <a:ext uri="{FF2B5EF4-FFF2-40B4-BE49-F238E27FC236}">
                  <a16:creationId xmlns:a16="http://schemas.microsoft.com/office/drawing/2014/main" id="{C7DD8ECA-F9CF-6FA5-B71F-2452F48A9A05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700;p81">
                <a:extLst>
                  <a:ext uri="{FF2B5EF4-FFF2-40B4-BE49-F238E27FC236}">
                    <a16:creationId xmlns:a16="http://schemas.microsoft.com/office/drawing/2014/main" id="{ABEA2D85-D0C9-492A-40D1-75B51F8A7E4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701;p81">
                <a:extLst>
                  <a:ext uri="{FF2B5EF4-FFF2-40B4-BE49-F238E27FC236}">
                    <a16:creationId xmlns:a16="http://schemas.microsoft.com/office/drawing/2014/main" id="{655BE056-2752-D7B4-E87E-64DEE41E1C39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702;p81">
            <a:extLst>
              <a:ext uri="{FF2B5EF4-FFF2-40B4-BE49-F238E27FC236}">
                <a16:creationId xmlns:a16="http://schemas.microsoft.com/office/drawing/2014/main" id="{E0BF8F82-1BD1-6743-9C34-C01BE19C8D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703;p81">
            <a:extLst>
              <a:ext uri="{FF2B5EF4-FFF2-40B4-BE49-F238E27FC236}">
                <a16:creationId xmlns:a16="http://schemas.microsoft.com/office/drawing/2014/main" id="{F7CF59A2-8FD2-1A52-803F-61CA50F0EE9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4EE3BAA5-0494-44FD-B139-338717D9F1D6}" type="slidenum">
              <a:t>‹#›</a:t>
            </a:fld>
            <a:endParaRPr lang="en-US"/>
          </a:p>
        </p:txBody>
      </p:sp>
      <p:cxnSp>
        <p:nvCxnSpPr>
          <p:cNvPr id="11" name="Google Shape;704;p81">
            <a:extLst>
              <a:ext uri="{FF2B5EF4-FFF2-40B4-BE49-F238E27FC236}">
                <a16:creationId xmlns:a16="http://schemas.microsoft.com/office/drawing/2014/main" id="{9F1917C8-2948-858F-5D61-1DA03D73735D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705;p81">
            <a:extLst>
              <a:ext uri="{FF2B5EF4-FFF2-40B4-BE49-F238E27FC236}">
                <a16:creationId xmlns:a16="http://schemas.microsoft.com/office/drawing/2014/main" id="{71ED78FD-10E7-DA83-3626-88D3EA9E2B0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5249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84395F-0340-137C-69AA-2117242DF7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DF42612-726D-BCB9-4523-4BBF1C428233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E6CE8F2-3A6B-06B7-2CF4-B13C60623E94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F71C19-FBBA-265E-5633-8FB973F2D26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6D4A43-1F1D-4CF0-ADF3-CB7BBAAD4D4C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E0B5371-E762-B0D5-35C4-0E4B5ACD93C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A4CC30-DD58-CC06-0AAC-4460F8544DF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EB3C0D-FDC1-425E-A068-BCD2E073047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89377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07;p82">
            <a:extLst>
              <a:ext uri="{FF2B5EF4-FFF2-40B4-BE49-F238E27FC236}">
                <a16:creationId xmlns:a16="http://schemas.microsoft.com/office/drawing/2014/main" id="{D5873B60-96F0-20E3-B39C-765B2BB6757C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08;p82">
              <a:extLst>
                <a:ext uri="{FF2B5EF4-FFF2-40B4-BE49-F238E27FC236}">
                  <a16:creationId xmlns:a16="http://schemas.microsoft.com/office/drawing/2014/main" id="{FE3C90AA-E3D5-08C7-763F-7836B6E656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09;p82">
              <a:extLst>
                <a:ext uri="{FF2B5EF4-FFF2-40B4-BE49-F238E27FC236}">
                  <a16:creationId xmlns:a16="http://schemas.microsoft.com/office/drawing/2014/main" id="{3F444DCE-B5B6-C5B6-5A82-FEFC2338B17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10;p82">
                <a:extLst>
                  <a:ext uri="{FF2B5EF4-FFF2-40B4-BE49-F238E27FC236}">
                    <a16:creationId xmlns:a16="http://schemas.microsoft.com/office/drawing/2014/main" id="{3D3462E4-6FFC-0D66-543B-C68D9AE4850B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11;p82">
                <a:extLst>
                  <a:ext uri="{FF2B5EF4-FFF2-40B4-BE49-F238E27FC236}">
                    <a16:creationId xmlns:a16="http://schemas.microsoft.com/office/drawing/2014/main" id="{828C837D-AC57-B73C-0D78-926AB0C12A3D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12;p82">
            <a:extLst>
              <a:ext uri="{FF2B5EF4-FFF2-40B4-BE49-F238E27FC236}">
                <a16:creationId xmlns:a16="http://schemas.microsoft.com/office/drawing/2014/main" id="{52C75366-4CFD-55AA-71D9-0CE6FC1794B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13;p82">
            <a:extLst>
              <a:ext uri="{FF2B5EF4-FFF2-40B4-BE49-F238E27FC236}">
                <a16:creationId xmlns:a16="http://schemas.microsoft.com/office/drawing/2014/main" id="{BB22C9C9-57F5-1BCE-CF76-CE5A28E198B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714;p82">
            <a:extLst>
              <a:ext uri="{FF2B5EF4-FFF2-40B4-BE49-F238E27FC236}">
                <a16:creationId xmlns:a16="http://schemas.microsoft.com/office/drawing/2014/main" id="{EBBBFDEB-38C2-72F3-0EA3-0D0FCCA8561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715;p82">
            <a:extLst>
              <a:ext uri="{FF2B5EF4-FFF2-40B4-BE49-F238E27FC236}">
                <a16:creationId xmlns:a16="http://schemas.microsoft.com/office/drawing/2014/main" id="{F1FE2C9C-AE0E-117F-B5FA-A9D476FB6A9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716;p82">
            <a:extLst>
              <a:ext uri="{FF2B5EF4-FFF2-40B4-BE49-F238E27FC236}">
                <a16:creationId xmlns:a16="http://schemas.microsoft.com/office/drawing/2014/main" id="{26BF3483-3A3E-9A29-08CE-4C20943057C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717;p82">
            <a:extLst>
              <a:ext uri="{FF2B5EF4-FFF2-40B4-BE49-F238E27FC236}">
                <a16:creationId xmlns:a16="http://schemas.microsoft.com/office/drawing/2014/main" id="{5D9BED87-3AC2-CA6E-79F6-507188913E3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F9F37C-1FAB-466A-8B4A-81BA0AE7BA8C}" type="slidenum">
              <a:t>‹#›</a:t>
            </a:fld>
            <a:endParaRPr lang="en-US"/>
          </a:p>
        </p:txBody>
      </p:sp>
      <p:cxnSp>
        <p:nvCxnSpPr>
          <p:cNvPr id="13" name="Google Shape;718;p82">
            <a:extLst>
              <a:ext uri="{FF2B5EF4-FFF2-40B4-BE49-F238E27FC236}">
                <a16:creationId xmlns:a16="http://schemas.microsoft.com/office/drawing/2014/main" id="{D2006F29-E72C-9E2E-EA79-902ECB08A6C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719;p82">
            <a:extLst>
              <a:ext uri="{FF2B5EF4-FFF2-40B4-BE49-F238E27FC236}">
                <a16:creationId xmlns:a16="http://schemas.microsoft.com/office/drawing/2014/main" id="{C54BA27B-ACF1-8DBE-BE72-303FE6B23F45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106670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21;p83">
            <a:extLst>
              <a:ext uri="{FF2B5EF4-FFF2-40B4-BE49-F238E27FC236}">
                <a16:creationId xmlns:a16="http://schemas.microsoft.com/office/drawing/2014/main" id="{2C9832C6-C6DA-3116-14E1-E568247E47A2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22;p83">
              <a:extLst>
                <a:ext uri="{FF2B5EF4-FFF2-40B4-BE49-F238E27FC236}">
                  <a16:creationId xmlns:a16="http://schemas.microsoft.com/office/drawing/2014/main" id="{0F0991E0-C675-A871-1A5B-1D6EE7FD08D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23;p83">
              <a:extLst>
                <a:ext uri="{FF2B5EF4-FFF2-40B4-BE49-F238E27FC236}">
                  <a16:creationId xmlns:a16="http://schemas.microsoft.com/office/drawing/2014/main" id="{F8BB695B-D935-FB4C-5AFF-E27F36D67731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24;p83">
                <a:extLst>
                  <a:ext uri="{FF2B5EF4-FFF2-40B4-BE49-F238E27FC236}">
                    <a16:creationId xmlns:a16="http://schemas.microsoft.com/office/drawing/2014/main" id="{7373C193-24DF-4DEA-733A-463BADBC2FA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25;p83">
                <a:extLst>
                  <a:ext uri="{FF2B5EF4-FFF2-40B4-BE49-F238E27FC236}">
                    <a16:creationId xmlns:a16="http://schemas.microsoft.com/office/drawing/2014/main" id="{BEED9D68-ABF6-5A43-B5BE-162873C5E9B3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26;p83">
            <a:extLst>
              <a:ext uri="{FF2B5EF4-FFF2-40B4-BE49-F238E27FC236}">
                <a16:creationId xmlns:a16="http://schemas.microsoft.com/office/drawing/2014/main" id="{1714F1CF-4EEC-14EE-39FF-CEEF4C28E20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27;p83">
            <a:extLst>
              <a:ext uri="{FF2B5EF4-FFF2-40B4-BE49-F238E27FC236}">
                <a16:creationId xmlns:a16="http://schemas.microsoft.com/office/drawing/2014/main" id="{EADB04F3-F1F4-3C8C-3182-0F14A48FB98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8ED7B2-AB2B-46D1-9874-8B5264AB6EA7}" type="slidenum">
              <a:t>‹#›</a:t>
            </a:fld>
            <a:endParaRPr lang="en-US"/>
          </a:p>
        </p:txBody>
      </p:sp>
      <p:cxnSp>
        <p:nvCxnSpPr>
          <p:cNvPr id="9" name="Google Shape;728;p83">
            <a:extLst>
              <a:ext uri="{FF2B5EF4-FFF2-40B4-BE49-F238E27FC236}">
                <a16:creationId xmlns:a16="http://schemas.microsoft.com/office/drawing/2014/main" id="{7DE520A3-9085-C447-3834-05F535156E6B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729;p83">
            <a:extLst>
              <a:ext uri="{FF2B5EF4-FFF2-40B4-BE49-F238E27FC236}">
                <a16:creationId xmlns:a16="http://schemas.microsoft.com/office/drawing/2014/main" id="{42A6565A-2EF5-FAE0-86AE-3AB61831657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652142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31;p84">
            <a:extLst>
              <a:ext uri="{FF2B5EF4-FFF2-40B4-BE49-F238E27FC236}">
                <a16:creationId xmlns:a16="http://schemas.microsoft.com/office/drawing/2014/main" id="{368B2BE7-2450-30D0-6965-E8AE0A8053ED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732;p84">
              <a:extLst>
                <a:ext uri="{FF2B5EF4-FFF2-40B4-BE49-F238E27FC236}">
                  <a16:creationId xmlns:a16="http://schemas.microsoft.com/office/drawing/2014/main" id="{0A4D590D-0778-ED9F-8372-2BF6F9937F66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733;p84">
              <a:extLst>
                <a:ext uri="{FF2B5EF4-FFF2-40B4-BE49-F238E27FC236}">
                  <a16:creationId xmlns:a16="http://schemas.microsoft.com/office/drawing/2014/main" id="{FD1D61FF-6AF8-4A25-1B3F-0D7A40F3A308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734;p84">
            <a:extLst>
              <a:ext uri="{FF2B5EF4-FFF2-40B4-BE49-F238E27FC236}">
                <a16:creationId xmlns:a16="http://schemas.microsoft.com/office/drawing/2014/main" id="{799F958F-4AA3-2290-CE21-52F74ED0F0B4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735;p84">
            <a:extLst>
              <a:ext uri="{FF2B5EF4-FFF2-40B4-BE49-F238E27FC236}">
                <a16:creationId xmlns:a16="http://schemas.microsoft.com/office/drawing/2014/main" id="{305C46C2-E5F6-89AE-0F49-5A4400AEB7D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736;p84">
            <a:extLst>
              <a:ext uri="{FF2B5EF4-FFF2-40B4-BE49-F238E27FC236}">
                <a16:creationId xmlns:a16="http://schemas.microsoft.com/office/drawing/2014/main" id="{39706829-38C1-72EA-FDA7-0A38E0ADE92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737;p84">
            <a:extLst>
              <a:ext uri="{FF2B5EF4-FFF2-40B4-BE49-F238E27FC236}">
                <a16:creationId xmlns:a16="http://schemas.microsoft.com/office/drawing/2014/main" id="{E0600BFA-D9FE-F387-2F1B-65C548D4F4D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78688334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0;p85">
            <a:extLst>
              <a:ext uri="{FF2B5EF4-FFF2-40B4-BE49-F238E27FC236}">
                <a16:creationId xmlns:a16="http://schemas.microsoft.com/office/drawing/2014/main" id="{76274571-043F-5C2C-6873-7C54215EC33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E2773B-629B-4221-9728-42489E81954E}" type="slidenum">
              <a:t>‹#›</a:t>
            </a:fld>
            <a:endParaRPr lang="en-US"/>
          </a:p>
        </p:txBody>
      </p:sp>
      <p:cxnSp>
        <p:nvCxnSpPr>
          <p:cNvPr id="3" name="Google Shape;741;p85">
            <a:extLst>
              <a:ext uri="{FF2B5EF4-FFF2-40B4-BE49-F238E27FC236}">
                <a16:creationId xmlns:a16="http://schemas.microsoft.com/office/drawing/2014/main" id="{D41A5F5E-CC2F-D175-1D23-E09D0E41DE80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4" name="Google Shape;742;p85">
            <a:extLst>
              <a:ext uri="{FF2B5EF4-FFF2-40B4-BE49-F238E27FC236}">
                <a16:creationId xmlns:a16="http://schemas.microsoft.com/office/drawing/2014/main" id="{E9BDA12F-9A5D-23AB-EB51-17B2A8CA89A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743;p85">
            <a:extLst>
              <a:ext uri="{FF2B5EF4-FFF2-40B4-BE49-F238E27FC236}">
                <a16:creationId xmlns:a16="http://schemas.microsoft.com/office/drawing/2014/main" id="{9752BB9F-5825-0A08-52A0-0C15580A912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6" name="Google Shape;744;p85">
              <a:extLst>
                <a:ext uri="{FF2B5EF4-FFF2-40B4-BE49-F238E27FC236}">
                  <a16:creationId xmlns:a16="http://schemas.microsoft.com/office/drawing/2014/main" id="{5D340593-E076-ED2A-FDF8-2EE21EAC16D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7" name="Google Shape;745;p85">
              <a:extLst>
                <a:ext uri="{FF2B5EF4-FFF2-40B4-BE49-F238E27FC236}">
                  <a16:creationId xmlns:a16="http://schemas.microsoft.com/office/drawing/2014/main" id="{A8099C5F-7A84-D98F-610C-4D60306C4DB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8" name="Google Shape;746;p85">
                <a:extLst>
                  <a:ext uri="{FF2B5EF4-FFF2-40B4-BE49-F238E27FC236}">
                    <a16:creationId xmlns:a16="http://schemas.microsoft.com/office/drawing/2014/main" id="{DFAC22F8-A863-CA11-AC34-4E07DB77A35E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9" name="Google Shape;747;p85">
                <a:extLst>
                  <a:ext uri="{FF2B5EF4-FFF2-40B4-BE49-F238E27FC236}">
                    <a16:creationId xmlns:a16="http://schemas.microsoft.com/office/drawing/2014/main" id="{18143562-E23A-B9C4-6B1C-F7E79A546B1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031302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9;p86">
            <a:extLst>
              <a:ext uri="{FF2B5EF4-FFF2-40B4-BE49-F238E27FC236}">
                <a16:creationId xmlns:a16="http://schemas.microsoft.com/office/drawing/2014/main" id="{D10C99E3-77DF-97E0-4892-0B5CF606E8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750;p86">
            <a:extLst>
              <a:ext uri="{FF2B5EF4-FFF2-40B4-BE49-F238E27FC236}">
                <a16:creationId xmlns:a16="http://schemas.microsoft.com/office/drawing/2014/main" id="{B9CB5655-9496-3ECB-C493-2C2489E13A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751;p86">
            <a:extLst>
              <a:ext uri="{FF2B5EF4-FFF2-40B4-BE49-F238E27FC236}">
                <a16:creationId xmlns:a16="http://schemas.microsoft.com/office/drawing/2014/main" id="{159308D4-5B9A-4EF4-571D-C498E0673A6C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Google Shape;752;p86">
              <a:extLst>
                <a:ext uri="{FF2B5EF4-FFF2-40B4-BE49-F238E27FC236}">
                  <a16:creationId xmlns:a16="http://schemas.microsoft.com/office/drawing/2014/main" id="{75115BCF-0F68-6CDC-15D3-5C269C6FE870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753;p86">
              <a:extLst>
                <a:ext uri="{FF2B5EF4-FFF2-40B4-BE49-F238E27FC236}">
                  <a16:creationId xmlns:a16="http://schemas.microsoft.com/office/drawing/2014/main" id="{3D979065-9527-575C-C101-A681F0C2B2ED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754;p86">
            <a:extLst>
              <a:ext uri="{FF2B5EF4-FFF2-40B4-BE49-F238E27FC236}">
                <a16:creationId xmlns:a16="http://schemas.microsoft.com/office/drawing/2014/main" id="{9F04C7D8-48E9-6CF6-53F3-7846FC3B781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42891861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7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56;p87">
            <a:extLst>
              <a:ext uri="{FF2B5EF4-FFF2-40B4-BE49-F238E27FC236}">
                <a16:creationId xmlns:a16="http://schemas.microsoft.com/office/drawing/2014/main" id="{9E4276EC-4196-EBAC-1436-CD27FCA9A9D7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757;p87">
              <a:extLst>
                <a:ext uri="{FF2B5EF4-FFF2-40B4-BE49-F238E27FC236}">
                  <a16:creationId xmlns:a16="http://schemas.microsoft.com/office/drawing/2014/main" id="{53160FC9-0AB7-C481-68BD-B899B788C614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758;p87">
              <a:extLst>
                <a:ext uri="{FF2B5EF4-FFF2-40B4-BE49-F238E27FC236}">
                  <a16:creationId xmlns:a16="http://schemas.microsoft.com/office/drawing/2014/main" id="{432EE1A6-4B37-C123-9DB4-219D33BF082B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759;p87">
              <a:extLst>
                <a:ext uri="{FF2B5EF4-FFF2-40B4-BE49-F238E27FC236}">
                  <a16:creationId xmlns:a16="http://schemas.microsoft.com/office/drawing/2014/main" id="{E0CC282F-4778-515A-23C2-8A6CEB80640C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760;p87">
              <a:extLst>
                <a:ext uri="{FF2B5EF4-FFF2-40B4-BE49-F238E27FC236}">
                  <a16:creationId xmlns:a16="http://schemas.microsoft.com/office/drawing/2014/main" id="{630A08BD-FCEF-D8B2-76B2-215B581BDF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761;p87">
            <a:extLst>
              <a:ext uri="{FF2B5EF4-FFF2-40B4-BE49-F238E27FC236}">
                <a16:creationId xmlns:a16="http://schemas.microsoft.com/office/drawing/2014/main" id="{502899BD-027C-BBBD-01E6-6FA0E296629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62;p87">
            <a:extLst>
              <a:ext uri="{FF2B5EF4-FFF2-40B4-BE49-F238E27FC236}">
                <a16:creationId xmlns:a16="http://schemas.microsoft.com/office/drawing/2014/main" id="{799FFC08-C41F-E53D-6179-250E86B4694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47344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64;p88">
            <a:extLst>
              <a:ext uri="{FF2B5EF4-FFF2-40B4-BE49-F238E27FC236}">
                <a16:creationId xmlns:a16="http://schemas.microsoft.com/office/drawing/2014/main" id="{2D9A1125-F590-0245-B184-81679111DB9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765;p88">
            <a:extLst>
              <a:ext uri="{FF2B5EF4-FFF2-40B4-BE49-F238E27FC236}">
                <a16:creationId xmlns:a16="http://schemas.microsoft.com/office/drawing/2014/main" id="{DA6F2EB3-2CCB-A602-64BD-2F5B52FE4EDF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766;p88">
            <a:extLst>
              <a:ext uri="{FF2B5EF4-FFF2-40B4-BE49-F238E27FC236}">
                <a16:creationId xmlns:a16="http://schemas.microsoft.com/office/drawing/2014/main" id="{7C9E17AB-D33C-DCDA-6779-534778526417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767;p88">
              <a:extLst>
                <a:ext uri="{FF2B5EF4-FFF2-40B4-BE49-F238E27FC236}">
                  <a16:creationId xmlns:a16="http://schemas.microsoft.com/office/drawing/2014/main" id="{E660C75C-926A-396B-A54B-D4F7EB9E4BE6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768;p88">
              <a:extLst>
                <a:ext uri="{FF2B5EF4-FFF2-40B4-BE49-F238E27FC236}">
                  <a16:creationId xmlns:a16="http://schemas.microsoft.com/office/drawing/2014/main" id="{4F391242-9699-8D14-D711-98B6219A232C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770;p88">
            <a:extLst>
              <a:ext uri="{FF2B5EF4-FFF2-40B4-BE49-F238E27FC236}">
                <a16:creationId xmlns:a16="http://schemas.microsoft.com/office/drawing/2014/main" id="{58FDBF6C-2367-F8D0-9B5E-F277B1E3E26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6283992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2;p89">
            <a:extLst>
              <a:ext uri="{FF2B5EF4-FFF2-40B4-BE49-F238E27FC236}">
                <a16:creationId xmlns:a16="http://schemas.microsoft.com/office/drawing/2014/main" id="{83757BF3-5266-9122-A35F-F9809D852200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773;p89">
            <a:extLst>
              <a:ext uri="{FF2B5EF4-FFF2-40B4-BE49-F238E27FC236}">
                <a16:creationId xmlns:a16="http://schemas.microsoft.com/office/drawing/2014/main" id="{A63763D5-9FE4-7644-E637-4A5D0E2E250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774;p89">
            <a:extLst>
              <a:ext uri="{FF2B5EF4-FFF2-40B4-BE49-F238E27FC236}">
                <a16:creationId xmlns:a16="http://schemas.microsoft.com/office/drawing/2014/main" id="{D0C32AE5-5161-5E4B-0BDB-C4D4DAE846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776;p89">
            <a:extLst>
              <a:ext uri="{FF2B5EF4-FFF2-40B4-BE49-F238E27FC236}">
                <a16:creationId xmlns:a16="http://schemas.microsoft.com/office/drawing/2014/main" id="{7D5AC4AB-B4EC-25F3-B4A0-A6FA02D93426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777;p89">
              <a:extLst>
                <a:ext uri="{FF2B5EF4-FFF2-40B4-BE49-F238E27FC236}">
                  <a16:creationId xmlns:a16="http://schemas.microsoft.com/office/drawing/2014/main" id="{39EA8569-74F7-4D54-9658-F064784D24FF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778;p89">
              <a:extLst>
                <a:ext uri="{FF2B5EF4-FFF2-40B4-BE49-F238E27FC236}">
                  <a16:creationId xmlns:a16="http://schemas.microsoft.com/office/drawing/2014/main" id="{46881667-20B9-C6E9-AA83-BBFDE3AFEE6E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779;p89">
              <a:extLst>
                <a:ext uri="{FF2B5EF4-FFF2-40B4-BE49-F238E27FC236}">
                  <a16:creationId xmlns:a16="http://schemas.microsoft.com/office/drawing/2014/main" id="{43840A91-C458-638F-5A11-C87FF3CDE1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6244848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81;p90">
            <a:extLst>
              <a:ext uri="{FF2B5EF4-FFF2-40B4-BE49-F238E27FC236}">
                <a16:creationId xmlns:a16="http://schemas.microsoft.com/office/drawing/2014/main" id="{205062BA-1E9A-4C7D-172D-12767945791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782;p90">
              <a:extLst>
                <a:ext uri="{FF2B5EF4-FFF2-40B4-BE49-F238E27FC236}">
                  <a16:creationId xmlns:a16="http://schemas.microsoft.com/office/drawing/2014/main" id="{02938D1F-8921-5642-6BED-FC20532441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783;p90">
              <a:extLst>
                <a:ext uri="{FF2B5EF4-FFF2-40B4-BE49-F238E27FC236}">
                  <a16:creationId xmlns:a16="http://schemas.microsoft.com/office/drawing/2014/main" id="{04F0490F-9D7A-57BA-5EA2-BCC7EB2096B2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784;p90">
                <a:extLst>
                  <a:ext uri="{FF2B5EF4-FFF2-40B4-BE49-F238E27FC236}">
                    <a16:creationId xmlns:a16="http://schemas.microsoft.com/office/drawing/2014/main" id="{4268B6E6-1497-CCB2-44F2-356D8B89ED2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785;p90">
                <a:extLst>
                  <a:ext uri="{FF2B5EF4-FFF2-40B4-BE49-F238E27FC236}">
                    <a16:creationId xmlns:a16="http://schemas.microsoft.com/office/drawing/2014/main" id="{D3AB5034-8C83-877A-C7F7-E21C88E66B26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786;p90">
            <a:extLst>
              <a:ext uri="{FF2B5EF4-FFF2-40B4-BE49-F238E27FC236}">
                <a16:creationId xmlns:a16="http://schemas.microsoft.com/office/drawing/2014/main" id="{12C458A4-840F-91A7-A134-65BBACE3815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787;p90">
            <a:extLst>
              <a:ext uri="{FF2B5EF4-FFF2-40B4-BE49-F238E27FC236}">
                <a16:creationId xmlns:a16="http://schemas.microsoft.com/office/drawing/2014/main" id="{D3A26710-2C86-69FB-2CF5-44B31AF33F7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/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9" name="Google Shape;788;p90">
            <a:extLst>
              <a:ext uri="{FF2B5EF4-FFF2-40B4-BE49-F238E27FC236}">
                <a16:creationId xmlns:a16="http://schemas.microsoft.com/office/drawing/2014/main" id="{3E047EE3-32A7-F31C-B901-8B696764A9A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0166D52F-BC1C-4E6A-8F7C-80372E4B91B2}" type="slidenum">
              <a:t>‹#›</a:t>
            </a:fld>
            <a:endParaRPr lang="en-US"/>
          </a:p>
        </p:txBody>
      </p:sp>
      <p:cxnSp>
        <p:nvCxnSpPr>
          <p:cNvPr id="10" name="Google Shape;789;p90">
            <a:extLst>
              <a:ext uri="{FF2B5EF4-FFF2-40B4-BE49-F238E27FC236}">
                <a16:creationId xmlns:a16="http://schemas.microsoft.com/office/drawing/2014/main" id="{06D4D3EC-2000-1F39-A2EF-8F4475D4FA7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1" name="Google Shape;790;p90">
            <a:extLst>
              <a:ext uri="{FF2B5EF4-FFF2-40B4-BE49-F238E27FC236}">
                <a16:creationId xmlns:a16="http://schemas.microsoft.com/office/drawing/2014/main" id="{7ECE2E19-215B-D759-1488-A9A7134FAE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9157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92;p91">
            <a:extLst>
              <a:ext uri="{FF2B5EF4-FFF2-40B4-BE49-F238E27FC236}">
                <a16:creationId xmlns:a16="http://schemas.microsoft.com/office/drawing/2014/main" id="{29389EC5-EC9A-4E45-C928-D1CF7BCA714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3" name="Google Shape;793;p91">
            <a:extLst>
              <a:ext uri="{FF2B5EF4-FFF2-40B4-BE49-F238E27FC236}">
                <a16:creationId xmlns:a16="http://schemas.microsoft.com/office/drawing/2014/main" id="{7E618254-4945-EE54-2159-623D0FBD3C1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794;p91">
            <a:extLst>
              <a:ext uri="{FF2B5EF4-FFF2-40B4-BE49-F238E27FC236}">
                <a16:creationId xmlns:a16="http://schemas.microsoft.com/office/drawing/2014/main" id="{28456C71-DC18-6AAA-1CF8-47E06DB228C8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5" name="Google Shape;795;p91">
              <a:extLst>
                <a:ext uri="{FF2B5EF4-FFF2-40B4-BE49-F238E27FC236}">
                  <a16:creationId xmlns:a16="http://schemas.microsoft.com/office/drawing/2014/main" id="{698F1957-4379-B703-BFFD-E8A2384D4E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6" name="Google Shape;796;p91">
              <a:extLst>
                <a:ext uri="{FF2B5EF4-FFF2-40B4-BE49-F238E27FC236}">
                  <a16:creationId xmlns:a16="http://schemas.microsoft.com/office/drawing/2014/main" id="{A2046D7C-D151-3DE0-3CE0-972E13F7F2EA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7" name="Google Shape;797;p91">
                <a:extLst>
                  <a:ext uri="{FF2B5EF4-FFF2-40B4-BE49-F238E27FC236}">
                    <a16:creationId xmlns:a16="http://schemas.microsoft.com/office/drawing/2014/main" id="{6B99EF31-8B3B-4154-897B-D153FDECA307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8" name="Google Shape;798;p91">
                <a:extLst>
                  <a:ext uri="{FF2B5EF4-FFF2-40B4-BE49-F238E27FC236}">
                    <a16:creationId xmlns:a16="http://schemas.microsoft.com/office/drawing/2014/main" id="{90A8CC58-4137-5D27-1EA1-C2BA43D51647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9" name="Google Shape;799;p91">
            <a:extLst>
              <a:ext uri="{FF2B5EF4-FFF2-40B4-BE49-F238E27FC236}">
                <a16:creationId xmlns:a16="http://schemas.microsoft.com/office/drawing/2014/main" id="{8B75D434-02BD-14C4-4D87-D6E09E3F08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825627"/>
            <a:ext cx="5410203" cy="4351336"/>
          </a:xfrm>
        </p:spPr>
        <p:txBody>
          <a:bodyPr/>
          <a:lstStyle>
            <a:lvl1pPr indent="-342900">
              <a:buSzPts val="1800"/>
              <a:defRPr/>
            </a:lvl1pPr>
          </a:lstStyle>
          <a:p>
            <a:pPr lvl="0"/>
            <a:endParaRPr lang="en-US"/>
          </a:p>
        </p:txBody>
      </p:sp>
      <p:sp>
        <p:nvSpPr>
          <p:cNvPr id="10" name="Google Shape;800;p91">
            <a:extLst>
              <a:ext uri="{FF2B5EF4-FFF2-40B4-BE49-F238E27FC236}">
                <a16:creationId xmlns:a16="http://schemas.microsoft.com/office/drawing/2014/main" id="{FF31F807-8EF7-2744-3B50-C1D8F4B50DF7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839193" y="6356351"/>
            <a:ext cx="2743200" cy="365129"/>
          </a:xfrm>
        </p:spPr>
        <p:txBody>
          <a:bodyPr/>
          <a:lstStyle>
            <a:lvl1pPr>
              <a:defRPr/>
            </a:lvl1pPr>
          </a:lstStyle>
          <a:p>
            <a:pPr lvl="0"/>
            <a:fld id="{2EB72B49-11B5-4557-BBAB-02FC0BAA355C}" type="slidenum">
              <a:t>‹#›</a:t>
            </a:fld>
            <a:endParaRPr lang="en-US"/>
          </a:p>
        </p:txBody>
      </p:sp>
      <p:cxnSp>
        <p:nvCxnSpPr>
          <p:cNvPr id="11" name="Google Shape;801;p91">
            <a:extLst>
              <a:ext uri="{FF2B5EF4-FFF2-40B4-BE49-F238E27FC236}">
                <a16:creationId xmlns:a16="http://schemas.microsoft.com/office/drawing/2014/main" id="{6FD776D1-07CF-49FE-FE6C-8258A30721EE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2" name="Google Shape;802;p91">
            <a:extLst>
              <a:ext uri="{FF2B5EF4-FFF2-40B4-BE49-F238E27FC236}">
                <a16:creationId xmlns:a16="http://schemas.microsoft.com/office/drawing/2014/main" id="{06A8D528-4BA3-9FF3-11FD-C8377B38425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9005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C99ED7-CAFB-12FC-BD7F-81FD7E3015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9784" y="457200"/>
            <a:ext cx="393224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86F1ECC-1E1D-BAEF-C96D-5EC3F7A9E595}"/>
              </a:ext>
            </a:extLst>
          </p:cNvPr>
          <p:cNvSpPr txBox="1">
            <a:spLocks noGrp="1"/>
          </p:cNvSpPr>
          <p:nvPr>
            <p:ph type="pic" idx="1"/>
          </p:nvPr>
        </p:nvSpPr>
        <p:spPr>
          <a:xfrm>
            <a:off x="5183184" y="987423"/>
            <a:ext cx="6172200" cy="4873623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pPr lvl="0"/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D28983E-6768-997F-6564-FDC527D19524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839784" y="2057400"/>
            <a:ext cx="3932240" cy="3811584"/>
          </a:xfrm>
        </p:spPr>
        <p:txBody>
          <a:bodyPr/>
          <a:lstStyle>
            <a:lvl1pPr marL="0" indent="0"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E0DF1FE-174C-3587-585B-2F4A20D3556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4489DF-B5E4-4624-AFF7-8A8B6373CD85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66D3988-07A2-57A5-B5F6-7CA79E2C002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95FE202-D9E0-B835-0055-A6A67BC10A5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2168DD-5688-4A59-8D8C-2DDD1CB6D1B7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822722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04;p92">
            <a:extLst>
              <a:ext uri="{FF2B5EF4-FFF2-40B4-BE49-F238E27FC236}">
                <a16:creationId xmlns:a16="http://schemas.microsoft.com/office/drawing/2014/main" id="{8D20921A-CCFD-F29C-BF1F-9F851D21BD8F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805;p92">
              <a:extLst>
                <a:ext uri="{FF2B5EF4-FFF2-40B4-BE49-F238E27FC236}">
                  <a16:creationId xmlns:a16="http://schemas.microsoft.com/office/drawing/2014/main" id="{3DF22C64-BE97-5A5A-C7CC-C5F18DCF00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06;p92">
              <a:extLst>
                <a:ext uri="{FF2B5EF4-FFF2-40B4-BE49-F238E27FC236}">
                  <a16:creationId xmlns:a16="http://schemas.microsoft.com/office/drawing/2014/main" id="{58791B64-2555-B070-D250-A5F4F2247760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07;p92">
                <a:extLst>
                  <a:ext uri="{FF2B5EF4-FFF2-40B4-BE49-F238E27FC236}">
                    <a16:creationId xmlns:a16="http://schemas.microsoft.com/office/drawing/2014/main" id="{783E6838-50A1-7FA5-0B2D-C99015D70CF9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08;p92">
                <a:extLst>
                  <a:ext uri="{FF2B5EF4-FFF2-40B4-BE49-F238E27FC236}">
                    <a16:creationId xmlns:a16="http://schemas.microsoft.com/office/drawing/2014/main" id="{47674990-C48B-F9EE-14EF-7464E3EA83E2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09;p92">
            <a:extLst>
              <a:ext uri="{FF2B5EF4-FFF2-40B4-BE49-F238E27FC236}">
                <a16:creationId xmlns:a16="http://schemas.microsoft.com/office/drawing/2014/main" id="{B07C8422-483E-34EE-710E-B3C1419426A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10;p92">
            <a:extLst>
              <a:ext uri="{FF2B5EF4-FFF2-40B4-BE49-F238E27FC236}">
                <a16:creationId xmlns:a16="http://schemas.microsoft.com/office/drawing/2014/main" id="{84748CF6-6A4A-4D47-5379-BA44C57D074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1681160"/>
            <a:ext cx="538797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9" name="Google Shape;811;p92">
            <a:extLst>
              <a:ext uri="{FF2B5EF4-FFF2-40B4-BE49-F238E27FC236}">
                <a16:creationId xmlns:a16="http://schemas.microsoft.com/office/drawing/2014/main" id="{52289065-E629-80C7-9BAA-1981900886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09603" y="2505071"/>
            <a:ext cx="5387973" cy="3684583"/>
          </a:xfrm>
          <a:solidFill>
            <a:srgbClr val="F3F6FB"/>
          </a:solidFill>
        </p:spPr>
        <p:txBody>
          <a:bodyPr lIns="182870" tIns="0" rIns="182870" bIns="0">
            <a:normAutofit/>
          </a:bodyPr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0" name="Google Shape;812;p92">
            <a:extLst>
              <a:ext uri="{FF2B5EF4-FFF2-40B4-BE49-F238E27FC236}">
                <a16:creationId xmlns:a16="http://schemas.microsoft.com/office/drawing/2014/main" id="{1549D01C-CC48-B0D8-8A8D-638B7212724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1681160"/>
            <a:ext cx="5410203" cy="823910"/>
          </a:xfrm>
          <a:solidFill>
            <a:srgbClr val="F3F6FB"/>
          </a:solidFill>
        </p:spPr>
        <p:txBody>
          <a:bodyPr lIns="182870" tIns="0" rIns="182870" bIns="0" anchor="ctr"/>
          <a:lstStyle>
            <a:lvl1pPr indent="-228600">
              <a:buNone/>
              <a:defRPr u="sng"/>
            </a:lvl1pPr>
          </a:lstStyle>
          <a:p>
            <a:pPr lvl="0"/>
            <a:endParaRPr lang="en-US"/>
          </a:p>
        </p:txBody>
      </p:sp>
      <p:sp>
        <p:nvSpPr>
          <p:cNvPr id="11" name="Google Shape;813;p92">
            <a:extLst>
              <a:ext uri="{FF2B5EF4-FFF2-40B4-BE49-F238E27FC236}">
                <a16:creationId xmlns:a16="http://schemas.microsoft.com/office/drawing/2014/main" id="{5E7C70AF-D61E-EC33-B07D-77F042AFAD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72200" y="2505071"/>
            <a:ext cx="5410203" cy="3684583"/>
          </a:xfrm>
          <a:solidFill>
            <a:srgbClr val="F3F6FB"/>
          </a:solidFill>
        </p:spPr>
        <p:txBody>
          <a:bodyPr lIns="182870" tIns="0" rIns="182870" bIns="0"/>
          <a:lstStyle>
            <a:lvl1pPr indent="-355601">
              <a:buSzPts val="2000"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12" name="Google Shape;814;p92">
            <a:extLst>
              <a:ext uri="{FF2B5EF4-FFF2-40B4-BE49-F238E27FC236}">
                <a16:creationId xmlns:a16="http://schemas.microsoft.com/office/drawing/2014/main" id="{2F890D6E-126B-823B-6901-C08C67FE619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B918DE-4BB1-49B1-824B-C64093E3BBC2}" type="slidenum">
              <a:t>‹#›</a:t>
            </a:fld>
            <a:endParaRPr lang="en-US"/>
          </a:p>
        </p:txBody>
      </p:sp>
      <p:cxnSp>
        <p:nvCxnSpPr>
          <p:cNvPr id="13" name="Google Shape;815;p92">
            <a:extLst>
              <a:ext uri="{FF2B5EF4-FFF2-40B4-BE49-F238E27FC236}">
                <a16:creationId xmlns:a16="http://schemas.microsoft.com/office/drawing/2014/main" id="{0BCF2CF4-58C7-F730-BB96-29E009AE5C97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4" name="Google Shape;816;p92">
            <a:extLst>
              <a:ext uri="{FF2B5EF4-FFF2-40B4-BE49-F238E27FC236}">
                <a16:creationId xmlns:a16="http://schemas.microsoft.com/office/drawing/2014/main" id="{E998B3FB-42BF-DA17-7C46-E87F07A3875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15168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18;p93">
            <a:extLst>
              <a:ext uri="{FF2B5EF4-FFF2-40B4-BE49-F238E27FC236}">
                <a16:creationId xmlns:a16="http://schemas.microsoft.com/office/drawing/2014/main" id="{228B6964-553C-7310-9202-512A3C34ADDF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19;p93">
            <a:extLst>
              <a:ext uri="{FF2B5EF4-FFF2-40B4-BE49-F238E27FC236}">
                <a16:creationId xmlns:a16="http://schemas.microsoft.com/office/drawing/2014/main" id="{949979D4-A730-59D8-EA9E-3A0617AA8B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20;p93">
            <a:extLst>
              <a:ext uri="{FF2B5EF4-FFF2-40B4-BE49-F238E27FC236}">
                <a16:creationId xmlns:a16="http://schemas.microsoft.com/office/drawing/2014/main" id="{B423B279-90EB-33B6-1011-5C0E24F8CF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21;p93">
            <a:extLst>
              <a:ext uri="{FF2B5EF4-FFF2-40B4-BE49-F238E27FC236}">
                <a16:creationId xmlns:a16="http://schemas.microsoft.com/office/drawing/2014/main" id="{DF643348-61A6-E73C-3241-FBF33DA00A9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35B8BB26-DA3B-4578-A5BC-E88E540A7933}" type="slidenum">
              <a:t>‹#›</a:t>
            </a:fld>
            <a:endParaRPr lang="en-US"/>
          </a:p>
        </p:txBody>
      </p:sp>
      <p:cxnSp>
        <p:nvCxnSpPr>
          <p:cNvPr id="6" name="Google Shape;822;p93">
            <a:extLst>
              <a:ext uri="{FF2B5EF4-FFF2-40B4-BE49-F238E27FC236}">
                <a16:creationId xmlns:a16="http://schemas.microsoft.com/office/drawing/2014/main" id="{2F1386ED-1F77-2350-309D-2DE6B5FCD4E2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823;p93">
            <a:extLst>
              <a:ext uri="{FF2B5EF4-FFF2-40B4-BE49-F238E27FC236}">
                <a16:creationId xmlns:a16="http://schemas.microsoft.com/office/drawing/2014/main" id="{ECBC3D66-07A8-E8FB-0D3C-92C7BAF3913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824;p93">
            <a:extLst>
              <a:ext uri="{FF2B5EF4-FFF2-40B4-BE49-F238E27FC236}">
                <a16:creationId xmlns:a16="http://schemas.microsoft.com/office/drawing/2014/main" id="{CADC0028-1F65-8F11-F9FE-D83DAB897C80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825;p93">
              <a:extLst>
                <a:ext uri="{FF2B5EF4-FFF2-40B4-BE49-F238E27FC236}">
                  <a16:creationId xmlns:a16="http://schemas.microsoft.com/office/drawing/2014/main" id="{3E801D59-9197-9E01-2F0E-578A4D13E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826;p93">
              <a:extLst>
                <a:ext uri="{FF2B5EF4-FFF2-40B4-BE49-F238E27FC236}">
                  <a16:creationId xmlns:a16="http://schemas.microsoft.com/office/drawing/2014/main" id="{9836329C-837C-F566-C728-4D7930E121B8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827;p93">
                <a:extLst>
                  <a:ext uri="{FF2B5EF4-FFF2-40B4-BE49-F238E27FC236}">
                    <a16:creationId xmlns:a16="http://schemas.microsoft.com/office/drawing/2014/main" id="{14012FB1-B32B-3965-5D11-4837C3562375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828;p93">
                <a:extLst>
                  <a:ext uri="{FF2B5EF4-FFF2-40B4-BE49-F238E27FC236}">
                    <a16:creationId xmlns:a16="http://schemas.microsoft.com/office/drawing/2014/main" id="{B8736863-185A-7912-8065-ADDAE29D72C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829;p93" descr="Open quotation mark with solid fill">
            <a:extLst>
              <a:ext uri="{FF2B5EF4-FFF2-40B4-BE49-F238E27FC236}">
                <a16:creationId xmlns:a16="http://schemas.microsoft.com/office/drawing/2014/main" id="{2CD7CDFD-2A44-3CED-CE61-B291187C20F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8450398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31;p94">
            <a:extLst>
              <a:ext uri="{FF2B5EF4-FFF2-40B4-BE49-F238E27FC236}">
                <a16:creationId xmlns:a16="http://schemas.microsoft.com/office/drawing/2014/main" id="{A18EFBD6-7745-41C5-CD5F-FFD9643ED5DA}"/>
              </a:ext>
            </a:extLst>
          </p:cNvPr>
          <p:cNvGrpSpPr/>
          <p:nvPr/>
        </p:nvGrpSpPr>
        <p:grpSpPr>
          <a:xfrm>
            <a:off x="0" y="0"/>
            <a:ext cx="12191996" cy="2148830"/>
            <a:chOff x="0" y="0"/>
            <a:chExt cx="12191996" cy="2148830"/>
          </a:xfrm>
        </p:grpSpPr>
        <p:sp>
          <p:nvSpPr>
            <p:cNvPr id="3" name="Google Shape;832;p94">
              <a:extLst>
                <a:ext uri="{FF2B5EF4-FFF2-40B4-BE49-F238E27FC236}">
                  <a16:creationId xmlns:a16="http://schemas.microsoft.com/office/drawing/2014/main" id="{000FDCC1-FC39-2DB4-EC6E-C22CCE3D43A1}"/>
                </a:ext>
              </a:extLst>
            </p:cNvPr>
            <p:cNvSpPr/>
            <p:nvPr/>
          </p:nvSpPr>
          <p:spPr>
            <a:xfrm flipH="1">
              <a:off x="0" y="0"/>
              <a:ext cx="12191996" cy="2148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2148830"/>
                <a:gd name="f5" fmla="val 2318293"/>
                <a:gd name="f6" fmla="val 2110341"/>
                <a:gd name="f7" fmla="val 1952334"/>
                <a:gd name="f8" fmla="val 920"/>
                <a:gd name="f9" fmla="val 1343499"/>
                <a:gd name="f10" fmla="val 23864"/>
                <a:gd name="f11" fmla="val 752130"/>
                <a:gd name="f12" fmla="val 152982"/>
                <a:gd name="f13" fmla="val 184205"/>
                <a:gd name="f14" fmla="val 435928"/>
                <a:gd name="f15" fmla="val 536864"/>
                <a:gd name="f16" fmla="val 554713"/>
                <a:gd name="f17" fmla="val 201115"/>
                <a:gd name="f18" fmla="val 452796"/>
                <a:gd name="f19" fmla="val 776357"/>
                <a:gd name="f20" fmla="val 187336"/>
                <a:gd name="f21" fmla="val 1349828"/>
                <a:gd name="f22" fmla="val 76760"/>
                <a:gd name="f23" fmla="val 1947588"/>
                <a:gd name="f24" fmla="val 66249"/>
                <a:gd name="f25" fmla="val 2962940"/>
                <a:gd name="f26" fmla="val 48421"/>
                <a:gd name="f27" fmla="val 3890218"/>
                <a:gd name="f28" fmla="val 291317"/>
                <a:gd name="f29" fmla="val 4778140"/>
                <a:gd name="f30" fmla="val 604018"/>
                <a:gd name="f31" fmla="val 7231510"/>
                <a:gd name="f32" fmla="val 1468126"/>
                <a:gd name="f33" fmla="val 9178927"/>
                <a:gd name="f34" fmla="val 2492024"/>
                <a:gd name="f35" fmla="val 11996242"/>
                <a:gd name="f36" fmla="val 2036894"/>
                <a:gd name="f37" fmla="val 2002266"/>
                <a:gd name="f38" fmla="val 1415250"/>
                <a:gd name="f39" fmla="val 12022971"/>
                <a:gd name="f40" fmla="val 1470801"/>
                <a:gd name="f41" fmla="val 10719696"/>
                <a:gd name="f42" fmla="val 1863939"/>
                <a:gd name="f43" fmla="val 9271154"/>
                <a:gd name="f44" fmla="val 1783804"/>
                <a:gd name="f45" fmla="val 7970940"/>
                <a:gd name="f46" fmla="val 1436986"/>
                <a:gd name="f47" fmla="val 6890984"/>
                <a:gd name="f48" fmla="val 1148958"/>
                <a:gd name="f49" fmla="val 5866930"/>
                <a:gd name="f50" fmla="val 767309"/>
                <a:gd name="f51" fmla="val 4800356"/>
                <a:gd name="f52" fmla="val 456582"/>
                <a:gd name="f53" fmla="val 4068903"/>
                <a:gd name="f54" fmla="val 243471"/>
                <a:gd name="f55" fmla="val 3348204"/>
                <a:gd name="f56" fmla="val 74251"/>
                <a:gd name="f57" fmla="val 2646880"/>
                <a:gd name="f58" fmla="val 17560"/>
                <a:gd name="f59" fmla="*/ f0 1 12192000"/>
                <a:gd name="f60" fmla="*/ f1 1 2148830"/>
                <a:gd name="f61" fmla="+- f4 0 f2"/>
                <a:gd name="f62" fmla="+- f3 0 f2"/>
                <a:gd name="f63" fmla="*/ f62 1 12192000"/>
                <a:gd name="f64" fmla="*/ f61 1 2148830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192000" h="2148830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833;p94">
              <a:extLst>
                <a:ext uri="{FF2B5EF4-FFF2-40B4-BE49-F238E27FC236}">
                  <a16:creationId xmlns:a16="http://schemas.microsoft.com/office/drawing/2014/main" id="{57E90BF5-68F2-CA24-7DBD-6FD378B97EF6}"/>
                </a:ext>
              </a:extLst>
            </p:cNvPr>
            <p:cNvSpPr/>
            <p:nvPr/>
          </p:nvSpPr>
          <p:spPr>
            <a:xfrm flipH="1">
              <a:off x="0" y="0"/>
              <a:ext cx="12191996" cy="1992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992138"/>
                <a:gd name="f5" fmla="val 2724271"/>
                <a:gd name="f6" fmla="val 1788442"/>
                <a:gd name="f7" fmla="val 1635403"/>
                <a:gd name="f8" fmla="val 12925"/>
                <a:gd name="f9" fmla="val 1134241"/>
                <a:gd name="f10" fmla="val 70905"/>
                <a:gd name="f11" fmla="val 647221"/>
                <a:gd name="f12" fmla="val 207817"/>
                <a:gd name="f13" fmla="val 178220"/>
                <a:gd name="f14" fmla="val 451207"/>
                <a:gd name="f15" fmla="val 552718"/>
                <a:gd name="f16" fmla="val 570885"/>
                <a:gd name="f17" fmla="val 195368"/>
                <a:gd name="f18" fmla="val 467800"/>
                <a:gd name="f19" fmla="val 765758"/>
                <a:gd name="f20" fmla="val 193094"/>
                <a:gd name="f21" fmla="val 1336955"/>
                <a:gd name="f22" fmla="val 73179"/>
                <a:gd name="f23" fmla="val 1934073"/>
                <a:gd name="f24" fmla="val 52850"/>
                <a:gd name="f25" fmla="val 2948304"/>
                <a:gd name="f26" fmla="val 18310"/>
                <a:gd name="f27" fmla="val 3878878"/>
                <a:gd name="f28" fmla="val 245747"/>
                <a:gd name="f29" fmla="val 4771217"/>
                <a:gd name="f30" fmla="val 543645"/>
                <a:gd name="f31" fmla="val 7236913"/>
                <a:gd name="f32" fmla="val 1366709"/>
                <a:gd name="f33" fmla="val 9199689"/>
                <a:gd name="f34" fmla="val 2357774"/>
                <a:gd name="f35" fmla="val 12007222"/>
                <a:gd name="f36" fmla="val 1856729"/>
                <a:gd name="f37" fmla="val 1820900"/>
                <a:gd name="f38" fmla="val 897073"/>
                <a:gd name="f39" fmla="val 12062517"/>
                <a:gd name="f40" fmla="val 950128"/>
                <a:gd name="f41" fmla="val 10950292"/>
                <a:gd name="f42" fmla="val 1376478"/>
                <a:gd name="f43" fmla="val 9595706"/>
                <a:gd name="f44" fmla="val 1466451"/>
                <a:gd name="f45" fmla="val 8435105"/>
                <a:gd name="f46" fmla="val 1266613"/>
                <a:gd name="f47" fmla="val 6618389"/>
                <a:gd name="f48" fmla="val 953715"/>
                <a:gd name="f49" fmla="val 4735222"/>
                <a:gd name="f50" fmla="val 130088"/>
                <a:gd name="f51" fmla="val 2948502"/>
                <a:gd name="f52" fmla="val 20548"/>
                <a:gd name="f53" fmla="*/ f0 1 12192000"/>
                <a:gd name="f54" fmla="*/ f1 1 1992138"/>
                <a:gd name="f55" fmla="+- f4 0 f2"/>
                <a:gd name="f56" fmla="+- f3 0 f2"/>
                <a:gd name="f57" fmla="*/ f56 1 12192000"/>
                <a:gd name="f58" fmla="*/ f55 1 1992138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192000" h="1992138">
                  <a:moveTo>
                    <a:pt x="f5" y="f2"/>
                  </a:moveTo>
                  <a:lnTo>
                    <a:pt x="f6" y="f2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2" y="f15"/>
                  </a:lnTo>
                  <a:lnTo>
                    <a:pt x="f2" y="f16"/>
                  </a:ln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" y="f37"/>
                  </a:lnTo>
                  <a:lnTo>
                    <a:pt x="f3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lose/>
                </a:path>
              </a:pathLst>
            </a:custGeom>
            <a:solidFill>
              <a:srgbClr val="00498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sp>
        <p:nvSpPr>
          <p:cNvPr id="5" name="Google Shape;834;p94">
            <a:extLst>
              <a:ext uri="{FF2B5EF4-FFF2-40B4-BE49-F238E27FC236}">
                <a16:creationId xmlns:a16="http://schemas.microsoft.com/office/drawing/2014/main" id="{8F600167-30A6-E757-0EEB-EC923D4C57CC}"/>
              </a:ext>
            </a:extLst>
          </p:cNvPr>
          <p:cNvSpPr/>
          <p:nvPr/>
        </p:nvSpPr>
        <p:spPr>
          <a:xfrm>
            <a:off x="902366" y="1517693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Google Shape;835;p94">
            <a:extLst>
              <a:ext uri="{FF2B5EF4-FFF2-40B4-BE49-F238E27FC236}">
                <a16:creationId xmlns:a16="http://schemas.microsoft.com/office/drawing/2014/main" id="{D22C09BD-700D-02C4-B251-9FFC31FFC7D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19196" y="3429000"/>
            <a:ext cx="5582649" cy="1413561"/>
          </a:xfrm>
        </p:spPr>
        <p:txBody>
          <a:bodyPr/>
          <a:lstStyle>
            <a:lvl1pPr indent="-228600">
              <a:buNone/>
              <a:defRPr sz="2000"/>
            </a:lvl1pPr>
          </a:lstStyle>
          <a:p>
            <a:pPr lvl="0"/>
            <a:endParaRPr lang="en-US"/>
          </a:p>
        </p:txBody>
      </p:sp>
      <p:sp>
        <p:nvSpPr>
          <p:cNvPr id="7" name="Google Shape;836;p94">
            <a:extLst>
              <a:ext uri="{FF2B5EF4-FFF2-40B4-BE49-F238E27FC236}">
                <a16:creationId xmlns:a16="http://schemas.microsoft.com/office/drawing/2014/main" id="{C18332A9-9AEB-A340-1C95-8F8624A3261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19196" y="1887486"/>
            <a:ext cx="5582649" cy="1078260"/>
          </a:xfrm>
        </p:spPr>
        <p:txBody>
          <a:bodyPr/>
          <a:lstStyle>
            <a:lvl1pPr>
              <a:defRPr sz="6000"/>
            </a:lvl1pPr>
          </a:lstStyle>
          <a:p>
            <a:pPr lvl="0"/>
            <a:endParaRPr lang="en-US"/>
          </a:p>
        </p:txBody>
      </p:sp>
      <p:pic>
        <p:nvPicPr>
          <p:cNvPr id="8" name="Google Shape;837;p94">
            <a:extLst>
              <a:ext uri="{FF2B5EF4-FFF2-40B4-BE49-F238E27FC236}">
                <a16:creationId xmlns:a16="http://schemas.microsoft.com/office/drawing/2014/main" id="{9500E6EB-FA09-4C0F-1965-4FE27F54BC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902366" y="228371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10356713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40;p95">
            <a:extLst>
              <a:ext uri="{FF2B5EF4-FFF2-40B4-BE49-F238E27FC236}">
                <a16:creationId xmlns:a16="http://schemas.microsoft.com/office/drawing/2014/main" id="{0B6A7C0F-2BC6-5A30-009C-70051852F0BE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3" name="Google Shape;841;p95">
              <a:extLst>
                <a:ext uri="{FF2B5EF4-FFF2-40B4-BE49-F238E27FC236}">
                  <a16:creationId xmlns:a16="http://schemas.microsoft.com/office/drawing/2014/main" id="{CBF14F91-BBF9-A979-811D-7BE5D77EF8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4" name="Google Shape;842;p95">
              <a:extLst>
                <a:ext uri="{FF2B5EF4-FFF2-40B4-BE49-F238E27FC236}">
                  <a16:creationId xmlns:a16="http://schemas.microsoft.com/office/drawing/2014/main" id="{347327A4-5229-B03E-9FA0-1162EB21D0E6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5" name="Google Shape;843;p95">
                <a:extLst>
                  <a:ext uri="{FF2B5EF4-FFF2-40B4-BE49-F238E27FC236}">
                    <a16:creationId xmlns:a16="http://schemas.microsoft.com/office/drawing/2014/main" id="{FDB85282-2C9F-1EB1-E560-F0C493703BBD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6" name="Google Shape;844;p95">
                <a:extLst>
                  <a:ext uri="{FF2B5EF4-FFF2-40B4-BE49-F238E27FC236}">
                    <a16:creationId xmlns:a16="http://schemas.microsoft.com/office/drawing/2014/main" id="{9348E3B7-F61A-BC05-164B-5D7E694BE8EA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sp>
        <p:nvSpPr>
          <p:cNvPr id="7" name="Google Shape;845;p95">
            <a:extLst>
              <a:ext uri="{FF2B5EF4-FFF2-40B4-BE49-F238E27FC236}">
                <a16:creationId xmlns:a16="http://schemas.microsoft.com/office/drawing/2014/main" id="{CA0B510C-03BA-ED06-930E-EFBA31C7FDF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46;p95">
            <a:extLst>
              <a:ext uri="{FF2B5EF4-FFF2-40B4-BE49-F238E27FC236}">
                <a16:creationId xmlns:a16="http://schemas.microsoft.com/office/drawing/2014/main" id="{C7706140-C52A-E68B-0E99-321064AC0D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56E368-7105-4881-82EB-80A54677E814}" type="slidenum">
              <a:t>‹#›</a:t>
            </a:fld>
            <a:endParaRPr lang="en-US"/>
          </a:p>
        </p:txBody>
      </p:sp>
      <p:cxnSp>
        <p:nvCxnSpPr>
          <p:cNvPr id="9" name="Google Shape;847;p95">
            <a:extLst>
              <a:ext uri="{FF2B5EF4-FFF2-40B4-BE49-F238E27FC236}">
                <a16:creationId xmlns:a16="http://schemas.microsoft.com/office/drawing/2014/main" id="{AF31E78F-9F0A-46B8-718F-9A95B45D409A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10" name="Google Shape;848;p95">
            <a:extLst>
              <a:ext uri="{FF2B5EF4-FFF2-40B4-BE49-F238E27FC236}">
                <a16:creationId xmlns:a16="http://schemas.microsoft.com/office/drawing/2014/main" id="{2C6A2D9F-4511-F83B-8231-6CB55800809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582620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B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0;p96">
            <a:extLst>
              <a:ext uri="{FF2B5EF4-FFF2-40B4-BE49-F238E27FC236}">
                <a16:creationId xmlns:a16="http://schemas.microsoft.com/office/drawing/2014/main" id="{B34D84A6-0231-1153-CF87-8FB4CE394A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3344" y="2633536"/>
            <a:ext cx="5194432" cy="2387598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3" name="Google Shape;851;p96">
            <a:extLst>
              <a:ext uri="{FF2B5EF4-FFF2-40B4-BE49-F238E27FC236}">
                <a16:creationId xmlns:a16="http://schemas.microsoft.com/office/drawing/2014/main" id="{EEDEAA08-868A-ACE0-C4AE-48343D4B989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344" y="5400327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4" name="Google Shape;852;p96">
            <a:extLst>
              <a:ext uri="{FF2B5EF4-FFF2-40B4-BE49-F238E27FC236}">
                <a16:creationId xmlns:a16="http://schemas.microsoft.com/office/drawing/2014/main" id="{1DD48771-A5AF-8A4E-B241-276AC83DF3FD}"/>
              </a:ext>
            </a:extLst>
          </p:cNvPr>
          <p:cNvGrpSpPr/>
          <p:nvPr/>
        </p:nvGrpSpPr>
        <p:grpSpPr>
          <a:xfrm>
            <a:off x="0" y="0"/>
            <a:ext cx="6418722" cy="1509820"/>
            <a:chOff x="0" y="0"/>
            <a:chExt cx="6418722" cy="1509820"/>
          </a:xfrm>
        </p:grpSpPr>
        <p:sp>
          <p:nvSpPr>
            <p:cNvPr id="5" name="Google Shape;853;p96">
              <a:extLst>
                <a:ext uri="{FF2B5EF4-FFF2-40B4-BE49-F238E27FC236}">
                  <a16:creationId xmlns:a16="http://schemas.microsoft.com/office/drawing/2014/main" id="{BE71CB26-761A-2D4E-E862-9F092CCD2FF9}"/>
                </a:ext>
              </a:extLst>
            </p:cNvPr>
            <p:cNvSpPr/>
            <p:nvPr/>
          </p:nvSpPr>
          <p:spPr>
            <a:xfrm flipH="1">
              <a:off x="0" y="0"/>
              <a:ext cx="6418722" cy="1509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9459"/>
                <a:gd name="f4" fmla="val 1098357"/>
                <a:gd name="f5" fmla="val 393099"/>
                <a:gd name="f6" fmla="val 485580"/>
                <a:gd name="f7" fmla="val 28411"/>
                <a:gd name="f8" fmla="val 1068094"/>
                <a:gd name="f9" fmla="val 214503"/>
                <a:gd name="f10" fmla="val 1643165"/>
                <a:gd name="f11" fmla="val 412971"/>
                <a:gd name="f12" fmla="val 2241464"/>
                <a:gd name="f13" fmla="val 572540"/>
                <a:gd name="f14" fmla="val 3009808"/>
                <a:gd name="f15" fmla="val 777487"/>
                <a:gd name="f16" fmla="val 3848273"/>
                <a:gd name="f17" fmla="val 856360"/>
                <a:gd name="f18" fmla="val 4645823"/>
                <a:gd name="f19" fmla="val 731027"/>
                <a:gd name="f20" fmla="val 726784"/>
                <a:gd name="f21" fmla="val 1079503"/>
                <a:gd name="f22" fmla="val 4627787"/>
                <a:gd name="f23" fmla="val 1083679"/>
                <a:gd name="f24" fmla="val 3105555"/>
                <a:gd name="f25" fmla="val 1189027"/>
                <a:gd name="f26" fmla="val 1909512"/>
                <a:gd name="f27" fmla="val 709765"/>
                <a:gd name="f28" fmla="val 568062"/>
                <a:gd name="f29" fmla="val 207626"/>
                <a:gd name="f30" fmla="*/ f0 1 4669459"/>
                <a:gd name="f31" fmla="*/ f1 1 1098357"/>
                <a:gd name="f32" fmla="+- f4 0 f2"/>
                <a:gd name="f33" fmla="+- f3 0 f2"/>
                <a:gd name="f34" fmla="*/ f33 1 4669459"/>
                <a:gd name="f35" fmla="*/ f32 1 1098357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669459" h="1098357">
                  <a:moveTo>
                    <a:pt x="f2" y="f2"/>
                  </a:moveTo>
                  <a:lnTo>
                    <a:pt x="f5" y="f2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854;p96">
              <a:extLst>
                <a:ext uri="{FF2B5EF4-FFF2-40B4-BE49-F238E27FC236}">
                  <a16:creationId xmlns:a16="http://schemas.microsoft.com/office/drawing/2014/main" id="{FD127A6A-9E08-F0A5-F001-DDDC8294B2EC}"/>
                </a:ext>
              </a:extLst>
            </p:cNvPr>
            <p:cNvSpPr/>
            <p:nvPr/>
          </p:nvSpPr>
          <p:spPr>
            <a:xfrm flipH="1">
              <a:off x="0" y="0"/>
              <a:ext cx="6244227" cy="1352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2519"/>
                <a:gd name="f4" fmla="val 983565"/>
                <a:gd name="f5" fmla="val 957397"/>
                <a:gd name="f6" fmla="val 4542518"/>
                <a:gd name="f7" fmla="val 957403"/>
                <a:gd name="f8" fmla="val 4510552"/>
                <a:gd name="f9" fmla="val 961138"/>
                <a:gd name="f10" fmla="val 2991282"/>
                <a:gd name="f11" fmla="val 1091409"/>
                <a:gd name="f12" fmla="val 1788278"/>
                <a:gd name="f13" fmla="val 632191"/>
                <a:gd name="f14" fmla="val 439600"/>
                <a:gd name="f15" fmla="val 152515"/>
                <a:gd name="f16" fmla="*/ f0 1 4542519"/>
                <a:gd name="f17" fmla="*/ f1 1 983565"/>
                <a:gd name="f18" fmla="+- f4 0 f2"/>
                <a:gd name="f19" fmla="+- f3 0 f2"/>
                <a:gd name="f20" fmla="*/ f19 1 4542519"/>
                <a:gd name="f21" fmla="*/ f18 1 9835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42519" h="983565">
                  <a:moveTo>
                    <a:pt x="f2" y="f2"/>
                  </a:moveTo>
                  <a:lnTo>
                    <a:pt x="f3" y="f2"/>
                  </a:lnTo>
                  <a:lnTo>
                    <a:pt x="f3" y="f5"/>
                  </a:ln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855;p96">
            <a:extLst>
              <a:ext uri="{FF2B5EF4-FFF2-40B4-BE49-F238E27FC236}">
                <a16:creationId xmlns:a16="http://schemas.microsoft.com/office/drawing/2014/main" id="{E0CD2250-8667-5180-8A8B-00FE7131633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13344" y="136529"/>
            <a:ext cx="1945203" cy="8799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22466321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7;p97">
            <a:extLst>
              <a:ext uri="{FF2B5EF4-FFF2-40B4-BE49-F238E27FC236}">
                <a16:creationId xmlns:a16="http://schemas.microsoft.com/office/drawing/2014/main" id="{716BA5B6-59EB-7D86-ADD1-BB5C9A58EC89}"/>
              </a:ext>
            </a:extLst>
          </p:cNvPr>
          <p:cNvSpPr/>
          <p:nvPr/>
        </p:nvSpPr>
        <p:spPr>
          <a:xfrm>
            <a:off x="902366" y="1294415"/>
            <a:ext cx="11289630" cy="3822603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58;p97">
            <a:extLst>
              <a:ext uri="{FF2B5EF4-FFF2-40B4-BE49-F238E27FC236}">
                <a16:creationId xmlns:a16="http://schemas.microsoft.com/office/drawing/2014/main" id="{A081168E-E784-F272-73A0-BC94E61AA75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1561328"/>
            <a:ext cx="5194432" cy="1826340"/>
          </a:xfrm>
        </p:spPr>
        <p:txBody>
          <a:bodyPr anchor="b"/>
          <a:lstStyle>
            <a:lvl1pPr>
              <a:defRPr sz="4000">
                <a:solidFill>
                  <a:srgbClr val="444C55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Google Shape;859;p97">
            <a:extLst>
              <a:ext uri="{FF2B5EF4-FFF2-40B4-BE49-F238E27FC236}">
                <a16:creationId xmlns:a16="http://schemas.microsoft.com/office/drawing/2014/main" id="{300EC56B-9EED-526E-48AA-B0D4A6B12AF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766861"/>
            <a:ext cx="5194432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  <p:grpSp>
        <p:nvGrpSpPr>
          <p:cNvPr id="5" name="Google Shape;861;p97">
            <a:extLst>
              <a:ext uri="{FF2B5EF4-FFF2-40B4-BE49-F238E27FC236}">
                <a16:creationId xmlns:a16="http://schemas.microsoft.com/office/drawing/2014/main" id="{951452F7-2D29-318F-95B4-F7D38B0BB2C2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6" name="Google Shape;862;p97">
              <a:extLst>
                <a:ext uri="{FF2B5EF4-FFF2-40B4-BE49-F238E27FC236}">
                  <a16:creationId xmlns:a16="http://schemas.microsoft.com/office/drawing/2014/main" id="{ABDF01CA-75EE-08DE-DD29-77DB726146BE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7" name="Google Shape;863;p97">
              <a:extLst>
                <a:ext uri="{FF2B5EF4-FFF2-40B4-BE49-F238E27FC236}">
                  <a16:creationId xmlns:a16="http://schemas.microsoft.com/office/drawing/2014/main" id="{D3E10B2E-9541-B6F6-D0F2-1D0D9B34D7D9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8" name="Google Shape;864;p97">
              <a:extLst>
                <a:ext uri="{FF2B5EF4-FFF2-40B4-BE49-F238E27FC236}">
                  <a16:creationId xmlns:a16="http://schemas.microsoft.com/office/drawing/2014/main" id="{9DCDB653-F3D6-4051-29DC-6A24696F17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2230169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66;p98">
            <a:extLst>
              <a:ext uri="{FF2B5EF4-FFF2-40B4-BE49-F238E27FC236}">
                <a16:creationId xmlns:a16="http://schemas.microsoft.com/office/drawing/2014/main" id="{AD3E9324-8AA4-786E-4231-EC6D02557792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67;p98">
            <a:extLst>
              <a:ext uri="{FF2B5EF4-FFF2-40B4-BE49-F238E27FC236}">
                <a16:creationId xmlns:a16="http://schemas.microsoft.com/office/drawing/2014/main" id="{6358CBCC-5D7C-558C-B14B-280ADE346A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68;p98">
            <a:extLst>
              <a:ext uri="{FF2B5EF4-FFF2-40B4-BE49-F238E27FC236}">
                <a16:creationId xmlns:a16="http://schemas.microsoft.com/office/drawing/2014/main" id="{E009DACC-2A93-DE5E-B43C-7C42209FE8F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69;p98">
            <a:extLst>
              <a:ext uri="{FF2B5EF4-FFF2-40B4-BE49-F238E27FC236}">
                <a16:creationId xmlns:a16="http://schemas.microsoft.com/office/drawing/2014/main" id="{85AF1D81-7DB9-99E0-97B1-0E7CA69B8C6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CD733D90-55B3-4DF7-8CFC-8D6294531B42}" type="slidenum">
              <a:t>‹#›</a:t>
            </a:fld>
            <a:endParaRPr lang="en-US"/>
          </a:p>
        </p:txBody>
      </p:sp>
      <p:cxnSp>
        <p:nvCxnSpPr>
          <p:cNvPr id="6" name="Google Shape;870;p98">
            <a:extLst>
              <a:ext uri="{FF2B5EF4-FFF2-40B4-BE49-F238E27FC236}">
                <a16:creationId xmlns:a16="http://schemas.microsoft.com/office/drawing/2014/main" id="{B833E98E-7310-F759-4EE4-E34402E5C181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871;p98">
            <a:extLst>
              <a:ext uri="{FF2B5EF4-FFF2-40B4-BE49-F238E27FC236}">
                <a16:creationId xmlns:a16="http://schemas.microsoft.com/office/drawing/2014/main" id="{159B6382-889F-CCDA-7372-C6040C442A6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872;p98">
            <a:extLst>
              <a:ext uri="{FF2B5EF4-FFF2-40B4-BE49-F238E27FC236}">
                <a16:creationId xmlns:a16="http://schemas.microsoft.com/office/drawing/2014/main" id="{87F0C433-84EB-F8E5-40AC-64A4FEBE2BA1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873;p98">
              <a:extLst>
                <a:ext uri="{FF2B5EF4-FFF2-40B4-BE49-F238E27FC236}">
                  <a16:creationId xmlns:a16="http://schemas.microsoft.com/office/drawing/2014/main" id="{3D60097D-B602-7183-AE04-F6D9DAC3B2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874;p98">
              <a:extLst>
                <a:ext uri="{FF2B5EF4-FFF2-40B4-BE49-F238E27FC236}">
                  <a16:creationId xmlns:a16="http://schemas.microsoft.com/office/drawing/2014/main" id="{8495D2C5-0904-A0B1-AD87-1A5ED20088D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875;p98">
                <a:extLst>
                  <a:ext uri="{FF2B5EF4-FFF2-40B4-BE49-F238E27FC236}">
                    <a16:creationId xmlns:a16="http://schemas.microsoft.com/office/drawing/2014/main" id="{841C3521-233D-1B07-C1D0-A681960FE27A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876;p98">
                <a:extLst>
                  <a:ext uri="{FF2B5EF4-FFF2-40B4-BE49-F238E27FC236}">
                    <a16:creationId xmlns:a16="http://schemas.microsoft.com/office/drawing/2014/main" id="{D5E8C4E9-B7AD-D459-E9D9-9BD0CBC1273F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877;p98" descr="Open quotation mark with solid fill">
            <a:extLst>
              <a:ext uri="{FF2B5EF4-FFF2-40B4-BE49-F238E27FC236}">
                <a16:creationId xmlns:a16="http://schemas.microsoft.com/office/drawing/2014/main" id="{3E72DB73-0163-DD02-3912-5B8BE22E372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3271712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8">
    <p:bg>
      <p:bgPr>
        <a:solidFill>
          <a:srgbClr val="F3F6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79;p99">
            <a:extLst>
              <a:ext uri="{FF2B5EF4-FFF2-40B4-BE49-F238E27FC236}">
                <a16:creationId xmlns:a16="http://schemas.microsoft.com/office/drawing/2014/main" id="{5F1B4314-67CE-BF96-AA1C-A3783C326C44}"/>
              </a:ext>
            </a:extLst>
          </p:cNvPr>
          <p:cNvGrpSpPr/>
          <p:nvPr/>
        </p:nvGrpSpPr>
        <p:grpSpPr>
          <a:xfrm>
            <a:off x="0" y="5020348"/>
            <a:ext cx="12191996" cy="1837651"/>
            <a:chOff x="0" y="5020348"/>
            <a:chExt cx="12191996" cy="1837651"/>
          </a:xfrm>
        </p:grpSpPr>
        <p:sp>
          <p:nvSpPr>
            <p:cNvPr id="3" name="Google Shape;880;p99">
              <a:extLst>
                <a:ext uri="{FF2B5EF4-FFF2-40B4-BE49-F238E27FC236}">
                  <a16:creationId xmlns:a16="http://schemas.microsoft.com/office/drawing/2014/main" id="{80A07A63-F7C6-AC8C-71E9-7A928FFD6986}"/>
                </a:ext>
              </a:extLst>
            </p:cNvPr>
            <p:cNvSpPr/>
            <p:nvPr/>
          </p:nvSpPr>
          <p:spPr>
            <a:xfrm>
              <a:off x="0" y="5100267"/>
              <a:ext cx="7111371" cy="175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11369"/>
                <a:gd name="f4" fmla="val 1757730"/>
                <a:gd name="f5" fmla="val 772954"/>
                <a:gd name="f6" fmla="val 2778"/>
                <a:gd name="f7" fmla="val 1769038"/>
                <a:gd name="f8" fmla="val 30799"/>
                <a:gd name="f9" fmla="val 2696750"/>
                <a:gd name="f10" fmla="val 267531"/>
                <a:gd name="f11" fmla="val 3590934"/>
                <a:gd name="f12" fmla="val 566046"/>
                <a:gd name="f13" fmla="val 4684008"/>
                <a:gd name="f14" fmla="val 930921"/>
                <a:gd name="f15" fmla="val 5690778"/>
                <a:gd name="f16" fmla="val 1324625"/>
                <a:gd name="f17" fmla="val 6700767"/>
                <a:gd name="f18" fmla="val 1636882"/>
                <a:gd name="f19" fmla="val 25690"/>
                <a:gd name="f20" fmla="val 2197"/>
                <a:gd name="f21" fmla="val 25414"/>
                <a:gd name="f22" fmla="val 114653"/>
                <a:gd name="f23" fmla="val 14905"/>
                <a:gd name="f24" fmla="val 227801"/>
                <a:gd name="f25" fmla="val 7857"/>
                <a:gd name="f26" fmla="val 341773"/>
                <a:gd name="f27" fmla="val 3976"/>
                <a:gd name="f28" fmla="val 486963"/>
                <a:gd name="f29" fmla="+- 0 0 968"/>
                <a:gd name="f30" fmla="val 630656"/>
                <a:gd name="f31" fmla="+- 0 0 1224"/>
                <a:gd name="f32" fmla="*/ f0 1 7111369"/>
                <a:gd name="f33" fmla="*/ f1 1 1757730"/>
                <a:gd name="f34" fmla="+- f4 0 f2"/>
                <a:gd name="f35" fmla="+- f3 0 f2"/>
                <a:gd name="f36" fmla="*/ f35 1 7111369"/>
                <a:gd name="f37" fmla="*/ f34 1 1757730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111369" h="175773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4"/>
                  </a:lnTo>
                  <a:lnTo>
                    <a:pt x="f2" y="f4"/>
                  </a:lnTo>
                  <a:lnTo>
                    <a:pt x="f2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4" name="Google Shape;881;p99">
              <a:extLst>
                <a:ext uri="{FF2B5EF4-FFF2-40B4-BE49-F238E27FC236}">
                  <a16:creationId xmlns:a16="http://schemas.microsoft.com/office/drawing/2014/main" id="{D275559E-B2CA-AFEB-8E35-73AF06E50857}"/>
                </a:ext>
              </a:extLst>
            </p:cNvPr>
            <p:cNvSpPr/>
            <p:nvPr/>
          </p:nvSpPr>
          <p:spPr>
            <a:xfrm>
              <a:off x="0" y="5038947"/>
              <a:ext cx="12191996" cy="1819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19056"/>
                <a:gd name="f5" fmla="val 1590347"/>
                <a:gd name="f6" fmla="val 12188220"/>
                <a:gd name="f7" fmla="val 11380834"/>
                <a:gd name="f8" fmla="val 11595183"/>
                <a:gd name="f9" fmla="val 1770580"/>
                <a:gd name="f10" fmla="val 11796947"/>
                <a:gd name="f11" fmla="val 1720044"/>
                <a:gd name="f12" fmla="val 11996151"/>
                <a:gd name="f13" fmla="val 1660154"/>
                <a:gd name="f14" fmla="val 758403"/>
                <a:gd name="f15" fmla="val 2043"/>
                <a:gd name="f16" fmla="val 1686489"/>
                <a:gd name="f17" fmla="val 25125"/>
                <a:gd name="f18" fmla="val 2647016"/>
                <a:gd name="f19" fmla="val 241445"/>
                <a:gd name="f20" fmla="val 3624304"/>
                <a:gd name="f21" fmla="val 526182"/>
                <a:gd name="f22" fmla="val 4845769"/>
                <a:gd name="f23" fmla="val 882033"/>
                <a:gd name="f24" fmla="val 6018540"/>
                <a:gd name="f25" fmla="val 1319108"/>
                <a:gd name="f26" fmla="val 7255331"/>
                <a:gd name="f27" fmla="val 1648964"/>
                <a:gd name="f28" fmla="val 7453869"/>
                <a:gd name="f29" fmla="val 1701922"/>
                <a:gd name="f30" fmla="val 7655427"/>
                <a:gd name="f31" fmla="val 1749451"/>
                <a:gd name="f32" fmla="val 7859208"/>
                <a:gd name="f33" fmla="val 1790989"/>
                <a:gd name="f34" fmla="val 8008547"/>
                <a:gd name="f35" fmla="val 6697152"/>
                <a:gd name="f36" fmla="val 6692612"/>
                <a:gd name="f37" fmla="val 1817638"/>
                <a:gd name="f38" fmla="val 5687256"/>
                <a:gd name="f39" fmla="val 1488590"/>
                <a:gd name="f40" fmla="val 4686470"/>
                <a:gd name="f41" fmla="val 1078099"/>
                <a:gd name="f42" fmla="val 3598861"/>
                <a:gd name="f43" fmla="val 695028"/>
                <a:gd name="f44" fmla="val 2581993"/>
                <a:gd name="f45" fmla="val 336916"/>
                <a:gd name="f46" fmla="val 1520053"/>
                <a:gd name="f47" fmla="val 58744"/>
                <a:gd name="f48" fmla="val 357248"/>
                <a:gd name="f49" fmla="val 79163"/>
                <a:gd name="f50" fmla="val 243154"/>
                <a:gd name="f51" fmla="val 81169"/>
                <a:gd name="f52" fmla="val 129832"/>
                <a:gd name="f53" fmla="val 86358"/>
                <a:gd name="f54" fmla="val 17144"/>
                <a:gd name="f55" fmla="val 95022"/>
                <a:gd name="f56" fmla="val 96893"/>
                <a:gd name="f57" fmla="val 29948"/>
                <a:gd name="f58" fmla="val 15757"/>
                <a:gd name="f59" fmla="val 27869"/>
                <a:gd name="f60" fmla="val 130823"/>
                <a:gd name="f61" fmla="val 16482"/>
                <a:gd name="f62" fmla="val 246476"/>
                <a:gd name="f63" fmla="val 8725"/>
                <a:gd name="f64" fmla="val 362684"/>
                <a:gd name="f65" fmla="val 4345"/>
                <a:gd name="f66" fmla="val 493898"/>
                <a:gd name="f67" fmla="+- 0 0 608"/>
                <a:gd name="f68" fmla="val 625820"/>
                <a:gd name="f69" fmla="+- 0 0 1255"/>
                <a:gd name="f70" fmla="*/ f0 1 12192000"/>
                <a:gd name="f71" fmla="*/ f1 1 1819056"/>
                <a:gd name="f72" fmla="+- f4 0 f2"/>
                <a:gd name="f73" fmla="+- f3 0 f2"/>
                <a:gd name="f74" fmla="*/ f73 1 12192000"/>
                <a:gd name="f75" fmla="*/ f72 1 1819056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192000" h="1819056">
                  <a:moveTo>
                    <a:pt x="f3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3" y="f5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2" y="f56"/>
                  </a:lnTo>
                  <a:lnTo>
                    <a:pt x="f2" y="f57"/>
                  </a:ln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14" y="f15"/>
                  </a:cubicBez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5" name="Google Shape;882;p99">
              <a:extLst>
                <a:ext uri="{FF2B5EF4-FFF2-40B4-BE49-F238E27FC236}">
                  <a16:creationId xmlns:a16="http://schemas.microsoft.com/office/drawing/2014/main" id="{1210A68B-AC81-93FC-EA53-159A629CF8AB}"/>
                </a:ext>
              </a:extLst>
            </p:cNvPr>
            <p:cNvSpPr/>
            <p:nvPr/>
          </p:nvSpPr>
          <p:spPr>
            <a:xfrm>
              <a:off x="0" y="5020348"/>
              <a:ext cx="12191996" cy="1837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2000"/>
                <a:gd name="f4" fmla="val 1837653"/>
                <a:gd name="f5" fmla="val 631978"/>
                <a:gd name="f6" fmla="val 192"/>
                <a:gd name="f7" fmla="val 919158"/>
                <a:gd name="f8" fmla="+- 0 0 2016"/>
                <a:gd name="f9" fmla="val 1209873"/>
                <a:gd name="f10" fmla="val 14922"/>
                <a:gd name="f11" fmla="val 1503520"/>
                <a:gd name="f12" fmla="val 46905"/>
                <a:gd name="f13" fmla="val 3549714"/>
                <a:gd name="f14" fmla="val 172355"/>
                <a:gd name="f15" fmla="val 5706358"/>
                <a:gd name="f16" fmla="val 1115591"/>
                <a:gd name="f17" fmla="val 7786904"/>
                <a:gd name="f18" fmla="val 1473930"/>
                <a:gd name="f19" fmla="val 9204661"/>
                <a:gd name="f20" fmla="val 1718045"/>
                <a:gd name="f21" fmla="val 10875183"/>
                <a:gd name="f22" fmla="val 1584536"/>
                <a:gd name="f23" fmla="val 1008678"/>
                <a:gd name="f24" fmla="val 1399189"/>
                <a:gd name="f25" fmla="val 1684971"/>
                <a:gd name="f26" fmla="val 7111369"/>
                <a:gd name="f27" fmla="val 6700767"/>
                <a:gd name="f28" fmla="val 1716805"/>
                <a:gd name="f29" fmla="val 5690778"/>
                <a:gd name="f30" fmla="val 1404548"/>
                <a:gd name="f31" fmla="val 4684008"/>
                <a:gd name="f32" fmla="val 1010844"/>
                <a:gd name="f33" fmla="val 3590934"/>
                <a:gd name="f34" fmla="val 645969"/>
                <a:gd name="f35" fmla="val 2569009"/>
                <a:gd name="f36" fmla="val 304809"/>
                <a:gd name="f37" fmla="val 1503293"/>
                <a:gd name="f38" fmla="val 44345"/>
                <a:gd name="f39" fmla="val 341773"/>
                <a:gd name="f40" fmla="val 83899"/>
                <a:gd name="f41" fmla="val 227801"/>
                <a:gd name="f42" fmla="val 87780"/>
                <a:gd name="f43" fmla="val 114653"/>
                <a:gd name="f44" fmla="val 94828"/>
                <a:gd name="f45" fmla="val 2197"/>
                <a:gd name="f46" fmla="val 105337"/>
                <a:gd name="f47" fmla="val 105613"/>
                <a:gd name="f48" fmla="val 38154"/>
                <a:gd name="f49" fmla="val 346000"/>
                <a:gd name="f50" fmla="val 8933"/>
                <a:gd name="f51" fmla="val 440918"/>
                <a:gd name="f52" fmla="val 3791"/>
                <a:gd name="f53" fmla="val 536252"/>
                <a:gd name="f54" fmla="val 928"/>
                <a:gd name="f55" fmla="*/ f0 1 12192000"/>
                <a:gd name="f56" fmla="*/ f1 1 1837653"/>
                <a:gd name="f57" fmla="+- f4 0 f2"/>
                <a:gd name="f58" fmla="+- f3 0 f2"/>
                <a:gd name="f59" fmla="*/ f58 1 12192000"/>
                <a:gd name="f60" fmla="*/ f57 1 183765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2192000" h="183765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3" y="f23"/>
                  </a:cubicBezTo>
                  <a:lnTo>
                    <a:pt x="f3" y="f24"/>
                  </a:lnTo>
                  <a:lnTo>
                    <a:pt x="f3" y="f25"/>
                  </a:lnTo>
                  <a:lnTo>
                    <a:pt x="f3" y="f4"/>
                  </a:lnTo>
                  <a:lnTo>
                    <a:pt x="f26" y="f4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2" y="f47"/>
                  </a:lnTo>
                  <a:lnTo>
                    <a:pt x="f2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pic>
          <p:nvPicPr>
            <p:cNvPr id="6" name="Google Shape;883;p99">
              <a:extLst>
                <a:ext uri="{FF2B5EF4-FFF2-40B4-BE49-F238E27FC236}">
                  <a16:creationId xmlns:a16="http://schemas.microsoft.com/office/drawing/2014/main" id="{2C60D22B-C752-061C-7CC0-47958A7FFF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313291" y="5563584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7" name="Google Shape;884;p99">
            <a:extLst>
              <a:ext uri="{FF2B5EF4-FFF2-40B4-BE49-F238E27FC236}">
                <a16:creationId xmlns:a16="http://schemas.microsoft.com/office/drawing/2014/main" id="{86E0B9E0-D9AA-9B93-CE58-6A6329073D7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13305" y="701747"/>
            <a:ext cx="9365376" cy="2014679"/>
          </a:xfrm>
        </p:spPr>
        <p:txBody>
          <a:bodyPr anchor="b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8" name="Google Shape;885;p99">
            <a:extLst>
              <a:ext uri="{FF2B5EF4-FFF2-40B4-BE49-F238E27FC236}">
                <a16:creationId xmlns:a16="http://schemas.microsoft.com/office/drawing/2014/main" id="{9BB75625-9380-80E6-6E43-7C28124DE0A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13305" y="3081637"/>
            <a:ext cx="9365376" cy="986564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09552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87;p100">
            <a:extLst>
              <a:ext uri="{FF2B5EF4-FFF2-40B4-BE49-F238E27FC236}">
                <a16:creationId xmlns:a16="http://schemas.microsoft.com/office/drawing/2014/main" id="{030B2E35-2235-940A-0BBD-E2D3C40C107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57200" y="1146255"/>
            <a:ext cx="2350172" cy="2971800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cxnSp>
        <p:nvCxnSpPr>
          <p:cNvPr id="3" name="Google Shape;888;p100">
            <a:extLst>
              <a:ext uri="{FF2B5EF4-FFF2-40B4-BE49-F238E27FC236}">
                <a16:creationId xmlns:a16="http://schemas.microsoft.com/office/drawing/2014/main" id="{E4EE2039-8C51-10C6-E1F7-B91F05759583}"/>
              </a:ext>
            </a:extLst>
          </p:cNvPr>
          <p:cNvCxnSpPr/>
          <p:nvPr/>
        </p:nvCxnSpPr>
        <p:spPr>
          <a:xfrm>
            <a:off x="457200" y="947985"/>
            <a:ext cx="2350163" cy="0"/>
          </a:xfrm>
          <a:prstGeom prst="straightConnector1">
            <a:avLst/>
          </a:prstGeom>
          <a:noFill/>
          <a:ln w="31747" cap="flat">
            <a:solidFill>
              <a:srgbClr val="F58366"/>
            </a:solidFill>
            <a:prstDash val="solid"/>
            <a:miter/>
          </a:ln>
        </p:spPr>
      </p:cxnSp>
      <p:grpSp>
        <p:nvGrpSpPr>
          <p:cNvPr id="4" name="Google Shape;889;p100">
            <a:extLst>
              <a:ext uri="{FF2B5EF4-FFF2-40B4-BE49-F238E27FC236}">
                <a16:creationId xmlns:a16="http://schemas.microsoft.com/office/drawing/2014/main" id="{6826EF95-6621-1012-110B-7790A142CDBD}"/>
              </a:ext>
            </a:extLst>
          </p:cNvPr>
          <p:cNvGrpSpPr/>
          <p:nvPr/>
        </p:nvGrpSpPr>
        <p:grpSpPr>
          <a:xfrm>
            <a:off x="0" y="5379424"/>
            <a:ext cx="2807363" cy="753895"/>
            <a:chOff x="0" y="5379424"/>
            <a:chExt cx="2807363" cy="753895"/>
          </a:xfrm>
        </p:grpSpPr>
        <p:sp>
          <p:nvSpPr>
            <p:cNvPr id="5" name="Google Shape;890;p100">
              <a:extLst>
                <a:ext uri="{FF2B5EF4-FFF2-40B4-BE49-F238E27FC236}">
                  <a16:creationId xmlns:a16="http://schemas.microsoft.com/office/drawing/2014/main" id="{E2BE95EB-86BE-9146-CEFF-FC04C0B833A9}"/>
                </a:ext>
              </a:extLst>
            </p:cNvPr>
            <p:cNvSpPr/>
            <p:nvPr/>
          </p:nvSpPr>
          <p:spPr>
            <a:xfrm>
              <a:off x="0" y="5532513"/>
              <a:ext cx="2807363" cy="600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00807"/>
                <a:gd name="f5" fmla="val 429971"/>
                <a:gd name="f6" fmla="val 123998"/>
                <a:gd name="f7" fmla="val 1184765"/>
                <a:gd name="f8" fmla="val 325331"/>
                <a:gd name="f9" fmla="val 2014184"/>
                <a:gd name="f10" fmla="val 392492"/>
                <a:gd name="f11" fmla="val 2790212"/>
                <a:gd name="f12" fmla="val 235402"/>
                <a:gd name="f13" fmla="val 231522"/>
                <a:gd name="f14" fmla="val 566106"/>
                <a:gd name="f15" fmla="val 2593885"/>
                <a:gd name="f16" fmla="val 587498"/>
                <a:gd name="f17" fmla="val 1673646"/>
                <a:gd name="f18" fmla="val 651184"/>
                <a:gd name="f19" fmla="val 884869"/>
                <a:gd name="f20" fmla="val 479260"/>
                <a:gd name="f21" fmla="val 100844"/>
                <a:gd name="f22" fmla="val 222653"/>
                <a:gd name="f23" fmla="val 188389"/>
                <a:gd name="f24" fmla="*/ f0 1 2807368"/>
                <a:gd name="f25" fmla="*/ f1 1 600807"/>
                <a:gd name="f26" fmla="+- f4 0 f2"/>
                <a:gd name="f27" fmla="+- f3 0 f2"/>
                <a:gd name="f28" fmla="*/ f27 1 2807368"/>
                <a:gd name="f29" fmla="*/ f26 1 60080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07368" h="600807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3" y="f13"/>
                  </a:lnTo>
                  <a:lnTo>
                    <a:pt x="f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lnTo>
                    <a:pt x="f2" y="f23"/>
                  </a:lnTo>
                  <a:close/>
                </a:path>
              </a:pathLst>
            </a:custGeom>
            <a:gradFill>
              <a:gsLst>
                <a:gs pos="0">
                  <a:srgbClr val="F58366"/>
                </a:gs>
                <a:gs pos="100000">
                  <a:srgbClr val="F58366"/>
                </a:gs>
              </a:gsLst>
              <a:lin ang="0"/>
            </a:gra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6" name="Google Shape;891;p100">
              <a:extLst>
                <a:ext uri="{FF2B5EF4-FFF2-40B4-BE49-F238E27FC236}">
                  <a16:creationId xmlns:a16="http://schemas.microsoft.com/office/drawing/2014/main" id="{951FE64B-0A65-F942-B1D7-5E9DC08E29A8}"/>
                </a:ext>
              </a:extLst>
            </p:cNvPr>
            <p:cNvSpPr/>
            <p:nvPr/>
          </p:nvSpPr>
          <p:spPr>
            <a:xfrm>
              <a:off x="0" y="5379424"/>
              <a:ext cx="2807363" cy="64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7368"/>
                <a:gd name="f4" fmla="val 649803"/>
                <a:gd name="f5" fmla="val 282676"/>
                <a:gd name="f6" fmla="val 70799"/>
                <a:gd name="f7" fmla="val 435964"/>
                <a:gd name="f8" fmla="val 106085"/>
                <a:gd name="f9" fmla="val 588770"/>
                <a:gd name="f10" fmla="val 137629"/>
                <a:gd name="f11" fmla="val 740881"/>
                <a:gd name="f12" fmla="val 163828"/>
                <a:gd name="f13" fmla="val 1362800"/>
                <a:gd name="f14" fmla="val 270912"/>
                <a:gd name="f15" fmla="val 2067879"/>
                <a:gd name="f16" fmla="val 253759"/>
                <a:gd name="f17" fmla="val 2706471"/>
                <a:gd name="f18" fmla="val 96397"/>
                <a:gd name="f19" fmla="val 67250"/>
                <a:gd name="f20" fmla="val 605551"/>
                <a:gd name="f21" fmla="val 2602685"/>
                <a:gd name="f22" fmla="val 629466"/>
                <a:gd name="f23" fmla="val 1684237"/>
                <a:gd name="f24" fmla="val 708219"/>
                <a:gd name="f25" fmla="val 893252"/>
                <a:gd name="f26" fmla="val 549395"/>
                <a:gd name="f27" fmla="val 105614"/>
                <a:gd name="f28" fmla="val 305882"/>
                <a:gd name="f29" fmla="val 271926"/>
                <a:gd name="f30" fmla="*/ f0 1 2807368"/>
                <a:gd name="f31" fmla="*/ f1 1 649803"/>
                <a:gd name="f32" fmla="+- f4 0 f2"/>
                <a:gd name="f33" fmla="+- f3 0 f2"/>
                <a:gd name="f34" fmla="*/ f33 1 2807368"/>
                <a:gd name="f35" fmla="*/ f32 1 649803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07368" h="649803">
                  <a:moveTo>
                    <a:pt x="f2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3" y="f19"/>
                  </a:lnTo>
                  <a:lnTo>
                    <a:pt x="f3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" y="f29"/>
                  </a:lnTo>
                  <a:close/>
                </a:path>
              </a:pathLst>
            </a:custGeom>
            <a:solidFill>
              <a:srgbClr val="1C498B"/>
            </a:solidFill>
            <a:ln cap="flat">
              <a:noFill/>
              <a:prstDash val="solid"/>
            </a:ln>
          </p:spPr>
          <p:txBody>
            <a:bodyPr vert="horz" wrap="square" lIns="91421" tIns="45701" rIns="91421" bIns="4570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ea typeface="Calibri"/>
                <a:cs typeface="Calibri"/>
              </a:endParaRPr>
            </a:p>
          </p:txBody>
        </p:sp>
      </p:grpSp>
      <p:pic>
        <p:nvPicPr>
          <p:cNvPr id="7" name="Google Shape;893;p100">
            <a:extLst>
              <a:ext uri="{FF2B5EF4-FFF2-40B4-BE49-F238E27FC236}">
                <a16:creationId xmlns:a16="http://schemas.microsoft.com/office/drawing/2014/main" id="{C07A9CC7-CDEE-2FC4-7022-35E7B8B7C4B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rcRect/>
          <a:stretch>
            <a:fillRect/>
          </a:stretch>
        </p:blipFill>
        <p:spPr>
          <a:xfrm>
            <a:off x="513344" y="4385535"/>
            <a:ext cx="2025313" cy="911940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84815804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ation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5;p101">
            <a:extLst>
              <a:ext uri="{FF2B5EF4-FFF2-40B4-BE49-F238E27FC236}">
                <a16:creationId xmlns:a16="http://schemas.microsoft.com/office/drawing/2014/main" id="{9F4C618D-8AD0-FF71-A041-06D78F966865}"/>
              </a:ext>
            </a:extLst>
          </p:cNvPr>
          <p:cNvSpPr/>
          <p:nvPr/>
        </p:nvSpPr>
        <p:spPr>
          <a:xfrm>
            <a:off x="1427360" y="1387867"/>
            <a:ext cx="10155042" cy="3506934"/>
          </a:xfrm>
          <a:prstGeom prst="rect">
            <a:avLst/>
          </a:prstGeom>
          <a:solidFill>
            <a:srgbClr val="F3F6FB"/>
          </a:solidFill>
          <a:ln cap="flat">
            <a:noFill/>
            <a:prstDash val="solid"/>
          </a:ln>
        </p:spPr>
        <p:txBody>
          <a:bodyPr vert="horz" wrap="square" lIns="91421" tIns="45701" rIns="91421" bIns="4570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3" name="Google Shape;896;p101">
            <a:extLst>
              <a:ext uri="{FF2B5EF4-FFF2-40B4-BE49-F238E27FC236}">
                <a16:creationId xmlns:a16="http://schemas.microsoft.com/office/drawing/2014/main" id="{200535D1-AC4B-4B6A-C2E0-61C8BFB5F0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427360" y="1377232"/>
            <a:ext cx="10155042" cy="3506934"/>
          </a:xfrm>
        </p:spPr>
        <p:txBody>
          <a:bodyPr lIns="274301" tIns="274301" rIns="274301" bIns="27430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4" name="Google Shape;897;p101">
            <a:extLst>
              <a:ext uri="{FF2B5EF4-FFF2-40B4-BE49-F238E27FC236}">
                <a16:creationId xmlns:a16="http://schemas.microsoft.com/office/drawing/2014/main" id="{4EA9DF4F-79F8-FAA9-DAA3-4070CFEA48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27360" y="5007455"/>
            <a:ext cx="10155042" cy="825191"/>
          </a:xfrm>
        </p:spPr>
        <p:txBody>
          <a:bodyPr/>
          <a:lstStyle>
            <a:lvl1pPr indent="-228600">
              <a:buNone/>
              <a:defRPr/>
            </a:lvl1pPr>
          </a:lstStyle>
          <a:p>
            <a:pPr lvl="0"/>
            <a:endParaRPr lang="en-US"/>
          </a:p>
        </p:txBody>
      </p:sp>
      <p:sp>
        <p:nvSpPr>
          <p:cNvPr id="5" name="Google Shape;898;p101">
            <a:extLst>
              <a:ext uri="{FF2B5EF4-FFF2-40B4-BE49-F238E27FC236}">
                <a16:creationId xmlns:a16="http://schemas.microsoft.com/office/drawing/2014/main" id="{68649BCA-5288-D9EC-8E88-6EF6849AD2A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AEB3B7"/>
                </a:solidFill>
              </a:defRPr>
            </a:lvl1pPr>
          </a:lstStyle>
          <a:p>
            <a:pPr lvl="0"/>
            <a:fld id="{93C4F09C-46C0-4F57-BE31-C6957FBFD6BE}" type="slidenum">
              <a:t>‹#›</a:t>
            </a:fld>
            <a:endParaRPr lang="en-US"/>
          </a:p>
        </p:txBody>
      </p:sp>
      <p:cxnSp>
        <p:nvCxnSpPr>
          <p:cNvPr id="6" name="Google Shape;899;p101">
            <a:extLst>
              <a:ext uri="{FF2B5EF4-FFF2-40B4-BE49-F238E27FC236}">
                <a16:creationId xmlns:a16="http://schemas.microsoft.com/office/drawing/2014/main" id="{82699A4B-4101-3334-0A76-A45976B81083}"/>
              </a:ext>
            </a:extLst>
          </p:cNvPr>
          <p:cNvCxnSpPr/>
          <p:nvPr/>
        </p:nvCxnSpPr>
        <p:spPr>
          <a:xfrm>
            <a:off x="609603" y="6335713"/>
            <a:ext cx="10972800" cy="0"/>
          </a:xfrm>
          <a:prstGeom prst="straightConnector1">
            <a:avLst/>
          </a:prstGeom>
          <a:noFill/>
          <a:ln w="9528" cap="flat">
            <a:solidFill>
              <a:srgbClr val="AEB3B7"/>
            </a:solidFill>
            <a:prstDash val="solid"/>
            <a:miter/>
          </a:ln>
        </p:spPr>
      </p:cxnSp>
      <p:sp>
        <p:nvSpPr>
          <p:cNvPr id="7" name="Google Shape;900;p101">
            <a:extLst>
              <a:ext uri="{FF2B5EF4-FFF2-40B4-BE49-F238E27FC236}">
                <a16:creationId xmlns:a16="http://schemas.microsoft.com/office/drawing/2014/main" id="{AE85485F-9D81-27C9-6D20-468E2AF209C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US"/>
          </a:p>
        </p:txBody>
      </p:sp>
      <p:grpSp>
        <p:nvGrpSpPr>
          <p:cNvPr id="8" name="Google Shape;901;p101">
            <a:extLst>
              <a:ext uri="{FF2B5EF4-FFF2-40B4-BE49-F238E27FC236}">
                <a16:creationId xmlns:a16="http://schemas.microsoft.com/office/drawing/2014/main" id="{0DAFAF4B-4D11-E6FD-6E58-F43AFE99855D}"/>
              </a:ext>
            </a:extLst>
          </p:cNvPr>
          <p:cNvGrpSpPr/>
          <p:nvPr/>
        </p:nvGrpSpPr>
        <p:grpSpPr>
          <a:xfrm>
            <a:off x="7191545" y="0"/>
            <a:ext cx="5000460" cy="1425988"/>
            <a:chOff x="7191545" y="0"/>
            <a:chExt cx="5000460" cy="1425988"/>
          </a:xfrm>
        </p:grpSpPr>
        <p:pic>
          <p:nvPicPr>
            <p:cNvPr id="9" name="Google Shape;902;p101">
              <a:extLst>
                <a:ext uri="{FF2B5EF4-FFF2-40B4-BE49-F238E27FC236}">
                  <a16:creationId xmlns:a16="http://schemas.microsoft.com/office/drawing/2014/main" id="{541D52DF-34DE-F377-429E-B3CC295283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alphaModFix/>
            </a:blip>
            <a:srcRect/>
            <a:stretch>
              <a:fillRect/>
            </a:stretch>
          </p:blipFill>
          <p:spPr>
            <a:xfrm>
              <a:off x="9264316" y="228371"/>
              <a:ext cx="2025313" cy="911940"/>
            </a:xfrm>
            <a:prstGeom prst="rect">
              <a:avLst/>
            </a:prstGeom>
            <a:noFill/>
            <a:ln cap="flat">
              <a:noFill/>
            </a:ln>
          </p:spPr>
        </p:pic>
        <p:grpSp>
          <p:nvGrpSpPr>
            <p:cNvPr id="10" name="Google Shape;903;p101">
              <a:extLst>
                <a:ext uri="{FF2B5EF4-FFF2-40B4-BE49-F238E27FC236}">
                  <a16:creationId xmlns:a16="http://schemas.microsoft.com/office/drawing/2014/main" id="{71AC71A8-56F5-4F1F-3A04-ABF1ED3B7C3C}"/>
                </a:ext>
              </a:extLst>
            </p:cNvPr>
            <p:cNvGrpSpPr/>
            <p:nvPr/>
          </p:nvGrpSpPr>
          <p:grpSpPr>
            <a:xfrm>
              <a:off x="7191545" y="0"/>
              <a:ext cx="5000460" cy="1425988"/>
              <a:chOff x="7191545" y="0"/>
              <a:chExt cx="5000460" cy="1425988"/>
            </a:xfrm>
          </p:grpSpPr>
          <p:sp>
            <p:nvSpPr>
              <p:cNvPr id="11" name="Google Shape;904;p101">
                <a:extLst>
                  <a:ext uri="{FF2B5EF4-FFF2-40B4-BE49-F238E27FC236}">
                    <a16:creationId xmlns:a16="http://schemas.microsoft.com/office/drawing/2014/main" id="{8A7608D8-0CBE-601C-5FE3-7489F832CA30}"/>
                  </a:ext>
                </a:extLst>
              </p:cNvPr>
              <p:cNvSpPr/>
              <p:nvPr/>
            </p:nvSpPr>
            <p:spPr>
              <a:xfrm>
                <a:off x="7191545" y="0"/>
                <a:ext cx="5000460" cy="142598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005729"/>
                  <a:gd name="f4" fmla="val 1427495"/>
                  <a:gd name="f5" fmla="val 165533"/>
                  <a:gd name="f6" fmla="val 215699"/>
                  <a:gd name="f7" fmla="val 35841"/>
                  <a:gd name="f8" fmla="val 434496"/>
                  <a:gd name="f9" fmla="val 193047"/>
                  <a:gd name="f10" fmla="val 652894"/>
                  <a:gd name="f11" fmla="val 349789"/>
                  <a:gd name="f12" fmla="val 876476"/>
                  <a:gd name="f13" fmla="val 498295"/>
                  <a:gd name="f14" fmla="val 1099792"/>
                  <a:gd name="f15" fmla="val 647067"/>
                  <a:gd name="f16" fmla="val 1328957"/>
                  <a:gd name="f17" fmla="val 787337"/>
                  <a:gd name="f18" fmla="val 1566628"/>
                  <a:gd name="f19" fmla="val 910605"/>
                  <a:gd name="f20" fmla="val 1804301"/>
                  <a:gd name="f21" fmla="val 1033874"/>
                  <a:gd name="f22" fmla="val 2051544"/>
                  <a:gd name="f23" fmla="val 1139076"/>
                  <a:gd name="f24" fmla="val 2307294"/>
                  <a:gd name="f25" fmla="val 1218776"/>
                  <a:gd name="f26" fmla="val 2434903"/>
                  <a:gd name="f27" fmla="val 1258625"/>
                  <a:gd name="f28" fmla="val 2565171"/>
                  <a:gd name="f29" fmla="val 1291568"/>
                  <a:gd name="f30" fmla="val 2696502"/>
                  <a:gd name="f31" fmla="val 1318134"/>
                  <a:gd name="f32" fmla="val 2827833"/>
                  <a:gd name="f33" fmla="val 1344700"/>
                  <a:gd name="f34" fmla="val 2960760"/>
                  <a:gd name="f35" fmla="val 1363297"/>
                  <a:gd name="f36" fmla="val 3094217"/>
                  <a:gd name="f37" fmla="val 1375517"/>
                  <a:gd name="f38" fmla="val 3227675"/>
                  <a:gd name="f39" fmla="val 1387738"/>
                  <a:gd name="f40" fmla="val 3361665"/>
                  <a:gd name="f41" fmla="val 1393051"/>
                  <a:gd name="f42" fmla="val 3496186"/>
                  <a:gd name="f43" fmla="val 1391457"/>
                  <a:gd name="f44" fmla="val 3596679"/>
                  <a:gd name="f45" fmla="val 1388800"/>
                  <a:gd name="f46" fmla="val 3613693"/>
                  <a:gd name="f47" fmla="val 1388269"/>
                  <a:gd name="f48" fmla="val 3630176"/>
                  <a:gd name="f49" fmla="val 3647191"/>
                  <a:gd name="f50" fmla="val 1387207"/>
                  <a:gd name="f51" fmla="val 3697703"/>
                  <a:gd name="f52" fmla="val 1384018"/>
                  <a:gd name="f53" fmla="val 3798195"/>
                  <a:gd name="f54" fmla="val 1377643"/>
                  <a:gd name="f55" fmla="val 3898687"/>
                  <a:gd name="f56" fmla="val 1367547"/>
                  <a:gd name="f57" fmla="val 3948667"/>
                  <a:gd name="f58" fmla="val 1362234"/>
                  <a:gd name="f59" fmla="val 3998648"/>
                  <a:gd name="f60" fmla="val 1355327"/>
                  <a:gd name="f61" fmla="val 4032146"/>
                  <a:gd name="f62" fmla="val 1350545"/>
                  <a:gd name="f63" fmla="val 4065111"/>
                  <a:gd name="f64" fmla="val 1346294"/>
                  <a:gd name="f65" fmla="val 4098609"/>
                  <a:gd name="f66" fmla="val 1341512"/>
                  <a:gd name="f67" fmla="val 4198037"/>
                  <a:gd name="f68" fmla="val 1324510"/>
                  <a:gd name="f69" fmla="val 4223027"/>
                  <a:gd name="f70" fmla="val 1320259"/>
                  <a:gd name="f71" fmla="val 4231535"/>
                  <a:gd name="f72" fmla="val 1318665"/>
                  <a:gd name="f73" fmla="val 4239511"/>
                  <a:gd name="f74" fmla="val 1317602"/>
                  <a:gd name="f75" fmla="val 4248017"/>
                  <a:gd name="f76" fmla="val 1315477"/>
                  <a:gd name="f77" fmla="val 4297466"/>
                  <a:gd name="f78" fmla="val 1305382"/>
                  <a:gd name="f79" fmla="val 4346915"/>
                  <a:gd name="f80" fmla="val 1295287"/>
                  <a:gd name="f81" fmla="val 4371374"/>
                  <a:gd name="f82" fmla="val 1289974"/>
                  <a:gd name="f83" fmla="val 4379349"/>
                  <a:gd name="f84" fmla="val 1288379"/>
                  <a:gd name="f85" fmla="val 4387856"/>
                  <a:gd name="f86" fmla="val 1286254"/>
                  <a:gd name="f87" fmla="val 4395831"/>
                  <a:gd name="f88" fmla="val 1284129"/>
                  <a:gd name="f89" fmla="val 4494197"/>
                  <a:gd name="f90" fmla="val 1260751"/>
                  <a:gd name="f91" fmla="val 4506426"/>
                  <a:gd name="f92" fmla="val 1258094"/>
                  <a:gd name="f93" fmla="val 4518656"/>
                  <a:gd name="f94" fmla="val 1254906"/>
                  <a:gd name="f95" fmla="val 4543113"/>
                  <a:gd name="f96" fmla="val 1248530"/>
                  <a:gd name="f97" fmla="val 4592031"/>
                  <a:gd name="f98" fmla="val 1235247"/>
                  <a:gd name="f99" fmla="val 4607983"/>
                  <a:gd name="f100" fmla="val 1230996"/>
                  <a:gd name="f101" fmla="val 4624465"/>
                  <a:gd name="f102" fmla="val 1226746"/>
                  <a:gd name="f103" fmla="val 4640948"/>
                  <a:gd name="f104" fmla="val 1221963"/>
                  <a:gd name="f105" fmla="val 4689332"/>
                  <a:gd name="f106" fmla="val 1207618"/>
                  <a:gd name="f107" fmla="val 4753935"/>
                  <a:gd name="f108" fmla="val 1188490"/>
                  <a:gd name="f109" fmla="val 4818038"/>
                  <a:gd name="f110" fmla="val 1167901"/>
                  <a:gd name="f111" fmla="val 4881644"/>
                  <a:gd name="f112" fmla="val 1145934"/>
                  <a:gd name="f113" fmla="val 1100085"/>
                  <a:gd name="f114" fmla="val 1108460"/>
                  <a:gd name="f115" fmla="val 4884859"/>
                  <a:gd name="f116" fmla="val 1155423"/>
                  <a:gd name="f117" fmla="val 4821462"/>
                  <a:gd name="f118" fmla="val 1178495"/>
                  <a:gd name="f119" fmla="val 4757524"/>
                  <a:gd name="f120" fmla="val 1200180"/>
                  <a:gd name="f121" fmla="val 4693055"/>
                  <a:gd name="f122" fmla="val 1220370"/>
                  <a:gd name="f123" fmla="val 4644670"/>
                  <a:gd name="f124" fmla="val 1235778"/>
                  <a:gd name="f125" fmla="val 4628719"/>
                  <a:gd name="f126" fmla="val 1240560"/>
                  <a:gd name="f127" fmla="val 4612235"/>
                  <a:gd name="f128" fmla="val 1245342"/>
                  <a:gd name="f129" fmla="val 4596284"/>
                  <a:gd name="f130" fmla="val 1250124"/>
                  <a:gd name="f131" fmla="val 4547367"/>
                  <a:gd name="f132" fmla="val 1263938"/>
                  <a:gd name="f133" fmla="val 4522910"/>
                  <a:gd name="f134" fmla="val 1270846"/>
                  <a:gd name="f135" fmla="val 4510680"/>
                  <a:gd name="f136" fmla="val 1274565"/>
                  <a:gd name="f137" fmla="val 4498451"/>
                  <a:gd name="f138" fmla="val 1277753"/>
                  <a:gd name="f139" fmla="val 4400085"/>
                  <a:gd name="f140" fmla="val 1302725"/>
                  <a:gd name="f141" fmla="val 4392110"/>
                  <a:gd name="f142" fmla="val 1304851"/>
                  <a:gd name="f143" fmla="val 4383602"/>
                  <a:gd name="f144" fmla="val 1306976"/>
                  <a:gd name="f145" fmla="val 4375626"/>
                  <a:gd name="f146" fmla="val 1309101"/>
                  <a:gd name="f147" fmla="val 4351169"/>
                  <a:gd name="f148" fmla="val 1314415"/>
                  <a:gd name="f149" fmla="val 4301720"/>
                  <a:gd name="f150" fmla="val 1325572"/>
                  <a:gd name="f151" fmla="val 4252271"/>
                  <a:gd name="f152" fmla="val 1336730"/>
                  <a:gd name="f153" fmla="val 4244295"/>
                  <a:gd name="f154" fmla="val 1338856"/>
                  <a:gd name="f155" fmla="val 4235789"/>
                  <a:gd name="f156" fmla="val 1340450"/>
                  <a:gd name="f157" fmla="val 4227281"/>
                  <a:gd name="f158" fmla="val 1342044"/>
                  <a:gd name="f159" fmla="val 4202291"/>
                  <a:gd name="f160" fmla="val 1346825"/>
                  <a:gd name="f161" fmla="val 4102862"/>
                  <a:gd name="f162" fmla="val 1365422"/>
                  <a:gd name="f163" fmla="val 4069365"/>
                  <a:gd name="f164" fmla="val 1370735"/>
                  <a:gd name="f165" fmla="val 4035867"/>
                  <a:gd name="f166" fmla="val 4002902"/>
                  <a:gd name="f167" fmla="val 1380831"/>
                  <a:gd name="f168" fmla="val 3952921"/>
                  <a:gd name="f169" fmla="val 3902409"/>
                  <a:gd name="f170" fmla="val 1394645"/>
                  <a:gd name="f171" fmla="val 3801917"/>
                  <a:gd name="f172" fmla="val 1406334"/>
                  <a:gd name="f173" fmla="val 3700893"/>
                  <a:gd name="f174" fmla="val 1414836"/>
                  <a:gd name="f175" fmla="val 3650381"/>
                  <a:gd name="f176" fmla="val 1419086"/>
                  <a:gd name="f177" fmla="val 3633367"/>
                  <a:gd name="f178" fmla="val 1420680"/>
                  <a:gd name="f179" fmla="val 3616352"/>
                  <a:gd name="f180" fmla="val 3599869"/>
                  <a:gd name="f181" fmla="val 1421743"/>
                  <a:gd name="f182" fmla="val 3498313"/>
                  <a:gd name="f183" fmla="val 1425993"/>
                  <a:gd name="f184" fmla="val 3363260"/>
                  <a:gd name="f185" fmla="val 1429713"/>
                  <a:gd name="f186" fmla="val 1426525"/>
                  <a:gd name="f187" fmla="val 3092622"/>
                  <a:gd name="f188" fmla="val 1416430"/>
                  <a:gd name="f189" fmla="val 2957569"/>
                  <a:gd name="f190" fmla="val 2823048"/>
                  <a:gd name="f191" fmla="val 1389863"/>
                  <a:gd name="f192" fmla="val 2689590"/>
                  <a:gd name="f193" fmla="val 1364891"/>
                  <a:gd name="f194" fmla="val 2556131"/>
                  <a:gd name="f195" fmla="val 2424269"/>
                  <a:gd name="f196" fmla="val 1308570"/>
                  <a:gd name="f197" fmla="val 2294001"/>
                  <a:gd name="f198" fmla="val 2033466"/>
                  <a:gd name="f199" fmla="val 1194866"/>
                  <a:gd name="f200" fmla="val 1781438"/>
                  <a:gd name="f201" fmla="val 1091788"/>
                  <a:gd name="f202" fmla="val 1538448"/>
                  <a:gd name="f203" fmla="val 971177"/>
                  <a:gd name="f204" fmla="val 1295459"/>
                  <a:gd name="f205" fmla="val 850565"/>
                  <a:gd name="f206" fmla="val 1062040"/>
                  <a:gd name="f207" fmla="val 712420"/>
                  <a:gd name="f208" fmla="val 834471"/>
                  <a:gd name="f209" fmla="val 566305"/>
                  <a:gd name="f210" fmla="val 606901"/>
                  <a:gd name="f211" fmla="val 420190"/>
                  <a:gd name="f212" fmla="val 384914"/>
                  <a:gd name="f213" fmla="val 266371"/>
                  <a:gd name="f214" fmla="val 163459"/>
                  <a:gd name="f215" fmla="val 112750"/>
                  <a:gd name="f216" fmla="*/ f0 1 5005729"/>
                  <a:gd name="f217" fmla="*/ f1 1 1427495"/>
                  <a:gd name="f218" fmla="+- f4 0 f2"/>
                  <a:gd name="f219" fmla="+- f3 0 f2"/>
                  <a:gd name="f220" fmla="*/ f219 1 5005729"/>
                  <a:gd name="f221" fmla="*/ f218 1 1427495"/>
                  <a:gd name="f222" fmla="*/ f2 1 f220"/>
                  <a:gd name="f223" fmla="*/ f3 1 f220"/>
                  <a:gd name="f224" fmla="*/ f2 1 f221"/>
                  <a:gd name="f225" fmla="*/ f4 1 f221"/>
                  <a:gd name="f226" fmla="*/ f222 f216 1"/>
                  <a:gd name="f227" fmla="*/ f223 f216 1"/>
                  <a:gd name="f228" fmla="*/ f225 f217 1"/>
                  <a:gd name="f229" fmla="*/ f224 f2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6" t="f229" r="f227" b="f228"/>
                <a:pathLst>
                  <a:path w="5005729" h="1427495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lnTo>
                      <a:pt x="f44" y="f45"/>
                    </a:lnTo>
                    <a:cubicBezTo>
                      <a:pt x="f46" y="f47"/>
                      <a:pt x="f48" y="f47"/>
                      <a:pt x="f49" y="f50"/>
                    </a:cubicBezTo>
                    <a:lnTo>
                      <a:pt x="f51" y="f52"/>
                    </a:ln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ubicBezTo>
                      <a:pt x="f83" y="f84"/>
                      <a:pt x="f85" y="f86"/>
                      <a:pt x="f87" y="f88"/>
                    </a:cubicBezTo>
                    <a:lnTo>
                      <a:pt x="f89" y="f90"/>
                    </a:lnTo>
                    <a:lnTo>
                      <a:pt x="f91" y="f92"/>
                    </a:lnTo>
                    <a:lnTo>
                      <a:pt x="f93" y="f94"/>
                    </a:lnTo>
                    <a:lnTo>
                      <a:pt x="f95" y="f96"/>
                    </a:lnTo>
                    <a:lnTo>
                      <a:pt x="f97" y="f98"/>
                    </a:lnTo>
                    <a:cubicBezTo>
                      <a:pt x="f99" y="f100"/>
                      <a:pt x="f101" y="f102"/>
                      <a:pt x="f103" y="f104"/>
                    </a:cubicBezTo>
                    <a:lnTo>
                      <a:pt x="f105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lnTo>
                      <a:pt x="f3" y="f113"/>
                    </a:lnTo>
                    <a:lnTo>
                      <a:pt x="f3" y="f114"/>
                    </a:lnTo>
                    <a:lnTo>
                      <a:pt x="f115" y="f116"/>
                    </a:lnTo>
                    <a:cubicBezTo>
                      <a:pt x="f117" y="f118"/>
                      <a:pt x="f119" y="f120"/>
                      <a:pt x="f121" y="f122"/>
                    </a:cubicBezTo>
                    <a:lnTo>
                      <a:pt x="f123" y="f124"/>
                    </a:lnTo>
                    <a:cubicBezTo>
                      <a:pt x="f125" y="f126"/>
                      <a:pt x="f127" y="f128"/>
                      <a:pt x="f129" y="f130"/>
                    </a:cubicBezTo>
                    <a:lnTo>
                      <a:pt x="f131" y="f132"/>
                    </a:lnTo>
                    <a:lnTo>
                      <a:pt x="f133" y="f134"/>
                    </a:lnTo>
                    <a:lnTo>
                      <a:pt x="f135" y="f136"/>
                    </a:lnTo>
                    <a:lnTo>
                      <a:pt x="f137" y="f138"/>
                    </a:lnTo>
                    <a:lnTo>
                      <a:pt x="f139" y="f140"/>
                    </a:ln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7" y="f148"/>
                    </a:lnTo>
                    <a:lnTo>
                      <a:pt x="f149" y="f150"/>
                    </a:lnTo>
                    <a:lnTo>
                      <a:pt x="f151" y="f152"/>
                    </a:lnTo>
                    <a:cubicBezTo>
                      <a:pt x="f153" y="f154"/>
                      <a:pt x="f155" y="f156"/>
                      <a:pt x="f157" y="f158"/>
                    </a:cubicBezTo>
                    <a:lnTo>
                      <a:pt x="f159" y="f160"/>
                    </a:lnTo>
                    <a:lnTo>
                      <a:pt x="f161" y="f162"/>
                    </a:lnTo>
                    <a:cubicBezTo>
                      <a:pt x="f163" y="f164"/>
                      <a:pt x="f165" y="f37"/>
                      <a:pt x="f166" y="f167"/>
                    </a:cubicBezTo>
                    <a:lnTo>
                      <a:pt x="f168" y="f45"/>
                    </a:lnTo>
                    <a:lnTo>
                      <a:pt x="f169" y="f170"/>
                    </a:lnTo>
                    <a:lnTo>
                      <a:pt x="f171" y="f172"/>
                    </a:lnTo>
                    <a:lnTo>
                      <a:pt x="f173" y="f174"/>
                    </a:lnTo>
                    <a:lnTo>
                      <a:pt x="f175" y="f176"/>
                    </a:lnTo>
                    <a:cubicBezTo>
                      <a:pt x="f177" y="f178"/>
                      <a:pt x="f179" y="f178"/>
                      <a:pt x="f180" y="f181"/>
                    </a:cubicBezTo>
                    <a:lnTo>
                      <a:pt x="f182" y="f183"/>
                    </a:lnTo>
                    <a:cubicBezTo>
                      <a:pt x="f184" y="f185"/>
                      <a:pt x="f38" y="f186"/>
                      <a:pt x="f187" y="f188"/>
                    </a:cubicBezTo>
                    <a:cubicBezTo>
                      <a:pt x="f189" y="f172"/>
                      <a:pt x="f190" y="f191"/>
                      <a:pt x="f192" y="f193"/>
                    </a:cubicBezTo>
                    <a:cubicBezTo>
                      <a:pt x="f194" y="f156"/>
                      <a:pt x="f195" y="f196"/>
                      <a:pt x="f197" y="f134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100000">
                    <a:srgbClr val="F58366"/>
                  </a:gs>
                </a:gsLst>
                <a:lin ang="0"/>
              </a:gra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  <p:sp>
            <p:nvSpPr>
              <p:cNvPr id="12" name="Google Shape;905;p101">
                <a:extLst>
                  <a:ext uri="{FF2B5EF4-FFF2-40B4-BE49-F238E27FC236}">
                    <a16:creationId xmlns:a16="http://schemas.microsoft.com/office/drawing/2014/main" id="{8497932B-08A5-9958-9F9E-DED208F386EC}"/>
                  </a:ext>
                </a:extLst>
              </p:cNvPr>
              <p:cNvSpPr/>
              <p:nvPr/>
            </p:nvSpPr>
            <p:spPr>
              <a:xfrm>
                <a:off x="7335298" y="0"/>
                <a:ext cx="4856698" cy="1387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861820"/>
                  <a:gd name="f4" fmla="val 1389331"/>
                  <a:gd name="f5" fmla="val 229890"/>
                  <a:gd name="f6" fmla="val 373317"/>
                  <a:gd name="f7" fmla="val 108292"/>
                  <a:gd name="f8" fmla="val 482267"/>
                  <a:gd name="f9" fmla="val 189793"/>
                  <a:gd name="f10" fmla="val 591665"/>
                  <a:gd name="f11" fmla="val 270356"/>
                  <a:gd name="f12" fmla="val 702260"/>
                  <a:gd name="f13" fmla="val 348992"/>
                  <a:gd name="f14" fmla="val 923449"/>
                  <a:gd name="f15" fmla="val 506265"/>
                  <a:gd name="f16" fmla="val 1149423"/>
                  <a:gd name="f17" fmla="val 656099"/>
                  <a:gd name="f18" fmla="val 1384969"/>
                  <a:gd name="f19" fmla="val 788400"/>
                  <a:gd name="f20" fmla="val 1620515"/>
                  <a:gd name="f21" fmla="val 921232"/>
                  <a:gd name="f22" fmla="val 1866162"/>
                  <a:gd name="f23" fmla="val 1035999"/>
                  <a:gd name="f24" fmla="val 2120849"/>
                  <a:gd name="f25" fmla="val 1125262"/>
                  <a:gd name="f26" fmla="val 2630754"/>
                  <a:gd name="f27" fmla="val 1304850"/>
                  <a:gd name="f28" fmla="val 3179474"/>
                  <a:gd name="f29" fmla="val 1371798"/>
                  <a:gd name="f30" fmla="val 3720750"/>
                  <a:gd name="f31" fmla="val 1329823"/>
                  <a:gd name="f32" fmla="val 3737764"/>
                  <a:gd name="f33" fmla="val 1328760"/>
                  <a:gd name="f34" fmla="val 3754779"/>
                  <a:gd name="f35" fmla="val 1327698"/>
                  <a:gd name="f36" fmla="val 3771794"/>
                  <a:gd name="f37" fmla="val 1326104"/>
                  <a:gd name="f38" fmla="val 3822306"/>
                  <a:gd name="f39" fmla="val 1320790"/>
                  <a:gd name="f40" fmla="val 3872818"/>
                  <a:gd name="f41" fmla="val 1315477"/>
                  <a:gd name="f42" fmla="val 3898339"/>
                  <a:gd name="f43" fmla="val 1312820"/>
                  <a:gd name="f44" fmla="val 3906847"/>
                  <a:gd name="f45" fmla="val 1311758"/>
                  <a:gd name="f46" fmla="val 3915354"/>
                  <a:gd name="f47" fmla="val 1311226"/>
                  <a:gd name="f48" fmla="val 3923861"/>
                  <a:gd name="f49" fmla="val 1309632"/>
                  <a:gd name="f50" fmla="val 4024885"/>
                  <a:gd name="f51" fmla="val 1295818"/>
                  <a:gd name="f52" fmla="val 4050407"/>
                  <a:gd name="f53" fmla="val 1292630"/>
                  <a:gd name="f54" fmla="val 4058914"/>
                  <a:gd name="f55" fmla="val 1291567"/>
                  <a:gd name="f56" fmla="val 4067422"/>
                  <a:gd name="f57" fmla="val 1289973"/>
                  <a:gd name="f58" fmla="val 4075397"/>
                  <a:gd name="f59" fmla="val 1288379"/>
                  <a:gd name="f60" fmla="val 4125909"/>
                  <a:gd name="f61" fmla="val 1279878"/>
                  <a:gd name="f62" fmla="val 4159407"/>
                  <a:gd name="f63" fmla="val 1274034"/>
                  <a:gd name="f64" fmla="val 4192904"/>
                  <a:gd name="f65" fmla="val 1269251"/>
                  <a:gd name="f66" fmla="val 4226401"/>
                  <a:gd name="f67" fmla="val 1261813"/>
                  <a:gd name="f68" fmla="val 4326362"/>
                  <a:gd name="f69" fmla="val 1241622"/>
                  <a:gd name="f70" fmla="val 4425790"/>
                  <a:gd name="f71" fmla="val 1218775"/>
                  <a:gd name="f72" fmla="val 4450781"/>
                  <a:gd name="f73" fmla="val 1212931"/>
                  <a:gd name="f74" fmla="val 4475239"/>
                  <a:gd name="f75" fmla="val 1206555"/>
                  <a:gd name="f76" fmla="val 4524688"/>
                  <a:gd name="f77" fmla="val 1193803"/>
                  <a:gd name="f78" fmla="val 4590620"/>
                  <a:gd name="f79" fmla="val 1176535"/>
                  <a:gd name="f80" fmla="val 4656152"/>
                  <a:gd name="f81" fmla="val 1157939"/>
                  <a:gd name="f82" fmla="val 4721220"/>
                  <a:gd name="f83" fmla="val 1137947"/>
                  <a:gd name="f84" fmla="val 1091339"/>
                  <a:gd name="f85" fmla="val 1102902"/>
                  <a:gd name="f86" fmla="val 4725208"/>
                  <a:gd name="f87" fmla="val 1151761"/>
                  <a:gd name="f88" fmla="val 4660406"/>
                  <a:gd name="f89" fmla="val 1173347"/>
                  <a:gd name="f90" fmla="val 4595139"/>
                  <a:gd name="f91" fmla="val 1193537"/>
                  <a:gd name="f92" fmla="val 4529473"/>
                  <a:gd name="f93" fmla="val 1212399"/>
                  <a:gd name="f94" fmla="val 4480025"/>
                  <a:gd name="f95" fmla="val 1226214"/>
                  <a:gd name="f96" fmla="val 4455566"/>
                  <a:gd name="f97" fmla="val 1233121"/>
                  <a:gd name="f98" fmla="val 4430576"/>
                  <a:gd name="f99" fmla="val 1239497"/>
                  <a:gd name="f100" fmla="val 4331148"/>
                  <a:gd name="f101" fmla="val 1265001"/>
                  <a:gd name="f102" fmla="val 4231187"/>
                  <a:gd name="f103" fmla="val 1287848"/>
                  <a:gd name="f104" fmla="val 4197689"/>
                  <a:gd name="f105" fmla="val 4164192"/>
                  <a:gd name="f106" fmla="val 1301662"/>
                  <a:gd name="f107" fmla="val 4130694"/>
                  <a:gd name="f108" fmla="val 1308570"/>
                  <a:gd name="f109" fmla="val 4080182"/>
                  <a:gd name="f110" fmla="val 1318134"/>
                  <a:gd name="f111" fmla="val 4071675"/>
                  <a:gd name="f112" fmla="val 1319728"/>
                  <a:gd name="f113" fmla="val 4063168"/>
                  <a:gd name="f114" fmla="val 1321322"/>
                  <a:gd name="f115" fmla="val 4055192"/>
                  <a:gd name="f116" fmla="val 1322915"/>
                  <a:gd name="f117" fmla="val 4029670"/>
                  <a:gd name="f118" fmla="val 1327166"/>
                  <a:gd name="f119" fmla="val 3928115"/>
                  <a:gd name="f120" fmla="val 1343637"/>
                  <a:gd name="f121" fmla="val 3919607"/>
                  <a:gd name="f122" fmla="val 1345231"/>
                  <a:gd name="f123" fmla="val 3911100"/>
                  <a:gd name="f124" fmla="val 1346294"/>
                  <a:gd name="f125" fmla="val 3902593"/>
                  <a:gd name="f126" fmla="val 1347357"/>
                  <a:gd name="f127" fmla="val 3877071"/>
                  <a:gd name="f128" fmla="val 1350545"/>
                  <a:gd name="f129" fmla="val 3826027"/>
                  <a:gd name="f130" fmla="val 1356921"/>
                  <a:gd name="f131" fmla="val 3774984"/>
                  <a:gd name="f132" fmla="val 1363297"/>
                  <a:gd name="f133" fmla="val 3757969"/>
                  <a:gd name="f134" fmla="val 1364890"/>
                  <a:gd name="f135" fmla="val 3740954"/>
                  <a:gd name="f136" fmla="val 1366484"/>
                  <a:gd name="f137" fmla="val 3723940"/>
                  <a:gd name="f138" fmla="val 1368078"/>
                  <a:gd name="f139" fmla="val 3621321"/>
                  <a:gd name="f140" fmla="val 1377642"/>
                  <a:gd name="f141" fmla="val 3518702"/>
                  <a:gd name="f142" fmla="val 1383487"/>
                  <a:gd name="f143" fmla="val 3467126"/>
                  <a:gd name="f144" fmla="val 1386144"/>
                  <a:gd name="f145" fmla="val 3415551"/>
                  <a:gd name="f146" fmla="val 1387206"/>
                  <a:gd name="f147" fmla="val 3312400"/>
                  <a:gd name="f148" fmla="val 3175220"/>
                  <a:gd name="f149" fmla="val 3038040"/>
                  <a:gd name="f150" fmla="val 1382424"/>
                  <a:gd name="f151" fmla="val 2900860"/>
                  <a:gd name="f152" fmla="val 1368610"/>
                  <a:gd name="f153" fmla="val 2627564"/>
                  <a:gd name="f154" fmla="val 1340981"/>
                  <a:gd name="f155" fmla="val 2356394"/>
                  <a:gd name="f156" fmla="val 1284129"/>
                  <a:gd name="f157" fmla="val 2094264"/>
                  <a:gd name="f158" fmla="val 1199648"/>
                  <a:gd name="f159" fmla="val 1832133"/>
                  <a:gd name="f160" fmla="val 1115166"/>
                  <a:gd name="f161" fmla="val 1578510"/>
                  <a:gd name="f162" fmla="val 1003588"/>
                  <a:gd name="f163" fmla="val 1335520"/>
                  <a:gd name="f164" fmla="val 875006"/>
                  <a:gd name="f165" fmla="val 1092531"/>
                  <a:gd name="f166" fmla="val 745894"/>
                  <a:gd name="f167" fmla="val 859113"/>
                  <a:gd name="f168" fmla="val 599778"/>
                  <a:gd name="f169" fmla="val 632075"/>
                  <a:gd name="f170" fmla="val 446225"/>
                  <a:gd name="f171" fmla="val 518556"/>
                  <a:gd name="f172" fmla="val 369448"/>
                  <a:gd name="f173" fmla="val 406366"/>
                  <a:gd name="f174" fmla="val 290944"/>
                  <a:gd name="f175" fmla="val 294907"/>
                  <a:gd name="f176" fmla="val 211710"/>
                  <a:gd name="f177" fmla="*/ f0 1 4861820"/>
                  <a:gd name="f178" fmla="*/ f1 1 1389331"/>
                  <a:gd name="f179" fmla="+- f4 0 f2"/>
                  <a:gd name="f180" fmla="+- f3 0 f2"/>
                  <a:gd name="f181" fmla="*/ f180 1 4861820"/>
                  <a:gd name="f182" fmla="*/ f179 1 1389331"/>
                  <a:gd name="f183" fmla="*/ f2 1 f181"/>
                  <a:gd name="f184" fmla="*/ f3 1 f181"/>
                  <a:gd name="f185" fmla="*/ f2 1 f182"/>
                  <a:gd name="f186" fmla="*/ f4 1 f182"/>
                  <a:gd name="f187" fmla="*/ f183 f177 1"/>
                  <a:gd name="f188" fmla="*/ f184 f177 1"/>
                  <a:gd name="f189" fmla="*/ f186 f178 1"/>
                  <a:gd name="f190" fmla="*/ f185 f1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7" t="f190" r="f188" b="f189"/>
                <a:pathLst>
                  <a:path w="4861820" h="1389331">
                    <a:moveTo>
                      <a:pt x="f2" y="f2"/>
                    </a:moveTo>
                    <a:lnTo>
                      <a:pt x="f5" y="f2"/>
                    </a:ln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lnTo>
                      <a:pt x="f40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lnTo>
                      <a:pt x="f60" y="f61"/>
                    </a:lnTo>
                    <a:cubicBezTo>
                      <a:pt x="f62" y="f63"/>
                      <a:pt x="f64" y="f65"/>
                      <a:pt x="f66" y="f67"/>
                    </a:cubicBezTo>
                    <a:lnTo>
                      <a:pt x="f68" y="f69"/>
                    </a:lnTo>
                    <a:lnTo>
                      <a:pt x="f70" y="f71"/>
                    </a:lnTo>
                    <a:lnTo>
                      <a:pt x="f72" y="f73"/>
                    </a:lnTo>
                    <a:lnTo>
                      <a:pt x="f74" y="f75"/>
                    </a:lnTo>
                    <a:lnTo>
                      <a:pt x="f76" y="f77"/>
                    </a:lnTo>
                    <a:cubicBezTo>
                      <a:pt x="f78" y="f79"/>
                      <a:pt x="f80" y="f81"/>
                      <a:pt x="f82" y="f83"/>
                    </a:cubicBezTo>
                    <a:lnTo>
                      <a:pt x="f3" y="f84"/>
                    </a:lnTo>
                    <a:lnTo>
                      <a:pt x="f3" y="f85"/>
                    </a:ln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lnTo>
                      <a:pt x="f94" y="f95"/>
                    </a:lnTo>
                    <a:lnTo>
                      <a:pt x="f96" y="f97"/>
                    </a:lnTo>
                    <a:lnTo>
                      <a:pt x="f98" y="f99"/>
                    </a:lnTo>
                    <a:lnTo>
                      <a:pt x="f100" y="f101"/>
                    </a:lnTo>
                    <a:lnTo>
                      <a:pt x="f102" y="f103"/>
                    </a:lnTo>
                    <a:cubicBezTo>
                      <a:pt x="f104" y="f51"/>
                      <a:pt x="f105" y="f106"/>
                      <a:pt x="f107" y="f108"/>
                    </a:cubicBezTo>
                    <a:lnTo>
                      <a:pt x="f109" y="f110"/>
                    </a:lnTo>
                    <a:cubicBezTo>
                      <a:pt x="f111" y="f112"/>
                      <a:pt x="f113" y="f114"/>
                      <a:pt x="f115" y="f116"/>
                    </a:cubicBezTo>
                    <a:lnTo>
                      <a:pt x="f117" y="f118"/>
                    </a:lnTo>
                    <a:lnTo>
                      <a:pt x="f119" y="f120"/>
                    </a:lnTo>
                    <a:cubicBezTo>
                      <a:pt x="f121" y="f122"/>
                      <a:pt x="f123" y="f124"/>
                      <a:pt x="f125" y="f126"/>
                    </a:cubicBezTo>
                    <a:lnTo>
                      <a:pt x="f127" y="f128"/>
                    </a:lnTo>
                    <a:lnTo>
                      <a:pt x="f129" y="f130"/>
                    </a:lnTo>
                    <a:lnTo>
                      <a:pt x="f131" y="f132"/>
                    </a:lnTo>
                    <a:cubicBezTo>
                      <a:pt x="f133" y="f134"/>
                      <a:pt x="f135" y="f136"/>
                      <a:pt x="f137" y="f138"/>
                    </a:cubicBezTo>
                    <a:lnTo>
                      <a:pt x="f139" y="f140"/>
                    </a:lnTo>
                    <a:lnTo>
                      <a:pt x="f141" y="f142"/>
                    </a:lnTo>
                    <a:lnTo>
                      <a:pt x="f143" y="f144"/>
                    </a:lnTo>
                    <a:lnTo>
                      <a:pt x="f145" y="f146"/>
                    </a:lnTo>
                    <a:lnTo>
                      <a:pt x="f147" y="f4"/>
                    </a:lnTo>
                    <a:cubicBezTo>
                      <a:pt x="f148" y="f4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lose/>
                  </a:path>
                </a:pathLst>
              </a:custGeom>
              <a:solidFill>
                <a:srgbClr val="1C498B"/>
              </a:solidFill>
              <a:ln cap="flat">
                <a:noFill/>
                <a:prstDash val="solid"/>
              </a:ln>
            </p:spPr>
            <p:txBody>
              <a:bodyPr vert="horz" wrap="square" lIns="91421" tIns="45701" rIns="91421" bIns="4570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800" b="0" i="0" u="none" strike="noStrike" kern="1200" cap="none" spc="0" baseline="0">
                  <a:solidFill>
                    <a:srgbClr val="444C55"/>
                  </a:solidFill>
                  <a:uFillTx/>
                  <a:latin typeface="Calibri"/>
                  <a:ea typeface="Calibri"/>
                  <a:cs typeface="Calibri"/>
                </a:endParaRPr>
              </a:p>
            </p:txBody>
          </p:sp>
        </p:grpSp>
      </p:grpSp>
      <p:pic>
        <p:nvPicPr>
          <p:cNvPr id="13" name="Google Shape;906;p101" descr="Open quotation mark with solid fill">
            <a:extLst>
              <a:ext uri="{FF2B5EF4-FFF2-40B4-BE49-F238E27FC236}">
                <a16:creationId xmlns:a16="http://schemas.microsoft.com/office/drawing/2014/main" id="{E05B849C-AA5B-E5AC-0CFD-2313D31E94E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111511" y="136529"/>
            <a:ext cx="2036761" cy="203676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24380488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0.xml"/><Relationship Id="rId21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76.xml"/><Relationship Id="rId84" Type="http://schemas.openxmlformats.org/officeDocument/2006/relationships/slideLayout" Target="../slideLayouts/slideLayout97.xml"/><Relationship Id="rId138" Type="http://schemas.openxmlformats.org/officeDocument/2006/relationships/slideLayout" Target="../slideLayouts/slideLayout151.xml"/><Relationship Id="rId159" Type="http://schemas.openxmlformats.org/officeDocument/2006/relationships/slideLayout" Target="../slideLayouts/slideLayout172.xml"/><Relationship Id="rId170" Type="http://schemas.openxmlformats.org/officeDocument/2006/relationships/slideLayout" Target="../slideLayouts/slideLayout183.xml"/><Relationship Id="rId191" Type="http://schemas.openxmlformats.org/officeDocument/2006/relationships/slideLayout" Target="../slideLayouts/slideLayout204.xml"/><Relationship Id="rId107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87.xml"/><Relationship Id="rId128" Type="http://schemas.openxmlformats.org/officeDocument/2006/relationships/slideLayout" Target="../slideLayouts/slideLayout141.xml"/><Relationship Id="rId149" Type="http://schemas.openxmlformats.org/officeDocument/2006/relationships/slideLayout" Target="../slideLayouts/slideLayout162.xml"/><Relationship Id="rId5" Type="http://schemas.openxmlformats.org/officeDocument/2006/relationships/slideLayout" Target="../slideLayouts/slideLayout18.xml"/><Relationship Id="rId95" Type="http://schemas.openxmlformats.org/officeDocument/2006/relationships/slideLayout" Target="../slideLayouts/slideLayout108.xml"/><Relationship Id="rId160" Type="http://schemas.openxmlformats.org/officeDocument/2006/relationships/slideLayout" Target="../slideLayouts/slideLayout173.xml"/><Relationship Id="rId181" Type="http://schemas.openxmlformats.org/officeDocument/2006/relationships/slideLayout" Target="../slideLayouts/slideLayout194.xml"/><Relationship Id="rId22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77.xml"/><Relationship Id="rId118" Type="http://schemas.openxmlformats.org/officeDocument/2006/relationships/slideLayout" Target="../slideLayouts/slideLayout131.xml"/><Relationship Id="rId139" Type="http://schemas.openxmlformats.org/officeDocument/2006/relationships/slideLayout" Target="../slideLayouts/slideLayout152.xml"/><Relationship Id="rId85" Type="http://schemas.openxmlformats.org/officeDocument/2006/relationships/slideLayout" Target="../slideLayouts/slideLayout98.xml"/><Relationship Id="rId150" Type="http://schemas.openxmlformats.org/officeDocument/2006/relationships/slideLayout" Target="../slideLayouts/slideLayout163.xml"/><Relationship Id="rId171" Type="http://schemas.openxmlformats.org/officeDocument/2006/relationships/slideLayout" Target="../slideLayouts/slideLayout184.xml"/><Relationship Id="rId192" Type="http://schemas.openxmlformats.org/officeDocument/2006/relationships/slideLayout" Target="../slideLayouts/slideLayout205.xml"/><Relationship Id="rId12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46.xml"/><Relationship Id="rId108" Type="http://schemas.openxmlformats.org/officeDocument/2006/relationships/slideLayout" Target="../slideLayouts/slideLayout121.xml"/><Relationship Id="rId129" Type="http://schemas.openxmlformats.org/officeDocument/2006/relationships/slideLayout" Target="../slideLayouts/slideLayout142.xml"/><Relationship Id="rId54" Type="http://schemas.openxmlformats.org/officeDocument/2006/relationships/slideLayout" Target="../slideLayouts/slideLayout67.xml"/><Relationship Id="rId75" Type="http://schemas.openxmlformats.org/officeDocument/2006/relationships/slideLayout" Target="../slideLayouts/slideLayout88.xml"/><Relationship Id="rId96" Type="http://schemas.openxmlformats.org/officeDocument/2006/relationships/slideLayout" Target="../slideLayouts/slideLayout109.xml"/><Relationship Id="rId140" Type="http://schemas.openxmlformats.org/officeDocument/2006/relationships/slideLayout" Target="../slideLayouts/slideLayout153.xml"/><Relationship Id="rId161" Type="http://schemas.openxmlformats.org/officeDocument/2006/relationships/slideLayout" Target="../slideLayouts/slideLayout174.xml"/><Relationship Id="rId182" Type="http://schemas.openxmlformats.org/officeDocument/2006/relationships/slideLayout" Target="../slideLayouts/slideLayout195.xml"/><Relationship Id="rId6" Type="http://schemas.openxmlformats.org/officeDocument/2006/relationships/slideLayout" Target="../slideLayouts/slideLayout19.xml"/><Relationship Id="rId23" Type="http://schemas.openxmlformats.org/officeDocument/2006/relationships/slideLayout" Target="../slideLayouts/slideLayout36.xml"/><Relationship Id="rId119" Type="http://schemas.openxmlformats.org/officeDocument/2006/relationships/slideLayout" Target="../slideLayouts/slideLayout132.xml"/><Relationship Id="rId44" Type="http://schemas.openxmlformats.org/officeDocument/2006/relationships/slideLayout" Target="../slideLayouts/slideLayout57.xml"/><Relationship Id="rId65" Type="http://schemas.openxmlformats.org/officeDocument/2006/relationships/slideLayout" Target="../slideLayouts/slideLayout78.xml"/><Relationship Id="rId86" Type="http://schemas.openxmlformats.org/officeDocument/2006/relationships/slideLayout" Target="../slideLayouts/slideLayout99.xml"/><Relationship Id="rId130" Type="http://schemas.openxmlformats.org/officeDocument/2006/relationships/slideLayout" Target="../slideLayouts/slideLayout143.xml"/><Relationship Id="rId151" Type="http://schemas.openxmlformats.org/officeDocument/2006/relationships/slideLayout" Target="../slideLayouts/slideLayout164.xml"/><Relationship Id="rId172" Type="http://schemas.openxmlformats.org/officeDocument/2006/relationships/slideLayout" Target="../slideLayouts/slideLayout185.xml"/><Relationship Id="rId193" Type="http://schemas.openxmlformats.org/officeDocument/2006/relationships/slideLayout" Target="../slideLayouts/slideLayout206.xml"/><Relationship Id="rId13" Type="http://schemas.openxmlformats.org/officeDocument/2006/relationships/slideLayout" Target="../slideLayouts/slideLayout26.xml"/><Relationship Id="rId109" Type="http://schemas.openxmlformats.org/officeDocument/2006/relationships/slideLayout" Target="../slideLayouts/slideLayout122.xml"/><Relationship Id="rId34" Type="http://schemas.openxmlformats.org/officeDocument/2006/relationships/slideLayout" Target="../slideLayouts/slideLayout47.xml"/><Relationship Id="rId55" Type="http://schemas.openxmlformats.org/officeDocument/2006/relationships/slideLayout" Target="../slideLayouts/slideLayout68.xml"/><Relationship Id="rId76" Type="http://schemas.openxmlformats.org/officeDocument/2006/relationships/slideLayout" Target="../slideLayouts/slideLayout89.xml"/><Relationship Id="rId97" Type="http://schemas.openxmlformats.org/officeDocument/2006/relationships/slideLayout" Target="../slideLayouts/slideLayout110.xml"/><Relationship Id="rId120" Type="http://schemas.openxmlformats.org/officeDocument/2006/relationships/slideLayout" Target="../slideLayouts/slideLayout133.xml"/><Relationship Id="rId141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20.xml"/><Relationship Id="rId162" Type="http://schemas.openxmlformats.org/officeDocument/2006/relationships/slideLayout" Target="../slideLayouts/slideLayout175.xml"/><Relationship Id="rId183" Type="http://schemas.openxmlformats.org/officeDocument/2006/relationships/slideLayout" Target="../slideLayouts/slideLayout196.xml"/><Relationship Id="rId2" Type="http://schemas.openxmlformats.org/officeDocument/2006/relationships/slideLayout" Target="../slideLayouts/slideLayout15.xml"/><Relationship Id="rId29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53.xml"/><Relationship Id="rId45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79.xml"/><Relationship Id="rId87" Type="http://schemas.openxmlformats.org/officeDocument/2006/relationships/slideLayout" Target="../slideLayouts/slideLayout100.xml"/><Relationship Id="rId110" Type="http://schemas.openxmlformats.org/officeDocument/2006/relationships/slideLayout" Target="../slideLayouts/slideLayout123.xml"/><Relationship Id="rId115" Type="http://schemas.openxmlformats.org/officeDocument/2006/relationships/slideLayout" Target="../slideLayouts/slideLayout128.xml"/><Relationship Id="rId131" Type="http://schemas.openxmlformats.org/officeDocument/2006/relationships/slideLayout" Target="../slideLayouts/slideLayout144.xml"/><Relationship Id="rId136" Type="http://schemas.openxmlformats.org/officeDocument/2006/relationships/slideLayout" Target="../slideLayouts/slideLayout149.xml"/><Relationship Id="rId157" Type="http://schemas.openxmlformats.org/officeDocument/2006/relationships/slideLayout" Target="../slideLayouts/slideLayout170.xml"/><Relationship Id="rId178" Type="http://schemas.openxmlformats.org/officeDocument/2006/relationships/slideLayout" Target="../slideLayouts/slideLayout191.xml"/><Relationship Id="rId61" Type="http://schemas.openxmlformats.org/officeDocument/2006/relationships/slideLayout" Target="../slideLayouts/slideLayout74.xml"/><Relationship Id="rId82" Type="http://schemas.openxmlformats.org/officeDocument/2006/relationships/slideLayout" Target="../slideLayouts/slideLayout95.xml"/><Relationship Id="rId152" Type="http://schemas.openxmlformats.org/officeDocument/2006/relationships/slideLayout" Target="../slideLayouts/slideLayout165.xml"/><Relationship Id="rId173" Type="http://schemas.openxmlformats.org/officeDocument/2006/relationships/slideLayout" Target="../slideLayouts/slideLayout186.xml"/><Relationship Id="rId194" Type="http://schemas.openxmlformats.org/officeDocument/2006/relationships/slideLayout" Target="../slideLayouts/slideLayout207.xml"/><Relationship Id="rId199" Type="http://schemas.openxmlformats.org/officeDocument/2006/relationships/slideLayout" Target="../slideLayouts/slideLayout212.xml"/><Relationship Id="rId1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43.xml"/><Relationship Id="rId35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90.xml"/><Relationship Id="rId100" Type="http://schemas.openxmlformats.org/officeDocument/2006/relationships/slideLayout" Target="../slideLayouts/slideLayout113.xml"/><Relationship Id="rId105" Type="http://schemas.openxmlformats.org/officeDocument/2006/relationships/slideLayout" Target="../slideLayouts/slideLayout118.xml"/><Relationship Id="rId126" Type="http://schemas.openxmlformats.org/officeDocument/2006/relationships/slideLayout" Target="../slideLayouts/slideLayout139.xml"/><Relationship Id="rId147" Type="http://schemas.openxmlformats.org/officeDocument/2006/relationships/slideLayout" Target="../slideLayouts/slideLayout160.xml"/><Relationship Id="rId168" Type="http://schemas.openxmlformats.org/officeDocument/2006/relationships/slideLayout" Target="../slideLayouts/slideLayout181.xml"/><Relationship Id="rId8" Type="http://schemas.openxmlformats.org/officeDocument/2006/relationships/slideLayout" Target="../slideLayouts/slideLayout21.xml"/><Relationship Id="rId51" Type="http://schemas.openxmlformats.org/officeDocument/2006/relationships/slideLayout" Target="../slideLayouts/slideLayout64.xml"/><Relationship Id="rId72" Type="http://schemas.openxmlformats.org/officeDocument/2006/relationships/slideLayout" Target="../slideLayouts/slideLayout85.xml"/><Relationship Id="rId93" Type="http://schemas.openxmlformats.org/officeDocument/2006/relationships/slideLayout" Target="../slideLayouts/slideLayout106.xml"/><Relationship Id="rId98" Type="http://schemas.openxmlformats.org/officeDocument/2006/relationships/slideLayout" Target="../slideLayouts/slideLayout111.xml"/><Relationship Id="rId121" Type="http://schemas.openxmlformats.org/officeDocument/2006/relationships/slideLayout" Target="../slideLayouts/slideLayout134.xml"/><Relationship Id="rId142" Type="http://schemas.openxmlformats.org/officeDocument/2006/relationships/slideLayout" Target="../slideLayouts/slideLayout155.xml"/><Relationship Id="rId163" Type="http://schemas.openxmlformats.org/officeDocument/2006/relationships/slideLayout" Target="../slideLayouts/slideLayout176.xml"/><Relationship Id="rId184" Type="http://schemas.openxmlformats.org/officeDocument/2006/relationships/slideLayout" Target="../slideLayouts/slideLayout197.xml"/><Relationship Id="rId189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16.xml"/><Relationship Id="rId25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80.xml"/><Relationship Id="rId116" Type="http://schemas.openxmlformats.org/officeDocument/2006/relationships/slideLayout" Target="../slideLayouts/slideLayout129.xml"/><Relationship Id="rId137" Type="http://schemas.openxmlformats.org/officeDocument/2006/relationships/slideLayout" Target="../slideLayouts/slideLayout150.xml"/><Relationship Id="rId158" Type="http://schemas.openxmlformats.org/officeDocument/2006/relationships/slideLayout" Target="../slideLayouts/slideLayout171.xml"/><Relationship Id="rId20" Type="http://schemas.openxmlformats.org/officeDocument/2006/relationships/slideLayout" Target="../slideLayouts/slideLayout33.xml"/><Relationship Id="rId41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96.xml"/><Relationship Id="rId88" Type="http://schemas.openxmlformats.org/officeDocument/2006/relationships/slideLayout" Target="../slideLayouts/slideLayout101.xml"/><Relationship Id="rId111" Type="http://schemas.openxmlformats.org/officeDocument/2006/relationships/slideLayout" Target="../slideLayouts/slideLayout124.xml"/><Relationship Id="rId132" Type="http://schemas.openxmlformats.org/officeDocument/2006/relationships/slideLayout" Target="../slideLayouts/slideLayout145.xml"/><Relationship Id="rId153" Type="http://schemas.openxmlformats.org/officeDocument/2006/relationships/slideLayout" Target="../slideLayouts/slideLayout166.xml"/><Relationship Id="rId174" Type="http://schemas.openxmlformats.org/officeDocument/2006/relationships/slideLayout" Target="../slideLayouts/slideLayout187.xml"/><Relationship Id="rId179" Type="http://schemas.openxmlformats.org/officeDocument/2006/relationships/slideLayout" Target="../slideLayouts/slideLayout192.xml"/><Relationship Id="rId195" Type="http://schemas.openxmlformats.org/officeDocument/2006/relationships/slideLayout" Target="../slideLayouts/slideLayout208.xml"/><Relationship Id="rId190" Type="http://schemas.openxmlformats.org/officeDocument/2006/relationships/slideLayout" Target="../slideLayouts/slideLayout203.xml"/><Relationship Id="rId15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70.xml"/><Relationship Id="rId106" Type="http://schemas.openxmlformats.org/officeDocument/2006/relationships/slideLayout" Target="../slideLayouts/slideLayout119.xml"/><Relationship Id="rId127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23.xml"/><Relationship Id="rId31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86.xml"/><Relationship Id="rId78" Type="http://schemas.openxmlformats.org/officeDocument/2006/relationships/slideLayout" Target="../slideLayouts/slideLayout91.xml"/><Relationship Id="rId94" Type="http://schemas.openxmlformats.org/officeDocument/2006/relationships/slideLayout" Target="../slideLayouts/slideLayout107.xml"/><Relationship Id="rId99" Type="http://schemas.openxmlformats.org/officeDocument/2006/relationships/slideLayout" Target="../slideLayouts/slideLayout112.xml"/><Relationship Id="rId101" Type="http://schemas.openxmlformats.org/officeDocument/2006/relationships/slideLayout" Target="../slideLayouts/slideLayout114.xml"/><Relationship Id="rId122" Type="http://schemas.openxmlformats.org/officeDocument/2006/relationships/slideLayout" Target="../slideLayouts/slideLayout135.xml"/><Relationship Id="rId143" Type="http://schemas.openxmlformats.org/officeDocument/2006/relationships/slideLayout" Target="../slideLayouts/slideLayout156.xml"/><Relationship Id="rId148" Type="http://schemas.openxmlformats.org/officeDocument/2006/relationships/slideLayout" Target="../slideLayouts/slideLayout161.xml"/><Relationship Id="rId164" Type="http://schemas.openxmlformats.org/officeDocument/2006/relationships/slideLayout" Target="../slideLayouts/slideLayout177.xml"/><Relationship Id="rId169" Type="http://schemas.openxmlformats.org/officeDocument/2006/relationships/slideLayout" Target="../slideLayouts/slideLayout182.xml"/><Relationship Id="rId185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80" Type="http://schemas.openxmlformats.org/officeDocument/2006/relationships/slideLayout" Target="../slideLayouts/slideLayout193.xml"/><Relationship Id="rId26" Type="http://schemas.openxmlformats.org/officeDocument/2006/relationships/slideLayout" Target="../slideLayouts/slideLayout39.xml"/><Relationship Id="rId47" Type="http://schemas.openxmlformats.org/officeDocument/2006/relationships/slideLayout" Target="../slideLayouts/slideLayout60.xml"/><Relationship Id="rId68" Type="http://schemas.openxmlformats.org/officeDocument/2006/relationships/slideLayout" Target="../slideLayouts/slideLayout81.xml"/><Relationship Id="rId89" Type="http://schemas.openxmlformats.org/officeDocument/2006/relationships/slideLayout" Target="../slideLayouts/slideLayout102.xml"/><Relationship Id="rId112" Type="http://schemas.openxmlformats.org/officeDocument/2006/relationships/slideLayout" Target="../slideLayouts/slideLayout125.xml"/><Relationship Id="rId133" Type="http://schemas.openxmlformats.org/officeDocument/2006/relationships/slideLayout" Target="../slideLayouts/slideLayout146.xml"/><Relationship Id="rId154" Type="http://schemas.openxmlformats.org/officeDocument/2006/relationships/slideLayout" Target="../slideLayouts/slideLayout167.xml"/><Relationship Id="rId175" Type="http://schemas.openxmlformats.org/officeDocument/2006/relationships/slideLayout" Target="../slideLayouts/slideLayout188.xml"/><Relationship Id="rId196" Type="http://schemas.openxmlformats.org/officeDocument/2006/relationships/slideLayout" Target="../slideLayouts/slideLayout209.xml"/><Relationship Id="rId200" Type="http://schemas.openxmlformats.org/officeDocument/2006/relationships/slideLayout" Target="../slideLayouts/slideLayout213.xml"/><Relationship Id="rId16" Type="http://schemas.openxmlformats.org/officeDocument/2006/relationships/slideLayout" Target="../slideLayouts/slideLayout29.xml"/><Relationship Id="rId37" Type="http://schemas.openxmlformats.org/officeDocument/2006/relationships/slideLayout" Target="../slideLayouts/slideLayout50.xml"/><Relationship Id="rId58" Type="http://schemas.openxmlformats.org/officeDocument/2006/relationships/slideLayout" Target="../slideLayouts/slideLayout71.xml"/><Relationship Id="rId79" Type="http://schemas.openxmlformats.org/officeDocument/2006/relationships/slideLayout" Target="../slideLayouts/slideLayout92.xml"/><Relationship Id="rId102" Type="http://schemas.openxmlformats.org/officeDocument/2006/relationships/slideLayout" Target="../slideLayouts/slideLayout115.xml"/><Relationship Id="rId123" Type="http://schemas.openxmlformats.org/officeDocument/2006/relationships/slideLayout" Target="../slideLayouts/slideLayout136.xml"/><Relationship Id="rId144" Type="http://schemas.openxmlformats.org/officeDocument/2006/relationships/slideLayout" Target="../slideLayouts/slideLayout157.xml"/><Relationship Id="rId90" Type="http://schemas.openxmlformats.org/officeDocument/2006/relationships/slideLayout" Target="../slideLayouts/slideLayout103.xml"/><Relationship Id="rId165" Type="http://schemas.openxmlformats.org/officeDocument/2006/relationships/slideLayout" Target="../slideLayouts/slideLayout178.xml"/><Relationship Id="rId186" Type="http://schemas.openxmlformats.org/officeDocument/2006/relationships/slideLayout" Target="../slideLayouts/slideLayout199.xml"/><Relationship Id="rId27" Type="http://schemas.openxmlformats.org/officeDocument/2006/relationships/slideLayout" Target="../slideLayouts/slideLayout40.xml"/><Relationship Id="rId48" Type="http://schemas.openxmlformats.org/officeDocument/2006/relationships/slideLayout" Target="../slideLayouts/slideLayout61.xml"/><Relationship Id="rId69" Type="http://schemas.openxmlformats.org/officeDocument/2006/relationships/slideLayout" Target="../slideLayouts/slideLayout82.xml"/><Relationship Id="rId113" Type="http://schemas.openxmlformats.org/officeDocument/2006/relationships/slideLayout" Target="../slideLayouts/slideLayout126.xml"/><Relationship Id="rId134" Type="http://schemas.openxmlformats.org/officeDocument/2006/relationships/slideLayout" Target="../slideLayouts/slideLayout147.xml"/><Relationship Id="rId80" Type="http://schemas.openxmlformats.org/officeDocument/2006/relationships/slideLayout" Target="../slideLayouts/slideLayout93.xml"/><Relationship Id="rId155" Type="http://schemas.openxmlformats.org/officeDocument/2006/relationships/slideLayout" Target="../slideLayouts/slideLayout168.xml"/><Relationship Id="rId176" Type="http://schemas.openxmlformats.org/officeDocument/2006/relationships/slideLayout" Target="../slideLayouts/slideLayout189.xml"/><Relationship Id="rId197" Type="http://schemas.openxmlformats.org/officeDocument/2006/relationships/slideLayout" Target="../slideLayouts/slideLayout210.xml"/><Relationship Id="rId201" Type="http://schemas.openxmlformats.org/officeDocument/2006/relationships/theme" Target="../theme/theme2.xml"/><Relationship Id="rId17" Type="http://schemas.openxmlformats.org/officeDocument/2006/relationships/slideLayout" Target="../slideLayouts/slideLayout30.xml"/><Relationship Id="rId38" Type="http://schemas.openxmlformats.org/officeDocument/2006/relationships/slideLayout" Target="../slideLayouts/slideLayout51.xml"/><Relationship Id="rId59" Type="http://schemas.openxmlformats.org/officeDocument/2006/relationships/slideLayout" Target="../slideLayouts/slideLayout72.xml"/><Relationship Id="rId103" Type="http://schemas.openxmlformats.org/officeDocument/2006/relationships/slideLayout" Target="../slideLayouts/slideLayout116.xml"/><Relationship Id="rId124" Type="http://schemas.openxmlformats.org/officeDocument/2006/relationships/slideLayout" Target="../slideLayouts/slideLayout137.xml"/><Relationship Id="rId70" Type="http://schemas.openxmlformats.org/officeDocument/2006/relationships/slideLayout" Target="../slideLayouts/slideLayout83.xml"/><Relationship Id="rId91" Type="http://schemas.openxmlformats.org/officeDocument/2006/relationships/slideLayout" Target="../slideLayouts/slideLayout104.xml"/><Relationship Id="rId145" Type="http://schemas.openxmlformats.org/officeDocument/2006/relationships/slideLayout" Target="../slideLayouts/slideLayout158.xml"/><Relationship Id="rId166" Type="http://schemas.openxmlformats.org/officeDocument/2006/relationships/slideLayout" Target="../slideLayouts/slideLayout179.xml"/><Relationship Id="rId187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4.xml"/><Relationship Id="rId28" Type="http://schemas.openxmlformats.org/officeDocument/2006/relationships/slideLayout" Target="../slideLayouts/slideLayout41.xml"/><Relationship Id="rId49" Type="http://schemas.openxmlformats.org/officeDocument/2006/relationships/slideLayout" Target="../slideLayouts/slideLayout62.xml"/><Relationship Id="rId114" Type="http://schemas.openxmlformats.org/officeDocument/2006/relationships/slideLayout" Target="../slideLayouts/slideLayout127.xml"/><Relationship Id="rId60" Type="http://schemas.openxmlformats.org/officeDocument/2006/relationships/slideLayout" Target="../slideLayouts/slideLayout73.xml"/><Relationship Id="rId81" Type="http://schemas.openxmlformats.org/officeDocument/2006/relationships/slideLayout" Target="../slideLayouts/slideLayout94.xml"/><Relationship Id="rId135" Type="http://schemas.openxmlformats.org/officeDocument/2006/relationships/slideLayout" Target="../slideLayouts/slideLayout148.xml"/><Relationship Id="rId156" Type="http://schemas.openxmlformats.org/officeDocument/2006/relationships/slideLayout" Target="../slideLayouts/slideLayout169.xml"/><Relationship Id="rId177" Type="http://schemas.openxmlformats.org/officeDocument/2006/relationships/slideLayout" Target="../slideLayouts/slideLayout190.xml"/><Relationship Id="rId198" Type="http://schemas.openxmlformats.org/officeDocument/2006/relationships/slideLayout" Target="../slideLayouts/slideLayout211.xml"/><Relationship Id="rId18" Type="http://schemas.openxmlformats.org/officeDocument/2006/relationships/slideLayout" Target="../slideLayouts/slideLayout31.xml"/><Relationship Id="rId39" Type="http://schemas.openxmlformats.org/officeDocument/2006/relationships/slideLayout" Target="../slideLayouts/slideLayout52.xml"/><Relationship Id="rId50" Type="http://schemas.openxmlformats.org/officeDocument/2006/relationships/slideLayout" Target="../slideLayouts/slideLayout63.xml"/><Relationship Id="rId104" Type="http://schemas.openxmlformats.org/officeDocument/2006/relationships/slideLayout" Target="../slideLayouts/slideLayout117.xml"/><Relationship Id="rId125" Type="http://schemas.openxmlformats.org/officeDocument/2006/relationships/slideLayout" Target="../slideLayouts/slideLayout138.xml"/><Relationship Id="rId146" Type="http://schemas.openxmlformats.org/officeDocument/2006/relationships/slideLayout" Target="../slideLayouts/slideLayout159.xml"/><Relationship Id="rId167" Type="http://schemas.openxmlformats.org/officeDocument/2006/relationships/slideLayout" Target="../slideLayouts/slideLayout180.xml"/><Relationship Id="rId188" Type="http://schemas.openxmlformats.org/officeDocument/2006/relationships/slideLayout" Target="../slideLayouts/slideLayout201.xml"/><Relationship Id="rId71" Type="http://schemas.openxmlformats.org/officeDocument/2006/relationships/slideLayout" Target="../slideLayouts/slideLayout84.xml"/><Relationship Id="rId92" Type="http://schemas.openxmlformats.org/officeDocument/2006/relationships/slideLayout" Target="../slideLayouts/slideLayout105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30.xml"/><Relationship Id="rId299" Type="http://schemas.openxmlformats.org/officeDocument/2006/relationships/slideLayout" Target="../slideLayouts/slideLayout512.xml"/><Relationship Id="rId21" Type="http://schemas.openxmlformats.org/officeDocument/2006/relationships/slideLayout" Target="../slideLayouts/slideLayout234.xml"/><Relationship Id="rId63" Type="http://schemas.openxmlformats.org/officeDocument/2006/relationships/slideLayout" Target="../slideLayouts/slideLayout276.xml"/><Relationship Id="rId159" Type="http://schemas.openxmlformats.org/officeDocument/2006/relationships/slideLayout" Target="../slideLayouts/slideLayout372.xml"/><Relationship Id="rId324" Type="http://schemas.openxmlformats.org/officeDocument/2006/relationships/slideLayout" Target="../slideLayouts/slideLayout537.xml"/><Relationship Id="rId170" Type="http://schemas.openxmlformats.org/officeDocument/2006/relationships/slideLayout" Target="../slideLayouts/slideLayout383.xml"/><Relationship Id="rId226" Type="http://schemas.openxmlformats.org/officeDocument/2006/relationships/slideLayout" Target="../slideLayouts/slideLayout439.xml"/><Relationship Id="rId268" Type="http://schemas.openxmlformats.org/officeDocument/2006/relationships/slideLayout" Target="../slideLayouts/slideLayout481.xml"/><Relationship Id="rId32" Type="http://schemas.openxmlformats.org/officeDocument/2006/relationships/slideLayout" Target="../slideLayouts/slideLayout245.xml"/><Relationship Id="rId74" Type="http://schemas.openxmlformats.org/officeDocument/2006/relationships/slideLayout" Target="../slideLayouts/slideLayout287.xml"/><Relationship Id="rId128" Type="http://schemas.openxmlformats.org/officeDocument/2006/relationships/slideLayout" Target="../slideLayouts/slideLayout341.xml"/><Relationship Id="rId335" Type="http://schemas.openxmlformats.org/officeDocument/2006/relationships/slideLayout" Target="../slideLayouts/slideLayout548.xml"/><Relationship Id="rId5" Type="http://schemas.openxmlformats.org/officeDocument/2006/relationships/slideLayout" Target="../slideLayouts/slideLayout218.xml"/><Relationship Id="rId181" Type="http://schemas.openxmlformats.org/officeDocument/2006/relationships/slideLayout" Target="../slideLayouts/slideLayout394.xml"/><Relationship Id="rId237" Type="http://schemas.openxmlformats.org/officeDocument/2006/relationships/slideLayout" Target="../slideLayouts/slideLayout450.xml"/><Relationship Id="rId279" Type="http://schemas.openxmlformats.org/officeDocument/2006/relationships/slideLayout" Target="../slideLayouts/slideLayout492.xml"/><Relationship Id="rId43" Type="http://schemas.openxmlformats.org/officeDocument/2006/relationships/slideLayout" Target="../slideLayouts/slideLayout256.xml"/><Relationship Id="rId139" Type="http://schemas.openxmlformats.org/officeDocument/2006/relationships/slideLayout" Target="../slideLayouts/slideLayout352.xml"/><Relationship Id="rId290" Type="http://schemas.openxmlformats.org/officeDocument/2006/relationships/slideLayout" Target="../slideLayouts/slideLayout503.xml"/><Relationship Id="rId304" Type="http://schemas.openxmlformats.org/officeDocument/2006/relationships/slideLayout" Target="../slideLayouts/slideLayout517.xml"/><Relationship Id="rId346" Type="http://schemas.openxmlformats.org/officeDocument/2006/relationships/slideLayout" Target="../slideLayouts/slideLayout559.xml"/><Relationship Id="rId85" Type="http://schemas.openxmlformats.org/officeDocument/2006/relationships/slideLayout" Target="../slideLayouts/slideLayout298.xml"/><Relationship Id="rId150" Type="http://schemas.openxmlformats.org/officeDocument/2006/relationships/slideLayout" Target="../slideLayouts/slideLayout363.xml"/><Relationship Id="rId192" Type="http://schemas.openxmlformats.org/officeDocument/2006/relationships/slideLayout" Target="../slideLayouts/slideLayout405.xml"/><Relationship Id="rId206" Type="http://schemas.openxmlformats.org/officeDocument/2006/relationships/slideLayout" Target="../slideLayouts/slideLayout419.xml"/><Relationship Id="rId248" Type="http://schemas.openxmlformats.org/officeDocument/2006/relationships/slideLayout" Target="../slideLayouts/slideLayout461.xml"/><Relationship Id="rId12" Type="http://schemas.openxmlformats.org/officeDocument/2006/relationships/slideLayout" Target="../slideLayouts/slideLayout225.xml"/><Relationship Id="rId108" Type="http://schemas.openxmlformats.org/officeDocument/2006/relationships/slideLayout" Target="../slideLayouts/slideLayout321.xml"/><Relationship Id="rId315" Type="http://schemas.openxmlformats.org/officeDocument/2006/relationships/slideLayout" Target="../slideLayouts/slideLayout528.xml"/><Relationship Id="rId54" Type="http://schemas.openxmlformats.org/officeDocument/2006/relationships/slideLayout" Target="../slideLayouts/slideLayout267.xml"/><Relationship Id="rId96" Type="http://schemas.openxmlformats.org/officeDocument/2006/relationships/slideLayout" Target="../slideLayouts/slideLayout309.xml"/><Relationship Id="rId161" Type="http://schemas.openxmlformats.org/officeDocument/2006/relationships/slideLayout" Target="../slideLayouts/slideLayout374.xml"/><Relationship Id="rId217" Type="http://schemas.openxmlformats.org/officeDocument/2006/relationships/slideLayout" Target="../slideLayouts/slideLayout430.xml"/><Relationship Id="rId259" Type="http://schemas.openxmlformats.org/officeDocument/2006/relationships/slideLayout" Target="../slideLayouts/slideLayout472.xml"/><Relationship Id="rId23" Type="http://schemas.openxmlformats.org/officeDocument/2006/relationships/slideLayout" Target="../slideLayouts/slideLayout236.xml"/><Relationship Id="rId119" Type="http://schemas.openxmlformats.org/officeDocument/2006/relationships/slideLayout" Target="../slideLayouts/slideLayout332.xml"/><Relationship Id="rId270" Type="http://schemas.openxmlformats.org/officeDocument/2006/relationships/slideLayout" Target="../slideLayouts/slideLayout483.xml"/><Relationship Id="rId326" Type="http://schemas.openxmlformats.org/officeDocument/2006/relationships/slideLayout" Target="../slideLayouts/slideLayout539.xml"/><Relationship Id="rId65" Type="http://schemas.openxmlformats.org/officeDocument/2006/relationships/slideLayout" Target="../slideLayouts/slideLayout278.xml"/><Relationship Id="rId130" Type="http://schemas.openxmlformats.org/officeDocument/2006/relationships/slideLayout" Target="../slideLayouts/slideLayout343.xml"/><Relationship Id="rId172" Type="http://schemas.openxmlformats.org/officeDocument/2006/relationships/slideLayout" Target="../slideLayouts/slideLayout385.xml"/><Relationship Id="rId228" Type="http://schemas.openxmlformats.org/officeDocument/2006/relationships/slideLayout" Target="../slideLayouts/slideLayout441.xml"/><Relationship Id="rId281" Type="http://schemas.openxmlformats.org/officeDocument/2006/relationships/slideLayout" Target="../slideLayouts/slideLayout494.xml"/><Relationship Id="rId337" Type="http://schemas.openxmlformats.org/officeDocument/2006/relationships/slideLayout" Target="../slideLayouts/slideLayout550.xml"/><Relationship Id="rId34" Type="http://schemas.openxmlformats.org/officeDocument/2006/relationships/slideLayout" Target="../slideLayouts/slideLayout247.xml"/><Relationship Id="rId76" Type="http://schemas.openxmlformats.org/officeDocument/2006/relationships/slideLayout" Target="../slideLayouts/slideLayout289.xml"/><Relationship Id="rId141" Type="http://schemas.openxmlformats.org/officeDocument/2006/relationships/slideLayout" Target="../slideLayouts/slideLayout354.xml"/><Relationship Id="rId7" Type="http://schemas.openxmlformats.org/officeDocument/2006/relationships/slideLayout" Target="../slideLayouts/slideLayout220.xml"/><Relationship Id="rId183" Type="http://schemas.openxmlformats.org/officeDocument/2006/relationships/slideLayout" Target="../slideLayouts/slideLayout396.xml"/><Relationship Id="rId239" Type="http://schemas.openxmlformats.org/officeDocument/2006/relationships/slideLayout" Target="../slideLayouts/slideLayout452.xml"/><Relationship Id="rId250" Type="http://schemas.openxmlformats.org/officeDocument/2006/relationships/slideLayout" Target="../slideLayouts/slideLayout463.xml"/><Relationship Id="rId292" Type="http://schemas.openxmlformats.org/officeDocument/2006/relationships/slideLayout" Target="../slideLayouts/slideLayout505.xml"/><Relationship Id="rId306" Type="http://schemas.openxmlformats.org/officeDocument/2006/relationships/slideLayout" Target="../slideLayouts/slideLayout519.xml"/><Relationship Id="rId45" Type="http://schemas.openxmlformats.org/officeDocument/2006/relationships/slideLayout" Target="../slideLayouts/slideLayout258.xml"/><Relationship Id="rId87" Type="http://schemas.openxmlformats.org/officeDocument/2006/relationships/slideLayout" Target="../slideLayouts/slideLayout300.xml"/><Relationship Id="rId110" Type="http://schemas.openxmlformats.org/officeDocument/2006/relationships/slideLayout" Target="../slideLayouts/slideLayout323.xml"/><Relationship Id="rId348" Type="http://schemas.openxmlformats.org/officeDocument/2006/relationships/slideLayout" Target="../slideLayouts/slideLayout561.xml"/><Relationship Id="rId152" Type="http://schemas.openxmlformats.org/officeDocument/2006/relationships/slideLayout" Target="../slideLayouts/slideLayout365.xml"/><Relationship Id="rId194" Type="http://schemas.openxmlformats.org/officeDocument/2006/relationships/slideLayout" Target="../slideLayouts/slideLayout407.xml"/><Relationship Id="rId208" Type="http://schemas.openxmlformats.org/officeDocument/2006/relationships/slideLayout" Target="../slideLayouts/slideLayout421.xml"/><Relationship Id="rId261" Type="http://schemas.openxmlformats.org/officeDocument/2006/relationships/slideLayout" Target="../slideLayouts/slideLayout474.xml"/><Relationship Id="rId14" Type="http://schemas.openxmlformats.org/officeDocument/2006/relationships/slideLayout" Target="../slideLayouts/slideLayout227.xml"/><Relationship Id="rId56" Type="http://schemas.openxmlformats.org/officeDocument/2006/relationships/slideLayout" Target="../slideLayouts/slideLayout269.xml"/><Relationship Id="rId317" Type="http://schemas.openxmlformats.org/officeDocument/2006/relationships/slideLayout" Target="../slideLayouts/slideLayout530.xml"/><Relationship Id="rId8" Type="http://schemas.openxmlformats.org/officeDocument/2006/relationships/slideLayout" Target="../slideLayouts/slideLayout221.xml"/><Relationship Id="rId98" Type="http://schemas.openxmlformats.org/officeDocument/2006/relationships/slideLayout" Target="../slideLayouts/slideLayout311.xml"/><Relationship Id="rId121" Type="http://schemas.openxmlformats.org/officeDocument/2006/relationships/slideLayout" Target="../slideLayouts/slideLayout334.xml"/><Relationship Id="rId142" Type="http://schemas.openxmlformats.org/officeDocument/2006/relationships/slideLayout" Target="../slideLayouts/slideLayout355.xml"/><Relationship Id="rId163" Type="http://schemas.openxmlformats.org/officeDocument/2006/relationships/slideLayout" Target="../slideLayouts/slideLayout376.xml"/><Relationship Id="rId184" Type="http://schemas.openxmlformats.org/officeDocument/2006/relationships/slideLayout" Target="../slideLayouts/slideLayout397.xml"/><Relationship Id="rId219" Type="http://schemas.openxmlformats.org/officeDocument/2006/relationships/slideLayout" Target="../slideLayouts/slideLayout432.xml"/><Relationship Id="rId230" Type="http://schemas.openxmlformats.org/officeDocument/2006/relationships/slideLayout" Target="../slideLayouts/slideLayout443.xml"/><Relationship Id="rId251" Type="http://schemas.openxmlformats.org/officeDocument/2006/relationships/slideLayout" Target="../slideLayouts/slideLayout464.xml"/><Relationship Id="rId25" Type="http://schemas.openxmlformats.org/officeDocument/2006/relationships/slideLayout" Target="../slideLayouts/slideLayout238.xml"/><Relationship Id="rId46" Type="http://schemas.openxmlformats.org/officeDocument/2006/relationships/slideLayout" Target="../slideLayouts/slideLayout259.xml"/><Relationship Id="rId67" Type="http://schemas.openxmlformats.org/officeDocument/2006/relationships/slideLayout" Target="../slideLayouts/slideLayout280.xml"/><Relationship Id="rId272" Type="http://schemas.openxmlformats.org/officeDocument/2006/relationships/slideLayout" Target="../slideLayouts/slideLayout485.xml"/><Relationship Id="rId293" Type="http://schemas.openxmlformats.org/officeDocument/2006/relationships/slideLayout" Target="../slideLayouts/slideLayout506.xml"/><Relationship Id="rId307" Type="http://schemas.openxmlformats.org/officeDocument/2006/relationships/slideLayout" Target="../slideLayouts/slideLayout520.xml"/><Relationship Id="rId328" Type="http://schemas.openxmlformats.org/officeDocument/2006/relationships/slideLayout" Target="../slideLayouts/slideLayout541.xml"/><Relationship Id="rId349" Type="http://schemas.openxmlformats.org/officeDocument/2006/relationships/theme" Target="../theme/theme3.xml"/><Relationship Id="rId88" Type="http://schemas.openxmlformats.org/officeDocument/2006/relationships/slideLayout" Target="../slideLayouts/slideLayout301.xml"/><Relationship Id="rId111" Type="http://schemas.openxmlformats.org/officeDocument/2006/relationships/slideLayout" Target="../slideLayouts/slideLayout324.xml"/><Relationship Id="rId132" Type="http://schemas.openxmlformats.org/officeDocument/2006/relationships/slideLayout" Target="../slideLayouts/slideLayout345.xml"/><Relationship Id="rId153" Type="http://schemas.openxmlformats.org/officeDocument/2006/relationships/slideLayout" Target="../slideLayouts/slideLayout366.xml"/><Relationship Id="rId174" Type="http://schemas.openxmlformats.org/officeDocument/2006/relationships/slideLayout" Target="../slideLayouts/slideLayout387.xml"/><Relationship Id="rId195" Type="http://schemas.openxmlformats.org/officeDocument/2006/relationships/slideLayout" Target="../slideLayouts/slideLayout408.xml"/><Relationship Id="rId209" Type="http://schemas.openxmlformats.org/officeDocument/2006/relationships/slideLayout" Target="../slideLayouts/slideLayout422.xml"/><Relationship Id="rId220" Type="http://schemas.openxmlformats.org/officeDocument/2006/relationships/slideLayout" Target="../slideLayouts/slideLayout433.xml"/><Relationship Id="rId241" Type="http://schemas.openxmlformats.org/officeDocument/2006/relationships/slideLayout" Target="../slideLayouts/slideLayout454.xml"/><Relationship Id="rId15" Type="http://schemas.openxmlformats.org/officeDocument/2006/relationships/slideLayout" Target="../slideLayouts/slideLayout228.xml"/><Relationship Id="rId36" Type="http://schemas.openxmlformats.org/officeDocument/2006/relationships/slideLayout" Target="../slideLayouts/slideLayout249.xml"/><Relationship Id="rId57" Type="http://schemas.openxmlformats.org/officeDocument/2006/relationships/slideLayout" Target="../slideLayouts/slideLayout270.xml"/><Relationship Id="rId262" Type="http://schemas.openxmlformats.org/officeDocument/2006/relationships/slideLayout" Target="../slideLayouts/slideLayout475.xml"/><Relationship Id="rId283" Type="http://schemas.openxmlformats.org/officeDocument/2006/relationships/slideLayout" Target="../slideLayouts/slideLayout496.xml"/><Relationship Id="rId318" Type="http://schemas.openxmlformats.org/officeDocument/2006/relationships/slideLayout" Target="../slideLayouts/slideLayout531.xml"/><Relationship Id="rId339" Type="http://schemas.openxmlformats.org/officeDocument/2006/relationships/slideLayout" Target="../slideLayouts/slideLayout552.xml"/><Relationship Id="rId78" Type="http://schemas.openxmlformats.org/officeDocument/2006/relationships/slideLayout" Target="../slideLayouts/slideLayout291.xml"/><Relationship Id="rId99" Type="http://schemas.openxmlformats.org/officeDocument/2006/relationships/slideLayout" Target="../slideLayouts/slideLayout312.xml"/><Relationship Id="rId101" Type="http://schemas.openxmlformats.org/officeDocument/2006/relationships/slideLayout" Target="../slideLayouts/slideLayout314.xml"/><Relationship Id="rId122" Type="http://schemas.openxmlformats.org/officeDocument/2006/relationships/slideLayout" Target="../slideLayouts/slideLayout335.xml"/><Relationship Id="rId143" Type="http://schemas.openxmlformats.org/officeDocument/2006/relationships/slideLayout" Target="../slideLayouts/slideLayout356.xml"/><Relationship Id="rId164" Type="http://schemas.openxmlformats.org/officeDocument/2006/relationships/slideLayout" Target="../slideLayouts/slideLayout377.xml"/><Relationship Id="rId185" Type="http://schemas.openxmlformats.org/officeDocument/2006/relationships/slideLayout" Target="../slideLayouts/slideLayout398.xml"/><Relationship Id="rId9" Type="http://schemas.openxmlformats.org/officeDocument/2006/relationships/slideLayout" Target="../slideLayouts/slideLayout222.xml"/><Relationship Id="rId210" Type="http://schemas.openxmlformats.org/officeDocument/2006/relationships/slideLayout" Target="../slideLayouts/slideLayout423.xml"/><Relationship Id="rId26" Type="http://schemas.openxmlformats.org/officeDocument/2006/relationships/slideLayout" Target="../slideLayouts/slideLayout239.xml"/><Relationship Id="rId231" Type="http://schemas.openxmlformats.org/officeDocument/2006/relationships/slideLayout" Target="../slideLayouts/slideLayout444.xml"/><Relationship Id="rId252" Type="http://schemas.openxmlformats.org/officeDocument/2006/relationships/slideLayout" Target="../slideLayouts/slideLayout465.xml"/><Relationship Id="rId273" Type="http://schemas.openxmlformats.org/officeDocument/2006/relationships/slideLayout" Target="../slideLayouts/slideLayout486.xml"/><Relationship Id="rId294" Type="http://schemas.openxmlformats.org/officeDocument/2006/relationships/slideLayout" Target="../slideLayouts/slideLayout507.xml"/><Relationship Id="rId308" Type="http://schemas.openxmlformats.org/officeDocument/2006/relationships/slideLayout" Target="../slideLayouts/slideLayout521.xml"/><Relationship Id="rId329" Type="http://schemas.openxmlformats.org/officeDocument/2006/relationships/slideLayout" Target="../slideLayouts/slideLayout542.xml"/><Relationship Id="rId47" Type="http://schemas.openxmlformats.org/officeDocument/2006/relationships/slideLayout" Target="../slideLayouts/slideLayout260.xml"/><Relationship Id="rId68" Type="http://schemas.openxmlformats.org/officeDocument/2006/relationships/slideLayout" Target="../slideLayouts/slideLayout281.xml"/><Relationship Id="rId89" Type="http://schemas.openxmlformats.org/officeDocument/2006/relationships/slideLayout" Target="../slideLayouts/slideLayout302.xml"/><Relationship Id="rId112" Type="http://schemas.openxmlformats.org/officeDocument/2006/relationships/slideLayout" Target="../slideLayouts/slideLayout325.xml"/><Relationship Id="rId133" Type="http://schemas.openxmlformats.org/officeDocument/2006/relationships/slideLayout" Target="../slideLayouts/slideLayout346.xml"/><Relationship Id="rId154" Type="http://schemas.openxmlformats.org/officeDocument/2006/relationships/slideLayout" Target="../slideLayouts/slideLayout367.xml"/><Relationship Id="rId175" Type="http://schemas.openxmlformats.org/officeDocument/2006/relationships/slideLayout" Target="../slideLayouts/slideLayout388.xml"/><Relationship Id="rId340" Type="http://schemas.openxmlformats.org/officeDocument/2006/relationships/slideLayout" Target="../slideLayouts/slideLayout553.xml"/><Relationship Id="rId196" Type="http://schemas.openxmlformats.org/officeDocument/2006/relationships/slideLayout" Target="../slideLayouts/slideLayout409.xml"/><Relationship Id="rId200" Type="http://schemas.openxmlformats.org/officeDocument/2006/relationships/slideLayout" Target="../slideLayouts/slideLayout413.xml"/><Relationship Id="rId16" Type="http://schemas.openxmlformats.org/officeDocument/2006/relationships/slideLayout" Target="../slideLayouts/slideLayout229.xml"/><Relationship Id="rId221" Type="http://schemas.openxmlformats.org/officeDocument/2006/relationships/slideLayout" Target="../slideLayouts/slideLayout434.xml"/><Relationship Id="rId242" Type="http://schemas.openxmlformats.org/officeDocument/2006/relationships/slideLayout" Target="../slideLayouts/slideLayout455.xml"/><Relationship Id="rId263" Type="http://schemas.openxmlformats.org/officeDocument/2006/relationships/slideLayout" Target="../slideLayouts/slideLayout476.xml"/><Relationship Id="rId284" Type="http://schemas.openxmlformats.org/officeDocument/2006/relationships/slideLayout" Target="../slideLayouts/slideLayout497.xml"/><Relationship Id="rId319" Type="http://schemas.openxmlformats.org/officeDocument/2006/relationships/slideLayout" Target="../slideLayouts/slideLayout532.xml"/><Relationship Id="rId37" Type="http://schemas.openxmlformats.org/officeDocument/2006/relationships/slideLayout" Target="../slideLayouts/slideLayout250.xml"/><Relationship Id="rId58" Type="http://schemas.openxmlformats.org/officeDocument/2006/relationships/slideLayout" Target="../slideLayouts/slideLayout271.xml"/><Relationship Id="rId79" Type="http://schemas.openxmlformats.org/officeDocument/2006/relationships/slideLayout" Target="../slideLayouts/slideLayout292.xml"/><Relationship Id="rId102" Type="http://schemas.openxmlformats.org/officeDocument/2006/relationships/slideLayout" Target="../slideLayouts/slideLayout315.xml"/><Relationship Id="rId123" Type="http://schemas.openxmlformats.org/officeDocument/2006/relationships/slideLayout" Target="../slideLayouts/slideLayout336.xml"/><Relationship Id="rId144" Type="http://schemas.openxmlformats.org/officeDocument/2006/relationships/slideLayout" Target="../slideLayouts/slideLayout357.xml"/><Relationship Id="rId330" Type="http://schemas.openxmlformats.org/officeDocument/2006/relationships/slideLayout" Target="../slideLayouts/slideLayout543.xml"/><Relationship Id="rId90" Type="http://schemas.openxmlformats.org/officeDocument/2006/relationships/slideLayout" Target="../slideLayouts/slideLayout303.xml"/><Relationship Id="rId165" Type="http://schemas.openxmlformats.org/officeDocument/2006/relationships/slideLayout" Target="../slideLayouts/slideLayout378.xml"/><Relationship Id="rId186" Type="http://schemas.openxmlformats.org/officeDocument/2006/relationships/slideLayout" Target="../slideLayouts/slideLayout399.xml"/><Relationship Id="rId211" Type="http://schemas.openxmlformats.org/officeDocument/2006/relationships/slideLayout" Target="../slideLayouts/slideLayout424.xml"/><Relationship Id="rId232" Type="http://schemas.openxmlformats.org/officeDocument/2006/relationships/slideLayout" Target="../slideLayouts/slideLayout445.xml"/><Relationship Id="rId253" Type="http://schemas.openxmlformats.org/officeDocument/2006/relationships/slideLayout" Target="../slideLayouts/slideLayout466.xml"/><Relationship Id="rId274" Type="http://schemas.openxmlformats.org/officeDocument/2006/relationships/slideLayout" Target="../slideLayouts/slideLayout487.xml"/><Relationship Id="rId295" Type="http://schemas.openxmlformats.org/officeDocument/2006/relationships/slideLayout" Target="../slideLayouts/slideLayout508.xml"/><Relationship Id="rId309" Type="http://schemas.openxmlformats.org/officeDocument/2006/relationships/slideLayout" Target="../slideLayouts/slideLayout522.xml"/><Relationship Id="rId27" Type="http://schemas.openxmlformats.org/officeDocument/2006/relationships/slideLayout" Target="../slideLayouts/slideLayout240.xml"/><Relationship Id="rId48" Type="http://schemas.openxmlformats.org/officeDocument/2006/relationships/slideLayout" Target="../slideLayouts/slideLayout261.xml"/><Relationship Id="rId69" Type="http://schemas.openxmlformats.org/officeDocument/2006/relationships/slideLayout" Target="../slideLayouts/slideLayout282.xml"/><Relationship Id="rId113" Type="http://schemas.openxmlformats.org/officeDocument/2006/relationships/slideLayout" Target="../slideLayouts/slideLayout326.xml"/><Relationship Id="rId134" Type="http://schemas.openxmlformats.org/officeDocument/2006/relationships/slideLayout" Target="../slideLayouts/slideLayout347.xml"/><Relationship Id="rId320" Type="http://schemas.openxmlformats.org/officeDocument/2006/relationships/slideLayout" Target="../slideLayouts/slideLayout533.xml"/><Relationship Id="rId80" Type="http://schemas.openxmlformats.org/officeDocument/2006/relationships/slideLayout" Target="../slideLayouts/slideLayout293.xml"/><Relationship Id="rId155" Type="http://schemas.openxmlformats.org/officeDocument/2006/relationships/slideLayout" Target="../slideLayouts/slideLayout368.xml"/><Relationship Id="rId176" Type="http://schemas.openxmlformats.org/officeDocument/2006/relationships/slideLayout" Target="../slideLayouts/slideLayout389.xml"/><Relationship Id="rId197" Type="http://schemas.openxmlformats.org/officeDocument/2006/relationships/slideLayout" Target="../slideLayouts/slideLayout410.xml"/><Relationship Id="rId341" Type="http://schemas.openxmlformats.org/officeDocument/2006/relationships/slideLayout" Target="../slideLayouts/slideLayout554.xml"/><Relationship Id="rId201" Type="http://schemas.openxmlformats.org/officeDocument/2006/relationships/slideLayout" Target="../slideLayouts/slideLayout414.xml"/><Relationship Id="rId222" Type="http://schemas.openxmlformats.org/officeDocument/2006/relationships/slideLayout" Target="../slideLayouts/slideLayout435.xml"/><Relationship Id="rId243" Type="http://schemas.openxmlformats.org/officeDocument/2006/relationships/slideLayout" Target="../slideLayouts/slideLayout456.xml"/><Relationship Id="rId264" Type="http://schemas.openxmlformats.org/officeDocument/2006/relationships/slideLayout" Target="../slideLayouts/slideLayout477.xml"/><Relationship Id="rId285" Type="http://schemas.openxmlformats.org/officeDocument/2006/relationships/slideLayout" Target="../slideLayouts/slideLayout498.xml"/><Relationship Id="rId17" Type="http://schemas.openxmlformats.org/officeDocument/2006/relationships/slideLayout" Target="../slideLayouts/slideLayout230.xml"/><Relationship Id="rId38" Type="http://schemas.openxmlformats.org/officeDocument/2006/relationships/slideLayout" Target="../slideLayouts/slideLayout251.xml"/><Relationship Id="rId59" Type="http://schemas.openxmlformats.org/officeDocument/2006/relationships/slideLayout" Target="../slideLayouts/slideLayout272.xml"/><Relationship Id="rId103" Type="http://schemas.openxmlformats.org/officeDocument/2006/relationships/slideLayout" Target="../slideLayouts/slideLayout316.xml"/><Relationship Id="rId124" Type="http://schemas.openxmlformats.org/officeDocument/2006/relationships/slideLayout" Target="../slideLayouts/slideLayout337.xml"/><Relationship Id="rId310" Type="http://schemas.openxmlformats.org/officeDocument/2006/relationships/slideLayout" Target="../slideLayouts/slideLayout523.xml"/><Relationship Id="rId70" Type="http://schemas.openxmlformats.org/officeDocument/2006/relationships/slideLayout" Target="../slideLayouts/slideLayout283.xml"/><Relationship Id="rId91" Type="http://schemas.openxmlformats.org/officeDocument/2006/relationships/slideLayout" Target="../slideLayouts/slideLayout304.xml"/><Relationship Id="rId145" Type="http://schemas.openxmlformats.org/officeDocument/2006/relationships/slideLayout" Target="../slideLayouts/slideLayout358.xml"/><Relationship Id="rId166" Type="http://schemas.openxmlformats.org/officeDocument/2006/relationships/slideLayout" Target="../slideLayouts/slideLayout379.xml"/><Relationship Id="rId187" Type="http://schemas.openxmlformats.org/officeDocument/2006/relationships/slideLayout" Target="../slideLayouts/slideLayout400.xml"/><Relationship Id="rId331" Type="http://schemas.openxmlformats.org/officeDocument/2006/relationships/slideLayout" Target="../slideLayouts/slideLayout544.xml"/><Relationship Id="rId1" Type="http://schemas.openxmlformats.org/officeDocument/2006/relationships/slideLayout" Target="../slideLayouts/slideLayout214.xml"/><Relationship Id="rId212" Type="http://schemas.openxmlformats.org/officeDocument/2006/relationships/slideLayout" Target="../slideLayouts/slideLayout425.xml"/><Relationship Id="rId233" Type="http://schemas.openxmlformats.org/officeDocument/2006/relationships/slideLayout" Target="../slideLayouts/slideLayout446.xml"/><Relationship Id="rId254" Type="http://schemas.openxmlformats.org/officeDocument/2006/relationships/slideLayout" Target="../slideLayouts/slideLayout467.xml"/><Relationship Id="rId28" Type="http://schemas.openxmlformats.org/officeDocument/2006/relationships/slideLayout" Target="../slideLayouts/slideLayout241.xml"/><Relationship Id="rId49" Type="http://schemas.openxmlformats.org/officeDocument/2006/relationships/slideLayout" Target="../slideLayouts/slideLayout262.xml"/><Relationship Id="rId114" Type="http://schemas.openxmlformats.org/officeDocument/2006/relationships/slideLayout" Target="../slideLayouts/slideLayout327.xml"/><Relationship Id="rId275" Type="http://schemas.openxmlformats.org/officeDocument/2006/relationships/slideLayout" Target="../slideLayouts/slideLayout488.xml"/><Relationship Id="rId296" Type="http://schemas.openxmlformats.org/officeDocument/2006/relationships/slideLayout" Target="../slideLayouts/slideLayout509.xml"/><Relationship Id="rId300" Type="http://schemas.openxmlformats.org/officeDocument/2006/relationships/slideLayout" Target="../slideLayouts/slideLayout513.xml"/><Relationship Id="rId60" Type="http://schemas.openxmlformats.org/officeDocument/2006/relationships/slideLayout" Target="../slideLayouts/slideLayout273.xml"/><Relationship Id="rId81" Type="http://schemas.openxmlformats.org/officeDocument/2006/relationships/slideLayout" Target="../slideLayouts/slideLayout294.xml"/><Relationship Id="rId135" Type="http://schemas.openxmlformats.org/officeDocument/2006/relationships/slideLayout" Target="../slideLayouts/slideLayout348.xml"/><Relationship Id="rId156" Type="http://schemas.openxmlformats.org/officeDocument/2006/relationships/slideLayout" Target="../slideLayouts/slideLayout369.xml"/><Relationship Id="rId177" Type="http://schemas.openxmlformats.org/officeDocument/2006/relationships/slideLayout" Target="../slideLayouts/slideLayout390.xml"/><Relationship Id="rId198" Type="http://schemas.openxmlformats.org/officeDocument/2006/relationships/slideLayout" Target="../slideLayouts/slideLayout411.xml"/><Relationship Id="rId321" Type="http://schemas.openxmlformats.org/officeDocument/2006/relationships/slideLayout" Target="../slideLayouts/slideLayout534.xml"/><Relationship Id="rId342" Type="http://schemas.openxmlformats.org/officeDocument/2006/relationships/slideLayout" Target="../slideLayouts/slideLayout555.xml"/><Relationship Id="rId202" Type="http://schemas.openxmlformats.org/officeDocument/2006/relationships/slideLayout" Target="../slideLayouts/slideLayout415.xml"/><Relationship Id="rId223" Type="http://schemas.openxmlformats.org/officeDocument/2006/relationships/slideLayout" Target="../slideLayouts/slideLayout436.xml"/><Relationship Id="rId244" Type="http://schemas.openxmlformats.org/officeDocument/2006/relationships/slideLayout" Target="../slideLayouts/slideLayout457.xml"/><Relationship Id="rId18" Type="http://schemas.openxmlformats.org/officeDocument/2006/relationships/slideLayout" Target="../slideLayouts/slideLayout231.xml"/><Relationship Id="rId39" Type="http://schemas.openxmlformats.org/officeDocument/2006/relationships/slideLayout" Target="../slideLayouts/slideLayout252.xml"/><Relationship Id="rId265" Type="http://schemas.openxmlformats.org/officeDocument/2006/relationships/slideLayout" Target="../slideLayouts/slideLayout478.xml"/><Relationship Id="rId286" Type="http://schemas.openxmlformats.org/officeDocument/2006/relationships/slideLayout" Target="../slideLayouts/slideLayout499.xml"/><Relationship Id="rId50" Type="http://schemas.openxmlformats.org/officeDocument/2006/relationships/slideLayout" Target="../slideLayouts/slideLayout263.xml"/><Relationship Id="rId104" Type="http://schemas.openxmlformats.org/officeDocument/2006/relationships/slideLayout" Target="../slideLayouts/slideLayout317.xml"/><Relationship Id="rId125" Type="http://schemas.openxmlformats.org/officeDocument/2006/relationships/slideLayout" Target="../slideLayouts/slideLayout338.xml"/><Relationship Id="rId146" Type="http://schemas.openxmlformats.org/officeDocument/2006/relationships/slideLayout" Target="../slideLayouts/slideLayout359.xml"/><Relationship Id="rId167" Type="http://schemas.openxmlformats.org/officeDocument/2006/relationships/slideLayout" Target="../slideLayouts/slideLayout380.xml"/><Relationship Id="rId188" Type="http://schemas.openxmlformats.org/officeDocument/2006/relationships/slideLayout" Target="../slideLayouts/slideLayout401.xml"/><Relationship Id="rId311" Type="http://schemas.openxmlformats.org/officeDocument/2006/relationships/slideLayout" Target="../slideLayouts/slideLayout524.xml"/><Relationship Id="rId332" Type="http://schemas.openxmlformats.org/officeDocument/2006/relationships/slideLayout" Target="../slideLayouts/slideLayout545.xml"/><Relationship Id="rId71" Type="http://schemas.openxmlformats.org/officeDocument/2006/relationships/slideLayout" Target="../slideLayouts/slideLayout284.xml"/><Relationship Id="rId92" Type="http://schemas.openxmlformats.org/officeDocument/2006/relationships/slideLayout" Target="../slideLayouts/slideLayout305.xml"/><Relationship Id="rId213" Type="http://schemas.openxmlformats.org/officeDocument/2006/relationships/slideLayout" Target="../slideLayouts/slideLayout426.xml"/><Relationship Id="rId234" Type="http://schemas.openxmlformats.org/officeDocument/2006/relationships/slideLayout" Target="../slideLayouts/slideLayout447.xml"/><Relationship Id="rId2" Type="http://schemas.openxmlformats.org/officeDocument/2006/relationships/slideLayout" Target="../slideLayouts/slideLayout215.xml"/><Relationship Id="rId29" Type="http://schemas.openxmlformats.org/officeDocument/2006/relationships/slideLayout" Target="../slideLayouts/slideLayout242.xml"/><Relationship Id="rId255" Type="http://schemas.openxmlformats.org/officeDocument/2006/relationships/slideLayout" Target="../slideLayouts/slideLayout468.xml"/><Relationship Id="rId276" Type="http://schemas.openxmlformats.org/officeDocument/2006/relationships/slideLayout" Target="../slideLayouts/slideLayout489.xml"/><Relationship Id="rId297" Type="http://schemas.openxmlformats.org/officeDocument/2006/relationships/slideLayout" Target="../slideLayouts/slideLayout510.xml"/><Relationship Id="rId40" Type="http://schemas.openxmlformats.org/officeDocument/2006/relationships/slideLayout" Target="../slideLayouts/slideLayout253.xml"/><Relationship Id="rId115" Type="http://schemas.openxmlformats.org/officeDocument/2006/relationships/slideLayout" Target="../slideLayouts/slideLayout328.xml"/><Relationship Id="rId136" Type="http://schemas.openxmlformats.org/officeDocument/2006/relationships/slideLayout" Target="../slideLayouts/slideLayout349.xml"/><Relationship Id="rId157" Type="http://schemas.openxmlformats.org/officeDocument/2006/relationships/slideLayout" Target="../slideLayouts/slideLayout370.xml"/><Relationship Id="rId178" Type="http://schemas.openxmlformats.org/officeDocument/2006/relationships/slideLayout" Target="../slideLayouts/slideLayout391.xml"/><Relationship Id="rId301" Type="http://schemas.openxmlformats.org/officeDocument/2006/relationships/slideLayout" Target="../slideLayouts/slideLayout514.xml"/><Relationship Id="rId322" Type="http://schemas.openxmlformats.org/officeDocument/2006/relationships/slideLayout" Target="../slideLayouts/slideLayout535.xml"/><Relationship Id="rId343" Type="http://schemas.openxmlformats.org/officeDocument/2006/relationships/slideLayout" Target="../slideLayouts/slideLayout556.xml"/><Relationship Id="rId61" Type="http://schemas.openxmlformats.org/officeDocument/2006/relationships/slideLayout" Target="../slideLayouts/slideLayout274.xml"/><Relationship Id="rId82" Type="http://schemas.openxmlformats.org/officeDocument/2006/relationships/slideLayout" Target="../slideLayouts/slideLayout295.xml"/><Relationship Id="rId199" Type="http://schemas.openxmlformats.org/officeDocument/2006/relationships/slideLayout" Target="../slideLayouts/slideLayout412.xml"/><Relationship Id="rId203" Type="http://schemas.openxmlformats.org/officeDocument/2006/relationships/slideLayout" Target="../slideLayouts/slideLayout416.xml"/><Relationship Id="rId19" Type="http://schemas.openxmlformats.org/officeDocument/2006/relationships/slideLayout" Target="../slideLayouts/slideLayout232.xml"/><Relationship Id="rId224" Type="http://schemas.openxmlformats.org/officeDocument/2006/relationships/slideLayout" Target="../slideLayouts/slideLayout437.xml"/><Relationship Id="rId245" Type="http://schemas.openxmlformats.org/officeDocument/2006/relationships/slideLayout" Target="../slideLayouts/slideLayout458.xml"/><Relationship Id="rId266" Type="http://schemas.openxmlformats.org/officeDocument/2006/relationships/slideLayout" Target="../slideLayouts/slideLayout479.xml"/><Relationship Id="rId287" Type="http://schemas.openxmlformats.org/officeDocument/2006/relationships/slideLayout" Target="../slideLayouts/slideLayout500.xml"/><Relationship Id="rId30" Type="http://schemas.openxmlformats.org/officeDocument/2006/relationships/slideLayout" Target="../slideLayouts/slideLayout243.xml"/><Relationship Id="rId105" Type="http://schemas.openxmlformats.org/officeDocument/2006/relationships/slideLayout" Target="../slideLayouts/slideLayout318.xml"/><Relationship Id="rId126" Type="http://schemas.openxmlformats.org/officeDocument/2006/relationships/slideLayout" Target="../slideLayouts/slideLayout339.xml"/><Relationship Id="rId147" Type="http://schemas.openxmlformats.org/officeDocument/2006/relationships/slideLayout" Target="../slideLayouts/slideLayout360.xml"/><Relationship Id="rId168" Type="http://schemas.openxmlformats.org/officeDocument/2006/relationships/slideLayout" Target="../slideLayouts/slideLayout381.xml"/><Relationship Id="rId312" Type="http://schemas.openxmlformats.org/officeDocument/2006/relationships/slideLayout" Target="../slideLayouts/slideLayout525.xml"/><Relationship Id="rId333" Type="http://schemas.openxmlformats.org/officeDocument/2006/relationships/slideLayout" Target="../slideLayouts/slideLayout546.xml"/><Relationship Id="rId51" Type="http://schemas.openxmlformats.org/officeDocument/2006/relationships/slideLayout" Target="../slideLayouts/slideLayout264.xml"/><Relationship Id="rId72" Type="http://schemas.openxmlformats.org/officeDocument/2006/relationships/slideLayout" Target="../slideLayouts/slideLayout285.xml"/><Relationship Id="rId93" Type="http://schemas.openxmlformats.org/officeDocument/2006/relationships/slideLayout" Target="../slideLayouts/slideLayout306.xml"/><Relationship Id="rId189" Type="http://schemas.openxmlformats.org/officeDocument/2006/relationships/slideLayout" Target="../slideLayouts/slideLayout402.xml"/><Relationship Id="rId3" Type="http://schemas.openxmlformats.org/officeDocument/2006/relationships/slideLayout" Target="../slideLayouts/slideLayout216.xml"/><Relationship Id="rId214" Type="http://schemas.openxmlformats.org/officeDocument/2006/relationships/slideLayout" Target="../slideLayouts/slideLayout427.xml"/><Relationship Id="rId235" Type="http://schemas.openxmlformats.org/officeDocument/2006/relationships/slideLayout" Target="../slideLayouts/slideLayout448.xml"/><Relationship Id="rId256" Type="http://schemas.openxmlformats.org/officeDocument/2006/relationships/slideLayout" Target="../slideLayouts/slideLayout469.xml"/><Relationship Id="rId277" Type="http://schemas.openxmlformats.org/officeDocument/2006/relationships/slideLayout" Target="../slideLayouts/slideLayout490.xml"/><Relationship Id="rId298" Type="http://schemas.openxmlformats.org/officeDocument/2006/relationships/slideLayout" Target="../slideLayouts/slideLayout511.xml"/><Relationship Id="rId116" Type="http://schemas.openxmlformats.org/officeDocument/2006/relationships/slideLayout" Target="../slideLayouts/slideLayout329.xml"/><Relationship Id="rId137" Type="http://schemas.openxmlformats.org/officeDocument/2006/relationships/slideLayout" Target="../slideLayouts/slideLayout350.xml"/><Relationship Id="rId158" Type="http://schemas.openxmlformats.org/officeDocument/2006/relationships/slideLayout" Target="../slideLayouts/slideLayout371.xml"/><Relationship Id="rId302" Type="http://schemas.openxmlformats.org/officeDocument/2006/relationships/slideLayout" Target="../slideLayouts/slideLayout515.xml"/><Relationship Id="rId323" Type="http://schemas.openxmlformats.org/officeDocument/2006/relationships/slideLayout" Target="../slideLayouts/slideLayout536.xml"/><Relationship Id="rId344" Type="http://schemas.openxmlformats.org/officeDocument/2006/relationships/slideLayout" Target="../slideLayouts/slideLayout557.xml"/><Relationship Id="rId20" Type="http://schemas.openxmlformats.org/officeDocument/2006/relationships/slideLayout" Target="../slideLayouts/slideLayout233.xml"/><Relationship Id="rId41" Type="http://schemas.openxmlformats.org/officeDocument/2006/relationships/slideLayout" Target="../slideLayouts/slideLayout254.xml"/><Relationship Id="rId62" Type="http://schemas.openxmlformats.org/officeDocument/2006/relationships/slideLayout" Target="../slideLayouts/slideLayout275.xml"/><Relationship Id="rId83" Type="http://schemas.openxmlformats.org/officeDocument/2006/relationships/slideLayout" Target="../slideLayouts/slideLayout296.xml"/><Relationship Id="rId179" Type="http://schemas.openxmlformats.org/officeDocument/2006/relationships/slideLayout" Target="../slideLayouts/slideLayout392.xml"/><Relationship Id="rId190" Type="http://schemas.openxmlformats.org/officeDocument/2006/relationships/slideLayout" Target="../slideLayouts/slideLayout403.xml"/><Relationship Id="rId204" Type="http://schemas.openxmlformats.org/officeDocument/2006/relationships/slideLayout" Target="../slideLayouts/slideLayout417.xml"/><Relationship Id="rId225" Type="http://schemas.openxmlformats.org/officeDocument/2006/relationships/slideLayout" Target="../slideLayouts/slideLayout438.xml"/><Relationship Id="rId246" Type="http://schemas.openxmlformats.org/officeDocument/2006/relationships/slideLayout" Target="../slideLayouts/slideLayout459.xml"/><Relationship Id="rId267" Type="http://schemas.openxmlformats.org/officeDocument/2006/relationships/slideLayout" Target="../slideLayouts/slideLayout480.xml"/><Relationship Id="rId288" Type="http://schemas.openxmlformats.org/officeDocument/2006/relationships/slideLayout" Target="../slideLayouts/slideLayout501.xml"/><Relationship Id="rId106" Type="http://schemas.openxmlformats.org/officeDocument/2006/relationships/slideLayout" Target="../slideLayouts/slideLayout319.xml"/><Relationship Id="rId127" Type="http://schemas.openxmlformats.org/officeDocument/2006/relationships/slideLayout" Target="../slideLayouts/slideLayout340.xml"/><Relationship Id="rId313" Type="http://schemas.openxmlformats.org/officeDocument/2006/relationships/slideLayout" Target="../slideLayouts/slideLayout526.xml"/><Relationship Id="rId10" Type="http://schemas.openxmlformats.org/officeDocument/2006/relationships/slideLayout" Target="../slideLayouts/slideLayout223.xml"/><Relationship Id="rId31" Type="http://schemas.openxmlformats.org/officeDocument/2006/relationships/slideLayout" Target="../slideLayouts/slideLayout244.xml"/><Relationship Id="rId52" Type="http://schemas.openxmlformats.org/officeDocument/2006/relationships/slideLayout" Target="../slideLayouts/slideLayout265.xml"/><Relationship Id="rId73" Type="http://schemas.openxmlformats.org/officeDocument/2006/relationships/slideLayout" Target="../slideLayouts/slideLayout286.xml"/><Relationship Id="rId94" Type="http://schemas.openxmlformats.org/officeDocument/2006/relationships/slideLayout" Target="../slideLayouts/slideLayout307.xml"/><Relationship Id="rId148" Type="http://schemas.openxmlformats.org/officeDocument/2006/relationships/slideLayout" Target="../slideLayouts/slideLayout361.xml"/><Relationship Id="rId169" Type="http://schemas.openxmlformats.org/officeDocument/2006/relationships/slideLayout" Target="../slideLayouts/slideLayout382.xml"/><Relationship Id="rId334" Type="http://schemas.openxmlformats.org/officeDocument/2006/relationships/slideLayout" Target="../slideLayouts/slideLayout547.xml"/><Relationship Id="rId4" Type="http://schemas.openxmlformats.org/officeDocument/2006/relationships/slideLayout" Target="../slideLayouts/slideLayout217.xml"/><Relationship Id="rId180" Type="http://schemas.openxmlformats.org/officeDocument/2006/relationships/slideLayout" Target="../slideLayouts/slideLayout393.xml"/><Relationship Id="rId215" Type="http://schemas.openxmlformats.org/officeDocument/2006/relationships/slideLayout" Target="../slideLayouts/slideLayout428.xml"/><Relationship Id="rId236" Type="http://schemas.openxmlformats.org/officeDocument/2006/relationships/slideLayout" Target="../slideLayouts/slideLayout449.xml"/><Relationship Id="rId257" Type="http://schemas.openxmlformats.org/officeDocument/2006/relationships/slideLayout" Target="../slideLayouts/slideLayout470.xml"/><Relationship Id="rId278" Type="http://schemas.openxmlformats.org/officeDocument/2006/relationships/slideLayout" Target="../slideLayouts/slideLayout491.xml"/><Relationship Id="rId303" Type="http://schemas.openxmlformats.org/officeDocument/2006/relationships/slideLayout" Target="../slideLayouts/slideLayout516.xml"/><Relationship Id="rId42" Type="http://schemas.openxmlformats.org/officeDocument/2006/relationships/slideLayout" Target="../slideLayouts/slideLayout255.xml"/><Relationship Id="rId84" Type="http://schemas.openxmlformats.org/officeDocument/2006/relationships/slideLayout" Target="../slideLayouts/slideLayout297.xml"/><Relationship Id="rId138" Type="http://schemas.openxmlformats.org/officeDocument/2006/relationships/slideLayout" Target="../slideLayouts/slideLayout351.xml"/><Relationship Id="rId345" Type="http://schemas.openxmlformats.org/officeDocument/2006/relationships/slideLayout" Target="../slideLayouts/slideLayout558.xml"/><Relationship Id="rId191" Type="http://schemas.openxmlformats.org/officeDocument/2006/relationships/slideLayout" Target="../slideLayouts/slideLayout404.xml"/><Relationship Id="rId205" Type="http://schemas.openxmlformats.org/officeDocument/2006/relationships/slideLayout" Target="../slideLayouts/slideLayout418.xml"/><Relationship Id="rId247" Type="http://schemas.openxmlformats.org/officeDocument/2006/relationships/slideLayout" Target="../slideLayouts/slideLayout460.xml"/><Relationship Id="rId107" Type="http://schemas.openxmlformats.org/officeDocument/2006/relationships/slideLayout" Target="../slideLayouts/slideLayout320.xml"/><Relationship Id="rId289" Type="http://schemas.openxmlformats.org/officeDocument/2006/relationships/slideLayout" Target="../slideLayouts/slideLayout502.xml"/><Relationship Id="rId11" Type="http://schemas.openxmlformats.org/officeDocument/2006/relationships/slideLayout" Target="../slideLayouts/slideLayout224.xml"/><Relationship Id="rId53" Type="http://schemas.openxmlformats.org/officeDocument/2006/relationships/slideLayout" Target="../slideLayouts/slideLayout266.xml"/><Relationship Id="rId149" Type="http://schemas.openxmlformats.org/officeDocument/2006/relationships/slideLayout" Target="../slideLayouts/slideLayout362.xml"/><Relationship Id="rId314" Type="http://schemas.openxmlformats.org/officeDocument/2006/relationships/slideLayout" Target="../slideLayouts/slideLayout527.xml"/><Relationship Id="rId95" Type="http://schemas.openxmlformats.org/officeDocument/2006/relationships/slideLayout" Target="../slideLayouts/slideLayout308.xml"/><Relationship Id="rId160" Type="http://schemas.openxmlformats.org/officeDocument/2006/relationships/slideLayout" Target="../slideLayouts/slideLayout373.xml"/><Relationship Id="rId216" Type="http://schemas.openxmlformats.org/officeDocument/2006/relationships/slideLayout" Target="../slideLayouts/slideLayout429.xml"/><Relationship Id="rId258" Type="http://schemas.openxmlformats.org/officeDocument/2006/relationships/slideLayout" Target="../slideLayouts/slideLayout471.xml"/><Relationship Id="rId22" Type="http://schemas.openxmlformats.org/officeDocument/2006/relationships/slideLayout" Target="../slideLayouts/slideLayout235.xml"/><Relationship Id="rId64" Type="http://schemas.openxmlformats.org/officeDocument/2006/relationships/slideLayout" Target="../slideLayouts/slideLayout277.xml"/><Relationship Id="rId118" Type="http://schemas.openxmlformats.org/officeDocument/2006/relationships/slideLayout" Target="../slideLayouts/slideLayout331.xml"/><Relationship Id="rId325" Type="http://schemas.openxmlformats.org/officeDocument/2006/relationships/slideLayout" Target="../slideLayouts/slideLayout538.xml"/><Relationship Id="rId171" Type="http://schemas.openxmlformats.org/officeDocument/2006/relationships/slideLayout" Target="../slideLayouts/slideLayout384.xml"/><Relationship Id="rId227" Type="http://schemas.openxmlformats.org/officeDocument/2006/relationships/slideLayout" Target="../slideLayouts/slideLayout440.xml"/><Relationship Id="rId269" Type="http://schemas.openxmlformats.org/officeDocument/2006/relationships/slideLayout" Target="../slideLayouts/slideLayout482.xml"/><Relationship Id="rId33" Type="http://schemas.openxmlformats.org/officeDocument/2006/relationships/slideLayout" Target="../slideLayouts/slideLayout246.xml"/><Relationship Id="rId129" Type="http://schemas.openxmlformats.org/officeDocument/2006/relationships/slideLayout" Target="../slideLayouts/slideLayout342.xml"/><Relationship Id="rId280" Type="http://schemas.openxmlformats.org/officeDocument/2006/relationships/slideLayout" Target="../slideLayouts/slideLayout493.xml"/><Relationship Id="rId336" Type="http://schemas.openxmlformats.org/officeDocument/2006/relationships/slideLayout" Target="../slideLayouts/slideLayout549.xml"/><Relationship Id="rId75" Type="http://schemas.openxmlformats.org/officeDocument/2006/relationships/slideLayout" Target="../slideLayouts/slideLayout288.xml"/><Relationship Id="rId140" Type="http://schemas.openxmlformats.org/officeDocument/2006/relationships/slideLayout" Target="../slideLayouts/slideLayout353.xml"/><Relationship Id="rId182" Type="http://schemas.openxmlformats.org/officeDocument/2006/relationships/slideLayout" Target="../slideLayouts/slideLayout395.xml"/><Relationship Id="rId6" Type="http://schemas.openxmlformats.org/officeDocument/2006/relationships/slideLayout" Target="../slideLayouts/slideLayout219.xml"/><Relationship Id="rId238" Type="http://schemas.openxmlformats.org/officeDocument/2006/relationships/slideLayout" Target="../slideLayouts/slideLayout451.xml"/><Relationship Id="rId291" Type="http://schemas.openxmlformats.org/officeDocument/2006/relationships/slideLayout" Target="../slideLayouts/slideLayout504.xml"/><Relationship Id="rId305" Type="http://schemas.openxmlformats.org/officeDocument/2006/relationships/slideLayout" Target="../slideLayouts/slideLayout518.xml"/><Relationship Id="rId347" Type="http://schemas.openxmlformats.org/officeDocument/2006/relationships/slideLayout" Target="../slideLayouts/slideLayout560.xml"/><Relationship Id="rId44" Type="http://schemas.openxmlformats.org/officeDocument/2006/relationships/slideLayout" Target="../slideLayouts/slideLayout257.xml"/><Relationship Id="rId86" Type="http://schemas.openxmlformats.org/officeDocument/2006/relationships/slideLayout" Target="../slideLayouts/slideLayout299.xml"/><Relationship Id="rId151" Type="http://schemas.openxmlformats.org/officeDocument/2006/relationships/slideLayout" Target="../slideLayouts/slideLayout364.xml"/><Relationship Id="rId193" Type="http://schemas.openxmlformats.org/officeDocument/2006/relationships/slideLayout" Target="../slideLayouts/slideLayout406.xml"/><Relationship Id="rId207" Type="http://schemas.openxmlformats.org/officeDocument/2006/relationships/slideLayout" Target="../slideLayouts/slideLayout420.xml"/><Relationship Id="rId249" Type="http://schemas.openxmlformats.org/officeDocument/2006/relationships/slideLayout" Target="../slideLayouts/slideLayout462.xml"/><Relationship Id="rId13" Type="http://schemas.openxmlformats.org/officeDocument/2006/relationships/slideLayout" Target="../slideLayouts/slideLayout226.xml"/><Relationship Id="rId109" Type="http://schemas.openxmlformats.org/officeDocument/2006/relationships/slideLayout" Target="../slideLayouts/slideLayout322.xml"/><Relationship Id="rId260" Type="http://schemas.openxmlformats.org/officeDocument/2006/relationships/slideLayout" Target="../slideLayouts/slideLayout473.xml"/><Relationship Id="rId316" Type="http://schemas.openxmlformats.org/officeDocument/2006/relationships/slideLayout" Target="../slideLayouts/slideLayout529.xml"/><Relationship Id="rId55" Type="http://schemas.openxmlformats.org/officeDocument/2006/relationships/slideLayout" Target="../slideLayouts/slideLayout268.xml"/><Relationship Id="rId97" Type="http://schemas.openxmlformats.org/officeDocument/2006/relationships/slideLayout" Target="../slideLayouts/slideLayout310.xml"/><Relationship Id="rId120" Type="http://schemas.openxmlformats.org/officeDocument/2006/relationships/slideLayout" Target="../slideLayouts/slideLayout333.xml"/><Relationship Id="rId162" Type="http://schemas.openxmlformats.org/officeDocument/2006/relationships/slideLayout" Target="../slideLayouts/slideLayout375.xml"/><Relationship Id="rId218" Type="http://schemas.openxmlformats.org/officeDocument/2006/relationships/slideLayout" Target="../slideLayouts/slideLayout431.xml"/><Relationship Id="rId271" Type="http://schemas.openxmlformats.org/officeDocument/2006/relationships/slideLayout" Target="../slideLayouts/slideLayout484.xml"/><Relationship Id="rId24" Type="http://schemas.openxmlformats.org/officeDocument/2006/relationships/slideLayout" Target="../slideLayouts/slideLayout237.xml"/><Relationship Id="rId66" Type="http://schemas.openxmlformats.org/officeDocument/2006/relationships/slideLayout" Target="../slideLayouts/slideLayout279.xml"/><Relationship Id="rId131" Type="http://schemas.openxmlformats.org/officeDocument/2006/relationships/slideLayout" Target="../slideLayouts/slideLayout344.xml"/><Relationship Id="rId327" Type="http://schemas.openxmlformats.org/officeDocument/2006/relationships/slideLayout" Target="../slideLayouts/slideLayout540.xml"/><Relationship Id="rId173" Type="http://schemas.openxmlformats.org/officeDocument/2006/relationships/slideLayout" Target="../slideLayouts/slideLayout386.xml"/><Relationship Id="rId229" Type="http://schemas.openxmlformats.org/officeDocument/2006/relationships/slideLayout" Target="../slideLayouts/slideLayout442.xml"/><Relationship Id="rId240" Type="http://schemas.openxmlformats.org/officeDocument/2006/relationships/slideLayout" Target="../slideLayouts/slideLayout453.xml"/><Relationship Id="rId35" Type="http://schemas.openxmlformats.org/officeDocument/2006/relationships/slideLayout" Target="../slideLayouts/slideLayout248.xml"/><Relationship Id="rId77" Type="http://schemas.openxmlformats.org/officeDocument/2006/relationships/slideLayout" Target="../slideLayouts/slideLayout290.xml"/><Relationship Id="rId100" Type="http://schemas.openxmlformats.org/officeDocument/2006/relationships/slideLayout" Target="../slideLayouts/slideLayout313.xml"/><Relationship Id="rId282" Type="http://schemas.openxmlformats.org/officeDocument/2006/relationships/slideLayout" Target="../slideLayouts/slideLayout495.xml"/><Relationship Id="rId338" Type="http://schemas.openxmlformats.org/officeDocument/2006/relationships/slideLayout" Target="../slideLayouts/slideLayout55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9.xml"/><Relationship Id="rId13" Type="http://schemas.openxmlformats.org/officeDocument/2006/relationships/slideLayout" Target="../slideLayouts/slideLayout574.xml"/><Relationship Id="rId18" Type="http://schemas.openxmlformats.org/officeDocument/2006/relationships/slideLayout" Target="../slideLayouts/slideLayout579.xml"/><Relationship Id="rId26" Type="http://schemas.openxmlformats.org/officeDocument/2006/relationships/tags" Target="../tags/tag6.xml"/><Relationship Id="rId3" Type="http://schemas.openxmlformats.org/officeDocument/2006/relationships/slideLayout" Target="../slideLayouts/slideLayout564.xml"/><Relationship Id="rId21" Type="http://schemas.openxmlformats.org/officeDocument/2006/relationships/tags" Target="../tags/tag1.xml"/><Relationship Id="rId7" Type="http://schemas.openxmlformats.org/officeDocument/2006/relationships/slideLayout" Target="../slideLayouts/slideLayout568.xml"/><Relationship Id="rId12" Type="http://schemas.openxmlformats.org/officeDocument/2006/relationships/slideLayout" Target="../slideLayouts/slideLayout573.xml"/><Relationship Id="rId17" Type="http://schemas.openxmlformats.org/officeDocument/2006/relationships/slideLayout" Target="../slideLayouts/slideLayout578.xml"/><Relationship Id="rId25" Type="http://schemas.openxmlformats.org/officeDocument/2006/relationships/tags" Target="../tags/tag5.xml"/><Relationship Id="rId2" Type="http://schemas.openxmlformats.org/officeDocument/2006/relationships/slideLayout" Target="../slideLayouts/slideLayout563.xml"/><Relationship Id="rId16" Type="http://schemas.openxmlformats.org/officeDocument/2006/relationships/slideLayout" Target="../slideLayouts/slideLayout577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562.xml"/><Relationship Id="rId6" Type="http://schemas.openxmlformats.org/officeDocument/2006/relationships/slideLayout" Target="../slideLayouts/slideLayout567.xml"/><Relationship Id="rId11" Type="http://schemas.openxmlformats.org/officeDocument/2006/relationships/slideLayout" Target="../slideLayouts/slideLayout572.xml"/><Relationship Id="rId24" Type="http://schemas.openxmlformats.org/officeDocument/2006/relationships/tags" Target="../tags/tag4.xml"/><Relationship Id="rId5" Type="http://schemas.openxmlformats.org/officeDocument/2006/relationships/slideLayout" Target="../slideLayouts/slideLayout566.xml"/><Relationship Id="rId15" Type="http://schemas.openxmlformats.org/officeDocument/2006/relationships/slideLayout" Target="../slideLayouts/slideLayout576.xml"/><Relationship Id="rId23" Type="http://schemas.openxmlformats.org/officeDocument/2006/relationships/tags" Target="../tags/tag3.xml"/><Relationship Id="rId28" Type="http://schemas.openxmlformats.org/officeDocument/2006/relationships/tags" Target="../tags/tag8.xml"/><Relationship Id="rId10" Type="http://schemas.openxmlformats.org/officeDocument/2006/relationships/slideLayout" Target="../slideLayouts/slideLayout571.xml"/><Relationship Id="rId19" Type="http://schemas.openxmlformats.org/officeDocument/2006/relationships/slideLayout" Target="../slideLayouts/slideLayout580.xml"/><Relationship Id="rId4" Type="http://schemas.openxmlformats.org/officeDocument/2006/relationships/slideLayout" Target="../slideLayouts/slideLayout565.xml"/><Relationship Id="rId9" Type="http://schemas.openxmlformats.org/officeDocument/2006/relationships/slideLayout" Target="../slideLayouts/slideLayout570.xml"/><Relationship Id="rId14" Type="http://schemas.openxmlformats.org/officeDocument/2006/relationships/slideLayout" Target="../slideLayouts/slideLayout575.xml"/><Relationship Id="rId22" Type="http://schemas.openxmlformats.org/officeDocument/2006/relationships/tags" Target="../tags/tag2.xml"/><Relationship Id="rId27" Type="http://schemas.openxmlformats.org/officeDocument/2006/relationships/tags" Target="../tags/tag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51BD100-32B2-7B26-49D4-D4EDECD2074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38203" y="365129"/>
            <a:ext cx="105156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519153-4830-14DF-204A-5AFF90E370B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838203" y="1825627"/>
            <a:ext cx="105156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FE6DA36-312E-1A5B-94B5-3D35E81E7758}"/>
              </a:ext>
            </a:extLst>
          </p:cNvPr>
          <p:cNvSpPr txBox="1">
            <a:spLocks noGrp="1"/>
          </p:cNvSpPr>
          <p:nvPr>
            <p:ph type="dt" sz="half" idx="2"/>
          </p:nvPr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defRPr>
            </a:lvl1pPr>
          </a:lstStyle>
          <a:p>
            <a:pPr lvl="0"/>
            <a:fld id="{BD4C621E-7E4E-4552-A7D2-FF033AF258DD}" type="datetime1">
              <a:rPr lang="en-US"/>
              <a:pPr lvl="0"/>
              <a:t>5/28/2025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84B419-C59F-6A2C-3578-B0F31CD31988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4038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BDD3F4-C74D-1BE9-5091-C2883AFFFBEC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defRPr>
            </a:lvl1pPr>
          </a:lstStyle>
          <a:p>
            <a:pPr lvl="0"/>
            <a:fld id="{168A3E94-097B-4E0F-A0DB-AC113D4B3EC8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4400" b="0" i="0" u="none" strike="noStrike" kern="1200" cap="none" spc="0" baseline="0">
          <a:solidFill>
            <a:srgbClr val="000000"/>
          </a:solidFill>
          <a:uFillTx/>
          <a:latin typeface="Aptos Display"/>
        </a:defRPr>
      </a:lvl1pPr>
    </p:titleStyle>
    <p:bodyStyle>
      <a:lvl1pPr marL="228600" marR="0" lvl="0" indent="-228600" algn="l" defTabSz="914400" rtl="0" fontAlgn="auto" hangingPunct="1">
        <a:lnSpc>
          <a:spcPct val="90000"/>
        </a:lnSpc>
        <a:spcBef>
          <a:spcPts val="1000"/>
        </a:spcBef>
        <a:spcAft>
          <a:spcPts val="0"/>
        </a:spcAft>
        <a:buSzPct val="100000"/>
        <a:buFont typeface="Arial" pitchFamily="34"/>
        <a:buChar char="•"/>
        <a:tabLst/>
        <a:defRPr lang="en-US" sz="2800" b="0" i="0" u="none" strike="noStrike" kern="1200" cap="none" spc="0" baseline="0">
          <a:solidFill>
            <a:srgbClr val="000000"/>
          </a:solidFill>
          <a:uFillTx/>
          <a:latin typeface="Aptos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Aptos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Aptos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Aptos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Apto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;p15">
            <a:extLst>
              <a:ext uri="{FF2B5EF4-FFF2-40B4-BE49-F238E27FC236}">
                <a16:creationId xmlns:a16="http://schemas.microsoft.com/office/drawing/2014/main" id="{3C2B4EEF-2DAB-CC9D-E417-93F79BF053A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/>
          <a:p>
            <a:pPr lvl="0"/>
            <a:endParaRPr lang="en-US"/>
          </a:p>
        </p:txBody>
      </p:sp>
      <p:sp>
        <p:nvSpPr>
          <p:cNvPr id="3" name="Google Shape;11;p15">
            <a:extLst>
              <a:ext uri="{FF2B5EF4-FFF2-40B4-BE49-F238E27FC236}">
                <a16:creationId xmlns:a16="http://schemas.microsoft.com/office/drawing/2014/main" id="{52EC4334-3DCE-CFFF-8D6C-6843C61ECA4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Google Shape;12;p15">
            <a:extLst>
              <a:ext uri="{FF2B5EF4-FFF2-40B4-BE49-F238E27FC236}">
                <a16:creationId xmlns:a16="http://schemas.microsoft.com/office/drawing/2014/main" id="{4115AED3-1017-6636-C51A-7951930F0504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fld id="{B590F9D7-03CD-4CFD-9133-D5197A257E33}" type="slidenum">
              <a:t>‹#›</a:t>
            </a:fld>
            <a:endParaRPr lang="en-US"/>
          </a:p>
        </p:txBody>
      </p:sp>
      <p:sp>
        <p:nvSpPr>
          <p:cNvPr id="5" name="Google Shape;13;p15">
            <a:extLst>
              <a:ext uri="{FF2B5EF4-FFF2-40B4-BE49-F238E27FC236}">
                <a16:creationId xmlns:a16="http://schemas.microsoft.com/office/drawing/2014/main" id="{B0066973-5EED-5B09-A862-2E60CC3B3320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45701" rIns="91421" bIns="45701" anchor="ctr" anchorCtr="1" compatLnSpc="1">
            <a:noAutofit/>
          </a:bodyPr>
          <a:lstStyle>
            <a:lvl1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919497"/>
                </a:solidFill>
                <a:uFillTx/>
                <a:latin typeface="Calibri"/>
                <a:ea typeface="Calibri"/>
                <a:cs typeface="Calibri"/>
              </a:defRPr>
            </a:lvl1pPr>
          </a:lstStyle>
          <a:p>
            <a:pPr lvl="0"/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  <p:sldLayoutId id="2147483701" r:id="rId39"/>
    <p:sldLayoutId id="2147483702" r:id="rId40"/>
    <p:sldLayoutId id="2147483703" r:id="rId41"/>
    <p:sldLayoutId id="2147483704" r:id="rId42"/>
    <p:sldLayoutId id="2147483705" r:id="rId43"/>
    <p:sldLayoutId id="2147483706" r:id="rId44"/>
    <p:sldLayoutId id="2147483707" r:id="rId45"/>
    <p:sldLayoutId id="2147483708" r:id="rId46"/>
    <p:sldLayoutId id="2147483709" r:id="rId47"/>
    <p:sldLayoutId id="2147483710" r:id="rId48"/>
    <p:sldLayoutId id="2147483711" r:id="rId49"/>
    <p:sldLayoutId id="2147483712" r:id="rId50"/>
    <p:sldLayoutId id="2147483713" r:id="rId51"/>
    <p:sldLayoutId id="2147483714" r:id="rId52"/>
    <p:sldLayoutId id="2147483715" r:id="rId53"/>
    <p:sldLayoutId id="2147483716" r:id="rId54"/>
    <p:sldLayoutId id="2147483717" r:id="rId55"/>
    <p:sldLayoutId id="2147483718" r:id="rId56"/>
    <p:sldLayoutId id="2147483719" r:id="rId57"/>
    <p:sldLayoutId id="2147483720" r:id="rId58"/>
    <p:sldLayoutId id="2147483721" r:id="rId59"/>
    <p:sldLayoutId id="2147483722" r:id="rId60"/>
    <p:sldLayoutId id="2147483723" r:id="rId61"/>
    <p:sldLayoutId id="2147483724" r:id="rId62"/>
    <p:sldLayoutId id="2147483725" r:id="rId63"/>
    <p:sldLayoutId id="2147483726" r:id="rId64"/>
    <p:sldLayoutId id="2147483727" r:id="rId65"/>
    <p:sldLayoutId id="2147483728" r:id="rId66"/>
    <p:sldLayoutId id="2147483729" r:id="rId67"/>
    <p:sldLayoutId id="2147483730" r:id="rId68"/>
    <p:sldLayoutId id="2147483731" r:id="rId69"/>
    <p:sldLayoutId id="2147483732" r:id="rId70"/>
    <p:sldLayoutId id="2147483733" r:id="rId71"/>
    <p:sldLayoutId id="2147483734" r:id="rId72"/>
    <p:sldLayoutId id="2147483735" r:id="rId73"/>
    <p:sldLayoutId id="2147483736" r:id="rId74"/>
    <p:sldLayoutId id="2147483737" r:id="rId75"/>
    <p:sldLayoutId id="2147483738" r:id="rId76"/>
    <p:sldLayoutId id="2147483739" r:id="rId77"/>
    <p:sldLayoutId id="2147483740" r:id="rId78"/>
    <p:sldLayoutId id="2147483741" r:id="rId79"/>
    <p:sldLayoutId id="2147483742" r:id="rId80"/>
    <p:sldLayoutId id="2147483743" r:id="rId81"/>
    <p:sldLayoutId id="2147483744" r:id="rId82"/>
    <p:sldLayoutId id="2147483745" r:id="rId83"/>
    <p:sldLayoutId id="2147483746" r:id="rId84"/>
    <p:sldLayoutId id="2147483747" r:id="rId85"/>
    <p:sldLayoutId id="2147483748" r:id="rId86"/>
    <p:sldLayoutId id="2147483749" r:id="rId87"/>
    <p:sldLayoutId id="2147483750" r:id="rId88"/>
    <p:sldLayoutId id="2147483751" r:id="rId89"/>
    <p:sldLayoutId id="2147483752" r:id="rId90"/>
    <p:sldLayoutId id="2147483753" r:id="rId91"/>
    <p:sldLayoutId id="2147483754" r:id="rId92"/>
    <p:sldLayoutId id="2147483755" r:id="rId93"/>
    <p:sldLayoutId id="2147483756" r:id="rId94"/>
    <p:sldLayoutId id="2147483757" r:id="rId95"/>
    <p:sldLayoutId id="2147483758" r:id="rId96"/>
    <p:sldLayoutId id="2147483759" r:id="rId97"/>
    <p:sldLayoutId id="2147483760" r:id="rId98"/>
    <p:sldLayoutId id="2147483761" r:id="rId99"/>
    <p:sldLayoutId id="2147483762" r:id="rId100"/>
    <p:sldLayoutId id="2147483763" r:id="rId101"/>
    <p:sldLayoutId id="2147483764" r:id="rId102"/>
    <p:sldLayoutId id="2147483765" r:id="rId103"/>
    <p:sldLayoutId id="2147483766" r:id="rId104"/>
    <p:sldLayoutId id="2147483767" r:id="rId105"/>
    <p:sldLayoutId id="2147483768" r:id="rId106"/>
    <p:sldLayoutId id="2147483769" r:id="rId107"/>
    <p:sldLayoutId id="2147483770" r:id="rId108"/>
    <p:sldLayoutId id="2147483771" r:id="rId109"/>
    <p:sldLayoutId id="2147483772" r:id="rId110"/>
    <p:sldLayoutId id="2147483773" r:id="rId111"/>
    <p:sldLayoutId id="2147483774" r:id="rId112"/>
    <p:sldLayoutId id="2147483775" r:id="rId113"/>
    <p:sldLayoutId id="2147483776" r:id="rId114"/>
    <p:sldLayoutId id="2147483777" r:id="rId115"/>
    <p:sldLayoutId id="2147483778" r:id="rId116"/>
    <p:sldLayoutId id="2147483779" r:id="rId117"/>
    <p:sldLayoutId id="2147483780" r:id="rId118"/>
    <p:sldLayoutId id="2147483781" r:id="rId119"/>
    <p:sldLayoutId id="2147483782" r:id="rId120"/>
    <p:sldLayoutId id="2147483783" r:id="rId121"/>
    <p:sldLayoutId id="2147483784" r:id="rId122"/>
    <p:sldLayoutId id="2147483785" r:id="rId123"/>
    <p:sldLayoutId id="2147483786" r:id="rId124"/>
    <p:sldLayoutId id="2147483787" r:id="rId125"/>
    <p:sldLayoutId id="2147483788" r:id="rId126"/>
    <p:sldLayoutId id="2147483789" r:id="rId127"/>
    <p:sldLayoutId id="2147483790" r:id="rId128"/>
    <p:sldLayoutId id="2147483791" r:id="rId129"/>
    <p:sldLayoutId id="2147483792" r:id="rId130"/>
    <p:sldLayoutId id="2147483793" r:id="rId131"/>
    <p:sldLayoutId id="2147483794" r:id="rId132"/>
    <p:sldLayoutId id="2147483795" r:id="rId133"/>
    <p:sldLayoutId id="2147483796" r:id="rId134"/>
    <p:sldLayoutId id="2147483797" r:id="rId135"/>
    <p:sldLayoutId id="2147483798" r:id="rId136"/>
    <p:sldLayoutId id="2147483799" r:id="rId137"/>
    <p:sldLayoutId id="2147483800" r:id="rId138"/>
    <p:sldLayoutId id="2147483801" r:id="rId139"/>
    <p:sldLayoutId id="2147483802" r:id="rId140"/>
    <p:sldLayoutId id="2147483803" r:id="rId141"/>
    <p:sldLayoutId id="2147483804" r:id="rId142"/>
    <p:sldLayoutId id="2147483805" r:id="rId143"/>
    <p:sldLayoutId id="2147483806" r:id="rId144"/>
    <p:sldLayoutId id="2147483807" r:id="rId145"/>
    <p:sldLayoutId id="2147483808" r:id="rId146"/>
    <p:sldLayoutId id="2147483809" r:id="rId147"/>
    <p:sldLayoutId id="2147483810" r:id="rId148"/>
    <p:sldLayoutId id="2147483811" r:id="rId149"/>
    <p:sldLayoutId id="2147483812" r:id="rId150"/>
    <p:sldLayoutId id="2147483813" r:id="rId151"/>
    <p:sldLayoutId id="2147483814" r:id="rId152"/>
    <p:sldLayoutId id="2147483815" r:id="rId153"/>
    <p:sldLayoutId id="2147483816" r:id="rId154"/>
    <p:sldLayoutId id="2147483817" r:id="rId155"/>
    <p:sldLayoutId id="2147483818" r:id="rId156"/>
    <p:sldLayoutId id="2147483819" r:id="rId157"/>
    <p:sldLayoutId id="2147483820" r:id="rId158"/>
    <p:sldLayoutId id="2147483821" r:id="rId159"/>
    <p:sldLayoutId id="2147483822" r:id="rId160"/>
    <p:sldLayoutId id="2147483823" r:id="rId161"/>
    <p:sldLayoutId id="2147483824" r:id="rId162"/>
    <p:sldLayoutId id="2147483825" r:id="rId163"/>
    <p:sldLayoutId id="2147483826" r:id="rId164"/>
    <p:sldLayoutId id="2147483827" r:id="rId165"/>
    <p:sldLayoutId id="2147483828" r:id="rId166"/>
    <p:sldLayoutId id="2147483829" r:id="rId167"/>
    <p:sldLayoutId id="2147483830" r:id="rId168"/>
    <p:sldLayoutId id="2147483831" r:id="rId169"/>
    <p:sldLayoutId id="2147483832" r:id="rId170"/>
    <p:sldLayoutId id="2147483833" r:id="rId171"/>
    <p:sldLayoutId id="2147483834" r:id="rId172"/>
    <p:sldLayoutId id="2147483835" r:id="rId173"/>
    <p:sldLayoutId id="2147483836" r:id="rId174"/>
    <p:sldLayoutId id="2147483837" r:id="rId175"/>
    <p:sldLayoutId id="2147483838" r:id="rId176"/>
    <p:sldLayoutId id="2147483839" r:id="rId177"/>
    <p:sldLayoutId id="2147483840" r:id="rId178"/>
    <p:sldLayoutId id="2147483841" r:id="rId179"/>
    <p:sldLayoutId id="2147483842" r:id="rId180"/>
    <p:sldLayoutId id="2147483843" r:id="rId181"/>
    <p:sldLayoutId id="2147483844" r:id="rId182"/>
    <p:sldLayoutId id="2147483845" r:id="rId183"/>
    <p:sldLayoutId id="2147483846" r:id="rId184"/>
    <p:sldLayoutId id="2147483847" r:id="rId185"/>
    <p:sldLayoutId id="2147483848" r:id="rId186"/>
    <p:sldLayoutId id="2147483849" r:id="rId187"/>
    <p:sldLayoutId id="2147483850" r:id="rId188"/>
    <p:sldLayoutId id="2147483851" r:id="rId189"/>
    <p:sldLayoutId id="2147483852" r:id="rId190"/>
    <p:sldLayoutId id="2147483853" r:id="rId191"/>
    <p:sldLayoutId id="2147483854" r:id="rId192"/>
    <p:sldLayoutId id="2147483855" r:id="rId193"/>
    <p:sldLayoutId id="2147483856" r:id="rId194"/>
    <p:sldLayoutId id="2147483857" r:id="rId195"/>
    <p:sldLayoutId id="2147483858" r:id="rId196"/>
    <p:sldLayoutId id="2147483859" r:id="rId197"/>
    <p:sldLayoutId id="2147483860" r:id="rId198"/>
    <p:sldLayoutId id="2147483861" r:id="rId199"/>
    <p:sldLayoutId id="2147483862" r:id="rId200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3600" b="1" i="0" u="none" strike="noStrike" kern="0" cap="none" spc="0" baseline="0">
          <a:solidFill>
            <a:srgbClr val="1C498B"/>
          </a:solidFill>
          <a:uFillTx/>
          <a:latin typeface="Calibri"/>
          <a:ea typeface="Calibri"/>
          <a:cs typeface="Calibri"/>
        </a:defRPr>
      </a:lvl1pPr>
    </p:titleStyle>
    <p:bodyStyle>
      <a:lvl1pPr marL="457200" marR="0" lvl="0" indent="-381003" algn="l" defTabSz="914400" rtl="0" fontAlgn="auto" hangingPunct="1">
        <a:lnSpc>
          <a:spcPct val="100000"/>
        </a:lnSpc>
        <a:spcBef>
          <a:spcPts val="1000"/>
        </a:spcBef>
        <a:spcAft>
          <a:spcPts val="0"/>
        </a:spcAft>
        <a:buClr>
          <a:srgbClr val="F5668F"/>
        </a:buClr>
        <a:buSzPts val="2400"/>
        <a:buFont typeface="Arial"/>
        <a:buChar char="•"/>
        <a:tabLst/>
        <a:defRPr lang="en-US" sz="2400" b="0" i="0" u="none" strike="noStrike" kern="0" cap="none" spc="0" baseline="0">
          <a:solidFill>
            <a:srgbClr val="444C55"/>
          </a:solidFill>
          <a:uFillTx/>
          <a:latin typeface="Calibri"/>
          <a:ea typeface="Calibri"/>
          <a:cs typeface="Calibri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000000"/>
          </a:solidFill>
          <a:uFillTx/>
          <a:latin typeface="Calibri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000000"/>
          </a:solidFill>
          <a:uFillTx/>
          <a:latin typeface="Calibri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000000"/>
          </a:solidFill>
          <a:uFillTx/>
          <a:latin typeface="Calibr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3483B9B-9031-2492-F9EE-85F0AEA7C6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603" y="365129"/>
            <a:ext cx="109728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1E253C5-B1FB-D6E0-61EC-6FDF7A0AFE1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09603" y="1825627"/>
            <a:ext cx="109728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Slide Number Placeholder 7">
            <a:extLst>
              <a:ext uri="{FF2B5EF4-FFF2-40B4-BE49-F238E27FC236}">
                <a16:creationId xmlns:a16="http://schemas.microsoft.com/office/drawing/2014/main" id="{471866CE-6E8E-C4F0-5B6D-D3E4C68D53A3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fld id="{EB63EBA4-1936-494C-B33B-6F7244602EFC}" type="slidenum">
              <a:t>‹#›</a:t>
            </a:fld>
            <a:endParaRPr lang="en-US"/>
          </a:p>
        </p:txBody>
      </p:sp>
      <p:sp>
        <p:nvSpPr>
          <p:cNvPr id="5" name="Footer Placeholder 8">
            <a:extLst>
              <a:ext uri="{FF2B5EF4-FFF2-40B4-BE49-F238E27FC236}">
                <a16:creationId xmlns:a16="http://schemas.microsoft.com/office/drawing/2014/main" id="{9BFE1733-209D-9611-E14B-D25BB78921AB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609603" y="6356351"/>
            <a:ext cx="41148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200" b="0" i="0" u="none" strike="noStrike" kern="1200" cap="none" spc="0" baseline="0">
                <a:solidFill>
                  <a:srgbClr val="939699"/>
                </a:solidFill>
                <a:uFillTx/>
                <a:latin typeface="Calibri"/>
              </a:defRPr>
            </a:lvl1pPr>
          </a:lstStyle>
          <a:p>
            <a:pPr lvl="0"/>
            <a:r>
              <a:rPr lang="en-US"/>
              <a:t>Illinois Perinatal Quality Collaborative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4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3" r:id="rId10"/>
    <p:sldLayoutId id="2147483874" r:id="rId11"/>
    <p:sldLayoutId id="2147483875" r:id="rId12"/>
    <p:sldLayoutId id="2147483876" r:id="rId13"/>
    <p:sldLayoutId id="2147483877" r:id="rId14"/>
    <p:sldLayoutId id="2147483878" r:id="rId15"/>
    <p:sldLayoutId id="2147483879" r:id="rId16"/>
    <p:sldLayoutId id="2147483880" r:id="rId17"/>
    <p:sldLayoutId id="2147483881" r:id="rId18"/>
    <p:sldLayoutId id="2147483882" r:id="rId19"/>
    <p:sldLayoutId id="2147483883" r:id="rId20"/>
    <p:sldLayoutId id="2147483884" r:id="rId21"/>
    <p:sldLayoutId id="2147483885" r:id="rId22"/>
    <p:sldLayoutId id="2147483886" r:id="rId23"/>
    <p:sldLayoutId id="2147483887" r:id="rId24"/>
    <p:sldLayoutId id="2147483888" r:id="rId25"/>
    <p:sldLayoutId id="2147483889" r:id="rId26"/>
    <p:sldLayoutId id="2147483890" r:id="rId27"/>
    <p:sldLayoutId id="2147483891" r:id="rId28"/>
    <p:sldLayoutId id="2147483892" r:id="rId29"/>
    <p:sldLayoutId id="2147483893" r:id="rId30"/>
    <p:sldLayoutId id="2147483894" r:id="rId31"/>
    <p:sldLayoutId id="2147483895" r:id="rId32"/>
    <p:sldLayoutId id="2147483896" r:id="rId33"/>
    <p:sldLayoutId id="2147483897" r:id="rId34"/>
    <p:sldLayoutId id="2147483898" r:id="rId35"/>
    <p:sldLayoutId id="2147483899" r:id="rId36"/>
    <p:sldLayoutId id="2147483900" r:id="rId37"/>
    <p:sldLayoutId id="2147483901" r:id="rId38"/>
    <p:sldLayoutId id="2147483902" r:id="rId39"/>
    <p:sldLayoutId id="2147483903" r:id="rId40"/>
    <p:sldLayoutId id="2147483904" r:id="rId41"/>
    <p:sldLayoutId id="2147483905" r:id="rId42"/>
    <p:sldLayoutId id="2147483906" r:id="rId43"/>
    <p:sldLayoutId id="2147483907" r:id="rId44"/>
    <p:sldLayoutId id="2147483908" r:id="rId45"/>
    <p:sldLayoutId id="2147483909" r:id="rId46"/>
    <p:sldLayoutId id="2147483910" r:id="rId47"/>
    <p:sldLayoutId id="2147483911" r:id="rId48"/>
    <p:sldLayoutId id="2147483912" r:id="rId49"/>
    <p:sldLayoutId id="2147483913" r:id="rId50"/>
    <p:sldLayoutId id="2147483914" r:id="rId51"/>
    <p:sldLayoutId id="2147483915" r:id="rId52"/>
    <p:sldLayoutId id="2147483916" r:id="rId53"/>
    <p:sldLayoutId id="2147483917" r:id="rId54"/>
    <p:sldLayoutId id="2147483918" r:id="rId55"/>
    <p:sldLayoutId id="2147483919" r:id="rId56"/>
    <p:sldLayoutId id="2147483920" r:id="rId57"/>
    <p:sldLayoutId id="2147483921" r:id="rId58"/>
    <p:sldLayoutId id="2147483922" r:id="rId59"/>
    <p:sldLayoutId id="2147483923" r:id="rId60"/>
    <p:sldLayoutId id="2147483924" r:id="rId61"/>
    <p:sldLayoutId id="2147483925" r:id="rId62"/>
    <p:sldLayoutId id="2147483926" r:id="rId63"/>
    <p:sldLayoutId id="2147483927" r:id="rId64"/>
    <p:sldLayoutId id="2147483928" r:id="rId65"/>
    <p:sldLayoutId id="2147483929" r:id="rId66"/>
    <p:sldLayoutId id="2147483930" r:id="rId67"/>
    <p:sldLayoutId id="2147483931" r:id="rId68"/>
    <p:sldLayoutId id="2147483932" r:id="rId69"/>
    <p:sldLayoutId id="2147483933" r:id="rId70"/>
    <p:sldLayoutId id="2147483934" r:id="rId71"/>
    <p:sldLayoutId id="2147483935" r:id="rId72"/>
    <p:sldLayoutId id="2147483936" r:id="rId73"/>
    <p:sldLayoutId id="2147483937" r:id="rId74"/>
    <p:sldLayoutId id="2147483938" r:id="rId75"/>
    <p:sldLayoutId id="2147483939" r:id="rId76"/>
    <p:sldLayoutId id="2147483940" r:id="rId77"/>
    <p:sldLayoutId id="2147483941" r:id="rId78"/>
    <p:sldLayoutId id="2147483942" r:id="rId79"/>
    <p:sldLayoutId id="2147483943" r:id="rId80"/>
    <p:sldLayoutId id="2147483944" r:id="rId81"/>
    <p:sldLayoutId id="2147483945" r:id="rId82"/>
    <p:sldLayoutId id="2147483946" r:id="rId83"/>
    <p:sldLayoutId id="2147483947" r:id="rId84"/>
    <p:sldLayoutId id="2147483948" r:id="rId85"/>
    <p:sldLayoutId id="2147483949" r:id="rId86"/>
    <p:sldLayoutId id="2147483950" r:id="rId87"/>
    <p:sldLayoutId id="2147483951" r:id="rId88"/>
    <p:sldLayoutId id="2147483952" r:id="rId89"/>
    <p:sldLayoutId id="2147483953" r:id="rId90"/>
    <p:sldLayoutId id="2147483954" r:id="rId91"/>
    <p:sldLayoutId id="2147483955" r:id="rId92"/>
    <p:sldLayoutId id="2147483956" r:id="rId93"/>
    <p:sldLayoutId id="2147483957" r:id="rId94"/>
    <p:sldLayoutId id="2147483958" r:id="rId95"/>
    <p:sldLayoutId id="2147483959" r:id="rId96"/>
    <p:sldLayoutId id="2147483960" r:id="rId97"/>
    <p:sldLayoutId id="2147483961" r:id="rId98"/>
    <p:sldLayoutId id="2147483962" r:id="rId99"/>
    <p:sldLayoutId id="2147483963" r:id="rId100"/>
    <p:sldLayoutId id="2147483964" r:id="rId101"/>
    <p:sldLayoutId id="2147483965" r:id="rId102"/>
    <p:sldLayoutId id="2147483966" r:id="rId103"/>
    <p:sldLayoutId id="2147483967" r:id="rId104"/>
    <p:sldLayoutId id="2147483968" r:id="rId105"/>
    <p:sldLayoutId id="2147483969" r:id="rId106"/>
    <p:sldLayoutId id="2147483970" r:id="rId107"/>
    <p:sldLayoutId id="2147483971" r:id="rId108"/>
    <p:sldLayoutId id="2147483972" r:id="rId109"/>
    <p:sldLayoutId id="2147483973" r:id="rId110"/>
    <p:sldLayoutId id="2147483974" r:id="rId111"/>
    <p:sldLayoutId id="2147483976" r:id="rId112"/>
    <p:sldLayoutId id="2147483977" r:id="rId113"/>
    <p:sldLayoutId id="2147483978" r:id="rId114"/>
    <p:sldLayoutId id="2147483979" r:id="rId115"/>
    <p:sldLayoutId id="2147483980" r:id="rId116"/>
    <p:sldLayoutId id="2147483981" r:id="rId117"/>
    <p:sldLayoutId id="2147483982" r:id="rId118"/>
    <p:sldLayoutId id="2147483983" r:id="rId119"/>
    <p:sldLayoutId id="2147483984" r:id="rId120"/>
    <p:sldLayoutId id="2147483985" r:id="rId121"/>
    <p:sldLayoutId id="2147483986" r:id="rId122"/>
    <p:sldLayoutId id="2147483987" r:id="rId123"/>
    <p:sldLayoutId id="2147483988" r:id="rId124"/>
    <p:sldLayoutId id="2147483989" r:id="rId125"/>
    <p:sldLayoutId id="2147483990" r:id="rId126"/>
    <p:sldLayoutId id="2147483991" r:id="rId127"/>
    <p:sldLayoutId id="2147483992" r:id="rId128"/>
    <p:sldLayoutId id="2147483993" r:id="rId129"/>
    <p:sldLayoutId id="2147483994" r:id="rId130"/>
    <p:sldLayoutId id="2147483995" r:id="rId131"/>
    <p:sldLayoutId id="2147483996" r:id="rId132"/>
    <p:sldLayoutId id="2147483997" r:id="rId133"/>
    <p:sldLayoutId id="2147483998" r:id="rId134"/>
    <p:sldLayoutId id="2147483999" r:id="rId135"/>
    <p:sldLayoutId id="2147484000" r:id="rId136"/>
    <p:sldLayoutId id="2147484001" r:id="rId137"/>
    <p:sldLayoutId id="2147484002" r:id="rId138"/>
    <p:sldLayoutId id="2147484003" r:id="rId139"/>
    <p:sldLayoutId id="2147484004" r:id="rId140"/>
    <p:sldLayoutId id="2147484005" r:id="rId141"/>
    <p:sldLayoutId id="2147484006" r:id="rId142"/>
    <p:sldLayoutId id="2147484007" r:id="rId143"/>
    <p:sldLayoutId id="2147484008" r:id="rId144"/>
    <p:sldLayoutId id="2147484009" r:id="rId145"/>
    <p:sldLayoutId id="2147484010" r:id="rId146"/>
    <p:sldLayoutId id="2147484011" r:id="rId147"/>
    <p:sldLayoutId id="2147484012" r:id="rId148"/>
    <p:sldLayoutId id="2147484013" r:id="rId149"/>
    <p:sldLayoutId id="2147484014" r:id="rId150"/>
    <p:sldLayoutId id="2147484015" r:id="rId151"/>
    <p:sldLayoutId id="2147484016" r:id="rId152"/>
    <p:sldLayoutId id="2147484017" r:id="rId153"/>
    <p:sldLayoutId id="2147484018" r:id="rId154"/>
    <p:sldLayoutId id="2147484019" r:id="rId155"/>
    <p:sldLayoutId id="2147484020" r:id="rId156"/>
    <p:sldLayoutId id="2147484021" r:id="rId157"/>
    <p:sldLayoutId id="2147484022" r:id="rId158"/>
    <p:sldLayoutId id="2147484023" r:id="rId159"/>
    <p:sldLayoutId id="2147484024" r:id="rId160"/>
    <p:sldLayoutId id="2147484025" r:id="rId161"/>
    <p:sldLayoutId id="2147484026" r:id="rId162"/>
    <p:sldLayoutId id="2147484027" r:id="rId163"/>
    <p:sldLayoutId id="2147484028" r:id="rId164"/>
    <p:sldLayoutId id="2147484029" r:id="rId165"/>
    <p:sldLayoutId id="2147484030" r:id="rId166"/>
    <p:sldLayoutId id="2147484031" r:id="rId167"/>
    <p:sldLayoutId id="2147484032" r:id="rId168"/>
    <p:sldLayoutId id="2147484033" r:id="rId169"/>
    <p:sldLayoutId id="2147484034" r:id="rId170"/>
    <p:sldLayoutId id="2147484035" r:id="rId171"/>
    <p:sldLayoutId id="2147484036" r:id="rId172"/>
    <p:sldLayoutId id="2147484037" r:id="rId173"/>
    <p:sldLayoutId id="2147484038" r:id="rId174"/>
    <p:sldLayoutId id="2147484039" r:id="rId175"/>
    <p:sldLayoutId id="2147484040" r:id="rId176"/>
    <p:sldLayoutId id="2147484041" r:id="rId177"/>
    <p:sldLayoutId id="2147484042" r:id="rId178"/>
    <p:sldLayoutId id="2147484043" r:id="rId179"/>
    <p:sldLayoutId id="2147484044" r:id="rId180"/>
    <p:sldLayoutId id="2147484045" r:id="rId181"/>
    <p:sldLayoutId id="2147484046" r:id="rId182"/>
    <p:sldLayoutId id="2147484047" r:id="rId183"/>
    <p:sldLayoutId id="2147484048" r:id="rId184"/>
    <p:sldLayoutId id="2147484049" r:id="rId185"/>
    <p:sldLayoutId id="2147484050" r:id="rId186"/>
    <p:sldLayoutId id="2147484051" r:id="rId187"/>
    <p:sldLayoutId id="2147484052" r:id="rId188"/>
    <p:sldLayoutId id="2147484053" r:id="rId189"/>
    <p:sldLayoutId id="2147484054" r:id="rId190"/>
    <p:sldLayoutId id="2147484055" r:id="rId191"/>
    <p:sldLayoutId id="2147484056" r:id="rId192"/>
    <p:sldLayoutId id="2147484057" r:id="rId193"/>
    <p:sldLayoutId id="2147484058" r:id="rId194"/>
    <p:sldLayoutId id="2147484059" r:id="rId195"/>
    <p:sldLayoutId id="2147484065" r:id="rId196"/>
    <p:sldLayoutId id="2147484067" r:id="rId197"/>
    <p:sldLayoutId id="2147484069" r:id="rId198"/>
    <p:sldLayoutId id="2147484076" r:id="rId199"/>
    <p:sldLayoutId id="2147484077" r:id="rId200"/>
    <p:sldLayoutId id="2147484078" r:id="rId201"/>
    <p:sldLayoutId id="2147484079" r:id="rId202"/>
    <p:sldLayoutId id="2147484080" r:id="rId203"/>
    <p:sldLayoutId id="2147484081" r:id="rId204"/>
    <p:sldLayoutId id="2147484082" r:id="rId205"/>
    <p:sldLayoutId id="2147484083" r:id="rId206"/>
    <p:sldLayoutId id="2147484084" r:id="rId207"/>
    <p:sldLayoutId id="2147484085" r:id="rId208"/>
    <p:sldLayoutId id="2147484086" r:id="rId209"/>
    <p:sldLayoutId id="2147484087" r:id="rId210"/>
    <p:sldLayoutId id="2147484089" r:id="rId211"/>
    <p:sldLayoutId id="2147484098" r:id="rId212"/>
    <p:sldLayoutId id="2147484100" r:id="rId213"/>
    <p:sldLayoutId id="2147484108" r:id="rId214"/>
    <p:sldLayoutId id="2147484115" r:id="rId215"/>
    <p:sldLayoutId id="2147484117" r:id="rId216"/>
    <p:sldLayoutId id="2147484119" r:id="rId217"/>
    <p:sldLayoutId id="2147484128" r:id="rId218"/>
    <p:sldLayoutId id="2147484134" r:id="rId219"/>
    <p:sldLayoutId id="2147484138" r:id="rId220"/>
    <p:sldLayoutId id="2147484144" r:id="rId221"/>
    <p:sldLayoutId id="2147484149" r:id="rId222"/>
    <p:sldLayoutId id="2147484158" r:id="rId223"/>
    <p:sldLayoutId id="2147484160" r:id="rId224"/>
    <p:sldLayoutId id="2147484168" r:id="rId225"/>
    <p:sldLayoutId id="2147484171" r:id="rId226"/>
    <p:sldLayoutId id="2147484182" r:id="rId227"/>
    <p:sldLayoutId id="2147484184" r:id="rId228"/>
    <p:sldLayoutId id="2147484197" r:id="rId229"/>
    <p:sldLayoutId id="2147484199" r:id="rId230"/>
    <p:sldLayoutId id="2147484207" r:id="rId231"/>
    <p:sldLayoutId id="2147484209" r:id="rId232"/>
    <p:sldLayoutId id="2147484219" r:id="rId233"/>
    <p:sldLayoutId id="2147484220" r:id="rId234"/>
    <p:sldLayoutId id="2147484221" r:id="rId235"/>
    <p:sldLayoutId id="2147484222" r:id="rId236"/>
    <p:sldLayoutId id="2147484223" r:id="rId237"/>
    <p:sldLayoutId id="2147484224" r:id="rId238"/>
    <p:sldLayoutId id="2147484225" r:id="rId239"/>
    <p:sldLayoutId id="2147484226" r:id="rId240"/>
    <p:sldLayoutId id="2147484227" r:id="rId241"/>
    <p:sldLayoutId id="2147484228" r:id="rId242"/>
    <p:sldLayoutId id="2147484229" r:id="rId243"/>
    <p:sldLayoutId id="2147484230" r:id="rId244"/>
    <p:sldLayoutId id="2147484231" r:id="rId245"/>
    <p:sldLayoutId id="2147484232" r:id="rId246"/>
    <p:sldLayoutId id="2147484233" r:id="rId247"/>
    <p:sldLayoutId id="2147484234" r:id="rId248"/>
    <p:sldLayoutId id="2147484235" r:id="rId249"/>
    <p:sldLayoutId id="2147484236" r:id="rId250"/>
    <p:sldLayoutId id="2147484237" r:id="rId251"/>
    <p:sldLayoutId id="2147484238" r:id="rId252"/>
    <p:sldLayoutId id="2147484239" r:id="rId253"/>
    <p:sldLayoutId id="2147484240" r:id="rId254"/>
    <p:sldLayoutId id="2147484241" r:id="rId255"/>
    <p:sldLayoutId id="2147484242" r:id="rId256"/>
    <p:sldLayoutId id="2147484243" r:id="rId257"/>
    <p:sldLayoutId id="2147484244" r:id="rId258"/>
    <p:sldLayoutId id="2147484245" r:id="rId259"/>
    <p:sldLayoutId id="2147484246" r:id="rId260"/>
    <p:sldLayoutId id="2147484247" r:id="rId261"/>
    <p:sldLayoutId id="2147484248" r:id="rId262"/>
    <p:sldLayoutId id="2147484249" r:id="rId263"/>
    <p:sldLayoutId id="2147484250" r:id="rId264"/>
    <p:sldLayoutId id="2147484251" r:id="rId265"/>
    <p:sldLayoutId id="2147484253" r:id="rId266"/>
    <p:sldLayoutId id="2147484261" r:id="rId267"/>
    <p:sldLayoutId id="2147484262" r:id="rId268"/>
    <p:sldLayoutId id="2147484263" r:id="rId269"/>
    <p:sldLayoutId id="2147484264" r:id="rId270"/>
    <p:sldLayoutId id="2147484265" r:id="rId271"/>
    <p:sldLayoutId id="2147484266" r:id="rId272"/>
    <p:sldLayoutId id="2147484268" r:id="rId273"/>
    <p:sldLayoutId id="2147484269" r:id="rId274"/>
    <p:sldLayoutId id="2147484270" r:id="rId275"/>
    <p:sldLayoutId id="2147484272" r:id="rId276"/>
    <p:sldLayoutId id="2147484273" r:id="rId277"/>
    <p:sldLayoutId id="2147484274" r:id="rId278"/>
    <p:sldLayoutId id="2147484276" r:id="rId279"/>
    <p:sldLayoutId id="2147484277" r:id="rId280"/>
    <p:sldLayoutId id="2147484278" r:id="rId281"/>
    <p:sldLayoutId id="2147484279" r:id="rId282"/>
    <p:sldLayoutId id="2147484280" r:id="rId283"/>
    <p:sldLayoutId id="2147484281" r:id="rId284"/>
    <p:sldLayoutId id="2147484284" r:id="rId285"/>
    <p:sldLayoutId id="2147484285" r:id="rId286"/>
    <p:sldLayoutId id="2147484286" r:id="rId287"/>
    <p:sldLayoutId id="2147484287" r:id="rId288"/>
    <p:sldLayoutId id="2147484288" r:id="rId289"/>
    <p:sldLayoutId id="2147484289" r:id="rId290"/>
    <p:sldLayoutId id="2147484290" r:id="rId291"/>
    <p:sldLayoutId id="2147484291" r:id="rId292"/>
    <p:sldLayoutId id="2147484292" r:id="rId293"/>
    <p:sldLayoutId id="2147484293" r:id="rId294"/>
    <p:sldLayoutId id="2147484294" r:id="rId295"/>
    <p:sldLayoutId id="2147484295" r:id="rId296"/>
    <p:sldLayoutId id="2147484296" r:id="rId297"/>
    <p:sldLayoutId id="2147484297" r:id="rId298"/>
    <p:sldLayoutId id="2147484298" r:id="rId299"/>
    <p:sldLayoutId id="2147484299" r:id="rId300"/>
    <p:sldLayoutId id="2147484300" r:id="rId301"/>
    <p:sldLayoutId id="2147484301" r:id="rId302"/>
    <p:sldLayoutId id="2147484302" r:id="rId303"/>
    <p:sldLayoutId id="2147484305" r:id="rId304"/>
    <p:sldLayoutId id="2147484306" r:id="rId305"/>
    <p:sldLayoutId id="2147484307" r:id="rId306"/>
    <p:sldLayoutId id="2147484308" r:id="rId307"/>
    <p:sldLayoutId id="2147484309" r:id="rId308"/>
    <p:sldLayoutId id="2147484310" r:id="rId309"/>
    <p:sldLayoutId id="2147484311" r:id="rId310"/>
    <p:sldLayoutId id="2147484312" r:id="rId311"/>
    <p:sldLayoutId id="2147484313" r:id="rId312"/>
    <p:sldLayoutId id="2147484314" r:id="rId313"/>
    <p:sldLayoutId id="2147484317" r:id="rId314"/>
    <p:sldLayoutId id="2147484319" r:id="rId315"/>
    <p:sldLayoutId id="2147484340" r:id="rId316"/>
    <p:sldLayoutId id="2147484354" r:id="rId317"/>
    <p:sldLayoutId id="2147484365" r:id="rId318"/>
    <p:sldLayoutId id="2147484366" r:id="rId319"/>
    <p:sldLayoutId id="2147484380" r:id="rId320"/>
    <p:sldLayoutId id="2147484390" r:id="rId321"/>
    <p:sldLayoutId id="2147484400" r:id="rId322"/>
    <p:sldLayoutId id="2147484410" r:id="rId323"/>
    <p:sldLayoutId id="2147484429" r:id="rId324"/>
    <p:sldLayoutId id="2147484445" r:id="rId325"/>
    <p:sldLayoutId id="2147484479" r:id="rId326"/>
    <p:sldLayoutId id="2147484480" r:id="rId327"/>
    <p:sldLayoutId id="2147484484" r:id="rId328"/>
    <p:sldLayoutId id="2147484488" r:id="rId329"/>
    <p:sldLayoutId id="2147484489" r:id="rId330"/>
    <p:sldLayoutId id="2147484490" r:id="rId331"/>
    <p:sldLayoutId id="2147484494" r:id="rId332"/>
    <p:sldLayoutId id="2147484501" r:id="rId333"/>
    <p:sldLayoutId id="2147484514" r:id="rId334"/>
    <p:sldLayoutId id="2147484573" r:id="rId335"/>
    <p:sldLayoutId id="2147484684" r:id="rId336"/>
    <p:sldLayoutId id="2147484685" r:id="rId337"/>
    <p:sldLayoutId id="2147484689" r:id="rId338"/>
    <p:sldLayoutId id="2147484693" r:id="rId339"/>
    <p:sldLayoutId id="2147484694" r:id="rId340"/>
    <p:sldLayoutId id="2147484695" r:id="rId341"/>
    <p:sldLayoutId id="2147484699" r:id="rId342"/>
    <p:sldLayoutId id="2147484706" r:id="rId343"/>
    <p:sldLayoutId id="2147484732" r:id="rId344"/>
    <p:sldLayoutId id="2147484735" r:id="rId345"/>
    <p:sldLayoutId id="2147484736" r:id="rId346"/>
    <p:sldLayoutId id="2147484742" r:id="rId347"/>
    <p:sldLayoutId id="2147484777" r:id="rId348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n-US" sz="3600" b="1" i="0" u="none" strike="noStrike" kern="1200" cap="none" spc="0" baseline="0">
          <a:solidFill>
            <a:srgbClr val="1C498B"/>
          </a:solidFill>
          <a:uFillTx/>
          <a:latin typeface="Calibri"/>
          <a:ea typeface="Lato Medium" pitchFamily="34"/>
          <a:cs typeface="Lato Medium" pitchFamily="34"/>
        </a:defRPr>
      </a:lvl1pPr>
    </p:titleStyle>
    <p:bodyStyle>
      <a:lvl1pPr marL="228600" marR="0" lvl="0" indent="-228600" algn="l" defTabSz="914400" rtl="0" fontAlgn="auto" hangingPunct="1">
        <a:lnSpc>
          <a:spcPct val="100000"/>
        </a:lnSpc>
        <a:spcBef>
          <a:spcPts val="1000"/>
        </a:spcBef>
        <a:spcAft>
          <a:spcPts val="1000"/>
        </a:spcAft>
        <a:buClr>
          <a:srgbClr val="F5668F"/>
        </a:buClr>
        <a:buSzPct val="100000"/>
        <a:buFont typeface="Arial" pitchFamily="34"/>
        <a:buChar char="•"/>
        <a:tabLst/>
        <a:defRPr lang="en-US" sz="24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1pPr>
      <a:lvl2pPr marL="685800" marR="0" lvl="1" indent="-228600" algn="l" defTabSz="914400" rtl="0" fontAlgn="auto" hangingPunct="1">
        <a:lnSpc>
          <a:spcPct val="100000"/>
        </a:lnSpc>
        <a:spcBef>
          <a:spcPts val="500"/>
        </a:spcBef>
        <a:spcAft>
          <a:spcPts val="1000"/>
        </a:spcAft>
        <a:buClr>
          <a:srgbClr val="1C498B"/>
        </a:buClr>
        <a:buSzPct val="100000"/>
        <a:buFont typeface="Arial" pitchFamily="34"/>
        <a:buChar char="•"/>
        <a:tabLst/>
        <a:defRPr lang="en-US" sz="20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2pPr>
      <a:lvl3pPr marL="1143000" marR="0" lvl="2" indent="-228600" algn="l" defTabSz="914400" rtl="0" fontAlgn="auto" hangingPunct="1">
        <a:lnSpc>
          <a:spcPct val="100000"/>
        </a:lnSpc>
        <a:spcBef>
          <a:spcPts val="500"/>
        </a:spcBef>
        <a:spcAft>
          <a:spcPts val="1000"/>
        </a:spcAft>
        <a:buClr>
          <a:srgbClr val="F5668F"/>
        </a:buClr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3pPr>
      <a:lvl4pPr marL="1600200" marR="0" lvl="3" indent="-228600" algn="l" defTabSz="914400" rtl="0" fontAlgn="auto" hangingPunct="1">
        <a:lnSpc>
          <a:spcPct val="100000"/>
        </a:lnSpc>
        <a:spcBef>
          <a:spcPts val="500"/>
        </a:spcBef>
        <a:spcAft>
          <a:spcPts val="1000"/>
        </a:spcAft>
        <a:buClr>
          <a:srgbClr val="F5668F"/>
        </a:buClr>
        <a:buSzPct val="100000"/>
        <a:buFont typeface="Arial" pitchFamily="34"/>
        <a:buChar char="•"/>
        <a:tabLst/>
        <a:defRPr lang="en-US" sz="16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4pPr>
      <a:lvl5pPr marL="2057400" marR="0" lvl="4" indent="-228600" algn="l" defTabSz="914400" rtl="0" fontAlgn="auto" hangingPunct="1">
        <a:lnSpc>
          <a:spcPct val="100000"/>
        </a:lnSpc>
        <a:spcBef>
          <a:spcPts val="500"/>
        </a:spcBef>
        <a:spcAft>
          <a:spcPts val="1000"/>
        </a:spcAft>
        <a:buClr>
          <a:srgbClr val="F5668F"/>
        </a:buClr>
        <a:buSzPct val="100000"/>
        <a:buFont typeface="Arial" pitchFamily="34"/>
        <a:buChar char="•"/>
        <a:tabLst/>
        <a:defRPr lang="en-US" sz="1600" b="0" i="0" u="none" strike="noStrike" kern="1200" cap="none" spc="0" baseline="0">
          <a:solidFill>
            <a:srgbClr val="444C55"/>
          </a:solidFill>
          <a:uFillTx/>
          <a:latin typeface="Calibri"/>
          <a:ea typeface="Lato" pitchFamily="34"/>
          <a:cs typeface="Lato" pitchFamily="34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>
            <p:custDataLst>
              <p:tags r:id="rId22"/>
            </p:custDataLst>
          </p:nvPr>
        </p:nvSpPr>
        <p:spPr>
          <a:xfrm>
            <a:off x="1" y="6400800"/>
            <a:ext cx="12192001" cy="457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9" name="Rectangle 8"/>
          <p:cNvSpPr/>
          <p:nvPr>
            <p:custDataLst>
              <p:tags r:id="rId23"/>
            </p:custDataLst>
          </p:nvPr>
        </p:nvSpPr>
        <p:spPr>
          <a:xfrm>
            <a:off x="1" y="6334316"/>
            <a:ext cx="12192001" cy="65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sz="1800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1097280" y="286605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  <p:custDataLst>
              <p:tags r:id="rId25"/>
            </p:custDataLst>
          </p:nvPr>
        </p:nvSpPr>
        <p:spPr>
          <a:xfrm>
            <a:off x="1097279" y="1845734"/>
            <a:ext cx="10058401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  <p:custDataLst>
              <p:tags r:id="rId26"/>
            </p:custDataLst>
          </p:nvPr>
        </p:nvSpPr>
        <p:spPr>
          <a:xfrm>
            <a:off x="1097282" y="6459787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B4666364-25DE-41A1-B12E-9664EB255DFB}" type="datetime1">
              <a:rPr lang="en-US" smtClean="0"/>
              <a:t>5/28/2025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  <p:custDataLst>
              <p:tags r:id="rId27"/>
            </p:custDataLst>
          </p:nvPr>
        </p:nvSpPr>
        <p:spPr>
          <a:xfrm>
            <a:off x="3686186" y="6459787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TeamSTEPPS 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  <p:custDataLst>
              <p:tags r:id="rId28"/>
            </p:custDataLst>
          </p:nvPr>
        </p:nvSpPr>
        <p:spPr>
          <a:xfrm>
            <a:off x="9900460" y="6459787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DD61438B-8B14-4971-AB6A-3757660C84C2}" type="slidenum">
              <a:rPr lang="en-US" smtClean="0"/>
              <a:t>‹#›</a:t>
            </a:fld>
            <a:endParaRPr lang="en-US" dirty="0"/>
          </a:p>
        </p:txBody>
      </p:sp>
    </p:spTree>
    <p:custDataLst>
      <p:tags r:id="rId21"/>
    </p:custDataLst>
    <p:extLst>
      <p:ext uri="{BB962C8B-B14F-4D97-AF65-F5344CB8AC3E}">
        <p14:creationId xmlns:p14="http://schemas.microsoft.com/office/powerpoint/2010/main" val="15045172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9" r:id="rId1"/>
    <p:sldLayoutId id="2147484780" r:id="rId2"/>
    <p:sldLayoutId id="2147484781" r:id="rId3"/>
    <p:sldLayoutId id="2147484782" r:id="rId4"/>
    <p:sldLayoutId id="2147484783" r:id="rId5"/>
    <p:sldLayoutId id="2147484784" r:id="rId6"/>
    <p:sldLayoutId id="2147484785" r:id="rId7"/>
    <p:sldLayoutId id="2147484786" r:id="rId8"/>
    <p:sldLayoutId id="2147484787" r:id="rId9"/>
    <p:sldLayoutId id="2147484788" r:id="rId10"/>
    <p:sldLayoutId id="2147484789" r:id="rId11"/>
    <p:sldLayoutId id="2147484790" r:id="rId12"/>
    <p:sldLayoutId id="2147484791" r:id="rId13"/>
    <p:sldLayoutId id="2147484792" r:id="rId14"/>
    <p:sldLayoutId id="2147484793" r:id="rId15"/>
    <p:sldLayoutId id="2147484794" r:id="rId16"/>
    <p:sldLayoutId id="2147484795" r:id="rId17"/>
    <p:sldLayoutId id="2147484796" r:id="rId18"/>
    <p:sldLayoutId id="2147484797" r:id="rId19"/>
  </p:sldLayoutIdLst>
  <p:hf hd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SzPct val="75000"/>
        <a:buFont typeface="Courier New" panose="02070309020205020404" pitchFamily="49" charset="0"/>
        <a:buChar char="o"/>
        <a:defRPr sz="1400" kern="1200">
          <a:solidFill>
            <a:schemeClr val="accent4"/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Arial" panose="020B0604020202020204" pitchFamily="34" charset="0"/>
        <a:buChar char="•"/>
        <a:defRPr sz="1400" kern="1200">
          <a:solidFill>
            <a:schemeClr val="accent4"/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accent4"/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svg"/><Relationship Id="rId3" Type="http://schemas.openxmlformats.org/officeDocument/2006/relationships/image" Target="../media/image83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svg"/><Relationship Id="rId5" Type="http://schemas.openxmlformats.org/officeDocument/2006/relationships/image" Target="../media/image85.png"/><Relationship Id="rId4" Type="http://schemas.openxmlformats.org/officeDocument/2006/relationships/image" Target="../media/image84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svg"/><Relationship Id="rId3" Type="http://schemas.openxmlformats.org/officeDocument/2006/relationships/image" Target="../media/image83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svg"/><Relationship Id="rId5" Type="http://schemas.openxmlformats.org/officeDocument/2006/relationships/image" Target="../media/image85.png"/><Relationship Id="rId4" Type="http://schemas.openxmlformats.org/officeDocument/2006/relationships/image" Target="../media/image84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svg"/><Relationship Id="rId3" Type="http://schemas.openxmlformats.org/officeDocument/2006/relationships/image" Target="../media/image85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4.svg"/><Relationship Id="rId11" Type="http://schemas.openxmlformats.org/officeDocument/2006/relationships/image" Target="../media/image99.png"/><Relationship Id="rId5" Type="http://schemas.openxmlformats.org/officeDocument/2006/relationships/image" Target="../media/image83.png"/><Relationship Id="rId10" Type="http://schemas.openxmlformats.org/officeDocument/2006/relationships/image" Target="../media/image98.png"/><Relationship Id="rId4" Type="http://schemas.openxmlformats.org/officeDocument/2006/relationships/image" Target="../media/image86.svg"/><Relationship Id="rId9" Type="http://schemas.openxmlformats.org/officeDocument/2006/relationships/image" Target="../media/image9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image" Target="../media/image86.svg"/><Relationship Id="rId7" Type="http://schemas.openxmlformats.org/officeDocument/2006/relationships/image" Target="../media/image96.sv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5.png"/><Relationship Id="rId5" Type="http://schemas.openxmlformats.org/officeDocument/2006/relationships/image" Target="../media/image84.svg"/><Relationship Id="rId4" Type="http://schemas.openxmlformats.org/officeDocument/2006/relationships/image" Target="../media/image8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579.xml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sv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7.jpeg"/><Relationship Id="rId5" Type="http://schemas.openxmlformats.org/officeDocument/2006/relationships/image" Target="../media/image116.jpeg"/><Relationship Id="rId4" Type="http://schemas.openxmlformats.org/officeDocument/2006/relationships/image" Target="../media/image115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13" Type="http://schemas.openxmlformats.org/officeDocument/2006/relationships/image" Target="../media/image129.png"/><Relationship Id="rId18" Type="http://schemas.openxmlformats.org/officeDocument/2006/relationships/image" Target="../media/image134.png"/><Relationship Id="rId3" Type="http://schemas.openxmlformats.org/officeDocument/2006/relationships/image" Target="../media/image119.png"/><Relationship Id="rId21" Type="http://schemas.openxmlformats.org/officeDocument/2006/relationships/image" Target="../media/image137.png"/><Relationship Id="rId7" Type="http://schemas.openxmlformats.org/officeDocument/2006/relationships/image" Target="../media/image123.png"/><Relationship Id="rId12" Type="http://schemas.openxmlformats.org/officeDocument/2006/relationships/image" Target="../media/image128.png"/><Relationship Id="rId17" Type="http://schemas.openxmlformats.org/officeDocument/2006/relationships/image" Target="../media/image133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32.png"/><Relationship Id="rId20" Type="http://schemas.openxmlformats.org/officeDocument/2006/relationships/image" Target="../media/image1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11" Type="http://schemas.openxmlformats.org/officeDocument/2006/relationships/image" Target="../media/image127.png"/><Relationship Id="rId5" Type="http://schemas.openxmlformats.org/officeDocument/2006/relationships/image" Target="../media/image121.png"/><Relationship Id="rId15" Type="http://schemas.openxmlformats.org/officeDocument/2006/relationships/image" Target="../media/image131.png"/><Relationship Id="rId23" Type="http://schemas.openxmlformats.org/officeDocument/2006/relationships/image" Target="../media/image139.png"/><Relationship Id="rId10" Type="http://schemas.openxmlformats.org/officeDocument/2006/relationships/image" Target="../media/image126.png"/><Relationship Id="rId19" Type="http://schemas.openxmlformats.org/officeDocument/2006/relationships/image" Target="../media/image135.png"/><Relationship Id="rId4" Type="http://schemas.openxmlformats.org/officeDocument/2006/relationships/image" Target="../media/image120.png"/><Relationship Id="rId9" Type="http://schemas.openxmlformats.org/officeDocument/2006/relationships/image" Target="../media/image125.png"/><Relationship Id="rId14" Type="http://schemas.openxmlformats.org/officeDocument/2006/relationships/image" Target="../media/image130.png"/><Relationship Id="rId22" Type="http://schemas.openxmlformats.org/officeDocument/2006/relationships/image" Target="../media/image1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78.jpeg"/><Relationship Id="rId7" Type="http://schemas.openxmlformats.org/officeDocument/2006/relationships/image" Target="../media/image82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81.png"/><Relationship Id="rId11" Type="http://schemas.openxmlformats.org/officeDocument/2006/relationships/image" Target="../media/image86.svg"/><Relationship Id="rId5" Type="http://schemas.openxmlformats.org/officeDocument/2006/relationships/image" Target="../media/image80.svg"/><Relationship Id="rId10" Type="http://schemas.openxmlformats.org/officeDocument/2006/relationships/image" Target="../media/image85.png"/><Relationship Id="rId4" Type="http://schemas.openxmlformats.org/officeDocument/2006/relationships/image" Target="../media/image79.png"/><Relationship Id="rId9" Type="http://schemas.openxmlformats.org/officeDocument/2006/relationships/image" Target="../media/image84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239.xml"/><Relationship Id="rId6" Type="http://schemas.openxmlformats.org/officeDocument/2006/relationships/image" Target="../media/image86.svg"/><Relationship Id="rId5" Type="http://schemas.openxmlformats.org/officeDocument/2006/relationships/image" Target="../media/image85.png"/><Relationship Id="rId4" Type="http://schemas.openxmlformats.org/officeDocument/2006/relationships/image" Target="../media/image89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jpeg"/><Relationship Id="rId3" Type="http://schemas.openxmlformats.org/officeDocument/2006/relationships/image" Target="../media/image79.png"/><Relationship Id="rId7" Type="http://schemas.openxmlformats.org/officeDocument/2006/relationships/image" Target="../media/image93.pn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239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86.svg"/><Relationship Id="rId5" Type="http://schemas.openxmlformats.org/officeDocument/2006/relationships/image" Target="../media/image85.png"/><Relationship Id="rId4" Type="http://schemas.openxmlformats.org/officeDocument/2006/relationships/image" Target="../media/image84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86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svg"/><Relationship Id="rId3" Type="http://schemas.openxmlformats.org/officeDocument/2006/relationships/image" Target="../media/image83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svg"/><Relationship Id="rId5" Type="http://schemas.openxmlformats.org/officeDocument/2006/relationships/image" Target="../media/image85.png"/><Relationship Id="rId4" Type="http://schemas.openxmlformats.org/officeDocument/2006/relationships/image" Target="../media/image84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10;p1">
            <a:extLst>
              <a:ext uri="{FF2B5EF4-FFF2-40B4-BE49-F238E27FC236}">
                <a16:creationId xmlns:a16="http://schemas.microsoft.com/office/drawing/2014/main" id="{E6191077-38DE-A2DE-5E3B-BABFFD0578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21109" y="2212966"/>
            <a:ext cx="5721967" cy="1865412"/>
          </a:xfrm>
        </p:spPr>
        <p:txBody>
          <a:bodyPr/>
          <a:lstStyle/>
          <a:p>
            <a:pPr lvl="0"/>
            <a:br>
              <a:rPr lang="en-US" sz="3600"/>
            </a:br>
            <a:r>
              <a:rPr lang="en-US" sz="3600">
                <a:solidFill>
                  <a:srgbClr val="004990"/>
                </a:solidFill>
                <a:latin typeface="Calibri" pitchFamily="34"/>
                <a:cs typeface="Times New Roman" pitchFamily="18"/>
              </a:rPr>
              <a:t>Looking Ahead: </a:t>
            </a:r>
            <a:br>
              <a:rPr lang="en-US" sz="3600">
                <a:solidFill>
                  <a:srgbClr val="004990"/>
                </a:solidFill>
                <a:latin typeface="Calibri" pitchFamily="34"/>
                <a:cs typeface="Times New Roman" pitchFamily="18"/>
              </a:rPr>
            </a:br>
            <a:r>
              <a:rPr lang="en-US" sz="3600">
                <a:solidFill>
                  <a:srgbClr val="004990"/>
                </a:solidFill>
                <a:latin typeface="Calibri" pitchFamily="34"/>
                <a:cs typeface="Times New Roman" pitchFamily="18"/>
              </a:rPr>
              <a:t>Key Takeaways &amp; </a:t>
            </a:r>
            <a:br>
              <a:rPr lang="en-US" sz="3600">
                <a:solidFill>
                  <a:srgbClr val="004990"/>
                </a:solidFill>
                <a:latin typeface="Calibri" pitchFamily="34"/>
                <a:cs typeface="Times New Roman" pitchFamily="18"/>
              </a:rPr>
            </a:br>
            <a:r>
              <a:rPr lang="en-US" sz="3600">
                <a:solidFill>
                  <a:srgbClr val="004990"/>
                </a:solidFill>
                <a:latin typeface="Calibri" pitchFamily="34"/>
                <a:cs typeface="Times New Roman" pitchFamily="18"/>
              </a:rPr>
              <a:t>Next Steps for 2025</a:t>
            </a:r>
            <a:endParaRPr lang="en-US" sz="3600"/>
          </a:p>
        </p:txBody>
      </p:sp>
      <p:pic>
        <p:nvPicPr>
          <p:cNvPr id="3" name="Picture 2" descr="A person holding a baby&#10;&#10;AI-generated content may be incorrect.">
            <a:extLst>
              <a:ext uri="{FF2B5EF4-FFF2-40B4-BE49-F238E27FC236}">
                <a16:creationId xmlns:a16="http://schemas.microsoft.com/office/drawing/2014/main" id="{678C130B-DA15-15F9-F659-7E6F7C02063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7552" y="314325"/>
            <a:ext cx="5076821" cy="594360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>
            <a:extLst>
              <a:ext uri="{FF2B5EF4-FFF2-40B4-BE49-F238E27FC236}">
                <a16:creationId xmlns:a16="http://schemas.microsoft.com/office/drawing/2014/main" id="{F5070E3E-2848-D273-C42F-D9CB07F10D12}"/>
              </a:ext>
            </a:extLst>
          </p:cNvPr>
          <p:cNvSpPr/>
          <p:nvPr/>
        </p:nvSpPr>
        <p:spPr>
          <a:xfrm rot="21077566" flipH="1">
            <a:off x="17244" y="4924675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3" name="Freeform 4">
            <a:extLst>
              <a:ext uri="{FF2B5EF4-FFF2-40B4-BE49-F238E27FC236}">
                <a16:creationId xmlns:a16="http://schemas.microsoft.com/office/drawing/2014/main" id="{8C85DE2B-F4DE-BA8C-3FFA-22CA3EC20776}"/>
              </a:ext>
            </a:extLst>
          </p:cNvPr>
          <p:cNvSpPr/>
          <p:nvPr/>
        </p:nvSpPr>
        <p:spPr>
          <a:xfrm rot="20924189">
            <a:off x="10643738" y="3104732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2592772"/>
              <a:gd name="f6" fmla="val 3742848"/>
              <a:gd name="f7" fmla="*/ f0 1 2592773"/>
              <a:gd name="f8" fmla="*/ f1 1 3742847"/>
              <a:gd name="f9" fmla="+- f4 0 f2"/>
              <a:gd name="f10" fmla="+- f3 0 f2"/>
              <a:gd name="f11" fmla="*/ f10 1 2592773"/>
              <a:gd name="f12" fmla="*/ f9 1 3742847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2592773" h="3742847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E7064677-BD75-04F0-C5F7-19A80CE7BE15}"/>
              </a:ext>
            </a:extLst>
          </p:cNvPr>
          <p:cNvSpPr/>
          <p:nvPr/>
        </p:nvSpPr>
        <p:spPr>
          <a:xfrm rot="21348476">
            <a:off x="9855685" y="5551048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E3E13B73-768E-1EBA-4684-9F223BDC5607}"/>
              </a:ext>
            </a:extLst>
          </p:cNvPr>
          <p:cNvSpPr txBox="1"/>
          <p:nvPr/>
        </p:nvSpPr>
        <p:spPr>
          <a:xfrm>
            <a:off x="1598901" y="1936781"/>
            <a:ext cx="3556430" cy="49828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Carolyn Pryor</a:t>
            </a:r>
            <a:endParaRPr lang="en-US" dirty="0"/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Donna Freeman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Beth Plunkett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Deb Miller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Latasha Nelson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Lori Stevenson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Rich Silver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Hannah Klamm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Mathura Ananthan</a:t>
            </a:r>
          </a:p>
          <a:p>
            <a:pPr marL="417195" lvl="1" indent="-208280" algn="just" defTabSz="609539">
              <a:lnSpc>
                <a:spcPts val="389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dirty="0">
                <a:solidFill>
                  <a:srgbClr val="463A35"/>
                </a:solidFill>
                <a:latin typeface="Aptos"/>
                <a:ea typeface="Kurale"/>
                <a:cs typeface="Kurale"/>
              </a:rPr>
              <a:t>Alana Rivera</a:t>
            </a: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5E9B6434-8C2A-82F1-C294-E4EA5350ECDE}"/>
              </a:ext>
            </a:extLst>
          </p:cNvPr>
          <p:cNvSpPr/>
          <p:nvPr/>
        </p:nvSpPr>
        <p:spPr>
          <a:xfrm>
            <a:off x="8415331" y="716338"/>
            <a:ext cx="4004185" cy="2002243"/>
          </a:xfrm>
          <a:custGeom>
            <a:avLst/>
            <a:gdLst>
              <a:gd name="f0" fmla="val w"/>
              <a:gd name="f1" fmla="val h"/>
              <a:gd name="f2" fmla="val 0"/>
              <a:gd name="f3" fmla="val 7315200"/>
              <a:gd name="f4" fmla="val 3630168"/>
              <a:gd name="f5" fmla="*/ f0 1 7315200"/>
              <a:gd name="f6" fmla="*/ f1 1 3630168"/>
              <a:gd name="f7" fmla="+- f4 0 f2"/>
              <a:gd name="f8" fmla="+- f3 0 f2"/>
              <a:gd name="f9" fmla="*/ f8 1 7315200"/>
              <a:gd name="f10" fmla="*/ f7 1 363016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7315200" h="3630168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7">
              <a:alphaModFix/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847F131C-D4FB-2DD6-C925-6F9C02BEDA37}"/>
              </a:ext>
            </a:extLst>
          </p:cNvPr>
          <p:cNvSpPr txBox="1"/>
          <p:nvPr/>
        </p:nvSpPr>
        <p:spPr>
          <a:xfrm>
            <a:off x="411141" y="141732"/>
            <a:ext cx="10819345" cy="176971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609539" rtl="0" fontAlgn="auto" hangingPunct="1">
              <a:lnSpc>
                <a:spcPts val="686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Life Savers Bold"/>
                <a:cs typeface="Life Savers Bold"/>
              </a:rPr>
              <a:t>Thank You Breakout Facilitators and Discussants!</a:t>
            </a:r>
          </a:p>
        </p:txBody>
      </p:sp>
      <p:sp>
        <p:nvSpPr>
          <p:cNvPr id="8" name="TextBox 6">
            <a:extLst>
              <a:ext uri="{FF2B5EF4-FFF2-40B4-BE49-F238E27FC236}">
                <a16:creationId xmlns:a16="http://schemas.microsoft.com/office/drawing/2014/main" id="{35DF6426-4980-6A30-9E7D-F3292BB1FBFE}"/>
              </a:ext>
            </a:extLst>
          </p:cNvPr>
          <p:cNvSpPr txBox="1"/>
          <p:nvPr/>
        </p:nvSpPr>
        <p:spPr>
          <a:xfrm>
            <a:off x="5149443" y="1999865"/>
            <a:ext cx="3832058" cy="44827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Daniell Ashford</a:t>
            </a:r>
            <a:endParaRPr lang="en-US" sz="1200" b="0" i="0" u="none" strike="noStrike" kern="1200" cap="none" spc="0" baseline="0" dirty="0">
              <a:solidFill>
                <a:srgbClr val="000000"/>
              </a:solidFill>
              <a:uFillTx/>
              <a:latin typeface="Aptos"/>
            </a:endParaRP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Sarah Bradley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Courtney Fisk</a:t>
            </a:r>
          </a:p>
          <a:p>
            <a:pPr marL="417195" lvl="1" indent="-208280" algn="just" defTabSz="609539">
              <a:lnSpc>
                <a:spcPts val="3890"/>
              </a:lnSpc>
              <a:buSzPct val="100000"/>
              <a:buFont typeface="Arial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dirty="0">
                <a:solidFill>
                  <a:srgbClr val="463A35"/>
                </a:solidFill>
                <a:latin typeface="Aptos"/>
              </a:rPr>
              <a:t>Erin Davis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Valencia Greene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Kristi Noonan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Keri Schubert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</a:rPr>
              <a:t>Patti Lee King</a:t>
            </a:r>
          </a:p>
          <a:p>
            <a:pPr marL="417195" marR="0" lvl="1" indent="-208280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</a:rPr>
              <a:t>Danielle Wittig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>
            <a:extLst>
              <a:ext uri="{FF2B5EF4-FFF2-40B4-BE49-F238E27FC236}">
                <a16:creationId xmlns:a16="http://schemas.microsoft.com/office/drawing/2014/main" id="{7DEB45E9-DA04-CAE8-7C5A-5AF8C5CC07D2}"/>
              </a:ext>
            </a:extLst>
          </p:cNvPr>
          <p:cNvSpPr/>
          <p:nvPr/>
        </p:nvSpPr>
        <p:spPr>
          <a:xfrm rot="21077566" flipH="1">
            <a:off x="17244" y="4924675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3" name="Freeform 4">
            <a:extLst>
              <a:ext uri="{FF2B5EF4-FFF2-40B4-BE49-F238E27FC236}">
                <a16:creationId xmlns:a16="http://schemas.microsoft.com/office/drawing/2014/main" id="{90D50269-5279-76A7-65AC-A711FDA1B4E4}"/>
              </a:ext>
            </a:extLst>
          </p:cNvPr>
          <p:cNvSpPr/>
          <p:nvPr/>
        </p:nvSpPr>
        <p:spPr>
          <a:xfrm rot="20924189">
            <a:off x="10413339" y="3844320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2592772"/>
              <a:gd name="f6" fmla="val 3742848"/>
              <a:gd name="f7" fmla="*/ f0 1 2592773"/>
              <a:gd name="f8" fmla="*/ f1 1 3742847"/>
              <a:gd name="f9" fmla="+- f4 0 f2"/>
              <a:gd name="f10" fmla="+- f3 0 f2"/>
              <a:gd name="f11" fmla="*/ f10 1 2592773"/>
              <a:gd name="f12" fmla="*/ f9 1 3742847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2592773" h="3742847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5AC4804F-D67D-CE4A-37F2-72AFEB37E052}"/>
              </a:ext>
            </a:extLst>
          </p:cNvPr>
          <p:cNvSpPr/>
          <p:nvPr/>
        </p:nvSpPr>
        <p:spPr>
          <a:xfrm rot="21348476">
            <a:off x="9916639" y="5551048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A49DFD17-BDF3-0448-7C3D-EA895B2018AC}"/>
              </a:ext>
            </a:extLst>
          </p:cNvPr>
          <p:cNvSpPr txBox="1"/>
          <p:nvPr/>
        </p:nvSpPr>
        <p:spPr>
          <a:xfrm>
            <a:off x="912744" y="1617564"/>
            <a:ext cx="2876638" cy="297735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Keri Benbrook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Keri Schubert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Mary Jarvis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Emalee Brink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Olga Marrero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Deborah Miller</a:t>
            </a: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12A7F29C-A363-DBDA-8308-5C4B08FB19C8}"/>
              </a:ext>
            </a:extLst>
          </p:cNvPr>
          <p:cNvSpPr/>
          <p:nvPr/>
        </p:nvSpPr>
        <p:spPr>
          <a:xfrm>
            <a:off x="3986068" y="4204502"/>
            <a:ext cx="4876796" cy="2420115"/>
          </a:xfrm>
          <a:custGeom>
            <a:avLst/>
            <a:gdLst>
              <a:gd name="f0" fmla="val w"/>
              <a:gd name="f1" fmla="val h"/>
              <a:gd name="f2" fmla="val 0"/>
              <a:gd name="f3" fmla="val 7315200"/>
              <a:gd name="f4" fmla="val 3630168"/>
              <a:gd name="f5" fmla="*/ f0 1 7315200"/>
              <a:gd name="f6" fmla="*/ f1 1 3630168"/>
              <a:gd name="f7" fmla="+- f4 0 f2"/>
              <a:gd name="f8" fmla="+- f3 0 f2"/>
              <a:gd name="f9" fmla="*/ f8 1 7315200"/>
              <a:gd name="f10" fmla="*/ f7 1 363016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7315200" h="3630168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7">
              <a:alphaModFix/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6E13D7F3-AF52-917B-45A2-EE325ED27E0D}"/>
              </a:ext>
            </a:extLst>
          </p:cNvPr>
          <p:cNvSpPr txBox="1"/>
          <p:nvPr/>
        </p:nvSpPr>
        <p:spPr>
          <a:xfrm>
            <a:off x="683331" y="486515"/>
            <a:ext cx="11357826" cy="8554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609539" rtl="0" fontAlgn="auto" hangingPunct="1">
              <a:lnSpc>
                <a:spcPts val="686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Life Savers Bold"/>
                <a:cs typeface="Life Savers Bold"/>
              </a:rPr>
              <a:t>Thank You to the Planning Committee!</a:t>
            </a:r>
          </a:p>
        </p:txBody>
      </p:sp>
      <p:sp>
        <p:nvSpPr>
          <p:cNvPr id="8" name="TextBox 9">
            <a:extLst>
              <a:ext uri="{FF2B5EF4-FFF2-40B4-BE49-F238E27FC236}">
                <a16:creationId xmlns:a16="http://schemas.microsoft.com/office/drawing/2014/main" id="{CC9E16DF-3193-8848-9B52-300934597275}"/>
              </a:ext>
            </a:extLst>
          </p:cNvPr>
          <p:cNvSpPr txBox="1"/>
          <p:nvPr/>
        </p:nvSpPr>
        <p:spPr>
          <a:xfrm>
            <a:off x="4150982" y="1644274"/>
            <a:ext cx="3588498" cy="24821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Daniell Ashford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Mathura Ananthan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Donna Lemmenes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Joanne Sorce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Myra Sabini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1608E835-0A0C-9F13-FD6A-0E85F85CA6D4}"/>
              </a:ext>
            </a:extLst>
          </p:cNvPr>
          <p:cNvSpPr/>
          <p:nvPr/>
        </p:nvSpPr>
        <p:spPr>
          <a:xfrm rot="346199" flipH="1">
            <a:off x="188001" y="726500"/>
            <a:ext cx="995598" cy="1615909"/>
          </a:xfrm>
          <a:custGeom>
            <a:avLst/>
            <a:gdLst>
              <a:gd name="f0" fmla="val w"/>
              <a:gd name="f1" fmla="val h"/>
              <a:gd name="f2" fmla="val 0"/>
              <a:gd name="f3" fmla="val 1493392"/>
              <a:gd name="f4" fmla="val 2423864"/>
              <a:gd name="f5" fmla="*/ f0 1 1493392"/>
              <a:gd name="f6" fmla="*/ f1 1 2423864"/>
              <a:gd name="f7" fmla="+- f4 0 f2"/>
              <a:gd name="f8" fmla="+- f3 0 f2"/>
              <a:gd name="f9" fmla="*/ f8 1 1493392"/>
              <a:gd name="f10" fmla="*/ f7 1 2423864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493392" h="2423864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68808B65-B751-8C91-E1F6-DAE61EFA2BBF}"/>
              </a:ext>
            </a:extLst>
          </p:cNvPr>
          <p:cNvSpPr/>
          <p:nvPr/>
        </p:nvSpPr>
        <p:spPr>
          <a:xfrm rot="21077566" flipH="1">
            <a:off x="17244" y="4924675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70969D60-E36B-8545-CAD6-8BB00B4E63F8}"/>
              </a:ext>
            </a:extLst>
          </p:cNvPr>
          <p:cNvSpPr/>
          <p:nvPr/>
        </p:nvSpPr>
        <p:spPr>
          <a:xfrm rot="20924189">
            <a:off x="10785467" y="4944179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3742848"/>
              <a:gd name="f6" fmla="*/ f0 1 2592773"/>
              <a:gd name="f7" fmla="*/ f1 1 3742847"/>
              <a:gd name="f8" fmla="+- f4 0 f2"/>
              <a:gd name="f9" fmla="+- f3 0 f2"/>
              <a:gd name="f10" fmla="*/ f9 1 2592773"/>
              <a:gd name="f11" fmla="*/ f8 1 3742847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2592773" h="3742847">
                <a:moveTo>
                  <a:pt x="f2" y="f2"/>
                </a:moveTo>
                <a:lnTo>
                  <a:pt x="f3" y="f2"/>
                </a:lnTo>
                <a:lnTo>
                  <a:pt x="f3" y="f5"/>
                </a:lnTo>
                <a:lnTo>
                  <a:pt x="f2" y="f5"/>
                </a:lnTo>
                <a:lnTo>
                  <a:pt x="f2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BA46229E-10A9-1231-9D7C-2BE34A29D619}"/>
              </a:ext>
            </a:extLst>
          </p:cNvPr>
          <p:cNvSpPr/>
          <p:nvPr/>
        </p:nvSpPr>
        <p:spPr>
          <a:xfrm rot="21348476">
            <a:off x="10277501" y="5768666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EA57E488-76E1-1A68-1272-DAFC3284581E}"/>
              </a:ext>
            </a:extLst>
          </p:cNvPr>
          <p:cNvSpPr/>
          <p:nvPr/>
        </p:nvSpPr>
        <p:spPr>
          <a:xfrm>
            <a:off x="4852675" y="5338349"/>
            <a:ext cx="3216429" cy="1495062"/>
          </a:xfrm>
          <a:custGeom>
            <a:avLst/>
            <a:gdLst>
              <a:gd name="f0" fmla="val w"/>
              <a:gd name="f1" fmla="val h"/>
              <a:gd name="f2" fmla="val 0"/>
              <a:gd name="f3" fmla="val 5930773"/>
              <a:gd name="f4" fmla="val 2943146"/>
              <a:gd name="f5" fmla="*/ f0 1 5930773"/>
              <a:gd name="f6" fmla="*/ f1 1 2943146"/>
              <a:gd name="f7" fmla="+- f4 0 f2"/>
              <a:gd name="f8" fmla="+- f3 0 f2"/>
              <a:gd name="f9" fmla="*/ f8 1 5930773"/>
              <a:gd name="f10" fmla="*/ f7 1 2943146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5930773" h="2943146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4D5757CA-5E91-5EBD-C3B6-A67233C5E320}"/>
              </a:ext>
            </a:extLst>
          </p:cNvPr>
          <p:cNvSpPr/>
          <p:nvPr/>
        </p:nvSpPr>
        <p:spPr>
          <a:xfrm>
            <a:off x="4927564" y="1762021"/>
            <a:ext cx="2757226" cy="3537155"/>
          </a:xfrm>
          <a:custGeom>
            <a:avLst/>
            <a:gdLst>
              <a:gd name="f0" fmla="val w"/>
              <a:gd name="f1" fmla="val h"/>
              <a:gd name="f2" fmla="val 0"/>
              <a:gd name="f3" fmla="val 4135838"/>
              <a:gd name="f4" fmla="val 5305737"/>
              <a:gd name="f5" fmla="val 5305736"/>
              <a:gd name="f6" fmla="*/ f0 1 4135838"/>
              <a:gd name="f7" fmla="*/ f1 1 5305737"/>
              <a:gd name="f8" fmla="+- f4 0 f2"/>
              <a:gd name="f9" fmla="+- f3 0 f2"/>
              <a:gd name="f10" fmla="*/ f9 1 4135838"/>
              <a:gd name="f11" fmla="*/ f8 1 5305737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4135838" h="5305737">
                <a:moveTo>
                  <a:pt x="f2" y="f2"/>
                </a:moveTo>
                <a:lnTo>
                  <a:pt x="f3" y="f2"/>
                </a:lnTo>
                <a:lnTo>
                  <a:pt x="f3" y="f5"/>
                </a:lnTo>
                <a:lnTo>
                  <a:pt x="f2" y="f5"/>
                </a:lnTo>
                <a:lnTo>
                  <a:pt x="f2" y="f2"/>
                </a:lnTo>
                <a:close/>
              </a:path>
            </a:pathLst>
          </a:custGeom>
          <a:blipFill>
            <a:blip r:embed="rId9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C31D24FF-F02F-E2A4-6923-8DC81937D004}"/>
              </a:ext>
            </a:extLst>
          </p:cNvPr>
          <p:cNvSpPr/>
          <p:nvPr/>
        </p:nvSpPr>
        <p:spPr>
          <a:xfrm>
            <a:off x="946916" y="1762021"/>
            <a:ext cx="2869597" cy="3565894"/>
          </a:xfrm>
          <a:custGeom>
            <a:avLst/>
            <a:gdLst>
              <a:gd name="f0" fmla="val w"/>
              <a:gd name="f1" fmla="val h"/>
              <a:gd name="f2" fmla="val 0"/>
              <a:gd name="f3" fmla="val 4304393"/>
              <a:gd name="f4" fmla="val 5348842"/>
              <a:gd name="f5" fmla="val 4304394"/>
              <a:gd name="f6" fmla="*/ f0 1 4304393"/>
              <a:gd name="f7" fmla="*/ f1 1 5348842"/>
              <a:gd name="f8" fmla="+- f4 0 f2"/>
              <a:gd name="f9" fmla="+- f3 0 f2"/>
              <a:gd name="f10" fmla="*/ f9 1 4304393"/>
              <a:gd name="f11" fmla="*/ f8 1 5348842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4304393" h="5348842">
                <a:moveTo>
                  <a:pt x="f2" y="f2"/>
                </a:moveTo>
                <a:lnTo>
                  <a:pt x="f5" y="f2"/>
                </a:lnTo>
                <a:lnTo>
                  <a:pt x="f5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10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9" name="Freeform 9">
            <a:extLst>
              <a:ext uri="{FF2B5EF4-FFF2-40B4-BE49-F238E27FC236}">
                <a16:creationId xmlns:a16="http://schemas.microsoft.com/office/drawing/2014/main" id="{2BF43E86-6E7C-50D5-B1AD-89A3F58D9716}"/>
              </a:ext>
            </a:extLst>
          </p:cNvPr>
          <p:cNvSpPr/>
          <p:nvPr/>
        </p:nvSpPr>
        <p:spPr>
          <a:xfrm>
            <a:off x="8611069" y="1762021"/>
            <a:ext cx="2880140" cy="3565894"/>
          </a:xfrm>
          <a:custGeom>
            <a:avLst/>
            <a:gdLst>
              <a:gd name="f0" fmla="val w"/>
              <a:gd name="f1" fmla="val h"/>
              <a:gd name="f2" fmla="val 0"/>
              <a:gd name="f3" fmla="val 4320218"/>
              <a:gd name="f4" fmla="val 5348842"/>
              <a:gd name="f5" fmla="val 4320219"/>
              <a:gd name="f6" fmla="*/ f0 1 4320218"/>
              <a:gd name="f7" fmla="*/ f1 1 5348842"/>
              <a:gd name="f8" fmla="+- f4 0 f2"/>
              <a:gd name="f9" fmla="+- f3 0 f2"/>
              <a:gd name="f10" fmla="*/ f9 1 4320218"/>
              <a:gd name="f11" fmla="*/ f8 1 5348842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4320218" h="5348842">
                <a:moveTo>
                  <a:pt x="f2" y="f2"/>
                </a:moveTo>
                <a:lnTo>
                  <a:pt x="f5" y="f2"/>
                </a:lnTo>
                <a:lnTo>
                  <a:pt x="f5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11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10" name="TextBox 10">
            <a:extLst>
              <a:ext uri="{FF2B5EF4-FFF2-40B4-BE49-F238E27FC236}">
                <a16:creationId xmlns:a16="http://schemas.microsoft.com/office/drawing/2014/main" id="{05A19433-9354-3EC7-2E7B-59440CF84FF2}"/>
              </a:ext>
            </a:extLst>
          </p:cNvPr>
          <p:cNvSpPr txBox="1"/>
          <p:nvPr/>
        </p:nvSpPr>
        <p:spPr>
          <a:xfrm>
            <a:off x="1051221" y="265130"/>
            <a:ext cx="10819345" cy="83431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686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9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Life Savers Bold"/>
                <a:cs typeface="Life Savers Bold"/>
              </a:rPr>
              <a:t>Thank You ILPQC’s Amazing Interns!</a:t>
            </a: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47360D8E-16C6-1C26-155F-9B6E989F5291}"/>
              </a:ext>
            </a:extLst>
          </p:cNvPr>
          <p:cNvSpPr txBox="1"/>
          <p:nvPr/>
        </p:nvSpPr>
        <p:spPr>
          <a:xfrm>
            <a:off x="676299" y="4170386"/>
            <a:ext cx="3661760" cy="10537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Lillian Pope​</a:t>
            </a:r>
          </a:p>
          <a:p>
            <a:pPr marL="0" marR="0" lvl="0" indent="0" algn="ctr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Northwestern University Intern​</a:t>
            </a:r>
          </a:p>
        </p:txBody>
      </p:sp>
      <p:sp>
        <p:nvSpPr>
          <p:cNvPr id="12" name="TextBox 12">
            <a:extLst>
              <a:ext uri="{FF2B5EF4-FFF2-40B4-BE49-F238E27FC236}">
                <a16:creationId xmlns:a16="http://schemas.microsoft.com/office/drawing/2014/main" id="{AB3EE5EA-BC7E-CB7B-16B6-A2E96DC5329F}"/>
              </a:ext>
            </a:extLst>
          </p:cNvPr>
          <p:cNvSpPr txBox="1"/>
          <p:nvPr/>
        </p:nvSpPr>
        <p:spPr>
          <a:xfrm>
            <a:off x="8395188" y="4170386"/>
            <a:ext cx="3662318" cy="10537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Maggy Hovden​</a:t>
            </a:r>
          </a:p>
          <a:p>
            <a:pPr marL="0" marR="0" lvl="0" indent="0" algn="ctr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University of Chicago Intern​</a:t>
            </a: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98BB251D-35CE-6DF5-5976-629060C75CCB}"/>
              </a:ext>
            </a:extLst>
          </p:cNvPr>
          <p:cNvSpPr txBox="1"/>
          <p:nvPr/>
        </p:nvSpPr>
        <p:spPr>
          <a:xfrm>
            <a:off x="4521113" y="4170386"/>
            <a:ext cx="3674050" cy="10537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Shanti Gallivan​</a:t>
            </a:r>
          </a:p>
          <a:p>
            <a:pPr marL="0" marR="0" lvl="0" indent="0" algn="ctr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Northwestern University Intern​​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0AB314DE-A158-963D-53B0-6BCDA48EC43E}"/>
              </a:ext>
            </a:extLst>
          </p:cNvPr>
          <p:cNvSpPr/>
          <p:nvPr/>
        </p:nvSpPr>
        <p:spPr>
          <a:xfrm rot="346199" flipH="1">
            <a:off x="188001" y="726500"/>
            <a:ext cx="995598" cy="1615909"/>
          </a:xfrm>
          <a:custGeom>
            <a:avLst/>
            <a:gdLst>
              <a:gd name="f0" fmla="val w"/>
              <a:gd name="f1" fmla="val h"/>
              <a:gd name="f2" fmla="val 0"/>
              <a:gd name="f3" fmla="val 1493392"/>
              <a:gd name="f4" fmla="val 2423864"/>
              <a:gd name="f5" fmla="*/ f0 1 1493392"/>
              <a:gd name="f6" fmla="*/ f1 1 2423864"/>
              <a:gd name="f7" fmla="+- f4 0 f2"/>
              <a:gd name="f8" fmla="+- f3 0 f2"/>
              <a:gd name="f9" fmla="*/ f8 1 1493392"/>
              <a:gd name="f10" fmla="*/ f7 1 2423864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493392" h="2423864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CC8002A9-9B3B-74B4-1C42-C612A58A1D7D}"/>
              </a:ext>
            </a:extLst>
          </p:cNvPr>
          <p:cNvSpPr/>
          <p:nvPr/>
        </p:nvSpPr>
        <p:spPr>
          <a:xfrm rot="21077566" flipH="1">
            <a:off x="17244" y="4924675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B6E47591-E349-0E87-FD02-04A0E6299784}"/>
              </a:ext>
            </a:extLst>
          </p:cNvPr>
          <p:cNvSpPr/>
          <p:nvPr/>
        </p:nvSpPr>
        <p:spPr>
          <a:xfrm rot="20924189">
            <a:off x="10785467" y="4944179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3742848"/>
              <a:gd name="f6" fmla="*/ f0 1 2592773"/>
              <a:gd name="f7" fmla="*/ f1 1 3742847"/>
              <a:gd name="f8" fmla="+- f4 0 f2"/>
              <a:gd name="f9" fmla="+- f3 0 f2"/>
              <a:gd name="f10" fmla="*/ f9 1 2592773"/>
              <a:gd name="f11" fmla="*/ f8 1 3742847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2592773" h="3742847">
                <a:moveTo>
                  <a:pt x="f2" y="f2"/>
                </a:moveTo>
                <a:lnTo>
                  <a:pt x="f3" y="f2"/>
                </a:lnTo>
                <a:lnTo>
                  <a:pt x="f3" y="f5"/>
                </a:lnTo>
                <a:lnTo>
                  <a:pt x="f2" y="f5"/>
                </a:lnTo>
                <a:lnTo>
                  <a:pt x="f2" y="f2"/>
                </a:lnTo>
                <a:close/>
              </a:path>
            </a:pathLst>
          </a:custGeom>
          <a:blipFill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03173B83-8B7E-532F-8666-B9B52113CB41}"/>
              </a:ext>
            </a:extLst>
          </p:cNvPr>
          <p:cNvSpPr/>
          <p:nvPr/>
        </p:nvSpPr>
        <p:spPr>
          <a:xfrm rot="21348476">
            <a:off x="10277501" y="5768666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CD32EA10-7E7F-3BEC-EB6A-A83535D86E72}"/>
              </a:ext>
            </a:extLst>
          </p:cNvPr>
          <p:cNvSpPr/>
          <p:nvPr/>
        </p:nvSpPr>
        <p:spPr>
          <a:xfrm>
            <a:off x="7916719" y="2254983"/>
            <a:ext cx="3953847" cy="1962101"/>
          </a:xfrm>
          <a:custGeom>
            <a:avLst/>
            <a:gdLst>
              <a:gd name="f0" fmla="val w"/>
              <a:gd name="f1" fmla="val h"/>
              <a:gd name="f2" fmla="val 0"/>
              <a:gd name="f3" fmla="val 5930773"/>
              <a:gd name="f4" fmla="val 2943146"/>
              <a:gd name="f5" fmla="val 5930772"/>
              <a:gd name="f6" fmla="*/ f0 1 5930773"/>
              <a:gd name="f7" fmla="*/ f1 1 2943146"/>
              <a:gd name="f8" fmla="+- f4 0 f2"/>
              <a:gd name="f9" fmla="+- f3 0 f2"/>
              <a:gd name="f10" fmla="*/ f9 1 5930773"/>
              <a:gd name="f11" fmla="*/ f8 1 2943146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5930773" h="2943146">
                <a:moveTo>
                  <a:pt x="f2" y="f2"/>
                </a:moveTo>
                <a:lnTo>
                  <a:pt x="f5" y="f2"/>
                </a:lnTo>
                <a:lnTo>
                  <a:pt x="f5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6">
              <a:alphaModFix/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01665CC3-8A9C-A446-17B7-A2428B95ADF7}"/>
              </a:ext>
            </a:extLst>
          </p:cNvPr>
          <p:cNvSpPr/>
          <p:nvPr/>
        </p:nvSpPr>
        <p:spPr>
          <a:xfrm>
            <a:off x="1872389" y="910980"/>
            <a:ext cx="6041020" cy="5950238"/>
          </a:xfrm>
          <a:custGeom>
            <a:avLst/>
            <a:gdLst>
              <a:gd name="f0" fmla="val w"/>
              <a:gd name="f1" fmla="val h"/>
              <a:gd name="f2" fmla="val 0"/>
              <a:gd name="f3" fmla="val 8342553"/>
              <a:gd name="f4" fmla="val 8353857"/>
              <a:gd name="f5" fmla="*/ f0 1 8342553"/>
              <a:gd name="f6" fmla="*/ f1 1 8353857"/>
              <a:gd name="f7" fmla="+- f4 0 f2"/>
              <a:gd name="f8" fmla="+- f3 0 f2"/>
              <a:gd name="f9" fmla="*/ f8 1 8342553"/>
              <a:gd name="f10" fmla="*/ f7 1 835385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8342553" h="8353857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8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DDA15B93-DBDB-A27B-DB1A-1B7ACFEE88F4}"/>
              </a:ext>
            </a:extLst>
          </p:cNvPr>
          <p:cNvSpPr txBox="1"/>
          <p:nvPr/>
        </p:nvSpPr>
        <p:spPr>
          <a:xfrm>
            <a:off x="990258" y="19815"/>
            <a:ext cx="10819345" cy="83431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686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900" b="1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Life Savers Bold"/>
                <a:cs typeface="Life Savers Bold"/>
              </a:rPr>
              <a:t>Thank You ILPQC Central!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7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2">
            <a:extLst>
              <a:ext uri="{FF2B5EF4-FFF2-40B4-BE49-F238E27FC236}">
                <a16:creationId xmlns:a16="http://schemas.microsoft.com/office/drawing/2014/main" id="{FC7DD382-48BC-40C5-AC9F-B65777FCD02C}"/>
              </a:ext>
            </a:extLst>
          </p:cNvPr>
          <p:cNvSpPr txBox="1"/>
          <p:nvPr/>
        </p:nvSpPr>
        <p:spPr>
          <a:xfrm>
            <a:off x="8768748" y="6385108"/>
            <a:ext cx="4114800" cy="3651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norm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rPr>
              <a:t>Illinois Perinatal Quality Collaborative</a:t>
            </a:r>
          </a:p>
        </p:txBody>
      </p:sp>
      <p:sp>
        <p:nvSpPr>
          <p:cNvPr id="3" name="Slide Number Placeholder 1">
            <a:extLst>
              <a:ext uri="{FF2B5EF4-FFF2-40B4-BE49-F238E27FC236}">
                <a16:creationId xmlns:a16="http://schemas.microsoft.com/office/drawing/2014/main" id="{D4B29028-68B7-DB7F-5613-DA639D360F6A}"/>
              </a:ext>
            </a:extLst>
          </p:cNvPr>
          <p:cNvSpPr txBox="1"/>
          <p:nvPr/>
        </p:nvSpPr>
        <p:spPr>
          <a:xfrm>
            <a:off x="8610603" y="6356351"/>
            <a:ext cx="2743200" cy="3651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norm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4302DF9-2509-4C14-9608-59A48EB9FE53}" type="slidenum">
              <a:rPr lang="en-US" sz="1200" b="0" i="0" u="none" strike="noStrike" kern="1200" cap="none" spc="0" baseline="0">
                <a:solidFill>
                  <a:srgbClr val="FFFFFF"/>
                </a:solidFill>
                <a:uFillTx/>
                <a:latin typeface="Aptos"/>
              </a:rPr>
              <a:t>14</a:t>
            </a:fld>
            <a:endParaRPr lang="en-US" sz="1200" b="0" i="0" u="none" strike="noStrike" kern="1200" cap="none" spc="0" baseline="0">
              <a:solidFill>
                <a:srgbClr val="FFFFFF"/>
              </a:solidFill>
              <a:uFillTx/>
              <a:latin typeface="Aptos"/>
            </a:endParaRPr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F6CAB5C4-E2C2-7184-EBBF-3B22B6DC8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44448" y="5530245"/>
            <a:ext cx="1871127" cy="84735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Picture 4" descr="A yellow and white poster&#10;&#10;Description automatically generated">
            <a:extLst>
              <a:ext uri="{FF2B5EF4-FFF2-40B4-BE49-F238E27FC236}">
                <a16:creationId xmlns:a16="http://schemas.microsoft.com/office/drawing/2014/main" id="{01753458-A99C-34EB-07E2-ECBE534D30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49467" y="160340"/>
            <a:ext cx="6481532" cy="655909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Freeform 5" descr="A branch with leaves on it&#10;&#10;AI-generated content may be incorrect.">
            <a:extLst>
              <a:ext uri="{FF2B5EF4-FFF2-40B4-BE49-F238E27FC236}">
                <a16:creationId xmlns:a16="http://schemas.microsoft.com/office/drawing/2014/main" id="{F33843FF-1B4A-D66B-81BE-49C24B1F16C7}"/>
              </a:ext>
            </a:extLst>
          </p:cNvPr>
          <p:cNvSpPr/>
          <p:nvPr/>
        </p:nvSpPr>
        <p:spPr>
          <a:xfrm rot="3179985">
            <a:off x="-2627122" y="4268494"/>
            <a:ext cx="5563950" cy="2527337"/>
          </a:xfrm>
          <a:custGeom>
            <a:avLst/>
            <a:gdLst>
              <a:gd name="f0" fmla="val w"/>
              <a:gd name="f1" fmla="val h"/>
              <a:gd name="f2" fmla="val 0"/>
              <a:gd name="f3" fmla="val 12437528"/>
              <a:gd name="f4" fmla="val 5348137"/>
              <a:gd name="f5" fmla="*/ f0 1 12437528"/>
              <a:gd name="f6" fmla="*/ f1 1 5348137"/>
              <a:gd name="f7" fmla="+- f4 0 f2"/>
              <a:gd name="f8" fmla="+- f3 0 f2"/>
              <a:gd name="f9" fmla="*/ f8 1 12437528"/>
              <a:gd name="f10" fmla="*/ f7 1 534813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437528" h="5348137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4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7" name="Freeform 5" descr="A branch with leaves on it&#10;&#10;AI-generated content may be incorrect.">
            <a:extLst>
              <a:ext uri="{FF2B5EF4-FFF2-40B4-BE49-F238E27FC236}">
                <a16:creationId xmlns:a16="http://schemas.microsoft.com/office/drawing/2014/main" id="{519F4242-703D-5327-2CC0-E8639B1195C8}"/>
              </a:ext>
            </a:extLst>
          </p:cNvPr>
          <p:cNvSpPr/>
          <p:nvPr/>
        </p:nvSpPr>
        <p:spPr>
          <a:xfrm rot="12839984">
            <a:off x="9160344" y="-604576"/>
            <a:ext cx="5563950" cy="2527337"/>
          </a:xfrm>
          <a:custGeom>
            <a:avLst/>
            <a:gdLst>
              <a:gd name="f0" fmla="val w"/>
              <a:gd name="f1" fmla="val h"/>
              <a:gd name="f2" fmla="val 0"/>
              <a:gd name="f3" fmla="val 12437528"/>
              <a:gd name="f4" fmla="val 5348137"/>
              <a:gd name="f5" fmla="*/ f0 1 12437528"/>
              <a:gd name="f6" fmla="*/ f1 1 5348137"/>
              <a:gd name="f7" fmla="+- f4 0 f2"/>
              <a:gd name="f8" fmla="+- f3 0 f2"/>
              <a:gd name="f9" fmla="*/ f8 1 12437528"/>
              <a:gd name="f10" fmla="*/ f7 1 534813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2437528" h="5348137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4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DE69A8-83E3-41A6-B604-5AE90673B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64088"/>
            <a:ext cx="10972800" cy="1325563"/>
          </a:xfrm>
        </p:spPr>
        <p:txBody>
          <a:bodyPr/>
          <a:lstStyle/>
          <a:p>
            <a:r>
              <a:rPr lang="en-US" sz="4000" dirty="0"/>
              <a:t>PMH Focus Group Opportunities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3F1245-2E0C-4884-A8BE-D2C0DFAB9F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5766" y="1069538"/>
            <a:ext cx="8327898" cy="1453858"/>
          </a:xfrm>
        </p:spPr>
        <p:txBody>
          <a:bodyPr/>
          <a:lstStyle/>
          <a:p>
            <a:r>
              <a:rPr lang="en-US" b="1" dirty="0"/>
              <a:t>Who</a:t>
            </a:r>
            <a:r>
              <a:rPr lang="en-US" dirty="0"/>
              <a:t>: Providers and patient partners involved in the Perinatal Mental Health (PMH) initiative</a:t>
            </a:r>
          </a:p>
          <a:p>
            <a:r>
              <a:rPr lang="en-US" b="1" dirty="0"/>
              <a:t>When:</a:t>
            </a:r>
            <a:r>
              <a:rPr lang="en-US" dirty="0"/>
              <a:t> July-August at time that works for participants </a:t>
            </a:r>
          </a:p>
          <a:p>
            <a:r>
              <a:rPr lang="en-US" b="1" dirty="0"/>
              <a:t>Why:</a:t>
            </a:r>
            <a:r>
              <a:rPr lang="en-US" dirty="0"/>
              <a:t> Your input helps ILPQC develop implementation tools and messaging for QI teams to integrate key statewide perinatal mental health resources into clinical process flows</a:t>
            </a:r>
          </a:p>
          <a:p>
            <a:pPr marL="114300" indent="0">
              <a:buNone/>
            </a:pPr>
            <a:endParaRPr lang="en-US" dirty="0"/>
          </a:p>
          <a:p>
            <a:pPr marL="114300" indent="0">
              <a:buNone/>
            </a:pPr>
            <a:endParaRPr lang="en-US" dirty="0"/>
          </a:p>
        </p:txBody>
      </p:sp>
      <p:pic>
        <p:nvPicPr>
          <p:cNvPr id="9" name="Picture 8" descr="A group of people sitting around a round table&#10;&#10;AI-generated content may be incorrect.">
            <a:extLst>
              <a:ext uri="{FF2B5EF4-FFF2-40B4-BE49-F238E27FC236}">
                <a16:creationId xmlns:a16="http://schemas.microsoft.com/office/drawing/2014/main" id="{8A5A10D5-E2F4-1560-9D91-741F15E478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53664" y="1359124"/>
            <a:ext cx="3352802" cy="2069876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C9D7A2C0-E08C-41B8-EFB8-7960303A76F3}"/>
              </a:ext>
            </a:extLst>
          </p:cNvPr>
          <p:cNvSpPr/>
          <p:nvPr/>
        </p:nvSpPr>
        <p:spPr>
          <a:xfrm>
            <a:off x="1617612" y="4758478"/>
            <a:ext cx="8958470" cy="1110445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Stop by the ILPQC table if you are interested in getting on our contact list!</a:t>
            </a:r>
          </a:p>
        </p:txBody>
      </p:sp>
    </p:spTree>
    <p:extLst>
      <p:ext uri="{BB962C8B-B14F-4D97-AF65-F5344CB8AC3E}">
        <p14:creationId xmlns:p14="http://schemas.microsoft.com/office/powerpoint/2010/main" val="8102589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DE69A8-83E3-41A6-B604-5AE90673B4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267" y="35866"/>
            <a:ext cx="10972800" cy="1325563"/>
          </a:xfrm>
        </p:spPr>
        <p:txBody>
          <a:bodyPr/>
          <a:lstStyle/>
          <a:p>
            <a:r>
              <a:rPr lang="en-US" sz="4000"/>
              <a:t>PMH Clinician Training Opportunity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3F1245-2E0C-4884-A8BE-D2C0DFAB9F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5766" y="1361168"/>
            <a:ext cx="7490638" cy="2074745"/>
          </a:xfrm>
        </p:spPr>
        <p:txBody>
          <a:bodyPr/>
          <a:lstStyle/>
          <a:p>
            <a:r>
              <a:rPr lang="en-US" dirty="0"/>
              <a:t>ILPQC is offering a </a:t>
            </a:r>
            <a:r>
              <a:rPr lang="en-US" b="1" dirty="0"/>
              <a:t>free, virtual </a:t>
            </a:r>
            <a:r>
              <a:rPr lang="en-US" dirty="0"/>
              <a:t>perinatal mental health training for clinicians put on by Postpartum Support International (PSI)</a:t>
            </a:r>
          </a:p>
          <a:p>
            <a:r>
              <a:rPr lang="en-US" b="1" dirty="0"/>
              <a:t>When: </a:t>
            </a:r>
            <a:r>
              <a:rPr lang="en-US" dirty="0"/>
              <a:t>June 16th, 2025; 8:00am-4:30pm</a:t>
            </a:r>
            <a:endParaRPr lang="en-US" b="1" dirty="0"/>
          </a:p>
          <a:p>
            <a:r>
              <a:rPr lang="en-US" dirty="0"/>
              <a:t>ILPQC will be sending out more information and a link to sign up after Face-to-Face </a:t>
            </a:r>
          </a:p>
          <a:p>
            <a:endParaRPr lang="en-US" b="1" dirty="0"/>
          </a:p>
          <a:p>
            <a:pPr marL="114300" indent="0">
              <a:buNone/>
            </a:pPr>
            <a:endParaRPr lang="en-US" dirty="0"/>
          </a:p>
          <a:p>
            <a:pPr marL="114300" indent="0">
              <a:buNone/>
            </a:pPr>
            <a:endParaRPr lang="en-US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9D7A2C0-E08C-41B8-EFB8-7960303A76F3}"/>
              </a:ext>
            </a:extLst>
          </p:cNvPr>
          <p:cNvSpPr/>
          <p:nvPr/>
        </p:nvSpPr>
        <p:spPr>
          <a:xfrm>
            <a:off x="326312" y="4521612"/>
            <a:ext cx="7189878" cy="1110445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Stop by the ILPQC table if you have any questions!</a:t>
            </a: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pic>
        <p:nvPicPr>
          <p:cNvPr id="6" name="Picture 5" descr="A group of people sitting in chairs&#10;&#10;AI-generated content may be incorrect.">
            <a:extLst>
              <a:ext uri="{FF2B5EF4-FFF2-40B4-BE49-F238E27FC236}">
                <a16:creationId xmlns:a16="http://schemas.microsoft.com/office/drawing/2014/main" id="{602160C1-5C65-B308-EA06-B899E74566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6026" y="1589147"/>
            <a:ext cx="4161132" cy="2061634"/>
          </a:xfrm>
          <a:prstGeom prst="rect">
            <a:avLst/>
          </a:prstGeom>
        </p:spPr>
      </p:pic>
      <p:pic>
        <p:nvPicPr>
          <p:cNvPr id="7" name="Picture 6" descr="A qr code with a few black squares&#10;&#10;AI-generated content may be incorrect.">
            <a:extLst>
              <a:ext uri="{FF2B5EF4-FFF2-40B4-BE49-F238E27FC236}">
                <a16:creationId xmlns:a16="http://schemas.microsoft.com/office/drawing/2014/main" id="{84CC3EAB-C349-D1BB-6126-6761277B31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91771" y="4698824"/>
            <a:ext cx="1439569" cy="1439686"/>
          </a:xfrm>
          <a:prstGeom prst="rect">
            <a:avLst/>
          </a:prstGeom>
        </p:spPr>
      </p:pic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B72953AD-5138-775C-E8B5-1611002D8B6C}"/>
              </a:ext>
            </a:extLst>
          </p:cNvPr>
          <p:cNvSpPr txBox="1">
            <a:spLocks/>
          </p:cNvSpPr>
          <p:nvPr/>
        </p:nvSpPr>
        <p:spPr>
          <a:xfrm>
            <a:off x="7917543" y="3807093"/>
            <a:ext cx="4273306" cy="1105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114300" indent="0">
              <a:buNone/>
            </a:pPr>
            <a:r>
              <a:rPr lang="en-US" sz="2000" kern="0" dirty="0">
                <a:solidFill>
                  <a:schemeClr val="tx1">
                    <a:lumMod val="49000"/>
                  </a:schemeClr>
                </a:solidFill>
              </a:rPr>
              <a:t>Visit the PSI perinatal mental health training website for more information on PSI trainings:</a:t>
            </a:r>
            <a:endParaRPr lang="en-US" sz="2000" dirty="0">
              <a:solidFill>
                <a:schemeClr val="tx1">
                  <a:lumMod val="49000"/>
                </a:schemeClr>
              </a:solidFill>
            </a:endParaRPr>
          </a:p>
          <a:p>
            <a:pPr marL="114300" indent="0">
              <a:buNone/>
            </a:pPr>
            <a:endParaRPr lang="en-US" kern="0" dirty="0"/>
          </a:p>
        </p:txBody>
      </p:sp>
    </p:spTree>
    <p:extLst>
      <p:ext uri="{BB962C8B-B14F-4D97-AF65-F5344CB8AC3E}">
        <p14:creationId xmlns:p14="http://schemas.microsoft.com/office/powerpoint/2010/main" val="3725250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22121-E491-A5DF-11D7-532C1F7A7E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F2C8BD-BCD3-71E8-2AF5-F119245389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267" y="35866"/>
            <a:ext cx="10972800" cy="1325563"/>
          </a:xfrm>
        </p:spPr>
        <p:txBody>
          <a:bodyPr/>
          <a:lstStyle/>
          <a:p>
            <a:r>
              <a:rPr lang="en-US" sz="4000" dirty="0"/>
              <a:t>Check Out ILPQC’s New Website!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2302C5-B941-7298-50F6-22277BE734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5766" y="1386569"/>
            <a:ext cx="7490638" cy="2074745"/>
          </a:xfrm>
        </p:spPr>
        <p:txBody>
          <a:bodyPr/>
          <a:lstStyle/>
          <a:p>
            <a:r>
              <a:rPr lang="en-US" dirty="0"/>
              <a:t>ILPQC has updated their website, and it is now live!</a:t>
            </a:r>
          </a:p>
          <a:p>
            <a:r>
              <a:rPr lang="en-US" dirty="0"/>
              <a:t>Improved user experience and refreshed design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8607019-D5E0-5393-3875-56C0E72248F1}"/>
              </a:ext>
            </a:extLst>
          </p:cNvPr>
          <p:cNvSpPr/>
          <p:nvPr/>
        </p:nvSpPr>
        <p:spPr>
          <a:xfrm>
            <a:off x="609602" y="3557636"/>
            <a:ext cx="6298423" cy="1110445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000" b="1"/>
              <a:t>Stop by the ILPQC table if you have any questions!</a:t>
            </a:r>
            <a:endParaRPr lang="en-US" sz="2000" b="1">
              <a:cs typeface="Arial"/>
            </a:endParaRPr>
          </a:p>
        </p:txBody>
      </p:sp>
      <p:pic>
        <p:nvPicPr>
          <p:cNvPr id="8" name="Picture 7" descr="A computer with a baby on it&#10;&#10;AI-generated content may be incorrect.">
            <a:extLst>
              <a:ext uri="{FF2B5EF4-FFF2-40B4-BE49-F238E27FC236}">
                <a16:creationId xmlns:a16="http://schemas.microsoft.com/office/drawing/2014/main" id="{732D51AB-D2F4-1DFB-CC29-37B87387820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5892" y="1574947"/>
            <a:ext cx="3576506" cy="2682380"/>
          </a:xfrm>
          <a:prstGeom prst="rect">
            <a:avLst/>
          </a:prstGeom>
        </p:spPr>
      </p:pic>
      <p:pic>
        <p:nvPicPr>
          <p:cNvPr id="10" name="Picture 9" descr="A cell phone with a screen on&#10;&#10;AI-generated content may be incorrect.">
            <a:extLst>
              <a:ext uri="{FF2B5EF4-FFF2-40B4-BE49-F238E27FC236}">
                <a16:creationId xmlns:a16="http://schemas.microsoft.com/office/drawing/2014/main" id="{49965758-D46E-4E1F-FE58-723D8325023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8245" y="4411134"/>
            <a:ext cx="2971800" cy="2228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850496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1217875" y="852059"/>
            <a:ext cx="10171100" cy="500137"/>
          </a:xfrm>
          <a:prstGeom prst="rect">
            <a:avLst/>
          </a:prstGeom>
          <a:noFill/>
        </p:spPr>
        <p:txBody>
          <a:bodyPr vert="horz" wrap="square" lIns="68580" tIns="34290" rIns="68580" bIns="34290" rtlCol="0" anchor="ctr">
            <a:spAutoFit/>
          </a:bodyPr>
          <a:lstStyle>
            <a:lvl1pPr marL="0" algn="l" defTabSz="914400" rtl="0" eaLnBrk="1" latinLnBrk="0" hangingPunct="1">
              <a:spcBef>
                <a:spcPct val="0"/>
              </a:spcBef>
              <a:buNone/>
              <a:defRPr lang="en-US" sz="3600" kern="1200" dirty="0">
                <a:solidFill>
                  <a:schemeClr val="bg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D3043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ILPQC 2025 OB Face-to-Face Day 1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53A7411-6538-4421-8F6D-C5CF1777F3A5}"/>
              </a:ext>
            </a:extLst>
          </p:cNvPr>
          <p:cNvSpPr/>
          <p:nvPr/>
        </p:nvSpPr>
        <p:spPr bwMode="auto">
          <a:xfrm>
            <a:off x="1029296" y="1621815"/>
            <a:ext cx="10548258" cy="3588359"/>
          </a:xfrm>
          <a:prstGeom prst="rect">
            <a:avLst/>
          </a:prstGeom>
          <a:noFill/>
          <a:ln w="2857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lc="http://schemas.openxmlformats.org/drawingml/2006/lockedCanvas"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6858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82B25"/>
              </a:solidFill>
              <a:effectLst/>
              <a:uLnTx/>
              <a:uFillTx/>
              <a:latin typeface="Times New Roman" charset="0"/>
              <a:ea typeface="ＭＳ Ｐゴシック" charset="0"/>
              <a:cs typeface="+mn-cs"/>
            </a:endParaRPr>
          </a:p>
        </p:txBody>
      </p:sp>
      <p:sp>
        <p:nvSpPr>
          <p:cNvPr id="11" name="TextBox 4">
            <a:extLst>
              <a:ext uri="{FF2B5EF4-FFF2-40B4-BE49-F238E27FC236}">
                <a16:creationId xmlns:a16="http://schemas.microsoft.com/office/drawing/2014/main" id="{2852D5C8-CFA4-4CB4-B3D9-B8938DCF3002}"/>
              </a:ext>
            </a:extLst>
          </p:cNvPr>
          <p:cNvSpPr txBox="1"/>
          <p:nvPr/>
        </p:nvSpPr>
        <p:spPr>
          <a:xfrm>
            <a:off x="3115081" y="1778080"/>
            <a:ext cx="579807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sng" strike="noStrike" kern="1200" cap="none" spc="0" normalizeH="0" baseline="0" noProof="0" dirty="0">
                <a:ln>
                  <a:noFill/>
                </a:ln>
                <a:solidFill>
                  <a:srgbClr val="2D3043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Please sign-in (required for CE credit): 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A86661F-C148-49E7-A390-C7692B1BA18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5753" y="2352842"/>
            <a:ext cx="4720493" cy="119106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5D80830-EAE6-6CF5-FFD6-7CB3CE52DC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6330" y="3631123"/>
            <a:ext cx="4504042" cy="1312047"/>
          </a:xfrm>
          <a:prstGeom prst="rect">
            <a:avLst/>
          </a:prstGeom>
        </p:spPr>
      </p:pic>
      <p:pic>
        <p:nvPicPr>
          <p:cNvPr id="1028" name="Picture 4" descr="Sign-In to Event at eeds.com">
            <a:extLst>
              <a:ext uri="{FF2B5EF4-FFF2-40B4-BE49-F238E27FC236}">
                <a16:creationId xmlns:a16="http://schemas.microsoft.com/office/drawing/2014/main" id="{F0614133-A13F-44B0-C5C3-B2C1E3829B5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942" t="10380" r="9982" b="11335"/>
          <a:stretch/>
        </p:blipFill>
        <p:spPr bwMode="auto">
          <a:xfrm>
            <a:off x="8386314" y="2766420"/>
            <a:ext cx="2299138" cy="2276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DD5E206-B78E-97EC-5C04-5DF01AC8103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32314" y="5351917"/>
            <a:ext cx="6727369" cy="3335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80376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0">
    <p:bg>
      <p:bgPr>
        <a:solidFill>
          <a:srgbClr val="FDFF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67A1CAB6-E6BB-1CF3-A1C1-A90FE57B429A}"/>
              </a:ext>
            </a:extLst>
          </p:cNvPr>
          <p:cNvSpPr/>
          <p:nvPr/>
        </p:nvSpPr>
        <p:spPr>
          <a:xfrm>
            <a:off x="-674772" y="3680368"/>
            <a:ext cx="3542989" cy="3294976"/>
          </a:xfrm>
          <a:custGeom>
            <a:avLst/>
            <a:gdLst>
              <a:gd name="f0" fmla="val w"/>
              <a:gd name="f1" fmla="val h"/>
              <a:gd name="f2" fmla="val 0"/>
              <a:gd name="f3" fmla="val 5314479"/>
              <a:gd name="f4" fmla="val 4942465"/>
              <a:gd name="f5" fmla="*/ f0 1 5314479"/>
              <a:gd name="f6" fmla="*/ f1 1 4942465"/>
              <a:gd name="f7" fmla="+- f4 0 f2"/>
              <a:gd name="f8" fmla="+- f3 0 f2"/>
              <a:gd name="f9" fmla="*/ f8 1 5314479"/>
              <a:gd name="f10" fmla="*/ f7 1 4942465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5314479" h="4942465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34F13E4C-4314-BDD1-5F95-E5A0AE3D8EC6}"/>
              </a:ext>
            </a:extLst>
          </p:cNvPr>
          <p:cNvSpPr/>
          <p:nvPr/>
        </p:nvSpPr>
        <p:spPr>
          <a:xfrm flipH="1" flipV="1">
            <a:off x="8967411" y="-413144"/>
            <a:ext cx="3580973" cy="3330308"/>
          </a:xfrm>
          <a:custGeom>
            <a:avLst/>
            <a:gdLst>
              <a:gd name="f0" fmla="val w"/>
              <a:gd name="f1" fmla="val h"/>
              <a:gd name="f2" fmla="val 0"/>
              <a:gd name="f3" fmla="val 5371459"/>
              <a:gd name="f4" fmla="val 4995457"/>
              <a:gd name="f5" fmla="val 5371458"/>
              <a:gd name="f6" fmla="val 4995456"/>
              <a:gd name="f7" fmla="*/ f0 1 5371459"/>
              <a:gd name="f8" fmla="*/ f1 1 4995457"/>
              <a:gd name="f9" fmla="+- f4 0 f2"/>
              <a:gd name="f10" fmla="+- f3 0 f2"/>
              <a:gd name="f11" fmla="*/ f10 1 5371459"/>
              <a:gd name="f12" fmla="*/ f9 1 4995457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5371459" h="4995457">
                <a:moveTo>
                  <a:pt x="f5" y="f6"/>
                </a:moveTo>
                <a:lnTo>
                  <a:pt x="f2" y="f6"/>
                </a:lnTo>
                <a:lnTo>
                  <a:pt x="f2" y="f2"/>
                </a:lnTo>
                <a:lnTo>
                  <a:pt x="f5" y="f2"/>
                </a:lnTo>
                <a:lnTo>
                  <a:pt x="f5" y="f6"/>
                </a:lnTo>
                <a:close/>
              </a:path>
            </a:pathLst>
          </a:custGeom>
          <a:blipFill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CF1D717A-C79E-F82C-68C7-42563E669CBB}"/>
              </a:ext>
            </a:extLst>
          </p:cNvPr>
          <p:cNvSpPr/>
          <p:nvPr/>
        </p:nvSpPr>
        <p:spPr>
          <a:xfrm>
            <a:off x="8517773" y="2000506"/>
            <a:ext cx="2836880" cy="2450244"/>
          </a:xfrm>
          <a:custGeom>
            <a:avLst/>
            <a:gdLst>
              <a:gd name="f0" fmla="val w"/>
              <a:gd name="f1" fmla="val h"/>
              <a:gd name="f2" fmla="val 0"/>
              <a:gd name="f3" fmla="val 3478086"/>
              <a:gd name="f4" fmla="val 2608564"/>
              <a:gd name="f5" fmla="*/ f0 1 3478086"/>
              <a:gd name="f6" fmla="*/ f1 1 2608564"/>
              <a:gd name="f7" fmla="+- f4 0 f2"/>
              <a:gd name="f8" fmla="+- f3 0 f2"/>
              <a:gd name="f9" fmla="*/ f8 1 3478086"/>
              <a:gd name="f10" fmla="*/ f7 1 2608564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3478086" h="2608564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4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grpSp>
        <p:nvGrpSpPr>
          <p:cNvPr id="5" name="Group 9">
            <a:extLst>
              <a:ext uri="{FF2B5EF4-FFF2-40B4-BE49-F238E27FC236}">
                <a16:creationId xmlns:a16="http://schemas.microsoft.com/office/drawing/2014/main" id="{0BC359D1-D36A-0EC5-C7E1-DA1EB1BB7779}"/>
              </a:ext>
            </a:extLst>
          </p:cNvPr>
          <p:cNvGrpSpPr/>
          <p:nvPr/>
        </p:nvGrpSpPr>
        <p:grpSpPr>
          <a:xfrm>
            <a:off x="3982614" y="2252094"/>
            <a:ext cx="4224592" cy="1168255"/>
            <a:chOff x="3982614" y="2252094"/>
            <a:chExt cx="4224592" cy="1168255"/>
          </a:xfrm>
        </p:grpSpPr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9C7DF0D6-5613-AB44-A104-F445BA2E2DA0}"/>
                </a:ext>
              </a:extLst>
            </p:cNvPr>
            <p:cNvSpPr/>
            <p:nvPr/>
          </p:nvSpPr>
          <p:spPr>
            <a:xfrm>
              <a:off x="3982614" y="2252094"/>
              <a:ext cx="4224592" cy="1168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9275"/>
                <a:gd name="f4" fmla="val 235330"/>
                <a:gd name="f5" fmla="val 1326075"/>
                <a:gd name="f6" fmla="val 1438299"/>
                <a:gd name="f7" fmla="val 52680"/>
                <a:gd name="f8" fmla="val 117665"/>
                <a:gd name="f9" fmla="val 182649"/>
                <a:gd name="f10" fmla="val 203200"/>
                <a:gd name="f11" fmla="val 90976"/>
                <a:gd name="f12" fmla="*/ f0 1 1529275"/>
                <a:gd name="f13" fmla="*/ f1 1 235330"/>
                <a:gd name="f14" fmla="+- f4 0 f2"/>
                <a:gd name="f15" fmla="+- f3 0 f2"/>
                <a:gd name="f16" fmla="*/ f15 1 1529275"/>
                <a:gd name="f17" fmla="*/ f14 1 235330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529275" h="235330">
                  <a:moveTo>
                    <a:pt x="f5" y="f2"/>
                  </a:moveTo>
                  <a:cubicBezTo>
                    <a:pt x="f6" y="f2"/>
                    <a:pt x="f3" y="f7"/>
                    <a:pt x="f3" y="f8"/>
                  </a:cubicBezTo>
                  <a:cubicBezTo>
                    <a:pt x="f3" y="f9"/>
                    <a:pt x="f6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2" y="f9"/>
                    <a:pt x="f2" y="f8"/>
                  </a:cubicBezTo>
                  <a:cubicBezTo>
                    <a:pt x="f2" y="f7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B5DD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</a:endParaRPr>
            </a:p>
          </p:txBody>
        </p:sp>
        <p:sp>
          <p:nvSpPr>
            <p:cNvPr id="7" name="TextBox 11">
              <a:extLst>
                <a:ext uri="{FF2B5EF4-FFF2-40B4-BE49-F238E27FC236}">
                  <a16:creationId xmlns:a16="http://schemas.microsoft.com/office/drawing/2014/main" id="{164F4122-EF28-AD14-0773-38DB8E8C5CB1}"/>
                </a:ext>
              </a:extLst>
            </p:cNvPr>
            <p:cNvSpPr txBox="1"/>
            <p:nvPr/>
          </p:nvSpPr>
          <p:spPr>
            <a:xfrm>
              <a:off x="3982614" y="2252853"/>
              <a:ext cx="4224592" cy="116749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1" compatLnSpc="1">
              <a:noAutofit/>
            </a:bodyPr>
            <a:lstStyle/>
            <a:p>
              <a:pPr marL="0" marR="0" lvl="0" indent="0" algn="ctr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000" b="1" i="0" u="none" strike="noStrike" kern="1200" cap="none" spc="0" baseline="0">
                  <a:solidFill>
                    <a:srgbClr val="000000"/>
                  </a:solidFill>
                  <a:uFillTx/>
                  <a:latin typeface="Aptos"/>
                </a:rPr>
                <a:t>Get your raffle tickets out!</a:t>
              </a:r>
              <a:endParaRPr lang="en-US" sz="30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</a:endParaRPr>
            </a:p>
          </p:txBody>
        </p:sp>
      </p:grpSp>
      <p:sp>
        <p:nvSpPr>
          <p:cNvPr id="8" name="TextBox 13">
            <a:extLst>
              <a:ext uri="{FF2B5EF4-FFF2-40B4-BE49-F238E27FC236}">
                <a16:creationId xmlns:a16="http://schemas.microsoft.com/office/drawing/2014/main" id="{4E61B8DF-0CAC-72AC-CBE3-263E13F88AF2}"/>
              </a:ext>
            </a:extLst>
          </p:cNvPr>
          <p:cNvSpPr txBox="1"/>
          <p:nvPr/>
        </p:nvSpPr>
        <p:spPr>
          <a:xfrm>
            <a:off x="2296826" y="439725"/>
            <a:ext cx="7076642" cy="7393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56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650" b="0" i="0" u="none" strike="noStrike" kern="1200" cap="none" spc="0" baseline="0">
                <a:solidFill>
                  <a:srgbClr val="12372A"/>
                </a:solidFill>
                <a:uFillTx/>
                <a:latin typeface="Aptos"/>
                <a:ea typeface="RoxboroughCF"/>
                <a:cs typeface="RoxboroughCF"/>
              </a:rPr>
              <a:t>And the winners are...</a:t>
            </a:r>
          </a:p>
        </p:txBody>
      </p:sp>
      <p:pic>
        <p:nvPicPr>
          <p:cNvPr id="9" name="Picture 3" descr="A person standing in front of a screen&#10;&#10;AI-generated content may be incorrect.">
            <a:extLst>
              <a:ext uri="{FF2B5EF4-FFF2-40B4-BE49-F238E27FC236}">
                <a16:creationId xmlns:a16="http://schemas.microsoft.com/office/drawing/2014/main" id="{B48D4683-98A9-31D8-A8F4-78A15A2219E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1080" y="2011478"/>
            <a:ext cx="3127851" cy="243993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Picture 4" descr="A person holding a gift box&#10;&#10;AI-generated content may be incorrect.">
            <a:extLst>
              <a:ext uri="{FF2B5EF4-FFF2-40B4-BE49-F238E27FC236}">
                <a16:creationId xmlns:a16="http://schemas.microsoft.com/office/drawing/2014/main" id="{D101D286-A7C7-224C-2A0C-F4FC9DA13F5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54026" y="3962186"/>
            <a:ext cx="3674534" cy="2724802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EF230D38-0151-187B-147B-6239BBD91E6A}"/>
              </a:ext>
            </a:extLst>
          </p:cNvPr>
          <p:cNvSpPr/>
          <p:nvPr/>
        </p:nvSpPr>
        <p:spPr>
          <a:xfrm>
            <a:off x="7162796" y="0"/>
            <a:ext cx="5029200" cy="1684855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6AA196A9-106B-2E63-A162-8A6D878DE9CC}"/>
              </a:ext>
            </a:extLst>
          </p:cNvPr>
          <p:cNvSpPr/>
          <p:nvPr/>
        </p:nvSpPr>
        <p:spPr>
          <a:xfrm>
            <a:off x="0" y="0"/>
            <a:ext cx="12191996" cy="6857990"/>
          </a:xfrm>
          <a:custGeom>
            <a:avLst/>
            <a:gdLst>
              <a:gd name="f0" fmla="val w"/>
              <a:gd name="f1" fmla="val h"/>
              <a:gd name="f2" fmla="val 0"/>
              <a:gd name="f3" fmla="val 7122885"/>
              <a:gd name="f4" fmla="val 4745622"/>
              <a:gd name="f5" fmla="*/ f0 1 7122885"/>
              <a:gd name="f6" fmla="*/ f1 1 4745622"/>
              <a:gd name="f7" fmla="+- f4 0 f2"/>
              <a:gd name="f8" fmla="+- f3 0 f2"/>
              <a:gd name="f9" fmla="*/ f8 1 7122885"/>
              <a:gd name="f10" fmla="*/ f7 1 4745622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7122885" h="4745622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2">
              <a:alphaModFix amt="20000"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5F5395F2-6931-B562-C1D4-4CFCC5B088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48288" y="1503447"/>
            <a:ext cx="8895429" cy="2767980"/>
          </a:xfrm>
        </p:spPr>
        <p:txBody>
          <a:bodyPr anchorCtr="1"/>
          <a:lstStyle/>
          <a:p>
            <a:pPr lvl="0" algn="ctr"/>
            <a:r>
              <a:rPr lang="en-US" sz="4000"/>
              <a:t>Thank you for a great day </a:t>
            </a:r>
            <a:br>
              <a:rPr lang="en-US" sz="4000"/>
            </a:br>
            <a:r>
              <a:rPr lang="en-US" sz="4000"/>
              <a:t>of sharing, learning, connecting, networking, planning….</a:t>
            </a:r>
            <a:br>
              <a:rPr lang="en-US" sz="4000"/>
            </a:br>
            <a:r>
              <a:rPr lang="en-US" sz="4000"/>
              <a:t> and making change happen together!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7C7CC685-451C-14BD-5DD4-9836988E2434}"/>
              </a:ext>
            </a:extLst>
          </p:cNvPr>
          <p:cNvSpPr txBox="1"/>
          <p:nvPr/>
        </p:nvSpPr>
        <p:spPr>
          <a:xfrm>
            <a:off x="8839203" y="6356351"/>
            <a:ext cx="2743200" cy="3651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45701" rIns="91421" bIns="45701" anchor="ctr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E958281-89D8-4C87-8313-1341A6E85E52}" type="slidenum">
              <a:rPr lang="en-US" sz="1200" b="0" i="0" u="none" strike="noStrike" kern="1200" cap="none" spc="0" baseline="0">
                <a:solidFill>
                  <a:srgbClr val="AEB3B7"/>
                </a:solidFill>
                <a:uFillTx/>
                <a:latin typeface="Calibri"/>
                <a:ea typeface="Calibri"/>
                <a:cs typeface="Calibri"/>
              </a:rPr>
              <a:t>2</a:t>
            </a:fld>
            <a:endParaRPr lang="en-US" sz="1200" b="0" i="0" u="none" strike="noStrike" kern="1200" cap="none" spc="0" baseline="0">
              <a:solidFill>
                <a:srgbClr val="AEB3B7"/>
              </a:solidFill>
              <a:uFillTx/>
              <a:latin typeface="Calibri"/>
              <a:ea typeface="Calibri"/>
              <a:cs typeface="Calibri"/>
            </a:endParaRPr>
          </a:p>
        </p:txBody>
      </p:sp>
      <p:sp>
        <p:nvSpPr>
          <p:cNvPr id="6" name="Rectangle 1">
            <a:extLst>
              <a:ext uri="{FF2B5EF4-FFF2-40B4-BE49-F238E27FC236}">
                <a16:creationId xmlns:a16="http://schemas.microsoft.com/office/drawing/2014/main" id="{46E0CE98-9754-B3D4-4943-E71FE89B9CC7}"/>
              </a:ext>
            </a:extLst>
          </p:cNvPr>
          <p:cNvSpPr/>
          <p:nvPr/>
        </p:nvSpPr>
        <p:spPr>
          <a:xfrm>
            <a:off x="0" y="0"/>
            <a:ext cx="12191996" cy="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0ACDD-3E58-678D-A665-82BB84413F7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 b="1">
                <a:solidFill>
                  <a:srgbClr val="002060"/>
                </a:solidFill>
              </a:rPr>
              <a:t>Thank you all for a great day!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46EDB0-8F17-E185-0908-13DDE2D14D9E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827760" y="1689930"/>
            <a:ext cx="10515600" cy="4351336"/>
          </a:xfrm>
        </p:spPr>
        <p:txBody>
          <a:bodyPr/>
          <a:lstStyle/>
          <a:p>
            <a:pPr marL="0" lvl="0" indent="0">
              <a:buNone/>
            </a:pPr>
            <a:r>
              <a:rPr lang="en-US" sz="3600">
                <a:solidFill>
                  <a:srgbClr val="002060"/>
                </a:solidFill>
              </a:rPr>
              <a:t>Get ready for a great Neonatal day tomorrow.</a:t>
            </a:r>
            <a:endParaRPr lang="en-US"/>
          </a:p>
        </p:txBody>
      </p:sp>
      <p:pic>
        <p:nvPicPr>
          <p:cNvPr id="4" name="Picture 3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4334C016-34D1-48F6-9CE0-6B762012B7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8169" y="2468148"/>
            <a:ext cx="5625233" cy="420770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9">
            <a:extLst>
              <a:ext uri="{FF2B5EF4-FFF2-40B4-BE49-F238E27FC236}">
                <a16:creationId xmlns:a16="http://schemas.microsoft.com/office/drawing/2014/main" id="{6B558297-56D5-3693-3291-62F3BD77B8F1}"/>
              </a:ext>
            </a:extLst>
          </p:cNvPr>
          <p:cNvSpPr/>
          <p:nvPr/>
        </p:nvSpPr>
        <p:spPr>
          <a:xfrm>
            <a:off x="496958" y="6187104"/>
            <a:ext cx="11314044" cy="397562"/>
          </a:xfrm>
          <a:prstGeom prst="rect">
            <a:avLst/>
          </a:prstGeom>
          <a:solidFill>
            <a:srgbClr val="FFFFFF"/>
          </a:solidFill>
          <a:ln w="19046" cap="flat">
            <a:solidFill>
              <a:srgbClr val="FFF7F5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Aptos"/>
            </a:endParaRPr>
          </a:p>
        </p:txBody>
      </p:sp>
      <p:sp>
        <p:nvSpPr>
          <p:cNvPr id="3" name="Rectangle 19">
            <a:extLst>
              <a:ext uri="{FF2B5EF4-FFF2-40B4-BE49-F238E27FC236}">
                <a16:creationId xmlns:a16="http://schemas.microsoft.com/office/drawing/2014/main" id="{171082B2-4AA2-E316-EE39-F3CA3710131B}"/>
              </a:ext>
            </a:extLst>
          </p:cNvPr>
          <p:cNvSpPr/>
          <p:nvPr/>
        </p:nvSpPr>
        <p:spPr>
          <a:xfrm>
            <a:off x="6940826" y="-24844"/>
            <a:ext cx="5259455" cy="1938125"/>
          </a:xfrm>
          <a:prstGeom prst="rect">
            <a:avLst/>
          </a:prstGeom>
          <a:solidFill>
            <a:srgbClr val="FFFFFF"/>
          </a:solidFill>
          <a:ln w="19046" cap="flat">
            <a:solidFill>
              <a:srgbClr val="FFF7F5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Apto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A2F90A4-5FC5-735E-1A72-6BE5AA69428B}"/>
              </a:ext>
            </a:extLst>
          </p:cNvPr>
          <p:cNvSpPr txBox="1"/>
          <p:nvPr/>
        </p:nvSpPr>
        <p:spPr>
          <a:xfrm>
            <a:off x="838203" y="6356351"/>
            <a:ext cx="2743200" cy="3651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AAA821C-A053-4F6B-B789-204263932830}" type="slidenum">
              <a:rPr lang="en-US" sz="1200" b="0" i="0" u="none" strike="noStrike" kern="1200" cap="none" spc="0" baseline="0">
                <a:solidFill>
                  <a:srgbClr val="767676"/>
                </a:solidFill>
                <a:uFillTx/>
                <a:latin typeface="Aptos"/>
              </a:rPr>
              <a:t>21</a:t>
            </a:fld>
            <a:endParaRPr lang="en-US" sz="1200" b="0" i="0" u="none" strike="noStrike" kern="1200" cap="none" spc="0" baseline="0">
              <a:solidFill>
                <a:srgbClr val="767676"/>
              </a:solidFill>
              <a:uFillTx/>
              <a:latin typeface="Aptos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E6AA486-DFDB-45AC-2F65-DBFD4FDAE025}"/>
              </a:ext>
            </a:extLst>
          </p:cNvPr>
          <p:cNvSpPr txBox="1"/>
          <p:nvPr/>
        </p:nvSpPr>
        <p:spPr>
          <a:xfrm>
            <a:off x="2229206" y="-106619"/>
            <a:ext cx="7616403" cy="110597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norm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1200" cap="none" spc="0" baseline="0">
                <a:solidFill>
                  <a:srgbClr val="156082"/>
                </a:solidFill>
                <a:uFillTx/>
                <a:latin typeface="Aptos Display"/>
                <a:ea typeface="Lato Medium"/>
                <a:cs typeface="Lato Medium"/>
              </a:rPr>
              <a:t>Thank you to our</a:t>
            </a:r>
            <a:r>
              <a:rPr lang="en-US" sz="3600" b="1" i="0" u="none" strike="noStrike" kern="1200" cap="none" spc="0" baseline="0">
                <a:solidFill>
                  <a:srgbClr val="071420"/>
                </a:solidFill>
                <a:uFillTx/>
                <a:latin typeface="Aptos Display"/>
                <a:ea typeface="Lato Medium"/>
                <a:cs typeface="Lato Medium"/>
              </a:rPr>
              <a:t> </a:t>
            </a:r>
            <a:r>
              <a:rPr lang="en-US" sz="3600" b="1" i="0" u="none" strike="noStrike" kern="1200" cap="none" spc="0" baseline="0">
                <a:solidFill>
                  <a:srgbClr val="196B24"/>
                </a:solidFill>
                <a:uFillTx/>
                <a:latin typeface="Aptos Display"/>
                <a:ea typeface="Lato Medium"/>
                <a:cs typeface="Lato Medium"/>
              </a:rPr>
              <a:t>Funders:</a:t>
            </a:r>
            <a:endParaRPr lang="en-US" sz="3600" b="1" i="0" u="none" strike="noStrike" kern="1200" cap="none" spc="0" baseline="0">
              <a:solidFill>
                <a:srgbClr val="196B24"/>
              </a:solidFill>
              <a:uFillTx/>
              <a:latin typeface="Aptos Display"/>
              <a:ea typeface="Lato Medium" pitchFamily="34"/>
              <a:cs typeface="Lato Medium" pitchFamily="34"/>
            </a:endParaRPr>
          </a:p>
        </p:txBody>
      </p:sp>
      <p:pic>
        <p:nvPicPr>
          <p:cNvPr id="6" name="Picture 8" descr="IDPH | Protecting health, improving lives.">
            <a:extLst>
              <a:ext uri="{FF2B5EF4-FFF2-40B4-BE49-F238E27FC236}">
                <a16:creationId xmlns:a16="http://schemas.microsoft.com/office/drawing/2014/main" id="{124B32ED-E87C-67DD-749B-853CF99A742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167350" y="905786"/>
            <a:ext cx="2354488" cy="61883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Picture 4" descr="File:US CDC logo.svg - Wikimedia Commons">
            <a:extLst>
              <a:ext uri="{FF2B5EF4-FFF2-40B4-BE49-F238E27FC236}">
                <a16:creationId xmlns:a16="http://schemas.microsoft.com/office/drawing/2014/main" id="{D07E870D-02C4-BEAC-679F-BFB67CE5F22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751816" y="2321176"/>
            <a:ext cx="1185976" cy="94403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Picture 2" descr="Logo&#10;&#10;Description automatically generated">
            <a:extLst>
              <a:ext uri="{FF2B5EF4-FFF2-40B4-BE49-F238E27FC236}">
                <a16:creationId xmlns:a16="http://schemas.microsoft.com/office/drawing/2014/main" id="{ED1A7DA3-578F-D173-9D55-7A56146E31F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33907" y="821067"/>
            <a:ext cx="1076495" cy="104282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Picture 28" descr="Logo, company name&#10;&#10;Description automatically generated">
            <a:extLst>
              <a:ext uri="{FF2B5EF4-FFF2-40B4-BE49-F238E27FC236}">
                <a16:creationId xmlns:a16="http://schemas.microsoft.com/office/drawing/2014/main" id="{16E9CC90-B830-08D8-162C-D712B064577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8612248" y="2376306"/>
            <a:ext cx="1919618" cy="90038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F2E35FAD-23FE-9731-DC21-ACA433FCC5D6}"/>
              </a:ext>
            </a:extLst>
          </p:cNvPr>
          <p:cNvSpPr txBox="1"/>
          <p:nvPr/>
        </p:nvSpPr>
        <p:spPr>
          <a:xfrm>
            <a:off x="3237104" y="3431807"/>
            <a:ext cx="5306738" cy="59330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norm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1200" cap="none" spc="0" baseline="0">
                <a:solidFill>
                  <a:srgbClr val="196B24"/>
                </a:solidFill>
                <a:uFillTx/>
                <a:latin typeface="Aptos Display"/>
                <a:ea typeface="Lato Medium"/>
                <a:cs typeface="Lato Medium"/>
              </a:rPr>
              <a:t>Supporters:</a:t>
            </a:r>
            <a:endParaRPr lang="en-US" sz="3600" b="1" i="0" u="none" strike="noStrike" kern="1200" cap="none" spc="0" baseline="0">
              <a:solidFill>
                <a:srgbClr val="196B24"/>
              </a:solidFill>
              <a:uFillTx/>
              <a:latin typeface="Aptos Display"/>
              <a:ea typeface="Lato Medium" pitchFamily="34"/>
              <a:cs typeface="Lato Medium" pitchFamily="34"/>
            </a:endParaRPr>
          </a:p>
        </p:txBody>
      </p:sp>
      <p:pic>
        <p:nvPicPr>
          <p:cNvPr id="11" name="Picture 36">
            <a:extLst>
              <a:ext uri="{FF2B5EF4-FFF2-40B4-BE49-F238E27FC236}">
                <a16:creationId xmlns:a16="http://schemas.microsoft.com/office/drawing/2014/main" id="{E8D19722-E124-D4D0-91D5-464D136FB14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10239" y="5094369"/>
            <a:ext cx="2298490" cy="47119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2" name="Picture 38" descr="A picture containing text, sign&#10;&#10;Description automatically generated">
            <a:extLst>
              <a:ext uri="{FF2B5EF4-FFF2-40B4-BE49-F238E27FC236}">
                <a16:creationId xmlns:a16="http://schemas.microsoft.com/office/drawing/2014/main" id="{68AC6915-AFE2-144C-4EC1-0475A54C4D0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270887" y="4159989"/>
            <a:ext cx="1664902" cy="59804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3" name="Picture 41" descr="A picture containing icon&#10;&#10;Description automatically generated">
            <a:extLst>
              <a:ext uri="{FF2B5EF4-FFF2-40B4-BE49-F238E27FC236}">
                <a16:creationId xmlns:a16="http://schemas.microsoft.com/office/drawing/2014/main" id="{07061DE5-6775-AB1A-CB4B-EC07FE5F5B4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11346" y="4258488"/>
            <a:ext cx="1904996" cy="47624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4" name="Picture 1" descr="A blue and red logo&#10;&#10;Description automatically generated">
            <a:extLst>
              <a:ext uri="{FF2B5EF4-FFF2-40B4-BE49-F238E27FC236}">
                <a16:creationId xmlns:a16="http://schemas.microsoft.com/office/drawing/2014/main" id="{4AAF4CC7-0609-2D8E-0D97-27C9A5EC83FE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94129" y="2316915"/>
            <a:ext cx="2369301" cy="73909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5" name="TextBox 9">
            <a:extLst>
              <a:ext uri="{FF2B5EF4-FFF2-40B4-BE49-F238E27FC236}">
                <a16:creationId xmlns:a16="http://schemas.microsoft.com/office/drawing/2014/main" id="{7BA60053-EAF8-C076-874B-F61C39F72DF3}"/>
              </a:ext>
            </a:extLst>
          </p:cNvPr>
          <p:cNvSpPr txBox="1"/>
          <p:nvPr/>
        </p:nvSpPr>
        <p:spPr>
          <a:xfrm>
            <a:off x="8753276" y="1937192"/>
            <a:ext cx="2225613" cy="43088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1" i="0" u="none" strike="noStrike" kern="1200" cap="none" spc="0" baseline="0">
                <a:solidFill>
                  <a:srgbClr val="156082"/>
                </a:solidFill>
                <a:uFillTx/>
                <a:latin typeface="Aptos Display"/>
                <a:ea typeface="Lato Medium"/>
                <a:cs typeface="Lato Medium"/>
              </a:rPr>
              <a:t>CME Provider</a:t>
            </a:r>
          </a:p>
        </p:txBody>
      </p:sp>
      <p:pic>
        <p:nvPicPr>
          <p:cNvPr id="16" name="Picture 45" descr="Logo, company name&#10;&#10;Description automatically generated">
            <a:extLst>
              <a:ext uri="{FF2B5EF4-FFF2-40B4-BE49-F238E27FC236}">
                <a16:creationId xmlns:a16="http://schemas.microsoft.com/office/drawing/2014/main" id="{5EB3DC41-ADA4-6086-DD95-CF30634F373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58689" y="5995025"/>
            <a:ext cx="1644072" cy="54416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7" name="Picture 46" descr="Logo&#10;&#10;Description automatically generated">
            <a:extLst>
              <a:ext uri="{FF2B5EF4-FFF2-40B4-BE49-F238E27FC236}">
                <a16:creationId xmlns:a16="http://schemas.microsoft.com/office/drawing/2014/main" id="{62294A81-2538-2F86-EF9E-3659D0FF57F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751649" y="5827388"/>
            <a:ext cx="1432416" cy="62596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8" name="Picture 20" descr="A purple text on a white background&#10;&#10;Description automatically generated">
            <a:extLst>
              <a:ext uri="{FF2B5EF4-FFF2-40B4-BE49-F238E27FC236}">
                <a16:creationId xmlns:a16="http://schemas.microsoft.com/office/drawing/2014/main" id="{0820E686-D317-B0DA-68F8-DBFD0EA82F2E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750667" y="5994934"/>
            <a:ext cx="2283128" cy="53834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9" name="Picture 11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ACC2A17C-F535-202A-9CDC-4346284CEC6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817519" y="2261091"/>
            <a:ext cx="1150872" cy="85968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0" name="Picture 17" descr="A blue cross and a blue shield&#10;&#10;Description automatically generated">
            <a:extLst>
              <a:ext uri="{FF2B5EF4-FFF2-40B4-BE49-F238E27FC236}">
                <a16:creationId xmlns:a16="http://schemas.microsoft.com/office/drawing/2014/main" id="{6DFAE415-58AC-47E2-0819-50769D21252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509769" y="816321"/>
            <a:ext cx="1766501" cy="84938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1" name="Picture 22">
            <a:extLst>
              <a:ext uri="{FF2B5EF4-FFF2-40B4-BE49-F238E27FC236}">
                <a16:creationId xmlns:a16="http://schemas.microsoft.com/office/drawing/2014/main" id="{5205DDFA-7B42-9C3E-6FBD-8B36A48B05F5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74910" y="921203"/>
            <a:ext cx="1393783" cy="94527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2" name="Picture 23" descr="A blue logo with a tree and text&#10;&#10;Description automatically generated">
            <a:extLst>
              <a:ext uri="{FF2B5EF4-FFF2-40B4-BE49-F238E27FC236}">
                <a16:creationId xmlns:a16="http://schemas.microsoft.com/office/drawing/2014/main" id="{9451147F-CE18-87DF-ECE3-656C1816284A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24908" y="5740703"/>
            <a:ext cx="2506909" cy="8005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3" name="Picture 25" descr="A logo with blue wings&#10;&#10;Description automatically generated">
            <a:extLst>
              <a:ext uri="{FF2B5EF4-FFF2-40B4-BE49-F238E27FC236}">
                <a16:creationId xmlns:a16="http://schemas.microsoft.com/office/drawing/2014/main" id="{8BBD4720-756C-5EAF-D826-0C2A9B752EE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074045" y="4930545"/>
            <a:ext cx="2310313" cy="80690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4" name="Picture 29" descr="A blue and white logo&#10;&#10;Description automatically generated">
            <a:extLst>
              <a:ext uri="{FF2B5EF4-FFF2-40B4-BE49-F238E27FC236}">
                <a16:creationId xmlns:a16="http://schemas.microsoft.com/office/drawing/2014/main" id="{2CCE0E9C-D528-F7DA-FC3F-19B5682CC9E8}"/>
              </a:ext>
            </a:extLst>
          </p:cNvPr>
          <p:cNvPicPr>
            <a:picLocks noChangeAspect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15371" y="4197891"/>
            <a:ext cx="2172349" cy="59202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5" name="Picture 31" descr="A logo of a child&#10;&#10;Description automatically generated">
            <a:extLst>
              <a:ext uri="{FF2B5EF4-FFF2-40B4-BE49-F238E27FC236}">
                <a16:creationId xmlns:a16="http://schemas.microsoft.com/office/drawing/2014/main" id="{7D7B9141-1EDF-5488-89FF-08F9E6A6DF59}"/>
              </a:ext>
            </a:extLst>
          </p:cNvPr>
          <p:cNvPicPr>
            <a:picLocks noChangeAspect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62543" y="4139708"/>
            <a:ext cx="870033" cy="71313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6" name="Picture 33" descr="A blue logo with a black background&#10;&#10;Description automatically generated">
            <a:extLst>
              <a:ext uri="{FF2B5EF4-FFF2-40B4-BE49-F238E27FC236}">
                <a16:creationId xmlns:a16="http://schemas.microsoft.com/office/drawing/2014/main" id="{D038C8D8-2395-F426-1671-B18BE71DBDEF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940085" y="4931112"/>
            <a:ext cx="877074" cy="86257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7" name="Picture 41" descr="A close-up of a logo&#10;&#10;Description automatically generated">
            <a:extLst>
              <a:ext uri="{FF2B5EF4-FFF2-40B4-BE49-F238E27FC236}">
                <a16:creationId xmlns:a16="http://schemas.microsoft.com/office/drawing/2014/main" id="{24FCADD1-7BE8-F70A-AFC6-9FE7B5D15163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3949476" y="4930691"/>
            <a:ext cx="1865065" cy="86813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8" name="Freeform 23">
            <a:extLst>
              <a:ext uri="{FF2B5EF4-FFF2-40B4-BE49-F238E27FC236}">
                <a16:creationId xmlns:a16="http://schemas.microsoft.com/office/drawing/2014/main" id="{04824511-F5EF-FC52-40CE-7ED07787EDE7}"/>
              </a:ext>
            </a:extLst>
          </p:cNvPr>
          <p:cNvSpPr/>
          <p:nvPr/>
        </p:nvSpPr>
        <p:spPr>
          <a:xfrm>
            <a:off x="10918310" y="-29736"/>
            <a:ext cx="1271107" cy="635553"/>
          </a:xfrm>
          <a:custGeom>
            <a:avLst/>
            <a:gdLst>
              <a:gd name="f0" fmla="val w"/>
              <a:gd name="f1" fmla="val h"/>
              <a:gd name="f2" fmla="val 0"/>
              <a:gd name="f3" fmla="val 1906662"/>
              <a:gd name="f4" fmla="val 953331"/>
              <a:gd name="f5" fmla="*/ f0 1 1906662"/>
              <a:gd name="f6" fmla="*/ f1 1 953331"/>
              <a:gd name="f7" fmla="+- f4 0 f2"/>
              <a:gd name="f8" fmla="+- f3 0 f2"/>
              <a:gd name="f9" fmla="*/ f8 1 1906662"/>
              <a:gd name="f10" fmla="*/ f7 1 953331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906662" h="953331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2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0">
            <a:extLst>
              <a:ext uri="{FF2B5EF4-FFF2-40B4-BE49-F238E27FC236}">
                <a16:creationId xmlns:a16="http://schemas.microsoft.com/office/drawing/2014/main" id="{1A0913E7-DC84-F852-0DEE-4D839E816AA2}"/>
              </a:ext>
            </a:extLst>
          </p:cNvPr>
          <p:cNvSpPr/>
          <p:nvPr/>
        </p:nvSpPr>
        <p:spPr>
          <a:xfrm>
            <a:off x="7193465" y="-15371"/>
            <a:ext cx="5010829" cy="1583173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pic>
        <p:nvPicPr>
          <p:cNvPr id="3" name="Picture 3">
            <a:extLst>
              <a:ext uri="{FF2B5EF4-FFF2-40B4-BE49-F238E27FC236}">
                <a16:creationId xmlns:a16="http://schemas.microsoft.com/office/drawing/2014/main" id="{A81B0373-2811-0F5F-3ECF-25CF857B569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43000"/>
          </a:blip>
          <a:srcRect t="66338" b="1854"/>
          <a:stretch>
            <a:fillRect/>
          </a:stretch>
        </p:blipFill>
        <p:spPr>
          <a:xfrm>
            <a:off x="0" y="0"/>
            <a:ext cx="12191996" cy="68941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Freeform 4">
            <a:extLst>
              <a:ext uri="{FF2B5EF4-FFF2-40B4-BE49-F238E27FC236}">
                <a16:creationId xmlns:a16="http://schemas.microsoft.com/office/drawing/2014/main" id="{A5C0F740-A61B-56F0-241D-94B0EB73D603}"/>
              </a:ext>
            </a:extLst>
          </p:cNvPr>
          <p:cNvSpPr/>
          <p:nvPr/>
        </p:nvSpPr>
        <p:spPr>
          <a:xfrm rot="5400013">
            <a:off x="23308" y="-81400"/>
            <a:ext cx="6930191" cy="6930191"/>
          </a:xfrm>
          <a:custGeom>
            <a:avLst/>
            <a:gdLst>
              <a:gd name="f0" fmla="val w"/>
              <a:gd name="f1" fmla="val h"/>
              <a:gd name="f2" fmla="val 0"/>
              <a:gd name="f3" fmla="val 10395294"/>
              <a:gd name="f4" fmla="*/ f0 1 10395294"/>
              <a:gd name="f5" fmla="*/ f1 1 10395294"/>
              <a:gd name="f6" fmla="+- f3 0 f2"/>
              <a:gd name="f7" fmla="*/ f6 1 10395294"/>
              <a:gd name="f8" fmla="*/ f2 1 f7"/>
              <a:gd name="f9" fmla="*/ f3 1 f7"/>
              <a:gd name="f10" fmla="*/ f8 f4 1"/>
              <a:gd name="f11" fmla="*/ f9 f4 1"/>
              <a:gd name="f12" fmla="*/ f9 f5 1"/>
              <a:gd name="f13" fmla="*/ f8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" t="f13" r="f11" b="f12"/>
            <a:pathLst>
              <a:path w="10395294" h="10395294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5" name="AutoShape 6">
            <a:extLst>
              <a:ext uri="{FF2B5EF4-FFF2-40B4-BE49-F238E27FC236}">
                <a16:creationId xmlns:a16="http://schemas.microsoft.com/office/drawing/2014/main" id="{265B97FB-5FB1-AE33-8F58-E172601CDE7A}"/>
              </a:ext>
            </a:extLst>
          </p:cNvPr>
          <p:cNvSpPr/>
          <p:nvPr/>
        </p:nvSpPr>
        <p:spPr>
          <a:xfrm>
            <a:off x="10181149" y="348834"/>
            <a:ext cx="1562069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*/ f7 f0 1"/>
              <a:gd name="f13" fmla="*/ f8 f0 1"/>
              <a:gd name="f14" fmla="?: f9 f3 1"/>
              <a:gd name="f15" fmla="?: f10 f4 1"/>
              <a:gd name="f16" fmla="?: f11 f5 1"/>
              <a:gd name="f17" fmla="*/ f12 1 f2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+- f17 0 f1"/>
              <a:gd name="f24" fmla="+- f18 0 f1"/>
              <a:gd name="f25" fmla="min f20 f19"/>
              <a:gd name="f26" fmla="*/ f21 1 f16"/>
              <a:gd name="f27" fmla="*/ f22 1 f16"/>
              <a:gd name="f28" fmla="val f26"/>
              <a:gd name="f29" fmla="val f27"/>
              <a:gd name="f30" fmla="*/ f6 f25 1"/>
              <a:gd name="f31" fmla="*/ f28 f25 1"/>
              <a:gd name="f32" fmla="*/ f2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0" y="f30"/>
              </a:cxn>
              <a:cxn ang="f24">
                <a:pos x="f31" y="f32"/>
              </a:cxn>
            </a:cxnLst>
            <a:rect l="f30" t="f30" r="f31" b="f32"/>
            <a:pathLst>
              <a:path>
                <a:moveTo>
                  <a:pt x="f30" y="f30"/>
                </a:moveTo>
                <a:lnTo>
                  <a:pt x="f31" y="f32"/>
                </a:lnTo>
              </a:path>
            </a:pathLst>
          </a:custGeom>
          <a:noFill/>
          <a:ln w="47621" cap="flat">
            <a:solidFill>
              <a:srgbClr val="7F895E"/>
            </a:solidFill>
            <a:custDash>
              <a:ds d="100000" sp="100000"/>
            </a:custDash>
            <a:miter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grpSp>
        <p:nvGrpSpPr>
          <p:cNvPr id="6" name="Group 7">
            <a:extLst>
              <a:ext uri="{FF2B5EF4-FFF2-40B4-BE49-F238E27FC236}">
                <a16:creationId xmlns:a16="http://schemas.microsoft.com/office/drawing/2014/main" id="{B251247D-42CC-3086-12C5-10B7BD98006D}"/>
              </a:ext>
            </a:extLst>
          </p:cNvPr>
          <p:cNvGrpSpPr/>
          <p:nvPr/>
        </p:nvGrpSpPr>
        <p:grpSpPr>
          <a:xfrm>
            <a:off x="185760" y="1929201"/>
            <a:ext cx="5432404" cy="2015730"/>
            <a:chOff x="185760" y="1929201"/>
            <a:chExt cx="5432404" cy="2015730"/>
          </a:xfrm>
        </p:grpSpPr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8BE1FF23-6580-3412-08EE-DC0B1B09F895}"/>
                </a:ext>
              </a:extLst>
            </p:cNvPr>
            <p:cNvSpPr/>
            <p:nvPr/>
          </p:nvSpPr>
          <p:spPr>
            <a:xfrm>
              <a:off x="185760" y="1929201"/>
              <a:ext cx="5432404" cy="2015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5620"/>
                <a:gd name="f4" fmla="val 597826"/>
                <a:gd name="f5" fmla="val 1802420"/>
                <a:gd name="f6" fmla="val 1914645"/>
                <a:gd name="f7" fmla="val 133828"/>
                <a:gd name="f8" fmla="val 298913"/>
                <a:gd name="f9" fmla="val 463998"/>
                <a:gd name="f10" fmla="val 203200"/>
                <a:gd name="f11" fmla="val 90976"/>
                <a:gd name="f12" fmla="*/ f0 1 2005620"/>
                <a:gd name="f13" fmla="*/ f1 1 597826"/>
                <a:gd name="f14" fmla="+- f4 0 f2"/>
                <a:gd name="f15" fmla="+- f3 0 f2"/>
                <a:gd name="f16" fmla="*/ f15 1 2005620"/>
                <a:gd name="f17" fmla="*/ f14 1 59782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005620" h="597826">
                  <a:moveTo>
                    <a:pt x="f5" y="f2"/>
                  </a:moveTo>
                  <a:cubicBezTo>
                    <a:pt x="f6" y="f2"/>
                    <a:pt x="f3" y="f7"/>
                    <a:pt x="f3" y="f8"/>
                  </a:cubicBezTo>
                  <a:cubicBezTo>
                    <a:pt x="f3" y="f9"/>
                    <a:pt x="f6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2" y="f9"/>
                    <a:pt x="f2" y="f8"/>
                  </a:cubicBezTo>
                  <a:cubicBezTo>
                    <a:pt x="f2" y="f7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ADA7C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  <p:sp>
          <p:nvSpPr>
            <p:cNvPr id="8" name="TextBox 9">
              <a:extLst>
                <a:ext uri="{FF2B5EF4-FFF2-40B4-BE49-F238E27FC236}">
                  <a16:creationId xmlns:a16="http://schemas.microsoft.com/office/drawing/2014/main" id="{72E6572B-2043-63D6-BA31-44D4DA031D92}"/>
                </a:ext>
              </a:extLst>
            </p:cNvPr>
            <p:cNvSpPr txBox="1"/>
            <p:nvPr/>
          </p:nvSpPr>
          <p:spPr>
            <a:xfrm>
              <a:off x="439762" y="2077224"/>
              <a:ext cx="4921392" cy="175294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1" compatLnSpc="1">
              <a:noAutofit/>
            </a:bodyPr>
            <a:lstStyle/>
            <a:p>
              <a:pPr marL="0" marR="0" lvl="0" indent="0" algn="ctr" defTabSz="609539" rtl="0" fontAlgn="auto" hangingPunct="1">
                <a:lnSpc>
                  <a:spcPts val="3825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500" b="1" i="0" u="none" strike="noStrike" kern="1200" cap="none" spc="0" baseline="0">
                  <a:solidFill>
                    <a:srgbClr val="000000"/>
                  </a:solidFill>
                  <a:uFillTx/>
                  <a:latin typeface="Canva Sans Bold"/>
                  <a:ea typeface="Canva Sans Bold"/>
                  <a:cs typeface="Canva Sans Bold"/>
                </a:rPr>
                <a:t>What are the two most meaningful things you learned today?</a:t>
              </a:r>
            </a:p>
          </p:txBody>
        </p:sp>
      </p:grpSp>
      <p:grpSp>
        <p:nvGrpSpPr>
          <p:cNvPr id="9" name="Group 10">
            <a:extLst>
              <a:ext uri="{FF2B5EF4-FFF2-40B4-BE49-F238E27FC236}">
                <a16:creationId xmlns:a16="http://schemas.microsoft.com/office/drawing/2014/main" id="{8A55C777-92AD-A7DF-9214-5E0F51B672AD}"/>
              </a:ext>
            </a:extLst>
          </p:cNvPr>
          <p:cNvGrpSpPr/>
          <p:nvPr/>
        </p:nvGrpSpPr>
        <p:grpSpPr>
          <a:xfrm>
            <a:off x="6290166" y="1923083"/>
            <a:ext cx="5742843" cy="2043958"/>
            <a:chOff x="6290166" y="1923083"/>
            <a:chExt cx="5742843" cy="2043958"/>
          </a:xfrm>
        </p:grpSpPr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07E9B2C2-705C-F383-9699-B753434D3AAE}"/>
                </a:ext>
              </a:extLst>
            </p:cNvPr>
            <p:cNvSpPr/>
            <p:nvPr/>
          </p:nvSpPr>
          <p:spPr>
            <a:xfrm>
              <a:off x="6290166" y="1923083"/>
              <a:ext cx="5742843" cy="20439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5620"/>
                <a:gd name="f4" fmla="val 597826"/>
                <a:gd name="f5" fmla="val 1802420"/>
                <a:gd name="f6" fmla="val 1914645"/>
                <a:gd name="f7" fmla="val 133828"/>
                <a:gd name="f8" fmla="val 298913"/>
                <a:gd name="f9" fmla="val 463998"/>
                <a:gd name="f10" fmla="val 203200"/>
                <a:gd name="f11" fmla="val 90976"/>
                <a:gd name="f12" fmla="*/ f0 1 2005620"/>
                <a:gd name="f13" fmla="*/ f1 1 597826"/>
                <a:gd name="f14" fmla="+- f4 0 f2"/>
                <a:gd name="f15" fmla="+- f3 0 f2"/>
                <a:gd name="f16" fmla="*/ f15 1 2005620"/>
                <a:gd name="f17" fmla="*/ f14 1 59782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005620" h="597826">
                  <a:moveTo>
                    <a:pt x="f5" y="f2"/>
                  </a:moveTo>
                  <a:cubicBezTo>
                    <a:pt x="f6" y="f2"/>
                    <a:pt x="f3" y="f7"/>
                    <a:pt x="f3" y="f8"/>
                  </a:cubicBezTo>
                  <a:cubicBezTo>
                    <a:pt x="f3" y="f9"/>
                    <a:pt x="f6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2" y="f9"/>
                    <a:pt x="f2" y="f8"/>
                  </a:cubicBezTo>
                  <a:cubicBezTo>
                    <a:pt x="f2" y="f7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ADA7C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Arial"/>
              </a:endParaRPr>
            </a:p>
          </p:txBody>
        </p:sp>
        <p:sp>
          <p:nvSpPr>
            <p:cNvPr id="11" name="TextBox 12">
              <a:extLst>
                <a:ext uri="{FF2B5EF4-FFF2-40B4-BE49-F238E27FC236}">
                  <a16:creationId xmlns:a16="http://schemas.microsoft.com/office/drawing/2014/main" id="{16D6249E-0504-0FA2-ADB3-12AD7C2E9658}"/>
                </a:ext>
              </a:extLst>
            </p:cNvPr>
            <p:cNvSpPr txBox="1"/>
            <p:nvPr/>
          </p:nvSpPr>
          <p:spPr>
            <a:xfrm>
              <a:off x="6553577" y="2078632"/>
              <a:ext cx="5216030" cy="175294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1" compatLnSpc="1">
              <a:noAutofit/>
            </a:bodyPr>
            <a:lstStyle/>
            <a:p>
              <a:pPr marL="0" marR="0" lvl="0" indent="0" algn="ctr" defTabSz="609539" rtl="0" fontAlgn="auto" hangingPunct="1">
                <a:lnSpc>
                  <a:spcPts val="3825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500" b="1" i="0" u="none" strike="noStrike" kern="1200" cap="none" spc="0" baseline="0">
                  <a:solidFill>
                    <a:srgbClr val="000000"/>
                  </a:solidFill>
                  <a:uFillTx/>
                  <a:latin typeface="Canva Sans Bold"/>
                  <a:ea typeface="Canva Sans Bold"/>
                  <a:cs typeface="Canva Sans Bold"/>
                </a:rPr>
                <a:t>What is one thing you can commit to work towards tomorrow or next week?</a:t>
              </a:r>
            </a:p>
          </p:txBody>
        </p:sp>
      </p:grpSp>
      <p:sp>
        <p:nvSpPr>
          <p:cNvPr id="12" name="Freeform 13">
            <a:extLst>
              <a:ext uri="{FF2B5EF4-FFF2-40B4-BE49-F238E27FC236}">
                <a16:creationId xmlns:a16="http://schemas.microsoft.com/office/drawing/2014/main" id="{B5B6DDF3-55CC-A618-10A5-A3A94AD8C5D5}"/>
              </a:ext>
            </a:extLst>
          </p:cNvPr>
          <p:cNvSpPr/>
          <p:nvPr/>
        </p:nvSpPr>
        <p:spPr>
          <a:xfrm>
            <a:off x="3990277" y="4103571"/>
            <a:ext cx="3725905" cy="2743200"/>
          </a:xfrm>
          <a:custGeom>
            <a:avLst/>
            <a:gdLst>
              <a:gd name="f0" fmla="val w"/>
              <a:gd name="f1" fmla="val h"/>
              <a:gd name="f2" fmla="val 0"/>
              <a:gd name="f3" fmla="val 5588862"/>
              <a:gd name="f4" fmla="val 4114800"/>
              <a:gd name="f5" fmla="val 5588863"/>
              <a:gd name="f6" fmla="*/ f0 1 5588862"/>
              <a:gd name="f7" fmla="*/ f1 1 4114800"/>
              <a:gd name="f8" fmla="+- f4 0 f2"/>
              <a:gd name="f9" fmla="+- f3 0 f2"/>
              <a:gd name="f10" fmla="*/ f9 1 5588862"/>
              <a:gd name="f11" fmla="*/ f8 1 4114800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5588862" h="4114800">
                <a:moveTo>
                  <a:pt x="f2" y="f2"/>
                </a:moveTo>
                <a:lnTo>
                  <a:pt x="f5" y="f2"/>
                </a:lnTo>
                <a:lnTo>
                  <a:pt x="f5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3" name="TextBox 14">
            <a:extLst>
              <a:ext uri="{FF2B5EF4-FFF2-40B4-BE49-F238E27FC236}">
                <a16:creationId xmlns:a16="http://schemas.microsoft.com/office/drawing/2014/main" id="{2A14CBC6-3F77-DA75-0759-92B6F9F40B31}"/>
              </a:ext>
            </a:extLst>
          </p:cNvPr>
          <p:cNvSpPr txBox="1"/>
          <p:nvPr/>
        </p:nvSpPr>
        <p:spPr>
          <a:xfrm>
            <a:off x="182532" y="316354"/>
            <a:ext cx="8854930" cy="7694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609539" rtl="0" fontAlgn="auto" hangingPunct="1">
              <a:lnSpc>
                <a:spcPts val="598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RoxboroughCF Bold"/>
                <a:cs typeface="RoxboroughCF Bold"/>
              </a:rPr>
              <a:t>One Minute F2F Day 1 Reflection</a:t>
            </a:r>
            <a:endParaRPr lang="en-US" sz="5000" b="1" i="0" u="none" strike="noStrike" kern="1200" cap="none" spc="0" baseline="0">
              <a:solidFill>
                <a:srgbClr val="463A35"/>
              </a:solidFill>
              <a:uFillTx/>
              <a:latin typeface="Aptos"/>
              <a:ea typeface="RoxboroughCF Bold"/>
              <a:cs typeface="RoxboroughCF Bold"/>
            </a:endParaRPr>
          </a:p>
        </p:txBody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B816AEA2-8E84-C812-4BBA-9E56C0547DB9}"/>
              </a:ext>
            </a:extLst>
          </p:cNvPr>
          <p:cNvSpPr/>
          <p:nvPr/>
        </p:nvSpPr>
        <p:spPr>
          <a:xfrm rot="21077566" flipH="1">
            <a:off x="36063" y="4332007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5" name="Freeform 4">
            <a:extLst>
              <a:ext uri="{FF2B5EF4-FFF2-40B4-BE49-F238E27FC236}">
                <a16:creationId xmlns:a16="http://schemas.microsoft.com/office/drawing/2014/main" id="{A03DC992-1589-F357-BB03-2F61D1D65678}"/>
              </a:ext>
            </a:extLst>
          </p:cNvPr>
          <p:cNvSpPr/>
          <p:nvPr/>
        </p:nvSpPr>
        <p:spPr>
          <a:xfrm rot="20924189">
            <a:off x="10434044" y="4154759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2592772"/>
              <a:gd name="f6" fmla="val 3742848"/>
              <a:gd name="f7" fmla="*/ f0 1 2592773"/>
              <a:gd name="f8" fmla="*/ f1 1 3742847"/>
              <a:gd name="f9" fmla="+- f4 0 f2"/>
              <a:gd name="f10" fmla="+- f3 0 f2"/>
              <a:gd name="f11" fmla="*/ f10 1 2592773"/>
              <a:gd name="f12" fmla="*/ f9 1 3742847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2592773" h="3742847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blipFill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5E535053-F119-0D71-D3C2-6481F1A5D125}"/>
              </a:ext>
            </a:extLst>
          </p:cNvPr>
          <p:cNvSpPr/>
          <p:nvPr/>
        </p:nvSpPr>
        <p:spPr>
          <a:xfrm rot="21348476">
            <a:off x="9937344" y="5861496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1">
    <p:bg>
      <p:bgPr>
        <a:solidFill>
          <a:srgbClr val="FE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6">
            <a:extLst>
              <a:ext uri="{FF2B5EF4-FFF2-40B4-BE49-F238E27FC236}">
                <a16:creationId xmlns:a16="http://schemas.microsoft.com/office/drawing/2014/main" id="{BC246E00-7FC4-CE88-C0AD-4336D68BBE73}"/>
              </a:ext>
            </a:extLst>
          </p:cNvPr>
          <p:cNvSpPr/>
          <p:nvPr/>
        </p:nvSpPr>
        <p:spPr>
          <a:xfrm>
            <a:off x="7166335" y="0"/>
            <a:ext cx="5035829" cy="1568168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B973F2D-BCD3-D5A0-778E-43753FD5A510}"/>
              </a:ext>
            </a:extLst>
          </p:cNvPr>
          <p:cNvGrpSpPr/>
          <p:nvPr/>
        </p:nvGrpSpPr>
        <p:grpSpPr>
          <a:xfrm>
            <a:off x="6163878" y="152403"/>
            <a:ext cx="3373294" cy="3199668"/>
            <a:chOff x="6163878" y="152403"/>
            <a:chExt cx="3373294" cy="319966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21A9D3F-6CF2-DA99-48C0-FED382BF521E}"/>
                </a:ext>
              </a:extLst>
            </p:cNvPr>
            <p:cNvSpPr/>
            <p:nvPr/>
          </p:nvSpPr>
          <p:spPr>
            <a:xfrm>
              <a:off x="6163878" y="152403"/>
              <a:ext cx="3373294" cy="3199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2659"/>
                <a:gd name="f4" fmla="val 1264066"/>
                <a:gd name="f5" fmla="*/ f0 1 1332659"/>
                <a:gd name="f6" fmla="*/ f1 1 1264066"/>
                <a:gd name="f7" fmla="+- f4 0 f2"/>
                <a:gd name="f8" fmla="+- f3 0 f2"/>
                <a:gd name="f9" fmla="*/ f8 1 1332659"/>
                <a:gd name="f10" fmla="*/ f7 1 1264066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32659" h="1264066">
                  <a:moveTo>
                    <a:pt x="f2" y="f2"/>
                  </a:moveTo>
                  <a:lnTo>
                    <a:pt x="f3" y="f2"/>
                  </a:lnTo>
                  <a:lnTo>
                    <a:pt x="f3" y="f4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BEEB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D1883F2-9960-A785-1D43-E63EC350E951}"/>
                </a:ext>
              </a:extLst>
            </p:cNvPr>
            <p:cNvSpPr txBox="1"/>
            <p:nvPr/>
          </p:nvSpPr>
          <p:spPr>
            <a:xfrm>
              <a:off x="6163878" y="152403"/>
              <a:ext cx="3373294" cy="3199668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1" compatLnSpc="1">
              <a:noAutofit/>
            </a:bodyPr>
            <a:lstStyle/>
            <a:p>
              <a:pPr marL="0" marR="0" lvl="0" indent="0" algn="ctr" defTabSz="609539" rtl="0" fontAlgn="auto" hangingPunct="1">
                <a:lnSpc>
                  <a:spcPts val="181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6" name="Freeform 5">
            <a:extLst>
              <a:ext uri="{FF2B5EF4-FFF2-40B4-BE49-F238E27FC236}">
                <a16:creationId xmlns:a16="http://schemas.microsoft.com/office/drawing/2014/main" id="{B95540B4-4E6F-F30A-5FEF-A9622995C347}"/>
              </a:ext>
            </a:extLst>
          </p:cNvPr>
          <p:cNvSpPr/>
          <p:nvPr/>
        </p:nvSpPr>
        <p:spPr>
          <a:xfrm>
            <a:off x="6260110" y="252923"/>
            <a:ext cx="3151004" cy="2979032"/>
          </a:xfrm>
          <a:custGeom>
            <a:avLst/>
            <a:gdLst>
              <a:gd name="f0" fmla="val w"/>
              <a:gd name="f1" fmla="val h"/>
              <a:gd name="f2" fmla="val 0"/>
              <a:gd name="f3" fmla="val 4726509"/>
              <a:gd name="f4" fmla="val 4468553"/>
              <a:gd name="f5" fmla="val 4726508"/>
              <a:gd name="f6" fmla="val 4468554"/>
              <a:gd name="f7" fmla="*/ f0 1 4726509"/>
              <a:gd name="f8" fmla="*/ f1 1 4468553"/>
              <a:gd name="f9" fmla="+- f4 0 f2"/>
              <a:gd name="f10" fmla="+- f3 0 f2"/>
              <a:gd name="f11" fmla="*/ f10 1 4726509"/>
              <a:gd name="f12" fmla="*/ f9 1 4468553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4726509" h="4468553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blipFill>
            <a:blip r:embed="rId2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CFC385F-088E-B8A5-575A-4A144F7A2087}"/>
              </a:ext>
            </a:extLst>
          </p:cNvPr>
          <p:cNvGrpSpPr/>
          <p:nvPr/>
        </p:nvGrpSpPr>
        <p:grpSpPr>
          <a:xfrm>
            <a:off x="9607024" y="1328348"/>
            <a:ext cx="2531159" cy="3400708"/>
            <a:chOff x="9607024" y="1328348"/>
            <a:chExt cx="2531159" cy="3400708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7F26525-783A-F111-0C45-EF084497808D}"/>
                </a:ext>
              </a:extLst>
            </p:cNvPr>
            <p:cNvSpPr/>
            <p:nvPr/>
          </p:nvSpPr>
          <p:spPr>
            <a:xfrm>
              <a:off x="9607024" y="1328348"/>
              <a:ext cx="2531159" cy="3400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9965"/>
                <a:gd name="f4" fmla="val 1343489"/>
                <a:gd name="f5" fmla="*/ f0 1 999965"/>
                <a:gd name="f6" fmla="*/ f1 1 1343489"/>
                <a:gd name="f7" fmla="+- f4 0 f2"/>
                <a:gd name="f8" fmla="+- f3 0 f2"/>
                <a:gd name="f9" fmla="*/ f8 1 999965"/>
                <a:gd name="f10" fmla="*/ f7 1 1343489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999965" h="1343489">
                  <a:moveTo>
                    <a:pt x="f2" y="f2"/>
                  </a:moveTo>
                  <a:lnTo>
                    <a:pt x="f3" y="f2"/>
                  </a:lnTo>
                  <a:lnTo>
                    <a:pt x="f3" y="f4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BEEB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56C5E6C-9781-5962-8EB9-CDEBDCDA5FCE}"/>
                </a:ext>
              </a:extLst>
            </p:cNvPr>
            <p:cNvSpPr txBox="1"/>
            <p:nvPr/>
          </p:nvSpPr>
          <p:spPr>
            <a:xfrm>
              <a:off x="9607024" y="1328348"/>
              <a:ext cx="2531159" cy="3400708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1" compatLnSpc="1">
              <a:noAutofit/>
            </a:bodyPr>
            <a:lstStyle/>
            <a:p>
              <a:pPr marL="0" marR="0" lvl="0" indent="0" algn="ctr" defTabSz="609539" rtl="0" fontAlgn="auto" hangingPunct="1">
                <a:lnSpc>
                  <a:spcPts val="181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10" name="Freeform 9">
            <a:extLst>
              <a:ext uri="{FF2B5EF4-FFF2-40B4-BE49-F238E27FC236}">
                <a16:creationId xmlns:a16="http://schemas.microsoft.com/office/drawing/2014/main" id="{8679BC53-8A18-AC56-4BC3-FA47B16F546A}"/>
              </a:ext>
            </a:extLst>
          </p:cNvPr>
          <p:cNvSpPr/>
          <p:nvPr/>
        </p:nvSpPr>
        <p:spPr>
          <a:xfrm>
            <a:off x="9707471" y="1446900"/>
            <a:ext cx="2305677" cy="3150537"/>
          </a:xfrm>
          <a:custGeom>
            <a:avLst/>
            <a:gdLst>
              <a:gd name="f0" fmla="val w"/>
              <a:gd name="f1" fmla="val h"/>
              <a:gd name="f2" fmla="val 0"/>
              <a:gd name="f3" fmla="val 3384772"/>
              <a:gd name="f4" fmla="val 4744242"/>
              <a:gd name="f5" fmla="val 4744243"/>
              <a:gd name="f6" fmla="*/ f0 1 3384772"/>
              <a:gd name="f7" fmla="*/ f1 1 4744242"/>
              <a:gd name="f8" fmla="+- f4 0 f2"/>
              <a:gd name="f9" fmla="+- f3 0 f2"/>
              <a:gd name="f10" fmla="*/ f9 1 3384772"/>
              <a:gd name="f11" fmla="*/ f8 1 4744242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3384772" h="4744242">
                <a:moveTo>
                  <a:pt x="f2" y="f2"/>
                </a:moveTo>
                <a:lnTo>
                  <a:pt x="f3" y="f2"/>
                </a:lnTo>
                <a:lnTo>
                  <a:pt x="f3" y="f5"/>
                </a:lnTo>
                <a:lnTo>
                  <a:pt x="f2" y="f5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F1B2E8-9DF6-98C2-8E76-DF5D8D1ED19A}"/>
              </a:ext>
            </a:extLst>
          </p:cNvPr>
          <p:cNvGrpSpPr/>
          <p:nvPr/>
        </p:nvGrpSpPr>
        <p:grpSpPr>
          <a:xfrm>
            <a:off x="6163878" y="3499061"/>
            <a:ext cx="3373294" cy="3199668"/>
            <a:chOff x="6163878" y="3499061"/>
            <a:chExt cx="3373294" cy="3199668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EECAAB8-FF69-8853-8A91-E6481978D1B9}"/>
                </a:ext>
              </a:extLst>
            </p:cNvPr>
            <p:cNvSpPr/>
            <p:nvPr/>
          </p:nvSpPr>
          <p:spPr>
            <a:xfrm>
              <a:off x="6163878" y="3499061"/>
              <a:ext cx="3373294" cy="3199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2659"/>
                <a:gd name="f4" fmla="val 1264066"/>
                <a:gd name="f5" fmla="*/ f0 1 1332659"/>
                <a:gd name="f6" fmla="*/ f1 1 1264066"/>
                <a:gd name="f7" fmla="+- f4 0 f2"/>
                <a:gd name="f8" fmla="+- f3 0 f2"/>
                <a:gd name="f9" fmla="*/ f8 1 1332659"/>
                <a:gd name="f10" fmla="*/ f7 1 1264066"/>
                <a:gd name="f11" fmla="*/ f2 1 f9"/>
                <a:gd name="f12" fmla="*/ f3 1 f9"/>
                <a:gd name="f13" fmla="*/ f2 1 f10"/>
                <a:gd name="f14" fmla="*/ f4 1 f10"/>
                <a:gd name="f15" fmla="*/ f11 f5 1"/>
                <a:gd name="f16" fmla="*/ f12 f5 1"/>
                <a:gd name="f17" fmla="*/ f14 f6 1"/>
                <a:gd name="f18" fmla="*/ f13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32659" h="1264066">
                  <a:moveTo>
                    <a:pt x="f2" y="f2"/>
                  </a:moveTo>
                  <a:lnTo>
                    <a:pt x="f3" y="f2"/>
                  </a:lnTo>
                  <a:lnTo>
                    <a:pt x="f3" y="f4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BEEB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609539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8A63048-9202-5F63-3516-3BD005A91F18}"/>
                </a:ext>
              </a:extLst>
            </p:cNvPr>
            <p:cNvSpPr txBox="1"/>
            <p:nvPr/>
          </p:nvSpPr>
          <p:spPr>
            <a:xfrm>
              <a:off x="6163878" y="3499061"/>
              <a:ext cx="3373294" cy="3199668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33869" tIns="33869" rIns="33869" bIns="33869" anchor="ctr" anchorCtr="1" compatLnSpc="1">
              <a:noAutofit/>
            </a:bodyPr>
            <a:lstStyle/>
            <a:p>
              <a:pPr marL="0" marR="0" lvl="0" indent="0" algn="ctr" defTabSz="609539" rtl="0" fontAlgn="auto" hangingPunct="1">
                <a:lnSpc>
                  <a:spcPts val="181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800" b="0" i="0" u="none" strike="noStrike" kern="1200" cap="none" spc="0" baseline="0">
                <a:solidFill>
                  <a:srgbClr val="444C55"/>
                </a:solidFill>
                <a:uFillTx/>
                <a:latin typeface="Calibri"/>
              </a:endParaRPr>
            </a:p>
          </p:txBody>
        </p:sp>
      </p:grpSp>
      <p:sp>
        <p:nvSpPr>
          <p:cNvPr id="14" name="Freeform 13">
            <a:extLst>
              <a:ext uri="{FF2B5EF4-FFF2-40B4-BE49-F238E27FC236}">
                <a16:creationId xmlns:a16="http://schemas.microsoft.com/office/drawing/2014/main" id="{10F578B4-CFB5-6346-2C3E-CFE8691983C6}"/>
              </a:ext>
            </a:extLst>
          </p:cNvPr>
          <p:cNvSpPr/>
          <p:nvPr/>
        </p:nvSpPr>
        <p:spPr>
          <a:xfrm>
            <a:off x="6260110" y="3581403"/>
            <a:ext cx="3178481" cy="3034994"/>
          </a:xfrm>
          <a:custGeom>
            <a:avLst/>
            <a:gdLst>
              <a:gd name="f0" fmla="val w"/>
              <a:gd name="f1" fmla="val h"/>
              <a:gd name="f2" fmla="val 0"/>
              <a:gd name="f3" fmla="val 4767719"/>
              <a:gd name="f4" fmla="val 4552494"/>
              <a:gd name="f5" fmla="val 4767718"/>
              <a:gd name="f6" fmla="*/ f0 1 4767719"/>
              <a:gd name="f7" fmla="*/ f1 1 4552494"/>
              <a:gd name="f8" fmla="+- f4 0 f2"/>
              <a:gd name="f9" fmla="+- f3 0 f2"/>
              <a:gd name="f10" fmla="*/ f9 1 4767719"/>
              <a:gd name="f11" fmla="*/ f8 1 4552494"/>
              <a:gd name="f12" fmla="*/ f2 1 f10"/>
              <a:gd name="f13" fmla="*/ f3 1 f10"/>
              <a:gd name="f14" fmla="*/ f2 1 f11"/>
              <a:gd name="f15" fmla="*/ f4 1 f11"/>
              <a:gd name="f16" fmla="*/ f12 f6 1"/>
              <a:gd name="f17" fmla="*/ f13 f6 1"/>
              <a:gd name="f18" fmla="*/ f15 f7 1"/>
              <a:gd name="f19" fmla="*/ f14 f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" t="f19" r="f17" b="f18"/>
            <a:pathLst>
              <a:path w="4767719" h="4552494">
                <a:moveTo>
                  <a:pt x="f2" y="f2"/>
                </a:moveTo>
                <a:lnTo>
                  <a:pt x="f5" y="f2"/>
                </a:lnTo>
                <a:lnTo>
                  <a:pt x="f5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4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E98CB44-910E-FDAA-51CE-463C7253837C}"/>
              </a:ext>
            </a:extLst>
          </p:cNvPr>
          <p:cNvSpPr txBox="1"/>
          <p:nvPr/>
        </p:nvSpPr>
        <p:spPr>
          <a:xfrm>
            <a:off x="-1956" y="89794"/>
            <a:ext cx="5586353" cy="152204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402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1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 Bold"/>
                <a:cs typeface="Coco Gothic Bold"/>
              </a:rPr>
              <a:t>ILPQC Face-to-Face Meeting Neonatal Day </a:t>
            </a:r>
          </a:p>
          <a:p>
            <a:pPr marL="0" marR="0" lvl="0" indent="0" algn="ctr" defTabSz="609539" rtl="0" fontAlgn="auto" hangingPunct="1">
              <a:lnSpc>
                <a:spcPts val="402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5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Tomorrow at 9am!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86252D6-98D1-B946-C874-7B81394AFBA2}"/>
              </a:ext>
            </a:extLst>
          </p:cNvPr>
          <p:cNvSpPr txBox="1"/>
          <p:nvPr/>
        </p:nvSpPr>
        <p:spPr>
          <a:xfrm>
            <a:off x="171257" y="1638495"/>
            <a:ext cx="5998482" cy="51853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We have more amazing speakers and sessions including:</a:t>
            </a:r>
          </a:p>
          <a:p>
            <a:pPr marL="417825" marR="0" lvl="1" indent="-208912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An Audit of ESSI: </a:t>
            </a:r>
            <a:r>
              <a:rPr lang="en-US" sz="2200" b="0" i="0" u="none" strike="noStrike" kern="1200" cap="none" spc="0" baseline="0">
                <a:solidFill>
                  <a:srgbClr val="36A455"/>
                </a:solidFill>
                <a:uFillTx/>
                <a:latin typeface="Aptos"/>
                <a:ea typeface="Coco Gothic"/>
                <a:cs typeface="Coco Gothic"/>
              </a:rPr>
              <a:t>Progress and Lessons Learned</a:t>
            </a: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​</a:t>
            </a:r>
          </a:p>
          <a:p>
            <a:pPr marL="417825" marR="0" lvl="1" indent="-208912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Engaging Families in </a:t>
            </a:r>
            <a:r>
              <a:rPr lang="en-US" sz="2200" b="0" i="0" u="none" strike="noStrike" kern="1200" cap="none" spc="0" baseline="0">
                <a:solidFill>
                  <a:srgbClr val="36A455"/>
                </a:solidFill>
                <a:uFillTx/>
                <a:latin typeface="Aptos"/>
                <a:ea typeface="Coco Gothic"/>
                <a:cs typeface="Coco Gothic"/>
              </a:rPr>
              <a:t>Culturally Conscious Conversations</a:t>
            </a: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 About Social Determinants of Health</a:t>
            </a:r>
          </a:p>
          <a:p>
            <a:pPr marL="417825" marR="0" lvl="1" indent="-208912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Partnering with Parents: </a:t>
            </a:r>
            <a:r>
              <a:rPr lang="en-US" sz="2200" b="0" i="0" u="none" strike="noStrike" kern="1200" cap="none" spc="0" baseline="0">
                <a:solidFill>
                  <a:srgbClr val="36A455"/>
                </a:solidFill>
                <a:uFillTx/>
                <a:latin typeface="Aptos"/>
                <a:ea typeface="Coco Gothic"/>
                <a:cs typeface="Coco Gothic"/>
              </a:rPr>
              <a:t>Elevating ESSI Through Parent Relationships</a:t>
            </a:r>
          </a:p>
          <a:p>
            <a:pPr marL="417825" marR="0" lvl="1" indent="-208912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0" u="none" strike="noStrike" kern="1200" cap="none" spc="0" baseline="0">
                <a:solidFill>
                  <a:srgbClr val="36A455"/>
                </a:solidFill>
                <a:uFillTx/>
                <a:latin typeface="Aptos"/>
                <a:ea typeface="Coco Gothic"/>
                <a:cs typeface="Coco Gothic"/>
              </a:rPr>
              <a:t>Breakout sessions</a:t>
            </a:r>
            <a:r>
              <a:rPr lang="en-US" sz="2200" b="0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"/>
                <a:cs typeface="Coco Gothic"/>
              </a:rPr>
              <a:t>:</a:t>
            </a:r>
          </a:p>
          <a:p>
            <a:pPr marL="835661" marR="0" lvl="2" indent="-278133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⚬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1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 Italics"/>
                <a:cs typeface="Coco Gothic Italics"/>
              </a:rPr>
              <a:t>Safe Sleep: Beyond the ABCs 2.0</a:t>
            </a:r>
            <a:r>
              <a:rPr lang="en-US" sz="2200" b="1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 Bold"/>
                <a:cs typeface="Coco Gothic Bold"/>
              </a:rPr>
              <a:t>​</a:t>
            </a:r>
          </a:p>
          <a:p>
            <a:pPr marL="835661" marR="0" lvl="2" indent="-278133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⚬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1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 Italics"/>
                <a:cs typeface="Coco Gothic Italics"/>
              </a:rPr>
              <a:t>Optimizing Transfer of Care and Continuity of Care</a:t>
            </a:r>
            <a:r>
              <a:rPr lang="en-US" sz="2200" b="1" i="0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 Bold"/>
                <a:cs typeface="Coco Gothic Bold"/>
              </a:rPr>
              <a:t>​</a:t>
            </a:r>
          </a:p>
          <a:p>
            <a:pPr marL="835661" marR="0" lvl="2" indent="-278133" algn="l" defTabSz="609539" rtl="0" fontAlgn="auto" hangingPunct="1">
              <a:lnSpc>
                <a:spcPts val="271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⚬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200" b="0" i="1" u="none" strike="noStrike" kern="1200" cap="none" spc="0" baseline="0">
                <a:solidFill>
                  <a:srgbClr val="000000"/>
                </a:solidFill>
                <a:uFillTx/>
                <a:latin typeface="Aptos"/>
                <a:ea typeface="Coco Gothic Italics"/>
                <a:cs typeface="Coco Gothic Italics"/>
              </a:rPr>
              <a:t>Parent and Caregiver Experience Prioritization </a:t>
            </a:r>
          </a:p>
        </p:txBody>
      </p:sp>
      <p:sp>
        <p:nvSpPr>
          <p:cNvPr id="17" name="Freeform 5">
            <a:extLst>
              <a:ext uri="{FF2B5EF4-FFF2-40B4-BE49-F238E27FC236}">
                <a16:creationId xmlns:a16="http://schemas.microsoft.com/office/drawing/2014/main" id="{BADFD619-ADCE-F48A-4E6B-62C5D2D5472F}"/>
              </a:ext>
            </a:extLst>
          </p:cNvPr>
          <p:cNvSpPr/>
          <p:nvPr/>
        </p:nvSpPr>
        <p:spPr>
          <a:xfrm rot="21348476">
            <a:off x="10313079" y="4956249"/>
            <a:ext cx="992489" cy="1627988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>
            <a:extLst>
              <a:ext uri="{FF2B5EF4-FFF2-40B4-BE49-F238E27FC236}">
                <a16:creationId xmlns:a16="http://schemas.microsoft.com/office/drawing/2014/main" id="{51E3B737-9C15-D411-7897-B17A48DF43D2}"/>
              </a:ext>
            </a:extLst>
          </p:cNvPr>
          <p:cNvSpPr/>
          <p:nvPr/>
        </p:nvSpPr>
        <p:spPr>
          <a:xfrm>
            <a:off x="7213601" y="-12701"/>
            <a:ext cx="5003797" cy="148590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FFFFFF"/>
              </a:solidFill>
              <a:uFillTx/>
              <a:latin typeface="Calibri"/>
            </a:endParaRPr>
          </a:p>
        </p:txBody>
      </p:sp>
      <p:pic>
        <p:nvPicPr>
          <p:cNvPr id="3" name="Picture 3">
            <a:extLst>
              <a:ext uri="{FF2B5EF4-FFF2-40B4-BE49-F238E27FC236}">
                <a16:creationId xmlns:a16="http://schemas.microsoft.com/office/drawing/2014/main" id="{E2DBAAFC-07B3-5C7A-EFE6-48F8FE30655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43000"/>
          </a:blip>
          <a:srcRect l="4801" t="64484" r="4801"/>
          <a:stretch>
            <a:fillRect/>
          </a:stretch>
        </p:blipFill>
        <p:spPr>
          <a:xfrm>
            <a:off x="2373380" y="0"/>
            <a:ext cx="9818616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Freeform 4">
            <a:extLst>
              <a:ext uri="{FF2B5EF4-FFF2-40B4-BE49-F238E27FC236}">
                <a16:creationId xmlns:a16="http://schemas.microsoft.com/office/drawing/2014/main" id="{BCEC80F8-3150-F7EC-42FF-5B9C37210DE3}"/>
              </a:ext>
            </a:extLst>
          </p:cNvPr>
          <p:cNvSpPr/>
          <p:nvPr/>
        </p:nvSpPr>
        <p:spPr>
          <a:xfrm rot="5400013">
            <a:off x="1727008" y="-205630"/>
            <a:ext cx="7063621" cy="7063621"/>
          </a:xfrm>
          <a:custGeom>
            <a:avLst/>
            <a:gdLst>
              <a:gd name="f0" fmla="val w"/>
              <a:gd name="f1" fmla="val h"/>
              <a:gd name="f2" fmla="val 0"/>
              <a:gd name="f3" fmla="val 10595436"/>
              <a:gd name="f4" fmla="*/ f0 1 10595436"/>
              <a:gd name="f5" fmla="*/ f1 1 10595436"/>
              <a:gd name="f6" fmla="+- f3 0 f2"/>
              <a:gd name="f7" fmla="*/ f6 1 10595436"/>
              <a:gd name="f8" fmla="*/ f2 1 f7"/>
              <a:gd name="f9" fmla="*/ f3 1 f7"/>
              <a:gd name="f10" fmla="*/ f8 f4 1"/>
              <a:gd name="f11" fmla="*/ f9 f4 1"/>
              <a:gd name="f12" fmla="*/ f9 f5 1"/>
              <a:gd name="f13" fmla="*/ f8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" t="f13" r="f11" b="f12"/>
            <a:pathLst>
              <a:path w="10595436" h="10595436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3B5D64A1-6A0C-67E8-66CB-B9B57F3B6743}"/>
              </a:ext>
            </a:extLst>
          </p:cNvPr>
          <p:cNvSpPr/>
          <p:nvPr/>
        </p:nvSpPr>
        <p:spPr>
          <a:xfrm>
            <a:off x="1913747" y="329577"/>
            <a:ext cx="8774298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*/ f7 f0 1"/>
              <a:gd name="f13" fmla="*/ f8 f0 1"/>
              <a:gd name="f14" fmla="?: f9 f3 1"/>
              <a:gd name="f15" fmla="?: f10 f4 1"/>
              <a:gd name="f16" fmla="?: f11 f5 1"/>
              <a:gd name="f17" fmla="*/ f12 1 f2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+- f17 0 f1"/>
              <a:gd name="f24" fmla="+- f18 0 f1"/>
              <a:gd name="f25" fmla="min f20 f19"/>
              <a:gd name="f26" fmla="*/ f21 1 f16"/>
              <a:gd name="f27" fmla="*/ f22 1 f16"/>
              <a:gd name="f28" fmla="val f26"/>
              <a:gd name="f29" fmla="val f27"/>
              <a:gd name="f30" fmla="*/ f6 f25 1"/>
              <a:gd name="f31" fmla="*/ f28 f25 1"/>
              <a:gd name="f32" fmla="*/ f2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0" y="f30"/>
              </a:cxn>
              <a:cxn ang="f24">
                <a:pos x="f31" y="f32"/>
              </a:cxn>
            </a:cxnLst>
            <a:rect l="f30" t="f30" r="f31" b="f32"/>
            <a:pathLst>
              <a:path>
                <a:moveTo>
                  <a:pt x="f30" y="f30"/>
                </a:moveTo>
                <a:lnTo>
                  <a:pt x="f31" y="f32"/>
                </a:lnTo>
              </a:path>
            </a:pathLst>
          </a:custGeom>
          <a:noFill/>
          <a:ln w="47621" cap="flat">
            <a:solidFill>
              <a:srgbClr val="7F895E"/>
            </a:solidFill>
            <a:custDash>
              <a:ds d="100000" sp="100000"/>
            </a:custDash>
            <a:miter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6" name="AutoShape 6">
            <a:extLst>
              <a:ext uri="{FF2B5EF4-FFF2-40B4-BE49-F238E27FC236}">
                <a16:creationId xmlns:a16="http://schemas.microsoft.com/office/drawing/2014/main" id="{6D94E7B3-9810-B142-8719-D8E652B08543}"/>
              </a:ext>
            </a:extLst>
          </p:cNvPr>
          <p:cNvSpPr/>
          <p:nvPr/>
        </p:nvSpPr>
        <p:spPr>
          <a:xfrm>
            <a:off x="4030419" y="6445349"/>
            <a:ext cx="4620060" cy="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*/ f7 f0 1"/>
              <a:gd name="f13" fmla="*/ f8 f0 1"/>
              <a:gd name="f14" fmla="?: f9 f3 1"/>
              <a:gd name="f15" fmla="?: f10 f4 1"/>
              <a:gd name="f16" fmla="?: f11 f5 1"/>
              <a:gd name="f17" fmla="*/ f12 1 f2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+- f17 0 f1"/>
              <a:gd name="f24" fmla="+- f18 0 f1"/>
              <a:gd name="f25" fmla="min f20 f19"/>
              <a:gd name="f26" fmla="*/ f21 1 f16"/>
              <a:gd name="f27" fmla="*/ f22 1 f16"/>
              <a:gd name="f28" fmla="val f26"/>
              <a:gd name="f29" fmla="val f27"/>
              <a:gd name="f30" fmla="*/ f6 f25 1"/>
              <a:gd name="f31" fmla="*/ f28 f25 1"/>
              <a:gd name="f32" fmla="*/ f2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0" y="f30"/>
              </a:cxn>
              <a:cxn ang="f24">
                <a:pos x="f31" y="f32"/>
              </a:cxn>
            </a:cxnLst>
            <a:rect l="f30" t="f30" r="f31" b="f32"/>
            <a:pathLst>
              <a:path>
                <a:moveTo>
                  <a:pt x="f30" y="f30"/>
                </a:moveTo>
                <a:lnTo>
                  <a:pt x="f31" y="f32"/>
                </a:lnTo>
              </a:path>
            </a:pathLst>
          </a:custGeom>
          <a:noFill/>
          <a:ln w="47621" cap="flat">
            <a:solidFill>
              <a:srgbClr val="7F895E"/>
            </a:solidFill>
            <a:custDash>
              <a:ds d="100000" sp="100000"/>
            </a:custDash>
            <a:miter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C946EC70-8868-FBE0-0AAC-C7AB7F545EE5}"/>
              </a:ext>
            </a:extLst>
          </p:cNvPr>
          <p:cNvSpPr txBox="1"/>
          <p:nvPr/>
        </p:nvSpPr>
        <p:spPr>
          <a:xfrm>
            <a:off x="1824346" y="417615"/>
            <a:ext cx="8543303" cy="22852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634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300" b="1" i="0" u="none" strike="noStrike" kern="1200" cap="none" spc="0" baseline="0">
                <a:solidFill>
                  <a:srgbClr val="1C498B"/>
                </a:solidFill>
                <a:uFillTx/>
                <a:latin typeface="Calibri"/>
                <a:ea typeface="RoxboroughCF Bold"/>
                <a:cs typeface="RoxboroughCF Bold"/>
              </a:rPr>
              <a:t>ILPQC QI Summer Series:</a:t>
            </a:r>
          </a:p>
          <a:p>
            <a:pPr marL="0" marR="0" lvl="0" indent="0" algn="ctr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1C498B"/>
                </a:solidFill>
                <a:uFillTx/>
                <a:latin typeface="Calibri"/>
              </a:rPr>
              <a:t>From SMARTIE Aims to PDSA Action: </a:t>
            </a:r>
          </a:p>
          <a:p>
            <a:pPr marL="0" marR="0" lvl="0" indent="0" algn="ctr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1C498B"/>
                </a:solidFill>
                <a:uFillTx/>
                <a:latin typeface="Calibri"/>
              </a:rPr>
              <a:t>A Hands-On Summer Series to</a:t>
            </a:r>
          </a:p>
          <a:p>
            <a:pPr marL="0" marR="0" lvl="0" indent="0" algn="ctr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>
                <a:solidFill>
                  <a:srgbClr val="1C498B"/>
                </a:solidFill>
                <a:uFillTx/>
                <a:latin typeface="Calibri"/>
              </a:rPr>
              <a:t>Drive Change at the Bedside</a:t>
            </a:r>
            <a:endParaRPr lang="en-US" sz="3200" b="1" i="0" u="none" strike="noStrike" kern="1200" cap="none" spc="0" baseline="0">
              <a:solidFill>
                <a:srgbClr val="1C498B"/>
              </a:solidFill>
              <a:uFillTx/>
              <a:latin typeface="Calibri"/>
              <a:ea typeface="RoxboroughCF Bold"/>
              <a:cs typeface="RoxboroughCF Bold"/>
            </a:endParaRPr>
          </a:p>
        </p:txBody>
      </p:sp>
      <p:pic>
        <p:nvPicPr>
          <p:cNvPr id="8" name="Picture 12" descr="PDSA Cycle - The W. Edwards Deming Institute">
            <a:extLst>
              <a:ext uri="{FF2B5EF4-FFF2-40B4-BE49-F238E27FC236}">
                <a16:creationId xmlns:a16="http://schemas.microsoft.com/office/drawing/2014/main" id="{BC7D456B-AC35-2231-2943-47373FE40C1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10913" y="934599"/>
            <a:ext cx="1773926" cy="1754962"/>
          </a:xfrm>
          <a:prstGeom prst="rect">
            <a:avLst/>
          </a:prstGeom>
          <a:noFill/>
          <a:ln cap="flat">
            <a:noFill/>
          </a:ln>
        </p:spPr>
      </p:pic>
      <p:graphicFrame>
        <p:nvGraphicFramePr>
          <p:cNvPr id="9" name="Table 15">
            <a:extLst>
              <a:ext uri="{FF2B5EF4-FFF2-40B4-BE49-F238E27FC236}">
                <a16:creationId xmlns:a16="http://schemas.microsoft.com/office/drawing/2014/main" id="{CA3C565C-8C33-AEC6-18C8-4628B32F7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7022784"/>
              </p:ext>
            </p:extLst>
          </p:nvPr>
        </p:nvGraphicFramePr>
        <p:xfrm>
          <a:off x="1032458" y="2727778"/>
          <a:ext cx="10972800" cy="3108960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3982932698"/>
                    </a:ext>
                  </a:extLst>
                </a:gridCol>
                <a:gridCol w="3657600">
                  <a:extLst>
                    <a:ext uri="{9D8B030D-6E8A-4147-A177-3AD203B41FA5}">
                      <a16:colId xmlns:a16="http://schemas.microsoft.com/office/drawing/2014/main" val="2514131309"/>
                    </a:ext>
                  </a:extLst>
                </a:gridCol>
                <a:gridCol w="3657600">
                  <a:extLst>
                    <a:ext uri="{9D8B030D-6E8A-4147-A177-3AD203B41FA5}">
                      <a16:colId xmlns:a16="http://schemas.microsoft.com/office/drawing/2014/main" val="11422984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vl="0" algn="ctr"/>
                      <a:r>
                        <a:rPr lang="en-US" b="1" u="none"/>
                        <a:t>📅 </a:t>
                      </a:r>
                      <a:r>
                        <a:rPr lang="en-US" b="1" u="sng"/>
                        <a:t>Date</a:t>
                      </a:r>
                    </a:p>
                  </a:txBody>
                  <a:tcPr anchor="ctr">
                    <a:solidFill>
                      <a:srgbClr val="FDE6E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 b="1" u="none"/>
                        <a:t>🧠 </a:t>
                      </a:r>
                      <a:r>
                        <a:rPr lang="en-US" b="1" u="sng"/>
                        <a:t>Session Title</a:t>
                      </a:r>
                    </a:p>
                  </a:txBody>
                  <a:tcPr anchor="ctr">
                    <a:solidFill>
                      <a:srgbClr val="FDE6E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 b="1" u="none"/>
                        <a:t>💬 </a:t>
                      </a:r>
                      <a:r>
                        <a:rPr lang="en-US" b="1" u="sng"/>
                        <a:t>Focus</a:t>
                      </a:r>
                    </a:p>
                  </a:txBody>
                  <a:tcPr anchor="ctr">
                    <a:solidFill>
                      <a:srgbClr val="FDE6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64644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vl="0" algn="ctr"/>
                      <a:r>
                        <a:rPr lang="en-US" b="1"/>
                        <a:t>Tuesday, July 1 at 12 PM</a:t>
                      </a:r>
                      <a:endParaRPr lang="en-US"/>
                    </a:p>
                  </a:txBody>
                  <a:tcPr anchor="ctr">
                    <a:solidFill>
                      <a:srgbClr val="FDE0E9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 b="1"/>
                        <a:t>“Aim High with SMARTIE”</a:t>
                      </a:r>
                      <a:endParaRPr lang="en-US"/>
                    </a:p>
                  </a:txBody>
                  <a:tcPr anchor="ctr">
                    <a:solidFill>
                      <a:srgbClr val="FDE0E9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/>
                        <a:t>Learn how to draft focused, inclusive SMART goals to guide your QI work.</a:t>
                      </a:r>
                    </a:p>
                  </a:txBody>
                  <a:tcPr anchor="ctr">
                    <a:solidFill>
                      <a:srgbClr val="FDE0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491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vl="0" algn="ctr"/>
                      <a:r>
                        <a:rPr lang="en-US" b="1"/>
                        <a:t>Tuesday, July 29 at 12 PM</a:t>
                      </a:r>
                      <a:endParaRPr lang="en-US"/>
                    </a:p>
                  </a:txBody>
                  <a:tcPr anchor="ctr">
                    <a:solidFill>
                      <a:srgbClr val="ADA7C9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 b="1"/>
                        <a:t>“PDSA Like a Pro”</a:t>
                      </a:r>
                      <a:endParaRPr lang="en-US"/>
                    </a:p>
                  </a:txBody>
                  <a:tcPr anchor="ctr">
                    <a:solidFill>
                      <a:srgbClr val="ADA7C9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/>
                        <a:t>A practical walkthrough of Plan-Do-Study-Act cycles that drive results.</a:t>
                      </a:r>
                    </a:p>
                  </a:txBody>
                  <a:tcPr anchor="ctr">
                    <a:solidFill>
                      <a:srgbClr val="ADA7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895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vl="0" algn="ctr"/>
                      <a:r>
                        <a:rPr lang="en-US" b="1"/>
                        <a:t>Tuesday, August 12 at 12 PM</a:t>
                      </a:r>
                      <a:endParaRPr lang="en-US"/>
                    </a:p>
                  </a:txBody>
                  <a:tcPr anchor="ctr">
                    <a:solidFill>
                      <a:srgbClr val="AAC0A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 b="1"/>
                        <a:t>“Make It Happen with a PDSA”</a:t>
                      </a:r>
                      <a:endParaRPr lang="en-US"/>
                    </a:p>
                  </a:txBody>
                  <a:tcPr anchor="ctr">
                    <a:solidFill>
                      <a:srgbClr val="AAC0A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US" dirty="0"/>
                        <a:t>Apply PDSA cycles at your unit to create measurable, sustainable change.</a:t>
                      </a:r>
                    </a:p>
                  </a:txBody>
                  <a:tcPr anchor="ctr">
                    <a:solidFill>
                      <a:srgbClr val="AAC0A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8833064"/>
                  </a:ext>
                </a:extLst>
              </a:tr>
            </a:tbl>
          </a:graphicData>
        </a:graphic>
      </p:graphicFrame>
      <p:pic>
        <p:nvPicPr>
          <p:cNvPr id="10" name="Picture 14">
            <a:extLst>
              <a:ext uri="{FF2B5EF4-FFF2-40B4-BE49-F238E27FC236}">
                <a16:creationId xmlns:a16="http://schemas.microsoft.com/office/drawing/2014/main" id="{9B1A9246-B9C7-3BEC-4AE9-BA3EFF95217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564" y="5079089"/>
            <a:ext cx="1275329" cy="1591731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1" name="Rectangle 1">
            <a:extLst>
              <a:ext uri="{FF2B5EF4-FFF2-40B4-BE49-F238E27FC236}">
                <a16:creationId xmlns:a16="http://schemas.microsoft.com/office/drawing/2014/main" id="{4C765731-670B-4676-97FA-5ECCA7C48795}"/>
              </a:ext>
            </a:extLst>
          </p:cNvPr>
          <p:cNvSpPr/>
          <p:nvPr/>
        </p:nvSpPr>
        <p:spPr>
          <a:xfrm>
            <a:off x="0" y="0"/>
            <a:ext cx="12191996" cy="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FD89AF7D-B3A6-64F4-8330-D7C0E051C0D1}"/>
              </a:ext>
            </a:extLst>
          </p:cNvPr>
          <p:cNvSpPr/>
          <p:nvPr/>
        </p:nvSpPr>
        <p:spPr>
          <a:xfrm>
            <a:off x="152403" y="152403"/>
            <a:ext cx="12191996" cy="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3E6700B6-6AEF-0860-2C8A-628F7E2236E4}"/>
              </a:ext>
            </a:extLst>
          </p:cNvPr>
          <p:cNvSpPr/>
          <p:nvPr/>
        </p:nvSpPr>
        <p:spPr>
          <a:xfrm>
            <a:off x="304796" y="304796"/>
            <a:ext cx="12191996" cy="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sp>
        <p:nvSpPr>
          <p:cNvPr id="14" name="TextBox 20">
            <a:extLst>
              <a:ext uri="{FF2B5EF4-FFF2-40B4-BE49-F238E27FC236}">
                <a16:creationId xmlns:a16="http://schemas.microsoft.com/office/drawing/2014/main" id="{B8BD2983-B026-4D84-3082-CFEF60C50244}"/>
              </a:ext>
            </a:extLst>
          </p:cNvPr>
          <p:cNvSpPr txBox="1"/>
          <p:nvPr/>
        </p:nvSpPr>
        <p:spPr>
          <a:xfrm>
            <a:off x="3707379" y="6255721"/>
            <a:ext cx="6111236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>
              <a:solidFill>
                <a:srgbClr val="444C55"/>
              </a:solidFill>
              <a:uFillTx/>
              <a:latin typeface="Calibri"/>
            </a:endParaRPr>
          </a:p>
        </p:txBody>
      </p:sp>
      <p:pic>
        <p:nvPicPr>
          <p:cNvPr id="15" name="Picture 5">
            <a:extLst>
              <a:ext uri="{FF2B5EF4-FFF2-40B4-BE49-F238E27FC236}">
                <a16:creationId xmlns:a16="http://schemas.microsoft.com/office/drawing/2014/main" id="{5E6A69B0-D1BF-7CEE-0628-EA34758D3FB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432526" y="5947467"/>
            <a:ext cx="1768733" cy="82926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9" name="Picture 18" descr="A yellow sun with a smiling face&#10;&#10;AI-generated content may be incorrect.">
            <a:extLst>
              <a:ext uri="{FF2B5EF4-FFF2-40B4-BE49-F238E27FC236}">
                <a16:creationId xmlns:a16="http://schemas.microsoft.com/office/drawing/2014/main" id="{ADD661CE-3AB7-8B66-BE7E-72AC7BF2AB69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1233" y="696189"/>
            <a:ext cx="2348200" cy="1905607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8">
            <a:extLst>
              <a:ext uri="{FF2B5EF4-FFF2-40B4-BE49-F238E27FC236}">
                <a16:creationId xmlns:a16="http://schemas.microsoft.com/office/drawing/2014/main" id="{59A3C79D-8731-CAF4-994A-FDB43E7285D8}"/>
              </a:ext>
            </a:extLst>
          </p:cNvPr>
          <p:cNvSpPr txBox="1"/>
          <p:nvPr/>
        </p:nvSpPr>
        <p:spPr>
          <a:xfrm>
            <a:off x="1110182" y="1492154"/>
            <a:ext cx="10578766" cy="46557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 </a:t>
            </a:r>
            <a:r>
              <a:rPr lang="en-US" sz="3600" dirty="0">
                <a:solidFill>
                  <a:srgbClr val="2E4736"/>
                </a:solidFill>
                <a:latin typeface="Aptos"/>
                <a:ea typeface="TAN Angleton"/>
                <a:cs typeface="TAN Angleton"/>
              </a:rPr>
              <a:t>Giving teams lots of time this summer to get started!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Attend the June Kick-off call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Submit a QI team roster form and PMH Readiness Survey by July 15th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Attend the PMH data info call in July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Work on baseline data collection in July/August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Attend monthly PMH webinars starting September</a:t>
            </a:r>
          </a:p>
          <a:p>
            <a:pPr marL="0" marR="0" lvl="0" indent="0" algn="l" defTabSz="609539" rtl="0" fontAlgn="auto" hangingPunct="1">
              <a:lnSpc>
                <a:spcPts val="351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666" b="0" i="0" u="none" strike="noStrike" kern="1200" cap="none" spc="0" baseline="0" dirty="0">
              <a:solidFill>
                <a:srgbClr val="2E4736"/>
              </a:solidFill>
              <a:uFillTx/>
              <a:latin typeface="TAN Angleton"/>
              <a:ea typeface="TAN Angleton"/>
              <a:cs typeface="TAN Angleton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367B0389-87D7-E651-C6D6-BF22AF268563}"/>
              </a:ext>
            </a:extLst>
          </p:cNvPr>
          <p:cNvSpPr txBox="1"/>
          <p:nvPr/>
        </p:nvSpPr>
        <p:spPr>
          <a:xfrm>
            <a:off x="890442" y="373678"/>
            <a:ext cx="5511811" cy="104381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858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100" b="0" i="0" u="none" strike="noStrike" kern="1200" cap="none" spc="0" baseline="0" dirty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PMH Next Steps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E61AC628-2FFA-7B65-78B3-40FA218F4EAF}"/>
              </a:ext>
            </a:extLst>
          </p:cNvPr>
          <p:cNvSpPr/>
          <p:nvPr/>
        </p:nvSpPr>
        <p:spPr>
          <a:xfrm rot="21077566" flipH="1">
            <a:off x="-56502" y="4531382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15D8BF63-D09C-D596-7BE2-76C84F7202EE}"/>
              </a:ext>
            </a:extLst>
          </p:cNvPr>
          <p:cNvSpPr/>
          <p:nvPr/>
        </p:nvSpPr>
        <p:spPr>
          <a:xfrm rot="20924189">
            <a:off x="11083898" y="3844320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2592772"/>
              <a:gd name="f6" fmla="val 3742848"/>
              <a:gd name="f7" fmla="*/ f0 1 2592773"/>
              <a:gd name="f8" fmla="*/ f1 1 3742847"/>
              <a:gd name="f9" fmla="+- f4 0 f2"/>
              <a:gd name="f10" fmla="+- f3 0 f2"/>
              <a:gd name="f11" fmla="*/ f10 1 2592773"/>
              <a:gd name="f12" fmla="*/ f9 1 3742847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2592773" h="3742847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09380F3E-6B2B-928E-76EC-5766354A8882}"/>
              </a:ext>
            </a:extLst>
          </p:cNvPr>
          <p:cNvSpPr/>
          <p:nvPr/>
        </p:nvSpPr>
        <p:spPr>
          <a:xfrm rot="21348476">
            <a:off x="10587198" y="5551048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8">
            <a:extLst>
              <a:ext uri="{FF2B5EF4-FFF2-40B4-BE49-F238E27FC236}">
                <a16:creationId xmlns:a16="http://schemas.microsoft.com/office/drawing/2014/main" id="{121C6074-B66D-2765-3593-FCB106CE6B66}"/>
              </a:ext>
            </a:extLst>
          </p:cNvPr>
          <p:cNvSpPr txBox="1"/>
          <p:nvPr/>
        </p:nvSpPr>
        <p:spPr>
          <a:xfrm>
            <a:off x="871871" y="1457891"/>
            <a:ext cx="11058086" cy="46935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Confirm you've received your mini grant funds; contact ILPQC (Owusu </a:t>
            </a:r>
            <a:r>
              <a:rPr lang="en-US" sz="3200" b="0" i="0" u="none" strike="noStrike" kern="1200" cap="none" spc="0" baseline="0" dirty="0" err="1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Bekoe</a:t>
            </a:r>
            <a:r>
              <a:rPr lang="en-US" sz="32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) with questions</a:t>
            </a:r>
            <a:endParaRPr lang="en-US" sz="1200" b="0" i="0" u="none" strike="noStrike" kern="1200" cap="none" spc="0" baseline="0" dirty="0">
              <a:solidFill>
                <a:srgbClr val="444C55"/>
              </a:solidFill>
              <a:uFillTx/>
              <a:latin typeface="Arial"/>
              <a:cs typeface="Arial"/>
            </a:endParaRP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Participate in QI support call this summer</a:t>
            </a:r>
          </a:p>
          <a:p>
            <a:pPr marL="664211" marR="0" lvl="2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Wingdings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Office hours: Tuesday 1-2pm; Thursdays 12-1pm</a:t>
            </a:r>
          </a:p>
          <a:p>
            <a:pPr marL="664211" marR="0" lvl="2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Wingdings"/>
              <a:buChar char="§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Or contact Maria Villagomez for 1-on-1 QI call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Attend Birth Quality webinars in June and August</a:t>
            </a: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Submit monthly data into the combined data form (sustainability and Birth Quality Designation) in </a:t>
            </a:r>
            <a:r>
              <a:rPr lang="en-US" sz="3200" b="0" i="0" u="none" strike="noStrike" kern="1200" cap="none" spc="0" baseline="0" dirty="0" err="1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REDCap</a:t>
            </a:r>
            <a:endParaRPr lang="en-US" sz="3200" b="0" i="0" u="none" strike="noStrike" kern="1200" cap="none" spc="0" baseline="0" dirty="0">
              <a:solidFill>
                <a:srgbClr val="2E4736"/>
              </a:solidFill>
              <a:uFillTx/>
              <a:latin typeface="Aptos Display"/>
              <a:ea typeface="TAN Angleton"/>
              <a:cs typeface="TAN Angleton"/>
            </a:endParaRPr>
          </a:p>
          <a:p>
            <a:pPr marL="359414" marR="0" lvl="1" indent="-179707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0" i="0" u="none" strike="noStrike" kern="1200" cap="none" spc="0" baseline="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Submit Birth Quality Designation Application by September 30</a:t>
            </a:r>
            <a:r>
              <a:rPr lang="en-US" sz="3200" b="0" i="0" u="none" strike="noStrike" kern="1200" cap="none" spc="0" baseline="30000" dirty="0">
                <a:solidFill>
                  <a:srgbClr val="2E4736"/>
                </a:solidFill>
                <a:uFillTx/>
                <a:latin typeface="Aptos Display"/>
                <a:ea typeface="TAN Angleton"/>
                <a:cs typeface="TAN Angleton"/>
              </a:rPr>
              <a:t>th</a:t>
            </a:r>
            <a:endParaRPr lang="en-US" sz="3200" b="0" i="0" u="none" strike="noStrike" kern="1200" cap="none" spc="0" baseline="0" dirty="0">
              <a:solidFill>
                <a:srgbClr val="2E4736"/>
              </a:solidFill>
              <a:uFillTx/>
              <a:latin typeface="Aptos Display"/>
              <a:ea typeface="TAN Angleton"/>
              <a:cs typeface="TAN Angleton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C288D29F-A6C0-203E-E352-8A03BD2BB4E3}"/>
              </a:ext>
            </a:extLst>
          </p:cNvPr>
          <p:cNvSpPr txBox="1"/>
          <p:nvPr/>
        </p:nvSpPr>
        <p:spPr>
          <a:xfrm>
            <a:off x="219885" y="263072"/>
            <a:ext cx="8122926" cy="104436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lnSpc>
                <a:spcPts val="858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000" b="0" i="0" u="none" strike="noStrike" kern="1200" cap="none" spc="0" baseline="0">
                <a:solidFill>
                  <a:srgbClr val="2E4736"/>
                </a:solidFill>
                <a:uFillTx/>
                <a:latin typeface="Aptos"/>
                <a:ea typeface="TAN Angleton"/>
                <a:cs typeface="TAN Angleton"/>
              </a:rPr>
              <a:t>Birth Quality Next Steps</a:t>
            </a: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AD362915-7845-C4A9-5557-5F9EF8D522F1}"/>
              </a:ext>
            </a:extLst>
          </p:cNvPr>
          <p:cNvSpPr/>
          <p:nvPr/>
        </p:nvSpPr>
        <p:spPr>
          <a:xfrm rot="346199" flipH="1">
            <a:off x="10847317" y="2617242"/>
            <a:ext cx="995598" cy="1615909"/>
          </a:xfrm>
          <a:custGeom>
            <a:avLst/>
            <a:gdLst>
              <a:gd name="f0" fmla="val w"/>
              <a:gd name="f1" fmla="val h"/>
              <a:gd name="f2" fmla="val 0"/>
              <a:gd name="f3" fmla="val 1493392"/>
              <a:gd name="f4" fmla="val 2423864"/>
              <a:gd name="f5" fmla="*/ f0 1 1493392"/>
              <a:gd name="f6" fmla="*/ f1 1 2423864"/>
              <a:gd name="f7" fmla="+- f4 0 f2"/>
              <a:gd name="f8" fmla="+- f3 0 f2"/>
              <a:gd name="f9" fmla="*/ f8 1 1493392"/>
              <a:gd name="f10" fmla="*/ f7 1 2423864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493392" h="2423864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444C55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9C2FBACE-EDA0-9D16-1A31-57753BC8A5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7478456"/>
              </p:ext>
            </p:extLst>
          </p:nvPr>
        </p:nvGraphicFramePr>
        <p:xfrm>
          <a:off x="1135035" y="1453941"/>
          <a:ext cx="9844347" cy="4997153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5437415">
                  <a:extLst>
                    <a:ext uri="{9D8B030D-6E8A-4147-A177-3AD203B41FA5}">
                      <a16:colId xmlns:a16="http://schemas.microsoft.com/office/drawing/2014/main" val="3830156174"/>
                    </a:ext>
                  </a:extLst>
                </a:gridCol>
                <a:gridCol w="4406932">
                  <a:extLst>
                    <a:ext uri="{9D8B030D-6E8A-4147-A177-3AD203B41FA5}">
                      <a16:colId xmlns:a16="http://schemas.microsoft.com/office/drawing/2014/main" val="203316834"/>
                    </a:ext>
                  </a:extLst>
                </a:gridCol>
              </a:tblGrid>
              <a:tr h="881737">
                <a:tc>
                  <a:txBody>
                    <a:bodyPr/>
                    <a:lstStyle/>
                    <a:p>
                      <a:pPr lvl="0" algn="ctr">
                        <a:lnSpc>
                          <a:spcPts val="4900"/>
                        </a:lnSpc>
                      </a:pPr>
                      <a:r>
                        <a:rPr lang="en-US" sz="2300" b="1">
                          <a:solidFill>
                            <a:srgbClr val="000000"/>
                          </a:solidFill>
                          <a:latin typeface="Arial"/>
                          <a:ea typeface="Canva Sans Bold"/>
                          <a:cs typeface="Canva Sans Bold"/>
                        </a:rPr>
                        <a:t>Call Topic</a:t>
                      </a:r>
                      <a:endParaRPr lang="en-US" sz="70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9BD8F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4900"/>
                        </a:lnSpc>
                      </a:pPr>
                      <a:r>
                        <a:rPr lang="en-US" sz="2300" b="1">
                          <a:solidFill>
                            <a:srgbClr val="000000"/>
                          </a:solidFill>
                          <a:latin typeface="Arial"/>
                          <a:ea typeface="Canva Sans Bold"/>
                          <a:cs typeface="Canva Sans Bold"/>
                        </a:rPr>
                        <a:t>Date</a:t>
                      </a:r>
                      <a:endParaRPr lang="en-US" sz="70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9BD8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517589"/>
                  </a:ext>
                </a:extLst>
              </a:tr>
              <a:tr h="1095643"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 dirty="0">
                          <a:solidFill>
                            <a:srgbClr val="000000"/>
                          </a:solidFill>
                          <a:latin typeface="Arial"/>
                          <a:ea typeface="Canva Sans"/>
                          <a:cs typeface="Canva Sans"/>
                        </a:rPr>
                        <a:t>Birth Quality Excellence Award Designation Webinar</a:t>
                      </a:r>
                      <a:endParaRPr lang="en-US" sz="2000" dirty="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latin typeface="Arial"/>
                          <a:ea typeface="Canva Sans"/>
                          <a:cs typeface="Canva Sans"/>
                        </a:rPr>
                        <a:t>June 9th, 2025, 1:00pm</a:t>
                      </a:r>
                      <a:endParaRPr lang="en-US" sz="200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0514279"/>
                  </a:ext>
                </a:extLst>
              </a:tr>
              <a:tr h="754946"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latin typeface="Arial"/>
                          <a:ea typeface="Canva Sans"/>
                          <a:cs typeface="Canva Sans"/>
                        </a:rPr>
                        <a:t>PMH Initiative Kick-Off Call</a:t>
                      </a:r>
                      <a:endParaRPr lang="en-US" sz="200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latin typeface="Arial"/>
                          <a:ea typeface="Canva Sans"/>
                          <a:cs typeface="Canva Sans"/>
                        </a:rPr>
                        <a:t>June 23rd, 2025, 12:00pm</a:t>
                      </a:r>
                      <a:endParaRPr lang="en-US" sz="200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85755373"/>
                  </a:ext>
                </a:extLst>
              </a:tr>
              <a:tr h="650110"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latin typeface="Arial"/>
                          <a:ea typeface="Canva Sans"/>
                          <a:cs typeface="Canva Sans"/>
                        </a:rPr>
                        <a:t>PMH Data Info Session </a:t>
                      </a:r>
                      <a:endParaRPr lang="en-US" sz="2000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  <a:buNone/>
                      </a:pPr>
                      <a:r>
                        <a:rPr lang="en-US" sz="20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July 28th, 2025, 12:00pm </a:t>
                      </a:r>
                      <a:endParaRPr lang="en-US" sz="2000" b="0" i="0" u="none" strike="noStrike"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61164651"/>
                  </a:ext>
                </a:extLst>
              </a:tr>
              <a:tr h="623904"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Birth Quality Excellence Award Designation Webinar</a:t>
                      </a:r>
                      <a:endParaRPr lang="en-US" sz="2000" b="0" i="0" u="none" strike="noStrike" dirty="0">
                        <a:solidFill>
                          <a:srgbClr val="444C55"/>
                        </a:solidFill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latin typeface="Arial"/>
                        </a:rPr>
                        <a:t>September 8th, 2025, 1:00pm</a:t>
                      </a: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5986673"/>
                  </a:ext>
                </a:extLst>
              </a:tr>
              <a:tr h="751115"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>
                          <a:solidFill>
                            <a:srgbClr val="000000"/>
                          </a:solidFill>
                          <a:latin typeface="Arial"/>
                        </a:rPr>
                        <a:t>First PMH Monthly Webinar</a:t>
                      </a: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ts val="3220"/>
                        </a:lnSpc>
                      </a:pPr>
                      <a:r>
                        <a:rPr lang="en-US" sz="2000" dirty="0">
                          <a:solidFill>
                            <a:srgbClr val="000000"/>
                          </a:solidFill>
                          <a:latin typeface="Arial"/>
                          <a:ea typeface="Canva Sans"/>
                          <a:cs typeface="Canva Sans"/>
                        </a:rPr>
                        <a:t>September 22nd, 2025, 12:00pm</a:t>
                      </a:r>
                      <a:endParaRPr lang="en-US" sz="2000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127001" marR="127001" marT="127001" marB="127001" anchor="ctr">
                    <a:lnL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0341826"/>
                  </a:ext>
                </a:extLst>
              </a:tr>
            </a:tbl>
          </a:graphicData>
        </a:graphic>
      </p:graphicFrame>
      <p:sp>
        <p:nvSpPr>
          <p:cNvPr id="3" name="TextBox 3">
            <a:extLst>
              <a:ext uri="{FF2B5EF4-FFF2-40B4-BE49-F238E27FC236}">
                <a16:creationId xmlns:a16="http://schemas.microsoft.com/office/drawing/2014/main" id="{744B5447-F319-F47F-0380-6DB250FCE840}"/>
              </a:ext>
            </a:extLst>
          </p:cNvPr>
          <p:cNvSpPr txBox="1"/>
          <p:nvPr/>
        </p:nvSpPr>
        <p:spPr>
          <a:xfrm>
            <a:off x="556520" y="-23387"/>
            <a:ext cx="6688351" cy="147732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spAutoFit/>
          </a:bodyPr>
          <a:lstStyle/>
          <a:p>
            <a:pPr marL="0" marR="0" lvl="0" indent="0" algn="ctr" defTabSz="609539" rtl="0" fontAlgn="auto" hangingPunct="1"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8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Canva Sans Bold"/>
                <a:cs typeface="Canva Sans Bold"/>
              </a:rPr>
              <a:t>Upcoming Webinars </a:t>
            </a:r>
            <a:r>
              <a:rPr lang="en-US" sz="60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Canva Sans Bold"/>
                <a:cs typeface="Canva Sans Bold"/>
              </a:rPr>
              <a:t> </a:t>
            </a:r>
          </a:p>
          <a:p>
            <a:pPr marL="0" marR="0" lvl="0" indent="0" algn="ctr" defTabSz="609539" rtl="0" fontAlgn="auto" hangingPunct="1"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Canva Sans Bold"/>
                <a:cs typeface="Canva Sans Bold"/>
              </a:rPr>
              <a:t>      -</a:t>
            </a:r>
            <a:r>
              <a:rPr lang="en-US" sz="3600" dirty="0">
                <a:solidFill>
                  <a:srgbClr val="463A35"/>
                </a:solidFill>
                <a:latin typeface="Aptos"/>
                <a:ea typeface="Canva Sans Bold"/>
                <a:cs typeface="Canva Sans Bold"/>
              </a:rPr>
              <a:t> </a:t>
            </a:r>
            <a:r>
              <a:rPr lang="en-US" sz="3600" b="0" i="0" u="none" strike="noStrike" kern="1200" cap="none" spc="0" baseline="0" dirty="0">
                <a:solidFill>
                  <a:srgbClr val="463A35"/>
                </a:solidFill>
                <a:uFillTx/>
                <a:latin typeface="Aptos"/>
                <a:ea typeface="Canva Sans Bold"/>
                <a:cs typeface="Canva Sans Bold"/>
              </a:rPr>
              <a:t>get ready to learn and share!</a:t>
            </a:r>
            <a:endParaRPr lang="en-US" sz="6000" b="0" i="0" u="none" strike="noStrike" kern="1200" cap="none" spc="0" baseline="0" dirty="0">
              <a:solidFill>
                <a:srgbClr val="463A35"/>
              </a:solidFill>
              <a:uFillTx/>
              <a:latin typeface="Aptos"/>
              <a:ea typeface="Canva Sans Bold"/>
              <a:cs typeface="Canva Sans Bold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">
            <a:extLst>
              <a:ext uri="{FF2B5EF4-FFF2-40B4-BE49-F238E27FC236}">
                <a16:creationId xmlns:a16="http://schemas.microsoft.com/office/drawing/2014/main" id="{98B106E4-4C58-40B7-7AA9-19BF679E388B}"/>
              </a:ext>
            </a:extLst>
          </p:cNvPr>
          <p:cNvSpPr/>
          <p:nvPr/>
        </p:nvSpPr>
        <p:spPr>
          <a:xfrm rot="21077566" flipH="1">
            <a:off x="17244" y="4924675"/>
            <a:ext cx="1859331" cy="2684074"/>
          </a:xfrm>
          <a:custGeom>
            <a:avLst/>
            <a:gdLst>
              <a:gd name="f0" fmla="val w"/>
              <a:gd name="f1" fmla="val h"/>
              <a:gd name="f2" fmla="val 0"/>
              <a:gd name="f3" fmla="val 2789001"/>
              <a:gd name="f4" fmla="val 4026117"/>
              <a:gd name="f5" fmla="*/ f0 1 2789001"/>
              <a:gd name="f6" fmla="*/ f1 1 4026117"/>
              <a:gd name="f7" fmla="+- f4 0 f2"/>
              <a:gd name="f8" fmla="+- f3 0 f2"/>
              <a:gd name="f9" fmla="*/ f8 1 2789001"/>
              <a:gd name="f10" fmla="*/ f7 1 4026117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2789001" h="4026117">
                <a:moveTo>
                  <a:pt x="f3" y="f2"/>
                </a:moveTo>
                <a:lnTo>
                  <a:pt x="f2" y="f2"/>
                </a:lnTo>
                <a:lnTo>
                  <a:pt x="f2" y="f4"/>
                </a:lnTo>
                <a:lnTo>
                  <a:pt x="f3" y="f4"/>
                </a:lnTo>
                <a:lnTo>
                  <a:pt x="f3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3" name="Freeform 4">
            <a:extLst>
              <a:ext uri="{FF2B5EF4-FFF2-40B4-BE49-F238E27FC236}">
                <a16:creationId xmlns:a16="http://schemas.microsoft.com/office/drawing/2014/main" id="{B9D5A4E9-DE13-1CA8-2991-4B548FF77E05}"/>
              </a:ext>
            </a:extLst>
          </p:cNvPr>
          <p:cNvSpPr/>
          <p:nvPr/>
        </p:nvSpPr>
        <p:spPr>
          <a:xfrm rot="20924189">
            <a:off x="10413339" y="3844320"/>
            <a:ext cx="1728517" cy="2495233"/>
          </a:xfrm>
          <a:custGeom>
            <a:avLst/>
            <a:gdLst>
              <a:gd name="f0" fmla="val w"/>
              <a:gd name="f1" fmla="val h"/>
              <a:gd name="f2" fmla="val 0"/>
              <a:gd name="f3" fmla="val 2592773"/>
              <a:gd name="f4" fmla="val 3742847"/>
              <a:gd name="f5" fmla="val 2592772"/>
              <a:gd name="f6" fmla="val 3742848"/>
              <a:gd name="f7" fmla="*/ f0 1 2592773"/>
              <a:gd name="f8" fmla="*/ f1 1 3742847"/>
              <a:gd name="f9" fmla="+- f4 0 f2"/>
              <a:gd name="f10" fmla="+- f3 0 f2"/>
              <a:gd name="f11" fmla="*/ f10 1 2592773"/>
              <a:gd name="f12" fmla="*/ f9 1 3742847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2592773" h="3742847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blipFill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04C615B8-84A3-0CE4-3967-C34834077EA0}"/>
              </a:ext>
            </a:extLst>
          </p:cNvPr>
          <p:cNvSpPr/>
          <p:nvPr/>
        </p:nvSpPr>
        <p:spPr>
          <a:xfrm rot="21348476">
            <a:off x="9916639" y="5551048"/>
            <a:ext cx="881874" cy="1431337"/>
          </a:xfrm>
          <a:custGeom>
            <a:avLst/>
            <a:gdLst>
              <a:gd name="f0" fmla="val w"/>
              <a:gd name="f1" fmla="val h"/>
              <a:gd name="f2" fmla="val 0"/>
              <a:gd name="f3" fmla="val 1322818"/>
              <a:gd name="f4" fmla="val 2147013"/>
              <a:gd name="f5" fmla="*/ f0 1 1322818"/>
              <a:gd name="f6" fmla="*/ f1 1 2147013"/>
              <a:gd name="f7" fmla="+- f4 0 f2"/>
              <a:gd name="f8" fmla="+- f3 0 f2"/>
              <a:gd name="f9" fmla="*/ f8 1 1322818"/>
              <a:gd name="f10" fmla="*/ f7 1 2147013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1322818" h="2147013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42F1BC76-5B8D-27FA-2DFA-ACFB64479ECB}"/>
              </a:ext>
            </a:extLst>
          </p:cNvPr>
          <p:cNvSpPr txBox="1"/>
          <p:nvPr/>
        </p:nvSpPr>
        <p:spPr>
          <a:xfrm>
            <a:off x="1316342" y="1534674"/>
            <a:ext cx="5539654" cy="398256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Andrea N. Clark, JD, MDiv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Abbe Kordik, MD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Donna J Freeman, RN, BA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Valencia (Yah-Yah) Greene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Jamie Kane, DNP, MBA, RN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Diana M. Misch, M.D. F.A.P.A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Laura La Porte, LCSW, PMH-C</a:t>
            </a:r>
          </a:p>
          <a:p>
            <a:pPr marL="417825" marR="0" lvl="1" indent="-208912" algn="just" defTabSz="609539" rtl="0" fontAlgn="auto" hangingPunct="1">
              <a:lnSpc>
                <a:spcPts val="389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0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Kurale"/>
                <a:cs typeface="Kurale"/>
              </a:rPr>
              <a:t>Nicole Gastala, MD</a:t>
            </a: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29E1C663-8C62-5B09-1965-6C485D93B20A}"/>
              </a:ext>
            </a:extLst>
          </p:cNvPr>
          <p:cNvSpPr/>
          <p:nvPr/>
        </p:nvSpPr>
        <p:spPr>
          <a:xfrm>
            <a:off x="6249370" y="1588975"/>
            <a:ext cx="4876796" cy="2420115"/>
          </a:xfrm>
          <a:custGeom>
            <a:avLst/>
            <a:gdLst>
              <a:gd name="f0" fmla="val w"/>
              <a:gd name="f1" fmla="val h"/>
              <a:gd name="f2" fmla="val 0"/>
              <a:gd name="f3" fmla="val 7315200"/>
              <a:gd name="f4" fmla="val 3630168"/>
              <a:gd name="f5" fmla="*/ f0 1 7315200"/>
              <a:gd name="f6" fmla="*/ f1 1 3630168"/>
              <a:gd name="f7" fmla="+- f4 0 f2"/>
              <a:gd name="f8" fmla="+- f3 0 f2"/>
              <a:gd name="f9" fmla="*/ f8 1 7315200"/>
              <a:gd name="f10" fmla="*/ f7 1 3630168"/>
              <a:gd name="f11" fmla="*/ f2 1 f9"/>
              <a:gd name="f12" fmla="*/ f3 1 f9"/>
              <a:gd name="f13" fmla="*/ f2 1 f10"/>
              <a:gd name="f14" fmla="*/ f4 1 f10"/>
              <a:gd name="f15" fmla="*/ f11 f5 1"/>
              <a:gd name="f16" fmla="*/ f12 f5 1"/>
              <a:gd name="f17" fmla="*/ f14 f6 1"/>
              <a:gd name="f18" fmla="*/ f13 f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5" t="f18" r="f16" b="f17"/>
            <a:pathLst>
              <a:path w="7315200" h="3630168">
                <a:moveTo>
                  <a:pt x="f2" y="f2"/>
                </a:moveTo>
                <a:lnTo>
                  <a:pt x="f3" y="f2"/>
                </a:lnTo>
                <a:lnTo>
                  <a:pt x="f3" y="f4"/>
                </a:lnTo>
                <a:lnTo>
                  <a:pt x="f2" y="f4"/>
                </a:lnTo>
                <a:lnTo>
                  <a:pt x="f2" y="f2"/>
                </a:lnTo>
                <a:close/>
              </a:path>
            </a:pathLst>
          </a:custGeom>
          <a:blipFill>
            <a:blip r:embed="rId7">
              <a:alphaModFix/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609539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800" b="0" i="0" u="none" strike="noStrike" kern="1200" cap="none" spc="0" baseline="0">
              <a:solidFill>
                <a:srgbClr val="000000"/>
              </a:solidFill>
              <a:uFillTx/>
              <a:latin typeface="Aptos"/>
            </a:endParaRP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476EAB07-C3FF-821B-5DA4-5CF64675D3CC}"/>
              </a:ext>
            </a:extLst>
          </p:cNvPr>
          <p:cNvSpPr txBox="1"/>
          <p:nvPr/>
        </p:nvSpPr>
        <p:spPr>
          <a:xfrm>
            <a:off x="550679" y="402326"/>
            <a:ext cx="11500061" cy="8554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609539" rtl="0" fontAlgn="auto" hangingPunct="1">
              <a:lnSpc>
                <a:spcPts val="686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0" i="0" u="none" strike="noStrike" kern="1200" cap="none" spc="0" baseline="0">
                <a:solidFill>
                  <a:srgbClr val="463A35"/>
                </a:solidFill>
                <a:uFillTx/>
                <a:latin typeface="Aptos"/>
                <a:ea typeface="Life Savers Bold"/>
                <a:cs typeface="Life Savers Bold"/>
              </a:rPr>
              <a:t>Thank You to our Amazing Speakers!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2&quot;/&gt;&lt;lineCharCount val=&quot;26&quot;/&gt;&lt;lineCharCount val=&quot;6&quot;/&gt;&lt;/TableIndex&gt;&lt;/ShapeTextInfo&gt;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2&quot;/&gt;&lt;/TableIndex&gt;&lt;/ShapeTextInfo&gt;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2&quot;/&gt;&lt;lineCharCount val=&quot;26&quot;/&gt;&lt;lineCharCount val=&quot;6&quot;/&gt;&lt;/TableIndex&gt;&lt;/ShapeTextInfo&gt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5&quot;/&gt;&lt;lineCharCount val=&quot;33&quot;/&gt;&lt;lineCharCount val=&quot;13&quot;/&gt;&lt;lineCharCount val=&quot;12&quot;/&gt;&lt;lineCharCount val=&quot;13&quot;/&gt;&lt;lineCharCount val=&quot;11&quot;/&gt;&lt;/TableIndex&gt;&lt;/ShapeTextInfo&gt;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2&quot;/&gt;&lt;lineCharCount val=&quot;26&quot;/&gt;&lt;lineCharCount val=&quot;6&quot;/&gt;&lt;/TableIndex&gt;&lt;/ShapeTextInfo&gt;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5&quot;/&gt;&lt;lineCharCount val=&quot;33&quot;/&gt;&lt;lineCharCount val=&quot;13&quot;/&gt;&lt;lineCharCount val=&quot;12&quot;/&gt;&lt;lineCharCount val=&quot;13&quot;/&gt;&lt;lineCharCount val=&quot;11&quot;/&gt;&lt;/TableIndex&gt;&lt;/ShapeTextInfo&gt;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2&quot;/&gt;&lt;lineCharCount val=&quot;26&quot;/&gt;&lt;lineCharCount val=&quot;6&quot;/&gt;&lt;/TableIndex&gt;&lt;/ShapeTextInfo&gt;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2&quot;/&gt;&lt;/TableIndex&gt;&lt;/ShapeTextInfo&gt;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5&quot;/&gt;&lt;lineCharCount val=&quot;33&quot;/&gt;&lt;lineCharCount val=&quot;13&quot;/&gt;&lt;lineCharCount val=&quot;12&quot;/&gt;&lt;lineCharCount val=&quot;13&quot;/&gt;&lt;lineCharCount val=&quot;11&quot;/&gt;&lt;/TableIndex&gt;&lt;/ShapeTextInfo&gt;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2&quot;/&gt;&lt;lineCharCount val=&quot;26&quot;/&gt;&lt;lineCharCount val=&quot;6&quot;/&gt;&lt;/TableIndex&gt;&lt;/ShapeTextInfo&gt;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5&quot;/&gt;&lt;lineCharCount val=&quot;33&quot;/&gt;&lt;lineCharCount val=&quot;13&quot;/&gt;&lt;lineCharCount val=&quot;12&quot;/&gt;&lt;lineCharCount val=&quot;13&quot;/&gt;&lt;lineCharCount val=&quot;11&quot;/&gt;&lt;/TableIndex&gt;&lt;/ShapeTextInfo&gt;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5&quot;/&gt;&lt;lineCharCount val=&quot;33&quot;/&gt;&lt;lineCharCount val=&quot;13&quot;/&gt;&lt;lineCharCount val=&quot;12&quot;/&gt;&lt;lineCharCount val=&quot;13&quot;/&gt;&lt;lineCharCount val=&quot;11&quot;/&gt;&lt;/TableIndex&gt;&lt;/ShapeTextInfo&gt;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2&quot;/&gt;&lt;lineCharCount val=&quot;26&quot;/&gt;&lt;lineCharCount val=&quot;6&quot;/&gt;&lt;/TableIndex&gt;&lt;/ShapeTextInfo&gt;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5&quot;/&gt;&lt;lineCharCount val=&quot;33&quot;/&gt;&lt;lineCharCount val=&quot;13&quot;/&gt;&lt;lineCharCount val=&quot;12&quot;/&gt;&lt;lineCharCount val=&quot;13&quot;/&gt;&lt;lineCharCount val=&quot;11&quot;/&gt;&lt;/TableIndex&gt;&lt;/ShapeTextInfo&gt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2&quot;/&gt;&lt;/TableIndex&gt;&lt;/ShapeTextInfo&gt;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25&quot;/&gt;&lt;/TableIndex&gt;&lt;/ShapeTextInfo&gt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2&quot;/&gt;&lt;/TableIndex&gt;&lt;/ShapeTextInfo&gt;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10&quot;/&gt;&lt;/TableIndex&gt;&lt;/ShapeTextInfo&gt;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0&quot;/&gt;&lt;/TableIndex&gt;&lt;/ShapeTextInfo&gt;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RESENTER_SHAPETEXTINFO" val="&lt;ShapeTextInfo&gt;&lt;TableIndex row=&quot;-1&quot; col=&quot;-1&quot;&gt;&lt;linesCount val=&quot;1&quot;/&gt;&lt;lineCharCount val=&quot;3&quot;/&gt;&lt;/TableIndex&gt;&lt;/ShapeTextInfo&gt;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Retrospect">
  <a:themeElements>
    <a:clrScheme name="SSM Health color palette">
      <a:dk1>
        <a:srgbClr val="02255B"/>
      </a:dk1>
      <a:lt1>
        <a:sysClr val="window" lastClr="FFFFFF"/>
      </a:lt1>
      <a:dk2>
        <a:srgbClr val="02255B"/>
      </a:dk2>
      <a:lt2>
        <a:srgbClr val="F3F3F2"/>
      </a:lt2>
      <a:accent1>
        <a:srgbClr val="00839B"/>
      </a:accent1>
      <a:accent2>
        <a:srgbClr val="E15829"/>
      </a:accent2>
      <a:accent3>
        <a:srgbClr val="752F8A"/>
      </a:accent3>
      <a:accent4>
        <a:srgbClr val="77777A"/>
      </a:accent4>
      <a:accent5>
        <a:srgbClr val="F6B221"/>
      </a:accent5>
      <a:accent6>
        <a:srgbClr val="8B2300"/>
      </a:accent6>
      <a:hlink>
        <a:srgbClr val="044EC1"/>
      </a:hlink>
      <a:folHlink>
        <a:srgbClr val="7E4987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3F1AAB62-24C6-49D2-8E01-B56FAC9A3DCD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office%20theme</Template>
  <TotalTime>175</TotalTime>
  <Words>704</Words>
  <Application>Microsoft Office PowerPoint</Application>
  <PresentationFormat>Widescreen</PresentationFormat>
  <Paragraphs>135</Paragraphs>
  <Slides>21</Slides>
  <Notes>13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21</vt:i4>
      </vt:variant>
    </vt:vector>
  </HeadingPairs>
  <TitlesOfParts>
    <vt:vector size="25" baseType="lpstr">
      <vt:lpstr>office theme</vt:lpstr>
      <vt:lpstr>3_Office Theme</vt:lpstr>
      <vt:lpstr>1_Office Theme</vt:lpstr>
      <vt:lpstr>Retrospect</vt:lpstr>
      <vt:lpstr> Looking Ahead:  Key Takeaways &amp;  Next Steps for 2025</vt:lpstr>
      <vt:lpstr>Thank you for a great day  of sharing, learning, connecting, networking, planning….  and making change happen together!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PMH Focus Group Opportunities</vt:lpstr>
      <vt:lpstr>PMH Clinician Training Opportunity</vt:lpstr>
      <vt:lpstr>Check Out ILPQC’s New Website!</vt:lpstr>
      <vt:lpstr>PowerPoint Presentation</vt:lpstr>
      <vt:lpstr>PowerPoint Presentation</vt:lpstr>
      <vt:lpstr>Thank you all for a great day!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Ann</dc:creator>
  <cp:lastModifiedBy>Rivera, Alana</cp:lastModifiedBy>
  <cp:revision>239</cp:revision>
  <dcterms:created xsi:type="dcterms:W3CDTF">2024-05-11T09:38:29Z</dcterms:created>
  <dcterms:modified xsi:type="dcterms:W3CDTF">2025-05-28T18:48:47Z</dcterms:modified>
</cp:coreProperties>
</file>