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3.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theme/theme4.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theme/theme5.xml" ContentType="application/vnd.openxmlformats-officedocument.them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4" r:id="rId1"/>
    <p:sldMasterId id="2147483688" r:id="rId2"/>
    <p:sldMasterId id="2147484374" r:id="rId3"/>
    <p:sldMasterId id="2147484386" r:id="rId4"/>
    <p:sldMasterId id="2147484865" r:id="rId5"/>
    <p:sldMasterId id="2147485493" r:id="rId6"/>
  </p:sldMasterIdLst>
  <p:notesMasterIdLst>
    <p:notesMasterId r:id="rId37"/>
  </p:notesMasterIdLst>
  <p:sldIdLst>
    <p:sldId id="538" r:id="rId7"/>
    <p:sldId id="1489" r:id="rId8"/>
    <p:sldId id="361" r:id="rId9"/>
    <p:sldId id="257" r:id="rId10"/>
    <p:sldId id="728" r:id="rId11"/>
    <p:sldId id="1486" r:id="rId12"/>
    <p:sldId id="1487" r:id="rId13"/>
    <p:sldId id="1488" r:id="rId14"/>
    <p:sldId id="299" r:id="rId15"/>
    <p:sldId id="1480" r:id="rId16"/>
    <p:sldId id="256" r:id="rId17"/>
    <p:sldId id="258" r:id="rId18"/>
    <p:sldId id="259" r:id="rId19"/>
    <p:sldId id="260" r:id="rId20"/>
    <p:sldId id="261" r:id="rId21"/>
    <p:sldId id="262" r:id="rId22"/>
    <p:sldId id="263" r:id="rId23"/>
    <p:sldId id="264" r:id="rId24"/>
    <p:sldId id="269" r:id="rId25"/>
    <p:sldId id="270" r:id="rId26"/>
    <p:sldId id="271" r:id="rId27"/>
    <p:sldId id="272" r:id="rId28"/>
    <p:sldId id="273" r:id="rId29"/>
    <p:sldId id="274" r:id="rId30"/>
    <p:sldId id="1472" r:id="rId31"/>
    <p:sldId id="1483" r:id="rId32"/>
    <p:sldId id="1484" r:id="rId33"/>
    <p:sldId id="1485" r:id="rId34"/>
    <p:sldId id="1128" r:id="rId35"/>
    <p:sldId id="285"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969" autoAdjust="0"/>
    <p:restoredTop sz="95581"/>
  </p:normalViewPr>
  <p:slideViewPr>
    <p:cSldViewPr snapToGrid="0">
      <p:cViewPr varScale="1">
        <p:scale>
          <a:sx n="100" d="100"/>
          <a:sy n="100" d="100"/>
        </p:scale>
        <p:origin x="624" y="17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viewProps" Target="viewProps.xml"/><Relationship Id="rId21" Type="http://schemas.openxmlformats.org/officeDocument/2006/relationships/slide" Target="slides/slide15.xml"/><Relationship Id="rId34" Type="http://schemas.openxmlformats.org/officeDocument/2006/relationships/slide" Target="slides/slide28.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notesMaster" Target="notesMasters/notesMaster1.xml"/><Relationship Id="rId40"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8" Type="http://schemas.openxmlformats.org/officeDocument/2006/relationships/slide" Target="slides/slide2.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presProps" Target="presProps.xml"/></Relationships>
</file>

<file path=ppt/diagrams/_rels/data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svg"/><Relationship Id="rId1" Type="http://schemas.openxmlformats.org/officeDocument/2006/relationships/image" Target="../media/image134.png"/><Relationship Id="rId6" Type="http://schemas.openxmlformats.org/officeDocument/2006/relationships/image" Target="../media/image139.svg"/><Relationship Id="rId5" Type="http://schemas.openxmlformats.org/officeDocument/2006/relationships/image" Target="../media/image138.png"/><Relationship Id="rId4" Type="http://schemas.openxmlformats.org/officeDocument/2006/relationships/image" Target="../media/image137.svg"/></Relationships>
</file>

<file path=ppt/diagrams/_rels/drawing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svg"/><Relationship Id="rId1" Type="http://schemas.openxmlformats.org/officeDocument/2006/relationships/image" Target="../media/image134.png"/><Relationship Id="rId6" Type="http://schemas.openxmlformats.org/officeDocument/2006/relationships/image" Target="../media/image139.svg"/><Relationship Id="rId5" Type="http://schemas.openxmlformats.org/officeDocument/2006/relationships/image" Target="../media/image138.png"/><Relationship Id="rId4" Type="http://schemas.openxmlformats.org/officeDocument/2006/relationships/image" Target="../media/image137.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BA69163-2105-4CE6-ACB1-F5EA380D35A1}"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US"/>
        </a:p>
      </dgm:t>
    </dgm:pt>
    <dgm:pt modelId="{FEA9CA25-6663-47FD-BF42-15FAE7399750}">
      <dgm:prSet phldrT="[Text]" custT="1"/>
      <dgm:spPr/>
      <dgm:t>
        <a:bodyPr/>
        <a:lstStyle/>
        <a:p>
          <a:pPr>
            <a:buNone/>
          </a:pPr>
          <a:r>
            <a:rPr lang="en-US" sz="2800" b="1" dirty="0">
              <a:solidFill>
                <a:schemeClr val="bg1"/>
              </a:solidFill>
            </a:rPr>
            <a:t>New Structure Measures for Birth Quality Excellence Designation</a:t>
          </a:r>
          <a:endParaRPr lang="en-US" sz="2800" dirty="0">
            <a:solidFill>
              <a:schemeClr val="bg1"/>
            </a:solidFill>
          </a:endParaRPr>
        </a:p>
      </dgm:t>
    </dgm:pt>
    <dgm:pt modelId="{22325681-23FD-43B8-B4D0-43B62813DEAC}" type="parTrans" cxnId="{3C5E1DA9-97FF-441A-AE97-CBD7E4CCE8EC}">
      <dgm:prSet/>
      <dgm:spPr/>
      <dgm:t>
        <a:bodyPr/>
        <a:lstStyle/>
        <a:p>
          <a:endParaRPr lang="en-US"/>
        </a:p>
      </dgm:t>
    </dgm:pt>
    <dgm:pt modelId="{11E28924-3834-4D46-8D1B-1118D1E2AC1D}" type="sibTrans" cxnId="{3C5E1DA9-97FF-441A-AE97-CBD7E4CCE8EC}">
      <dgm:prSet/>
      <dgm:spPr/>
      <dgm:t>
        <a:bodyPr/>
        <a:lstStyle/>
        <a:p>
          <a:endParaRPr lang="en-US"/>
        </a:p>
      </dgm:t>
    </dgm:pt>
    <dgm:pt modelId="{279ACF8D-C1D7-4369-8807-10543F72F5A0}">
      <dgm:prSet phldrT="[Text]"/>
      <dgm:spPr/>
      <dgm:t>
        <a:bodyPr/>
        <a:lstStyle/>
        <a:p>
          <a:pPr>
            <a:buClr>
              <a:srgbClr val="444C55"/>
            </a:buClr>
            <a:buSzPts val="3200"/>
            <a:buFont typeface="Arial"/>
            <a:buChar char="•"/>
          </a:pPr>
          <a:r>
            <a:rPr lang="en-US" b="0" i="0" u="none" strike="noStrike" cap="none" dirty="0">
              <a:solidFill>
                <a:schemeClr val="bg1"/>
              </a:solidFill>
              <a:latin typeface="Calibri"/>
              <a:ea typeface="Calibri"/>
              <a:cs typeface="Calibri"/>
              <a:sym typeface="Calibri"/>
            </a:rPr>
            <a:t>Coordinate quality improvement efforts to </a:t>
          </a:r>
          <a:r>
            <a:rPr lang="en-US" b="1" i="0" u="none" strike="noStrike" cap="none" dirty="0">
              <a:solidFill>
                <a:schemeClr val="bg1"/>
              </a:solidFill>
              <a:latin typeface="Calibri"/>
              <a:ea typeface="Calibri"/>
              <a:cs typeface="Calibri"/>
              <a:sym typeface="Calibri"/>
            </a:rPr>
            <a:t>engage outpatient prenatal clinics, federally qualified health centers and other community health clinics</a:t>
          </a:r>
          <a:r>
            <a:rPr lang="en-US" b="0" i="0" u="none" strike="noStrike" cap="none" dirty="0">
              <a:solidFill>
                <a:schemeClr val="bg1"/>
              </a:solidFill>
              <a:latin typeface="Calibri"/>
              <a:ea typeface="Calibri"/>
              <a:cs typeface="Calibri"/>
              <a:sym typeface="Calibri"/>
            </a:rPr>
            <a:t> affiliated with your hospital</a:t>
          </a:r>
          <a:endParaRPr lang="en-US" dirty="0">
            <a:solidFill>
              <a:schemeClr val="bg1"/>
            </a:solidFill>
          </a:endParaRPr>
        </a:p>
      </dgm:t>
    </dgm:pt>
    <dgm:pt modelId="{CDF0A32C-F59B-4B4E-BCD4-3D82611DFCA6}" type="parTrans" cxnId="{92FDE862-5342-4E4A-A09D-0423D25F938C}">
      <dgm:prSet/>
      <dgm:spPr/>
      <dgm:t>
        <a:bodyPr/>
        <a:lstStyle/>
        <a:p>
          <a:endParaRPr lang="en-US"/>
        </a:p>
      </dgm:t>
    </dgm:pt>
    <dgm:pt modelId="{04DC4125-12E7-4ED2-8CE6-AD167F4CDD34}" type="sibTrans" cxnId="{92FDE862-5342-4E4A-A09D-0423D25F938C}">
      <dgm:prSet/>
      <dgm:spPr/>
      <dgm:t>
        <a:bodyPr/>
        <a:lstStyle/>
        <a:p>
          <a:endParaRPr lang="en-US"/>
        </a:p>
      </dgm:t>
    </dgm:pt>
    <dgm:pt modelId="{3FD3A665-907A-4E00-9376-3E6439AE1919}">
      <dgm:prSet/>
      <dgm:spPr/>
      <dgm:t>
        <a:bodyPr/>
        <a:lstStyle/>
        <a:p>
          <a:r>
            <a:rPr lang="en-US" b="0" i="0" u="none" strike="noStrike" cap="none" dirty="0">
              <a:solidFill>
                <a:schemeClr val="bg1"/>
              </a:solidFill>
              <a:latin typeface="Calibri"/>
              <a:ea typeface="Calibri"/>
              <a:cs typeface="Calibri"/>
              <a:sym typeface="Calibri"/>
            </a:rPr>
            <a:t>Build relationships with c</a:t>
          </a:r>
          <a:r>
            <a:rPr lang="en-US" b="1" i="0" u="none" strike="noStrike" cap="none" dirty="0">
              <a:solidFill>
                <a:schemeClr val="bg1"/>
              </a:solidFill>
              <a:latin typeface="Calibri"/>
              <a:ea typeface="Calibri"/>
              <a:cs typeface="Calibri"/>
              <a:sym typeface="Calibri"/>
            </a:rPr>
            <a:t>ommunity-based doulas, home visiting programs and other community resources</a:t>
          </a:r>
          <a:r>
            <a:rPr lang="en-US" b="0" i="0" u="none" strike="noStrike" cap="none" dirty="0">
              <a:solidFill>
                <a:schemeClr val="bg1"/>
              </a:solidFill>
              <a:latin typeface="Calibri"/>
              <a:ea typeface="Calibri"/>
              <a:cs typeface="Calibri"/>
              <a:sym typeface="Calibri"/>
            </a:rPr>
            <a:t> in your hospital catchment to create points of access to improve referral of patients to these community resources </a:t>
          </a:r>
        </a:p>
      </dgm:t>
    </dgm:pt>
    <dgm:pt modelId="{859A013D-3228-4D6A-8D05-639BBD349395}" type="parTrans" cxnId="{820C85B0-7FA4-42A5-B299-038B1B3C25BF}">
      <dgm:prSet/>
      <dgm:spPr/>
      <dgm:t>
        <a:bodyPr/>
        <a:lstStyle/>
        <a:p>
          <a:endParaRPr lang="en-US"/>
        </a:p>
      </dgm:t>
    </dgm:pt>
    <dgm:pt modelId="{BF7D0F1C-5DF2-4DD2-B1DB-C59015B0B8EF}" type="sibTrans" cxnId="{820C85B0-7FA4-42A5-B299-038B1B3C25BF}">
      <dgm:prSet/>
      <dgm:spPr/>
      <dgm:t>
        <a:bodyPr/>
        <a:lstStyle/>
        <a:p>
          <a:endParaRPr lang="en-US"/>
        </a:p>
      </dgm:t>
    </dgm:pt>
    <dgm:pt modelId="{9340415F-67B3-4CC6-835A-498310144505}">
      <dgm:prSet/>
      <dgm:spPr/>
      <dgm:t>
        <a:bodyPr/>
        <a:lstStyle/>
        <a:p>
          <a:r>
            <a:rPr lang="en-US" b="0" i="0" u="none" strike="noStrike" cap="none" dirty="0">
              <a:solidFill>
                <a:schemeClr val="bg1"/>
              </a:solidFill>
              <a:latin typeface="Calibri"/>
              <a:ea typeface="Calibri"/>
              <a:cs typeface="Calibri"/>
              <a:sym typeface="Calibri"/>
            </a:rPr>
            <a:t>Review labor and delivery policies and procedures to </a:t>
          </a:r>
          <a:r>
            <a:rPr lang="en-US" b="1" i="0" u="none" strike="noStrike" cap="none" dirty="0">
              <a:solidFill>
                <a:schemeClr val="bg1"/>
              </a:solidFill>
              <a:latin typeface="Calibri"/>
              <a:ea typeface="Calibri"/>
              <a:cs typeface="Calibri"/>
              <a:sym typeface="Calibri"/>
            </a:rPr>
            <a:t>promote doula-friendly unit culture</a:t>
          </a:r>
          <a:r>
            <a:rPr lang="en-US" b="0" i="0" u="none" strike="noStrike" cap="none" dirty="0">
              <a:solidFill>
                <a:schemeClr val="bg1"/>
              </a:solidFill>
              <a:latin typeface="Calibri"/>
              <a:ea typeface="Calibri"/>
              <a:cs typeface="Calibri"/>
              <a:sym typeface="Calibri"/>
            </a:rPr>
            <a:t> </a:t>
          </a:r>
          <a:r>
            <a:rPr lang="en-US" b="1" i="0" u="none" strike="noStrike" cap="none" dirty="0">
              <a:solidFill>
                <a:schemeClr val="bg1"/>
              </a:solidFill>
              <a:latin typeface="Calibri"/>
              <a:ea typeface="Calibri"/>
              <a:cs typeface="Calibri"/>
              <a:sym typeface="Calibri"/>
            </a:rPr>
            <a:t>and strategies to support doula participation</a:t>
          </a:r>
          <a:r>
            <a:rPr lang="en-US" b="0" i="0" u="none" strike="noStrike" cap="none" dirty="0">
              <a:solidFill>
                <a:schemeClr val="bg1"/>
              </a:solidFill>
              <a:latin typeface="Calibri"/>
              <a:ea typeface="Calibri"/>
              <a:cs typeface="Calibri"/>
              <a:sym typeface="Calibri"/>
            </a:rPr>
            <a:t> in the maternity care team. </a:t>
          </a:r>
          <a:endParaRPr lang="en-US" dirty="0">
            <a:solidFill>
              <a:schemeClr val="bg1"/>
            </a:solidFill>
          </a:endParaRPr>
        </a:p>
      </dgm:t>
    </dgm:pt>
    <dgm:pt modelId="{CFB2CBCE-BB16-49E1-AEA4-CEC193364F61}" type="parTrans" cxnId="{200F59DD-C856-4A10-8CA9-B8A0F5361F42}">
      <dgm:prSet/>
      <dgm:spPr/>
      <dgm:t>
        <a:bodyPr/>
        <a:lstStyle/>
        <a:p>
          <a:endParaRPr lang="en-US"/>
        </a:p>
      </dgm:t>
    </dgm:pt>
    <dgm:pt modelId="{D4E510F2-6712-4D24-BD6A-C3FFD3BEA453}" type="sibTrans" cxnId="{200F59DD-C856-4A10-8CA9-B8A0F5361F42}">
      <dgm:prSet/>
      <dgm:spPr/>
      <dgm:t>
        <a:bodyPr/>
        <a:lstStyle/>
        <a:p>
          <a:endParaRPr lang="en-US"/>
        </a:p>
      </dgm:t>
    </dgm:pt>
    <dgm:pt modelId="{13CF8D50-D1C5-4D74-9152-DB68FDFBC66F}" type="pres">
      <dgm:prSet presAssocID="{4BA69163-2105-4CE6-ACB1-F5EA380D35A1}" presName="layout" presStyleCnt="0">
        <dgm:presLayoutVars>
          <dgm:chMax/>
          <dgm:chPref/>
          <dgm:dir/>
          <dgm:animOne val="branch"/>
          <dgm:animLvl val="lvl"/>
          <dgm:resizeHandles/>
        </dgm:presLayoutVars>
      </dgm:prSet>
      <dgm:spPr/>
    </dgm:pt>
    <dgm:pt modelId="{C36B806C-DD2E-44F4-BABA-6726D96D2A5E}" type="pres">
      <dgm:prSet presAssocID="{FEA9CA25-6663-47FD-BF42-15FAE7399750}" presName="root" presStyleCnt="0">
        <dgm:presLayoutVars>
          <dgm:chMax/>
          <dgm:chPref val="4"/>
        </dgm:presLayoutVars>
      </dgm:prSet>
      <dgm:spPr/>
    </dgm:pt>
    <dgm:pt modelId="{3E120751-E4ED-4999-A4B0-91890E335772}" type="pres">
      <dgm:prSet presAssocID="{FEA9CA25-6663-47FD-BF42-15FAE7399750}" presName="rootComposite" presStyleCnt="0">
        <dgm:presLayoutVars/>
      </dgm:prSet>
      <dgm:spPr/>
    </dgm:pt>
    <dgm:pt modelId="{C9DB6164-3C7B-4955-8CA4-0006C66ED6EE}" type="pres">
      <dgm:prSet presAssocID="{FEA9CA25-6663-47FD-BF42-15FAE7399750}" presName="rootText" presStyleLbl="node0" presStyleIdx="0" presStyleCnt="1" custScaleY="41663">
        <dgm:presLayoutVars>
          <dgm:chMax/>
          <dgm:chPref val="4"/>
        </dgm:presLayoutVars>
      </dgm:prSet>
      <dgm:spPr/>
    </dgm:pt>
    <dgm:pt modelId="{4179AEDB-3ABA-4BC3-9FB9-179AE82837D6}" type="pres">
      <dgm:prSet presAssocID="{FEA9CA25-6663-47FD-BF42-15FAE7399750}" presName="childShape" presStyleCnt="0">
        <dgm:presLayoutVars>
          <dgm:chMax val="0"/>
          <dgm:chPref val="0"/>
        </dgm:presLayoutVars>
      </dgm:prSet>
      <dgm:spPr/>
    </dgm:pt>
    <dgm:pt modelId="{7F3B64BB-DE92-44A4-ADBF-F9BE2F41E808}" type="pres">
      <dgm:prSet presAssocID="{279ACF8D-C1D7-4369-8807-10543F72F5A0}" presName="childComposite" presStyleCnt="0">
        <dgm:presLayoutVars>
          <dgm:chMax val="0"/>
          <dgm:chPref val="0"/>
        </dgm:presLayoutVars>
      </dgm:prSet>
      <dgm:spPr/>
    </dgm:pt>
    <dgm:pt modelId="{0649F912-5C3C-45D3-A616-EF028B69E3C6}" type="pres">
      <dgm:prSet presAssocID="{279ACF8D-C1D7-4369-8807-10543F72F5A0}" presName="Image" presStyleLbl="node1" presStyleIdx="0" presStyleCnt="3"/>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Hospital outline"/>
        </a:ext>
      </dgm:extLst>
    </dgm:pt>
    <dgm:pt modelId="{83C66570-BC0E-4BBD-81DA-3ABB2B359651}" type="pres">
      <dgm:prSet presAssocID="{279ACF8D-C1D7-4369-8807-10543F72F5A0}" presName="childText" presStyleLbl="lnNode1" presStyleIdx="0" presStyleCnt="3">
        <dgm:presLayoutVars>
          <dgm:chMax val="0"/>
          <dgm:chPref val="0"/>
          <dgm:bulletEnabled val="1"/>
        </dgm:presLayoutVars>
      </dgm:prSet>
      <dgm:spPr/>
    </dgm:pt>
    <dgm:pt modelId="{C3F71A5B-347F-4E6C-AB3E-D859A81950C2}" type="pres">
      <dgm:prSet presAssocID="{3FD3A665-907A-4E00-9376-3E6439AE1919}" presName="childComposite" presStyleCnt="0">
        <dgm:presLayoutVars>
          <dgm:chMax val="0"/>
          <dgm:chPref val="0"/>
        </dgm:presLayoutVars>
      </dgm:prSet>
      <dgm:spPr/>
    </dgm:pt>
    <dgm:pt modelId="{7765EE7F-1307-4ABE-B477-8A8DCF1F9831}" type="pres">
      <dgm:prSet presAssocID="{3FD3A665-907A-4E00-9376-3E6439AE1919}" presName="Image"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Group outline"/>
        </a:ext>
      </dgm:extLst>
    </dgm:pt>
    <dgm:pt modelId="{3BCD900A-5DF9-4934-B160-9C1BEAD24C25}" type="pres">
      <dgm:prSet presAssocID="{3FD3A665-907A-4E00-9376-3E6439AE1919}" presName="childText" presStyleLbl="lnNode1" presStyleIdx="1" presStyleCnt="3">
        <dgm:presLayoutVars>
          <dgm:chMax val="0"/>
          <dgm:chPref val="0"/>
          <dgm:bulletEnabled val="1"/>
        </dgm:presLayoutVars>
      </dgm:prSet>
      <dgm:spPr/>
    </dgm:pt>
    <dgm:pt modelId="{6364B808-7E44-4F81-801B-2860C687BBF0}" type="pres">
      <dgm:prSet presAssocID="{9340415F-67B3-4CC6-835A-498310144505}" presName="childComposite" presStyleCnt="0">
        <dgm:presLayoutVars>
          <dgm:chMax val="0"/>
          <dgm:chPref val="0"/>
        </dgm:presLayoutVars>
      </dgm:prSet>
      <dgm:spPr/>
    </dgm:pt>
    <dgm:pt modelId="{A7CF54C7-5F05-4334-8C3D-6CDFE87E694C}" type="pres">
      <dgm:prSet presAssocID="{9340415F-67B3-4CC6-835A-498310144505}" presName="Image" presStyleLbl="node1" presStyleIdx="2" presStyleCnt="3"/>
      <dgm:spPr>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Document with solid fill"/>
        </a:ext>
      </dgm:extLst>
    </dgm:pt>
    <dgm:pt modelId="{C233BA51-4A1E-42D8-A02A-3F92546A2979}" type="pres">
      <dgm:prSet presAssocID="{9340415F-67B3-4CC6-835A-498310144505}" presName="childText" presStyleLbl="lnNode1" presStyleIdx="2" presStyleCnt="3">
        <dgm:presLayoutVars>
          <dgm:chMax val="0"/>
          <dgm:chPref val="0"/>
          <dgm:bulletEnabled val="1"/>
        </dgm:presLayoutVars>
      </dgm:prSet>
      <dgm:spPr/>
    </dgm:pt>
  </dgm:ptLst>
  <dgm:cxnLst>
    <dgm:cxn modelId="{C4AA492F-723E-4341-BCB7-0270E4E71C3C}" type="presOf" srcId="{3FD3A665-907A-4E00-9376-3E6439AE1919}" destId="{3BCD900A-5DF9-4934-B160-9C1BEAD24C25}" srcOrd="0" destOrd="0" presId="urn:microsoft.com/office/officeart/2008/layout/PictureAccentList"/>
    <dgm:cxn modelId="{A127545F-9123-4BF1-89E7-599643F6BF6F}" type="presOf" srcId="{4BA69163-2105-4CE6-ACB1-F5EA380D35A1}" destId="{13CF8D50-D1C5-4D74-9152-DB68FDFBC66F}" srcOrd="0" destOrd="0" presId="urn:microsoft.com/office/officeart/2008/layout/PictureAccentList"/>
    <dgm:cxn modelId="{B756CF61-F7B0-4183-A106-403DCD7B0F39}" type="presOf" srcId="{279ACF8D-C1D7-4369-8807-10543F72F5A0}" destId="{83C66570-BC0E-4BBD-81DA-3ABB2B359651}" srcOrd="0" destOrd="0" presId="urn:microsoft.com/office/officeart/2008/layout/PictureAccentList"/>
    <dgm:cxn modelId="{92FDE862-5342-4E4A-A09D-0423D25F938C}" srcId="{FEA9CA25-6663-47FD-BF42-15FAE7399750}" destId="{279ACF8D-C1D7-4369-8807-10543F72F5A0}" srcOrd="0" destOrd="0" parTransId="{CDF0A32C-F59B-4B4E-BCD4-3D82611DFCA6}" sibTransId="{04DC4125-12E7-4ED2-8CE6-AD167F4CDD34}"/>
    <dgm:cxn modelId="{E8A23FA3-A686-43C4-B62C-FDBA8B8CF2F2}" type="presOf" srcId="{FEA9CA25-6663-47FD-BF42-15FAE7399750}" destId="{C9DB6164-3C7B-4955-8CA4-0006C66ED6EE}" srcOrd="0" destOrd="0" presId="urn:microsoft.com/office/officeart/2008/layout/PictureAccentList"/>
    <dgm:cxn modelId="{3C5E1DA9-97FF-441A-AE97-CBD7E4CCE8EC}" srcId="{4BA69163-2105-4CE6-ACB1-F5EA380D35A1}" destId="{FEA9CA25-6663-47FD-BF42-15FAE7399750}" srcOrd="0" destOrd="0" parTransId="{22325681-23FD-43B8-B4D0-43B62813DEAC}" sibTransId="{11E28924-3834-4D46-8D1B-1118D1E2AC1D}"/>
    <dgm:cxn modelId="{820C85B0-7FA4-42A5-B299-038B1B3C25BF}" srcId="{FEA9CA25-6663-47FD-BF42-15FAE7399750}" destId="{3FD3A665-907A-4E00-9376-3E6439AE1919}" srcOrd="1" destOrd="0" parTransId="{859A013D-3228-4D6A-8D05-639BBD349395}" sibTransId="{BF7D0F1C-5DF2-4DD2-B1DB-C59015B0B8EF}"/>
    <dgm:cxn modelId="{200F59DD-C856-4A10-8CA9-B8A0F5361F42}" srcId="{FEA9CA25-6663-47FD-BF42-15FAE7399750}" destId="{9340415F-67B3-4CC6-835A-498310144505}" srcOrd="2" destOrd="0" parTransId="{CFB2CBCE-BB16-49E1-AEA4-CEC193364F61}" sibTransId="{D4E510F2-6712-4D24-BD6A-C3FFD3BEA453}"/>
    <dgm:cxn modelId="{1D5F2BE9-B06D-4D86-97DF-AFCA34DD6859}" type="presOf" srcId="{9340415F-67B3-4CC6-835A-498310144505}" destId="{C233BA51-4A1E-42D8-A02A-3F92546A2979}" srcOrd="0" destOrd="0" presId="urn:microsoft.com/office/officeart/2008/layout/PictureAccentList"/>
    <dgm:cxn modelId="{EADB494D-05AA-4CF3-BA92-48EB45F2BDBC}" type="presParOf" srcId="{13CF8D50-D1C5-4D74-9152-DB68FDFBC66F}" destId="{C36B806C-DD2E-44F4-BABA-6726D96D2A5E}" srcOrd="0" destOrd="0" presId="urn:microsoft.com/office/officeart/2008/layout/PictureAccentList"/>
    <dgm:cxn modelId="{EBE0F323-8B91-457D-B1E0-2E34443DBACE}" type="presParOf" srcId="{C36B806C-DD2E-44F4-BABA-6726D96D2A5E}" destId="{3E120751-E4ED-4999-A4B0-91890E335772}" srcOrd="0" destOrd="0" presId="urn:microsoft.com/office/officeart/2008/layout/PictureAccentList"/>
    <dgm:cxn modelId="{ADAFAECF-E873-45F0-8F63-3B2FD775AA9A}" type="presParOf" srcId="{3E120751-E4ED-4999-A4B0-91890E335772}" destId="{C9DB6164-3C7B-4955-8CA4-0006C66ED6EE}" srcOrd="0" destOrd="0" presId="urn:microsoft.com/office/officeart/2008/layout/PictureAccentList"/>
    <dgm:cxn modelId="{B6740103-F8DC-405B-9FAE-EC1D2AFD0061}" type="presParOf" srcId="{C36B806C-DD2E-44F4-BABA-6726D96D2A5E}" destId="{4179AEDB-3ABA-4BC3-9FB9-179AE82837D6}" srcOrd="1" destOrd="0" presId="urn:microsoft.com/office/officeart/2008/layout/PictureAccentList"/>
    <dgm:cxn modelId="{7EBE18C5-D4B4-4210-82BB-9B1C2E67DD73}" type="presParOf" srcId="{4179AEDB-3ABA-4BC3-9FB9-179AE82837D6}" destId="{7F3B64BB-DE92-44A4-ADBF-F9BE2F41E808}" srcOrd="0" destOrd="0" presId="urn:microsoft.com/office/officeart/2008/layout/PictureAccentList"/>
    <dgm:cxn modelId="{35A79BA9-7D7F-4B12-B39D-D170B34B672F}" type="presParOf" srcId="{7F3B64BB-DE92-44A4-ADBF-F9BE2F41E808}" destId="{0649F912-5C3C-45D3-A616-EF028B69E3C6}" srcOrd="0" destOrd="0" presId="urn:microsoft.com/office/officeart/2008/layout/PictureAccentList"/>
    <dgm:cxn modelId="{35BF8E76-9C33-4947-B8B8-9FE0BF499BBE}" type="presParOf" srcId="{7F3B64BB-DE92-44A4-ADBF-F9BE2F41E808}" destId="{83C66570-BC0E-4BBD-81DA-3ABB2B359651}" srcOrd="1" destOrd="0" presId="urn:microsoft.com/office/officeart/2008/layout/PictureAccentList"/>
    <dgm:cxn modelId="{48AC2DA6-F40C-4919-96CC-78DA002BC6C3}" type="presParOf" srcId="{4179AEDB-3ABA-4BC3-9FB9-179AE82837D6}" destId="{C3F71A5B-347F-4E6C-AB3E-D859A81950C2}" srcOrd="1" destOrd="0" presId="urn:microsoft.com/office/officeart/2008/layout/PictureAccentList"/>
    <dgm:cxn modelId="{CC5A1A51-B03C-4040-B371-8C6DCE1C53C9}" type="presParOf" srcId="{C3F71A5B-347F-4E6C-AB3E-D859A81950C2}" destId="{7765EE7F-1307-4ABE-B477-8A8DCF1F9831}" srcOrd="0" destOrd="0" presId="urn:microsoft.com/office/officeart/2008/layout/PictureAccentList"/>
    <dgm:cxn modelId="{99F1EAA5-65C3-4530-A3FF-C5D4B993D380}" type="presParOf" srcId="{C3F71A5B-347F-4E6C-AB3E-D859A81950C2}" destId="{3BCD900A-5DF9-4934-B160-9C1BEAD24C25}" srcOrd="1" destOrd="0" presId="urn:microsoft.com/office/officeart/2008/layout/PictureAccentList"/>
    <dgm:cxn modelId="{393CCB44-4C98-40F9-A52F-A2DE2703B201}" type="presParOf" srcId="{4179AEDB-3ABA-4BC3-9FB9-179AE82837D6}" destId="{6364B808-7E44-4F81-801B-2860C687BBF0}" srcOrd="2" destOrd="0" presId="urn:microsoft.com/office/officeart/2008/layout/PictureAccentList"/>
    <dgm:cxn modelId="{AD6617A8-A25B-4808-8AD6-592D68FAC98A}" type="presParOf" srcId="{6364B808-7E44-4F81-801B-2860C687BBF0}" destId="{A7CF54C7-5F05-4334-8C3D-6CDFE87E694C}" srcOrd="0" destOrd="0" presId="urn:microsoft.com/office/officeart/2008/layout/PictureAccentList"/>
    <dgm:cxn modelId="{AD99DAE6-1383-40EF-A3FB-D386EF38C2F7}" type="presParOf" srcId="{6364B808-7E44-4F81-801B-2860C687BBF0}" destId="{C233BA51-4A1E-42D8-A02A-3F92546A2979}" srcOrd="1" destOrd="0" presId="urn:microsoft.com/office/officeart/2008/layout/PictureAccent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DB6164-3C7B-4955-8CA4-0006C66ED6EE}">
      <dsp:nvSpPr>
        <dsp:cNvPr id="0" name=""/>
        <dsp:cNvSpPr/>
      </dsp:nvSpPr>
      <dsp:spPr>
        <a:xfrm>
          <a:off x="0" y="106522"/>
          <a:ext cx="11227721" cy="543314"/>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a:lnSpc>
              <a:spcPct val="90000"/>
            </a:lnSpc>
            <a:spcBef>
              <a:spcPct val="0"/>
            </a:spcBef>
            <a:spcAft>
              <a:spcPct val="35000"/>
            </a:spcAft>
            <a:buNone/>
          </a:pPr>
          <a:r>
            <a:rPr lang="en-US" sz="2800" b="1" kern="1200" dirty="0">
              <a:solidFill>
                <a:schemeClr val="bg1"/>
              </a:solidFill>
            </a:rPr>
            <a:t>New Structure Measures for Birth Quality Excellence Designation</a:t>
          </a:r>
          <a:endParaRPr lang="en-US" sz="2800" kern="1200" dirty="0">
            <a:solidFill>
              <a:schemeClr val="bg1"/>
            </a:solidFill>
          </a:endParaRPr>
        </a:p>
      </dsp:txBody>
      <dsp:txXfrm>
        <a:off x="15913" y="122435"/>
        <a:ext cx="11195895" cy="511488"/>
      </dsp:txXfrm>
    </dsp:sp>
    <dsp:sp modelId="{0649F912-5C3C-45D3-A616-EF028B69E3C6}">
      <dsp:nvSpPr>
        <dsp:cNvPr id="0" name=""/>
        <dsp:cNvSpPr/>
      </dsp:nvSpPr>
      <dsp:spPr>
        <a:xfrm>
          <a:off x="0" y="884569"/>
          <a:ext cx="1304069" cy="1304069"/>
        </a:xfrm>
        <a:prstGeom prst="roundRect">
          <a:avLst>
            <a:gd name="adj" fmla="val 16670"/>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3C66570-BC0E-4BBD-81DA-3ABB2B359651}">
      <dsp:nvSpPr>
        <dsp:cNvPr id="0" name=""/>
        <dsp:cNvSpPr/>
      </dsp:nvSpPr>
      <dsp:spPr>
        <a:xfrm>
          <a:off x="1382313" y="884569"/>
          <a:ext cx="9845407" cy="1304069"/>
        </a:xfrm>
        <a:prstGeom prst="roundRect">
          <a:avLst>
            <a:gd name="adj" fmla="val 166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Clr>
              <a:srgbClr val="444C55"/>
            </a:buClr>
            <a:buSzPts val="3200"/>
            <a:buFont typeface="Arial"/>
            <a:buNone/>
          </a:pPr>
          <a:r>
            <a:rPr lang="en-US" sz="2000" b="0" i="0" u="none" strike="noStrike" kern="1200" cap="none" dirty="0">
              <a:solidFill>
                <a:schemeClr val="bg1"/>
              </a:solidFill>
              <a:latin typeface="Calibri"/>
              <a:ea typeface="Calibri"/>
              <a:cs typeface="Calibri"/>
              <a:sym typeface="Calibri"/>
            </a:rPr>
            <a:t>Coordinate quality improvement efforts to </a:t>
          </a:r>
          <a:r>
            <a:rPr lang="en-US" sz="2000" b="1" i="0" u="none" strike="noStrike" kern="1200" cap="none" dirty="0">
              <a:solidFill>
                <a:schemeClr val="bg1"/>
              </a:solidFill>
              <a:latin typeface="Calibri"/>
              <a:ea typeface="Calibri"/>
              <a:cs typeface="Calibri"/>
              <a:sym typeface="Calibri"/>
            </a:rPr>
            <a:t>engage outpatient prenatal clinics, federally qualified health centers and other community health clinics</a:t>
          </a:r>
          <a:r>
            <a:rPr lang="en-US" sz="2000" b="0" i="0" u="none" strike="noStrike" kern="1200" cap="none" dirty="0">
              <a:solidFill>
                <a:schemeClr val="bg1"/>
              </a:solidFill>
              <a:latin typeface="Calibri"/>
              <a:ea typeface="Calibri"/>
              <a:cs typeface="Calibri"/>
              <a:sym typeface="Calibri"/>
            </a:rPr>
            <a:t> affiliated with your hospital</a:t>
          </a:r>
          <a:endParaRPr lang="en-US" sz="2000" kern="1200" dirty="0">
            <a:solidFill>
              <a:schemeClr val="bg1"/>
            </a:solidFill>
          </a:endParaRPr>
        </a:p>
      </dsp:txBody>
      <dsp:txXfrm>
        <a:off x="1445984" y="948240"/>
        <a:ext cx="9718065" cy="1176727"/>
      </dsp:txXfrm>
    </dsp:sp>
    <dsp:sp modelId="{7765EE7F-1307-4ABE-B477-8A8DCF1F9831}">
      <dsp:nvSpPr>
        <dsp:cNvPr id="0" name=""/>
        <dsp:cNvSpPr/>
      </dsp:nvSpPr>
      <dsp:spPr>
        <a:xfrm>
          <a:off x="0" y="2345127"/>
          <a:ext cx="1304069" cy="1304069"/>
        </a:xfrm>
        <a:prstGeom prst="roundRect">
          <a:avLst>
            <a:gd name="adj" fmla="val 16670"/>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BCD900A-5DF9-4934-B160-9C1BEAD24C25}">
      <dsp:nvSpPr>
        <dsp:cNvPr id="0" name=""/>
        <dsp:cNvSpPr/>
      </dsp:nvSpPr>
      <dsp:spPr>
        <a:xfrm>
          <a:off x="1382313" y="2345127"/>
          <a:ext cx="9845407" cy="1304069"/>
        </a:xfrm>
        <a:prstGeom prst="roundRect">
          <a:avLst>
            <a:gd name="adj" fmla="val 166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n-US" sz="2000" b="0" i="0" u="none" strike="noStrike" kern="1200" cap="none" dirty="0">
              <a:solidFill>
                <a:schemeClr val="bg1"/>
              </a:solidFill>
              <a:latin typeface="Calibri"/>
              <a:ea typeface="Calibri"/>
              <a:cs typeface="Calibri"/>
              <a:sym typeface="Calibri"/>
            </a:rPr>
            <a:t>Build relationships with c</a:t>
          </a:r>
          <a:r>
            <a:rPr lang="en-US" sz="2000" b="1" i="0" u="none" strike="noStrike" kern="1200" cap="none" dirty="0">
              <a:solidFill>
                <a:schemeClr val="bg1"/>
              </a:solidFill>
              <a:latin typeface="Calibri"/>
              <a:ea typeface="Calibri"/>
              <a:cs typeface="Calibri"/>
              <a:sym typeface="Calibri"/>
            </a:rPr>
            <a:t>ommunity-based doulas, home visiting programs and other community resources</a:t>
          </a:r>
          <a:r>
            <a:rPr lang="en-US" sz="2000" b="0" i="0" u="none" strike="noStrike" kern="1200" cap="none" dirty="0">
              <a:solidFill>
                <a:schemeClr val="bg1"/>
              </a:solidFill>
              <a:latin typeface="Calibri"/>
              <a:ea typeface="Calibri"/>
              <a:cs typeface="Calibri"/>
              <a:sym typeface="Calibri"/>
            </a:rPr>
            <a:t> in your hospital catchment to create points of access to improve referral of patients to these community resources </a:t>
          </a:r>
        </a:p>
      </dsp:txBody>
      <dsp:txXfrm>
        <a:off x="1445984" y="2408798"/>
        <a:ext cx="9718065" cy="1176727"/>
      </dsp:txXfrm>
    </dsp:sp>
    <dsp:sp modelId="{A7CF54C7-5F05-4334-8C3D-6CDFE87E694C}">
      <dsp:nvSpPr>
        <dsp:cNvPr id="0" name=""/>
        <dsp:cNvSpPr/>
      </dsp:nvSpPr>
      <dsp:spPr>
        <a:xfrm>
          <a:off x="0" y="3805684"/>
          <a:ext cx="1304069" cy="1304069"/>
        </a:xfrm>
        <a:prstGeom prst="roundRect">
          <a:avLst>
            <a:gd name="adj" fmla="val 16670"/>
          </a:avLst>
        </a:prstGeom>
        <a:blipFill>
          <a:blip xmlns:r="http://schemas.openxmlformats.org/officeDocument/2006/relationships" r:embed="rId5">
            <a:extLst>
              <a:ext uri="{96DAC541-7B7A-43D3-8B79-37D633B846F1}">
                <asvg:svgBlip xmlns:asvg="http://schemas.microsoft.com/office/drawing/2016/SVG/main" r:embed="rId6"/>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233BA51-4A1E-42D8-A02A-3F92546A2979}">
      <dsp:nvSpPr>
        <dsp:cNvPr id="0" name=""/>
        <dsp:cNvSpPr/>
      </dsp:nvSpPr>
      <dsp:spPr>
        <a:xfrm>
          <a:off x="1382313" y="3805684"/>
          <a:ext cx="9845407" cy="1304069"/>
        </a:xfrm>
        <a:prstGeom prst="roundRect">
          <a:avLst>
            <a:gd name="adj" fmla="val 166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marL="0" lvl="0" indent="0" algn="ctr" defTabSz="889000">
            <a:lnSpc>
              <a:spcPct val="90000"/>
            </a:lnSpc>
            <a:spcBef>
              <a:spcPct val="0"/>
            </a:spcBef>
            <a:spcAft>
              <a:spcPct val="35000"/>
            </a:spcAft>
            <a:buNone/>
          </a:pPr>
          <a:r>
            <a:rPr lang="en-US" sz="2000" b="0" i="0" u="none" strike="noStrike" kern="1200" cap="none" dirty="0">
              <a:solidFill>
                <a:schemeClr val="bg1"/>
              </a:solidFill>
              <a:latin typeface="Calibri"/>
              <a:ea typeface="Calibri"/>
              <a:cs typeface="Calibri"/>
              <a:sym typeface="Calibri"/>
            </a:rPr>
            <a:t>Review labor and delivery policies and procedures to </a:t>
          </a:r>
          <a:r>
            <a:rPr lang="en-US" sz="2000" b="1" i="0" u="none" strike="noStrike" kern="1200" cap="none" dirty="0">
              <a:solidFill>
                <a:schemeClr val="bg1"/>
              </a:solidFill>
              <a:latin typeface="Calibri"/>
              <a:ea typeface="Calibri"/>
              <a:cs typeface="Calibri"/>
              <a:sym typeface="Calibri"/>
            </a:rPr>
            <a:t>promote doula-friendly unit culture</a:t>
          </a:r>
          <a:r>
            <a:rPr lang="en-US" sz="2000" b="0" i="0" u="none" strike="noStrike" kern="1200" cap="none" dirty="0">
              <a:solidFill>
                <a:schemeClr val="bg1"/>
              </a:solidFill>
              <a:latin typeface="Calibri"/>
              <a:ea typeface="Calibri"/>
              <a:cs typeface="Calibri"/>
              <a:sym typeface="Calibri"/>
            </a:rPr>
            <a:t> </a:t>
          </a:r>
          <a:r>
            <a:rPr lang="en-US" sz="2000" b="1" i="0" u="none" strike="noStrike" kern="1200" cap="none" dirty="0">
              <a:solidFill>
                <a:schemeClr val="bg1"/>
              </a:solidFill>
              <a:latin typeface="Calibri"/>
              <a:ea typeface="Calibri"/>
              <a:cs typeface="Calibri"/>
              <a:sym typeface="Calibri"/>
            </a:rPr>
            <a:t>and strategies to support doula participation</a:t>
          </a:r>
          <a:r>
            <a:rPr lang="en-US" sz="2000" b="0" i="0" u="none" strike="noStrike" kern="1200" cap="none" dirty="0">
              <a:solidFill>
                <a:schemeClr val="bg1"/>
              </a:solidFill>
              <a:latin typeface="Calibri"/>
              <a:ea typeface="Calibri"/>
              <a:cs typeface="Calibri"/>
              <a:sym typeface="Calibri"/>
            </a:rPr>
            <a:t> in the maternity care team. </a:t>
          </a:r>
          <a:endParaRPr lang="en-US" sz="2000" kern="1200" dirty="0">
            <a:solidFill>
              <a:schemeClr val="bg1"/>
            </a:solidFill>
          </a:endParaRPr>
        </a:p>
      </dsp:txBody>
      <dsp:txXfrm>
        <a:off x="1445984" y="3869355"/>
        <a:ext cx="9718065" cy="1176727"/>
      </dsp:txXfrm>
    </dsp:sp>
  </dsp:spTree>
</dsp:drawing>
</file>

<file path=ppt/diagrams/layout1.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706200D-DB17-4DC9-8668-FCB6D46358E7}" type="datetimeFigureOut">
              <a:t>4/12/25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9FDD2EF-DECD-4276-894F-D08027602704}" type="slidenum">
              <a:t>‹#›</a:t>
            </a:fld>
            <a:endParaRPr lang="en-US"/>
          </a:p>
        </p:txBody>
      </p:sp>
    </p:spTree>
    <p:extLst>
      <p:ext uri="{BB962C8B-B14F-4D97-AF65-F5344CB8AC3E}">
        <p14:creationId xmlns:p14="http://schemas.microsoft.com/office/powerpoint/2010/main" val="39064509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Cap off celebrating 10 years of ILPQC and together we have made change happen, together we made a difference  </a:t>
            </a:r>
            <a:endParaRPr/>
          </a:p>
          <a:p>
            <a:pPr marL="0" lvl="0" indent="0" algn="l" rtl="0">
              <a:spcBef>
                <a:spcPts val="0"/>
              </a:spcBef>
              <a:spcAft>
                <a:spcPts val="0"/>
              </a:spcAft>
              <a:buNone/>
            </a:pPr>
            <a:r>
              <a:rPr lang="en-US"/>
              <a:t>Wrapping up 10 years and transitioning to current year</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fld id="{00000000-1234-1234-1234-123412341234}" type="slidenum">
              <a:rPr kumimoji="0" lang="en-US" sz="1200" b="0" i="0" u="none" strike="noStrike" kern="120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Calibri"/>
                <a:buNone/>
                <a:tabLst/>
                <a:defRPr/>
              </a:pPr>
              <a:t>3</a:t>
            </a:fld>
            <a:endParaRPr kumimoji="0" sz="12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9076257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1" dirty="0">
                <a:solidFill>
                  <a:srgbClr val="FFFFFF"/>
                </a:solidFill>
                <a:latin typeface="One Little Font Bold"/>
                <a:ea typeface="One Little Font Bold"/>
                <a:cs typeface="One Little Font Bold"/>
                <a:sym typeface="One Little Font Bold"/>
              </a:rPr>
              <a:t>Building upon the foundational work of the ILPQC Birth Equity initiative and the Mothers and Newborns affected by Opioids initiative, the PMH initiative will work to improve education on perinatal mental health conditions for clinical staff, patients and families as well as improve screening, treatment and linkage to resources for mental health conditions during pregnancy, delivery and postpartum.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40275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38"/>
        <p:cNvGrpSpPr/>
        <p:nvPr/>
      </p:nvGrpSpPr>
      <p:grpSpPr>
        <a:xfrm>
          <a:off x="0" y="0"/>
          <a:ext cx="0" cy="0"/>
          <a:chOff x="0" y="0"/>
          <a:chExt cx="0" cy="0"/>
        </a:xfrm>
      </p:grpSpPr>
      <p:sp>
        <p:nvSpPr>
          <p:cNvPr id="22839" name="Google Shape;22839;p3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840" name="Google Shape;22840;p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8"/>
        <p:cNvGrpSpPr/>
        <p:nvPr/>
      </p:nvGrpSpPr>
      <p:grpSpPr>
        <a:xfrm>
          <a:off x="0" y="0"/>
          <a:ext cx="0" cy="0"/>
          <a:chOff x="0" y="0"/>
          <a:chExt cx="0" cy="0"/>
        </a:xfrm>
      </p:grpSpPr>
      <p:sp>
        <p:nvSpPr>
          <p:cNvPr id="4089" name="Google Shape;4089;p3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90" name="Google Shape;4090;p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4269AA-627C-42DE-BD87-07E9A748A05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64201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Google Shape;99;p2:notes"/>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notes"/>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1.7.2013</a:t>
            </a: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1" name="Google Shape;101;p2:notes"/>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2" name="Google Shape;102;p2:notes"/>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103" name="Google Shape;103;p2:notes"/>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04" name="Google Shape;104;p2:notes"/>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a:extLst>
            <a:ext uri="{FF2B5EF4-FFF2-40B4-BE49-F238E27FC236}">
              <a16:creationId xmlns:a16="http://schemas.microsoft.com/office/drawing/2014/main" id="{F4816099-309A-8115-DBB4-7D7C3C2097F7}"/>
            </a:ext>
          </a:extLst>
        </p:cNvPr>
        <p:cNvGrpSpPr/>
        <p:nvPr/>
      </p:nvGrpSpPr>
      <p:grpSpPr>
        <a:xfrm>
          <a:off x="0" y="0"/>
          <a:ext cx="0" cy="0"/>
          <a:chOff x="0" y="0"/>
          <a:chExt cx="0" cy="0"/>
        </a:xfrm>
      </p:grpSpPr>
      <p:sp>
        <p:nvSpPr>
          <p:cNvPr id="383" name="Google Shape;383;p12:notes">
            <a:extLst>
              <a:ext uri="{FF2B5EF4-FFF2-40B4-BE49-F238E27FC236}">
                <a16:creationId xmlns:a16="http://schemas.microsoft.com/office/drawing/2014/main" id="{C09F4820-E240-99F6-7860-C3E32F62EB36}"/>
              </a:ext>
            </a:extLst>
          </p:cNvPr>
          <p:cNvSpPr txBox="1">
            <a:spLocks noGrp="1"/>
          </p:cNvSpPr>
          <p:nvPr>
            <p:ph type="hdr" idx="2"/>
          </p:nvPr>
        </p:nvSpPr>
        <p:spPr>
          <a:xfrm>
            <a:off x="0" y="0"/>
            <a:ext cx="3962400" cy="342900"/>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4" name="Google Shape;384;p12:notes">
            <a:extLst>
              <a:ext uri="{FF2B5EF4-FFF2-40B4-BE49-F238E27FC236}">
                <a16:creationId xmlns:a16="http://schemas.microsoft.com/office/drawing/2014/main" id="{F0BABCD1-0F1A-248A-9D53-2F56F7D6180C}"/>
              </a:ext>
            </a:extLst>
          </p:cNvPr>
          <p:cNvSpPr txBox="1">
            <a:spLocks noGrp="1"/>
          </p:cNvSpPr>
          <p:nvPr>
            <p:ph type="dt" idx="10"/>
          </p:nvPr>
        </p:nvSpPr>
        <p:spPr>
          <a:xfrm>
            <a:off x="5180013" y="0"/>
            <a:ext cx="3962400" cy="342900"/>
          </a:xfrm>
          <a:prstGeom prst="rect">
            <a:avLst/>
          </a:prstGeom>
          <a:noFill/>
          <a:ln>
            <a:noFill/>
          </a:ln>
        </p:spPr>
        <p:txBody>
          <a:bodyPr spcFirstLastPara="1" wrap="square" lIns="91425" tIns="45700" rIns="91425" bIns="4570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1400"/>
              <a:buFont typeface="Arial"/>
              <a:buNone/>
              <a:tabLst/>
              <a:defRPr/>
            </a:pP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1.7.2013</a:t>
            </a: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5" name="Google Shape;385;p12:notes">
            <a:extLst>
              <a:ext uri="{FF2B5EF4-FFF2-40B4-BE49-F238E27FC236}">
                <a16:creationId xmlns:a16="http://schemas.microsoft.com/office/drawing/2014/main" id="{71225793-8D07-AD05-AC0C-7F3F1ADEE82E}"/>
              </a:ext>
            </a:extLst>
          </p:cNvPr>
          <p:cNvSpPr>
            <a:spLocks noGrp="1" noRot="1" noChangeAspect="1"/>
          </p:cNvSpPr>
          <p:nvPr>
            <p:ph type="sldImg" idx="3"/>
          </p:nvPr>
        </p:nvSpPr>
        <p:spPr>
          <a:xfrm>
            <a:off x="2290763" y="512763"/>
            <a:ext cx="4562475" cy="2566987"/>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86" name="Google Shape;386;p12:notes">
            <a:extLst>
              <a:ext uri="{FF2B5EF4-FFF2-40B4-BE49-F238E27FC236}">
                <a16:creationId xmlns:a16="http://schemas.microsoft.com/office/drawing/2014/main" id="{31597B86-A3F6-41F7-EA68-F03C686A7D7A}"/>
              </a:ext>
            </a:extLst>
          </p:cNvPr>
          <p:cNvSpPr txBox="1">
            <a:spLocks noGrp="1"/>
          </p:cNvSpPr>
          <p:nvPr>
            <p:ph type="body" idx="1"/>
          </p:nvPr>
        </p:nvSpPr>
        <p:spPr>
          <a:xfrm>
            <a:off x="914400" y="3251200"/>
            <a:ext cx="7315200" cy="3081338"/>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387" name="Google Shape;387;p12:notes">
            <a:extLst>
              <a:ext uri="{FF2B5EF4-FFF2-40B4-BE49-F238E27FC236}">
                <a16:creationId xmlns:a16="http://schemas.microsoft.com/office/drawing/2014/main" id="{4F4909A1-F7FD-60FD-5382-DD19BC5D3D64}"/>
              </a:ext>
            </a:extLst>
          </p:cNvPr>
          <p:cNvSpPr txBox="1">
            <a:spLocks noGrp="1"/>
          </p:cNvSpPr>
          <p:nvPr>
            <p:ph type="ftr" idx="11"/>
          </p:nvPr>
        </p:nvSpPr>
        <p:spPr>
          <a:xfrm>
            <a:off x="0" y="6502400"/>
            <a:ext cx="3962400" cy="341313"/>
          </a:xfrm>
          <a:prstGeom prst="rect">
            <a:avLst/>
          </a:prstGeom>
          <a:noFill/>
          <a:ln>
            <a:noFill/>
          </a:ln>
        </p:spPr>
        <p:txBody>
          <a:bodyPr spcFirstLastPara="1" wrap="square" lIns="91425" tIns="45700" rIns="91425" bIns="45700" anchor="b"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88" name="Google Shape;388;p12:notes">
            <a:extLst>
              <a:ext uri="{FF2B5EF4-FFF2-40B4-BE49-F238E27FC236}">
                <a16:creationId xmlns:a16="http://schemas.microsoft.com/office/drawing/2014/main" id="{874A36E6-083D-E0BB-C914-32E4D833A993}"/>
              </a:ext>
            </a:extLst>
          </p:cNvPr>
          <p:cNvSpPr txBox="1">
            <a:spLocks noGrp="1"/>
          </p:cNvSpPr>
          <p:nvPr>
            <p:ph type="sldNum" idx="12"/>
          </p:nvPr>
        </p:nvSpPr>
        <p:spPr>
          <a:xfrm>
            <a:off x="5180013" y="6502400"/>
            <a:ext cx="3962400" cy="341313"/>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t>‹#›</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784923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r>
              <a:rPr lang="en-US"/>
              <a:t>Charity: Director and Founder</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r>
              <a:rPr lang="en-US"/>
              <a:t>How often do you all see natural birth in your setting?</a:t>
            </a:r>
          </a:p>
          <a:p>
            <a:r>
              <a:rPr lang="en-US"/>
              <a:t>How often have you or have you heard someone complain about having to deal with a natural patient?</a:t>
            </a:r>
          </a:p>
          <a:p>
            <a:endParaRPr lang="en-US"/>
          </a:p>
          <a:p>
            <a:r>
              <a:rPr lang="en-US"/>
              <a:t>The home birth growth is full of controversy, and we've heard several admins and providers speak out against it but also had several providers complain when a person wants to have a natural physiological birth in the hospital.</a:t>
            </a:r>
          </a:p>
          <a:p>
            <a:r>
              <a:rPr lang="en-US"/>
              <a:t>How often have you or someone made fun of this person even at the desk?</a:t>
            </a:r>
          </a:p>
          <a:p>
            <a:r>
              <a:rPr lang="en-US"/>
              <a:t>How often have you tried to discourage natural birth? Even if you think you're helping, offering an epidural multiple times and passive aggressive language laced in a sweet tone aren't helpful. They're actually disheartening.</a:t>
            </a:r>
          </a:p>
          <a:p>
            <a:r>
              <a:rPr lang="en-US"/>
              <a:t>Insisting on continuous monitoring?</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r>
              <a:rPr lang="en-US"/>
              <a:t>We are here for natural, medicated, and c-section births to support our clients.</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1.7.2013</a:t>
            </a:r>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r>
              <a:rPr lang="en-US"/>
              <a:t>This is something you do all day every day but these families may only do this 1-3 times in their life.</a:t>
            </a:r>
          </a:p>
          <a:p>
            <a:r>
              <a:rPr lang="en-US"/>
              <a:t>Birth is not a medical event it is a natural event that many times occurs in a hospital setting.</a:t>
            </a:r>
          </a:p>
          <a:p>
            <a:r>
              <a:rPr lang="en-US"/>
              <a:t>You may have or have had a bad experience with a doula, but you've probably had one with a doctor as well and you still go to the doctor. It's a nurse you work with or have worked with that you wouldn't want to work on your mom or your child, but that doesn't mean you don't trust nurses.</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cs-CZ" sz="1200" b="0" i="0" u="none" strike="noStrike" kern="1200" cap="none" spc="0" normalizeH="0" baseline="0" noProof="0">
                <a:ln>
                  <a:noFill/>
                </a:ln>
                <a:solidFill>
                  <a:prstClr val="black"/>
                </a:solidFill>
                <a:effectLst/>
                <a:uLnTx/>
                <a:uFillTx/>
                <a:latin typeface="Calibri"/>
                <a:ea typeface="+mn-ea"/>
                <a:cs typeface="+mn-cs"/>
              </a:rPr>
              <a: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33.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1.jpeg"/><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4.xml"/><Relationship Id="rId1" Type="http://schemas.openxmlformats.org/officeDocument/2006/relationships/tags" Target="../tags/tag38.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39.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40.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1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1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5.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5.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1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3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5.xml"/><Relationship Id="rId1" Type="http://schemas.openxmlformats.org/officeDocument/2006/relationships/tags" Target="../tags/tag41.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4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5.xml"/><Relationship Id="rId1" Type="http://schemas.openxmlformats.org/officeDocument/2006/relationships/tags" Target="../tags/tag42.xml"/></Relationships>
</file>

<file path=ppt/slideLayouts/_rels/slideLayout124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5.xml"/><Relationship Id="rId1" Type="http://schemas.openxmlformats.org/officeDocument/2006/relationships/tags" Target="../tags/tag43.xml"/></Relationships>
</file>

<file path=ppt/slideLayouts/_rels/slideLayout124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5.xml"/><Relationship Id="rId1" Type="http://schemas.openxmlformats.org/officeDocument/2006/relationships/tags" Target="../tags/tag44.xml"/></Relationships>
</file>

<file path=ppt/slideLayouts/_rels/slideLayout124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5.xml"/><Relationship Id="rId1" Type="http://schemas.openxmlformats.org/officeDocument/2006/relationships/tags" Target="../tags/tag45.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2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6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2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3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3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7.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8.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8.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83.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13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7.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96.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Master" Target="../slideMasters/slideMaster5.xml"/></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4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5.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5.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4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4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4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44.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44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4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45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5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4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4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46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46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46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5.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47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0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50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5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5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54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46.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1543.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1.jpeg"/><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54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49.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1545.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1.jpeg"/><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Master" Target="../slideMasters/slideMaster5.xml"/></Relationships>
</file>

<file path=ppt/slideLayouts/_rels/slideLayout1572.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69.jpeg"/><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5.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5.xml"/><Relationship Id="rId1" Type="http://schemas.openxmlformats.org/officeDocument/2006/relationships/tags" Target="../tags/tag54.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Master" Target="../slideMasters/slideMaster5.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Master" Target="../slideMasters/slideMaster5.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8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59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6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61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62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1632.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1.jpeg"/><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3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5.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6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6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6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6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7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5.xml"/><Relationship Id="rId1" Type="http://schemas.openxmlformats.org/officeDocument/2006/relationships/tags" Target="../tags/tag57.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6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5.xml"/><Relationship Id="rId1" Type="http://schemas.openxmlformats.org/officeDocument/2006/relationships/tags" Target="../tags/tag58.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17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7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94.svg"/></Relationships>
</file>

<file path=ppt/slideLayouts/_rels/slideLayout176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59.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1764.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103.jpeg"/><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65.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104.jpeg"/><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1773.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69.jpeg"/><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74.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105.jpeg"/><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5.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5.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5.xml"/></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Master" Target="../slideMasters/slideMaster5.xml"/></Relationships>
</file>

<file path=ppt/slideLayouts/_rels/slideLayout1779.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107.jpeg"/><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5.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5.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Master" Target="../slideMasters/slideMaster5.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786.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1.jpeg"/><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79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2.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29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1.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2.xml"/><Relationship Id="rId1" Type="http://schemas.openxmlformats.org/officeDocument/2006/relationships/tags" Target="../tags/tag5.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2.xml"/><Relationship Id="rId1" Type="http://schemas.openxmlformats.org/officeDocument/2006/relationships/tags" Target="../tags/tag6.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2.xml"/><Relationship Id="rId1" Type="http://schemas.openxmlformats.org/officeDocument/2006/relationships/tags" Target="../tags/tag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54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7.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547.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1.jpe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55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2.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56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0.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56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7.jpe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6.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57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2.xml"/><Relationship Id="rId1" Type="http://schemas.openxmlformats.org/officeDocument/2006/relationships/tags" Target="../tags/tag15.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16.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17.xml"/></Relationships>
</file>

<file path=ppt/slideLayouts/_rels/slideLayout5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2.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2.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2.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1.png"/><Relationship Id="rId1" Type="http://schemas.openxmlformats.org/officeDocument/2006/relationships/slideMaster" Target="../slideMasters/slideMaster2.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2.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2.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2.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2.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6.png"/><Relationship Id="rId1" Type="http://schemas.openxmlformats.org/officeDocument/2006/relationships/slideMaster" Target="../slideMasters/slideMaster2.xml"/></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87.png"/><Relationship Id="rId1" Type="http://schemas.openxmlformats.org/officeDocument/2006/relationships/slideMaster" Target="../slideMasters/slideMaster2.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62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8.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62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7.jpe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637.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23.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24.xml"/></Relationships>
</file>

<file path=ppt/slideLayouts/_rels/slideLayout6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4.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7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8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88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1.jpeg"/><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1.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87.pn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92.png"/><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69.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2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29.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4.xml"/><Relationship Id="rId1" Type="http://schemas.openxmlformats.org/officeDocument/2006/relationships/tags" Target="../tags/tag3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4.xml"/><Relationship Id="rId1" Type="http://schemas.openxmlformats.org/officeDocument/2006/relationships/tags" Target="../tags/tag31.xml"/></Relationships>
</file>

<file path=ppt/slideLayouts/_rels/slideLayout9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4.xml"/><Relationship Id="rId1" Type="http://schemas.openxmlformats.org/officeDocument/2006/relationships/tags" Target="../tags/tag32.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3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3.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p:txBody>
          <a:bodyPr/>
          <a:lstStyle/>
          <a:p>
            <a:fld id="{C764DE79-268F-4C1A-8933-263129D2AF90}" type="datetimeFigureOut">
              <a:rPr lang="en-US" dirty="0"/>
              <a:t>4/12/25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576214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C764DE79-268F-4C1A-8933-263129D2AF90}" type="datetimeFigureOut">
              <a:rPr lang="en-US" dirty="0"/>
              <a:t>4/12/25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06958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245"/>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758918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2963559"/>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71173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27961751"/>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2412646"/>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9159121"/>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5682211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57661746"/>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5264257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48211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6750648"/>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7511481"/>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661555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49653635"/>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155564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504036"/>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05060945"/>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4285415"/>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87085471"/>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94306776"/>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5275744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024894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9779141"/>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8070477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0301804"/>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2585804"/>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427330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7458456"/>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15918957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47785008"/>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9839669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4221450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7305043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61718407"/>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1723426"/>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942658"/>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14587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580165"/>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6054420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50683889"/>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957631"/>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21091024"/>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722430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4193593"/>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73529171"/>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94527344"/>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912028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98634177"/>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5439499"/>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207816"/>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21138547"/>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31955878"/>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117619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445299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9594421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673365983"/>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76393162"/>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895684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37117755"/>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9246401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94760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921867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0762951"/>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9439445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953573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1365942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2731238"/>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21702428"/>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5710286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2746770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962361"/>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61432706"/>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981886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0795787"/>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45597351"/>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952521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89339116"/>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3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57867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5233134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77376771"/>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672680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2983783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14957867"/>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0551195"/>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6707587"/>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00527985"/>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6033810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2525919"/>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7702036"/>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3116798"/>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054759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0358116"/>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01153017"/>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69090622"/>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1994795"/>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286179612"/>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477971"/>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74640686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5025752"/>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54277395"/>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p:cSld name="3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99832412"/>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46753820"/>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007396615"/>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92740017"/>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94784147"/>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6074278"/>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8122247"/>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42131624"/>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826979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dirty="0"/>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C764DE79-268F-4C1A-8933-263129D2AF90}" type="datetimeFigureOut">
              <a:rPr lang="en-US" dirty="0"/>
              <a:t>4/12/25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87066070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962506"/>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376242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p:cSld name="3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15153914"/>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5417754"/>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71433516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77185829"/>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9582187"/>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81098757"/>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97662764"/>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p:cSld name="4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37294848"/>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5345674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8920004"/>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57479399"/>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7973671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p:cSld name="4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55440291"/>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54431879"/>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66321226"/>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1473399"/>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6874487"/>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77050439"/>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35292431"/>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271267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11440502"/>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20577501"/>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93598298"/>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9718344"/>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5151377"/>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5583053"/>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227695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875131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7462158"/>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108081677"/>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userDrawn="1">
  <p:cSld name="8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75431141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6849549"/>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5412349"/>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62473217"/>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8181696"/>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77494658"/>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Title and Content">
  <p:cSld name="4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71664961"/>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2987247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04052665"/>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082377278"/>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556567409"/>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456454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2597413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06014927"/>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945688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9507472"/>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secHead">
  <p:cSld name="2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4/12/25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18821434"/>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objTx">
  <p:cSld name="2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4/12/25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528837003"/>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08691332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Title and Content">
  <p:cSld name="4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60711218"/>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84773117"/>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Photo Slide">
  <p:cSld name="29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79714055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9432334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2038310"/>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1942033"/>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11954190"/>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0508314"/>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89392835"/>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294796631"/>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61967121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30872579"/>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8828835"/>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4149346"/>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759348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392655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918262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5828519"/>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98282166"/>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72373002"/>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16162188"/>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7968811"/>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96694262"/>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8239229"/>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0306466"/>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8820093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26770279"/>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4493227"/>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5072968"/>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16746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11948588"/>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88353598"/>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88214102"/>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2944969"/>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393169423"/>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6306013"/>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5852364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68758414"/>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64415067"/>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93661920"/>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41465873"/>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6919042"/>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130997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10705633"/>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98747279"/>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8281238"/>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76848031"/>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4948028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461024"/>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53476309"/>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813075621"/>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34947258"/>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062824149"/>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46811911"/>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05536208"/>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051298293"/>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548545871"/>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9852557"/>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960873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4191428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72829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3732078"/>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113075450"/>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39848226"/>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0396059"/>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898760849"/>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996237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3834572"/>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6282417"/>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047578542"/>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8956193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4242026"/>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703151"/>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98018641"/>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7924544"/>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254483641"/>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8669584"/>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1644227"/>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19480992"/>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7416467"/>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0593017"/>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911632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686718515"/>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640873835"/>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92116404"/>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23697346"/>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73458927"/>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6161602"/>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035558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2723102"/>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684000398"/>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263308680"/>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596988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860151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385548334"/>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47694760"/>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9333612"/>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5772171"/>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4704737"/>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4293685"/>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98052303"/>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331676156"/>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7440187"/>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3852029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6104867"/>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38170469"/>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901193888"/>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2037455282"/>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1325701318"/>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3678847599"/>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5465832"/>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974042794"/>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8392153"/>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0784028"/>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926823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026708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80592141"/>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88510293"/>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8820854"/>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0293903"/>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953297"/>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189767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89303722"/>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70829762"/>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63440423"/>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9872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82562075"/>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1798749"/>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79403427"/>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00537068"/>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9920061"/>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32496561"/>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1312057"/>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884143375"/>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71623375"/>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93103673"/>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719269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71665964"/>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2754650439"/>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60630002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49582160"/>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989405"/>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500859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441106862"/>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67154882"/>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0441085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5524523"/>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2961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97376"/>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8114939"/>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7126035"/>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87776397"/>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66652270"/>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43586871"/>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40215593"/>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0993160"/>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4800982"/>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3829882"/>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0614468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5750458"/>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482204"/>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249081"/>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05979004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7657714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4729040"/>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6246273"/>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839177522"/>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99214750"/>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2244189"/>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440914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8466458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890875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458816"/>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9166672"/>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08821098"/>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obj" preserve="1">
  <p:cSld name="1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59874757"/>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1965120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49695443"/>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27528"/>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27241198"/>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1236459"/>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10176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6142617"/>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28423710"/>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9138665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92560157"/>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19308251"/>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7505751"/>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902506214"/>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7947800"/>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2201375"/>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2703748"/>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829629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0596464"/>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6078969"/>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965199894"/>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79434424"/>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8998246"/>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634427643"/>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07285750"/>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45921331"/>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618732819"/>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4652412"/>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4545782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32091021"/>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754371902"/>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292668804"/>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96930602"/>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37900693"/>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94720429"/>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2637699"/>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3746479"/>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2294389"/>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2006128"/>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308036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63973883"/>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19671886"/>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63291934"/>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731386496"/>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60176121"/>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06717384"/>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2398025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5990517"/>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6693236"/>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3811016"/>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9962451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785961"/>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0934069"/>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39190981"/>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14997864"/>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4819031"/>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898059642"/>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7251304"/>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84074042"/>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9145590"/>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33540725"/>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2353380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904035"/>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89122257"/>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71201097"/>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899360178"/>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6766017"/>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38019410"/>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09071987"/>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9345884"/>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24700293"/>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775527"/>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059538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81848480"/>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94247050"/>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6261935"/>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55428542"/>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4979008"/>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0810664"/>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5946126"/>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941658983"/>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181161028"/>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775656268"/>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8087499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512336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1103306"/>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339386461"/>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982020817"/>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123916461"/>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300612810"/>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4396108"/>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28200459"/>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816884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369332844"/>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7944024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124838"/>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0265391"/>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74177987"/>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5660526"/>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53115098"/>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obj" preserve="1">
  <p:cSld name="2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530413"/>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9368990"/>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9517435"/>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715348845"/>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00876173"/>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03643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659321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1416866"/>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03866112"/>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4175516"/>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15801959"/>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4438100"/>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201193"/>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2406516"/>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9998544"/>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8973798"/>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498883754"/>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568384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9265434"/>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00949542"/>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032097070"/>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26357748"/>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501288362"/>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08163935"/>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3185585"/>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18456504"/>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804322181"/>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657149840"/>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66823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8649151"/>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90905332"/>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0851041"/>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2198203"/>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9246165"/>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2068211"/>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946937"/>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431149"/>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6295252"/>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27925170"/>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6920458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40872753"/>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7905735"/>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5162091"/>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4111839291"/>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81811107"/>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36636471"/>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9826720"/>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2828266"/>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8115187"/>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4602818"/>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81235747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88127906"/>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408335"/>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22187080"/>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preserve="1" userDrawn="1">
  <p:cSld name="4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06115122"/>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560563997"/>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690144959"/>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2961704"/>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08097774"/>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46704296"/>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822339"/>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95686928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92258648"/>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458027501"/>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7708427"/>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41584"/>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01008031"/>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716270087"/>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4337347"/>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44928340"/>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63273355"/>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97609621"/>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21056313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6442953"/>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185447320"/>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03582446"/>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89451943"/>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45404053"/>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669921339"/>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63035905"/>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95407123"/>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92664570"/>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66603575"/>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18162804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01907455"/>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26346065"/>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75262048"/>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27081944"/>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28207913"/>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66469492"/>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57653720"/>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39299949"/>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20205940"/>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00890034"/>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p:cSld name="3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1802134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1286061"/>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5411843"/>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80573489"/>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p:cSld name="3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46097841"/>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598856"/>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85785661"/>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24714137"/>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p:cSld name="3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6928421"/>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preserve="1" userDrawn="1">
  <p:cSld name="4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7281724"/>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preserve="1" userDrawn="1">
  <p:cSld name="4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673288833"/>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20165081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8411679"/>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title">
  <p:cSld name="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110715181"/>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26205516"/>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40055137"/>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011794"/>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39975143"/>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04469836"/>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32505044"/>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87241869"/>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8223459"/>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189982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64266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0837575"/>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67760865"/>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171158038"/>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386784200"/>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80569173"/>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0148997"/>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74538197"/>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39764242"/>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64117083"/>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56621865"/>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p:cSld name="3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3990634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79895021"/>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05522962"/>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8125990"/>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p:cSld name="3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23966396"/>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70069632"/>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68994290"/>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2704160"/>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85994847"/>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63736734"/>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5588499"/>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4653189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5801495"/>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0947137"/>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93151733"/>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972880"/>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61157771"/>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24414076"/>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123938"/>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9895400"/>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48234647"/>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twoTxTwoObj" preserve="1">
  <p:cSld name="4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0790948"/>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userDrawn="1">
  <p:cSld name="5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134782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7992777"/>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userDrawn="1">
  <p:cSld name="4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3829368"/>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5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7800706"/>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86382933"/>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65509976"/>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68440135"/>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659451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755447"/>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twoTxTwoObj" preserve="1">
  <p:cSld name="4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1365121"/>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7426405"/>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2777450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61047769"/>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84273663"/>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14006673"/>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21284048"/>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0355483"/>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725974461"/>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0189467"/>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5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7439752"/>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5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172706972"/>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5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800272707"/>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8450950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3345651"/>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twoTxTwoObj" preserve="1">
  <p:cSld name="4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9478584"/>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5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47190529"/>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5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980075851"/>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twoTxTwoObj" preserve="1">
  <p:cSld name="4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1755539"/>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5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98731454"/>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userDrawn="1">
  <p:cSld name="5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729376735"/>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twoTxTwoObj" preserve="1">
  <p:cSld name="5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8040928"/>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twoTxTwoObj" preserve="1">
  <p:cSld name="5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1991008"/>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5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366796"/>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5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9798339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43644186"/>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twoTxTwoObj" preserve="1">
  <p:cSld name="5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395949"/>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userDrawn="1">
  <p:cSld name="5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75753977"/>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5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758483603"/>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twoTxTwoObj" preserve="1">
  <p:cSld name="5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1937627"/>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5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4497660"/>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806898"/>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06014587"/>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47127308"/>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userDrawn="1">
  <p:cSld name="2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762762201"/>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userDrawn="1">
  <p:cSld name="2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3388523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96762230"/>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95576128"/>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p:cSld name="2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71605821"/>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userDrawn="1">
  <p:cSld name="7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5189793"/>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userDrawn="1">
  <p:cSld name="2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6903196"/>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p:cSld name="4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36037575"/>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p:cSld name="2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63254232"/>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4/12/25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4137561746"/>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4/12/25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628693419"/>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2944251222"/>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1095910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30115417"/>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619048316"/>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378624598"/>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797123041"/>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747374581"/>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preserve="1" userDrawn="1">
  <p:cSld name="6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09939197"/>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5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299841715"/>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twoTxTwoObj" preserve="1">
  <p:cSld name="5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0703273"/>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obj" preserve="1">
  <p:cSld name="8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1437087294"/>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twoTxTwoObj" preserve="1">
  <p:cSld name="5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92598939"/>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userDrawn="1">
  <p:cSld name="6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260362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29445802"/>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5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113674387"/>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obj" preserve="1">
  <p:cSld name="9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329184452"/>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userDrawn="1">
  <p:cSld name="6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11556239"/>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userDrawn="1">
  <p:cSld name="6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184475028"/>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twoTxTwoObj" preserve="1">
  <p:cSld name="5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6442481"/>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6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6747530"/>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6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876132412"/>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twoTxTwoObj" preserve="1">
  <p:cSld name="5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113720"/>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353860594"/>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title">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78229554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8985309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0457260"/>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userDrawn="1">
  <p:cSld name="3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05612539"/>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userDrawn="1">
  <p:cSld name="3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900514437"/>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userDrawn="1">
  <p:cSld name="2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5783663"/>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30842038"/>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p:cSld name="2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70384003"/>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userDrawn="1">
  <p:cSld name="3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115113849"/>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userDrawn="1">
  <p:cSld name="2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9451008"/>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03667059"/>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p:cSld name="2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80637552"/>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userDrawn="1">
  <p:cSld name="3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57345283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4210005"/>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userDrawn="1">
  <p:cSld name="3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48241314"/>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userDrawn="1">
  <p:cSld name="2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06609828"/>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p:cSld name="5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58132795"/>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p:cSld name="2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39160029"/>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userDrawn="1">
  <p:cSld name="3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333970996"/>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userDrawn="1">
  <p:cSld name="2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43643812"/>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82577175"/>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p:cSld name="2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64231674"/>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userDrawn="1">
  <p:cSld name="3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171626969"/>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userDrawn="1">
  <p:cSld name="3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53083157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7565141"/>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userDrawn="1">
  <p:cSld name="3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904790"/>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p:cSld name="5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23159298"/>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p:cSld name="3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56237143"/>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userDrawn="1">
  <p:cSld name="3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91648999"/>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43815761"/>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p:cSld name="3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6579592"/>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userDrawn="1">
  <p:cSld name="3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7106423"/>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48837870"/>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p:cSld name="3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1527753"/>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userDrawn="1">
  <p:cSld name="6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525016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8307943"/>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preserve="1" userDrawn="1">
  <p:cSld name="6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40493056"/>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woTxTwoObj" preserve="1">
  <p:cSld name="6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175292"/>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userDrawn="1">
  <p:cSld name="8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744488"/>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23077327"/>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756220869"/>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720029523"/>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userDrawn="1">
  <p:cSld name="5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3"/>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9160026"/>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6081795"/>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26567216"/>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71398169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57411085"/>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285361"/>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63548394"/>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0010547"/>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1822718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853702"/>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77385249"/>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3584123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3240814"/>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9914599"/>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493279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3570315"/>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47000314"/>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3248465"/>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91608671"/>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1259216"/>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97139829"/>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7130073"/>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12544177"/>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1473076"/>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18747958"/>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424177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6163019"/>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5015302"/>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78804"/>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87582019"/>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01437936"/>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52201602"/>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26277932"/>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91741"/>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198559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31010547"/>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306994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17946240"/>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9702522"/>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17098691"/>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75085009"/>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45096065"/>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preserve="1" userDrawn="1">
  <p:cSld name="5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23093645"/>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userDrawn="1">
  <p:cSld name="5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0259034"/>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0464181"/>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6436827"/>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80551"/>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401599211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9430559"/>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userDrawn="1">
  <p:cSld name="4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5912750"/>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4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54521061"/>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19354150"/>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7416053"/>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26251040"/>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65493684"/>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1416249"/>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3830348"/>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3927891"/>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304331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7124002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6140653"/>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7673354"/>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4043998"/>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woTxTwoObj" preserve="1">
  <p:cSld name="4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53009644"/>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6527029"/>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26879904"/>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59606188"/>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4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18183900"/>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4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8990837"/>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84013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5368376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15688178"/>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1941356"/>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0909734"/>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2152328"/>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7655109"/>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280985962"/>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35433147"/>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56357454"/>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9129400"/>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70242993"/>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1921313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4001819"/>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402124"/>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woTxTwoObj" preserve="1">
  <p:cSld name="4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3752904"/>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98005148"/>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29335841"/>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08702616"/>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4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47790823"/>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preserve="1" userDrawn="1">
  <p:cSld name="4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45424007"/>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9288192"/>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61653216"/>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6432859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93681033"/>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6595191"/>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6663540"/>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twoTxTwoObj" preserve="1">
  <p:cSld name="5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1680696"/>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5417991"/>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59734875"/>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09895527"/>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98695043"/>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preserve="1" userDrawn="1">
  <p:cSld name="5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538457"/>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preserve="1" userDrawn="1">
  <p:cSld name="5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29799689"/>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595469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5836180"/>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80258803"/>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6940034"/>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twoTxTwoObj" preserve="1">
  <p:cSld name="5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3613261"/>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7727035"/>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55110927"/>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27677436"/>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obj" preserve="1">
  <p:cSld name="1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879787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7046028"/>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6969865"/>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949858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43626625"/>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woTxTwoObj" preserve="1">
  <p:cSld name="6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8160643"/>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6783413"/>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13592721"/>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obj" preserve="1">
  <p:cSld name="6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00385656"/>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6200432"/>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twoTxTwoObj" preserve="1">
  <p:cSld name="7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6301960"/>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8195091"/>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3871370"/>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95525206"/>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obj" preserve="1">
  <p:cSld name="1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5484233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464006"/>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obj" preserve="1">
  <p:cSld name="1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881999"/>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obj" preserve="1">
  <p:cSld name="1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0852126"/>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1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5454591"/>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67770496"/>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6359271"/>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2884303"/>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0258083"/>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twoTxTwoObj" preserve="1">
  <p:cSld name="6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7510988"/>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062614"/>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8938695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22612964"/>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0237855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43542086"/>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55256534"/>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010589283"/>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22935891"/>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2264629"/>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21010712"/>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02018873"/>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80930503"/>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391434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58782744"/>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94952293"/>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313608258"/>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0625531"/>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04878633"/>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3234599"/>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94846757"/>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24002704"/>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46551890"/>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56232935"/>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userDrawn="1">
  <p:cSld name="6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017646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72857714"/>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582831143"/>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42693495"/>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090726839"/>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0805331"/>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userDrawn="1">
  <p:cSld name="6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48910399"/>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userDrawn="1">
  <p:cSld name="6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55199103"/>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userDrawn="1">
  <p:cSld name="9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23267998"/>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28924713"/>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73011113"/>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083889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43763138"/>
      </p:ext>
    </p:extLst>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obj" preserve="1">
  <p:cSld name="7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790533491"/>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81495719"/>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08781247"/>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36549676"/>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5547998"/>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4/12/25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86378136"/>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4/12/25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297559491"/>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4/12/25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82345329"/>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16887714"/>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68883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039531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1478372"/>
      </p:ext>
    </p:extLst>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0314813"/>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3428285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1631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106793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234547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844658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0538425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470322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58315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8103542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824249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7638880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347337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0354929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1454730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234038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2285823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025531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426067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358796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70649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472100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C764DE79-268F-4C1A-8933-263129D2AF90}" type="datetimeFigureOut">
              <a:rPr lang="en-US" dirty="0"/>
              <a:t>4/12/25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2126409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232112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3819546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367106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41372512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332979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79448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015802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7208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413971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28995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37643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0187803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9364139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6755009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2625786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4322831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5991896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055030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330158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1760888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788822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823314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499821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599905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453232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681079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7169206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545918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174373705"/>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81399461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76494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2292931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617846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8957603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2418008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74064105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9459248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611058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127818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5222573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3541204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1510347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0085218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396948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9311719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6135165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17276912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6486455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4203751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678644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812189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3936297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2397475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4838100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487904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9878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1923382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733257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3645334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77767393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4764949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6422214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374918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25872687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23763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137021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712445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5032796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8903160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0130729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77998894"/>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775697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77359538"/>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353312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4867956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5226062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11143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8071012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827818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282054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6311436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9446682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249701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0601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296343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852962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78340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86043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301716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4816421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4041379"/>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56995456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5924169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25644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3613211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0692076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73783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1672526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1160898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4842980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869566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31162341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1588092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591224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377152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6452089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479088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0051876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8768090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786583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dirty="0"/>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dirty="0"/>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4/12/25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8977259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95797712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640900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2133395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0894736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0448505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786791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14352419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637286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2557217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4862492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79335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28953295"/>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782342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4131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06214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326669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259996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01516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46143553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9421103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3422301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46152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549124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5882461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475060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34330635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692474886"/>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4073831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887457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5639570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7460313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605724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77253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410331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917769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127324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39800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1703398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6770547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204291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4332288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4274524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3827362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3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882622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7412494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413990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568837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5669531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622069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66417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6034117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7370671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8763831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2362374"/>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052787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8041261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995849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009984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9742829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844203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1379766"/>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603692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1824464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2369277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0075714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727470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5964877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1938327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392143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070766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434605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9950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9558426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9639348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527266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7579416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71900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0363609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386307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757331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56237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0243178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4559538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7821694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69588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021033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1912371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851967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07695944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350736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46586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152681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4593901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754042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873507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2129233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2337738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05546148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0702075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592270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179136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2003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025059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5872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2338542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7746519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8592524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4417635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9448966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486677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p>
            <a:fld id="{C764DE79-268F-4C1A-8933-263129D2AF90}" type="datetimeFigureOut">
              <a:rPr lang="en-US" dirty="0"/>
              <a:t>4/12/25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3848833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3762766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078746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65307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9401169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8384165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160873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8054568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4691830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5983422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7633417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40622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808400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901842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368014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1519055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741232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0193116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408268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4450467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0876568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470395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74676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828448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412815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664670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29203925"/>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4321570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6936840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6375801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5297083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164669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030724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841383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556895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3558117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7908721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881979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392773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383963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874076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796550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169778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303189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548492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664176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6921748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542367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6685488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0613289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60836807"/>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812873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398617004"/>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085542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77895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08435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1604547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76989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394453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608414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197780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3235458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8765404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542496"/>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16707871"/>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55809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86973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4942434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579894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30442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3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4087460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9140516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4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2440561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35031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9974104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854897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3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8636458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670244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999287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6655680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70418357"/>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371866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549130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4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586718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403016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49382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5931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8108884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757009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77226716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094997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5656635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5775119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077892895"/>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404999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7724880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081005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48489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748482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9201753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268464127"/>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5316716"/>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34897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99359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807354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74771021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77937380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99563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1108825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16772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487430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dirty="0"/>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p>
            <a:fld id="{C764DE79-268F-4C1A-8933-263129D2AF90}" type="datetimeFigureOut">
              <a:rPr lang="en-US" dirty="0"/>
              <a:t>4/12/25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8517704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505753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10494738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6346617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2466907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981388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90832431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7518168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2892180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045943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cSld name="5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2789521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9055004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23326948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65075814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0464466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349240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3126646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76889799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9489405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868932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5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588699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2320895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6777092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05291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761973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039368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0958856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0412706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5448579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3011760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9196196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2198811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4053308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2692853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62547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6776711"/>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76225345"/>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4175259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5813926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26773915"/>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87540385"/>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726298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35990735"/>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8211396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209820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5047036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5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087719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345404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9910316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4004966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219599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0469175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92540372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2772646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Title and Content">
  <p:cSld name="6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8561253"/>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6158042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645706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userDrawn="1">
  <p:cSld name="60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92716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userDrawn="1">
  <p:cSld name="6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369263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1099607"/>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127731174"/>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35417785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87066522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userDrawn="1">
  <p:cSld name="6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3262809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51716892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94640489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Title and Content">
  <p:cSld name="6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8305039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7901538"/>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Photo Slide">
  <p:cSld name="4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15173217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79372803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13151718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14902671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screen">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379536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8251645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1680378"/>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0228991"/>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00780987"/>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055223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012721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6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32037710"/>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103690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4193500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938887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3144546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911155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1689708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cSld name="6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73906062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076438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60153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868368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4/12/25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27941813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4/12/25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77622739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524397969"/>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99306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Photo Slide">
  <p:cSld name="4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845808919"/>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Photo Slide">
  <p:cSld name="4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14685630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031010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40334412"/>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cSld name="6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0687824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27013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8244590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Photo Slide">
  <p:cSld name="4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31949660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4563073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60353517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2676455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1578700"/>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0980213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263969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24731998"/>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7628749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761155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Date Placeholder 2"/>
          <p:cNvSpPr>
            <a:spLocks noGrp="1"/>
          </p:cNvSpPr>
          <p:nvPr>
            <p:ph type="dt" sz="half" idx="10"/>
          </p:nvPr>
        </p:nvSpPr>
        <p:spPr/>
        <p:txBody>
          <a:bodyPr/>
          <a:lstStyle/>
          <a:p>
            <a:fld id="{C764DE79-268F-4C1A-8933-263129D2AF90}" type="datetimeFigureOut">
              <a:rPr lang="en-US" dirty="0"/>
              <a:t>4/12/25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93630907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4554769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213087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4643871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572599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270771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6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566382"/>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4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34092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826103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1174553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4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3163756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4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6221177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4738303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Title and Content">
  <p:cSld name="67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57809512"/>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197683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48928585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0167760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74911899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0414233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9720555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2717214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426412675"/>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7945341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34449779"/>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68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063330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830206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45263110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userDrawn="1">
  <p:cSld name="6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730183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076523346"/>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95893743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644779363"/>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00002677"/>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90835578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screen">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14727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1893936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62873669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394483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8060909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9109098"/>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446544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cSld name="7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9906564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7349264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173496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4/12/25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591463177"/>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4/12/25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0970929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1426951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99713895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1909082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11387578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21714007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6273125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220584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4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99145353"/>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75436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7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423482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20011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917997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568096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5123936"/>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3796896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5378616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36446340"/>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6446716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58991656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82501686"/>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3584689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0415267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3237034"/>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348846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2281042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1139758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117394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8531434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6854279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870901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6687531"/>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7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31282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127742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55737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0519133"/>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590198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67379674"/>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4061003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Two Content">
  <p:cSld name="44_Two Content">
    <p:spTree>
      <p:nvGrpSpPr>
        <p:cNvPr id="1" name="Shape 23151"/>
        <p:cNvGrpSpPr/>
        <p:nvPr/>
      </p:nvGrpSpPr>
      <p:grpSpPr>
        <a:xfrm>
          <a:off x="0" y="0"/>
          <a:ext cx="0" cy="0"/>
          <a:chOff x="0" y="0"/>
          <a:chExt cx="0" cy="0"/>
        </a:xfrm>
      </p:grpSpPr>
      <p:sp>
        <p:nvSpPr>
          <p:cNvPr id="23152" name="Google Shape;23152;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153" name="Google Shape;23153;p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154" name="Google Shape;23154;p72"/>
          <p:cNvGrpSpPr/>
          <p:nvPr/>
        </p:nvGrpSpPr>
        <p:grpSpPr>
          <a:xfrm>
            <a:off x="7191542" y="1"/>
            <a:ext cx="5000459" cy="1425992"/>
            <a:chOff x="7191542" y="1"/>
            <a:chExt cx="5000459" cy="1425992"/>
          </a:xfrm>
        </p:grpSpPr>
        <p:pic>
          <p:nvPicPr>
            <p:cNvPr id="23155" name="Google Shape;2315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56" name="Google Shape;23156;p72"/>
            <p:cNvGrpSpPr/>
            <p:nvPr/>
          </p:nvGrpSpPr>
          <p:grpSpPr>
            <a:xfrm>
              <a:off x="7191542" y="1"/>
              <a:ext cx="5000459" cy="1425992"/>
              <a:chOff x="7186272" y="0"/>
              <a:chExt cx="5005729" cy="1427495"/>
            </a:xfrm>
          </p:grpSpPr>
          <p:sp>
            <p:nvSpPr>
              <p:cNvPr id="23157" name="Google Shape;2315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23158" name="Google Shape;2315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23159" name="Google Shape;23159;p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60" name="Google Shape;23160;p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1pPr>
            <a:lvl2pPr marL="0" marR="0" lvl="1"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2pPr>
            <a:lvl3pPr marL="0" marR="0" lvl="2"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3pPr>
            <a:lvl4pPr marL="0" marR="0" lvl="3"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4pPr>
            <a:lvl5pPr marL="0" marR="0" lvl="4"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5pPr>
            <a:lvl6pPr marL="0" marR="0" lvl="5"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6pPr>
            <a:lvl7pPr marL="0" marR="0" lvl="6"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7pPr>
            <a:lvl8pPr marL="0" marR="0" lvl="7"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8pPr>
            <a:lvl9pPr marL="0" marR="0" lvl="8" indent="0" algn="r">
              <a:spcBef>
                <a:spcPts val="0"/>
              </a:spcBef>
              <a:spcAft>
                <a:spcPts val="0"/>
              </a:spcAft>
              <a:buClr>
                <a:srgbClr val="919497"/>
              </a:buClr>
              <a:buSzPts val="1200"/>
              <a:buFont typeface="Calibri"/>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161" name="Google Shape;23161;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62" name="Google Shape;23162;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extLst>
      <p:ext uri="{BB962C8B-B14F-4D97-AF65-F5344CB8AC3E}">
        <p14:creationId xmlns:p14="http://schemas.microsoft.com/office/powerpoint/2010/main" val="142586236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
        <p:cNvGrpSpPr/>
        <p:nvPr/>
      </p:nvGrpSpPr>
      <p:grpSpPr>
        <a:xfrm>
          <a:off x="0" y="0"/>
          <a:ext cx="0" cy="0"/>
          <a:chOff x="0" y="0"/>
          <a:chExt cx="0" cy="0"/>
        </a:xfrm>
      </p:grpSpPr>
      <p:sp>
        <p:nvSpPr>
          <p:cNvPr id="16" name="Google Shape;16;p4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 name="Google Shape;17;p4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 name="Google Shape;18;p4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47077767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9"/>
        <p:cNvGrpSpPr/>
        <p:nvPr/>
      </p:nvGrpSpPr>
      <p:grpSpPr>
        <a:xfrm>
          <a:off x="0" y="0"/>
          <a:ext cx="0" cy="0"/>
          <a:chOff x="0" y="0"/>
          <a:chExt cx="0" cy="0"/>
        </a:xfrm>
      </p:grpSpPr>
      <p:sp>
        <p:nvSpPr>
          <p:cNvPr id="20" name="Google Shape;20;p43"/>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43"/>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304815" lvl="0" indent="-228611" algn="l">
              <a:spcBef>
                <a:spcPts val="240"/>
              </a:spcBef>
              <a:spcAft>
                <a:spcPts val="0"/>
              </a:spcAft>
              <a:buClr>
                <a:schemeClr val="dk1"/>
              </a:buClr>
              <a:buSzPts val="1800"/>
              <a:buChar char="•"/>
              <a:defRPr/>
            </a:lvl1pPr>
            <a:lvl2pPr marL="609630" lvl="1" indent="-228611" algn="l">
              <a:spcBef>
                <a:spcPts val="240"/>
              </a:spcBef>
              <a:spcAft>
                <a:spcPts val="0"/>
              </a:spcAft>
              <a:buClr>
                <a:schemeClr val="dk1"/>
              </a:buClr>
              <a:buSzPts val="1800"/>
              <a:buChar char="–"/>
              <a:defRPr/>
            </a:lvl2pPr>
            <a:lvl3pPr marL="914446" lvl="2" indent="-228611" algn="l">
              <a:spcBef>
                <a:spcPts val="240"/>
              </a:spcBef>
              <a:spcAft>
                <a:spcPts val="0"/>
              </a:spcAft>
              <a:buClr>
                <a:schemeClr val="dk1"/>
              </a:buClr>
              <a:buSzPts val="1800"/>
              <a:buChar char="•"/>
              <a:defRPr/>
            </a:lvl3pPr>
            <a:lvl4pPr marL="1219261" lvl="3" indent="-228611" algn="l">
              <a:spcBef>
                <a:spcPts val="240"/>
              </a:spcBef>
              <a:spcAft>
                <a:spcPts val="0"/>
              </a:spcAft>
              <a:buClr>
                <a:schemeClr val="dk1"/>
              </a:buClr>
              <a:buSzPts val="1800"/>
              <a:buChar char="–"/>
              <a:defRPr/>
            </a:lvl4pPr>
            <a:lvl5pPr marL="1524076" lvl="4" indent="-228611" algn="l">
              <a:spcBef>
                <a:spcPts val="240"/>
              </a:spcBef>
              <a:spcAft>
                <a:spcPts val="0"/>
              </a:spcAft>
              <a:buClr>
                <a:schemeClr val="dk1"/>
              </a:buClr>
              <a:buSzPts val="1800"/>
              <a:buChar char="»"/>
              <a:defRPr/>
            </a:lvl5pPr>
            <a:lvl6pPr marL="1828891" lvl="5" indent="-228611" algn="l">
              <a:spcBef>
                <a:spcPts val="240"/>
              </a:spcBef>
              <a:spcAft>
                <a:spcPts val="0"/>
              </a:spcAft>
              <a:buClr>
                <a:schemeClr val="dk1"/>
              </a:buClr>
              <a:buSzPts val="1800"/>
              <a:buChar char="•"/>
              <a:defRPr/>
            </a:lvl6pPr>
            <a:lvl7pPr marL="2133707" lvl="6" indent="-228611" algn="l">
              <a:spcBef>
                <a:spcPts val="240"/>
              </a:spcBef>
              <a:spcAft>
                <a:spcPts val="0"/>
              </a:spcAft>
              <a:buClr>
                <a:schemeClr val="dk1"/>
              </a:buClr>
              <a:buSzPts val="1800"/>
              <a:buChar char="•"/>
              <a:defRPr/>
            </a:lvl7pPr>
            <a:lvl8pPr marL="2438522" lvl="7" indent="-228611" algn="l">
              <a:spcBef>
                <a:spcPts val="240"/>
              </a:spcBef>
              <a:spcAft>
                <a:spcPts val="0"/>
              </a:spcAft>
              <a:buClr>
                <a:schemeClr val="dk1"/>
              </a:buClr>
              <a:buSzPts val="1800"/>
              <a:buChar char="•"/>
              <a:defRPr/>
            </a:lvl8pPr>
            <a:lvl9pPr marL="2743337" lvl="8" indent="-228611" algn="l">
              <a:spcBef>
                <a:spcPts val="240"/>
              </a:spcBef>
              <a:spcAft>
                <a:spcPts val="0"/>
              </a:spcAft>
              <a:buClr>
                <a:schemeClr val="dk1"/>
              </a:buClr>
              <a:buSzPts val="1800"/>
              <a:buChar char="•"/>
              <a:defRPr/>
            </a:lvl9pPr>
          </a:lstStyle>
          <a:p>
            <a:endParaRPr/>
          </a:p>
        </p:txBody>
      </p:sp>
      <p:sp>
        <p:nvSpPr>
          <p:cNvPr id="22" name="Google Shape;22;p43"/>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43"/>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 name="Google Shape;24;p43"/>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63614773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25"/>
        <p:cNvGrpSpPr/>
        <p:nvPr/>
      </p:nvGrpSpPr>
      <p:grpSpPr>
        <a:xfrm>
          <a:off x="0" y="0"/>
          <a:ext cx="0" cy="0"/>
          <a:chOff x="0" y="0"/>
          <a:chExt cx="0" cy="0"/>
        </a:xfrm>
      </p:grpSpPr>
      <p:sp>
        <p:nvSpPr>
          <p:cNvPr id="26" name="Google Shape;26;p44"/>
          <p:cNvSpPr txBox="1">
            <a:spLocks noGrp="1"/>
          </p:cNvSpPr>
          <p:nvPr>
            <p:ph type="ctrTitle"/>
          </p:nvPr>
        </p:nvSpPr>
        <p:spPr>
          <a:xfrm>
            <a:off x="457200" y="1420283"/>
            <a:ext cx="5181600" cy="980017"/>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 name="Google Shape;27;p44"/>
          <p:cNvSpPr txBox="1">
            <a:spLocks noGrp="1"/>
          </p:cNvSpPr>
          <p:nvPr>
            <p:ph type="subTitle" idx="1"/>
          </p:nvPr>
        </p:nvSpPr>
        <p:spPr>
          <a:xfrm>
            <a:off x="914400" y="2590800"/>
            <a:ext cx="4267200" cy="1168400"/>
          </a:xfrm>
          <a:prstGeom prst="rect">
            <a:avLst/>
          </a:prstGeom>
          <a:noFill/>
          <a:ln>
            <a:noFill/>
          </a:ln>
        </p:spPr>
        <p:txBody>
          <a:bodyPr spcFirstLastPara="1" wrap="square" lIns="91425" tIns="45700" rIns="91425" bIns="45700" anchor="t" anchorCtr="0">
            <a:normAutofit/>
          </a:bodyPr>
          <a:lstStyle>
            <a:lvl1pPr lvl="0" algn="ctr">
              <a:spcBef>
                <a:spcPts val="427"/>
              </a:spcBef>
              <a:spcAft>
                <a:spcPts val="0"/>
              </a:spcAft>
              <a:buClr>
                <a:srgbClr val="888888"/>
              </a:buClr>
              <a:buSzPts val="3200"/>
              <a:buNone/>
              <a:defRPr>
                <a:solidFill>
                  <a:srgbClr val="888888"/>
                </a:solidFill>
              </a:defRPr>
            </a:lvl1pPr>
            <a:lvl2pPr lvl="1" algn="ctr">
              <a:spcBef>
                <a:spcPts val="373"/>
              </a:spcBef>
              <a:spcAft>
                <a:spcPts val="0"/>
              </a:spcAft>
              <a:buClr>
                <a:srgbClr val="888888"/>
              </a:buClr>
              <a:buSzPts val="2800"/>
              <a:buNone/>
              <a:defRPr>
                <a:solidFill>
                  <a:srgbClr val="888888"/>
                </a:solidFill>
              </a:defRPr>
            </a:lvl2pPr>
            <a:lvl3pPr lvl="2" algn="ctr">
              <a:spcBef>
                <a:spcPts val="320"/>
              </a:spcBef>
              <a:spcAft>
                <a:spcPts val="0"/>
              </a:spcAft>
              <a:buClr>
                <a:srgbClr val="888888"/>
              </a:buClr>
              <a:buSzPts val="2400"/>
              <a:buNone/>
              <a:defRPr>
                <a:solidFill>
                  <a:srgbClr val="888888"/>
                </a:solidFill>
              </a:defRPr>
            </a:lvl3pPr>
            <a:lvl4pPr lvl="3" algn="ctr">
              <a:spcBef>
                <a:spcPts val="267"/>
              </a:spcBef>
              <a:spcAft>
                <a:spcPts val="0"/>
              </a:spcAft>
              <a:buClr>
                <a:srgbClr val="888888"/>
              </a:buClr>
              <a:buSzPts val="2000"/>
              <a:buNone/>
              <a:defRPr>
                <a:solidFill>
                  <a:srgbClr val="888888"/>
                </a:solidFill>
              </a:defRPr>
            </a:lvl4pPr>
            <a:lvl5pPr lvl="4" algn="ctr">
              <a:spcBef>
                <a:spcPts val="267"/>
              </a:spcBef>
              <a:spcAft>
                <a:spcPts val="0"/>
              </a:spcAft>
              <a:buClr>
                <a:srgbClr val="888888"/>
              </a:buClr>
              <a:buSzPts val="2000"/>
              <a:buNone/>
              <a:defRPr>
                <a:solidFill>
                  <a:srgbClr val="888888"/>
                </a:solidFill>
              </a:defRPr>
            </a:lvl5pPr>
            <a:lvl6pPr lvl="5" algn="ctr">
              <a:spcBef>
                <a:spcPts val="267"/>
              </a:spcBef>
              <a:spcAft>
                <a:spcPts val="0"/>
              </a:spcAft>
              <a:buClr>
                <a:srgbClr val="888888"/>
              </a:buClr>
              <a:buSzPts val="2000"/>
              <a:buNone/>
              <a:defRPr>
                <a:solidFill>
                  <a:srgbClr val="888888"/>
                </a:solidFill>
              </a:defRPr>
            </a:lvl6pPr>
            <a:lvl7pPr lvl="6" algn="ctr">
              <a:spcBef>
                <a:spcPts val="267"/>
              </a:spcBef>
              <a:spcAft>
                <a:spcPts val="0"/>
              </a:spcAft>
              <a:buClr>
                <a:srgbClr val="888888"/>
              </a:buClr>
              <a:buSzPts val="2000"/>
              <a:buNone/>
              <a:defRPr>
                <a:solidFill>
                  <a:srgbClr val="888888"/>
                </a:solidFill>
              </a:defRPr>
            </a:lvl7pPr>
            <a:lvl8pPr lvl="7" algn="ctr">
              <a:spcBef>
                <a:spcPts val="267"/>
              </a:spcBef>
              <a:spcAft>
                <a:spcPts val="0"/>
              </a:spcAft>
              <a:buClr>
                <a:srgbClr val="888888"/>
              </a:buClr>
              <a:buSzPts val="2000"/>
              <a:buNone/>
              <a:defRPr>
                <a:solidFill>
                  <a:srgbClr val="888888"/>
                </a:solidFill>
              </a:defRPr>
            </a:lvl8pPr>
            <a:lvl9pPr lvl="8" algn="ctr">
              <a:spcBef>
                <a:spcPts val="267"/>
              </a:spcBef>
              <a:spcAft>
                <a:spcPts val="0"/>
              </a:spcAft>
              <a:buClr>
                <a:srgbClr val="888888"/>
              </a:buClr>
              <a:buSzPts val="2000"/>
              <a:buNone/>
              <a:defRPr>
                <a:solidFill>
                  <a:srgbClr val="888888"/>
                </a:solidFill>
              </a:defRPr>
            </a:lvl9pPr>
          </a:lstStyle>
          <a:p>
            <a:endParaRPr/>
          </a:p>
        </p:txBody>
      </p:sp>
      <p:sp>
        <p:nvSpPr>
          <p:cNvPr id="28" name="Google Shape;28;p44"/>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9" name="Google Shape;29;p44"/>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0" name="Google Shape;30;p44"/>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58383251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1"/>
        <p:cNvGrpSpPr/>
        <p:nvPr/>
      </p:nvGrpSpPr>
      <p:grpSpPr>
        <a:xfrm>
          <a:off x="0" y="0"/>
          <a:ext cx="0" cy="0"/>
          <a:chOff x="0" y="0"/>
          <a:chExt cx="0" cy="0"/>
        </a:xfrm>
      </p:grpSpPr>
      <p:sp>
        <p:nvSpPr>
          <p:cNvPr id="32" name="Google Shape;32;p45"/>
          <p:cNvSpPr txBox="1">
            <a:spLocks noGrp="1"/>
          </p:cNvSpPr>
          <p:nvPr>
            <p:ph type="title"/>
          </p:nvPr>
        </p:nvSpPr>
        <p:spPr>
          <a:xfrm>
            <a:off x="481542" y="2937934"/>
            <a:ext cx="5181600" cy="908050"/>
          </a:xfrm>
          <a:prstGeom prst="rect">
            <a:avLst/>
          </a:prstGeom>
          <a:noFill/>
          <a:ln>
            <a:noFill/>
          </a:ln>
        </p:spPr>
        <p:txBody>
          <a:bodyPr spcFirstLastPara="1" wrap="square" lIns="91425" tIns="45700" rIns="91425" bIns="45700" anchor="t" anchorCtr="0">
            <a:normAutofit/>
          </a:bodyPr>
          <a:lstStyle>
            <a:lvl1pPr lvl="0" algn="l">
              <a:spcBef>
                <a:spcPts val="0"/>
              </a:spcBef>
              <a:spcAft>
                <a:spcPts val="0"/>
              </a:spcAft>
              <a:buClr>
                <a:schemeClr val="dk1"/>
              </a:buClr>
              <a:buSzPts val="4000"/>
              <a:buFont typeface="Calibri"/>
              <a:buNone/>
              <a:defRPr sz="2667"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 name="Google Shape;33;p45"/>
          <p:cNvSpPr txBox="1">
            <a:spLocks noGrp="1"/>
          </p:cNvSpPr>
          <p:nvPr>
            <p:ph type="body" idx="1"/>
          </p:nvPr>
        </p:nvSpPr>
        <p:spPr>
          <a:xfrm>
            <a:off x="481542" y="1937809"/>
            <a:ext cx="5181600" cy="1000125"/>
          </a:xfrm>
          <a:prstGeom prst="rect">
            <a:avLst/>
          </a:prstGeom>
          <a:noFill/>
          <a:ln>
            <a:noFill/>
          </a:ln>
        </p:spPr>
        <p:txBody>
          <a:bodyPr spcFirstLastPara="1" wrap="square" lIns="91425" tIns="45700" rIns="91425" bIns="45700" anchor="b" anchorCtr="0">
            <a:normAutofit/>
          </a:bodyPr>
          <a:lstStyle>
            <a:lvl1pPr marL="304815" lvl="0" indent="-152408" algn="l">
              <a:spcBef>
                <a:spcPts val="267"/>
              </a:spcBef>
              <a:spcAft>
                <a:spcPts val="0"/>
              </a:spcAft>
              <a:buClr>
                <a:srgbClr val="888888"/>
              </a:buClr>
              <a:buSzPts val="2000"/>
              <a:buNone/>
              <a:defRPr sz="1333">
                <a:solidFill>
                  <a:srgbClr val="888888"/>
                </a:solidFill>
              </a:defRPr>
            </a:lvl1pPr>
            <a:lvl2pPr marL="609630" lvl="1" indent="-152408" algn="l">
              <a:spcBef>
                <a:spcPts val="240"/>
              </a:spcBef>
              <a:spcAft>
                <a:spcPts val="0"/>
              </a:spcAft>
              <a:buClr>
                <a:srgbClr val="888888"/>
              </a:buClr>
              <a:buSzPts val="1800"/>
              <a:buNone/>
              <a:defRPr sz="1200">
                <a:solidFill>
                  <a:srgbClr val="888888"/>
                </a:solidFill>
              </a:defRPr>
            </a:lvl2pPr>
            <a:lvl3pPr marL="914446" lvl="2" indent="-152408" algn="l">
              <a:spcBef>
                <a:spcPts val="213"/>
              </a:spcBef>
              <a:spcAft>
                <a:spcPts val="0"/>
              </a:spcAft>
              <a:buClr>
                <a:srgbClr val="888888"/>
              </a:buClr>
              <a:buSzPts val="1600"/>
              <a:buNone/>
              <a:defRPr sz="1067">
                <a:solidFill>
                  <a:srgbClr val="888888"/>
                </a:solidFill>
              </a:defRPr>
            </a:lvl3pPr>
            <a:lvl4pPr marL="1219261" lvl="3" indent="-152408" algn="l">
              <a:spcBef>
                <a:spcPts val="187"/>
              </a:spcBef>
              <a:spcAft>
                <a:spcPts val="0"/>
              </a:spcAft>
              <a:buClr>
                <a:srgbClr val="888888"/>
              </a:buClr>
              <a:buSzPts val="1400"/>
              <a:buNone/>
              <a:defRPr sz="933">
                <a:solidFill>
                  <a:srgbClr val="888888"/>
                </a:solidFill>
              </a:defRPr>
            </a:lvl4pPr>
            <a:lvl5pPr marL="1524076" lvl="4" indent="-152408" algn="l">
              <a:spcBef>
                <a:spcPts val="187"/>
              </a:spcBef>
              <a:spcAft>
                <a:spcPts val="0"/>
              </a:spcAft>
              <a:buClr>
                <a:srgbClr val="888888"/>
              </a:buClr>
              <a:buSzPts val="1400"/>
              <a:buNone/>
              <a:defRPr sz="933">
                <a:solidFill>
                  <a:srgbClr val="888888"/>
                </a:solidFill>
              </a:defRPr>
            </a:lvl5pPr>
            <a:lvl6pPr marL="1828891" lvl="5" indent="-152408" algn="l">
              <a:spcBef>
                <a:spcPts val="187"/>
              </a:spcBef>
              <a:spcAft>
                <a:spcPts val="0"/>
              </a:spcAft>
              <a:buClr>
                <a:srgbClr val="888888"/>
              </a:buClr>
              <a:buSzPts val="1400"/>
              <a:buNone/>
              <a:defRPr sz="933">
                <a:solidFill>
                  <a:srgbClr val="888888"/>
                </a:solidFill>
              </a:defRPr>
            </a:lvl6pPr>
            <a:lvl7pPr marL="2133707" lvl="6" indent="-152408" algn="l">
              <a:spcBef>
                <a:spcPts val="187"/>
              </a:spcBef>
              <a:spcAft>
                <a:spcPts val="0"/>
              </a:spcAft>
              <a:buClr>
                <a:srgbClr val="888888"/>
              </a:buClr>
              <a:buSzPts val="1400"/>
              <a:buNone/>
              <a:defRPr sz="933">
                <a:solidFill>
                  <a:srgbClr val="888888"/>
                </a:solidFill>
              </a:defRPr>
            </a:lvl7pPr>
            <a:lvl8pPr marL="2438522" lvl="7" indent="-152408" algn="l">
              <a:spcBef>
                <a:spcPts val="187"/>
              </a:spcBef>
              <a:spcAft>
                <a:spcPts val="0"/>
              </a:spcAft>
              <a:buClr>
                <a:srgbClr val="888888"/>
              </a:buClr>
              <a:buSzPts val="1400"/>
              <a:buNone/>
              <a:defRPr sz="933">
                <a:solidFill>
                  <a:srgbClr val="888888"/>
                </a:solidFill>
              </a:defRPr>
            </a:lvl8pPr>
            <a:lvl9pPr marL="2743337" lvl="8" indent="-152408" algn="l">
              <a:spcBef>
                <a:spcPts val="187"/>
              </a:spcBef>
              <a:spcAft>
                <a:spcPts val="0"/>
              </a:spcAft>
              <a:buClr>
                <a:srgbClr val="888888"/>
              </a:buClr>
              <a:buSzPts val="1400"/>
              <a:buNone/>
              <a:defRPr sz="933">
                <a:solidFill>
                  <a:srgbClr val="888888"/>
                </a:solidFill>
              </a:defRPr>
            </a:lvl9pPr>
          </a:lstStyle>
          <a:p>
            <a:endParaRPr/>
          </a:p>
        </p:txBody>
      </p:sp>
      <p:sp>
        <p:nvSpPr>
          <p:cNvPr id="34" name="Google Shape;34;p45"/>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5" name="Google Shape;35;p45"/>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6" name="Google Shape;36;p45"/>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557192664"/>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37"/>
        <p:cNvGrpSpPr/>
        <p:nvPr/>
      </p:nvGrpSpPr>
      <p:grpSpPr>
        <a:xfrm>
          <a:off x="0" y="0"/>
          <a:ext cx="0" cy="0"/>
          <a:chOff x="0" y="0"/>
          <a:chExt cx="0" cy="0"/>
        </a:xfrm>
      </p:grpSpPr>
      <p:sp>
        <p:nvSpPr>
          <p:cNvPr id="38" name="Google Shape;38;p46"/>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46"/>
          <p:cNvSpPr txBox="1">
            <a:spLocks noGrp="1"/>
          </p:cNvSpPr>
          <p:nvPr>
            <p:ph type="body" idx="1"/>
          </p:nvPr>
        </p:nvSpPr>
        <p:spPr>
          <a:xfrm>
            <a:off x="304800" y="1066800"/>
            <a:ext cx="2692400" cy="3017309"/>
          </a:xfrm>
          <a:prstGeom prst="rect">
            <a:avLst/>
          </a:prstGeom>
          <a:noFill/>
          <a:ln>
            <a:noFill/>
          </a:ln>
        </p:spPr>
        <p:txBody>
          <a:bodyPr spcFirstLastPara="1" wrap="square" lIns="91425" tIns="45700" rIns="91425" bIns="45700" anchor="t" anchorCtr="0">
            <a:normAutofit/>
          </a:bodyPr>
          <a:lstStyle>
            <a:lvl1pPr marL="304815" lvl="0" indent="-270947" algn="l">
              <a:spcBef>
                <a:spcPts val="373"/>
              </a:spcBef>
              <a:spcAft>
                <a:spcPts val="0"/>
              </a:spcAft>
              <a:buClr>
                <a:schemeClr val="dk1"/>
              </a:buClr>
              <a:buSzPts val="2800"/>
              <a:buChar char="•"/>
              <a:defRPr sz="1867"/>
            </a:lvl1pPr>
            <a:lvl2pPr marL="609630" lvl="1" indent="-254013" algn="l">
              <a:spcBef>
                <a:spcPts val="320"/>
              </a:spcBef>
              <a:spcAft>
                <a:spcPts val="0"/>
              </a:spcAft>
              <a:buClr>
                <a:schemeClr val="dk1"/>
              </a:buClr>
              <a:buSzPts val="2400"/>
              <a:buChar char="–"/>
              <a:defRPr sz="1600"/>
            </a:lvl2pPr>
            <a:lvl3pPr marL="914446" lvl="2" indent="-237079" algn="l">
              <a:spcBef>
                <a:spcPts val="267"/>
              </a:spcBef>
              <a:spcAft>
                <a:spcPts val="0"/>
              </a:spcAft>
              <a:buClr>
                <a:schemeClr val="dk1"/>
              </a:buClr>
              <a:buSzPts val="2000"/>
              <a:buChar char="•"/>
              <a:defRPr sz="1333"/>
            </a:lvl3pPr>
            <a:lvl4pPr marL="1219261" lvl="3" indent="-228611" algn="l">
              <a:spcBef>
                <a:spcPts val="240"/>
              </a:spcBef>
              <a:spcAft>
                <a:spcPts val="0"/>
              </a:spcAft>
              <a:buClr>
                <a:schemeClr val="dk1"/>
              </a:buClr>
              <a:buSzPts val="1800"/>
              <a:buChar char="–"/>
              <a:defRPr sz="1200"/>
            </a:lvl4pPr>
            <a:lvl5pPr marL="1524076" lvl="4" indent="-228611" algn="l">
              <a:spcBef>
                <a:spcPts val="240"/>
              </a:spcBef>
              <a:spcAft>
                <a:spcPts val="0"/>
              </a:spcAft>
              <a:buClr>
                <a:schemeClr val="dk1"/>
              </a:buClr>
              <a:buSzPts val="1800"/>
              <a:buChar char="»"/>
              <a:defRPr sz="1200"/>
            </a:lvl5pPr>
            <a:lvl6pPr marL="1828891" lvl="5" indent="-228611" algn="l">
              <a:spcBef>
                <a:spcPts val="240"/>
              </a:spcBef>
              <a:spcAft>
                <a:spcPts val="0"/>
              </a:spcAft>
              <a:buClr>
                <a:schemeClr val="dk1"/>
              </a:buClr>
              <a:buSzPts val="1800"/>
              <a:buChar char="•"/>
              <a:defRPr sz="1200"/>
            </a:lvl6pPr>
            <a:lvl7pPr marL="2133707" lvl="6" indent="-228611" algn="l">
              <a:spcBef>
                <a:spcPts val="240"/>
              </a:spcBef>
              <a:spcAft>
                <a:spcPts val="0"/>
              </a:spcAft>
              <a:buClr>
                <a:schemeClr val="dk1"/>
              </a:buClr>
              <a:buSzPts val="1800"/>
              <a:buChar char="•"/>
              <a:defRPr sz="1200"/>
            </a:lvl7pPr>
            <a:lvl8pPr marL="2438522" lvl="7" indent="-228611" algn="l">
              <a:spcBef>
                <a:spcPts val="240"/>
              </a:spcBef>
              <a:spcAft>
                <a:spcPts val="0"/>
              </a:spcAft>
              <a:buClr>
                <a:schemeClr val="dk1"/>
              </a:buClr>
              <a:buSzPts val="1800"/>
              <a:buChar char="•"/>
              <a:defRPr sz="1200"/>
            </a:lvl8pPr>
            <a:lvl9pPr marL="2743337" lvl="8" indent="-228611" algn="l">
              <a:spcBef>
                <a:spcPts val="240"/>
              </a:spcBef>
              <a:spcAft>
                <a:spcPts val="0"/>
              </a:spcAft>
              <a:buClr>
                <a:schemeClr val="dk1"/>
              </a:buClr>
              <a:buSzPts val="1800"/>
              <a:buChar char="•"/>
              <a:defRPr sz="1200"/>
            </a:lvl9pPr>
          </a:lstStyle>
          <a:p>
            <a:endParaRPr/>
          </a:p>
        </p:txBody>
      </p:sp>
      <p:sp>
        <p:nvSpPr>
          <p:cNvPr id="40" name="Google Shape;40;p46"/>
          <p:cNvSpPr txBox="1">
            <a:spLocks noGrp="1"/>
          </p:cNvSpPr>
          <p:nvPr>
            <p:ph type="body" idx="2"/>
          </p:nvPr>
        </p:nvSpPr>
        <p:spPr>
          <a:xfrm>
            <a:off x="3098800" y="1066800"/>
            <a:ext cx="2692400" cy="3017309"/>
          </a:xfrm>
          <a:prstGeom prst="rect">
            <a:avLst/>
          </a:prstGeom>
          <a:noFill/>
          <a:ln>
            <a:noFill/>
          </a:ln>
        </p:spPr>
        <p:txBody>
          <a:bodyPr spcFirstLastPara="1" wrap="square" lIns="91425" tIns="45700" rIns="91425" bIns="45700" anchor="t" anchorCtr="0">
            <a:normAutofit/>
          </a:bodyPr>
          <a:lstStyle>
            <a:lvl1pPr marL="304815" lvl="0" indent="-270947" algn="l">
              <a:spcBef>
                <a:spcPts val="373"/>
              </a:spcBef>
              <a:spcAft>
                <a:spcPts val="0"/>
              </a:spcAft>
              <a:buClr>
                <a:schemeClr val="dk1"/>
              </a:buClr>
              <a:buSzPts val="2800"/>
              <a:buChar char="•"/>
              <a:defRPr sz="1867"/>
            </a:lvl1pPr>
            <a:lvl2pPr marL="609630" lvl="1" indent="-254013" algn="l">
              <a:spcBef>
                <a:spcPts val="320"/>
              </a:spcBef>
              <a:spcAft>
                <a:spcPts val="0"/>
              </a:spcAft>
              <a:buClr>
                <a:schemeClr val="dk1"/>
              </a:buClr>
              <a:buSzPts val="2400"/>
              <a:buChar char="–"/>
              <a:defRPr sz="1600"/>
            </a:lvl2pPr>
            <a:lvl3pPr marL="914446" lvl="2" indent="-237079" algn="l">
              <a:spcBef>
                <a:spcPts val="267"/>
              </a:spcBef>
              <a:spcAft>
                <a:spcPts val="0"/>
              </a:spcAft>
              <a:buClr>
                <a:schemeClr val="dk1"/>
              </a:buClr>
              <a:buSzPts val="2000"/>
              <a:buChar char="•"/>
              <a:defRPr sz="1333"/>
            </a:lvl3pPr>
            <a:lvl4pPr marL="1219261" lvl="3" indent="-228611" algn="l">
              <a:spcBef>
                <a:spcPts val="240"/>
              </a:spcBef>
              <a:spcAft>
                <a:spcPts val="0"/>
              </a:spcAft>
              <a:buClr>
                <a:schemeClr val="dk1"/>
              </a:buClr>
              <a:buSzPts val="1800"/>
              <a:buChar char="–"/>
              <a:defRPr sz="1200"/>
            </a:lvl4pPr>
            <a:lvl5pPr marL="1524076" lvl="4" indent="-228611" algn="l">
              <a:spcBef>
                <a:spcPts val="240"/>
              </a:spcBef>
              <a:spcAft>
                <a:spcPts val="0"/>
              </a:spcAft>
              <a:buClr>
                <a:schemeClr val="dk1"/>
              </a:buClr>
              <a:buSzPts val="1800"/>
              <a:buChar char="»"/>
              <a:defRPr sz="1200"/>
            </a:lvl5pPr>
            <a:lvl6pPr marL="1828891" lvl="5" indent="-228611" algn="l">
              <a:spcBef>
                <a:spcPts val="240"/>
              </a:spcBef>
              <a:spcAft>
                <a:spcPts val="0"/>
              </a:spcAft>
              <a:buClr>
                <a:schemeClr val="dk1"/>
              </a:buClr>
              <a:buSzPts val="1800"/>
              <a:buChar char="•"/>
              <a:defRPr sz="1200"/>
            </a:lvl6pPr>
            <a:lvl7pPr marL="2133707" lvl="6" indent="-228611" algn="l">
              <a:spcBef>
                <a:spcPts val="240"/>
              </a:spcBef>
              <a:spcAft>
                <a:spcPts val="0"/>
              </a:spcAft>
              <a:buClr>
                <a:schemeClr val="dk1"/>
              </a:buClr>
              <a:buSzPts val="1800"/>
              <a:buChar char="•"/>
              <a:defRPr sz="1200"/>
            </a:lvl7pPr>
            <a:lvl8pPr marL="2438522" lvl="7" indent="-228611" algn="l">
              <a:spcBef>
                <a:spcPts val="240"/>
              </a:spcBef>
              <a:spcAft>
                <a:spcPts val="0"/>
              </a:spcAft>
              <a:buClr>
                <a:schemeClr val="dk1"/>
              </a:buClr>
              <a:buSzPts val="1800"/>
              <a:buChar char="•"/>
              <a:defRPr sz="1200"/>
            </a:lvl8pPr>
            <a:lvl9pPr marL="2743337" lvl="8" indent="-228611" algn="l">
              <a:spcBef>
                <a:spcPts val="240"/>
              </a:spcBef>
              <a:spcAft>
                <a:spcPts val="0"/>
              </a:spcAft>
              <a:buClr>
                <a:schemeClr val="dk1"/>
              </a:buClr>
              <a:buSzPts val="1800"/>
              <a:buChar char="•"/>
              <a:defRPr sz="1200"/>
            </a:lvl9pPr>
          </a:lstStyle>
          <a:p>
            <a:endParaRPr/>
          </a:p>
        </p:txBody>
      </p:sp>
      <p:sp>
        <p:nvSpPr>
          <p:cNvPr id="41" name="Google Shape;41;p46"/>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2" name="Google Shape;42;p46"/>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3" name="Google Shape;43;p46"/>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1502744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5941068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44"/>
        <p:cNvGrpSpPr/>
        <p:nvPr/>
      </p:nvGrpSpPr>
      <p:grpSpPr>
        <a:xfrm>
          <a:off x="0" y="0"/>
          <a:ext cx="0" cy="0"/>
          <a:chOff x="0" y="0"/>
          <a:chExt cx="0" cy="0"/>
        </a:xfrm>
      </p:grpSpPr>
      <p:sp>
        <p:nvSpPr>
          <p:cNvPr id="45" name="Google Shape;45;p47"/>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44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 name="Google Shape;46;p47"/>
          <p:cNvSpPr txBox="1">
            <a:spLocks noGrp="1"/>
          </p:cNvSpPr>
          <p:nvPr>
            <p:ph type="body" idx="1"/>
          </p:nvPr>
        </p:nvSpPr>
        <p:spPr>
          <a:xfrm>
            <a:off x="304800" y="1023409"/>
            <a:ext cx="2693459" cy="426508"/>
          </a:xfrm>
          <a:prstGeom prst="rect">
            <a:avLst/>
          </a:prstGeom>
          <a:noFill/>
          <a:ln>
            <a:noFill/>
          </a:ln>
        </p:spPr>
        <p:txBody>
          <a:bodyPr spcFirstLastPara="1" wrap="square" lIns="91425" tIns="45700" rIns="91425" bIns="45700" anchor="b" anchorCtr="0">
            <a:normAutofit/>
          </a:bodyPr>
          <a:lstStyle>
            <a:lvl1pPr marL="304815" lvl="0" indent="-152408" algn="l">
              <a:spcBef>
                <a:spcPts val="320"/>
              </a:spcBef>
              <a:spcAft>
                <a:spcPts val="0"/>
              </a:spcAft>
              <a:buClr>
                <a:schemeClr val="dk1"/>
              </a:buClr>
              <a:buSzPts val="2400"/>
              <a:buNone/>
              <a:defRPr sz="1600" b="1"/>
            </a:lvl1pPr>
            <a:lvl2pPr marL="609630" lvl="1" indent="-152408" algn="l">
              <a:spcBef>
                <a:spcPts val="267"/>
              </a:spcBef>
              <a:spcAft>
                <a:spcPts val="0"/>
              </a:spcAft>
              <a:buClr>
                <a:schemeClr val="dk1"/>
              </a:buClr>
              <a:buSzPts val="2000"/>
              <a:buNone/>
              <a:defRPr sz="1333" b="1"/>
            </a:lvl2pPr>
            <a:lvl3pPr marL="914446" lvl="2" indent="-152408" algn="l">
              <a:spcBef>
                <a:spcPts val="240"/>
              </a:spcBef>
              <a:spcAft>
                <a:spcPts val="0"/>
              </a:spcAft>
              <a:buClr>
                <a:schemeClr val="dk1"/>
              </a:buClr>
              <a:buSzPts val="1800"/>
              <a:buNone/>
              <a:defRPr sz="1200" b="1"/>
            </a:lvl3pPr>
            <a:lvl4pPr marL="1219261" lvl="3" indent="-152408" algn="l">
              <a:spcBef>
                <a:spcPts val="213"/>
              </a:spcBef>
              <a:spcAft>
                <a:spcPts val="0"/>
              </a:spcAft>
              <a:buClr>
                <a:schemeClr val="dk1"/>
              </a:buClr>
              <a:buSzPts val="1600"/>
              <a:buNone/>
              <a:defRPr sz="1067" b="1"/>
            </a:lvl4pPr>
            <a:lvl5pPr marL="1524076" lvl="4" indent="-152408" algn="l">
              <a:spcBef>
                <a:spcPts val="213"/>
              </a:spcBef>
              <a:spcAft>
                <a:spcPts val="0"/>
              </a:spcAft>
              <a:buClr>
                <a:schemeClr val="dk1"/>
              </a:buClr>
              <a:buSzPts val="1600"/>
              <a:buNone/>
              <a:defRPr sz="1067" b="1"/>
            </a:lvl5pPr>
            <a:lvl6pPr marL="1828891" lvl="5" indent="-152408" algn="l">
              <a:spcBef>
                <a:spcPts val="213"/>
              </a:spcBef>
              <a:spcAft>
                <a:spcPts val="0"/>
              </a:spcAft>
              <a:buClr>
                <a:schemeClr val="dk1"/>
              </a:buClr>
              <a:buSzPts val="1600"/>
              <a:buNone/>
              <a:defRPr sz="1067" b="1"/>
            </a:lvl6pPr>
            <a:lvl7pPr marL="2133707" lvl="6" indent="-152408" algn="l">
              <a:spcBef>
                <a:spcPts val="213"/>
              </a:spcBef>
              <a:spcAft>
                <a:spcPts val="0"/>
              </a:spcAft>
              <a:buClr>
                <a:schemeClr val="dk1"/>
              </a:buClr>
              <a:buSzPts val="1600"/>
              <a:buNone/>
              <a:defRPr sz="1067" b="1"/>
            </a:lvl7pPr>
            <a:lvl8pPr marL="2438522" lvl="7" indent="-152408" algn="l">
              <a:spcBef>
                <a:spcPts val="213"/>
              </a:spcBef>
              <a:spcAft>
                <a:spcPts val="0"/>
              </a:spcAft>
              <a:buClr>
                <a:schemeClr val="dk1"/>
              </a:buClr>
              <a:buSzPts val="1600"/>
              <a:buNone/>
              <a:defRPr sz="1067" b="1"/>
            </a:lvl8pPr>
            <a:lvl9pPr marL="2743337" lvl="8" indent="-152408" algn="l">
              <a:spcBef>
                <a:spcPts val="213"/>
              </a:spcBef>
              <a:spcAft>
                <a:spcPts val="0"/>
              </a:spcAft>
              <a:buClr>
                <a:schemeClr val="dk1"/>
              </a:buClr>
              <a:buSzPts val="1600"/>
              <a:buNone/>
              <a:defRPr sz="1067" b="1"/>
            </a:lvl9pPr>
          </a:lstStyle>
          <a:p>
            <a:endParaRPr/>
          </a:p>
        </p:txBody>
      </p:sp>
      <p:sp>
        <p:nvSpPr>
          <p:cNvPr id="47" name="Google Shape;47;p47"/>
          <p:cNvSpPr txBox="1">
            <a:spLocks noGrp="1"/>
          </p:cNvSpPr>
          <p:nvPr>
            <p:ph type="body" idx="2"/>
          </p:nvPr>
        </p:nvSpPr>
        <p:spPr>
          <a:xfrm>
            <a:off x="304800" y="1449917"/>
            <a:ext cx="2693459" cy="2634192"/>
          </a:xfrm>
          <a:prstGeom prst="rect">
            <a:avLst/>
          </a:prstGeom>
          <a:noFill/>
          <a:ln>
            <a:noFill/>
          </a:ln>
        </p:spPr>
        <p:txBody>
          <a:bodyPr spcFirstLastPara="1" wrap="square" lIns="91425" tIns="45700" rIns="91425" bIns="45700" anchor="t" anchorCtr="0">
            <a:normAutofit/>
          </a:bodyPr>
          <a:lstStyle>
            <a:lvl1pPr marL="304815" lvl="0" indent="-254013" algn="l">
              <a:spcBef>
                <a:spcPts val="320"/>
              </a:spcBef>
              <a:spcAft>
                <a:spcPts val="0"/>
              </a:spcAft>
              <a:buClr>
                <a:schemeClr val="dk1"/>
              </a:buClr>
              <a:buSzPts val="2400"/>
              <a:buChar char="•"/>
              <a:defRPr sz="1600"/>
            </a:lvl1pPr>
            <a:lvl2pPr marL="609630" lvl="1" indent="-237079" algn="l">
              <a:spcBef>
                <a:spcPts val="267"/>
              </a:spcBef>
              <a:spcAft>
                <a:spcPts val="0"/>
              </a:spcAft>
              <a:buClr>
                <a:schemeClr val="dk1"/>
              </a:buClr>
              <a:buSzPts val="2000"/>
              <a:buChar char="–"/>
              <a:defRPr sz="1333"/>
            </a:lvl2pPr>
            <a:lvl3pPr marL="914446" lvl="2" indent="-228611" algn="l">
              <a:spcBef>
                <a:spcPts val="240"/>
              </a:spcBef>
              <a:spcAft>
                <a:spcPts val="0"/>
              </a:spcAft>
              <a:buClr>
                <a:schemeClr val="dk1"/>
              </a:buClr>
              <a:buSzPts val="1800"/>
              <a:buChar char="•"/>
              <a:defRPr sz="1200"/>
            </a:lvl3pPr>
            <a:lvl4pPr marL="1219261" lvl="3" indent="-220144" algn="l">
              <a:spcBef>
                <a:spcPts val="213"/>
              </a:spcBef>
              <a:spcAft>
                <a:spcPts val="0"/>
              </a:spcAft>
              <a:buClr>
                <a:schemeClr val="dk1"/>
              </a:buClr>
              <a:buSzPts val="1600"/>
              <a:buChar char="–"/>
              <a:defRPr sz="1067"/>
            </a:lvl4pPr>
            <a:lvl5pPr marL="1524076" lvl="4" indent="-220144" algn="l">
              <a:spcBef>
                <a:spcPts val="213"/>
              </a:spcBef>
              <a:spcAft>
                <a:spcPts val="0"/>
              </a:spcAft>
              <a:buClr>
                <a:schemeClr val="dk1"/>
              </a:buClr>
              <a:buSzPts val="1600"/>
              <a:buChar char="»"/>
              <a:defRPr sz="1067"/>
            </a:lvl5pPr>
            <a:lvl6pPr marL="1828891" lvl="5" indent="-220144" algn="l">
              <a:spcBef>
                <a:spcPts val="213"/>
              </a:spcBef>
              <a:spcAft>
                <a:spcPts val="0"/>
              </a:spcAft>
              <a:buClr>
                <a:schemeClr val="dk1"/>
              </a:buClr>
              <a:buSzPts val="1600"/>
              <a:buChar char="•"/>
              <a:defRPr sz="1067"/>
            </a:lvl6pPr>
            <a:lvl7pPr marL="2133707" lvl="6" indent="-220144" algn="l">
              <a:spcBef>
                <a:spcPts val="213"/>
              </a:spcBef>
              <a:spcAft>
                <a:spcPts val="0"/>
              </a:spcAft>
              <a:buClr>
                <a:schemeClr val="dk1"/>
              </a:buClr>
              <a:buSzPts val="1600"/>
              <a:buChar char="•"/>
              <a:defRPr sz="1067"/>
            </a:lvl7pPr>
            <a:lvl8pPr marL="2438522" lvl="7" indent="-220144" algn="l">
              <a:spcBef>
                <a:spcPts val="213"/>
              </a:spcBef>
              <a:spcAft>
                <a:spcPts val="0"/>
              </a:spcAft>
              <a:buClr>
                <a:schemeClr val="dk1"/>
              </a:buClr>
              <a:buSzPts val="1600"/>
              <a:buChar char="•"/>
              <a:defRPr sz="1067"/>
            </a:lvl8pPr>
            <a:lvl9pPr marL="2743337" lvl="8" indent="-220144" algn="l">
              <a:spcBef>
                <a:spcPts val="213"/>
              </a:spcBef>
              <a:spcAft>
                <a:spcPts val="0"/>
              </a:spcAft>
              <a:buClr>
                <a:schemeClr val="dk1"/>
              </a:buClr>
              <a:buSzPts val="1600"/>
              <a:buChar char="•"/>
              <a:defRPr sz="1067"/>
            </a:lvl9pPr>
          </a:lstStyle>
          <a:p>
            <a:endParaRPr/>
          </a:p>
        </p:txBody>
      </p:sp>
      <p:sp>
        <p:nvSpPr>
          <p:cNvPr id="48" name="Google Shape;48;p47"/>
          <p:cNvSpPr txBox="1">
            <a:spLocks noGrp="1"/>
          </p:cNvSpPr>
          <p:nvPr>
            <p:ph type="body" idx="3"/>
          </p:nvPr>
        </p:nvSpPr>
        <p:spPr>
          <a:xfrm>
            <a:off x="3096684" y="1023409"/>
            <a:ext cx="2694517" cy="426508"/>
          </a:xfrm>
          <a:prstGeom prst="rect">
            <a:avLst/>
          </a:prstGeom>
          <a:noFill/>
          <a:ln>
            <a:noFill/>
          </a:ln>
        </p:spPr>
        <p:txBody>
          <a:bodyPr spcFirstLastPara="1" wrap="square" lIns="91425" tIns="45700" rIns="91425" bIns="45700" anchor="b" anchorCtr="0">
            <a:normAutofit/>
          </a:bodyPr>
          <a:lstStyle>
            <a:lvl1pPr marL="304815" lvl="0" indent="-152408" algn="l">
              <a:spcBef>
                <a:spcPts val="320"/>
              </a:spcBef>
              <a:spcAft>
                <a:spcPts val="0"/>
              </a:spcAft>
              <a:buClr>
                <a:schemeClr val="dk1"/>
              </a:buClr>
              <a:buSzPts val="2400"/>
              <a:buNone/>
              <a:defRPr sz="1600" b="1"/>
            </a:lvl1pPr>
            <a:lvl2pPr marL="609630" lvl="1" indent="-152408" algn="l">
              <a:spcBef>
                <a:spcPts val="267"/>
              </a:spcBef>
              <a:spcAft>
                <a:spcPts val="0"/>
              </a:spcAft>
              <a:buClr>
                <a:schemeClr val="dk1"/>
              </a:buClr>
              <a:buSzPts val="2000"/>
              <a:buNone/>
              <a:defRPr sz="1333" b="1"/>
            </a:lvl2pPr>
            <a:lvl3pPr marL="914446" lvl="2" indent="-152408" algn="l">
              <a:spcBef>
                <a:spcPts val="240"/>
              </a:spcBef>
              <a:spcAft>
                <a:spcPts val="0"/>
              </a:spcAft>
              <a:buClr>
                <a:schemeClr val="dk1"/>
              </a:buClr>
              <a:buSzPts val="1800"/>
              <a:buNone/>
              <a:defRPr sz="1200" b="1"/>
            </a:lvl3pPr>
            <a:lvl4pPr marL="1219261" lvl="3" indent="-152408" algn="l">
              <a:spcBef>
                <a:spcPts val="213"/>
              </a:spcBef>
              <a:spcAft>
                <a:spcPts val="0"/>
              </a:spcAft>
              <a:buClr>
                <a:schemeClr val="dk1"/>
              </a:buClr>
              <a:buSzPts val="1600"/>
              <a:buNone/>
              <a:defRPr sz="1067" b="1"/>
            </a:lvl4pPr>
            <a:lvl5pPr marL="1524076" lvl="4" indent="-152408" algn="l">
              <a:spcBef>
                <a:spcPts val="213"/>
              </a:spcBef>
              <a:spcAft>
                <a:spcPts val="0"/>
              </a:spcAft>
              <a:buClr>
                <a:schemeClr val="dk1"/>
              </a:buClr>
              <a:buSzPts val="1600"/>
              <a:buNone/>
              <a:defRPr sz="1067" b="1"/>
            </a:lvl5pPr>
            <a:lvl6pPr marL="1828891" lvl="5" indent="-152408" algn="l">
              <a:spcBef>
                <a:spcPts val="213"/>
              </a:spcBef>
              <a:spcAft>
                <a:spcPts val="0"/>
              </a:spcAft>
              <a:buClr>
                <a:schemeClr val="dk1"/>
              </a:buClr>
              <a:buSzPts val="1600"/>
              <a:buNone/>
              <a:defRPr sz="1067" b="1"/>
            </a:lvl6pPr>
            <a:lvl7pPr marL="2133707" lvl="6" indent="-152408" algn="l">
              <a:spcBef>
                <a:spcPts val="213"/>
              </a:spcBef>
              <a:spcAft>
                <a:spcPts val="0"/>
              </a:spcAft>
              <a:buClr>
                <a:schemeClr val="dk1"/>
              </a:buClr>
              <a:buSzPts val="1600"/>
              <a:buNone/>
              <a:defRPr sz="1067" b="1"/>
            </a:lvl7pPr>
            <a:lvl8pPr marL="2438522" lvl="7" indent="-152408" algn="l">
              <a:spcBef>
                <a:spcPts val="213"/>
              </a:spcBef>
              <a:spcAft>
                <a:spcPts val="0"/>
              </a:spcAft>
              <a:buClr>
                <a:schemeClr val="dk1"/>
              </a:buClr>
              <a:buSzPts val="1600"/>
              <a:buNone/>
              <a:defRPr sz="1067" b="1"/>
            </a:lvl8pPr>
            <a:lvl9pPr marL="2743337" lvl="8" indent="-152408" algn="l">
              <a:spcBef>
                <a:spcPts val="213"/>
              </a:spcBef>
              <a:spcAft>
                <a:spcPts val="0"/>
              </a:spcAft>
              <a:buClr>
                <a:schemeClr val="dk1"/>
              </a:buClr>
              <a:buSzPts val="1600"/>
              <a:buNone/>
              <a:defRPr sz="1067" b="1"/>
            </a:lvl9pPr>
          </a:lstStyle>
          <a:p>
            <a:endParaRPr/>
          </a:p>
        </p:txBody>
      </p:sp>
      <p:sp>
        <p:nvSpPr>
          <p:cNvPr id="49" name="Google Shape;49;p47"/>
          <p:cNvSpPr txBox="1">
            <a:spLocks noGrp="1"/>
          </p:cNvSpPr>
          <p:nvPr>
            <p:ph type="body" idx="4"/>
          </p:nvPr>
        </p:nvSpPr>
        <p:spPr>
          <a:xfrm>
            <a:off x="3096684" y="1449917"/>
            <a:ext cx="2694517" cy="2634192"/>
          </a:xfrm>
          <a:prstGeom prst="rect">
            <a:avLst/>
          </a:prstGeom>
          <a:noFill/>
          <a:ln>
            <a:noFill/>
          </a:ln>
        </p:spPr>
        <p:txBody>
          <a:bodyPr spcFirstLastPara="1" wrap="square" lIns="91425" tIns="45700" rIns="91425" bIns="45700" anchor="t" anchorCtr="0">
            <a:normAutofit/>
          </a:bodyPr>
          <a:lstStyle>
            <a:lvl1pPr marL="304815" lvl="0" indent="-254013" algn="l">
              <a:spcBef>
                <a:spcPts val="320"/>
              </a:spcBef>
              <a:spcAft>
                <a:spcPts val="0"/>
              </a:spcAft>
              <a:buClr>
                <a:schemeClr val="dk1"/>
              </a:buClr>
              <a:buSzPts val="2400"/>
              <a:buChar char="•"/>
              <a:defRPr sz="1600"/>
            </a:lvl1pPr>
            <a:lvl2pPr marL="609630" lvl="1" indent="-237079" algn="l">
              <a:spcBef>
                <a:spcPts val="267"/>
              </a:spcBef>
              <a:spcAft>
                <a:spcPts val="0"/>
              </a:spcAft>
              <a:buClr>
                <a:schemeClr val="dk1"/>
              </a:buClr>
              <a:buSzPts val="2000"/>
              <a:buChar char="–"/>
              <a:defRPr sz="1333"/>
            </a:lvl2pPr>
            <a:lvl3pPr marL="914446" lvl="2" indent="-228611" algn="l">
              <a:spcBef>
                <a:spcPts val="240"/>
              </a:spcBef>
              <a:spcAft>
                <a:spcPts val="0"/>
              </a:spcAft>
              <a:buClr>
                <a:schemeClr val="dk1"/>
              </a:buClr>
              <a:buSzPts val="1800"/>
              <a:buChar char="•"/>
              <a:defRPr sz="1200"/>
            </a:lvl3pPr>
            <a:lvl4pPr marL="1219261" lvl="3" indent="-220144" algn="l">
              <a:spcBef>
                <a:spcPts val="213"/>
              </a:spcBef>
              <a:spcAft>
                <a:spcPts val="0"/>
              </a:spcAft>
              <a:buClr>
                <a:schemeClr val="dk1"/>
              </a:buClr>
              <a:buSzPts val="1600"/>
              <a:buChar char="–"/>
              <a:defRPr sz="1067"/>
            </a:lvl4pPr>
            <a:lvl5pPr marL="1524076" lvl="4" indent="-220144" algn="l">
              <a:spcBef>
                <a:spcPts val="213"/>
              </a:spcBef>
              <a:spcAft>
                <a:spcPts val="0"/>
              </a:spcAft>
              <a:buClr>
                <a:schemeClr val="dk1"/>
              </a:buClr>
              <a:buSzPts val="1600"/>
              <a:buChar char="»"/>
              <a:defRPr sz="1067"/>
            </a:lvl5pPr>
            <a:lvl6pPr marL="1828891" lvl="5" indent="-220144" algn="l">
              <a:spcBef>
                <a:spcPts val="213"/>
              </a:spcBef>
              <a:spcAft>
                <a:spcPts val="0"/>
              </a:spcAft>
              <a:buClr>
                <a:schemeClr val="dk1"/>
              </a:buClr>
              <a:buSzPts val="1600"/>
              <a:buChar char="•"/>
              <a:defRPr sz="1067"/>
            </a:lvl6pPr>
            <a:lvl7pPr marL="2133707" lvl="6" indent="-220144" algn="l">
              <a:spcBef>
                <a:spcPts val="213"/>
              </a:spcBef>
              <a:spcAft>
                <a:spcPts val="0"/>
              </a:spcAft>
              <a:buClr>
                <a:schemeClr val="dk1"/>
              </a:buClr>
              <a:buSzPts val="1600"/>
              <a:buChar char="•"/>
              <a:defRPr sz="1067"/>
            </a:lvl7pPr>
            <a:lvl8pPr marL="2438522" lvl="7" indent="-220144" algn="l">
              <a:spcBef>
                <a:spcPts val="213"/>
              </a:spcBef>
              <a:spcAft>
                <a:spcPts val="0"/>
              </a:spcAft>
              <a:buClr>
                <a:schemeClr val="dk1"/>
              </a:buClr>
              <a:buSzPts val="1600"/>
              <a:buChar char="•"/>
              <a:defRPr sz="1067"/>
            </a:lvl8pPr>
            <a:lvl9pPr marL="2743337" lvl="8" indent="-220144" algn="l">
              <a:spcBef>
                <a:spcPts val="213"/>
              </a:spcBef>
              <a:spcAft>
                <a:spcPts val="0"/>
              </a:spcAft>
              <a:buClr>
                <a:schemeClr val="dk1"/>
              </a:buClr>
              <a:buSzPts val="1600"/>
              <a:buChar char="•"/>
              <a:defRPr sz="1067"/>
            </a:lvl9pPr>
          </a:lstStyle>
          <a:p>
            <a:endParaRPr/>
          </a:p>
        </p:txBody>
      </p:sp>
      <p:sp>
        <p:nvSpPr>
          <p:cNvPr id="50" name="Google Shape;50;p47"/>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1" name="Google Shape;51;p47"/>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2" name="Google Shape;52;p47"/>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611156489"/>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3"/>
        <p:cNvGrpSpPr/>
        <p:nvPr/>
      </p:nvGrpSpPr>
      <p:grpSpPr>
        <a:xfrm>
          <a:off x="0" y="0"/>
          <a:ext cx="0" cy="0"/>
          <a:chOff x="0" y="0"/>
          <a:chExt cx="0" cy="0"/>
        </a:xfrm>
      </p:grpSpPr>
      <p:sp>
        <p:nvSpPr>
          <p:cNvPr id="54" name="Google Shape;54;p48"/>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48"/>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6" name="Google Shape;56;p48"/>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7" name="Google Shape;57;p48"/>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80741327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58"/>
        <p:cNvGrpSpPr/>
        <p:nvPr/>
      </p:nvGrpSpPr>
      <p:grpSpPr>
        <a:xfrm>
          <a:off x="0" y="0"/>
          <a:ext cx="0" cy="0"/>
          <a:chOff x="0" y="0"/>
          <a:chExt cx="0" cy="0"/>
        </a:xfrm>
      </p:grpSpPr>
      <p:sp>
        <p:nvSpPr>
          <p:cNvPr id="59" name="Google Shape;59;p49"/>
          <p:cNvSpPr txBox="1">
            <a:spLocks noGrp="1"/>
          </p:cNvSpPr>
          <p:nvPr>
            <p:ph type="title"/>
          </p:nvPr>
        </p:nvSpPr>
        <p:spPr>
          <a:xfrm>
            <a:off x="304800" y="182033"/>
            <a:ext cx="2005542" cy="774700"/>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 name="Google Shape;60;p49"/>
          <p:cNvSpPr txBox="1">
            <a:spLocks noGrp="1"/>
          </p:cNvSpPr>
          <p:nvPr>
            <p:ph type="body" idx="1"/>
          </p:nvPr>
        </p:nvSpPr>
        <p:spPr>
          <a:xfrm>
            <a:off x="2383367" y="182034"/>
            <a:ext cx="3407833" cy="3902075"/>
          </a:xfrm>
          <a:prstGeom prst="rect">
            <a:avLst/>
          </a:prstGeom>
          <a:noFill/>
          <a:ln>
            <a:noFill/>
          </a:ln>
        </p:spPr>
        <p:txBody>
          <a:bodyPr spcFirstLastPara="1" wrap="square" lIns="91425" tIns="45700" rIns="91425" bIns="45700" anchor="t" anchorCtr="0">
            <a:normAutofit/>
          </a:bodyPr>
          <a:lstStyle>
            <a:lvl1pPr marL="304815" lvl="0" indent="-287881" algn="l">
              <a:spcBef>
                <a:spcPts val="427"/>
              </a:spcBef>
              <a:spcAft>
                <a:spcPts val="0"/>
              </a:spcAft>
              <a:buClr>
                <a:schemeClr val="dk1"/>
              </a:buClr>
              <a:buSzPts val="3200"/>
              <a:buChar char="•"/>
              <a:defRPr sz="2133"/>
            </a:lvl1pPr>
            <a:lvl2pPr marL="609630" lvl="1" indent="-270947" algn="l">
              <a:spcBef>
                <a:spcPts val="373"/>
              </a:spcBef>
              <a:spcAft>
                <a:spcPts val="0"/>
              </a:spcAft>
              <a:buClr>
                <a:schemeClr val="dk1"/>
              </a:buClr>
              <a:buSzPts val="2800"/>
              <a:buChar char="–"/>
              <a:defRPr sz="1867"/>
            </a:lvl2pPr>
            <a:lvl3pPr marL="914446" lvl="2" indent="-254013" algn="l">
              <a:spcBef>
                <a:spcPts val="320"/>
              </a:spcBef>
              <a:spcAft>
                <a:spcPts val="0"/>
              </a:spcAft>
              <a:buClr>
                <a:schemeClr val="dk1"/>
              </a:buClr>
              <a:buSzPts val="2400"/>
              <a:buChar char="•"/>
              <a:defRPr sz="1600"/>
            </a:lvl3pPr>
            <a:lvl4pPr marL="1219261" lvl="3" indent="-237079" algn="l">
              <a:spcBef>
                <a:spcPts val="267"/>
              </a:spcBef>
              <a:spcAft>
                <a:spcPts val="0"/>
              </a:spcAft>
              <a:buClr>
                <a:schemeClr val="dk1"/>
              </a:buClr>
              <a:buSzPts val="2000"/>
              <a:buChar char="–"/>
              <a:defRPr sz="1333"/>
            </a:lvl4pPr>
            <a:lvl5pPr marL="1524076" lvl="4" indent="-237079" algn="l">
              <a:spcBef>
                <a:spcPts val="267"/>
              </a:spcBef>
              <a:spcAft>
                <a:spcPts val="0"/>
              </a:spcAft>
              <a:buClr>
                <a:schemeClr val="dk1"/>
              </a:buClr>
              <a:buSzPts val="2000"/>
              <a:buChar char="»"/>
              <a:defRPr sz="1333"/>
            </a:lvl5pPr>
            <a:lvl6pPr marL="1828891" lvl="5" indent="-237079" algn="l">
              <a:spcBef>
                <a:spcPts val="267"/>
              </a:spcBef>
              <a:spcAft>
                <a:spcPts val="0"/>
              </a:spcAft>
              <a:buClr>
                <a:schemeClr val="dk1"/>
              </a:buClr>
              <a:buSzPts val="2000"/>
              <a:buChar char="•"/>
              <a:defRPr sz="1333"/>
            </a:lvl6pPr>
            <a:lvl7pPr marL="2133707" lvl="6" indent="-237079" algn="l">
              <a:spcBef>
                <a:spcPts val="267"/>
              </a:spcBef>
              <a:spcAft>
                <a:spcPts val="0"/>
              </a:spcAft>
              <a:buClr>
                <a:schemeClr val="dk1"/>
              </a:buClr>
              <a:buSzPts val="2000"/>
              <a:buChar char="•"/>
              <a:defRPr sz="1333"/>
            </a:lvl7pPr>
            <a:lvl8pPr marL="2438522" lvl="7" indent="-237079" algn="l">
              <a:spcBef>
                <a:spcPts val="267"/>
              </a:spcBef>
              <a:spcAft>
                <a:spcPts val="0"/>
              </a:spcAft>
              <a:buClr>
                <a:schemeClr val="dk1"/>
              </a:buClr>
              <a:buSzPts val="2000"/>
              <a:buChar char="•"/>
              <a:defRPr sz="1333"/>
            </a:lvl8pPr>
            <a:lvl9pPr marL="2743337" lvl="8" indent="-237079" algn="l">
              <a:spcBef>
                <a:spcPts val="267"/>
              </a:spcBef>
              <a:spcAft>
                <a:spcPts val="0"/>
              </a:spcAft>
              <a:buClr>
                <a:schemeClr val="dk1"/>
              </a:buClr>
              <a:buSzPts val="2000"/>
              <a:buChar char="•"/>
              <a:defRPr sz="1333"/>
            </a:lvl9pPr>
          </a:lstStyle>
          <a:p>
            <a:endParaRPr/>
          </a:p>
        </p:txBody>
      </p:sp>
      <p:sp>
        <p:nvSpPr>
          <p:cNvPr id="61" name="Google Shape;61;p49"/>
          <p:cNvSpPr txBox="1">
            <a:spLocks noGrp="1"/>
          </p:cNvSpPr>
          <p:nvPr>
            <p:ph type="body" idx="2"/>
          </p:nvPr>
        </p:nvSpPr>
        <p:spPr>
          <a:xfrm>
            <a:off x="304800" y="956734"/>
            <a:ext cx="2005542" cy="3127375"/>
          </a:xfrm>
          <a:prstGeom prst="rect">
            <a:avLst/>
          </a:prstGeom>
          <a:noFill/>
          <a:ln>
            <a:noFill/>
          </a:ln>
        </p:spPr>
        <p:txBody>
          <a:bodyPr spcFirstLastPara="1" wrap="square" lIns="91425" tIns="45700" rIns="91425" bIns="45700" anchor="t" anchorCtr="0">
            <a:normAutofit/>
          </a:bodyPr>
          <a:lstStyle>
            <a:lvl1pPr marL="304815" lvl="0" indent="-152408" algn="l">
              <a:spcBef>
                <a:spcPts val="187"/>
              </a:spcBef>
              <a:spcAft>
                <a:spcPts val="0"/>
              </a:spcAft>
              <a:buClr>
                <a:schemeClr val="dk1"/>
              </a:buClr>
              <a:buSzPts val="1400"/>
              <a:buNone/>
              <a:defRPr sz="933"/>
            </a:lvl1pPr>
            <a:lvl2pPr marL="609630" lvl="1" indent="-152408" algn="l">
              <a:spcBef>
                <a:spcPts val="160"/>
              </a:spcBef>
              <a:spcAft>
                <a:spcPts val="0"/>
              </a:spcAft>
              <a:buClr>
                <a:schemeClr val="dk1"/>
              </a:buClr>
              <a:buSzPts val="1200"/>
              <a:buNone/>
              <a:defRPr sz="800"/>
            </a:lvl2pPr>
            <a:lvl3pPr marL="914446" lvl="2" indent="-152408" algn="l">
              <a:spcBef>
                <a:spcPts val="133"/>
              </a:spcBef>
              <a:spcAft>
                <a:spcPts val="0"/>
              </a:spcAft>
              <a:buClr>
                <a:schemeClr val="dk1"/>
              </a:buClr>
              <a:buSzPts val="1000"/>
              <a:buNone/>
              <a:defRPr sz="667"/>
            </a:lvl3pPr>
            <a:lvl4pPr marL="1219261" lvl="3" indent="-152408" algn="l">
              <a:spcBef>
                <a:spcPts val="120"/>
              </a:spcBef>
              <a:spcAft>
                <a:spcPts val="0"/>
              </a:spcAft>
              <a:buClr>
                <a:schemeClr val="dk1"/>
              </a:buClr>
              <a:buSzPts val="900"/>
              <a:buNone/>
              <a:defRPr sz="600"/>
            </a:lvl4pPr>
            <a:lvl5pPr marL="1524076" lvl="4" indent="-152408" algn="l">
              <a:spcBef>
                <a:spcPts val="120"/>
              </a:spcBef>
              <a:spcAft>
                <a:spcPts val="0"/>
              </a:spcAft>
              <a:buClr>
                <a:schemeClr val="dk1"/>
              </a:buClr>
              <a:buSzPts val="900"/>
              <a:buNone/>
              <a:defRPr sz="600"/>
            </a:lvl5pPr>
            <a:lvl6pPr marL="1828891" lvl="5" indent="-152408" algn="l">
              <a:spcBef>
                <a:spcPts val="120"/>
              </a:spcBef>
              <a:spcAft>
                <a:spcPts val="0"/>
              </a:spcAft>
              <a:buClr>
                <a:schemeClr val="dk1"/>
              </a:buClr>
              <a:buSzPts val="900"/>
              <a:buNone/>
              <a:defRPr sz="600"/>
            </a:lvl6pPr>
            <a:lvl7pPr marL="2133707" lvl="6" indent="-152408" algn="l">
              <a:spcBef>
                <a:spcPts val="120"/>
              </a:spcBef>
              <a:spcAft>
                <a:spcPts val="0"/>
              </a:spcAft>
              <a:buClr>
                <a:schemeClr val="dk1"/>
              </a:buClr>
              <a:buSzPts val="900"/>
              <a:buNone/>
              <a:defRPr sz="600"/>
            </a:lvl7pPr>
            <a:lvl8pPr marL="2438522" lvl="7" indent="-152408" algn="l">
              <a:spcBef>
                <a:spcPts val="120"/>
              </a:spcBef>
              <a:spcAft>
                <a:spcPts val="0"/>
              </a:spcAft>
              <a:buClr>
                <a:schemeClr val="dk1"/>
              </a:buClr>
              <a:buSzPts val="900"/>
              <a:buNone/>
              <a:defRPr sz="600"/>
            </a:lvl8pPr>
            <a:lvl9pPr marL="2743337" lvl="8" indent="-152408" algn="l">
              <a:spcBef>
                <a:spcPts val="120"/>
              </a:spcBef>
              <a:spcAft>
                <a:spcPts val="0"/>
              </a:spcAft>
              <a:buClr>
                <a:schemeClr val="dk1"/>
              </a:buClr>
              <a:buSzPts val="900"/>
              <a:buNone/>
              <a:defRPr sz="600"/>
            </a:lvl9pPr>
          </a:lstStyle>
          <a:p>
            <a:endParaRPr/>
          </a:p>
        </p:txBody>
      </p:sp>
      <p:sp>
        <p:nvSpPr>
          <p:cNvPr id="62" name="Google Shape;62;p49"/>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49"/>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49"/>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34596237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65"/>
        <p:cNvGrpSpPr/>
        <p:nvPr/>
      </p:nvGrpSpPr>
      <p:grpSpPr>
        <a:xfrm>
          <a:off x="0" y="0"/>
          <a:ext cx="0" cy="0"/>
          <a:chOff x="0" y="0"/>
          <a:chExt cx="0" cy="0"/>
        </a:xfrm>
      </p:grpSpPr>
      <p:sp>
        <p:nvSpPr>
          <p:cNvPr id="66" name="Google Shape;66;p50"/>
          <p:cNvSpPr txBox="1">
            <a:spLocks noGrp="1"/>
          </p:cNvSpPr>
          <p:nvPr>
            <p:ph type="title"/>
          </p:nvPr>
        </p:nvSpPr>
        <p:spPr>
          <a:xfrm>
            <a:off x="1194859" y="3200400"/>
            <a:ext cx="3657600" cy="377825"/>
          </a:xfrm>
          <a:prstGeom prst="rect">
            <a:avLst/>
          </a:prstGeom>
          <a:noFill/>
          <a:ln>
            <a:noFill/>
          </a:ln>
        </p:spPr>
        <p:txBody>
          <a:bodyPr spcFirstLastPara="1" wrap="square" lIns="91425" tIns="45700" rIns="91425" bIns="45700" anchor="b" anchorCtr="0">
            <a:normAutofit/>
          </a:bodyPr>
          <a:lstStyle>
            <a:lvl1pPr lvl="0" algn="l">
              <a:spcBef>
                <a:spcPts val="0"/>
              </a:spcBef>
              <a:spcAft>
                <a:spcPts val="0"/>
              </a:spcAft>
              <a:buClr>
                <a:schemeClr val="dk1"/>
              </a:buClr>
              <a:buSzPts val="2000"/>
              <a:buFont typeface="Calibri"/>
              <a:buNone/>
              <a:defRPr sz="1333"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50"/>
          <p:cNvSpPr>
            <a:spLocks noGrp="1"/>
          </p:cNvSpPr>
          <p:nvPr>
            <p:ph type="pic" idx="2"/>
          </p:nvPr>
        </p:nvSpPr>
        <p:spPr>
          <a:xfrm>
            <a:off x="1194859" y="408517"/>
            <a:ext cx="3657600" cy="2743200"/>
          </a:xfrm>
          <a:prstGeom prst="rect">
            <a:avLst/>
          </a:prstGeom>
          <a:noFill/>
          <a:ln>
            <a:noFill/>
          </a:ln>
        </p:spPr>
      </p:sp>
      <p:sp>
        <p:nvSpPr>
          <p:cNvPr id="68" name="Google Shape;68;p50"/>
          <p:cNvSpPr txBox="1">
            <a:spLocks noGrp="1"/>
          </p:cNvSpPr>
          <p:nvPr>
            <p:ph type="body" idx="1"/>
          </p:nvPr>
        </p:nvSpPr>
        <p:spPr>
          <a:xfrm>
            <a:off x="1194859" y="3578225"/>
            <a:ext cx="3657600" cy="536575"/>
          </a:xfrm>
          <a:prstGeom prst="rect">
            <a:avLst/>
          </a:prstGeom>
          <a:noFill/>
          <a:ln>
            <a:noFill/>
          </a:ln>
        </p:spPr>
        <p:txBody>
          <a:bodyPr spcFirstLastPara="1" wrap="square" lIns="91425" tIns="45700" rIns="91425" bIns="45700" anchor="t" anchorCtr="0">
            <a:normAutofit/>
          </a:bodyPr>
          <a:lstStyle>
            <a:lvl1pPr marL="304815" lvl="0" indent="-152408" algn="l">
              <a:spcBef>
                <a:spcPts val="187"/>
              </a:spcBef>
              <a:spcAft>
                <a:spcPts val="0"/>
              </a:spcAft>
              <a:buClr>
                <a:schemeClr val="dk1"/>
              </a:buClr>
              <a:buSzPts val="1400"/>
              <a:buNone/>
              <a:defRPr sz="933"/>
            </a:lvl1pPr>
            <a:lvl2pPr marL="609630" lvl="1" indent="-152408" algn="l">
              <a:spcBef>
                <a:spcPts val="160"/>
              </a:spcBef>
              <a:spcAft>
                <a:spcPts val="0"/>
              </a:spcAft>
              <a:buClr>
                <a:schemeClr val="dk1"/>
              </a:buClr>
              <a:buSzPts val="1200"/>
              <a:buNone/>
              <a:defRPr sz="800"/>
            </a:lvl2pPr>
            <a:lvl3pPr marL="914446" lvl="2" indent="-152408" algn="l">
              <a:spcBef>
                <a:spcPts val="133"/>
              </a:spcBef>
              <a:spcAft>
                <a:spcPts val="0"/>
              </a:spcAft>
              <a:buClr>
                <a:schemeClr val="dk1"/>
              </a:buClr>
              <a:buSzPts val="1000"/>
              <a:buNone/>
              <a:defRPr sz="667"/>
            </a:lvl3pPr>
            <a:lvl4pPr marL="1219261" lvl="3" indent="-152408" algn="l">
              <a:spcBef>
                <a:spcPts val="120"/>
              </a:spcBef>
              <a:spcAft>
                <a:spcPts val="0"/>
              </a:spcAft>
              <a:buClr>
                <a:schemeClr val="dk1"/>
              </a:buClr>
              <a:buSzPts val="900"/>
              <a:buNone/>
              <a:defRPr sz="600"/>
            </a:lvl4pPr>
            <a:lvl5pPr marL="1524076" lvl="4" indent="-152408" algn="l">
              <a:spcBef>
                <a:spcPts val="120"/>
              </a:spcBef>
              <a:spcAft>
                <a:spcPts val="0"/>
              </a:spcAft>
              <a:buClr>
                <a:schemeClr val="dk1"/>
              </a:buClr>
              <a:buSzPts val="900"/>
              <a:buNone/>
              <a:defRPr sz="600"/>
            </a:lvl5pPr>
            <a:lvl6pPr marL="1828891" lvl="5" indent="-152408" algn="l">
              <a:spcBef>
                <a:spcPts val="120"/>
              </a:spcBef>
              <a:spcAft>
                <a:spcPts val="0"/>
              </a:spcAft>
              <a:buClr>
                <a:schemeClr val="dk1"/>
              </a:buClr>
              <a:buSzPts val="900"/>
              <a:buNone/>
              <a:defRPr sz="600"/>
            </a:lvl6pPr>
            <a:lvl7pPr marL="2133707" lvl="6" indent="-152408" algn="l">
              <a:spcBef>
                <a:spcPts val="120"/>
              </a:spcBef>
              <a:spcAft>
                <a:spcPts val="0"/>
              </a:spcAft>
              <a:buClr>
                <a:schemeClr val="dk1"/>
              </a:buClr>
              <a:buSzPts val="900"/>
              <a:buNone/>
              <a:defRPr sz="600"/>
            </a:lvl7pPr>
            <a:lvl8pPr marL="2438522" lvl="7" indent="-152408" algn="l">
              <a:spcBef>
                <a:spcPts val="120"/>
              </a:spcBef>
              <a:spcAft>
                <a:spcPts val="0"/>
              </a:spcAft>
              <a:buClr>
                <a:schemeClr val="dk1"/>
              </a:buClr>
              <a:buSzPts val="900"/>
              <a:buNone/>
              <a:defRPr sz="600"/>
            </a:lvl8pPr>
            <a:lvl9pPr marL="2743337" lvl="8" indent="-152408" algn="l">
              <a:spcBef>
                <a:spcPts val="120"/>
              </a:spcBef>
              <a:spcAft>
                <a:spcPts val="0"/>
              </a:spcAft>
              <a:buClr>
                <a:schemeClr val="dk1"/>
              </a:buClr>
              <a:buSzPts val="900"/>
              <a:buNone/>
              <a:defRPr sz="600"/>
            </a:lvl9pPr>
          </a:lstStyle>
          <a:p>
            <a:endParaRPr/>
          </a:p>
        </p:txBody>
      </p:sp>
      <p:sp>
        <p:nvSpPr>
          <p:cNvPr id="69" name="Google Shape;69;p50"/>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 name="Google Shape;70;p50"/>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50"/>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034345737"/>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72"/>
        <p:cNvGrpSpPr/>
        <p:nvPr/>
      </p:nvGrpSpPr>
      <p:grpSpPr>
        <a:xfrm>
          <a:off x="0" y="0"/>
          <a:ext cx="0" cy="0"/>
          <a:chOff x="0" y="0"/>
          <a:chExt cx="0" cy="0"/>
        </a:xfrm>
      </p:grpSpPr>
      <p:sp>
        <p:nvSpPr>
          <p:cNvPr id="73" name="Google Shape;73;p51"/>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51"/>
          <p:cNvSpPr txBox="1">
            <a:spLocks noGrp="1"/>
          </p:cNvSpPr>
          <p:nvPr>
            <p:ph type="body" idx="1"/>
          </p:nvPr>
        </p:nvSpPr>
        <p:spPr>
          <a:xfrm rot="5400000">
            <a:off x="1539346" y="-167745"/>
            <a:ext cx="3017309" cy="5486400"/>
          </a:xfrm>
          <a:prstGeom prst="rect">
            <a:avLst/>
          </a:prstGeom>
          <a:noFill/>
          <a:ln>
            <a:noFill/>
          </a:ln>
        </p:spPr>
        <p:txBody>
          <a:bodyPr spcFirstLastPara="1" wrap="square" lIns="91425" tIns="45700" rIns="91425" bIns="45700" anchor="t" anchorCtr="0">
            <a:normAutofit/>
          </a:bodyPr>
          <a:lstStyle>
            <a:lvl1pPr marL="304815" lvl="0" indent="-228611" algn="l">
              <a:spcBef>
                <a:spcPts val="240"/>
              </a:spcBef>
              <a:spcAft>
                <a:spcPts val="0"/>
              </a:spcAft>
              <a:buClr>
                <a:schemeClr val="dk1"/>
              </a:buClr>
              <a:buSzPts val="1800"/>
              <a:buChar char="•"/>
              <a:defRPr/>
            </a:lvl1pPr>
            <a:lvl2pPr marL="609630" lvl="1" indent="-228611" algn="l">
              <a:spcBef>
                <a:spcPts val="240"/>
              </a:spcBef>
              <a:spcAft>
                <a:spcPts val="0"/>
              </a:spcAft>
              <a:buClr>
                <a:schemeClr val="dk1"/>
              </a:buClr>
              <a:buSzPts val="1800"/>
              <a:buChar char="–"/>
              <a:defRPr/>
            </a:lvl2pPr>
            <a:lvl3pPr marL="914446" lvl="2" indent="-228611" algn="l">
              <a:spcBef>
                <a:spcPts val="240"/>
              </a:spcBef>
              <a:spcAft>
                <a:spcPts val="0"/>
              </a:spcAft>
              <a:buClr>
                <a:schemeClr val="dk1"/>
              </a:buClr>
              <a:buSzPts val="1800"/>
              <a:buChar char="•"/>
              <a:defRPr/>
            </a:lvl3pPr>
            <a:lvl4pPr marL="1219261" lvl="3" indent="-228611" algn="l">
              <a:spcBef>
                <a:spcPts val="240"/>
              </a:spcBef>
              <a:spcAft>
                <a:spcPts val="0"/>
              </a:spcAft>
              <a:buClr>
                <a:schemeClr val="dk1"/>
              </a:buClr>
              <a:buSzPts val="1800"/>
              <a:buChar char="–"/>
              <a:defRPr/>
            </a:lvl4pPr>
            <a:lvl5pPr marL="1524076" lvl="4" indent="-228611" algn="l">
              <a:spcBef>
                <a:spcPts val="240"/>
              </a:spcBef>
              <a:spcAft>
                <a:spcPts val="0"/>
              </a:spcAft>
              <a:buClr>
                <a:schemeClr val="dk1"/>
              </a:buClr>
              <a:buSzPts val="1800"/>
              <a:buChar char="»"/>
              <a:defRPr/>
            </a:lvl5pPr>
            <a:lvl6pPr marL="1828891" lvl="5" indent="-228611" algn="l">
              <a:spcBef>
                <a:spcPts val="240"/>
              </a:spcBef>
              <a:spcAft>
                <a:spcPts val="0"/>
              </a:spcAft>
              <a:buClr>
                <a:schemeClr val="dk1"/>
              </a:buClr>
              <a:buSzPts val="1800"/>
              <a:buChar char="•"/>
              <a:defRPr/>
            </a:lvl6pPr>
            <a:lvl7pPr marL="2133707" lvl="6" indent="-228611" algn="l">
              <a:spcBef>
                <a:spcPts val="240"/>
              </a:spcBef>
              <a:spcAft>
                <a:spcPts val="0"/>
              </a:spcAft>
              <a:buClr>
                <a:schemeClr val="dk1"/>
              </a:buClr>
              <a:buSzPts val="1800"/>
              <a:buChar char="•"/>
              <a:defRPr/>
            </a:lvl7pPr>
            <a:lvl8pPr marL="2438522" lvl="7" indent="-228611" algn="l">
              <a:spcBef>
                <a:spcPts val="240"/>
              </a:spcBef>
              <a:spcAft>
                <a:spcPts val="0"/>
              </a:spcAft>
              <a:buClr>
                <a:schemeClr val="dk1"/>
              </a:buClr>
              <a:buSzPts val="1800"/>
              <a:buChar char="•"/>
              <a:defRPr/>
            </a:lvl8pPr>
            <a:lvl9pPr marL="2743337" lvl="8" indent="-228611" algn="l">
              <a:spcBef>
                <a:spcPts val="240"/>
              </a:spcBef>
              <a:spcAft>
                <a:spcPts val="0"/>
              </a:spcAft>
              <a:buClr>
                <a:schemeClr val="dk1"/>
              </a:buClr>
              <a:buSzPts val="1800"/>
              <a:buChar char="•"/>
              <a:defRPr/>
            </a:lvl9pPr>
          </a:lstStyle>
          <a:p>
            <a:endParaRPr/>
          </a:p>
        </p:txBody>
      </p:sp>
      <p:sp>
        <p:nvSpPr>
          <p:cNvPr id="75" name="Google Shape;75;p5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6" name="Google Shape;76;p5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5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7038353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78"/>
        <p:cNvGrpSpPr/>
        <p:nvPr/>
      </p:nvGrpSpPr>
      <p:grpSpPr>
        <a:xfrm>
          <a:off x="0" y="0"/>
          <a:ext cx="0" cy="0"/>
          <a:chOff x="0" y="0"/>
          <a:chExt cx="0" cy="0"/>
        </a:xfrm>
      </p:grpSpPr>
      <p:sp>
        <p:nvSpPr>
          <p:cNvPr id="79" name="Google Shape;79;p52"/>
          <p:cNvSpPr txBox="1">
            <a:spLocks noGrp="1"/>
          </p:cNvSpPr>
          <p:nvPr>
            <p:ph type="title"/>
          </p:nvPr>
        </p:nvSpPr>
        <p:spPr>
          <a:xfrm rot="5400000">
            <a:off x="3154892" y="1447801"/>
            <a:ext cx="3901017" cy="1371600"/>
          </a:xfrm>
          <a:prstGeom prst="rect">
            <a:avLst/>
          </a:prstGeom>
          <a:noFill/>
          <a:ln>
            <a:noFill/>
          </a:ln>
        </p:spPr>
        <p:txBody>
          <a:bodyPr spcFirstLastPara="1" wrap="square" lIns="91425" tIns="45700" rIns="91425" bIns="45700" anchor="ctr" anchorCtr="0">
            <a:normAutofit/>
          </a:bodyPr>
          <a:lstStyle>
            <a:lvl1pPr lvl="0" algn="ctr">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52"/>
          <p:cNvSpPr txBox="1">
            <a:spLocks noGrp="1"/>
          </p:cNvSpPr>
          <p:nvPr>
            <p:ph type="body" idx="1"/>
          </p:nvPr>
        </p:nvSpPr>
        <p:spPr>
          <a:xfrm rot="5400000">
            <a:off x="360892" y="127000"/>
            <a:ext cx="3901017" cy="4013200"/>
          </a:xfrm>
          <a:prstGeom prst="rect">
            <a:avLst/>
          </a:prstGeom>
          <a:noFill/>
          <a:ln>
            <a:noFill/>
          </a:ln>
        </p:spPr>
        <p:txBody>
          <a:bodyPr spcFirstLastPara="1" wrap="square" lIns="91425" tIns="45700" rIns="91425" bIns="45700" anchor="t" anchorCtr="0">
            <a:normAutofit/>
          </a:bodyPr>
          <a:lstStyle>
            <a:lvl1pPr marL="304815" lvl="0" indent="-228611" algn="l">
              <a:spcBef>
                <a:spcPts val="240"/>
              </a:spcBef>
              <a:spcAft>
                <a:spcPts val="0"/>
              </a:spcAft>
              <a:buClr>
                <a:schemeClr val="dk1"/>
              </a:buClr>
              <a:buSzPts val="1800"/>
              <a:buChar char="•"/>
              <a:defRPr/>
            </a:lvl1pPr>
            <a:lvl2pPr marL="609630" lvl="1" indent="-228611" algn="l">
              <a:spcBef>
                <a:spcPts val="240"/>
              </a:spcBef>
              <a:spcAft>
                <a:spcPts val="0"/>
              </a:spcAft>
              <a:buClr>
                <a:schemeClr val="dk1"/>
              </a:buClr>
              <a:buSzPts val="1800"/>
              <a:buChar char="–"/>
              <a:defRPr/>
            </a:lvl2pPr>
            <a:lvl3pPr marL="914446" lvl="2" indent="-228611" algn="l">
              <a:spcBef>
                <a:spcPts val="240"/>
              </a:spcBef>
              <a:spcAft>
                <a:spcPts val="0"/>
              </a:spcAft>
              <a:buClr>
                <a:schemeClr val="dk1"/>
              </a:buClr>
              <a:buSzPts val="1800"/>
              <a:buChar char="•"/>
              <a:defRPr/>
            </a:lvl3pPr>
            <a:lvl4pPr marL="1219261" lvl="3" indent="-228611" algn="l">
              <a:spcBef>
                <a:spcPts val="240"/>
              </a:spcBef>
              <a:spcAft>
                <a:spcPts val="0"/>
              </a:spcAft>
              <a:buClr>
                <a:schemeClr val="dk1"/>
              </a:buClr>
              <a:buSzPts val="1800"/>
              <a:buChar char="–"/>
              <a:defRPr/>
            </a:lvl4pPr>
            <a:lvl5pPr marL="1524076" lvl="4" indent="-228611" algn="l">
              <a:spcBef>
                <a:spcPts val="240"/>
              </a:spcBef>
              <a:spcAft>
                <a:spcPts val="0"/>
              </a:spcAft>
              <a:buClr>
                <a:schemeClr val="dk1"/>
              </a:buClr>
              <a:buSzPts val="1800"/>
              <a:buChar char="»"/>
              <a:defRPr/>
            </a:lvl5pPr>
            <a:lvl6pPr marL="1828891" lvl="5" indent="-228611" algn="l">
              <a:spcBef>
                <a:spcPts val="240"/>
              </a:spcBef>
              <a:spcAft>
                <a:spcPts val="0"/>
              </a:spcAft>
              <a:buClr>
                <a:schemeClr val="dk1"/>
              </a:buClr>
              <a:buSzPts val="1800"/>
              <a:buChar char="•"/>
              <a:defRPr/>
            </a:lvl6pPr>
            <a:lvl7pPr marL="2133707" lvl="6" indent="-228611" algn="l">
              <a:spcBef>
                <a:spcPts val="240"/>
              </a:spcBef>
              <a:spcAft>
                <a:spcPts val="0"/>
              </a:spcAft>
              <a:buClr>
                <a:schemeClr val="dk1"/>
              </a:buClr>
              <a:buSzPts val="1800"/>
              <a:buChar char="•"/>
              <a:defRPr/>
            </a:lvl7pPr>
            <a:lvl8pPr marL="2438522" lvl="7" indent="-228611" algn="l">
              <a:spcBef>
                <a:spcPts val="240"/>
              </a:spcBef>
              <a:spcAft>
                <a:spcPts val="0"/>
              </a:spcAft>
              <a:buClr>
                <a:schemeClr val="dk1"/>
              </a:buClr>
              <a:buSzPts val="1800"/>
              <a:buChar char="•"/>
              <a:defRPr/>
            </a:lvl8pPr>
            <a:lvl9pPr marL="2743337" lvl="8" indent="-228611" algn="l">
              <a:spcBef>
                <a:spcPts val="240"/>
              </a:spcBef>
              <a:spcAft>
                <a:spcPts val="0"/>
              </a:spcAft>
              <a:buClr>
                <a:schemeClr val="dk1"/>
              </a:buClr>
              <a:buSzPts val="1800"/>
              <a:buChar char="•"/>
              <a:defRPr/>
            </a:lvl9pPr>
          </a:lstStyle>
          <a:p>
            <a:endParaRPr/>
          </a:p>
        </p:txBody>
      </p:sp>
      <p:sp>
        <p:nvSpPr>
          <p:cNvPr id="81" name="Google Shape;81;p52"/>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52"/>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52"/>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383105448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0143732"/>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731148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867157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233320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49090519"/>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812610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693276"/>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8100207"/>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940594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30036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8373032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406110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0166394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2686164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888379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4/12/25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75142886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0952685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3452435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671616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74173058"/>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107732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340236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440654"/>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0876817"/>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162241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4826295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17253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5571021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24381807"/>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457212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873844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986858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519522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9797035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228031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1902195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62998439"/>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6046028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8068111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0338931"/>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5402361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596944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474953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3289410"/>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10116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2808384"/>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6502821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2592615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48843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76874648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773031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1365176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545575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4172668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1258902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192149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548253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0435496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6059780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589289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194073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6087549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13176546"/>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167024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311140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0814015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9351392"/>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6784445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125896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88668329"/>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185157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985471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4862489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454919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585608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939544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3436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16544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4245453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6978131"/>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4094939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878622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92118878"/>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910613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0407550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93906658"/>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98217878"/>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183348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9760116"/>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63469714"/>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471819"/>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3719340"/>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348570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361018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563815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655480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560619849"/>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504137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1584003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3684561"/>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629313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53246114"/>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95882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0619385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3666330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30177602"/>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9925143"/>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userDrawn="1">
  <p:cSld name="Bulleted Lis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a:t>Click to add slide title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3121126" y="1914717"/>
            <a:ext cx="5940441" cy="3468772"/>
          </a:xfrm>
        </p:spPr>
        <p:txBody>
          <a:bodyPr anchor="t"/>
          <a:lstStyle>
            <a:lvl1pPr marL="287338" indent="-287338">
              <a:buFont typeface="Arial" panose="020B0604020202020204" pitchFamily="34" charset="0"/>
              <a:buChar char="•"/>
              <a:tabLst/>
              <a:defRPr>
                <a:solidFill>
                  <a:schemeClr val="tx1"/>
                </a:solidFill>
              </a:defRPr>
            </a:lvl1pPr>
          </a:lstStyle>
          <a:p>
            <a:pPr lvl="0"/>
            <a:r>
              <a:rPr lang="en-US"/>
              <a:t>Click to add context bullets</a:t>
            </a:r>
          </a:p>
        </p:txBody>
      </p:sp>
    </p:spTree>
    <p:extLst>
      <p:ext uri="{BB962C8B-B14F-4D97-AF65-F5344CB8AC3E}">
        <p14:creationId xmlns:p14="http://schemas.microsoft.com/office/powerpoint/2010/main" val="296042543"/>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56674268"/>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094915337"/>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170259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73524251"/>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2357037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862693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6725466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77247394"/>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527842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9648584"/>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2756261"/>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7502498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607304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12883237"/>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0664043"/>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4090345"/>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3168723"/>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610074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dirty="0"/>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74910698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0786960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30715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87562071"/>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90139115"/>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74494894"/>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0463095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066074"/>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8437462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083201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28479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84349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7038918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60461548"/>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9793444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62874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64077065"/>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8442066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2617405"/>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1386815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28147262"/>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9287178"/>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3239081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2603041"/>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375944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90848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36851905"/>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96817511"/>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5551667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345257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627770865"/>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78141296"/>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52648787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8899116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2301954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323305893"/>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2445206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5098348"/>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427085"/>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1447480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0074788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677278685"/>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4570115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0966878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5043138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46314032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1738400"/>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7069155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7332807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6796520"/>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29924451"/>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71299900"/>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994659655"/>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87426397"/>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8171226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18517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4048012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1897477"/>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149207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7376618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44167"/>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21600840"/>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8899844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311566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8894414"/>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453784"/>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32795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0474350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26437835"/>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0073297"/>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7102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4073651"/>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3835491"/>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6875266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p:cSld name="1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300581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9793624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323800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509725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3080975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5199772"/>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0758327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2698015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0183686"/>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67441165"/>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88461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718338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727593"/>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2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501062"/>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201174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75893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692136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90513802"/>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8917734"/>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530727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1755664"/>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Title and Content">
  <p:cSld name="2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52990931"/>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8370896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59017752"/>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0775848"/>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80373140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35835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16769197"/>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7522219"/>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822025748"/>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526658129"/>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7657840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1192457"/>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927528011"/>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386625125"/>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928968018"/>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15292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dirty="0"/>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4/12/25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65991496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5165209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981921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userDrawn="1">
  <p:cSld name="2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81909302"/>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userDrawn="1">
  <p:cSld name="2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150357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799987151"/>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81079137"/>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Title and Content">
  <p:cSld name="26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861295424"/>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307223996"/>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15098900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7037521"/>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746455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0544238"/>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userDrawn="1">
  <p:cSld name="2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3257096"/>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454806886"/>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70745442"/>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7220559"/>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7555285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1389997"/>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22608160"/>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6148459"/>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24132435"/>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284743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1789409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122457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8015771"/>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5298053"/>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7692523"/>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1641862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97445441"/>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60053928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4/12/25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647158293"/>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4/12/25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14029609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67959104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527993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3344574"/>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666464"/>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24496458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Title and Content">
  <p:cSld name="29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11093312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765580078"/>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Photo Slide">
  <p:cSld name="1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39872538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710959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90686924"/>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obj" preserve="1">
  <p:cSld name="7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66707706"/>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9014983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919190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9442268"/>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24897978"/>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7977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9274273"/>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0104361"/>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64848599"/>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00442547"/>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529013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76800262"/>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8950942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8742434"/>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2287236"/>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897264533"/>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690892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 preserve="1">
  <p:cSld name="5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806744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193011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611072587"/>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22689335"/>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6210911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650967701"/>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003820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42299252"/>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1420633"/>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5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367228"/>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548132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025791"/>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856676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3124444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73565466"/>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9358815"/>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3821154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7931934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17784893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8975172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1640868"/>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9075819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4721087"/>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603993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70322306"/>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4977958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93746918"/>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obj" preserve="1">
  <p:cSld name="1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4/12/25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124546136"/>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503015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277923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43405917"/>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54126423"/>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61829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0917447"/>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1697667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8141113"/>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9994829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9400016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47939516"/>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4526595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7141035"/>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3562883"/>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5148962"/>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9176210"/>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9542666"/>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4223865"/>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497451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94121601"/>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06636667"/>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9669990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8860785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29.xml"/><Relationship Id="rId21" Type="http://schemas.openxmlformats.org/officeDocument/2006/relationships/slideLayout" Target="../slideLayouts/slideLayout33.xml"/><Relationship Id="rId324" Type="http://schemas.openxmlformats.org/officeDocument/2006/relationships/slideLayout" Target="../slideLayouts/slideLayout336.xml"/><Relationship Id="rId531" Type="http://schemas.openxmlformats.org/officeDocument/2006/relationships/slideLayout" Target="../slideLayouts/slideLayout543.xml"/><Relationship Id="rId629" Type="http://schemas.openxmlformats.org/officeDocument/2006/relationships/slideLayout" Target="../slideLayouts/slideLayout641.xml"/><Relationship Id="rId170" Type="http://schemas.openxmlformats.org/officeDocument/2006/relationships/slideLayout" Target="../slideLayouts/slideLayout182.xml"/><Relationship Id="rId268" Type="http://schemas.openxmlformats.org/officeDocument/2006/relationships/slideLayout" Target="../slideLayouts/slideLayout280.xml"/><Relationship Id="rId475" Type="http://schemas.openxmlformats.org/officeDocument/2006/relationships/slideLayout" Target="../slideLayouts/slideLayout487.xml"/><Relationship Id="rId32" Type="http://schemas.openxmlformats.org/officeDocument/2006/relationships/slideLayout" Target="../slideLayouts/slideLayout44.xml"/><Relationship Id="rId128" Type="http://schemas.openxmlformats.org/officeDocument/2006/relationships/slideLayout" Target="../slideLayouts/slideLayout140.xml"/><Relationship Id="rId335" Type="http://schemas.openxmlformats.org/officeDocument/2006/relationships/slideLayout" Target="../slideLayouts/slideLayout347.xml"/><Relationship Id="rId542" Type="http://schemas.openxmlformats.org/officeDocument/2006/relationships/slideLayout" Target="../slideLayouts/slideLayout554.xml"/><Relationship Id="rId181" Type="http://schemas.openxmlformats.org/officeDocument/2006/relationships/slideLayout" Target="../slideLayouts/slideLayout193.xml"/><Relationship Id="rId402" Type="http://schemas.openxmlformats.org/officeDocument/2006/relationships/slideLayout" Target="../slideLayouts/slideLayout414.xml"/><Relationship Id="rId279" Type="http://schemas.openxmlformats.org/officeDocument/2006/relationships/slideLayout" Target="../slideLayouts/slideLayout291.xml"/><Relationship Id="rId486" Type="http://schemas.openxmlformats.org/officeDocument/2006/relationships/slideLayout" Target="../slideLayouts/slideLayout498.xml"/><Relationship Id="rId43" Type="http://schemas.openxmlformats.org/officeDocument/2006/relationships/slideLayout" Target="../slideLayouts/slideLayout55.xml"/><Relationship Id="rId139" Type="http://schemas.openxmlformats.org/officeDocument/2006/relationships/slideLayout" Target="../slideLayouts/slideLayout151.xml"/><Relationship Id="rId346" Type="http://schemas.openxmlformats.org/officeDocument/2006/relationships/slideLayout" Target="../slideLayouts/slideLayout358.xml"/><Relationship Id="rId553" Type="http://schemas.openxmlformats.org/officeDocument/2006/relationships/slideLayout" Target="../slideLayouts/slideLayout565.xml"/><Relationship Id="rId192" Type="http://schemas.openxmlformats.org/officeDocument/2006/relationships/slideLayout" Target="../slideLayouts/slideLayout204.xml"/><Relationship Id="rId206" Type="http://schemas.openxmlformats.org/officeDocument/2006/relationships/slideLayout" Target="../slideLayouts/slideLayout218.xml"/><Relationship Id="rId413" Type="http://schemas.openxmlformats.org/officeDocument/2006/relationships/slideLayout" Target="../slideLayouts/slideLayout425.xml"/><Relationship Id="rId497" Type="http://schemas.openxmlformats.org/officeDocument/2006/relationships/slideLayout" Target="../slideLayouts/slideLayout509.xml"/><Relationship Id="rId620" Type="http://schemas.openxmlformats.org/officeDocument/2006/relationships/slideLayout" Target="../slideLayouts/slideLayout632.xml"/><Relationship Id="rId357" Type="http://schemas.openxmlformats.org/officeDocument/2006/relationships/slideLayout" Target="../slideLayouts/slideLayout369.xml"/><Relationship Id="rId54" Type="http://schemas.openxmlformats.org/officeDocument/2006/relationships/slideLayout" Target="../slideLayouts/slideLayout66.xml"/><Relationship Id="rId217" Type="http://schemas.openxmlformats.org/officeDocument/2006/relationships/slideLayout" Target="../slideLayouts/slideLayout229.xml"/><Relationship Id="rId564" Type="http://schemas.openxmlformats.org/officeDocument/2006/relationships/slideLayout" Target="../slideLayouts/slideLayout576.xml"/><Relationship Id="rId424" Type="http://schemas.openxmlformats.org/officeDocument/2006/relationships/slideLayout" Target="../slideLayouts/slideLayout436.xml"/><Relationship Id="rId631" Type="http://schemas.openxmlformats.org/officeDocument/2006/relationships/slideLayout" Target="../slideLayouts/slideLayout643.xml"/><Relationship Id="rId270" Type="http://schemas.openxmlformats.org/officeDocument/2006/relationships/slideLayout" Target="../slideLayouts/slideLayout282.xml"/><Relationship Id="rId65" Type="http://schemas.openxmlformats.org/officeDocument/2006/relationships/slideLayout" Target="../slideLayouts/slideLayout77.xml"/><Relationship Id="rId130" Type="http://schemas.openxmlformats.org/officeDocument/2006/relationships/slideLayout" Target="../slideLayouts/slideLayout142.xml"/><Relationship Id="rId368" Type="http://schemas.openxmlformats.org/officeDocument/2006/relationships/slideLayout" Target="../slideLayouts/slideLayout380.xml"/><Relationship Id="rId575" Type="http://schemas.openxmlformats.org/officeDocument/2006/relationships/slideLayout" Target="../slideLayouts/slideLayout587.xml"/><Relationship Id="rId228" Type="http://schemas.openxmlformats.org/officeDocument/2006/relationships/slideLayout" Target="../slideLayouts/slideLayout240.xml"/><Relationship Id="rId435" Type="http://schemas.openxmlformats.org/officeDocument/2006/relationships/slideLayout" Target="../slideLayouts/slideLayout447.xml"/><Relationship Id="rId642" Type="http://schemas.openxmlformats.org/officeDocument/2006/relationships/slideLayout" Target="../slideLayouts/slideLayout654.xml"/><Relationship Id="rId281" Type="http://schemas.openxmlformats.org/officeDocument/2006/relationships/slideLayout" Target="../slideLayouts/slideLayout293.xml"/><Relationship Id="rId502" Type="http://schemas.openxmlformats.org/officeDocument/2006/relationships/slideLayout" Target="../slideLayouts/slideLayout514.xml"/><Relationship Id="rId76" Type="http://schemas.openxmlformats.org/officeDocument/2006/relationships/slideLayout" Target="../slideLayouts/slideLayout88.xml"/><Relationship Id="rId141" Type="http://schemas.openxmlformats.org/officeDocument/2006/relationships/slideLayout" Target="../slideLayouts/slideLayout153.xml"/><Relationship Id="rId379" Type="http://schemas.openxmlformats.org/officeDocument/2006/relationships/slideLayout" Target="../slideLayouts/slideLayout391.xml"/><Relationship Id="rId586" Type="http://schemas.openxmlformats.org/officeDocument/2006/relationships/slideLayout" Target="../slideLayouts/slideLayout598.xml"/><Relationship Id="rId7" Type="http://schemas.openxmlformats.org/officeDocument/2006/relationships/slideLayout" Target="../slideLayouts/slideLayout19.xml"/><Relationship Id="rId239" Type="http://schemas.openxmlformats.org/officeDocument/2006/relationships/slideLayout" Target="../slideLayouts/slideLayout251.xml"/><Relationship Id="rId446" Type="http://schemas.openxmlformats.org/officeDocument/2006/relationships/slideLayout" Target="../slideLayouts/slideLayout458.xml"/><Relationship Id="rId653" Type="http://schemas.openxmlformats.org/officeDocument/2006/relationships/slideLayout" Target="../slideLayouts/slideLayout665.xml"/><Relationship Id="rId292" Type="http://schemas.openxmlformats.org/officeDocument/2006/relationships/slideLayout" Target="../slideLayouts/slideLayout304.xml"/><Relationship Id="rId306" Type="http://schemas.openxmlformats.org/officeDocument/2006/relationships/slideLayout" Target="../slideLayouts/slideLayout318.xml"/><Relationship Id="rId87" Type="http://schemas.openxmlformats.org/officeDocument/2006/relationships/slideLayout" Target="../slideLayouts/slideLayout99.xml"/><Relationship Id="rId513" Type="http://schemas.openxmlformats.org/officeDocument/2006/relationships/slideLayout" Target="../slideLayouts/slideLayout525.xml"/><Relationship Id="rId597" Type="http://schemas.openxmlformats.org/officeDocument/2006/relationships/slideLayout" Target="../slideLayouts/slideLayout609.xml"/><Relationship Id="rId152" Type="http://schemas.openxmlformats.org/officeDocument/2006/relationships/slideLayout" Target="../slideLayouts/slideLayout164.xml"/><Relationship Id="rId457" Type="http://schemas.openxmlformats.org/officeDocument/2006/relationships/slideLayout" Target="../slideLayouts/slideLayout469.xml"/><Relationship Id="rId14" Type="http://schemas.openxmlformats.org/officeDocument/2006/relationships/slideLayout" Target="../slideLayouts/slideLayout26.xml"/><Relationship Id="rId317" Type="http://schemas.openxmlformats.org/officeDocument/2006/relationships/slideLayout" Target="../slideLayouts/slideLayout329.xml"/><Relationship Id="rId524" Type="http://schemas.openxmlformats.org/officeDocument/2006/relationships/slideLayout" Target="../slideLayouts/slideLayout536.xml"/><Relationship Id="rId98" Type="http://schemas.openxmlformats.org/officeDocument/2006/relationships/slideLayout" Target="../slideLayouts/slideLayout110.xml"/><Relationship Id="rId163" Type="http://schemas.openxmlformats.org/officeDocument/2006/relationships/slideLayout" Target="../slideLayouts/slideLayout175.xml"/><Relationship Id="rId370" Type="http://schemas.openxmlformats.org/officeDocument/2006/relationships/slideLayout" Target="../slideLayouts/slideLayout382.xml"/><Relationship Id="rId230" Type="http://schemas.openxmlformats.org/officeDocument/2006/relationships/slideLayout" Target="../slideLayouts/slideLayout242.xml"/><Relationship Id="rId468" Type="http://schemas.openxmlformats.org/officeDocument/2006/relationships/slideLayout" Target="../slideLayouts/slideLayout480.xml"/><Relationship Id="rId25" Type="http://schemas.openxmlformats.org/officeDocument/2006/relationships/slideLayout" Target="../slideLayouts/slideLayout37.xml"/><Relationship Id="rId328" Type="http://schemas.openxmlformats.org/officeDocument/2006/relationships/slideLayout" Target="../slideLayouts/slideLayout340.xml"/><Relationship Id="rId535" Type="http://schemas.openxmlformats.org/officeDocument/2006/relationships/slideLayout" Target="../slideLayouts/slideLayout547.xml"/><Relationship Id="rId174" Type="http://schemas.openxmlformats.org/officeDocument/2006/relationships/slideLayout" Target="../slideLayouts/slideLayout186.xml"/><Relationship Id="rId381" Type="http://schemas.openxmlformats.org/officeDocument/2006/relationships/slideLayout" Target="../slideLayouts/slideLayout393.xml"/><Relationship Id="rId602" Type="http://schemas.openxmlformats.org/officeDocument/2006/relationships/slideLayout" Target="../slideLayouts/slideLayout614.xml"/><Relationship Id="rId241" Type="http://schemas.openxmlformats.org/officeDocument/2006/relationships/slideLayout" Target="../slideLayouts/slideLayout253.xml"/><Relationship Id="rId479" Type="http://schemas.openxmlformats.org/officeDocument/2006/relationships/slideLayout" Target="../slideLayouts/slideLayout491.xml"/><Relationship Id="rId36" Type="http://schemas.openxmlformats.org/officeDocument/2006/relationships/slideLayout" Target="../slideLayouts/slideLayout48.xml"/><Relationship Id="rId339" Type="http://schemas.openxmlformats.org/officeDocument/2006/relationships/slideLayout" Target="../slideLayouts/slideLayout351.xml"/><Relationship Id="rId546" Type="http://schemas.openxmlformats.org/officeDocument/2006/relationships/slideLayout" Target="../slideLayouts/slideLayout558.xml"/><Relationship Id="rId101" Type="http://schemas.openxmlformats.org/officeDocument/2006/relationships/slideLayout" Target="../slideLayouts/slideLayout113.xml"/><Relationship Id="rId185" Type="http://schemas.openxmlformats.org/officeDocument/2006/relationships/slideLayout" Target="../slideLayouts/slideLayout197.xml"/><Relationship Id="rId406" Type="http://schemas.openxmlformats.org/officeDocument/2006/relationships/slideLayout" Target="../slideLayouts/slideLayout418.xml"/><Relationship Id="rId392" Type="http://schemas.openxmlformats.org/officeDocument/2006/relationships/slideLayout" Target="../slideLayouts/slideLayout404.xml"/><Relationship Id="rId613" Type="http://schemas.openxmlformats.org/officeDocument/2006/relationships/slideLayout" Target="../slideLayouts/slideLayout625.xml"/><Relationship Id="rId252" Type="http://schemas.openxmlformats.org/officeDocument/2006/relationships/slideLayout" Target="../slideLayouts/slideLayout264.xml"/><Relationship Id="rId47" Type="http://schemas.openxmlformats.org/officeDocument/2006/relationships/slideLayout" Target="../slideLayouts/slideLayout59.xml"/><Relationship Id="rId112" Type="http://schemas.openxmlformats.org/officeDocument/2006/relationships/slideLayout" Target="../slideLayouts/slideLayout124.xml"/><Relationship Id="rId557" Type="http://schemas.openxmlformats.org/officeDocument/2006/relationships/slideLayout" Target="../slideLayouts/slideLayout569.xml"/><Relationship Id="rId196" Type="http://schemas.openxmlformats.org/officeDocument/2006/relationships/slideLayout" Target="../slideLayouts/slideLayout208.xml"/><Relationship Id="rId417" Type="http://schemas.openxmlformats.org/officeDocument/2006/relationships/slideLayout" Target="../slideLayouts/slideLayout429.xml"/><Relationship Id="rId624" Type="http://schemas.openxmlformats.org/officeDocument/2006/relationships/slideLayout" Target="../slideLayouts/slideLayout636.xml"/><Relationship Id="rId263" Type="http://schemas.openxmlformats.org/officeDocument/2006/relationships/slideLayout" Target="../slideLayouts/slideLayout275.xml"/><Relationship Id="rId470" Type="http://schemas.openxmlformats.org/officeDocument/2006/relationships/slideLayout" Target="../slideLayouts/slideLayout482.xml"/><Relationship Id="rId58" Type="http://schemas.openxmlformats.org/officeDocument/2006/relationships/slideLayout" Target="../slideLayouts/slideLayout70.xml"/><Relationship Id="rId123" Type="http://schemas.openxmlformats.org/officeDocument/2006/relationships/slideLayout" Target="../slideLayouts/slideLayout135.xml"/><Relationship Id="rId330" Type="http://schemas.openxmlformats.org/officeDocument/2006/relationships/slideLayout" Target="../slideLayouts/slideLayout342.xml"/><Relationship Id="rId568" Type="http://schemas.openxmlformats.org/officeDocument/2006/relationships/slideLayout" Target="../slideLayouts/slideLayout580.xml"/><Relationship Id="rId428" Type="http://schemas.openxmlformats.org/officeDocument/2006/relationships/slideLayout" Target="../slideLayouts/slideLayout440.xml"/><Relationship Id="rId635" Type="http://schemas.openxmlformats.org/officeDocument/2006/relationships/slideLayout" Target="../slideLayouts/slideLayout647.xml"/><Relationship Id="rId232" Type="http://schemas.openxmlformats.org/officeDocument/2006/relationships/slideLayout" Target="../slideLayouts/slideLayout244.xml"/><Relationship Id="rId274" Type="http://schemas.openxmlformats.org/officeDocument/2006/relationships/slideLayout" Target="../slideLayouts/slideLayout286.xml"/><Relationship Id="rId481" Type="http://schemas.openxmlformats.org/officeDocument/2006/relationships/slideLayout" Target="../slideLayouts/slideLayout493.xml"/><Relationship Id="rId27" Type="http://schemas.openxmlformats.org/officeDocument/2006/relationships/slideLayout" Target="../slideLayouts/slideLayout39.xml"/><Relationship Id="rId69" Type="http://schemas.openxmlformats.org/officeDocument/2006/relationships/slideLayout" Target="../slideLayouts/slideLayout81.xml"/><Relationship Id="rId134" Type="http://schemas.openxmlformats.org/officeDocument/2006/relationships/slideLayout" Target="../slideLayouts/slideLayout146.xml"/><Relationship Id="rId537" Type="http://schemas.openxmlformats.org/officeDocument/2006/relationships/slideLayout" Target="../slideLayouts/slideLayout549.xml"/><Relationship Id="rId579" Type="http://schemas.openxmlformats.org/officeDocument/2006/relationships/slideLayout" Target="../slideLayouts/slideLayout591.xml"/><Relationship Id="rId80" Type="http://schemas.openxmlformats.org/officeDocument/2006/relationships/slideLayout" Target="../slideLayouts/slideLayout92.xml"/><Relationship Id="rId176" Type="http://schemas.openxmlformats.org/officeDocument/2006/relationships/slideLayout" Target="../slideLayouts/slideLayout188.xml"/><Relationship Id="rId341" Type="http://schemas.openxmlformats.org/officeDocument/2006/relationships/slideLayout" Target="../slideLayouts/slideLayout353.xml"/><Relationship Id="rId383" Type="http://schemas.openxmlformats.org/officeDocument/2006/relationships/slideLayout" Target="../slideLayouts/slideLayout395.xml"/><Relationship Id="rId439" Type="http://schemas.openxmlformats.org/officeDocument/2006/relationships/slideLayout" Target="../slideLayouts/slideLayout451.xml"/><Relationship Id="rId590" Type="http://schemas.openxmlformats.org/officeDocument/2006/relationships/slideLayout" Target="../slideLayouts/slideLayout602.xml"/><Relationship Id="rId604" Type="http://schemas.openxmlformats.org/officeDocument/2006/relationships/slideLayout" Target="../slideLayouts/slideLayout616.xml"/><Relationship Id="rId646" Type="http://schemas.openxmlformats.org/officeDocument/2006/relationships/slideLayout" Target="../slideLayouts/slideLayout658.xml"/><Relationship Id="rId201" Type="http://schemas.openxmlformats.org/officeDocument/2006/relationships/slideLayout" Target="../slideLayouts/slideLayout213.xml"/><Relationship Id="rId243" Type="http://schemas.openxmlformats.org/officeDocument/2006/relationships/slideLayout" Target="../slideLayouts/slideLayout255.xml"/><Relationship Id="rId285" Type="http://schemas.openxmlformats.org/officeDocument/2006/relationships/slideLayout" Target="../slideLayouts/slideLayout297.xml"/><Relationship Id="rId450" Type="http://schemas.openxmlformats.org/officeDocument/2006/relationships/slideLayout" Target="../slideLayouts/slideLayout462.xml"/><Relationship Id="rId506" Type="http://schemas.openxmlformats.org/officeDocument/2006/relationships/slideLayout" Target="../slideLayouts/slideLayout518.xml"/><Relationship Id="rId38" Type="http://schemas.openxmlformats.org/officeDocument/2006/relationships/slideLayout" Target="../slideLayouts/slideLayout50.xml"/><Relationship Id="rId103" Type="http://schemas.openxmlformats.org/officeDocument/2006/relationships/slideLayout" Target="../slideLayouts/slideLayout115.xml"/><Relationship Id="rId310" Type="http://schemas.openxmlformats.org/officeDocument/2006/relationships/slideLayout" Target="../slideLayouts/slideLayout322.xml"/><Relationship Id="rId492" Type="http://schemas.openxmlformats.org/officeDocument/2006/relationships/slideLayout" Target="../slideLayouts/slideLayout504.xml"/><Relationship Id="rId548" Type="http://schemas.openxmlformats.org/officeDocument/2006/relationships/slideLayout" Target="../slideLayouts/slideLayout560.xml"/><Relationship Id="rId91" Type="http://schemas.openxmlformats.org/officeDocument/2006/relationships/slideLayout" Target="../slideLayouts/slideLayout103.xml"/><Relationship Id="rId145" Type="http://schemas.openxmlformats.org/officeDocument/2006/relationships/slideLayout" Target="../slideLayouts/slideLayout157.xml"/><Relationship Id="rId187" Type="http://schemas.openxmlformats.org/officeDocument/2006/relationships/slideLayout" Target="../slideLayouts/slideLayout199.xml"/><Relationship Id="rId352" Type="http://schemas.openxmlformats.org/officeDocument/2006/relationships/slideLayout" Target="../slideLayouts/slideLayout364.xml"/><Relationship Id="rId394" Type="http://schemas.openxmlformats.org/officeDocument/2006/relationships/slideLayout" Target="../slideLayouts/slideLayout406.xml"/><Relationship Id="rId408" Type="http://schemas.openxmlformats.org/officeDocument/2006/relationships/slideLayout" Target="../slideLayouts/slideLayout420.xml"/><Relationship Id="rId615" Type="http://schemas.openxmlformats.org/officeDocument/2006/relationships/slideLayout" Target="../slideLayouts/slideLayout627.xml"/><Relationship Id="rId212" Type="http://schemas.openxmlformats.org/officeDocument/2006/relationships/slideLayout" Target="../slideLayouts/slideLayout224.xml"/><Relationship Id="rId254" Type="http://schemas.openxmlformats.org/officeDocument/2006/relationships/slideLayout" Target="../slideLayouts/slideLayout266.xml"/><Relationship Id="rId657" Type="http://schemas.openxmlformats.org/officeDocument/2006/relationships/slideLayout" Target="../slideLayouts/slideLayout669.xml"/><Relationship Id="rId49" Type="http://schemas.openxmlformats.org/officeDocument/2006/relationships/slideLayout" Target="../slideLayouts/slideLayout61.xml"/><Relationship Id="rId114" Type="http://schemas.openxmlformats.org/officeDocument/2006/relationships/slideLayout" Target="../slideLayouts/slideLayout126.xml"/><Relationship Id="rId296" Type="http://schemas.openxmlformats.org/officeDocument/2006/relationships/slideLayout" Target="../slideLayouts/slideLayout308.xml"/><Relationship Id="rId461" Type="http://schemas.openxmlformats.org/officeDocument/2006/relationships/slideLayout" Target="../slideLayouts/slideLayout473.xml"/><Relationship Id="rId517" Type="http://schemas.openxmlformats.org/officeDocument/2006/relationships/slideLayout" Target="../slideLayouts/slideLayout529.xml"/><Relationship Id="rId559" Type="http://schemas.openxmlformats.org/officeDocument/2006/relationships/slideLayout" Target="../slideLayouts/slideLayout571.xml"/><Relationship Id="rId60" Type="http://schemas.openxmlformats.org/officeDocument/2006/relationships/slideLayout" Target="../slideLayouts/slideLayout72.xml"/><Relationship Id="rId156" Type="http://schemas.openxmlformats.org/officeDocument/2006/relationships/slideLayout" Target="../slideLayouts/slideLayout168.xml"/><Relationship Id="rId198" Type="http://schemas.openxmlformats.org/officeDocument/2006/relationships/slideLayout" Target="../slideLayouts/slideLayout210.xml"/><Relationship Id="rId321" Type="http://schemas.openxmlformats.org/officeDocument/2006/relationships/slideLayout" Target="../slideLayouts/slideLayout333.xml"/><Relationship Id="rId363" Type="http://schemas.openxmlformats.org/officeDocument/2006/relationships/slideLayout" Target="../slideLayouts/slideLayout375.xml"/><Relationship Id="rId419" Type="http://schemas.openxmlformats.org/officeDocument/2006/relationships/slideLayout" Target="../slideLayouts/slideLayout431.xml"/><Relationship Id="rId570" Type="http://schemas.openxmlformats.org/officeDocument/2006/relationships/slideLayout" Target="../slideLayouts/slideLayout582.xml"/><Relationship Id="rId626" Type="http://schemas.openxmlformats.org/officeDocument/2006/relationships/slideLayout" Target="../slideLayouts/slideLayout638.xml"/><Relationship Id="rId223" Type="http://schemas.openxmlformats.org/officeDocument/2006/relationships/slideLayout" Target="../slideLayouts/slideLayout235.xml"/><Relationship Id="rId430" Type="http://schemas.openxmlformats.org/officeDocument/2006/relationships/slideLayout" Target="../slideLayouts/slideLayout442.xml"/><Relationship Id="rId18" Type="http://schemas.openxmlformats.org/officeDocument/2006/relationships/slideLayout" Target="../slideLayouts/slideLayout30.xml"/><Relationship Id="rId265" Type="http://schemas.openxmlformats.org/officeDocument/2006/relationships/slideLayout" Target="../slideLayouts/slideLayout277.xml"/><Relationship Id="rId472" Type="http://schemas.openxmlformats.org/officeDocument/2006/relationships/slideLayout" Target="../slideLayouts/slideLayout484.xml"/><Relationship Id="rId528" Type="http://schemas.openxmlformats.org/officeDocument/2006/relationships/slideLayout" Target="../slideLayouts/slideLayout540.xml"/><Relationship Id="rId125" Type="http://schemas.openxmlformats.org/officeDocument/2006/relationships/slideLayout" Target="../slideLayouts/slideLayout137.xml"/><Relationship Id="rId167" Type="http://schemas.openxmlformats.org/officeDocument/2006/relationships/slideLayout" Target="../slideLayouts/slideLayout179.xml"/><Relationship Id="rId332" Type="http://schemas.openxmlformats.org/officeDocument/2006/relationships/slideLayout" Target="../slideLayouts/slideLayout344.xml"/><Relationship Id="rId374" Type="http://schemas.openxmlformats.org/officeDocument/2006/relationships/slideLayout" Target="../slideLayouts/slideLayout386.xml"/><Relationship Id="rId581" Type="http://schemas.openxmlformats.org/officeDocument/2006/relationships/slideLayout" Target="../slideLayouts/slideLayout593.xml"/><Relationship Id="rId71" Type="http://schemas.openxmlformats.org/officeDocument/2006/relationships/slideLayout" Target="../slideLayouts/slideLayout83.xml"/><Relationship Id="rId234" Type="http://schemas.openxmlformats.org/officeDocument/2006/relationships/slideLayout" Target="../slideLayouts/slideLayout246.xml"/><Relationship Id="rId637" Type="http://schemas.openxmlformats.org/officeDocument/2006/relationships/slideLayout" Target="../slideLayouts/slideLayout649.xml"/><Relationship Id="rId2" Type="http://schemas.openxmlformats.org/officeDocument/2006/relationships/slideLayout" Target="../slideLayouts/slideLayout14.xml"/><Relationship Id="rId29" Type="http://schemas.openxmlformats.org/officeDocument/2006/relationships/slideLayout" Target="../slideLayouts/slideLayout41.xml"/><Relationship Id="rId276" Type="http://schemas.openxmlformats.org/officeDocument/2006/relationships/slideLayout" Target="../slideLayouts/slideLayout288.xml"/><Relationship Id="rId441" Type="http://schemas.openxmlformats.org/officeDocument/2006/relationships/slideLayout" Target="../slideLayouts/slideLayout453.xml"/><Relationship Id="rId483" Type="http://schemas.openxmlformats.org/officeDocument/2006/relationships/slideLayout" Target="../slideLayouts/slideLayout495.xml"/><Relationship Id="rId539" Type="http://schemas.openxmlformats.org/officeDocument/2006/relationships/slideLayout" Target="../slideLayouts/slideLayout551.xml"/><Relationship Id="rId40" Type="http://schemas.openxmlformats.org/officeDocument/2006/relationships/slideLayout" Target="../slideLayouts/slideLayout52.xml"/><Relationship Id="rId136" Type="http://schemas.openxmlformats.org/officeDocument/2006/relationships/slideLayout" Target="../slideLayouts/slideLayout148.xml"/><Relationship Id="rId178" Type="http://schemas.openxmlformats.org/officeDocument/2006/relationships/slideLayout" Target="../slideLayouts/slideLayout190.xml"/><Relationship Id="rId301" Type="http://schemas.openxmlformats.org/officeDocument/2006/relationships/slideLayout" Target="../slideLayouts/slideLayout313.xml"/><Relationship Id="rId343" Type="http://schemas.openxmlformats.org/officeDocument/2006/relationships/slideLayout" Target="../slideLayouts/slideLayout355.xml"/><Relationship Id="rId550" Type="http://schemas.openxmlformats.org/officeDocument/2006/relationships/slideLayout" Target="../slideLayouts/slideLayout562.xml"/><Relationship Id="rId82" Type="http://schemas.openxmlformats.org/officeDocument/2006/relationships/slideLayout" Target="../slideLayouts/slideLayout94.xml"/><Relationship Id="rId203" Type="http://schemas.openxmlformats.org/officeDocument/2006/relationships/slideLayout" Target="../slideLayouts/slideLayout215.xml"/><Relationship Id="rId385" Type="http://schemas.openxmlformats.org/officeDocument/2006/relationships/slideLayout" Target="../slideLayouts/slideLayout397.xml"/><Relationship Id="rId592" Type="http://schemas.openxmlformats.org/officeDocument/2006/relationships/slideLayout" Target="../slideLayouts/slideLayout604.xml"/><Relationship Id="rId606" Type="http://schemas.openxmlformats.org/officeDocument/2006/relationships/slideLayout" Target="../slideLayouts/slideLayout618.xml"/><Relationship Id="rId648" Type="http://schemas.openxmlformats.org/officeDocument/2006/relationships/slideLayout" Target="../slideLayouts/slideLayout660.xml"/><Relationship Id="rId245" Type="http://schemas.openxmlformats.org/officeDocument/2006/relationships/slideLayout" Target="../slideLayouts/slideLayout257.xml"/><Relationship Id="rId287" Type="http://schemas.openxmlformats.org/officeDocument/2006/relationships/slideLayout" Target="../slideLayouts/slideLayout299.xml"/><Relationship Id="rId410" Type="http://schemas.openxmlformats.org/officeDocument/2006/relationships/slideLayout" Target="../slideLayouts/slideLayout422.xml"/><Relationship Id="rId452" Type="http://schemas.openxmlformats.org/officeDocument/2006/relationships/slideLayout" Target="../slideLayouts/slideLayout464.xml"/><Relationship Id="rId494" Type="http://schemas.openxmlformats.org/officeDocument/2006/relationships/slideLayout" Target="../slideLayouts/slideLayout506.xml"/><Relationship Id="rId508" Type="http://schemas.openxmlformats.org/officeDocument/2006/relationships/slideLayout" Target="../slideLayouts/slideLayout520.xml"/><Relationship Id="rId105" Type="http://schemas.openxmlformats.org/officeDocument/2006/relationships/slideLayout" Target="../slideLayouts/slideLayout117.xml"/><Relationship Id="rId147" Type="http://schemas.openxmlformats.org/officeDocument/2006/relationships/slideLayout" Target="../slideLayouts/slideLayout159.xml"/><Relationship Id="rId312" Type="http://schemas.openxmlformats.org/officeDocument/2006/relationships/slideLayout" Target="../slideLayouts/slideLayout324.xml"/><Relationship Id="rId354" Type="http://schemas.openxmlformats.org/officeDocument/2006/relationships/slideLayout" Target="../slideLayouts/slideLayout366.xml"/><Relationship Id="rId51" Type="http://schemas.openxmlformats.org/officeDocument/2006/relationships/slideLayout" Target="../slideLayouts/slideLayout63.xml"/><Relationship Id="rId93" Type="http://schemas.openxmlformats.org/officeDocument/2006/relationships/slideLayout" Target="../slideLayouts/slideLayout105.xml"/><Relationship Id="rId189" Type="http://schemas.openxmlformats.org/officeDocument/2006/relationships/slideLayout" Target="../slideLayouts/slideLayout201.xml"/><Relationship Id="rId396" Type="http://schemas.openxmlformats.org/officeDocument/2006/relationships/slideLayout" Target="../slideLayouts/slideLayout408.xml"/><Relationship Id="rId561" Type="http://schemas.openxmlformats.org/officeDocument/2006/relationships/slideLayout" Target="../slideLayouts/slideLayout573.xml"/><Relationship Id="rId617" Type="http://schemas.openxmlformats.org/officeDocument/2006/relationships/slideLayout" Target="../slideLayouts/slideLayout629.xml"/><Relationship Id="rId659" Type="http://schemas.openxmlformats.org/officeDocument/2006/relationships/slideLayout" Target="../slideLayouts/slideLayout671.xml"/><Relationship Id="rId214" Type="http://schemas.openxmlformats.org/officeDocument/2006/relationships/slideLayout" Target="../slideLayouts/slideLayout226.xml"/><Relationship Id="rId256" Type="http://schemas.openxmlformats.org/officeDocument/2006/relationships/slideLayout" Target="../slideLayouts/slideLayout268.xml"/><Relationship Id="rId298" Type="http://schemas.openxmlformats.org/officeDocument/2006/relationships/slideLayout" Target="../slideLayouts/slideLayout310.xml"/><Relationship Id="rId421" Type="http://schemas.openxmlformats.org/officeDocument/2006/relationships/slideLayout" Target="../slideLayouts/slideLayout433.xml"/><Relationship Id="rId463" Type="http://schemas.openxmlformats.org/officeDocument/2006/relationships/slideLayout" Target="../slideLayouts/slideLayout475.xml"/><Relationship Id="rId519" Type="http://schemas.openxmlformats.org/officeDocument/2006/relationships/slideLayout" Target="../slideLayouts/slideLayout531.xml"/><Relationship Id="rId116" Type="http://schemas.openxmlformats.org/officeDocument/2006/relationships/slideLayout" Target="../slideLayouts/slideLayout128.xml"/><Relationship Id="rId158" Type="http://schemas.openxmlformats.org/officeDocument/2006/relationships/slideLayout" Target="../slideLayouts/slideLayout170.xml"/><Relationship Id="rId323" Type="http://schemas.openxmlformats.org/officeDocument/2006/relationships/slideLayout" Target="../slideLayouts/slideLayout335.xml"/><Relationship Id="rId530" Type="http://schemas.openxmlformats.org/officeDocument/2006/relationships/slideLayout" Target="../slideLayouts/slideLayout542.xml"/><Relationship Id="rId20" Type="http://schemas.openxmlformats.org/officeDocument/2006/relationships/slideLayout" Target="../slideLayouts/slideLayout32.xml"/><Relationship Id="rId62" Type="http://schemas.openxmlformats.org/officeDocument/2006/relationships/slideLayout" Target="../slideLayouts/slideLayout74.xml"/><Relationship Id="rId365" Type="http://schemas.openxmlformats.org/officeDocument/2006/relationships/slideLayout" Target="../slideLayouts/slideLayout377.xml"/><Relationship Id="rId572" Type="http://schemas.openxmlformats.org/officeDocument/2006/relationships/slideLayout" Target="../slideLayouts/slideLayout584.xml"/><Relationship Id="rId628" Type="http://schemas.openxmlformats.org/officeDocument/2006/relationships/slideLayout" Target="../slideLayouts/slideLayout640.xml"/><Relationship Id="rId225" Type="http://schemas.openxmlformats.org/officeDocument/2006/relationships/slideLayout" Target="../slideLayouts/slideLayout237.xml"/><Relationship Id="rId267" Type="http://schemas.openxmlformats.org/officeDocument/2006/relationships/slideLayout" Target="../slideLayouts/slideLayout279.xml"/><Relationship Id="rId432" Type="http://schemas.openxmlformats.org/officeDocument/2006/relationships/slideLayout" Target="../slideLayouts/slideLayout444.xml"/><Relationship Id="rId474" Type="http://schemas.openxmlformats.org/officeDocument/2006/relationships/slideLayout" Target="../slideLayouts/slideLayout486.xml"/><Relationship Id="rId127" Type="http://schemas.openxmlformats.org/officeDocument/2006/relationships/slideLayout" Target="../slideLayouts/slideLayout139.xml"/><Relationship Id="rId31" Type="http://schemas.openxmlformats.org/officeDocument/2006/relationships/slideLayout" Target="../slideLayouts/slideLayout43.xml"/><Relationship Id="rId73" Type="http://schemas.openxmlformats.org/officeDocument/2006/relationships/slideLayout" Target="../slideLayouts/slideLayout85.xml"/><Relationship Id="rId169" Type="http://schemas.openxmlformats.org/officeDocument/2006/relationships/slideLayout" Target="../slideLayouts/slideLayout181.xml"/><Relationship Id="rId334" Type="http://schemas.openxmlformats.org/officeDocument/2006/relationships/slideLayout" Target="../slideLayouts/slideLayout346.xml"/><Relationship Id="rId376" Type="http://schemas.openxmlformats.org/officeDocument/2006/relationships/slideLayout" Target="../slideLayouts/slideLayout388.xml"/><Relationship Id="rId541" Type="http://schemas.openxmlformats.org/officeDocument/2006/relationships/slideLayout" Target="../slideLayouts/slideLayout553.xml"/><Relationship Id="rId583" Type="http://schemas.openxmlformats.org/officeDocument/2006/relationships/slideLayout" Target="../slideLayouts/slideLayout595.xml"/><Relationship Id="rId639" Type="http://schemas.openxmlformats.org/officeDocument/2006/relationships/slideLayout" Target="../slideLayouts/slideLayout651.xml"/><Relationship Id="rId4" Type="http://schemas.openxmlformats.org/officeDocument/2006/relationships/slideLayout" Target="../slideLayouts/slideLayout16.xml"/><Relationship Id="rId180" Type="http://schemas.openxmlformats.org/officeDocument/2006/relationships/slideLayout" Target="../slideLayouts/slideLayout192.xml"/><Relationship Id="rId236" Type="http://schemas.openxmlformats.org/officeDocument/2006/relationships/slideLayout" Target="../slideLayouts/slideLayout248.xml"/><Relationship Id="rId278" Type="http://schemas.openxmlformats.org/officeDocument/2006/relationships/slideLayout" Target="../slideLayouts/slideLayout290.xml"/><Relationship Id="rId401" Type="http://schemas.openxmlformats.org/officeDocument/2006/relationships/slideLayout" Target="../slideLayouts/slideLayout413.xml"/><Relationship Id="rId443" Type="http://schemas.openxmlformats.org/officeDocument/2006/relationships/slideLayout" Target="../slideLayouts/slideLayout455.xml"/><Relationship Id="rId650" Type="http://schemas.openxmlformats.org/officeDocument/2006/relationships/slideLayout" Target="../slideLayouts/slideLayout662.xml"/><Relationship Id="rId303" Type="http://schemas.openxmlformats.org/officeDocument/2006/relationships/slideLayout" Target="../slideLayouts/slideLayout315.xml"/><Relationship Id="rId485" Type="http://schemas.openxmlformats.org/officeDocument/2006/relationships/slideLayout" Target="../slideLayouts/slideLayout497.xml"/><Relationship Id="rId42" Type="http://schemas.openxmlformats.org/officeDocument/2006/relationships/slideLayout" Target="../slideLayouts/slideLayout54.xml"/><Relationship Id="rId84" Type="http://schemas.openxmlformats.org/officeDocument/2006/relationships/slideLayout" Target="../slideLayouts/slideLayout96.xml"/><Relationship Id="rId138" Type="http://schemas.openxmlformats.org/officeDocument/2006/relationships/slideLayout" Target="../slideLayouts/slideLayout150.xml"/><Relationship Id="rId345" Type="http://schemas.openxmlformats.org/officeDocument/2006/relationships/slideLayout" Target="../slideLayouts/slideLayout357.xml"/><Relationship Id="rId387" Type="http://schemas.openxmlformats.org/officeDocument/2006/relationships/slideLayout" Target="../slideLayouts/slideLayout399.xml"/><Relationship Id="rId510" Type="http://schemas.openxmlformats.org/officeDocument/2006/relationships/slideLayout" Target="../slideLayouts/slideLayout522.xml"/><Relationship Id="rId552" Type="http://schemas.openxmlformats.org/officeDocument/2006/relationships/slideLayout" Target="../slideLayouts/slideLayout564.xml"/><Relationship Id="rId594" Type="http://schemas.openxmlformats.org/officeDocument/2006/relationships/slideLayout" Target="../slideLayouts/slideLayout606.xml"/><Relationship Id="rId608" Type="http://schemas.openxmlformats.org/officeDocument/2006/relationships/slideLayout" Target="../slideLayouts/slideLayout620.xml"/><Relationship Id="rId191" Type="http://schemas.openxmlformats.org/officeDocument/2006/relationships/slideLayout" Target="../slideLayouts/slideLayout203.xml"/><Relationship Id="rId205" Type="http://schemas.openxmlformats.org/officeDocument/2006/relationships/slideLayout" Target="../slideLayouts/slideLayout217.xml"/><Relationship Id="rId247" Type="http://schemas.openxmlformats.org/officeDocument/2006/relationships/slideLayout" Target="../slideLayouts/slideLayout259.xml"/><Relationship Id="rId412" Type="http://schemas.openxmlformats.org/officeDocument/2006/relationships/slideLayout" Target="../slideLayouts/slideLayout424.xml"/><Relationship Id="rId107" Type="http://schemas.openxmlformats.org/officeDocument/2006/relationships/slideLayout" Target="../slideLayouts/slideLayout119.xml"/><Relationship Id="rId289" Type="http://schemas.openxmlformats.org/officeDocument/2006/relationships/slideLayout" Target="../slideLayouts/slideLayout301.xml"/><Relationship Id="rId454" Type="http://schemas.openxmlformats.org/officeDocument/2006/relationships/slideLayout" Target="../slideLayouts/slideLayout466.xml"/><Relationship Id="rId496" Type="http://schemas.openxmlformats.org/officeDocument/2006/relationships/slideLayout" Target="../slideLayouts/slideLayout508.xml"/><Relationship Id="rId661" Type="http://schemas.openxmlformats.org/officeDocument/2006/relationships/slideLayout" Target="../slideLayouts/slideLayout673.xml"/><Relationship Id="rId11" Type="http://schemas.openxmlformats.org/officeDocument/2006/relationships/slideLayout" Target="../slideLayouts/slideLayout23.xml"/><Relationship Id="rId53" Type="http://schemas.openxmlformats.org/officeDocument/2006/relationships/slideLayout" Target="../slideLayouts/slideLayout65.xml"/><Relationship Id="rId149" Type="http://schemas.openxmlformats.org/officeDocument/2006/relationships/slideLayout" Target="../slideLayouts/slideLayout161.xml"/><Relationship Id="rId314" Type="http://schemas.openxmlformats.org/officeDocument/2006/relationships/slideLayout" Target="../slideLayouts/slideLayout326.xml"/><Relationship Id="rId356" Type="http://schemas.openxmlformats.org/officeDocument/2006/relationships/slideLayout" Target="../slideLayouts/slideLayout368.xml"/><Relationship Id="rId398" Type="http://schemas.openxmlformats.org/officeDocument/2006/relationships/slideLayout" Target="../slideLayouts/slideLayout410.xml"/><Relationship Id="rId521" Type="http://schemas.openxmlformats.org/officeDocument/2006/relationships/slideLayout" Target="../slideLayouts/slideLayout533.xml"/><Relationship Id="rId563" Type="http://schemas.openxmlformats.org/officeDocument/2006/relationships/slideLayout" Target="../slideLayouts/slideLayout575.xml"/><Relationship Id="rId619" Type="http://schemas.openxmlformats.org/officeDocument/2006/relationships/slideLayout" Target="../slideLayouts/slideLayout631.xml"/><Relationship Id="rId95" Type="http://schemas.openxmlformats.org/officeDocument/2006/relationships/slideLayout" Target="../slideLayouts/slideLayout107.xml"/><Relationship Id="rId160" Type="http://schemas.openxmlformats.org/officeDocument/2006/relationships/slideLayout" Target="../slideLayouts/slideLayout172.xml"/><Relationship Id="rId216" Type="http://schemas.openxmlformats.org/officeDocument/2006/relationships/slideLayout" Target="../slideLayouts/slideLayout228.xml"/><Relationship Id="rId423" Type="http://schemas.openxmlformats.org/officeDocument/2006/relationships/slideLayout" Target="../slideLayouts/slideLayout435.xml"/><Relationship Id="rId258" Type="http://schemas.openxmlformats.org/officeDocument/2006/relationships/slideLayout" Target="../slideLayouts/slideLayout270.xml"/><Relationship Id="rId465" Type="http://schemas.openxmlformats.org/officeDocument/2006/relationships/slideLayout" Target="../slideLayouts/slideLayout477.xml"/><Relationship Id="rId630" Type="http://schemas.openxmlformats.org/officeDocument/2006/relationships/slideLayout" Target="../slideLayouts/slideLayout642.xml"/><Relationship Id="rId22" Type="http://schemas.openxmlformats.org/officeDocument/2006/relationships/slideLayout" Target="../slideLayouts/slideLayout34.xml"/><Relationship Id="rId64" Type="http://schemas.openxmlformats.org/officeDocument/2006/relationships/slideLayout" Target="../slideLayouts/slideLayout76.xml"/><Relationship Id="rId118" Type="http://schemas.openxmlformats.org/officeDocument/2006/relationships/slideLayout" Target="../slideLayouts/slideLayout130.xml"/><Relationship Id="rId325" Type="http://schemas.openxmlformats.org/officeDocument/2006/relationships/slideLayout" Target="../slideLayouts/slideLayout337.xml"/><Relationship Id="rId367" Type="http://schemas.openxmlformats.org/officeDocument/2006/relationships/slideLayout" Target="../slideLayouts/slideLayout379.xml"/><Relationship Id="rId532" Type="http://schemas.openxmlformats.org/officeDocument/2006/relationships/slideLayout" Target="../slideLayouts/slideLayout544.xml"/><Relationship Id="rId574" Type="http://schemas.openxmlformats.org/officeDocument/2006/relationships/slideLayout" Target="../slideLayouts/slideLayout586.xml"/><Relationship Id="rId171" Type="http://schemas.openxmlformats.org/officeDocument/2006/relationships/slideLayout" Target="../slideLayouts/slideLayout183.xml"/><Relationship Id="rId227" Type="http://schemas.openxmlformats.org/officeDocument/2006/relationships/slideLayout" Target="../slideLayouts/slideLayout239.xml"/><Relationship Id="rId269" Type="http://schemas.openxmlformats.org/officeDocument/2006/relationships/slideLayout" Target="../slideLayouts/slideLayout281.xml"/><Relationship Id="rId434" Type="http://schemas.openxmlformats.org/officeDocument/2006/relationships/slideLayout" Target="../slideLayouts/slideLayout446.xml"/><Relationship Id="rId476" Type="http://schemas.openxmlformats.org/officeDocument/2006/relationships/slideLayout" Target="../slideLayouts/slideLayout488.xml"/><Relationship Id="rId641" Type="http://schemas.openxmlformats.org/officeDocument/2006/relationships/slideLayout" Target="../slideLayouts/slideLayout653.xml"/><Relationship Id="rId33" Type="http://schemas.openxmlformats.org/officeDocument/2006/relationships/slideLayout" Target="../slideLayouts/slideLayout45.xml"/><Relationship Id="rId129" Type="http://schemas.openxmlformats.org/officeDocument/2006/relationships/slideLayout" Target="../slideLayouts/slideLayout141.xml"/><Relationship Id="rId280" Type="http://schemas.openxmlformats.org/officeDocument/2006/relationships/slideLayout" Target="../slideLayouts/slideLayout292.xml"/><Relationship Id="rId336" Type="http://schemas.openxmlformats.org/officeDocument/2006/relationships/slideLayout" Target="../slideLayouts/slideLayout348.xml"/><Relationship Id="rId501" Type="http://schemas.openxmlformats.org/officeDocument/2006/relationships/slideLayout" Target="../slideLayouts/slideLayout513.xml"/><Relationship Id="rId543" Type="http://schemas.openxmlformats.org/officeDocument/2006/relationships/slideLayout" Target="../slideLayouts/slideLayout555.xml"/><Relationship Id="rId75" Type="http://schemas.openxmlformats.org/officeDocument/2006/relationships/slideLayout" Target="../slideLayouts/slideLayout87.xml"/><Relationship Id="rId140" Type="http://schemas.openxmlformats.org/officeDocument/2006/relationships/slideLayout" Target="../slideLayouts/slideLayout152.xml"/><Relationship Id="rId182" Type="http://schemas.openxmlformats.org/officeDocument/2006/relationships/slideLayout" Target="../slideLayouts/slideLayout194.xml"/><Relationship Id="rId378" Type="http://schemas.openxmlformats.org/officeDocument/2006/relationships/slideLayout" Target="../slideLayouts/slideLayout390.xml"/><Relationship Id="rId403" Type="http://schemas.openxmlformats.org/officeDocument/2006/relationships/slideLayout" Target="../slideLayouts/slideLayout415.xml"/><Relationship Id="rId585" Type="http://schemas.openxmlformats.org/officeDocument/2006/relationships/slideLayout" Target="../slideLayouts/slideLayout597.xml"/><Relationship Id="rId6" Type="http://schemas.openxmlformats.org/officeDocument/2006/relationships/slideLayout" Target="../slideLayouts/slideLayout18.xml"/><Relationship Id="rId238" Type="http://schemas.openxmlformats.org/officeDocument/2006/relationships/slideLayout" Target="../slideLayouts/slideLayout250.xml"/><Relationship Id="rId445" Type="http://schemas.openxmlformats.org/officeDocument/2006/relationships/slideLayout" Target="../slideLayouts/slideLayout457.xml"/><Relationship Id="rId487" Type="http://schemas.openxmlformats.org/officeDocument/2006/relationships/slideLayout" Target="../slideLayouts/slideLayout499.xml"/><Relationship Id="rId610" Type="http://schemas.openxmlformats.org/officeDocument/2006/relationships/slideLayout" Target="../slideLayouts/slideLayout622.xml"/><Relationship Id="rId652" Type="http://schemas.openxmlformats.org/officeDocument/2006/relationships/slideLayout" Target="../slideLayouts/slideLayout664.xml"/><Relationship Id="rId291" Type="http://schemas.openxmlformats.org/officeDocument/2006/relationships/slideLayout" Target="../slideLayouts/slideLayout303.xml"/><Relationship Id="rId305" Type="http://schemas.openxmlformats.org/officeDocument/2006/relationships/slideLayout" Target="../slideLayouts/slideLayout317.xml"/><Relationship Id="rId347" Type="http://schemas.openxmlformats.org/officeDocument/2006/relationships/slideLayout" Target="../slideLayouts/slideLayout359.xml"/><Relationship Id="rId512" Type="http://schemas.openxmlformats.org/officeDocument/2006/relationships/slideLayout" Target="../slideLayouts/slideLayout524.xml"/><Relationship Id="rId44" Type="http://schemas.openxmlformats.org/officeDocument/2006/relationships/slideLayout" Target="../slideLayouts/slideLayout56.xml"/><Relationship Id="rId86" Type="http://schemas.openxmlformats.org/officeDocument/2006/relationships/slideLayout" Target="../slideLayouts/slideLayout98.xml"/><Relationship Id="rId151" Type="http://schemas.openxmlformats.org/officeDocument/2006/relationships/slideLayout" Target="../slideLayouts/slideLayout163.xml"/><Relationship Id="rId389" Type="http://schemas.openxmlformats.org/officeDocument/2006/relationships/slideLayout" Target="../slideLayouts/slideLayout401.xml"/><Relationship Id="rId554" Type="http://schemas.openxmlformats.org/officeDocument/2006/relationships/slideLayout" Target="../slideLayouts/slideLayout566.xml"/><Relationship Id="rId596" Type="http://schemas.openxmlformats.org/officeDocument/2006/relationships/slideLayout" Target="../slideLayouts/slideLayout608.xml"/><Relationship Id="rId193" Type="http://schemas.openxmlformats.org/officeDocument/2006/relationships/slideLayout" Target="../slideLayouts/slideLayout205.xml"/><Relationship Id="rId207" Type="http://schemas.openxmlformats.org/officeDocument/2006/relationships/slideLayout" Target="../slideLayouts/slideLayout219.xml"/><Relationship Id="rId249" Type="http://schemas.openxmlformats.org/officeDocument/2006/relationships/slideLayout" Target="../slideLayouts/slideLayout261.xml"/><Relationship Id="rId414" Type="http://schemas.openxmlformats.org/officeDocument/2006/relationships/slideLayout" Target="../slideLayouts/slideLayout426.xml"/><Relationship Id="rId456" Type="http://schemas.openxmlformats.org/officeDocument/2006/relationships/slideLayout" Target="../slideLayouts/slideLayout468.xml"/><Relationship Id="rId498" Type="http://schemas.openxmlformats.org/officeDocument/2006/relationships/slideLayout" Target="../slideLayouts/slideLayout510.xml"/><Relationship Id="rId621" Type="http://schemas.openxmlformats.org/officeDocument/2006/relationships/slideLayout" Target="../slideLayouts/slideLayout633.xml"/><Relationship Id="rId663" Type="http://schemas.openxmlformats.org/officeDocument/2006/relationships/theme" Target="../theme/theme2.xml"/><Relationship Id="rId13" Type="http://schemas.openxmlformats.org/officeDocument/2006/relationships/slideLayout" Target="../slideLayouts/slideLayout25.xml"/><Relationship Id="rId109" Type="http://schemas.openxmlformats.org/officeDocument/2006/relationships/slideLayout" Target="../slideLayouts/slideLayout121.xml"/><Relationship Id="rId260" Type="http://schemas.openxmlformats.org/officeDocument/2006/relationships/slideLayout" Target="../slideLayouts/slideLayout272.xml"/><Relationship Id="rId316" Type="http://schemas.openxmlformats.org/officeDocument/2006/relationships/slideLayout" Target="../slideLayouts/slideLayout328.xml"/><Relationship Id="rId523" Type="http://schemas.openxmlformats.org/officeDocument/2006/relationships/slideLayout" Target="../slideLayouts/slideLayout535.xml"/><Relationship Id="rId55" Type="http://schemas.openxmlformats.org/officeDocument/2006/relationships/slideLayout" Target="../slideLayouts/slideLayout67.xml"/><Relationship Id="rId97" Type="http://schemas.openxmlformats.org/officeDocument/2006/relationships/slideLayout" Target="../slideLayouts/slideLayout109.xml"/><Relationship Id="rId120" Type="http://schemas.openxmlformats.org/officeDocument/2006/relationships/slideLayout" Target="../slideLayouts/slideLayout132.xml"/><Relationship Id="rId358" Type="http://schemas.openxmlformats.org/officeDocument/2006/relationships/slideLayout" Target="../slideLayouts/slideLayout370.xml"/><Relationship Id="rId565" Type="http://schemas.openxmlformats.org/officeDocument/2006/relationships/slideLayout" Target="../slideLayouts/slideLayout577.xml"/><Relationship Id="rId162" Type="http://schemas.openxmlformats.org/officeDocument/2006/relationships/slideLayout" Target="../slideLayouts/slideLayout174.xml"/><Relationship Id="rId218" Type="http://schemas.openxmlformats.org/officeDocument/2006/relationships/slideLayout" Target="../slideLayouts/slideLayout230.xml"/><Relationship Id="rId425" Type="http://schemas.openxmlformats.org/officeDocument/2006/relationships/slideLayout" Target="../slideLayouts/slideLayout437.xml"/><Relationship Id="rId467" Type="http://schemas.openxmlformats.org/officeDocument/2006/relationships/slideLayout" Target="../slideLayouts/slideLayout479.xml"/><Relationship Id="rId632" Type="http://schemas.openxmlformats.org/officeDocument/2006/relationships/slideLayout" Target="../slideLayouts/slideLayout644.xml"/><Relationship Id="rId271" Type="http://schemas.openxmlformats.org/officeDocument/2006/relationships/slideLayout" Target="../slideLayouts/slideLayout283.xml"/><Relationship Id="rId24" Type="http://schemas.openxmlformats.org/officeDocument/2006/relationships/slideLayout" Target="../slideLayouts/slideLayout36.xml"/><Relationship Id="rId66" Type="http://schemas.openxmlformats.org/officeDocument/2006/relationships/slideLayout" Target="../slideLayouts/slideLayout78.xml"/><Relationship Id="rId131" Type="http://schemas.openxmlformats.org/officeDocument/2006/relationships/slideLayout" Target="../slideLayouts/slideLayout143.xml"/><Relationship Id="rId327" Type="http://schemas.openxmlformats.org/officeDocument/2006/relationships/slideLayout" Target="../slideLayouts/slideLayout339.xml"/><Relationship Id="rId369" Type="http://schemas.openxmlformats.org/officeDocument/2006/relationships/slideLayout" Target="../slideLayouts/slideLayout381.xml"/><Relationship Id="rId534" Type="http://schemas.openxmlformats.org/officeDocument/2006/relationships/slideLayout" Target="../slideLayouts/slideLayout546.xml"/><Relationship Id="rId576" Type="http://schemas.openxmlformats.org/officeDocument/2006/relationships/slideLayout" Target="../slideLayouts/slideLayout588.xml"/><Relationship Id="rId173" Type="http://schemas.openxmlformats.org/officeDocument/2006/relationships/slideLayout" Target="../slideLayouts/slideLayout185.xml"/><Relationship Id="rId229" Type="http://schemas.openxmlformats.org/officeDocument/2006/relationships/slideLayout" Target="../slideLayouts/slideLayout241.xml"/><Relationship Id="rId380" Type="http://schemas.openxmlformats.org/officeDocument/2006/relationships/slideLayout" Target="../slideLayouts/slideLayout392.xml"/><Relationship Id="rId436" Type="http://schemas.openxmlformats.org/officeDocument/2006/relationships/slideLayout" Target="../slideLayouts/slideLayout448.xml"/><Relationship Id="rId601" Type="http://schemas.openxmlformats.org/officeDocument/2006/relationships/slideLayout" Target="../slideLayouts/slideLayout613.xml"/><Relationship Id="rId643" Type="http://schemas.openxmlformats.org/officeDocument/2006/relationships/slideLayout" Target="../slideLayouts/slideLayout655.xml"/><Relationship Id="rId240" Type="http://schemas.openxmlformats.org/officeDocument/2006/relationships/slideLayout" Target="../slideLayouts/slideLayout252.xml"/><Relationship Id="rId478" Type="http://schemas.openxmlformats.org/officeDocument/2006/relationships/slideLayout" Target="../slideLayouts/slideLayout490.xml"/><Relationship Id="rId35" Type="http://schemas.openxmlformats.org/officeDocument/2006/relationships/slideLayout" Target="../slideLayouts/slideLayout47.xml"/><Relationship Id="rId77" Type="http://schemas.openxmlformats.org/officeDocument/2006/relationships/slideLayout" Target="../slideLayouts/slideLayout89.xml"/><Relationship Id="rId100" Type="http://schemas.openxmlformats.org/officeDocument/2006/relationships/slideLayout" Target="../slideLayouts/slideLayout112.xml"/><Relationship Id="rId282" Type="http://schemas.openxmlformats.org/officeDocument/2006/relationships/slideLayout" Target="../slideLayouts/slideLayout294.xml"/><Relationship Id="rId338" Type="http://schemas.openxmlformats.org/officeDocument/2006/relationships/slideLayout" Target="../slideLayouts/slideLayout350.xml"/><Relationship Id="rId503" Type="http://schemas.openxmlformats.org/officeDocument/2006/relationships/slideLayout" Target="../slideLayouts/slideLayout515.xml"/><Relationship Id="rId545" Type="http://schemas.openxmlformats.org/officeDocument/2006/relationships/slideLayout" Target="../slideLayouts/slideLayout557.xml"/><Relationship Id="rId587" Type="http://schemas.openxmlformats.org/officeDocument/2006/relationships/slideLayout" Target="../slideLayouts/slideLayout599.xml"/><Relationship Id="rId8" Type="http://schemas.openxmlformats.org/officeDocument/2006/relationships/slideLayout" Target="../slideLayouts/slideLayout20.xml"/><Relationship Id="rId142" Type="http://schemas.openxmlformats.org/officeDocument/2006/relationships/slideLayout" Target="../slideLayouts/slideLayout154.xml"/><Relationship Id="rId184" Type="http://schemas.openxmlformats.org/officeDocument/2006/relationships/slideLayout" Target="../slideLayouts/slideLayout196.xml"/><Relationship Id="rId391" Type="http://schemas.openxmlformats.org/officeDocument/2006/relationships/slideLayout" Target="../slideLayouts/slideLayout403.xml"/><Relationship Id="rId405" Type="http://schemas.openxmlformats.org/officeDocument/2006/relationships/slideLayout" Target="../slideLayouts/slideLayout417.xml"/><Relationship Id="rId447" Type="http://schemas.openxmlformats.org/officeDocument/2006/relationships/slideLayout" Target="../slideLayouts/slideLayout459.xml"/><Relationship Id="rId612" Type="http://schemas.openxmlformats.org/officeDocument/2006/relationships/slideLayout" Target="../slideLayouts/slideLayout624.xml"/><Relationship Id="rId251" Type="http://schemas.openxmlformats.org/officeDocument/2006/relationships/slideLayout" Target="../slideLayouts/slideLayout263.xml"/><Relationship Id="rId489" Type="http://schemas.openxmlformats.org/officeDocument/2006/relationships/slideLayout" Target="../slideLayouts/slideLayout501.xml"/><Relationship Id="rId654" Type="http://schemas.openxmlformats.org/officeDocument/2006/relationships/slideLayout" Target="../slideLayouts/slideLayout666.xml"/><Relationship Id="rId46" Type="http://schemas.openxmlformats.org/officeDocument/2006/relationships/slideLayout" Target="../slideLayouts/slideLayout58.xml"/><Relationship Id="rId293" Type="http://schemas.openxmlformats.org/officeDocument/2006/relationships/slideLayout" Target="../slideLayouts/slideLayout305.xml"/><Relationship Id="rId307" Type="http://schemas.openxmlformats.org/officeDocument/2006/relationships/slideLayout" Target="../slideLayouts/slideLayout319.xml"/><Relationship Id="rId349" Type="http://schemas.openxmlformats.org/officeDocument/2006/relationships/slideLayout" Target="../slideLayouts/slideLayout361.xml"/><Relationship Id="rId514" Type="http://schemas.openxmlformats.org/officeDocument/2006/relationships/slideLayout" Target="../slideLayouts/slideLayout526.xml"/><Relationship Id="rId556" Type="http://schemas.openxmlformats.org/officeDocument/2006/relationships/slideLayout" Target="../slideLayouts/slideLayout568.xml"/><Relationship Id="rId88" Type="http://schemas.openxmlformats.org/officeDocument/2006/relationships/slideLayout" Target="../slideLayouts/slideLayout100.xml"/><Relationship Id="rId111" Type="http://schemas.openxmlformats.org/officeDocument/2006/relationships/slideLayout" Target="../slideLayouts/slideLayout123.xml"/><Relationship Id="rId153" Type="http://schemas.openxmlformats.org/officeDocument/2006/relationships/slideLayout" Target="../slideLayouts/slideLayout165.xml"/><Relationship Id="rId195" Type="http://schemas.openxmlformats.org/officeDocument/2006/relationships/slideLayout" Target="../slideLayouts/slideLayout207.xml"/><Relationship Id="rId209" Type="http://schemas.openxmlformats.org/officeDocument/2006/relationships/slideLayout" Target="../slideLayouts/slideLayout221.xml"/><Relationship Id="rId360" Type="http://schemas.openxmlformats.org/officeDocument/2006/relationships/slideLayout" Target="../slideLayouts/slideLayout372.xml"/><Relationship Id="rId416" Type="http://schemas.openxmlformats.org/officeDocument/2006/relationships/slideLayout" Target="../slideLayouts/slideLayout428.xml"/><Relationship Id="rId598" Type="http://schemas.openxmlformats.org/officeDocument/2006/relationships/slideLayout" Target="../slideLayouts/slideLayout610.xml"/><Relationship Id="rId220" Type="http://schemas.openxmlformats.org/officeDocument/2006/relationships/slideLayout" Target="../slideLayouts/slideLayout232.xml"/><Relationship Id="rId458" Type="http://schemas.openxmlformats.org/officeDocument/2006/relationships/slideLayout" Target="../slideLayouts/slideLayout470.xml"/><Relationship Id="rId623" Type="http://schemas.openxmlformats.org/officeDocument/2006/relationships/slideLayout" Target="../slideLayouts/slideLayout635.xml"/><Relationship Id="rId15" Type="http://schemas.openxmlformats.org/officeDocument/2006/relationships/slideLayout" Target="../slideLayouts/slideLayout27.xml"/><Relationship Id="rId57" Type="http://schemas.openxmlformats.org/officeDocument/2006/relationships/slideLayout" Target="../slideLayouts/slideLayout69.xml"/><Relationship Id="rId262" Type="http://schemas.openxmlformats.org/officeDocument/2006/relationships/slideLayout" Target="../slideLayouts/slideLayout274.xml"/><Relationship Id="rId318" Type="http://schemas.openxmlformats.org/officeDocument/2006/relationships/slideLayout" Target="../slideLayouts/slideLayout330.xml"/><Relationship Id="rId525" Type="http://schemas.openxmlformats.org/officeDocument/2006/relationships/slideLayout" Target="../slideLayouts/slideLayout537.xml"/><Relationship Id="rId567" Type="http://schemas.openxmlformats.org/officeDocument/2006/relationships/slideLayout" Target="../slideLayouts/slideLayout579.xml"/><Relationship Id="rId99" Type="http://schemas.openxmlformats.org/officeDocument/2006/relationships/slideLayout" Target="../slideLayouts/slideLayout111.xml"/><Relationship Id="rId122" Type="http://schemas.openxmlformats.org/officeDocument/2006/relationships/slideLayout" Target="../slideLayouts/slideLayout134.xml"/><Relationship Id="rId164" Type="http://schemas.openxmlformats.org/officeDocument/2006/relationships/slideLayout" Target="../slideLayouts/slideLayout176.xml"/><Relationship Id="rId371" Type="http://schemas.openxmlformats.org/officeDocument/2006/relationships/slideLayout" Target="../slideLayouts/slideLayout383.xml"/><Relationship Id="rId427" Type="http://schemas.openxmlformats.org/officeDocument/2006/relationships/slideLayout" Target="../slideLayouts/slideLayout439.xml"/><Relationship Id="rId469" Type="http://schemas.openxmlformats.org/officeDocument/2006/relationships/slideLayout" Target="../slideLayouts/slideLayout481.xml"/><Relationship Id="rId634" Type="http://schemas.openxmlformats.org/officeDocument/2006/relationships/slideLayout" Target="../slideLayouts/slideLayout646.xml"/><Relationship Id="rId26" Type="http://schemas.openxmlformats.org/officeDocument/2006/relationships/slideLayout" Target="../slideLayouts/slideLayout38.xml"/><Relationship Id="rId231" Type="http://schemas.openxmlformats.org/officeDocument/2006/relationships/slideLayout" Target="../slideLayouts/slideLayout243.xml"/><Relationship Id="rId273" Type="http://schemas.openxmlformats.org/officeDocument/2006/relationships/slideLayout" Target="../slideLayouts/slideLayout285.xml"/><Relationship Id="rId329" Type="http://schemas.openxmlformats.org/officeDocument/2006/relationships/slideLayout" Target="../slideLayouts/slideLayout341.xml"/><Relationship Id="rId480" Type="http://schemas.openxmlformats.org/officeDocument/2006/relationships/slideLayout" Target="../slideLayouts/slideLayout492.xml"/><Relationship Id="rId536" Type="http://schemas.openxmlformats.org/officeDocument/2006/relationships/slideLayout" Target="../slideLayouts/slideLayout548.xml"/><Relationship Id="rId68" Type="http://schemas.openxmlformats.org/officeDocument/2006/relationships/slideLayout" Target="../slideLayouts/slideLayout80.xml"/><Relationship Id="rId133" Type="http://schemas.openxmlformats.org/officeDocument/2006/relationships/slideLayout" Target="../slideLayouts/slideLayout145.xml"/><Relationship Id="rId175" Type="http://schemas.openxmlformats.org/officeDocument/2006/relationships/slideLayout" Target="../slideLayouts/slideLayout187.xml"/><Relationship Id="rId340" Type="http://schemas.openxmlformats.org/officeDocument/2006/relationships/slideLayout" Target="../slideLayouts/slideLayout352.xml"/><Relationship Id="rId578" Type="http://schemas.openxmlformats.org/officeDocument/2006/relationships/slideLayout" Target="../slideLayouts/slideLayout590.xml"/><Relationship Id="rId200" Type="http://schemas.openxmlformats.org/officeDocument/2006/relationships/slideLayout" Target="../slideLayouts/slideLayout212.xml"/><Relationship Id="rId382" Type="http://schemas.openxmlformats.org/officeDocument/2006/relationships/slideLayout" Target="../slideLayouts/slideLayout394.xml"/><Relationship Id="rId438" Type="http://schemas.openxmlformats.org/officeDocument/2006/relationships/slideLayout" Target="../slideLayouts/slideLayout450.xml"/><Relationship Id="rId603" Type="http://schemas.openxmlformats.org/officeDocument/2006/relationships/slideLayout" Target="../slideLayouts/slideLayout615.xml"/><Relationship Id="rId645" Type="http://schemas.openxmlformats.org/officeDocument/2006/relationships/slideLayout" Target="../slideLayouts/slideLayout657.xml"/><Relationship Id="rId242" Type="http://schemas.openxmlformats.org/officeDocument/2006/relationships/slideLayout" Target="../slideLayouts/slideLayout254.xml"/><Relationship Id="rId284" Type="http://schemas.openxmlformats.org/officeDocument/2006/relationships/slideLayout" Target="../slideLayouts/slideLayout296.xml"/><Relationship Id="rId491" Type="http://schemas.openxmlformats.org/officeDocument/2006/relationships/slideLayout" Target="../slideLayouts/slideLayout503.xml"/><Relationship Id="rId505" Type="http://schemas.openxmlformats.org/officeDocument/2006/relationships/slideLayout" Target="../slideLayouts/slideLayout517.xml"/><Relationship Id="rId37" Type="http://schemas.openxmlformats.org/officeDocument/2006/relationships/slideLayout" Target="../slideLayouts/slideLayout49.xml"/><Relationship Id="rId79" Type="http://schemas.openxmlformats.org/officeDocument/2006/relationships/slideLayout" Target="../slideLayouts/slideLayout91.xml"/><Relationship Id="rId102" Type="http://schemas.openxmlformats.org/officeDocument/2006/relationships/slideLayout" Target="../slideLayouts/slideLayout114.xml"/><Relationship Id="rId144" Type="http://schemas.openxmlformats.org/officeDocument/2006/relationships/slideLayout" Target="../slideLayouts/slideLayout156.xml"/><Relationship Id="rId547" Type="http://schemas.openxmlformats.org/officeDocument/2006/relationships/slideLayout" Target="../slideLayouts/slideLayout559.xml"/><Relationship Id="rId589" Type="http://schemas.openxmlformats.org/officeDocument/2006/relationships/slideLayout" Target="../slideLayouts/slideLayout601.xml"/><Relationship Id="rId90" Type="http://schemas.openxmlformats.org/officeDocument/2006/relationships/slideLayout" Target="../slideLayouts/slideLayout102.xml"/><Relationship Id="rId186" Type="http://schemas.openxmlformats.org/officeDocument/2006/relationships/slideLayout" Target="../slideLayouts/slideLayout198.xml"/><Relationship Id="rId351" Type="http://schemas.openxmlformats.org/officeDocument/2006/relationships/slideLayout" Target="../slideLayouts/slideLayout363.xml"/><Relationship Id="rId393" Type="http://schemas.openxmlformats.org/officeDocument/2006/relationships/slideLayout" Target="../slideLayouts/slideLayout405.xml"/><Relationship Id="rId407" Type="http://schemas.openxmlformats.org/officeDocument/2006/relationships/slideLayout" Target="../slideLayouts/slideLayout419.xml"/><Relationship Id="rId449" Type="http://schemas.openxmlformats.org/officeDocument/2006/relationships/slideLayout" Target="../slideLayouts/slideLayout461.xml"/><Relationship Id="rId614" Type="http://schemas.openxmlformats.org/officeDocument/2006/relationships/slideLayout" Target="../slideLayouts/slideLayout626.xml"/><Relationship Id="rId656" Type="http://schemas.openxmlformats.org/officeDocument/2006/relationships/slideLayout" Target="../slideLayouts/slideLayout668.xml"/><Relationship Id="rId211" Type="http://schemas.openxmlformats.org/officeDocument/2006/relationships/slideLayout" Target="../slideLayouts/slideLayout223.xml"/><Relationship Id="rId253" Type="http://schemas.openxmlformats.org/officeDocument/2006/relationships/slideLayout" Target="../slideLayouts/slideLayout265.xml"/><Relationship Id="rId295" Type="http://schemas.openxmlformats.org/officeDocument/2006/relationships/slideLayout" Target="../slideLayouts/slideLayout307.xml"/><Relationship Id="rId309" Type="http://schemas.openxmlformats.org/officeDocument/2006/relationships/slideLayout" Target="../slideLayouts/slideLayout321.xml"/><Relationship Id="rId460" Type="http://schemas.openxmlformats.org/officeDocument/2006/relationships/slideLayout" Target="../slideLayouts/slideLayout472.xml"/><Relationship Id="rId516" Type="http://schemas.openxmlformats.org/officeDocument/2006/relationships/slideLayout" Target="../slideLayouts/slideLayout528.xml"/><Relationship Id="rId48" Type="http://schemas.openxmlformats.org/officeDocument/2006/relationships/slideLayout" Target="../slideLayouts/slideLayout60.xml"/><Relationship Id="rId113" Type="http://schemas.openxmlformats.org/officeDocument/2006/relationships/slideLayout" Target="../slideLayouts/slideLayout125.xml"/><Relationship Id="rId320" Type="http://schemas.openxmlformats.org/officeDocument/2006/relationships/slideLayout" Target="../slideLayouts/slideLayout332.xml"/><Relationship Id="rId558" Type="http://schemas.openxmlformats.org/officeDocument/2006/relationships/slideLayout" Target="../slideLayouts/slideLayout570.xml"/><Relationship Id="rId155" Type="http://schemas.openxmlformats.org/officeDocument/2006/relationships/slideLayout" Target="../slideLayouts/slideLayout167.xml"/><Relationship Id="rId197" Type="http://schemas.openxmlformats.org/officeDocument/2006/relationships/slideLayout" Target="../slideLayouts/slideLayout209.xml"/><Relationship Id="rId362" Type="http://schemas.openxmlformats.org/officeDocument/2006/relationships/slideLayout" Target="../slideLayouts/slideLayout374.xml"/><Relationship Id="rId418" Type="http://schemas.openxmlformats.org/officeDocument/2006/relationships/slideLayout" Target="../slideLayouts/slideLayout430.xml"/><Relationship Id="rId625" Type="http://schemas.openxmlformats.org/officeDocument/2006/relationships/slideLayout" Target="../slideLayouts/slideLayout637.xml"/><Relationship Id="rId222" Type="http://schemas.openxmlformats.org/officeDocument/2006/relationships/slideLayout" Target="../slideLayouts/slideLayout234.xml"/><Relationship Id="rId264" Type="http://schemas.openxmlformats.org/officeDocument/2006/relationships/slideLayout" Target="../slideLayouts/slideLayout276.xml"/><Relationship Id="rId471" Type="http://schemas.openxmlformats.org/officeDocument/2006/relationships/slideLayout" Target="../slideLayouts/slideLayout483.xml"/><Relationship Id="rId17" Type="http://schemas.openxmlformats.org/officeDocument/2006/relationships/slideLayout" Target="../slideLayouts/slideLayout29.xml"/><Relationship Id="rId59" Type="http://schemas.openxmlformats.org/officeDocument/2006/relationships/slideLayout" Target="../slideLayouts/slideLayout71.xml"/><Relationship Id="rId124" Type="http://schemas.openxmlformats.org/officeDocument/2006/relationships/slideLayout" Target="../slideLayouts/slideLayout136.xml"/><Relationship Id="rId527" Type="http://schemas.openxmlformats.org/officeDocument/2006/relationships/slideLayout" Target="../slideLayouts/slideLayout539.xml"/><Relationship Id="rId569" Type="http://schemas.openxmlformats.org/officeDocument/2006/relationships/slideLayout" Target="../slideLayouts/slideLayout581.xml"/><Relationship Id="rId70" Type="http://schemas.openxmlformats.org/officeDocument/2006/relationships/slideLayout" Target="../slideLayouts/slideLayout82.xml"/><Relationship Id="rId166" Type="http://schemas.openxmlformats.org/officeDocument/2006/relationships/slideLayout" Target="../slideLayouts/slideLayout178.xml"/><Relationship Id="rId331" Type="http://schemas.openxmlformats.org/officeDocument/2006/relationships/slideLayout" Target="../slideLayouts/slideLayout343.xml"/><Relationship Id="rId373" Type="http://schemas.openxmlformats.org/officeDocument/2006/relationships/slideLayout" Target="../slideLayouts/slideLayout385.xml"/><Relationship Id="rId429" Type="http://schemas.openxmlformats.org/officeDocument/2006/relationships/slideLayout" Target="../slideLayouts/slideLayout441.xml"/><Relationship Id="rId580" Type="http://schemas.openxmlformats.org/officeDocument/2006/relationships/slideLayout" Target="../slideLayouts/slideLayout592.xml"/><Relationship Id="rId636" Type="http://schemas.openxmlformats.org/officeDocument/2006/relationships/slideLayout" Target="../slideLayouts/slideLayout648.xml"/><Relationship Id="rId1" Type="http://schemas.openxmlformats.org/officeDocument/2006/relationships/slideLayout" Target="../slideLayouts/slideLayout13.xml"/><Relationship Id="rId233" Type="http://schemas.openxmlformats.org/officeDocument/2006/relationships/slideLayout" Target="../slideLayouts/slideLayout245.xml"/><Relationship Id="rId440" Type="http://schemas.openxmlformats.org/officeDocument/2006/relationships/slideLayout" Target="../slideLayouts/slideLayout452.xml"/><Relationship Id="rId28" Type="http://schemas.openxmlformats.org/officeDocument/2006/relationships/slideLayout" Target="../slideLayouts/slideLayout40.xml"/><Relationship Id="rId275" Type="http://schemas.openxmlformats.org/officeDocument/2006/relationships/slideLayout" Target="../slideLayouts/slideLayout287.xml"/><Relationship Id="rId300" Type="http://schemas.openxmlformats.org/officeDocument/2006/relationships/slideLayout" Target="../slideLayouts/slideLayout312.xml"/><Relationship Id="rId482" Type="http://schemas.openxmlformats.org/officeDocument/2006/relationships/slideLayout" Target="../slideLayouts/slideLayout494.xml"/><Relationship Id="rId538" Type="http://schemas.openxmlformats.org/officeDocument/2006/relationships/slideLayout" Target="../slideLayouts/slideLayout550.xml"/><Relationship Id="rId81" Type="http://schemas.openxmlformats.org/officeDocument/2006/relationships/slideLayout" Target="../slideLayouts/slideLayout93.xml"/><Relationship Id="rId135" Type="http://schemas.openxmlformats.org/officeDocument/2006/relationships/slideLayout" Target="../slideLayouts/slideLayout147.xml"/><Relationship Id="rId177" Type="http://schemas.openxmlformats.org/officeDocument/2006/relationships/slideLayout" Target="../slideLayouts/slideLayout189.xml"/><Relationship Id="rId342" Type="http://schemas.openxmlformats.org/officeDocument/2006/relationships/slideLayout" Target="../slideLayouts/slideLayout354.xml"/><Relationship Id="rId384" Type="http://schemas.openxmlformats.org/officeDocument/2006/relationships/slideLayout" Target="../slideLayouts/slideLayout396.xml"/><Relationship Id="rId591" Type="http://schemas.openxmlformats.org/officeDocument/2006/relationships/slideLayout" Target="../slideLayouts/slideLayout603.xml"/><Relationship Id="rId605" Type="http://schemas.openxmlformats.org/officeDocument/2006/relationships/slideLayout" Target="../slideLayouts/slideLayout617.xml"/><Relationship Id="rId202" Type="http://schemas.openxmlformats.org/officeDocument/2006/relationships/slideLayout" Target="../slideLayouts/slideLayout214.xml"/><Relationship Id="rId244" Type="http://schemas.openxmlformats.org/officeDocument/2006/relationships/slideLayout" Target="../slideLayouts/slideLayout256.xml"/><Relationship Id="rId647" Type="http://schemas.openxmlformats.org/officeDocument/2006/relationships/slideLayout" Target="../slideLayouts/slideLayout659.xml"/><Relationship Id="rId39" Type="http://schemas.openxmlformats.org/officeDocument/2006/relationships/slideLayout" Target="../slideLayouts/slideLayout51.xml"/><Relationship Id="rId286" Type="http://schemas.openxmlformats.org/officeDocument/2006/relationships/slideLayout" Target="../slideLayouts/slideLayout298.xml"/><Relationship Id="rId451" Type="http://schemas.openxmlformats.org/officeDocument/2006/relationships/slideLayout" Target="../slideLayouts/slideLayout463.xml"/><Relationship Id="rId493" Type="http://schemas.openxmlformats.org/officeDocument/2006/relationships/slideLayout" Target="../slideLayouts/slideLayout505.xml"/><Relationship Id="rId507" Type="http://schemas.openxmlformats.org/officeDocument/2006/relationships/slideLayout" Target="../slideLayouts/slideLayout519.xml"/><Relationship Id="rId549" Type="http://schemas.openxmlformats.org/officeDocument/2006/relationships/slideLayout" Target="../slideLayouts/slideLayout561.xml"/><Relationship Id="rId50" Type="http://schemas.openxmlformats.org/officeDocument/2006/relationships/slideLayout" Target="../slideLayouts/slideLayout62.xml"/><Relationship Id="rId104" Type="http://schemas.openxmlformats.org/officeDocument/2006/relationships/slideLayout" Target="../slideLayouts/slideLayout116.xml"/><Relationship Id="rId146" Type="http://schemas.openxmlformats.org/officeDocument/2006/relationships/slideLayout" Target="../slideLayouts/slideLayout158.xml"/><Relationship Id="rId188" Type="http://schemas.openxmlformats.org/officeDocument/2006/relationships/slideLayout" Target="../slideLayouts/slideLayout200.xml"/><Relationship Id="rId311" Type="http://schemas.openxmlformats.org/officeDocument/2006/relationships/slideLayout" Target="../slideLayouts/slideLayout323.xml"/><Relationship Id="rId353" Type="http://schemas.openxmlformats.org/officeDocument/2006/relationships/slideLayout" Target="../slideLayouts/slideLayout365.xml"/><Relationship Id="rId395" Type="http://schemas.openxmlformats.org/officeDocument/2006/relationships/slideLayout" Target="../slideLayouts/slideLayout407.xml"/><Relationship Id="rId409" Type="http://schemas.openxmlformats.org/officeDocument/2006/relationships/slideLayout" Target="../slideLayouts/slideLayout421.xml"/><Relationship Id="rId560" Type="http://schemas.openxmlformats.org/officeDocument/2006/relationships/slideLayout" Target="../slideLayouts/slideLayout572.xml"/><Relationship Id="rId92" Type="http://schemas.openxmlformats.org/officeDocument/2006/relationships/slideLayout" Target="../slideLayouts/slideLayout104.xml"/><Relationship Id="rId213" Type="http://schemas.openxmlformats.org/officeDocument/2006/relationships/slideLayout" Target="../slideLayouts/slideLayout225.xml"/><Relationship Id="rId420" Type="http://schemas.openxmlformats.org/officeDocument/2006/relationships/slideLayout" Target="../slideLayouts/slideLayout432.xml"/><Relationship Id="rId616" Type="http://schemas.openxmlformats.org/officeDocument/2006/relationships/slideLayout" Target="../slideLayouts/slideLayout628.xml"/><Relationship Id="rId658" Type="http://schemas.openxmlformats.org/officeDocument/2006/relationships/slideLayout" Target="../slideLayouts/slideLayout670.xml"/><Relationship Id="rId255" Type="http://schemas.openxmlformats.org/officeDocument/2006/relationships/slideLayout" Target="../slideLayouts/slideLayout267.xml"/><Relationship Id="rId297" Type="http://schemas.openxmlformats.org/officeDocument/2006/relationships/slideLayout" Target="../slideLayouts/slideLayout309.xml"/><Relationship Id="rId462" Type="http://schemas.openxmlformats.org/officeDocument/2006/relationships/slideLayout" Target="../slideLayouts/slideLayout474.xml"/><Relationship Id="rId518" Type="http://schemas.openxmlformats.org/officeDocument/2006/relationships/slideLayout" Target="../slideLayouts/slideLayout530.xml"/><Relationship Id="rId115" Type="http://schemas.openxmlformats.org/officeDocument/2006/relationships/slideLayout" Target="../slideLayouts/slideLayout127.xml"/><Relationship Id="rId157" Type="http://schemas.openxmlformats.org/officeDocument/2006/relationships/slideLayout" Target="../slideLayouts/slideLayout169.xml"/><Relationship Id="rId322" Type="http://schemas.openxmlformats.org/officeDocument/2006/relationships/slideLayout" Target="../slideLayouts/slideLayout334.xml"/><Relationship Id="rId364" Type="http://schemas.openxmlformats.org/officeDocument/2006/relationships/slideLayout" Target="../slideLayouts/slideLayout376.xml"/><Relationship Id="rId61" Type="http://schemas.openxmlformats.org/officeDocument/2006/relationships/slideLayout" Target="../slideLayouts/slideLayout73.xml"/><Relationship Id="rId199" Type="http://schemas.openxmlformats.org/officeDocument/2006/relationships/slideLayout" Target="../slideLayouts/slideLayout211.xml"/><Relationship Id="rId571" Type="http://schemas.openxmlformats.org/officeDocument/2006/relationships/slideLayout" Target="../slideLayouts/slideLayout583.xml"/><Relationship Id="rId627" Type="http://schemas.openxmlformats.org/officeDocument/2006/relationships/slideLayout" Target="../slideLayouts/slideLayout639.xml"/><Relationship Id="rId19" Type="http://schemas.openxmlformats.org/officeDocument/2006/relationships/slideLayout" Target="../slideLayouts/slideLayout31.xml"/><Relationship Id="rId224" Type="http://schemas.openxmlformats.org/officeDocument/2006/relationships/slideLayout" Target="../slideLayouts/slideLayout236.xml"/><Relationship Id="rId266" Type="http://schemas.openxmlformats.org/officeDocument/2006/relationships/slideLayout" Target="../slideLayouts/slideLayout278.xml"/><Relationship Id="rId431" Type="http://schemas.openxmlformats.org/officeDocument/2006/relationships/slideLayout" Target="../slideLayouts/slideLayout443.xml"/><Relationship Id="rId473" Type="http://schemas.openxmlformats.org/officeDocument/2006/relationships/slideLayout" Target="../slideLayouts/slideLayout485.xml"/><Relationship Id="rId529" Type="http://schemas.openxmlformats.org/officeDocument/2006/relationships/slideLayout" Target="../slideLayouts/slideLayout541.xml"/><Relationship Id="rId30" Type="http://schemas.openxmlformats.org/officeDocument/2006/relationships/slideLayout" Target="../slideLayouts/slideLayout42.xml"/><Relationship Id="rId126" Type="http://schemas.openxmlformats.org/officeDocument/2006/relationships/slideLayout" Target="../slideLayouts/slideLayout138.xml"/><Relationship Id="rId168" Type="http://schemas.openxmlformats.org/officeDocument/2006/relationships/slideLayout" Target="../slideLayouts/slideLayout180.xml"/><Relationship Id="rId333" Type="http://schemas.openxmlformats.org/officeDocument/2006/relationships/slideLayout" Target="../slideLayouts/slideLayout345.xml"/><Relationship Id="rId540" Type="http://schemas.openxmlformats.org/officeDocument/2006/relationships/slideLayout" Target="../slideLayouts/slideLayout552.xml"/><Relationship Id="rId72" Type="http://schemas.openxmlformats.org/officeDocument/2006/relationships/slideLayout" Target="../slideLayouts/slideLayout84.xml"/><Relationship Id="rId375" Type="http://schemas.openxmlformats.org/officeDocument/2006/relationships/slideLayout" Target="../slideLayouts/slideLayout387.xml"/><Relationship Id="rId582" Type="http://schemas.openxmlformats.org/officeDocument/2006/relationships/slideLayout" Target="../slideLayouts/slideLayout594.xml"/><Relationship Id="rId638" Type="http://schemas.openxmlformats.org/officeDocument/2006/relationships/slideLayout" Target="../slideLayouts/slideLayout650.xml"/><Relationship Id="rId3" Type="http://schemas.openxmlformats.org/officeDocument/2006/relationships/slideLayout" Target="../slideLayouts/slideLayout15.xml"/><Relationship Id="rId235" Type="http://schemas.openxmlformats.org/officeDocument/2006/relationships/slideLayout" Target="../slideLayouts/slideLayout247.xml"/><Relationship Id="rId277" Type="http://schemas.openxmlformats.org/officeDocument/2006/relationships/slideLayout" Target="../slideLayouts/slideLayout289.xml"/><Relationship Id="rId400" Type="http://schemas.openxmlformats.org/officeDocument/2006/relationships/slideLayout" Target="../slideLayouts/slideLayout412.xml"/><Relationship Id="rId442" Type="http://schemas.openxmlformats.org/officeDocument/2006/relationships/slideLayout" Target="../slideLayouts/slideLayout454.xml"/><Relationship Id="rId484" Type="http://schemas.openxmlformats.org/officeDocument/2006/relationships/slideLayout" Target="../slideLayouts/slideLayout496.xml"/><Relationship Id="rId137" Type="http://schemas.openxmlformats.org/officeDocument/2006/relationships/slideLayout" Target="../slideLayouts/slideLayout149.xml"/><Relationship Id="rId302" Type="http://schemas.openxmlformats.org/officeDocument/2006/relationships/slideLayout" Target="../slideLayouts/slideLayout314.xml"/><Relationship Id="rId344" Type="http://schemas.openxmlformats.org/officeDocument/2006/relationships/slideLayout" Target="../slideLayouts/slideLayout356.xml"/><Relationship Id="rId41" Type="http://schemas.openxmlformats.org/officeDocument/2006/relationships/slideLayout" Target="../slideLayouts/slideLayout53.xml"/><Relationship Id="rId83" Type="http://schemas.openxmlformats.org/officeDocument/2006/relationships/slideLayout" Target="../slideLayouts/slideLayout95.xml"/><Relationship Id="rId179" Type="http://schemas.openxmlformats.org/officeDocument/2006/relationships/slideLayout" Target="../slideLayouts/slideLayout191.xml"/><Relationship Id="rId386" Type="http://schemas.openxmlformats.org/officeDocument/2006/relationships/slideLayout" Target="../slideLayouts/slideLayout398.xml"/><Relationship Id="rId551" Type="http://schemas.openxmlformats.org/officeDocument/2006/relationships/slideLayout" Target="../slideLayouts/slideLayout563.xml"/><Relationship Id="rId593" Type="http://schemas.openxmlformats.org/officeDocument/2006/relationships/slideLayout" Target="../slideLayouts/slideLayout605.xml"/><Relationship Id="rId607" Type="http://schemas.openxmlformats.org/officeDocument/2006/relationships/slideLayout" Target="../slideLayouts/slideLayout619.xml"/><Relationship Id="rId649" Type="http://schemas.openxmlformats.org/officeDocument/2006/relationships/slideLayout" Target="../slideLayouts/slideLayout661.xml"/><Relationship Id="rId190" Type="http://schemas.openxmlformats.org/officeDocument/2006/relationships/slideLayout" Target="../slideLayouts/slideLayout202.xml"/><Relationship Id="rId204" Type="http://schemas.openxmlformats.org/officeDocument/2006/relationships/slideLayout" Target="../slideLayouts/slideLayout216.xml"/><Relationship Id="rId246" Type="http://schemas.openxmlformats.org/officeDocument/2006/relationships/slideLayout" Target="../slideLayouts/slideLayout258.xml"/><Relationship Id="rId288" Type="http://schemas.openxmlformats.org/officeDocument/2006/relationships/slideLayout" Target="../slideLayouts/slideLayout300.xml"/><Relationship Id="rId411" Type="http://schemas.openxmlformats.org/officeDocument/2006/relationships/slideLayout" Target="../slideLayouts/slideLayout423.xml"/><Relationship Id="rId453" Type="http://schemas.openxmlformats.org/officeDocument/2006/relationships/slideLayout" Target="../slideLayouts/slideLayout465.xml"/><Relationship Id="rId509" Type="http://schemas.openxmlformats.org/officeDocument/2006/relationships/slideLayout" Target="../slideLayouts/slideLayout521.xml"/><Relationship Id="rId660" Type="http://schemas.openxmlformats.org/officeDocument/2006/relationships/slideLayout" Target="../slideLayouts/slideLayout672.xml"/><Relationship Id="rId106" Type="http://schemas.openxmlformats.org/officeDocument/2006/relationships/slideLayout" Target="../slideLayouts/slideLayout118.xml"/><Relationship Id="rId313" Type="http://schemas.openxmlformats.org/officeDocument/2006/relationships/slideLayout" Target="../slideLayouts/slideLayout325.xml"/><Relationship Id="rId495" Type="http://schemas.openxmlformats.org/officeDocument/2006/relationships/slideLayout" Target="../slideLayouts/slideLayout507.xml"/><Relationship Id="rId10" Type="http://schemas.openxmlformats.org/officeDocument/2006/relationships/slideLayout" Target="../slideLayouts/slideLayout22.xml"/><Relationship Id="rId52" Type="http://schemas.openxmlformats.org/officeDocument/2006/relationships/slideLayout" Target="../slideLayouts/slideLayout64.xml"/><Relationship Id="rId94" Type="http://schemas.openxmlformats.org/officeDocument/2006/relationships/slideLayout" Target="../slideLayouts/slideLayout106.xml"/><Relationship Id="rId148" Type="http://schemas.openxmlformats.org/officeDocument/2006/relationships/slideLayout" Target="../slideLayouts/slideLayout160.xml"/><Relationship Id="rId355" Type="http://schemas.openxmlformats.org/officeDocument/2006/relationships/slideLayout" Target="../slideLayouts/slideLayout367.xml"/><Relationship Id="rId397" Type="http://schemas.openxmlformats.org/officeDocument/2006/relationships/slideLayout" Target="../slideLayouts/slideLayout409.xml"/><Relationship Id="rId520" Type="http://schemas.openxmlformats.org/officeDocument/2006/relationships/slideLayout" Target="../slideLayouts/slideLayout532.xml"/><Relationship Id="rId562" Type="http://schemas.openxmlformats.org/officeDocument/2006/relationships/slideLayout" Target="../slideLayouts/slideLayout574.xml"/><Relationship Id="rId618" Type="http://schemas.openxmlformats.org/officeDocument/2006/relationships/slideLayout" Target="../slideLayouts/slideLayout630.xml"/><Relationship Id="rId215" Type="http://schemas.openxmlformats.org/officeDocument/2006/relationships/slideLayout" Target="../slideLayouts/slideLayout227.xml"/><Relationship Id="rId257" Type="http://schemas.openxmlformats.org/officeDocument/2006/relationships/slideLayout" Target="../slideLayouts/slideLayout269.xml"/><Relationship Id="rId422" Type="http://schemas.openxmlformats.org/officeDocument/2006/relationships/slideLayout" Target="../slideLayouts/slideLayout434.xml"/><Relationship Id="rId464" Type="http://schemas.openxmlformats.org/officeDocument/2006/relationships/slideLayout" Target="../slideLayouts/slideLayout476.xml"/><Relationship Id="rId299" Type="http://schemas.openxmlformats.org/officeDocument/2006/relationships/slideLayout" Target="../slideLayouts/slideLayout311.xml"/><Relationship Id="rId63" Type="http://schemas.openxmlformats.org/officeDocument/2006/relationships/slideLayout" Target="../slideLayouts/slideLayout75.xml"/><Relationship Id="rId159" Type="http://schemas.openxmlformats.org/officeDocument/2006/relationships/slideLayout" Target="../slideLayouts/slideLayout171.xml"/><Relationship Id="rId366" Type="http://schemas.openxmlformats.org/officeDocument/2006/relationships/slideLayout" Target="../slideLayouts/slideLayout378.xml"/><Relationship Id="rId573" Type="http://schemas.openxmlformats.org/officeDocument/2006/relationships/slideLayout" Target="../slideLayouts/slideLayout585.xml"/><Relationship Id="rId226" Type="http://schemas.openxmlformats.org/officeDocument/2006/relationships/slideLayout" Target="../slideLayouts/slideLayout238.xml"/><Relationship Id="rId433" Type="http://schemas.openxmlformats.org/officeDocument/2006/relationships/slideLayout" Target="../slideLayouts/slideLayout445.xml"/><Relationship Id="rId640" Type="http://schemas.openxmlformats.org/officeDocument/2006/relationships/slideLayout" Target="../slideLayouts/slideLayout652.xml"/><Relationship Id="rId74" Type="http://schemas.openxmlformats.org/officeDocument/2006/relationships/slideLayout" Target="../slideLayouts/slideLayout86.xml"/><Relationship Id="rId377" Type="http://schemas.openxmlformats.org/officeDocument/2006/relationships/slideLayout" Target="../slideLayouts/slideLayout389.xml"/><Relationship Id="rId500" Type="http://schemas.openxmlformats.org/officeDocument/2006/relationships/slideLayout" Target="../slideLayouts/slideLayout512.xml"/><Relationship Id="rId584" Type="http://schemas.openxmlformats.org/officeDocument/2006/relationships/slideLayout" Target="../slideLayouts/slideLayout596.xml"/><Relationship Id="rId5" Type="http://schemas.openxmlformats.org/officeDocument/2006/relationships/slideLayout" Target="../slideLayouts/slideLayout17.xml"/><Relationship Id="rId237" Type="http://schemas.openxmlformats.org/officeDocument/2006/relationships/slideLayout" Target="../slideLayouts/slideLayout249.xml"/><Relationship Id="rId444" Type="http://schemas.openxmlformats.org/officeDocument/2006/relationships/slideLayout" Target="../slideLayouts/slideLayout456.xml"/><Relationship Id="rId651" Type="http://schemas.openxmlformats.org/officeDocument/2006/relationships/slideLayout" Target="../slideLayouts/slideLayout663.xml"/><Relationship Id="rId290" Type="http://schemas.openxmlformats.org/officeDocument/2006/relationships/slideLayout" Target="../slideLayouts/slideLayout302.xml"/><Relationship Id="rId304" Type="http://schemas.openxmlformats.org/officeDocument/2006/relationships/slideLayout" Target="../slideLayouts/slideLayout316.xml"/><Relationship Id="rId388" Type="http://schemas.openxmlformats.org/officeDocument/2006/relationships/slideLayout" Target="../slideLayouts/slideLayout400.xml"/><Relationship Id="rId511" Type="http://schemas.openxmlformats.org/officeDocument/2006/relationships/slideLayout" Target="../slideLayouts/slideLayout523.xml"/><Relationship Id="rId609" Type="http://schemas.openxmlformats.org/officeDocument/2006/relationships/slideLayout" Target="../slideLayouts/slideLayout621.xml"/><Relationship Id="rId85" Type="http://schemas.openxmlformats.org/officeDocument/2006/relationships/slideLayout" Target="../slideLayouts/slideLayout97.xml"/><Relationship Id="rId150" Type="http://schemas.openxmlformats.org/officeDocument/2006/relationships/slideLayout" Target="../slideLayouts/slideLayout162.xml"/><Relationship Id="rId595" Type="http://schemas.openxmlformats.org/officeDocument/2006/relationships/slideLayout" Target="../slideLayouts/slideLayout607.xml"/><Relationship Id="rId248" Type="http://schemas.openxmlformats.org/officeDocument/2006/relationships/slideLayout" Target="../slideLayouts/slideLayout260.xml"/><Relationship Id="rId455" Type="http://schemas.openxmlformats.org/officeDocument/2006/relationships/slideLayout" Target="../slideLayouts/slideLayout467.xml"/><Relationship Id="rId662" Type="http://schemas.openxmlformats.org/officeDocument/2006/relationships/slideLayout" Target="../slideLayouts/slideLayout674.xml"/><Relationship Id="rId12" Type="http://schemas.openxmlformats.org/officeDocument/2006/relationships/slideLayout" Target="../slideLayouts/slideLayout24.xml"/><Relationship Id="rId108" Type="http://schemas.openxmlformats.org/officeDocument/2006/relationships/slideLayout" Target="../slideLayouts/slideLayout120.xml"/><Relationship Id="rId315" Type="http://schemas.openxmlformats.org/officeDocument/2006/relationships/slideLayout" Target="../slideLayouts/slideLayout327.xml"/><Relationship Id="rId522" Type="http://schemas.openxmlformats.org/officeDocument/2006/relationships/slideLayout" Target="../slideLayouts/slideLayout534.xml"/><Relationship Id="rId96" Type="http://schemas.openxmlformats.org/officeDocument/2006/relationships/slideLayout" Target="../slideLayouts/slideLayout108.xml"/><Relationship Id="rId161" Type="http://schemas.openxmlformats.org/officeDocument/2006/relationships/slideLayout" Target="../slideLayouts/slideLayout173.xml"/><Relationship Id="rId399" Type="http://schemas.openxmlformats.org/officeDocument/2006/relationships/slideLayout" Target="../slideLayouts/slideLayout411.xml"/><Relationship Id="rId259" Type="http://schemas.openxmlformats.org/officeDocument/2006/relationships/slideLayout" Target="../slideLayouts/slideLayout271.xml"/><Relationship Id="rId466" Type="http://schemas.openxmlformats.org/officeDocument/2006/relationships/slideLayout" Target="../slideLayouts/slideLayout478.xml"/><Relationship Id="rId23" Type="http://schemas.openxmlformats.org/officeDocument/2006/relationships/slideLayout" Target="../slideLayouts/slideLayout35.xml"/><Relationship Id="rId119" Type="http://schemas.openxmlformats.org/officeDocument/2006/relationships/slideLayout" Target="../slideLayouts/slideLayout131.xml"/><Relationship Id="rId326" Type="http://schemas.openxmlformats.org/officeDocument/2006/relationships/slideLayout" Target="../slideLayouts/slideLayout338.xml"/><Relationship Id="rId533" Type="http://schemas.openxmlformats.org/officeDocument/2006/relationships/slideLayout" Target="../slideLayouts/slideLayout545.xml"/><Relationship Id="rId172" Type="http://schemas.openxmlformats.org/officeDocument/2006/relationships/slideLayout" Target="../slideLayouts/slideLayout184.xml"/><Relationship Id="rId477" Type="http://schemas.openxmlformats.org/officeDocument/2006/relationships/slideLayout" Target="../slideLayouts/slideLayout489.xml"/><Relationship Id="rId600" Type="http://schemas.openxmlformats.org/officeDocument/2006/relationships/slideLayout" Target="../slideLayouts/slideLayout612.xml"/><Relationship Id="rId337" Type="http://schemas.openxmlformats.org/officeDocument/2006/relationships/slideLayout" Target="../slideLayouts/slideLayout349.xml"/><Relationship Id="rId34" Type="http://schemas.openxmlformats.org/officeDocument/2006/relationships/slideLayout" Target="../slideLayouts/slideLayout46.xml"/><Relationship Id="rId544" Type="http://schemas.openxmlformats.org/officeDocument/2006/relationships/slideLayout" Target="../slideLayouts/slideLayout556.xml"/><Relationship Id="rId183" Type="http://schemas.openxmlformats.org/officeDocument/2006/relationships/slideLayout" Target="../slideLayouts/slideLayout195.xml"/><Relationship Id="rId390" Type="http://schemas.openxmlformats.org/officeDocument/2006/relationships/slideLayout" Target="../slideLayouts/slideLayout402.xml"/><Relationship Id="rId404" Type="http://schemas.openxmlformats.org/officeDocument/2006/relationships/slideLayout" Target="../slideLayouts/slideLayout416.xml"/><Relationship Id="rId611" Type="http://schemas.openxmlformats.org/officeDocument/2006/relationships/slideLayout" Target="../slideLayouts/slideLayout623.xml"/><Relationship Id="rId250" Type="http://schemas.openxmlformats.org/officeDocument/2006/relationships/slideLayout" Target="../slideLayouts/slideLayout262.xml"/><Relationship Id="rId488" Type="http://schemas.openxmlformats.org/officeDocument/2006/relationships/slideLayout" Target="../slideLayouts/slideLayout500.xml"/><Relationship Id="rId45" Type="http://schemas.openxmlformats.org/officeDocument/2006/relationships/slideLayout" Target="../slideLayouts/slideLayout57.xml"/><Relationship Id="rId110" Type="http://schemas.openxmlformats.org/officeDocument/2006/relationships/slideLayout" Target="../slideLayouts/slideLayout122.xml"/><Relationship Id="rId348" Type="http://schemas.openxmlformats.org/officeDocument/2006/relationships/slideLayout" Target="../slideLayouts/slideLayout360.xml"/><Relationship Id="rId555" Type="http://schemas.openxmlformats.org/officeDocument/2006/relationships/slideLayout" Target="../slideLayouts/slideLayout567.xml"/><Relationship Id="rId194" Type="http://schemas.openxmlformats.org/officeDocument/2006/relationships/slideLayout" Target="../slideLayouts/slideLayout206.xml"/><Relationship Id="rId208" Type="http://schemas.openxmlformats.org/officeDocument/2006/relationships/slideLayout" Target="../slideLayouts/slideLayout220.xml"/><Relationship Id="rId415" Type="http://schemas.openxmlformats.org/officeDocument/2006/relationships/slideLayout" Target="../slideLayouts/slideLayout427.xml"/><Relationship Id="rId622" Type="http://schemas.openxmlformats.org/officeDocument/2006/relationships/slideLayout" Target="../slideLayouts/slideLayout634.xml"/><Relationship Id="rId261" Type="http://schemas.openxmlformats.org/officeDocument/2006/relationships/slideLayout" Target="../slideLayouts/slideLayout273.xml"/><Relationship Id="rId499" Type="http://schemas.openxmlformats.org/officeDocument/2006/relationships/slideLayout" Target="../slideLayouts/slideLayout511.xml"/><Relationship Id="rId56" Type="http://schemas.openxmlformats.org/officeDocument/2006/relationships/slideLayout" Target="../slideLayouts/slideLayout68.xml"/><Relationship Id="rId359" Type="http://schemas.openxmlformats.org/officeDocument/2006/relationships/slideLayout" Target="../slideLayouts/slideLayout371.xml"/><Relationship Id="rId566" Type="http://schemas.openxmlformats.org/officeDocument/2006/relationships/slideLayout" Target="../slideLayouts/slideLayout578.xml"/><Relationship Id="rId121" Type="http://schemas.openxmlformats.org/officeDocument/2006/relationships/slideLayout" Target="../slideLayouts/slideLayout133.xml"/><Relationship Id="rId219" Type="http://schemas.openxmlformats.org/officeDocument/2006/relationships/slideLayout" Target="../slideLayouts/slideLayout231.xml"/><Relationship Id="rId426" Type="http://schemas.openxmlformats.org/officeDocument/2006/relationships/slideLayout" Target="../slideLayouts/slideLayout438.xml"/><Relationship Id="rId633" Type="http://schemas.openxmlformats.org/officeDocument/2006/relationships/slideLayout" Target="../slideLayouts/slideLayout645.xml"/><Relationship Id="rId67" Type="http://schemas.openxmlformats.org/officeDocument/2006/relationships/slideLayout" Target="../slideLayouts/slideLayout79.xml"/><Relationship Id="rId272" Type="http://schemas.openxmlformats.org/officeDocument/2006/relationships/slideLayout" Target="../slideLayouts/slideLayout284.xml"/><Relationship Id="rId577" Type="http://schemas.openxmlformats.org/officeDocument/2006/relationships/slideLayout" Target="../slideLayouts/slideLayout589.xml"/><Relationship Id="rId132" Type="http://schemas.openxmlformats.org/officeDocument/2006/relationships/slideLayout" Target="../slideLayouts/slideLayout144.xml"/><Relationship Id="rId437" Type="http://schemas.openxmlformats.org/officeDocument/2006/relationships/slideLayout" Target="../slideLayouts/slideLayout449.xml"/><Relationship Id="rId644" Type="http://schemas.openxmlformats.org/officeDocument/2006/relationships/slideLayout" Target="../slideLayouts/slideLayout656.xml"/><Relationship Id="rId283" Type="http://schemas.openxmlformats.org/officeDocument/2006/relationships/slideLayout" Target="../slideLayouts/slideLayout295.xml"/><Relationship Id="rId490" Type="http://schemas.openxmlformats.org/officeDocument/2006/relationships/slideLayout" Target="../slideLayouts/slideLayout502.xml"/><Relationship Id="rId504" Type="http://schemas.openxmlformats.org/officeDocument/2006/relationships/slideLayout" Target="../slideLayouts/slideLayout516.xml"/><Relationship Id="rId78" Type="http://schemas.openxmlformats.org/officeDocument/2006/relationships/slideLayout" Target="../slideLayouts/slideLayout90.xml"/><Relationship Id="rId143" Type="http://schemas.openxmlformats.org/officeDocument/2006/relationships/slideLayout" Target="../slideLayouts/slideLayout155.xml"/><Relationship Id="rId350" Type="http://schemas.openxmlformats.org/officeDocument/2006/relationships/slideLayout" Target="../slideLayouts/slideLayout362.xml"/><Relationship Id="rId588" Type="http://schemas.openxmlformats.org/officeDocument/2006/relationships/slideLayout" Target="../slideLayouts/slideLayout600.xml"/><Relationship Id="rId9" Type="http://schemas.openxmlformats.org/officeDocument/2006/relationships/slideLayout" Target="../slideLayouts/slideLayout21.xml"/><Relationship Id="rId210" Type="http://schemas.openxmlformats.org/officeDocument/2006/relationships/slideLayout" Target="../slideLayouts/slideLayout222.xml"/><Relationship Id="rId448" Type="http://schemas.openxmlformats.org/officeDocument/2006/relationships/slideLayout" Target="../slideLayouts/slideLayout460.xml"/><Relationship Id="rId655" Type="http://schemas.openxmlformats.org/officeDocument/2006/relationships/slideLayout" Target="../slideLayouts/slideLayout667.xml"/><Relationship Id="rId294" Type="http://schemas.openxmlformats.org/officeDocument/2006/relationships/slideLayout" Target="../slideLayouts/slideLayout306.xml"/><Relationship Id="rId308" Type="http://schemas.openxmlformats.org/officeDocument/2006/relationships/slideLayout" Target="../slideLayouts/slideLayout320.xml"/><Relationship Id="rId515" Type="http://schemas.openxmlformats.org/officeDocument/2006/relationships/slideLayout" Target="../slideLayouts/slideLayout527.xml"/><Relationship Id="rId89" Type="http://schemas.openxmlformats.org/officeDocument/2006/relationships/slideLayout" Target="../slideLayouts/slideLayout101.xml"/><Relationship Id="rId154" Type="http://schemas.openxmlformats.org/officeDocument/2006/relationships/slideLayout" Target="../slideLayouts/slideLayout166.xml"/><Relationship Id="rId361" Type="http://schemas.openxmlformats.org/officeDocument/2006/relationships/slideLayout" Target="../slideLayouts/slideLayout373.xml"/><Relationship Id="rId599" Type="http://schemas.openxmlformats.org/officeDocument/2006/relationships/slideLayout" Target="../slideLayouts/slideLayout611.xml"/><Relationship Id="rId459" Type="http://schemas.openxmlformats.org/officeDocument/2006/relationships/slideLayout" Target="../slideLayouts/slideLayout471.xml"/><Relationship Id="rId16" Type="http://schemas.openxmlformats.org/officeDocument/2006/relationships/slideLayout" Target="../slideLayouts/slideLayout28.xml"/><Relationship Id="rId221" Type="http://schemas.openxmlformats.org/officeDocument/2006/relationships/slideLayout" Target="../slideLayouts/slideLayout233.xml"/><Relationship Id="rId319" Type="http://schemas.openxmlformats.org/officeDocument/2006/relationships/slideLayout" Target="../slideLayouts/slideLayout331.xml"/><Relationship Id="rId526" Type="http://schemas.openxmlformats.org/officeDocument/2006/relationships/slideLayout" Target="../slideLayouts/slideLayout538.xml"/><Relationship Id="rId165" Type="http://schemas.openxmlformats.org/officeDocument/2006/relationships/slideLayout" Target="../slideLayouts/slideLayout177.xml"/><Relationship Id="rId372" Type="http://schemas.openxmlformats.org/officeDocument/2006/relationships/slideLayout" Target="../slideLayouts/slideLayout38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3.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802.xml"/><Relationship Id="rId299" Type="http://schemas.openxmlformats.org/officeDocument/2006/relationships/slideLayout" Target="../slideLayouts/slideLayout984.xml"/><Relationship Id="rId21" Type="http://schemas.openxmlformats.org/officeDocument/2006/relationships/slideLayout" Target="../slideLayouts/slideLayout706.xml"/><Relationship Id="rId63" Type="http://schemas.openxmlformats.org/officeDocument/2006/relationships/slideLayout" Target="../slideLayouts/slideLayout748.xml"/><Relationship Id="rId159" Type="http://schemas.openxmlformats.org/officeDocument/2006/relationships/slideLayout" Target="../slideLayouts/slideLayout844.xml"/><Relationship Id="rId324" Type="http://schemas.openxmlformats.org/officeDocument/2006/relationships/slideLayout" Target="../slideLayouts/slideLayout1009.xml"/><Relationship Id="rId366" Type="http://schemas.openxmlformats.org/officeDocument/2006/relationships/slideLayout" Target="../slideLayouts/slideLayout1051.xml"/><Relationship Id="rId170" Type="http://schemas.openxmlformats.org/officeDocument/2006/relationships/slideLayout" Target="../slideLayouts/slideLayout855.xml"/><Relationship Id="rId226" Type="http://schemas.openxmlformats.org/officeDocument/2006/relationships/slideLayout" Target="../slideLayouts/slideLayout911.xml"/><Relationship Id="rId433" Type="http://schemas.openxmlformats.org/officeDocument/2006/relationships/slideLayout" Target="../slideLayouts/slideLayout1118.xml"/><Relationship Id="rId268" Type="http://schemas.openxmlformats.org/officeDocument/2006/relationships/slideLayout" Target="../slideLayouts/slideLayout953.xml"/><Relationship Id="rId475" Type="http://schemas.openxmlformats.org/officeDocument/2006/relationships/slideLayout" Target="../slideLayouts/slideLayout1160.xml"/><Relationship Id="rId32" Type="http://schemas.openxmlformats.org/officeDocument/2006/relationships/slideLayout" Target="../slideLayouts/slideLayout717.xml"/><Relationship Id="rId74" Type="http://schemas.openxmlformats.org/officeDocument/2006/relationships/slideLayout" Target="../slideLayouts/slideLayout759.xml"/><Relationship Id="rId128" Type="http://schemas.openxmlformats.org/officeDocument/2006/relationships/slideLayout" Target="../slideLayouts/slideLayout813.xml"/><Relationship Id="rId335" Type="http://schemas.openxmlformats.org/officeDocument/2006/relationships/slideLayout" Target="../slideLayouts/slideLayout1020.xml"/><Relationship Id="rId377" Type="http://schemas.openxmlformats.org/officeDocument/2006/relationships/slideLayout" Target="../slideLayouts/slideLayout1062.xml"/><Relationship Id="rId5" Type="http://schemas.openxmlformats.org/officeDocument/2006/relationships/slideLayout" Target="../slideLayouts/slideLayout690.xml"/><Relationship Id="rId181" Type="http://schemas.openxmlformats.org/officeDocument/2006/relationships/slideLayout" Target="../slideLayouts/slideLayout866.xml"/><Relationship Id="rId237" Type="http://schemas.openxmlformats.org/officeDocument/2006/relationships/slideLayout" Target="../slideLayouts/slideLayout922.xml"/><Relationship Id="rId402" Type="http://schemas.openxmlformats.org/officeDocument/2006/relationships/slideLayout" Target="../slideLayouts/slideLayout1087.xml"/><Relationship Id="rId279" Type="http://schemas.openxmlformats.org/officeDocument/2006/relationships/slideLayout" Target="../slideLayouts/slideLayout964.xml"/><Relationship Id="rId444" Type="http://schemas.openxmlformats.org/officeDocument/2006/relationships/slideLayout" Target="../slideLayouts/slideLayout1129.xml"/><Relationship Id="rId43" Type="http://schemas.openxmlformats.org/officeDocument/2006/relationships/slideLayout" Target="../slideLayouts/slideLayout728.xml"/><Relationship Id="rId139" Type="http://schemas.openxmlformats.org/officeDocument/2006/relationships/slideLayout" Target="../slideLayouts/slideLayout824.xml"/><Relationship Id="rId290" Type="http://schemas.openxmlformats.org/officeDocument/2006/relationships/slideLayout" Target="../slideLayouts/slideLayout975.xml"/><Relationship Id="rId304" Type="http://schemas.openxmlformats.org/officeDocument/2006/relationships/slideLayout" Target="../slideLayouts/slideLayout989.xml"/><Relationship Id="rId346" Type="http://schemas.openxmlformats.org/officeDocument/2006/relationships/slideLayout" Target="../slideLayouts/slideLayout1031.xml"/><Relationship Id="rId388" Type="http://schemas.openxmlformats.org/officeDocument/2006/relationships/slideLayout" Target="../slideLayouts/slideLayout1073.xml"/><Relationship Id="rId85" Type="http://schemas.openxmlformats.org/officeDocument/2006/relationships/slideLayout" Target="../slideLayouts/slideLayout770.xml"/><Relationship Id="rId150" Type="http://schemas.openxmlformats.org/officeDocument/2006/relationships/slideLayout" Target="../slideLayouts/slideLayout835.xml"/><Relationship Id="rId192" Type="http://schemas.openxmlformats.org/officeDocument/2006/relationships/slideLayout" Target="../slideLayouts/slideLayout877.xml"/><Relationship Id="rId206" Type="http://schemas.openxmlformats.org/officeDocument/2006/relationships/slideLayout" Target="../slideLayouts/slideLayout891.xml"/><Relationship Id="rId413" Type="http://schemas.openxmlformats.org/officeDocument/2006/relationships/slideLayout" Target="../slideLayouts/slideLayout1098.xml"/><Relationship Id="rId248" Type="http://schemas.openxmlformats.org/officeDocument/2006/relationships/slideLayout" Target="../slideLayouts/slideLayout933.xml"/><Relationship Id="rId455" Type="http://schemas.openxmlformats.org/officeDocument/2006/relationships/slideLayout" Target="../slideLayouts/slideLayout1140.xml"/><Relationship Id="rId12" Type="http://schemas.openxmlformats.org/officeDocument/2006/relationships/slideLayout" Target="../slideLayouts/slideLayout697.xml"/><Relationship Id="rId108" Type="http://schemas.openxmlformats.org/officeDocument/2006/relationships/slideLayout" Target="../slideLayouts/slideLayout793.xml"/><Relationship Id="rId315" Type="http://schemas.openxmlformats.org/officeDocument/2006/relationships/slideLayout" Target="../slideLayouts/slideLayout1000.xml"/><Relationship Id="rId357" Type="http://schemas.openxmlformats.org/officeDocument/2006/relationships/slideLayout" Target="../slideLayouts/slideLayout1042.xml"/><Relationship Id="rId54" Type="http://schemas.openxmlformats.org/officeDocument/2006/relationships/slideLayout" Target="../slideLayouts/slideLayout739.xml"/><Relationship Id="rId96" Type="http://schemas.openxmlformats.org/officeDocument/2006/relationships/slideLayout" Target="../slideLayouts/slideLayout781.xml"/><Relationship Id="rId161" Type="http://schemas.openxmlformats.org/officeDocument/2006/relationships/slideLayout" Target="../slideLayouts/slideLayout846.xml"/><Relationship Id="rId217" Type="http://schemas.openxmlformats.org/officeDocument/2006/relationships/slideLayout" Target="../slideLayouts/slideLayout902.xml"/><Relationship Id="rId399" Type="http://schemas.openxmlformats.org/officeDocument/2006/relationships/slideLayout" Target="../slideLayouts/slideLayout1084.xml"/><Relationship Id="rId259" Type="http://schemas.openxmlformats.org/officeDocument/2006/relationships/slideLayout" Target="../slideLayouts/slideLayout944.xml"/><Relationship Id="rId424" Type="http://schemas.openxmlformats.org/officeDocument/2006/relationships/slideLayout" Target="../slideLayouts/slideLayout1109.xml"/><Relationship Id="rId466" Type="http://schemas.openxmlformats.org/officeDocument/2006/relationships/slideLayout" Target="../slideLayouts/slideLayout1151.xml"/><Relationship Id="rId23" Type="http://schemas.openxmlformats.org/officeDocument/2006/relationships/slideLayout" Target="../slideLayouts/slideLayout708.xml"/><Relationship Id="rId119" Type="http://schemas.openxmlformats.org/officeDocument/2006/relationships/slideLayout" Target="../slideLayouts/slideLayout804.xml"/><Relationship Id="rId270" Type="http://schemas.openxmlformats.org/officeDocument/2006/relationships/slideLayout" Target="../slideLayouts/slideLayout955.xml"/><Relationship Id="rId326" Type="http://schemas.openxmlformats.org/officeDocument/2006/relationships/slideLayout" Target="../slideLayouts/slideLayout1011.xml"/><Relationship Id="rId65" Type="http://schemas.openxmlformats.org/officeDocument/2006/relationships/slideLayout" Target="../slideLayouts/slideLayout750.xml"/><Relationship Id="rId130" Type="http://schemas.openxmlformats.org/officeDocument/2006/relationships/slideLayout" Target="../slideLayouts/slideLayout815.xml"/><Relationship Id="rId368" Type="http://schemas.openxmlformats.org/officeDocument/2006/relationships/slideLayout" Target="../slideLayouts/slideLayout1053.xml"/><Relationship Id="rId172" Type="http://schemas.openxmlformats.org/officeDocument/2006/relationships/slideLayout" Target="../slideLayouts/slideLayout857.xml"/><Relationship Id="rId228" Type="http://schemas.openxmlformats.org/officeDocument/2006/relationships/slideLayout" Target="../slideLayouts/slideLayout913.xml"/><Relationship Id="rId435" Type="http://schemas.openxmlformats.org/officeDocument/2006/relationships/slideLayout" Target="../slideLayouts/slideLayout1120.xml"/><Relationship Id="rId477" Type="http://schemas.openxmlformats.org/officeDocument/2006/relationships/slideLayout" Target="../slideLayouts/slideLayout1162.xml"/><Relationship Id="rId281" Type="http://schemas.openxmlformats.org/officeDocument/2006/relationships/slideLayout" Target="../slideLayouts/slideLayout966.xml"/><Relationship Id="rId337" Type="http://schemas.openxmlformats.org/officeDocument/2006/relationships/slideLayout" Target="../slideLayouts/slideLayout1022.xml"/><Relationship Id="rId34" Type="http://schemas.openxmlformats.org/officeDocument/2006/relationships/slideLayout" Target="../slideLayouts/slideLayout719.xml"/><Relationship Id="rId76" Type="http://schemas.openxmlformats.org/officeDocument/2006/relationships/slideLayout" Target="../slideLayouts/slideLayout761.xml"/><Relationship Id="rId141" Type="http://schemas.openxmlformats.org/officeDocument/2006/relationships/slideLayout" Target="../slideLayouts/slideLayout826.xml"/><Relationship Id="rId379" Type="http://schemas.openxmlformats.org/officeDocument/2006/relationships/slideLayout" Target="../slideLayouts/slideLayout1064.xml"/><Relationship Id="rId7" Type="http://schemas.openxmlformats.org/officeDocument/2006/relationships/slideLayout" Target="../slideLayouts/slideLayout692.xml"/><Relationship Id="rId183" Type="http://schemas.openxmlformats.org/officeDocument/2006/relationships/slideLayout" Target="../slideLayouts/slideLayout868.xml"/><Relationship Id="rId239" Type="http://schemas.openxmlformats.org/officeDocument/2006/relationships/slideLayout" Target="../slideLayouts/slideLayout924.xml"/><Relationship Id="rId390" Type="http://schemas.openxmlformats.org/officeDocument/2006/relationships/slideLayout" Target="../slideLayouts/slideLayout1075.xml"/><Relationship Id="rId404" Type="http://schemas.openxmlformats.org/officeDocument/2006/relationships/slideLayout" Target="../slideLayouts/slideLayout1089.xml"/><Relationship Id="rId446" Type="http://schemas.openxmlformats.org/officeDocument/2006/relationships/slideLayout" Target="../slideLayouts/slideLayout1131.xml"/><Relationship Id="rId250" Type="http://schemas.openxmlformats.org/officeDocument/2006/relationships/slideLayout" Target="../slideLayouts/slideLayout935.xml"/><Relationship Id="rId292" Type="http://schemas.openxmlformats.org/officeDocument/2006/relationships/slideLayout" Target="../slideLayouts/slideLayout977.xml"/><Relationship Id="rId306" Type="http://schemas.openxmlformats.org/officeDocument/2006/relationships/slideLayout" Target="../slideLayouts/slideLayout991.xml"/><Relationship Id="rId45" Type="http://schemas.openxmlformats.org/officeDocument/2006/relationships/slideLayout" Target="../slideLayouts/slideLayout730.xml"/><Relationship Id="rId87" Type="http://schemas.openxmlformats.org/officeDocument/2006/relationships/slideLayout" Target="../slideLayouts/slideLayout772.xml"/><Relationship Id="rId110" Type="http://schemas.openxmlformats.org/officeDocument/2006/relationships/slideLayout" Target="../slideLayouts/slideLayout795.xml"/><Relationship Id="rId348" Type="http://schemas.openxmlformats.org/officeDocument/2006/relationships/slideLayout" Target="../slideLayouts/slideLayout1033.xml"/><Relationship Id="rId152" Type="http://schemas.openxmlformats.org/officeDocument/2006/relationships/slideLayout" Target="../slideLayouts/slideLayout837.xml"/><Relationship Id="rId194" Type="http://schemas.openxmlformats.org/officeDocument/2006/relationships/slideLayout" Target="../slideLayouts/slideLayout879.xml"/><Relationship Id="rId208" Type="http://schemas.openxmlformats.org/officeDocument/2006/relationships/slideLayout" Target="../slideLayouts/slideLayout893.xml"/><Relationship Id="rId415" Type="http://schemas.openxmlformats.org/officeDocument/2006/relationships/slideLayout" Target="../slideLayouts/slideLayout1100.xml"/><Relationship Id="rId457" Type="http://schemas.openxmlformats.org/officeDocument/2006/relationships/slideLayout" Target="../slideLayouts/slideLayout1142.xml"/><Relationship Id="rId261" Type="http://schemas.openxmlformats.org/officeDocument/2006/relationships/slideLayout" Target="../slideLayouts/slideLayout946.xml"/><Relationship Id="rId14" Type="http://schemas.openxmlformats.org/officeDocument/2006/relationships/slideLayout" Target="../slideLayouts/slideLayout699.xml"/><Relationship Id="rId56" Type="http://schemas.openxmlformats.org/officeDocument/2006/relationships/slideLayout" Target="../slideLayouts/slideLayout741.xml"/><Relationship Id="rId317" Type="http://schemas.openxmlformats.org/officeDocument/2006/relationships/slideLayout" Target="../slideLayouts/slideLayout1002.xml"/><Relationship Id="rId359" Type="http://schemas.openxmlformats.org/officeDocument/2006/relationships/slideLayout" Target="../slideLayouts/slideLayout1044.xml"/><Relationship Id="rId98" Type="http://schemas.openxmlformats.org/officeDocument/2006/relationships/slideLayout" Target="../slideLayouts/slideLayout783.xml"/><Relationship Id="rId121" Type="http://schemas.openxmlformats.org/officeDocument/2006/relationships/slideLayout" Target="../slideLayouts/slideLayout806.xml"/><Relationship Id="rId163" Type="http://schemas.openxmlformats.org/officeDocument/2006/relationships/slideLayout" Target="../slideLayouts/slideLayout848.xml"/><Relationship Id="rId219" Type="http://schemas.openxmlformats.org/officeDocument/2006/relationships/slideLayout" Target="../slideLayouts/slideLayout904.xml"/><Relationship Id="rId370" Type="http://schemas.openxmlformats.org/officeDocument/2006/relationships/slideLayout" Target="../slideLayouts/slideLayout1055.xml"/><Relationship Id="rId426" Type="http://schemas.openxmlformats.org/officeDocument/2006/relationships/slideLayout" Target="../slideLayouts/slideLayout1111.xml"/><Relationship Id="rId230" Type="http://schemas.openxmlformats.org/officeDocument/2006/relationships/slideLayout" Target="../slideLayouts/slideLayout915.xml"/><Relationship Id="rId468" Type="http://schemas.openxmlformats.org/officeDocument/2006/relationships/slideLayout" Target="../slideLayouts/slideLayout1153.xml"/><Relationship Id="rId25" Type="http://schemas.openxmlformats.org/officeDocument/2006/relationships/slideLayout" Target="../slideLayouts/slideLayout710.xml"/><Relationship Id="rId67" Type="http://schemas.openxmlformats.org/officeDocument/2006/relationships/slideLayout" Target="../slideLayouts/slideLayout752.xml"/><Relationship Id="rId272" Type="http://schemas.openxmlformats.org/officeDocument/2006/relationships/slideLayout" Target="../slideLayouts/slideLayout957.xml"/><Relationship Id="rId328" Type="http://schemas.openxmlformats.org/officeDocument/2006/relationships/slideLayout" Target="../slideLayouts/slideLayout1013.xml"/><Relationship Id="rId132" Type="http://schemas.openxmlformats.org/officeDocument/2006/relationships/slideLayout" Target="../slideLayouts/slideLayout817.xml"/><Relationship Id="rId174" Type="http://schemas.openxmlformats.org/officeDocument/2006/relationships/slideLayout" Target="../slideLayouts/slideLayout859.xml"/><Relationship Id="rId381" Type="http://schemas.openxmlformats.org/officeDocument/2006/relationships/slideLayout" Target="../slideLayouts/slideLayout1066.xml"/><Relationship Id="rId241" Type="http://schemas.openxmlformats.org/officeDocument/2006/relationships/slideLayout" Target="../slideLayouts/slideLayout926.xml"/><Relationship Id="rId437" Type="http://schemas.openxmlformats.org/officeDocument/2006/relationships/slideLayout" Target="../slideLayouts/slideLayout1122.xml"/><Relationship Id="rId479" Type="http://schemas.openxmlformats.org/officeDocument/2006/relationships/theme" Target="../theme/theme4.xml"/><Relationship Id="rId36" Type="http://schemas.openxmlformats.org/officeDocument/2006/relationships/slideLayout" Target="../slideLayouts/slideLayout721.xml"/><Relationship Id="rId283" Type="http://schemas.openxmlformats.org/officeDocument/2006/relationships/slideLayout" Target="../slideLayouts/slideLayout968.xml"/><Relationship Id="rId339" Type="http://schemas.openxmlformats.org/officeDocument/2006/relationships/slideLayout" Target="../slideLayouts/slideLayout1024.xml"/><Relationship Id="rId78" Type="http://schemas.openxmlformats.org/officeDocument/2006/relationships/slideLayout" Target="../slideLayouts/slideLayout763.xml"/><Relationship Id="rId101" Type="http://schemas.openxmlformats.org/officeDocument/2006/relationships/slideLayout" Target="../slideLayouts/slideLayout786.xml"/><Relationship Id="rId143" Type="http://schemas.openxmlformats.org/officeDocument/2006/relationships/slideLayout" Target="../slideLayouts/slideLayout828.xml"/><Relationship Id="rId185" Type="http://schemas.openxmlformats.org/officeDocument/2006/relationships/slideLayout" Target="../slideLayouts/slideLayout870.xml"/><Relationship Id="rId350" Type="http://schemas.openxmlformats.org/officeDocument/2006/relationships/slideLayout" Target="../slideLayouts/slideLayout1035.xml"/><Relationship Id="rId406" Type="http://schemas.openxmlformats.org/officeDocument/2006/relationships/slideLayout" Target="../slideLayouts/slideLayout1091.xml"/><Relationship Id="rId9" Type="http://schemas.openxmlformats.org/officeDocument/2006/relationships/slideLayout" Target="../slideLayouts/slideLayout694.xml"/><Relationship Id="rId210" Type="http://schemas.openxmlformats.org/officeDocument/2006/relationships/slideLayout" Target="../slideLayouts/slideLayout895.xml"/><Relationship Id="rId392" Type="http://schemas.openxmlformats.org/officeDocument/2006/relationships/slideLayout" Target="../slideLayouts/slideLayout1077.xml"/><Relationship Id="rId448" Type="http://schemas.openxmlformats.org/officeDocument/2006/relationships/slideLayout" Target="../slideLayouts/slideLayout1133.xml"/><Relationship Id="rId252" Type="http://schemas.openxmlformats.org/officeDocument/2006/relationships/slideLayout" Target="../slideLayouts/slideLayout937.xml"/><Relationship Id="rId294" Type="http://schemas.openxmlformats.org/officeDocument/2006/relationships/slideLayout" Target="../slideLayouts/slideLayout979.xml"/><Relationship Id="rId308" Type="http://schemas.openxmlformats.org/officeDocument/2006/relationships/slideLayout" Target="../slideLayouts/slideLayout993.xml"/><Relationship Id="rId47" Type="http://schemas.openxmlformats.org/officeDocument/2006/relationships/slideLayout" Target="../slideLayouts/slideLayout732.xml"/><Relationship Id="rId89" Type="http://schemas.openxmlformats.org/officeDocument/2006/relationships/slideLayout" Target="../slideLayouts/slideLayout774.xml"/><Relationship Id="rId112" Type="http://schemas.openxmlformats.org/officeDocument/2006/relationships/slideLayout" Target="../slideLayouts/slideLayout797.xml"/><Relationship Id="rId154" Type="http://schemas.openxmlformats.org/officeDocument/2006/relationships/slideLayout" Target="../slideLayouts/slideLayout839.xml"/><Relationship Id="rId361" Type="http://schemas.openxmlformats.org/officeDocument/2006/relationships/slideLayout" Target="../slideLayouts/slideLayout1046.xml"/><Relationship Id="rId196" Type="http://schemas.openxmlformats.org/officeDocument/2006/relationships/slideLayout" Target="../slideLayouts/slideLayout881.xml"/><Relationship Id="rId417" Type="http://schemas.openxmlformats.org/officeDocument/2006/relationships/slideLayout" Target="../slideLayouts/slideLayout1102.xml"/><Relationship Id="rId459" Type="http://schemas.openxmlformats.org/officeDocument/2006/relationships/slideLayout" Target="../slideLayouts/slideLayout1144.xml"/><Relationship Id="rId16" Type="http://schemas.openxmlformats.org/officeDocument/2006/relationships/slideLayout" Target="../slideLayouts/slideLayout701.xml"/><Relationship Id="rId221" Type="http://schemas.openxmlformats.org/officeDocument/2006/relationships/slideLayout" Target="../slideLayouts/slideLayout906.xml"/><Relationship Id="rId263" Type="http://schemas.openxmlformats.org/officeDocument/2006/relationships/slideLayout" Target="../slideLayouts/slideLayout948.xml"/><Relationship Id="rId319" Type="http://schemas.openxmlformats.org/officeDocument/2006/relationships/slideLayout" Target="../slideLayouts/slideLayout1004.xml"/><Relationship Id="rId470" Type="http://schemas.openxmlformats.org/officeDocument/2006/relationships/slideLayout" Target="../slideLayouts/slideLayout1155.xml"/><Relationship Id="rId58" Type="http://schemas.openxmlformats.org/officeDocument/2006/relationships/slideLayout" Target="../slideLayouts/slideLayout743.xml"/><Relationship Id="rId123" Type="http://schemas.openxmlformats.org/officeDocument/2006/relationships/slideLayout" Target="../slideLayouts/slideLayout808.xml"/><Relationship Id="rId330" Type="http://schemas.openxmlformats.org/officeDocument/2006/relationships/slideLayout" Target="../slideLayouts/slideLayout1015.xml"/><Relationship Id="rId165" Type="http://schemas.openxmlformats.org/officeDocument/2006/relationships/slideLayout" Target="../slideLayouts/slideLayout850.xml"/><Relationship Id="rId372" Type="http://schemas.openxmlformats.org/officeDocument/2006/relationships/slideLayout" Target="../slideLayouts/slideLayout1057.xml"/><Relationship Id="rId428" Type="http://schemas.openxmlformats.org/officeDocument/2006/relationships/slideLayout" Target="../slideLayouts/slideLayout1113.xml"/><Relationship Id="rId232" Type="http://schemas.openxmlformats.org/officeDocument/2006/relationships/slideLayout" Target="../slideLayouts/slideLayout917.xml"/><Relationship Id="rId274" Type="http://schemas.openxmlformats.org/officeDocument/2006/relationships/slideLayout" Target="../slideLayouts/slideLayout959.xml"/><Relationship Id="rId27" Type="http://schemas.openxmlformats.org/officeDocument/2006/relationships/slideLayout" Target="../slideLayouts/slideLayout712.xml"/><Relationship Id="rId69" Type="http://schemas.openxmlformats.org/officeDocument/2006/relationships/slideLayout" Target="../slideLayouts/slideLayout754.xml"/><Relationship Id="rId134" Type="http://schemas.openxmlformats.org/officeDocument/2006/relationships/slideLayout" Target="../slideLayouts/slideLayout819.xml"/><Relationship Id="rId80" Type="http://schemas.openxmlformats.org/officeDocument/2006/relationships/slideLayout" Target="../slideLayouts/slideLayout765.xml"/><Relationship Id="rId176" Type="http://schemas.openxmlformats.org/officeDocument/2006/relationships/slideLayout" Target="../slideLayouts/slideLayout861.xml"/><Relationship Id="rId341" Type="http://schemas.openxmlformats.org/officeDocument/2006/relationships/slideLayout" Target="../slideLayouts/slideLayout1026.xml"/><Relationship Id="rId383" Type="http://schemas.openxmlformats.org/officeDocument/2006/relationships/slideLayout" Target="../slideLayouts/slideLayout1068.xml"/><Relationship Id="rId439" Type="http://schemas.openxmlformats.org/officeDocument/2006/relationships/slideLayout" Target="../slideLayouts/slideLayout1124.xml"/><Relationship Id="rId201" Type="http://schemas.openxmlformats.org/officeDocument/2006/relationships/slideLayout" Target="../slideLayouts/slideLayout886.xml"/><Relationship Id="rId243" Type="http://schemas.openxmlformats.org/officeDocument/2006/relationships/slideLayout" Target="../slideLayouts/slideLayout928.xml"/><Relationship Id="rId285" Type="http://schemas.openxmlformats.org/officeDocument/2006/relationships/slideLayout" Target="../slideLayouts/slideLayout970.xml"/><Relationship Id="rId450" Type="http://schemas.openxmlformats.org/officeDocument/2006/relationships/slideLayout" Target="../slideLayouts/slideLayout1135.xml"/><Relationship Id="rId38" Type="http://schemas.openxmlformats.org/officeDocument/2006/relationships/slideLayout" Target="../slideLayouts/slideLayout723.xml"/><Relationship Id="rId103" Type="http://schemas.openxmlformats.org/officeDocument/2006/relationships/slideLayout" Target="../slideLayouts/slideLayout788.xml"/><Relationship Id="rId310" Type="http://schemas.openxmlformats.org/officeDocument/2006/relationships/slideLayout" Target="../slideLayouts/slideLayout995.xml"/><Relationship Id="rId91" Type="http://schemas.openxmlformats.org/officeDocument/2006/relationships/slideLayout" Target="../slideLayouts/slideLayout776.xml"/><Relationship Id="rId145" Type="http://schemas.openxmlformats.org/officeDocument/2006/relationships/slideLayout" Target="../slideLayouts/slideLayout830.xml"/><Relationship Id="rId187" Type="http://schemas.openxmlformats.org/officeDocument/2006/relationships/slideLayout" Target="../slideLayouts/slideLayout872.xml"/><Relationship Id="rId352" Type="http://schemas.openxmlformats.org/officeDocument/2006/relationships/slideLayout" Target="../slideLayouts/slideLayout1037.xml"/><Relationship Id="rId394" Type="http://schemas.openxmlformats.org/officeDocument/2006/relationships/slideLayout" Target="../slideLayouts/slideLayout1079.xml"/><Relationship Id="rId408" Type="http://schemas.openxmlformats.org/officeDocument/2006/relationships/slideLayout" Target="../slideLayouts/slideLayout1093.xml"/><Relationship Id="rId212" Type="http://schemas.openxmlformats.org/officeDocument/2006/relationships/slideLayout" Target="../slideLayouts/slideLayout897.xml"/><Relationship Id="rId254" Type="http://schemas.openxmlformats.org/officeDocument/2006/relationships/slideLayout" Target="../slideLayouts/slideLayout939.xml"/><Relationship Id="rId49" Type="http://schemas.openxmlformats.org/officeDocument/2006/relationships/slideLayout" Target="../slideLayouts/slideLayout734.xml"/><Relationship Id="rId114" Type="http://schemas.openxmlformats.org/officeDocument/2006/relationships/slideLayout" Target="../slideLayouts/slideLayout799.xml"/><Relationship Id="rId296" Type="http://schemas.openxmlformats.org/officeDocument/2006/relationships/slideLayout" Target="../slideLayouts/slideLayout981.xml"/><Relationship Id="rId461" Type="http://schemas.openxmlformats.org/officeDocument/2006/relationships/slideLayout" Target="../slideLayouts/slideLayout1146.xml"/><Relationship Id="rId60" Type="http://schemas.openxmlformats.org/officeDocument/2006/relationships/slideLayout" Target="../slideLayouts/slideLayout745.xml"/><Relationship Id="rId156" Type="http://schemas.openxmlformats.org/officeDocument/2006/relationships/slideLayout" Target="../slideLayouts/slideLayout841.xml"/><Relationship Id="rId198" Type="http://schemas.openxmlformats.org/officeDocument/2006/relationships/slideLayout" Target="../slideLayouts/slideLayout883.xml"/><Relationship Id="rId321" Type="http://schemas.openxmlformats.org/officeDocument/2006/relationships/slideLayout" Target="../slideLayouts/slideLayout1006.xml"/><Relationship Id="rId363" Type="http://schemas.openxmlformats.org/officeDocument/2006/relationships/slideLayout" Target="../slideLayouts/slideLayout1048.xml"/><Relationship Id="rId419" Type="http://schemas.openxmlformats.org/officeDocument/2006/relationships/slideLayout" Target="../slideLayouts/slideLayout1104.xml"/><Relationship Id="rId223" Type="http://schemas.openxmlformats.org/officeDocument/2006/relationships/slideLayout" Target="../slideLayouts/slideLayout908.xml"/><Relationship Id="rId430" Type="http://schemas.openxmlformats.org/officeDocument/2006/relationships/slideLayout" Target="../slideLayouts/slideLayout1115.xml"/><Relationship Id="rId18" Type="http://schemas.openxmlformats.org/officeDocument/2006/relationships/slideLayout" Target="../slideLayouts/slideLayout703.xml"/><Relationship Id="rId265" Type="http://schemas.openxmlformats.org/officeDocument/2006/relationships/slideLayout" Target="../slideLayouts/slideLayout950.xml"/><Relationship Id="rId472" Type="http://schemas.openxmlformats.org/officeDocument/2006/relationships/slideLayout" Target="../slideLayouts/slideLayout1157.xml"/><Relationship Id="rId125" Type="http://schemas.openxmlformats.org/officeDocument/2006/relationships/slideLayout" Target="../slideLayouts/slideLayout810.xml"/><Relationship Id="rId167" Type="http://schemas.openxmlformats.org/officeDocument/2006/relationships/slideLayout" Target="../slideLayouts/slideLayout852.xml"/><Relationship Id="rId332" Type="http://schemas.openxmlformats.org/officeDocument/2006/relationships/slideLayout" Target="../slideLayouts/slideLayout1017.xml"/><Relationship Id="rId374" Type="http://schemas.openxmlformats.org/officeDocument/2006/relationships/slideLayout" Target="../slideLayouts/slideLayout1059.xml"/><Relationship Id="rId71" Type="http://schemas.openxmlformats.org/officeDocument/2006/relationships/slideLayout" Target="../slideLayouts/slideLayout756.xml"/><Relationship Id="rId234" Type="http://schemas.openxmlformats.org/officeDocument/2006/relationships/slideLayout" Target="../slideLayouts/slideLayout919.xml"/><Relationship Id="rId2" Type="http://schemas.openxmlformats.org/officeDocument/2006/relationships/slideLayout" Target="../slideLayouts/slideLayout687.xml"/><Relationship Id="rId29" Type="http://schemas.openxmlformats.org/officeDocument/2006/relationships/slideLayout" Target="../slideLayouts/slideLayout714.xml"/><Relationship Id="rId276" Type="http://schemas.openxmlformats.org/officeDocument/2006/relationships/slideLayout" Target="../slideLayouts/slideLayout961.xml"/><Relationship Id="rId441" Type="http://schemas.openxmlformats.org/officeDocument/2006/relationships/slideLayout" Target="../slideLayouts/slideLayout1126.xml"/><Relationship Id="rId40" Type="http://schemas.openxmlformats.org/officeDocument/2006/relationships/slideLayout" Target="../slideLayouts/slideLayout725.xml"/><Relationship Id="rId136" Type="http://schemas.openxmlformats.org/officeDocument/2006/relationships/slideLayout" Target="../slideLayouts/slideLayout821.xml"/><Relationship Id="rId178" Type="http://schemas.openxmlformats.org/officeDocument/2006/relationships/slideLayout" Target="../slideLayouts/slideLayout863.xml"/><Relationship Id="rId301" Type="http://schemas.openxmlformats.org/officeDocument/2006/relationships/slideLayout" Target="../slideLayouts/slideLayout986.xml"/><Relationship Id="rId343" Type="http://schemas.openxmlformats.org/officeDocument/2006/relationships/slideLayout" Target="../slideLayouts/slideLayout1028.xml"/><Relationship Id="rId82" Type="http://schemas.openxmlformats.org/officeDocument/2006/relationships/slideLayout" Target="../slideLayouts/slideLayout767.xml"/><Relationship Id="rId203" Type="http://schemas.openxmlformats.org/officeDocument/2006/relationships/slideLayout" Target="../slideLayouts/slideLayout888.xml"/><Relationship Id="rId385" Type="http://schemas.openxmlformats.org/officeDocument/2006/relationships/slideLayout" Target="../slideLayouts/slideLayout1070.xml"/><Relationship Id="rId245" Type="http://schemas.openxmlformats.org/officeDocument/2006/relationships/slideLayout" Target="../slideLayouts/slideLayout930.xml"/><Relationship Id="rId287" Type="http://schemas.openxmlformats.org/officeDocument/2006/relationships/slideLayout" Target="../slideLayouts/slideLayout972.xml"/><Relationship Id="rId410" Type="http://schemas.openxmlformats.org/officeDocument/2006/relationships/slideLayout" Target="../slideLayouts/slideLayout1095.xml"/><Relationship Id="rId452" Type="http://schemas.openxmlformats.org/officeDocument/2006/relationships/slideLayout" Target="../slideLayouts/slideLayout1137.xml"/><Relationship Id="rId105" Type="http://schemas.openxmlformats.org/officeDocument/2006/relationships/slideLayout" Target="../slideLayouts/slideLayout790.xml"/><Relationship Id="rId147" Type="http://schemas.openxmlformats.org/officeDocument/2006/relationships/slideLayout" Target="../slideLayouts/slideLayout832.xml"/><Relationship Id="rId312" Type="http://schemas.openxmlformats.org/officeDocument/2006/relationships/slideLayout" Target="../slideLayouts/slideLayout997.xml"/><Relationship Id="rId354" Type="http://schemas.openxmlformats.org/officeDocument/2006/relationships/slideLayout" Target="../slideLayouts/slideLayout1039.xml"/><Relationship Id="rId51" Type="http://schemas.openxmlformats.org/officeDocument/2006/relationships/slideLayout" Target="../slideLayouts/slideLayout736.xml"/><Relationship Id="rId72" Type="http://schemas.openxmlformats.org/officeDocument/2006/relationships/slideLayout" Target="../slideLayouts/slideLayout757.xml"/><Relationship Id="rId93" Type="http://schemas.openxmlformats.org/officeDocument/2006/relationships/slideLayout" Target="../slideLayouts/slideLayout778.xml"/><Relationship Id="rId189" Type="http://schemas.openxmlformats.org/officeDocument/2006/relationships/slideLayout" Target="../slideLayouts/slideLayout874.xml"/><Relationship Id="rId375" Type="http://schemas.openxmlformats.org/officeDocument/2006/relationships/slideLayout" Target="../slideLayouts/slideLayout1060.xml"/><Relationship Id="rId396" Type="http://schemas.openxmlformats.org/officeDocument/2006/relationships/slideLayout" Target="../slideLayouts/slideLayout1081.xml"/><Relationship Id="rId3" Type="http://schemas.openxmlformats.org/officeDocument/2006/relationships/slideLayout" Target="../slideLayouts/slideLayout688.xml"/><Relationship Id="rId214" Type="http://schemas.openxmlformats.org/officeDocument/2006/relationships/slideLayout" Target="../slideLayouts/slideLayout899.xml"/><Relationship Id="rId235" Type="http://schemas.openxmlformats.org/officeDocument/2006/relationships/slideLayout" Target="../slideLayouts/slideLayout920.xml"/><Relationship Id="rId256" Type="http://schemas.openxmlformats.org/officeDocument/2006/relationships/slideLayout" Target="../slideLayouts/slideLayout941.xml"/><Relationship Id="rId277" Type="http://schemas.openxmlformats.org/officeDocument/2006/relationships/slideLayout" Target="../slideLayouts/slideLayout962.xml"/><Relationship Id="rId298" Type="http://schemas.openxmlformats.org/officeDocument/2006/relationships/slideLayout" Target="../slideLayouts/slideLayout983.xml"/><Relationship Id="rId400" Type="http://schemas.openxmlformats.org/officeDocument/2006/relationships/slideLayout" Target="../slideLayouts/slideLayout1085.xml"/><Relationship Id="rId421" Type="http://schemas.openxmlformats.org/officeDocument/2006/relationships/slideLayout" Target="../slideLayouts/slideLayout1106.xml"/><Relationship Id="rId442" Type="http://schemas.openxmlformats.org/officeDocument/2006/relationships/slideLayout" Target="../slideLayouts/slideLayout1127.xml"/><Relationship Id="rId463" Type="http://schemas.openxmlformats.org/officeDocument/2006/relationships/slideLayout" Target="../slideLayouts/slideLayout1148.xml"/><Relationship Id="rId116" Type="http://schemas.openxmlformats.org/officeDocument/2006/relationships/slideLayout" Target="../slideLayouts/slideLayout801.xml"/><Relationship Id="rId137" Type="http://schemas.openxmlformats.org/officeDocument/2006/relationships/slideLayout" Target="../slideLayouts/slideLayout822.xml"/><Relationship Id="rId158" Type="http://schemas.openxmlformats.org/officeDocument/2006/relationships/slideLayout" Target="../slideLayouts/slideLayout843.xml"/><Relationship Id="rId302" Type="http://schemas.openxmlformats.org/officeDocument/2006/relationships/slideLayout" Target="../slideLayouts/slideLayout987.xml"/><Relationship Id="rId323" Type="http://schemas.openxmlformats.org/officeDocument/2006/relationships/slideLayout" Target="../slideLayouts/slideLayout1008.xml"/><Relationship Id="rId344" Type="http://schemas.openxmlformats.org/officeDocument/2006/relationships/slideLayout" Target="../slideLayouts/slideLayout1029.xml"/><Relationship Id="rId20" Type="http://schemas.openxmlformats.org/officeDocument/2006/relationships/slideLayout" Target="../slideLayouts/slideLayout705.xml"/><Relationship Id="rId41" Type="http://schemas.openxmlformats.org/officeDocument/2006/relationships/slideLayout" Target="../slideLayouts/slideLayout726.xml"/><Relationship Id="rId62" Type="http://schemas.openxmlformats.org/officeDocument/2006/relationships/slideLayout" Target="../slideLayouts/slideLayout747.xml"/><Relationship Id="rId83" Type="http://schemas.openxmlformats.org/officeDocument/2006/relationships/slideLayout" Target="../slideLayouts/slideLayout768.xml"/><Relationship Id="rId179" Type="http://schemas.openxmlformats.org/officeDocument/2006/relationships/slideLayout" Target="../slideLayouts/slideLayout864.xml"/><Relationship Id="rId365" Type="http://schemas.openxmlformats.org/officeDocument/2006/relationships/slideLayout" Target="../slideLayouts/slideLayout1050.xml"/><Relationship Id="rId386" Type="http://schemas.openxmlformats.org/officeDocument/2006/relationships/slideLayout" Target="../slideLayouts/slideLayout1071.xml"/><Relationship Id="rId190" Type="http://schemas.openxmlformats.org/officeDocument/2006/relationships/slideLayout" Target="../slideLayouts/slideLayout875.xml"/><Relationship Id="rId204" Type="http://schemas.openxmlformats.org/officeDocument/2006/relationships/slideLayout" Target="../slideLayouts/slideLayout889.xml"/><Relationship Id="rId225" Type="http://schemas.openxmlformats.org/officeDocument/2006/relationships/slideLayout" Target="../slideLayouts/slideLayout910.xml"/><Relationship Id="rId246" Type="http://schemas.openxmlformats.org/officeDocument/2006/relationships/slideLayout" Target="../slideLayouts/slideLayout931.xml"/><Relationship Id="rId267" Type="http://schemas.openxmlformats.org/officeDocument/2006/relationships/slideLayout" Target="../slideLayouts/slideLayout952.xml"/><Relationship Id="rId288" Type="http://schemas.openxmlformats.org/officeDocument/2006/relationships/slideLayout" Target="../slideLayouts/slideLayout973.xml"/><Relationship Id="rId411" Type="http://schemas.openxmlformats.org/officeDocument/2006/relationships/slideLayout" Target="../slideLayouts/slideLayout1096.xml"/><Relationship Id="rId432" Type="http://schemas.openxmlformats.org/officeDocument/2006/relationships/slideLayout" Target="../slideLayouts/slideLayout1117.xml"/><Relationship Id="rId453" Type="http://schemas.openxmlformats.org/officeDocument/2006/relationships/slideLayout" Target="../slideLayouts/slideLayout1138.xml"/><Relationship Id="rId474" Type="http://schemas.openxmlformats.org/officeDocument/2006/relationships/slideLayout" Target="../slideLayouts/slideLayout1159.xml"/><Relationship Id="rId106" Type="http://schemas.openxmlformats.org/officeDocument/2006/relationships/slideLayout" Target="../slideLayouts/slideLayout791.xml"/><Relationship Id="rId127" Type="http://schemas.openxmlformats.org/officeDocument/2006/relationships/slideLayout" Target="../slideLayouts/slideLayout812.xml"/><Relationship Id="rId313" Type="http://schemas.openxmlformats.org/officeDocument/2006/relationships/slideLayout" Target="../slideLayouts/slideLayout998.xml"/><Relationship Id="rId10" Type="http://schemas.openxmlformats.org/officeDocument/2006/relationships/slideLayout" Target="../slideLayouts/slideLayout695.xml"/><Relationship Id="rId31" Type="http://schemas.openxmlformats.org/officeDocument/2006/relationships/slideLayout" Target="../slideLayouts/slideLayout716.xml"/><Relationship Id="rId52" Type="http://schemas.openxmlformats.org/officeDocument/2006/relationships/slideLayout" Target="../slideLayouts/slideLayout737.xml"/><Relationship Id="rId73" Type="http://schemas.openxmlformats.org/officeDocument/2006/relationships/slideLayout" Target="../slideLayouts/slideLayout758.xml"/><Relationship Id="rId94" Type="http://schemas.openxmlformats.org/officeDocument/2006/relationships/slideLayout" Target="../slideLayouts/slideLayout779.xml"/><Relationship Id="rId148" Type="http://schemas.openxmlformats.org/officeDocument/2006/relationships/slideLayout" Target="../slideLayouts/slideLayout833.xml"/><Relationship Id="rId169" Type="http://schemas.openxmlformats.org/officeDocument/2006/relationships/slideLayout" Target="../slideLayouts/slideLayout854.xml"/><Relationship Id="rId334" Type="http://schemas.openxmlformats.org/officeDocument/2006/relationships/slideLayout" Target="../slideLayouts/slideLayout1019.xml"/><Relationship Id="rId355" Type="http://schemas.openxmlformats.org/officeDocument/2006/relationships/slideLayout" Target="../slideLayouts/slideLayout1040.xml"/><Relationship Id="rId376" Type="http://schemas.openxmlformats.org/officeDocument/2006/relationships/slideLayout" Target="../slideLayouts/slideLayout1061.xml"/><Relationship Id="rId397" Type="http://schemas.openxmlformats.org/officeDocument/2006/relationships/slideLayout" Target="../slideLayouts/slideLayout1082.xml"/><Relationship Id="rId4" Type="http://schemas.openxmlformats.org/officeDocument/2006/relationships/slideLayout" Target="../slideLayouts/slideLayout689.xml"/><Relationship Id="rId180" Type="http://schemas.openxmlformats.org/officeDocument/2006/relationships/slideLayout" Target="../slideLayouts/slideLayout865.xml"/><Relationship Id="rId215" Type="http://schemas.openxmlformats.org/officeDocument/2006/relationships/slideLayout" Target="../slideLayouts/slideLayout900.xml"/><Relationship Id="rId236" Type="http://schemas.openxmlformats.org/officeDocument/2006/relationships/slideLayout" Target="../slideLayouts/slideLayout921.xml"/><Relationship Id="rId257" Type="http://schemas.openxmlformats.org/officeDocument/2006/relationships/slideLayout" Target="../slideLayouts/slideLayout942.xml"/><Relationship Id="rId278" Type="http://schemas.openxmlformats.org/officeDocument/2006/relationships/slideLayout" Target="../slideLayouts/slideLayout963.xml"/><Relationship Id="rId401" Type="http://schemas.openxmlformats.org/officeDocument/2006/relationships/slideLayout" Target="../slideLayouts/slideLayout1086.xml"/><Relationship Id="rId422" Type="http://schemas.openxmlformats.org/officeDocument/2006/relationships/slideLayout" Target="../slideLayouts/slideLayout1107.xml"/><Relationship Id="rId443" Type="http://schemas.openxmlformats.org/officeDocument/2006/relationships/slideLayout" Target="../slideLayouts/slideLayout1128.xml"/><Relationship Id="rId464" Type="http://schemas.openxmlformats.org/officeDocument/2006/relationships/slideLayout" Target="../slideLayouts/slideLayout1149.xml"/><Relationship Id="rId303" Type="http://schemas.openxmlformats.org/officeDocument/2006/relationships/slideLayout" Target="../slideLayouts/slideLayout988.xml"/><Relationship Id="rId42" Type="http://schemas.openxmlformats.org/officeDocument/2006/relationships/slideLayout" Target="../slideLayouts/slideLayout727.xml"/><Relationship Id="rId84" Type="http://schemas.openxmlformats.org/officeDocument/2006/relationships/slideLayout" Target="../slideLayouts/slideLayout769.xml"/><Relationship Id="rId138" Type="http://schemas.openxmlformats.org/officeDocument/2006/relationships/slideLayout" Target="../slideLayouts/slideLayout823.xml"/><Relationship Id="rId345" Type="http://schemas.openxmlformats.org/officeDocument/2006/relationships/slideLayout" Target="../slideLayouts/slideLayout1030.xml"/><Relationship Id="rId387" Type="http://schemas.openxmlformats.org/officeDocument/2006/relationships/slideLayout" Target="../slideLayouts/slideLayout1072.xml"/><Relationship Id="rId191" Type="http://schemas.openxmlformats.org/officeDocument/2006/relationships/slideLayout" Target="../slideLayouts/slideLayout876.xml"/><Relationship Id="rId205" Type="http://schemas.openxmlformats.org/officeDocument/2006/relationships/slideLayout" Target="../slideLayouts/slideLayout890.xml"/><Relationship Id="rId247" Type="http://schemas.openxmlformats.org/officeDocument/2006/relationships/slideLayout" Target="../slideLayouts/slideLayout932.xml"/><Relationship Id="rId412" Type="http://schemas.openxmlformats.org/officeDocument/2006/relationships/slideLayout" Target="../slideLayouts/slideLayout1097.xml"/><Relationship Id="rId107" Type="http://schemas.openxmlformats.org/officeDocument/2006/relationships/slideLayout" Target="../slideLayouts/slideLayout792.xml"/><Relationship Id="rId289" Type="http://schemas.openxmlformats.org/officeDocument/2006/relationships/slideLayout" Target="../slideLayouts/slideLayout974.xml"/><Relationship Id="rId454" Type="http://schemas.openxmlformats.org/officeDocument/2006/relationships/slideLayout" Target="../slideLayouts/slideLayout1139.xml"/><Relationship Id="rId11" Type="http://schemas.openxmlformats.org/officeDocument/2006/relationships/slideLayout" Target="../slideLayouts/slideLayout696.xml"/><Relationship Id="rId53" Type="http://schemas.openxmlformats.org/officeDocument/2006/relationships/slideLayout" Target="../slideLayouts/slideLayout738.xml"/><Relationship Id="rId149" Type="http://schemas.openxmlformats.org/officeDocument/2006/relationships/slideLayout" Target="../slideLayouts/slideLayout834.xml"/><Relationship Id="rId314" Type="http://schemas.openxmlformats.org/officeDocument/2006/relationships/slideLayout" Target="../slideLayouts/slideLayout999.xml"/><Relationship Id="rId356" Type="http://schemas.openxmlformats.org/officeDocument/2006/relationships/slideLayout" Target="../slideLayouts/slideLayout1041.xml"/><Relationship Id="rId398" Type="http://schemas.openxmlformats.org/officeDocument/2006/relationships/slideLayout" Target="../slideLayouts/slideLayout1083.xml"/><Relationship Id="rId95" Type="http://schemas.openxmlformats.org/officeDocument/2006/relationships/slideLayout" Target="../slideLayouts/slideLayout780.xml"/><Relationship Id="rId160" Type="http://schemas.openxmlformats.org/officeDocument/2006/relationships/slideLayout" Target="../slideLayouts/slideLayout845.xml"/><Relationship Id="rId216" Type="http://schemas.openxmlformats.org/officeDocument/2006/relationships/slideLayout" Target="../slideLayouts/slideLayout901.xml"/><Relationship Id="rId423" Type="http://schemas.openxmlformats.org/officeDocument/2006/relationships/slideLayout" Target="../slideLayouts/slideLayout1108.xml"/><Relationship Id="rId258" Type="http://schemas.openxmlformats.org/officeDocument/2006/relationships/slideLayout" Target="../slideLayouts/slideLayout943.xml"/><Relationship Id="rId465" Type="http://schemas.openxmlformats.org/officeDocument/2006/relationships/slideLayout" Target="../slideLayouts/slideLayout1150.xml"/><Relationship Id="rId22" Type="http://schemas.openxmlformats.org/officeDocument/2006/relationships/slideLayout" Target="../slideLayouts/slideLayout707.xml"/><Relationship Id="rId64" Type="http://schemas.openxmlformats.org/officeDocument/2006/relationships/slideLayout" Target="../slideLayouts/slideLayout749.xml"/><Relationship Id="rId118" Type="http://schemas.openxmlformats.org/officeDocument/2006/relationships/slideLayout" Target="../slideLayouts/slideLayout803.xml"/><Relationship Id="rId325" Type="http://schemas.openxmlformats.org/officeDocument/2006/relationships/slideLayout" Target="../slideLayouts/slideLayout1010.xml"/><Relationship Id="rId367" Type="http://schemas.openxmlformats.org/officeDocument/2006/relationships/slideLayout" Target="../slideLayouts/slideLayout1052.xml"/><Relationship Id="rId171" Type="http://schemas.openxmlformats.org/officeDocument/2006/relationships/slideLayout" Target="../slideLayouts/slideLayout856.xml"/><Relationship Id="rId227" Type="http://schemas.openxmlformats.org/officeDocument/2006/relationships/slideLayout" Target="../slideLayouts/slideLayout912.xml"/><Relationship Id="rId269" Type="http://schemas.openxmlformats.org/officeDocument/2006/relationships/slideLayout" Target="../slideLayouts/slideLayout954.xml"/><Relationship Id="rId434" Type="http://schemas.openxmlformats.org/officeDocument/2006/relationships/slideLayout" Target="../slideLayouts/slideLayout1119.xml"/><Relationship Id="rId476" Type="http://schemas.openxmlformats.org/officeDocument/2006/relationships/slideLayout" Target="../slideLayouts/slideLayout1161.xml"/><Relationship Id="rId33" Type="http://schemas.openxmlformats.org/officeDocument/2006/relationships/slideLayout" Target="../slideLayouts/slideLayout718.xml"/><Relationship Id="rId129" Type="http://schemas.openxmlformats.org/officeDocument/2006/relationships/slideLayout" Target="../slideLayouts/slideLayout814.xml"/><Relationship Id="rId280" Type="http://schemas.openxmlformats.org/officeDocument/2006/relationships/slideLayout" Target="../slideLayouts/slideLayout965.xml"/><Relationship Id="rId336" Type="http://schemas.openxmlformats.org/officeDocument/2006/relationships/slideLayout" Target="../slideLayouts/slideLayout1021.xml"/><Relationship Id="rId75" Type="http://schemas.openxmlformats.org/officeDocument/2006/relationships/slideLayout" Target="../slideLayouts/slideLayout760.xml"/><Relationship Id="rId140" Type="http://schemas.openxmlformats.org/officeDocument/2006/relationships/slideLayout" Target="../slideLayouts/slideLayout825.xml"/><Relationship Id="rId182" Type="http://schemas.openxmlformats.org/officeDocument/2006/relationships/slideLayout" Target="../slideLayouts/slideLayout867.xml"/><Relationship Id="rId378" Type="http://schemas.openxmlformats.org/officeDocument/2006/relationships/slideLayout" Target="../slideLayouts/slideLayout1063.xml"/><Relationship Id="rId403" Type="http://schemas.openxmlformats.org/officeDocument/2006/relationships/slideLayout" Target="../slideLayouts/slideLayout1088.xml"/><Relationship Id="rId6" Type="http://schemas.openxmlformats.org/officeDocument/2006/relationships/slideLayout" Target="../slideLayouts/slideLayout691.xml"/><Relationship Id="rId238" Type="http://schemas.openxmlformats.org/officeDocument/2006/relationships/slideLayout" Target="../slideLayouts/slideLayout923.xml"/><Relationship Id="rId445" Type="http://schemas.openxmlformats.org/officeDocument/2006/relationships/slideLayout" Target="../slideLayouts/slideLayout1130.xml"/><Relationship Id="rId291" Type="http://schemas.openxmlformats.org/officeDocument/2006/relationships/slideLayout" Target="../slideLayouts/slideLayout976.xml"/><Relationship Id="rId305" Type="http://schemas.openxmlformats.org/officeDocument/2006/relationships/slideLayout" Target="../slideLayouts/slideLayout990.xml"/><Relationship Id="rId347" Type="http://schemas.openxmlformats.org/officeDocument/2006/relationships/slideLayout" Target="../slideLayouts/slideLayout1032.xml"/><Relationship Id="rId44" Type="http://schemas.openxmlformats.org/officeDocument/2006/relationships/slideLayout" Target="../slideLayouts/slideLayout729.xml"/><Relationship Id="rId86" Type="http://schemas.openxmlformats.org/officeDocument/2006/relationships/slideLayout" Target="../slideLayouts/slideLayout771.xml"/><Relationship Id="rId151" Type="http://schemas.openxmlformats.org/officeDocument/2006/relationships/slideLayout" Target="../slideLayouts/slideLayout836.xml"/><Relationship Id="rId389" Type="http://schemas.openxmlformats.org/officeDocument/2006/relationships/slideLayout" Target="../slideLayouts/slideLayout1074.xml"/><Relationship Id="rId193" Type="http://schemas.openxmlformats.org/officeDocument/2006/relationships/slideLayout" Target="../slideLayouts/slideLayout878.xml"/><Relationship Id="rId207" Type="http://schemas.openxmlformats.org/officeDocument/2006/relationships/slideLayout" Target="../slideLayouts/slideLayout892.xml"/><Relationship Id="rId249" Type="http://schemas.openxmlformats.org/officeDocument/2006/relationships/slideLayout" Target="../slideLayouts/slideLayout934.xml"/><Relationship Id="rId414" Type="http://schemas.openxmlformats.org/officeDocument/2006/relationships/slideLayout" Target="../slideLayouts/slideLayout1099.xml"/><Relationship Id="rId456" Type="http://schemas.openxmlformats.org/officeDocument/2006/relationships/slideLayout" Target="../slideLayouts/slideLayout1141.xml"/><Relationship Id="rId13" Type="http://schemas.openxmlformats.org/officeDocument/2006/relationships/slideLayout" Target="../slideLayouts/slideLayout698.xml"/><Relationship Id="rId109" Type="http://schemas.openxmlformats.org/officeDocument/2006/relationships/slideLayout" Target="../slideLayouts/slideLayout794.xml"/><Relationship Id="rId260" Type="http://schemas.openxmlformats.org/officeDocument/2006/relationships/slideLayout" Target="../slideLayouts/slideLayout945.xml"/><Relationship Id="rId316" Type="http://schemas.openxmlformats.org/officeDocument/2006/relationships/slideLayout" Target="../slideLayouts/slideLayout1001.xml"/><Relationship Id="rId55" Type="http://schemas.openxmlformats.org/officeDocument/2006/relationships/slideLayout" Target="../slideLayouts/slideLayout740.xml"/><Relationship Id="rId97" Type="http://schemas.openxmlformats.org/officeDocument/2006/relationships/slideLayout" Target="../slideLayouts/slideLayout782.xml"/><Relationship Id="rId120" Type="http://schemas.openxmlformats.org/officeDocument/2006/relationships/slideLayout" Target="../slideLayouts/slideLayout805.xml"/><Relationship Id="rId358" Type="http://schemas.openxmlformats.org/officeDocument/2006/relationships/slideLayout" Target="../slideLayouts/slideLayout1043.xml"/><Relationship Id="rId162" Type="http://schemas.openxmlformats.org/officeDocument/2006/relationships/slideLayout" Target="../slideLayouts/slideLayout847.xml"/><Relationship Id="rId218" Type="http://schemas.openxmlformats.org/officeDocument/2006/relationships/slideLayout" Target="../slideLayouts/slideLayout903.xml"/><Relationship Id="rId425" Type="http://schemas.openxmlformats.org/officeDocument/2006/relationships/slideLayout" Target="../slideLayouts/slideLayout1110.xml"/><Relationship Id="rId467" Type="http://schemas.openxmlformats.org/officeDocument/2006/relationships/slideLayout" Target="../slideLayouts/slideLayout1152.xml"/><Relationship Id="rId271" Type="http://schemas.openxmlformats.org/officeDocument/2006/relationships/slideLayout" Target="../slideLayouts/slideLayout956.xml"/><Relationship Id="rId24" Type="http://schemas.openxmlformats.org/officeDocument/2006/relationships/slideLayout" Target="../slideLayouts/slideLayout709.xml"/><Relationship Id="rId66" Type="http://schemas.openxmlformats.org/officeDocument/2006/relationships/slideLayout" Target="../slideLayouts/slideLayout751.xml"/><Relationship Id="rId131" Type="http://schemas.openxmlformats.org/officeDocument/2006/relationships/slideLayout" Target="../slideLayouts/slideLayout816.xml"/><Relationship Id="rId327" Type="http://schemas.openxmlformats.org/officeDocument/2006/relationships/slideLayout" Target="../slideLayouts/slideLayout1012.xml"/><Relationship Id="rId369" Type="http://schemas.openxmlformats.org/officeDocument/2006/relationships/slideLayout" Target="../slideLayouts/slideLayout1054.xml"/><Relationship Id="rId173" Type="http://schemas.openxmlformats.org/officeDocument/2006/relationships/slideLayout" Target="../slideLayouts/slideLayout858.xml"/><Relationship Id="rId229" Type="http://schemas.openxmlformats.org/officeDocument/2006/relationships/slideLayout" Target="../slideLayouts/slideLayout914.xml"/><Relationship Id="rId380" Type="http://schemas.openxmlformats.org/officeDocument/2006/relationships/slideLayout" Target="../slideLayouts/slideLayout1065.xml"/><Relationship Id="rId436" Type="http://schemas.openxmlformats.org/officeDocument/2006/relationships/slideLayout" Target="../slideLayouts/slideLayout1121.xml"/><Relationship Id="rId240" Type="http://schemas.openxmlformats.org/officeDocument/2006/relationships/slideLayout" Target="../slideLayouts/slideLayout925.xml"/><Relationship Id="rId478" Type="http://schemas.openxmlformats.org/officeDocument/2006/relationships/slideLayout" Target="../slideLayouts/slideLayout1163.xml"/><Relationship Id="rId35" Type="http://schemas.openxmlformats.org/officeDocument/2006/relationships/slideLayout" Target="../slideLayouts/slideLayout720.xml"/><Relationship Id="rId77" Type="http://schemas.openxmlformats.org/officeDocument/2006/relationships/slideLayout" Target="../slideLayouts/slideLayout762.xml"/><Relationship Id="rId100" Type="http://schemas.openxmlformats.org/officeDocument/2006/relationships/slideLayout" Target="../slideLayouts/slideLayout785.xml"/><Relationship Id="rId282" Type="http://schemas.openxmlformats.org/officeDocument/2006/relationships/slideLayout" Target="../slideLayouts/slideLayout967.xml"/><Relationship Id="rId338" Type="http://schemas.openxmlformats.org/officeDocument/2006/relationships/slideLayout" Target="../slideLayouts/slideLayout1023.xml"/><Relationship Id="rId8" Type="http://schemas.openxmlformats.org/officeDocument/2006/relationships/slideLayout" Target="../slideLayouts/slideLayout693.xml"/><Relationship Id="rId142" Type="http://schemas.openxmlformats.org/officeDocument/2006/relationships/slideLayout" Target="../slideLayouts/slideLayout827.xml"/><Relationship Id="rId184" Type="http://schemas.openxmlformats.org/officeDocument/2006/relationships/slideLayout" Target="../slideLayouts/slideLayout869.xml"/><Relationship Id="rId391" Type="http://schemas.openxmlformats.org/officeDocument/2006/relationships/slideLayout" Target="../slideLayouts/slideLayout1076.xml"/><Relationship Id="rId405" Type="http://schemas.openxmlformats.org/officeDocument/2006/relationships/slideLayout" Target="../slideLayouts/slideLayout1090.xml"/><Relationship Id="rId447" Type="http://schemas.openxmlformats.org/officeDocument/2006/relationships/slideLayout" Target="../slideLayouts/slideLayout1132.xml"/><Relationship Id="rId251" Type="http://schemas.openxmlformats.org/officeDocument/2006/relationships/slideLayout" Target="../slideLayouts/slideLayout936.xml"/><Relationship Id="rId46" Type="http://schemas.openxmlformats.org/officeDocument/2006/relationships/slideLayout" Target="../slideLayouts/slideLayout731.xml"/><Relationship Id="rId293" Type="http://schemas.openxmlformats.org/officeDocument/2006/relationships/slideLayout" Target="../slideLayouts/slideLayout978.xml"/><Relationship Id="rId307" Type="http://schemas.openxmlformats.org/officeDocument/2006/relationships/slideLayout" Target="../slideLayouts/slideLayout992.xml"/><Relationship Id="rId349" Type="http://schemas.openxmlformats.org/officeDocument/2006/relationships/slideLayout" Target="../slideLayouts/slideLayout1034.xml"/><Relationship Id="rId88" Type="http://schemas.openxmlformats.org/officeDocument/2006/relationships/slideLayout" Target="../slideLayouts/slideLayout773.xml"/><Relationship Id="rId111" Type="http://schemas.openxmlformats.org/officeDocument/2006/relationships/slideLayout" Target="../slideLayouts/slideLayout796.xml"/><Relationship Id="rId153" Type="http://schemas.openxmlformats.org/officeDocument/2006/relationships/slideLayout" Target="../slideLayouts/slideLayout838.xml"/><Relationship Id="rId195" Type="http://schemas.openxmlformats.org/officeDocument/2006/relationships/slideLayout" Target="../slideLayouts/slideLayout880.xml"/><Relationship Id="rId209" Type="http://schemas.openxmlformats.org/officeDocument/2006/relationships/slideLayout" Target="../slideLayouts/slideLayout894.xml"/><Relationship Id="rId360" Type="http://schemas.openxmlformats.org/officeDocument/2006/relationships/slideLayout" Target="../slideLayouts/slideLayout1045.xml"/><Relationship Id="rId416" Type="http://schemas.openxmlformats.org/officeDocument/2006/relationships/slideLayout" Target="../slideLayouts/slideLayout1101.xml"/><Relationship Id="rId220" Type="http://schemas.openxmlformats.org/officeDocument/2006/relationships/slideLayout" Target="../slideLayouts/slideLayout905.xml"/><Relationship Id="rId458" Type="http://schemas.openxmlformats.org/officeDocument/2006/relationships/slideLayout" Target="../slideLayouts/slideLayout1143.xml"/><Relationship Id="rId15" Type="http://schemas.openxmlformats.org/officeDocument/2006/relationships/slideLayout" Target="../slideLayouts/slideLayout700.xml"/><Relationship Id="rId57" Type="http://schemas.openxmlformats.org/officeDocument/2006/relationships/slideLayout" Target="../slideLayouts/slideLayout742.xml"/><Relationship Id="rId262" Type="http://schemas.openxmlformats.org/officeDocument/2006/relationships/slideLayout" Target="../slideLayouts/slideLayout947.xml"/><Relationship Id="rId318" Type="http://schemas.openxmlformats.org/officeDocument/2006/relationships/slideLayout" Target="../slideLayouts/slideLayout1003.xml"/><Relationship Id="rId99" Type="http://schemas.openxmlformats.org/officeDocument/2006/relationships/slideLayout" Target="../slideLayouts/slideLayout784.xml"/><Relationship Id="rId122" Type="http://schemas.openxmlformats.org/officeDocument/2006/relationships/slideLayout" Target="../slideLayouts/slideLayout807.xml"/><Relationship Id="rId164" Type="http://schemas.openxmlformats.org/officeDocument/2006/relationships/slideLayout" Target="../slideLayouts/slideLayout849.xml"/><Relationship Id="rId371" Type="http://schemas.openxmlformats.org/officeDocument/2006/relationships/slideLayout" Target="../slideLayouts/slideLayout1056.xml"/><Relationship Id="rId427" Type="http://schemas.openxmlformats.org/officeDocument/2006/relationships/slideLayout" Target="../slideLayouts/slideLayout1112.xml"/><Relationship Id="rId469" Type="http://schemas.openxmlformats.org/officeDocument/2006/relationships/slideLayout" Target="../slideLayouts/slideLayout1154.xml"/><Relationship Id="rId26" Type="http://schemas.openxmlformats.org/officeDocument/2006/relationships/slideLayout" Target="../slideLayouts/slideLayout711.xml"/><Relationship Id="rId231" Type="http://schemas.openxmlformats.org/officeDocument/2006/relationships/slideLayout" Target="../slideLayouts/slideLayout916.xml"/><Relationship Id="rId273" Type="http://schemas.openxmlformats.org/officeDocument/2006/relationships/slideLayout" Target="../slideLayouts/slideLayout958.xml"/><Relationship Id="rId329" Type="http://schemas.openxmlformats.org/officeDocument/2006/relationships/slideLayout" Target="../slideLayouts/slideLayout1014.xml"/><Relationship Id="rId68" Type="http://schemas.openxmlformats.org/officeDocument/2006/relationships/slideLayout" Target="../slideLayouts/slideLayout753.xml"/><Relationship Id="rId133" Type="http://schemas.openxmlformats.org/officeDocument/2006/relationships/slideLayout" Target="../slideLayouts/slideLayout818.xml"/><Relationship Id="rId175" Type="http://schemas.openxmlformats.org/officeDocument/2006/relationships/slideLayout" Target="../slideLayouts/slideLayout860.xml"/><Relationship Id="rId340" Type="http://schemas.openxmlformats.org/officeDocument/2006/relationships/slideLayout" Target="../slideLayouts/slideLayout1025.xml"/><Relationship Id="rId200" Type="http://schemas.openxmlformats.org/officeDocument/2006/relationships/slideLayout" Target="../slideLayouts/slideLayout885.xml"/><Relationship Id="rId382" Type="http://schemas.openxmlformats.org/officeDocument/2006/relationships/slideLayout" Target="../slideLayouts/slideLayout1067.xml"/><Relationship Id="rId438" Type="http://schemas.openxmlformats.org/officeDocument/2006/relationships/slideLayout" Target="../slideLayouts/slideLayout1123.xml"/><Relationship Id="rId242" Type="http://schemas.openxmlformats.org/officeDocument/2006/relationships/slideLayout" Target="../slideLayouts/slideLayout927.xml"/><Relationship Id="rId284" Type="http://schemas.openxmlformats.org/officeDocument/2006/relationships/slideLayout" Target="../slideLayouts/slideLayout969.xml"/><Relationship Id="rId37" Type="http://schemas.openxmlformats.org/officeDocument/2006/relationships/slideLayout" Target="../slideLayouts/slideLayout722.xml"/><Relationship Id="rId79" Type="http://schemas.openxmlformats.org/officeDocument/2006/relationships/slideLayout" Target="../slideLayouts/slideLayout764.xml"/><Relationship Id="rId102" Type="http://schemas.openxmlformats.org/officeDocument/2006/relationships/slideLayout" Target="../slideLayouts/slideLayout787.xml"/><Relationship Id="rId144" Type="http://schemas.openxmlformats.org/officeDocument/2006/relationships/slideLayout" Target="../slideLayouts/slideLayout829.xml"/><Relationship Id="rId90" Type="http://schemas.openxmlformats.org/officeDocument/2006/relationships/slideLayout" Target="../slideLayouts/slideLayout775.xml"/><Relationship Id="rId186" Type="http://schemas.openxmlformats.org/officeDocument/2006/relationships/slideLayout" Target="../slideLayouts/slideLayout871.xml"/><Relationship Id="rId351" Type="http://schemas.openxmlformats.org/officeDocument/2006/relationships/slideLayout" Target="../slideLayouts/slideLayout1036.xml"/><Relationship Id="rId393" Type="http://schemas.openxmlformats.org/officeDocument/2006/relationships/slideLayout" Target="../slideLayouts/slideLayout1078.xml"/><Relationship Id="rId407" Type="http://schemas.openxmlformats.org/officeDocument/2006/relationships/slideLayout" Target="../slideLayouts/slideLayout1092.xml"/><Relationship Id="rId449" Type="http://schemas.openxmlformats.org/officeDocument/2006/relationships/slideLayout" Target="../slideLayouts/slideLayout1134.xml"/><Relationship Id="rId211" Type="http://schemas.openxmlformats.org/officeDocument/2006/relationships/slideLayout" Target="../slideLayouts/slideLayout896.xml"/><Relationship Id="rId253" Type="http://schemas.openxmlformats.org/officeDocument/2006/relationships/slideLayout" Target="../slideLayouts/slideLayout938.xml"/><Relationship Id="rId295" Type="http://schemas.openxmlformats.org/officeDocument/2006/relationships/slideLayout" Target="../slideLayouts/slideLayout980.xml"/><Relationship Id="rId309" Type="http://schemas.openxmlformats.org/officeDocument/2006/relationships/slideLayout" Target="../slideLayouts/slideLayout994.xml"/><Relationship Id="rId460" Type="http://schemas.openxmlformats.org/officeDocument/2006/relationships/slideLayout" Target="../slideLayouts/slideLayout1145.xml"/><Relationship Id="rId48" Type="http://schemas.openxmlformats.org/officeDocument/2006/relationships/slideLayout" Target="../slideLayouts/slideLayout733.xml"/><Relationship Id="rId113" Type="http://schemas.openxmlformats.org/officeDocument/2006/relationships/slideLayout" Target="../slideLayouts/slideLayout798.xml"/><Relationship Id="rId320" Type="http://schemas.openxmlformats.org/officeDocument/2006/relationships/slideLayout" Target="../slideLayouts/slideLayout1005.xml"/><Relationship Id="rId155" Type="http://schemas.openxmlformats.org/officeDocument/2006/relationships/slideLayout" Target="../slideLayouts/slideLayout840.xml"/><Relationship Id="rId197" Type="http://schemas.openxmlformats.org/officeDocument/2006/relationships/slideLayout" Target="../slideLayouts/slideLayout882.xml"/><Relationship Id="rId362" Type="http://schemas.openxmlformats.org/officeDocument/2006/relationships/slideLayout" Target="../slideLayouts/slideLayout1047.xml"/><Relationship Id="rId418" Type="http://schemas.openxmlformats.org/officeDocument/2006/relationships/slideLayout" Target="../slideLayouts/slideLayout1103.xml"/><Relationship Id="rId222" Type="http://schemas.openxmlformats.org/officeDocument/2006/relationships/slideLayout" Target="../slideLayouts/slideLayout907.xml"/><Relationship Id="rId264" Type="http://schemas.openxmlformats.org/officeDocument/2006/relationships/slideLayout" Target="../slideLayouts/slideLayout949.xml"/><Relationship Id="rId471" Type="http://schemas.openxmlformats.org/officeDocument/2006/relationships/slideLayout" Target="../slideLayouts/slideLayout1156.xml"/><Relationship Id="rId17" Type="http://schemas.openxmlformats.org/officeDocument/2006/relationships/slideLayout" Target="../slideLayouts/slideLayout702.xml"/><Relationship Id="rId59" Type="http://schemas.openxmlformats.org/officeDocument/2006/relationships/slideLayout" Target="../slideLayouts/slideLayout744.xml"/><Relationship Id="rId124" Type="http://schemas.openxmlformats.org/officeDocument/2006/relationships/slideLayout" Target="../slideLayouts/slideLayout809.xml"/><Relationship Id="rId70" Type="http://schemas.openxmlformats.org/officeDocument/2006/relationships/slideLayout" Target="../slideLayouts/slideLayout755.xml"/><Relationship Id="rId166" Type="http://schemas.openxmlformats.org/officeDocument/2006/relationships/slideLayout" Target="../slideLayouts/slideLayout851.xml"/><Relationship Id="rId331" Type="http://schemas.openxmlformats.org/officeDocument/2006/relationships/slideLayout" Target="../slideLayouts/slideLayout1016.xml"/><Relationship Id="rId373" Type="http://schemas.openxmlformats.org/officeDocument/2006/relationships/slideLayout" Target="../slideLayouts/slideLayout1058.xml"/><Relationship Id="rId429" Type="http://schemas.openxmlformats.org/officeDocument/2006/relationships/slideLayout" Target="../slideLayouts/slideLayout1114.xml"/><Relationship Id="rId1" Type="http://schemas.openxmlformats.org/officeDocument/2006/relationships/slideLayout" Target="../slideLayouts/slideLayout686.xml"/><Relationship Id="rId233" Type="http://schemas.openxmlformats.org/officeDocument/2006/relationships/slideLayout" Target="../slideLayouts/slideLayout918.xml"/><Relationship Id="rId440" Type="http://schemas.openxmlformats.org/officeDocument/2006/relationships/slideLayout" Target="../slideLayouts/slideLayout1125.xml"/><Relationship Id="rId28" Type="http://schemas.openxmlformats.org/officeDocument/2006/relationships/slideLayout" Target="../slideLayouts/slideLayout713.xml"/><Relationship Id="rId275" Type="http://schemas.openxmlformats.org/officeDocument/2006/relationships/slideLayout" Target="../slideLayouts/slideLayout960.xml"/><Relationship Id="rId300" Type="http://schemas.openxmlformats.org/officeDocument/2006/relationships/slideLayout" Target="../slideLayouts/slideLayout985.xml"/><Relationship Id="rId81" Type="http://schemas.openxmlformats.org/officeDocument/2006/relationships/slideLayout" Target="../slideLayouts/slideLayout766.xml"/><Relationship Id="rId135" Type="http://schemas.openxmlformats.org/officeDocument/2006/relationships/slideLayout" Target="../slideLayouts/slideLayout820.xml"/><Relationship Id="rId177" Type="http://schemas.openxmlformats.org/officeDocument/2006/relationships/slideLayout" Target="../slideLayouts/slideLayout862.xml"/><Relationship Id="rId342" Type="http://schemas.openxmlformats.org/officeDocument/2006/relationships/slideLayout" Target="../slideLayouts/slideLayout1027.xml"/><Relationship Id="rId384" Type="http://schemas.openxmlformats.org/officeDocument/2006/relationships/slideLayout" Target="../slideLayouts/slideLayout1069.xml"/><Relationship Id="rId202" Type="http://schemas.openxmlformats.org/officeDocument/2006/relationships/slideLayout" Target="../slideLayouts/slideLayout887.xml"/><Relationship Id="rId244" Type="http://schemas.openxmlformats.org/officeDocument/2006/relationships/slideLayout" Target="../slideLayouts/slideLayout929.xml"/><Relationship Id="rId39" Type="http://schemas.openxmlformats.org/officeDocument/2006/relationships/slideLayout" Target="../slideLayouts/slideLayout724.xml"/><Relationship Id="rId286" Type="http://schemas.openxmlformats.org/officeDocument/2006/relationships/slideLayout" Target="../slideLayouts/slideLayout971.xml"/><Relationship Id="rId451" Type="http://schemas.openxmlformats.org/officeDocument/2006/relationships/slideLayout" Target="../slideLayouts/slideLayout1136.xml"/><Relationship Id="rId50" Type="http://schemas.openxmlformats.org/officeDocument/2006/relationships/slideLayout" Target="../slideLayouts/slideLayout735.xml"/><Relationship Id="rId104" Type="http://schemas.openxmlformats.org/officeDocument/2006/relationships/slideLayout" Target="../slideLayouts/slideLayout789.xml"/><Relationship Id="rId146" Type="http://schemas.openxmlformats.org/officeDocument/2006/relationships/slideLayout" Target="../slideLayouts/slideLayout831.xml"/><Relationship Id="rId188" Type="http://schemas.openxmlformats.org/officeDocument/2006/relationships/slideLayout" Target="../slideLayouts/slideLayout873.xml"/><Relationship Id="rId311" Type="http://schemas.openxmlformats.org/officeDocument/2006/relationships/slideLayout" Target="../slideLayouts/slideLayout996.xml"/><Relationship Id="rId353" Type="http://schemas.openxmlformats.org/officeDocument/2006/relationships/slideLayout" Target="../slideLayouts/slideLayout1038.xml"/><Relationship Id="rId395" Type="http://schemas.openxmlformats.org/officeDocument/2006/relationships/slideLayout" Target="../slideLayouts/slideLayout1080.xml"/><Relationship Id="rId409" Type="http://schemas.openxmlformats.org/officeDocument/2006/relationships/slideLayout" Target="../slideLayouts/slideLayout1094.xml"/><Relationship Id="rId92" Type="http://schemas.openxmlformats.org/officeDocument/2006/relationships/slideLayout" Target="../slideLayouts/slideLayout777.xml"/><Relationship Id="rId213" Type="http://schemas.openxmlformats.org/officeDocument/2006/relationships/slideLayout" Target="../slideLayouts/slideLayout898.xml"/><Relationship Id="rId420" Type="http://schemas.openxmlformats.org/officeDocument/2006/relationships/slideLayout" Target="../slideLayouts/slideLayout1105.xml"/><Relationship Id="rId255" Type="http://schemas.openxmlformats.org/officeDocument/2006/relationships/slideLayout" Target="../slideLayouts/slideLayout940.xml"/><Relationship Id="rId297" Type="http://schemas.openxmlformats.org/officeDocument/2006/relationships/slideLayout" Target="../slideLayouts/slideLayout982.xml"/><Relationship Id="rId462" Type="http://schemas.openxmlformats.org/officeDocument/2006/relationships/slideLayout" Target="../slideLayouts/slideLayout1147.xml"/><Relationship Id="rId115" Type="http://schemas.openxmlformats.org/officeDocument/2006/relationships/slideLayout" Target="../slideLayouts/slideLayout800.xml"/><Relationship Id="rId157" Type="http://schemas.openxmlformats.org/officeDocument/2006/relationships/slideLayout" Target="../slideLayouts/slideLayout842.xml"/><Relationship Id="rId322" Type="http://schemas.openxmlformats.org/officeDocument/2006/relationships/slideLayout" Target="../slideLayouts/slideLayout1007.xml"/><Relationship Id="rId364" Type="http://schemas.openxmlformats.org/officeDocument/2006/relationships/slideLayout" Target="../slideLayouts/slideLayout1049.xml"/><Relationship Id="rId61" Type="http://schemas.openxmlformats.org/officeDocument/2006/relationships/slideLayout" Target="../slideLayouts/slideLayout746.xml"/><Relationship Id="rId199" Type="http://schemas.openxmlformats.org/officeDocument/2006/relationships/slideLayout" Target="../slideLayouts/slideLayout884.xml"/><Relationship Id="rId19" Type="http://schemas.openxmlformats.org/officeDocument/2006/relationships/slideLayout" Target="../slideLayouts/slideLayout704.xml"/><Relationship Id="rId224" Type="http://schemas.openxmlformats.org/officeDocument/2006/relationships/slideLayout" Target="../slideLayouts/slideLayout909.xml"/><Relationship Id="rId266" Type="http://schemas.openxmlformats.org/officeDocument/2006/relationships/slideLayout" Target="../slideLayouts/slideLayout951.xml"/><Relationship Id="rId431" Type="http://schemas.openxmlformats.org/officeDocument/2006/relationships/slideLayout" Target="../slideLayouts/slideLayout1116.xml"/><Relationship Id="rId473" Type="http://schemas.openxmlformats.org/officeDocument/2006/relationships/slideLayout" Target="../slideLayouts/slideLayout1158.xml"/><Relationship Id="rId30" Type="http://schemas.openxmlformats.org/officeDocument/2006/relationships/slideLayout" Target="../slideLayouts/slideLayout715.xml"/><Relationship Id="rId126" Type="http://schemas.openxmlformats.org/officeDocument/2006/relationships/slideLayout" Target="../slideLayouts/slideLayout811.xml"/><Relationship Id="rId168" Type="http://schemas.openxmlformats.org/officeDocument/2006/relationships/slideLayout" Target="../slideLayouts/slideLayout853.xml"/><Relationship Id="rId333" Type="http://schemas.openxmlformats.org/officeDocument/2006/relationships/slideLayout" Target="../slideLayouts/slideLayout1018.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1280.xml"/><Relationship Id="rId21" Type="http://schemas.openxmlformats.org/officeDocument/2006/relationships/slideLayout" Target="../slideLayouts/slideLayout1184.xml"/><Relationship Id="rId324" Type="http://schemas.openxmlformats.org/officeDocument/2006/relationships/slideLayout" Target="../slideLayouts/slideLayout1487.xml"/><Relationship Id="rId531" Type="http://schemas.openxmlformats.org/officeDocument/2006/relationships/slideLayout" Target="../slideLayouts/slideLayout1694.xml"/><Relationship Id="rId170" Type="http://schemas.openxmlformats.org/officeDocument/2006/relationships/slideLayout" Target="../slideLayouts/slideLayout1333.xml"/><Relationship Id="rId268" Type="http://schemas.openxmlformats.org/officeDocument/2006/relationships/slideLayout" Target="../slideLayouts/slideLayout1431.xml"/><Relationship Id="rId475" Type="http://schemas.openxmlformats.org/officeDocument/2006/relationships/slideLayout" Target="../slideLayouts/slideLayout1638.xml"/><Relationship Id="rId32" Type="http://schemas.openxmlformats.org/officeDocument/2006/relationships/slideLayout" Target="../slideLayouts/slideLayout1195.xml"/><Relationship Id="rId128" Type="http://schemas.openxmlformats.org/officeDocument/2006/relationships/slideLayout" Target="../slideLayouts/slideLayout1291.xml"/><Relationship Id="rId335" Type="http://schemas.openxmlformats.org/officeDocument/2006/relationships/slideLayout" Target="../slideLayouts/slideLayout1498.xml"/><Relationship Id="rId542" Type="http://schemas.openxmlformats.org/officeDocument/2006/relationships/slideLayout" Target="../slideLayouts/slideLayout1705.xml"/><Relationship Id="rId181" Type="http://schemas.openxmlformats.org/officeDocument/2006/relationships/slideLayout" Target="../slideLayouts/slideLayout1344.xml"/><Relationship Id="rId402" Type="http://schemas.openxmlformats.org/officeDocument/2006/relationships/slideLayout" Target="../slideLayouts/slideLayout1565.xml"/><Relationship Id="rId279" Type="http://schemas.openxmlformats.org/officeDocument/2006/relationships/slideLayout" Target="../slideLayouts/slideLayout1442.xml"/><Relationship Id="rId486" Type="http://schemas.openxmlformats.org/officeDocument/2006/relationships/slideLayout" Target="../slideLayouts/slideLayout1649.xml"/><Relationship Id="rId43" Type="http://schemas.openxmlformats.org/officeDocument/2006/relationships/slideLayout" Target="../slideLayouts/slideLayout1206.xml"/><Relationship Id="rId139" Type="http://schemas.openxmlformats.org/officeDocument/2006/relationships/slideLayout" Target="../slideLayouts/slideLayout1302.xml"/><Relationship Id="rId346" Type="http://schemas.openxmlformats.org/officeDocument/2006/relationships/slideLayout" Target="../slideLayouts/slideLayout1509.xml"/><Relationship Id="rId553" Type="http://schemas.openxmlformats.org/officeDocument/2006/relationships/slideLayout" Target="../slideLayouts/slideLayout1716.xml"/><Relationship Id="rId192" Type="http://schemas.openxmlformats.org/officeDocument/2006/relationships/slideLayout" Target="../slideLayouts/slideLayout1355.xml"/><Relationship Id="rId206" Type="http://schemas.openxmlformats.org/officeDocument/2006/relationships/slideLayout" Target="../slideLayouts/slideLayout1369.xml"/><Relationship Id="rId413" Type="http://schemas.openxmlformats.org/officeDocument/2006/relationships/slideLayout" Target="../slideLayouts/slideLayout1576.xml"/><Relationship Id="rId497" Type="http://schemas.openxmlformats.org/officeDocument/2006/relationships/slideLayout" Target="../slideLayouts/slideLayout1660.xml"/><Relationship Id="rId620" Type="http://schemas.openxmlformats.org/officeDocument/2006/relationships/slideLayout" Target="../slideLayouts/slideLayout1783.xml"/><Relationship Id="rId357" Type="http://schemas.openxmlformats.org/officeDocument/2006/relationships/slideLayout" Target="../slideLayouts/slideLayout1520.xml"/><Relationship Id="rId54" Type="http://schemas.openxmlformats.org/officeDocument/2006/relationships/slideLayout" Target="../slideLayouts/slideLayout1217.xml"/><Relationship Id="rId217" Type="http://schemas.openxmlformats.org/officeDocument/2006/relationships/slideLayout" Target="../slideLayouts/slideLayout1380.xml"/><Relationship Id="rId564" Type="http://schemas.openxmlformats.org/officeDocument/2006/relationships/slideLayout" Target="../slideLayouts/slideLayout1727.xml"/><Relationship Id="rId424" Type="http://schemas.openxmlformats.org/officeDocument/2006/relationships/slideLayout" Target="../slideLayouts/slideLayout1587.xml"/><Relationship Id="rId270" Type="http://schemas.openxmlformats.org/officeDocument/2006/relationships/slideLayout" Target="../slideLayouts/slideLayout1433.xml"/><Relationship Id="rId65" Type="http://schemas.openxmlformats.org/officeDocument/2006/relationships/slideLayout" Target="../slideLayouts/slideLayout1228.xml"/><Relationship Id="rId130" Type="http://schemas.openxmlformats.org/officeDocument/2006/relationships/slideLayout" Target="../slideLayouts/slideLayout1293.xml"/><Relationship Id="rId368" Type="http://schemas.openxmlformats.org/officeDocument/2006/relationships/slideLayout" Target="../slideLayouts/slideLayout1531.xml"/><Relationship Id="rId575" Type="http://schemas.openxmlformats.org/officeDocument/2006/relationships/slideLayout" Target="../slideLayouts/slideLayout1738.xml"/><Relationship Id="rId228" Type="http://schemas.openxmlformats.org/officeDocument/2006/relationships/slideLayout" Target="../slideLayouts/slideLayout1391.xml"/><Relationship Id="rId435" Type="http://schemas.openxmlformats.org/officeDocument/2006/relationships/slideLayout" Target="../slideLayouts/slideLayout1598.xml"/><Relationship Id="rId281" Type="http://schemas.openxmlformats.org/officeDocument/2006/relationships/slideLayout" Target="../slideLayouts/slideLayout1444.xml"/><Relationship Id="rId502" Type="http://schemas.openxmlformats.org/officeDocument/2006/relationships/slideLayout" Target="../slideLayouts/slideLayout1665.xml"/><Relationship Id="rId76" Type="http://schemas.openxmlformats.org/officeDocument/2006/relationships/slideLayout" Target="../slideLayouts/slideLayout1239.xml"/><Relationship Id="rId141" Type="http://schemas.openxmlformats.org/officeDocument/2006/relationships/slideLayout" Target="../slideLayouts/slideLayout1304.xml"/><Relationship Id="rId379" Type="http://schemas.openxmlformats.org/officeDocument/2006/relationships/slideLayout" Target="../slideLayouts/slideLayout1542.xml"/><Relationship Id="rId586" Type="http://schemas.openxmlformats.org/officeDocument/2006/relationships/slideLayout" Target="../slideLayouts/slideLayout1749.xml"/><Relationship Id="rId7" Type="http://schemas.openxmlformats.org/officeDocument/2006/relationships/slideLayout" Target="../slideLayouts/slideLayout1170.xml"/><Relationship Id="rId239" Type="http://schemas.openxmlformats.org/officeDocument/2006/relationships/slideLayout" Target="../slideLayouts/slideLayout1402.xml"/><Relationship Id="rId446" Type="http://schemas.openxmlformats.org/officeDocument/2006/relationships/slideLayout" Target="../slideLayouts/slideLayout1609.xml"/><Relationship Id="rId292" Type="http://schemas.openxmlformats.org/officeDocument/2006/relationships/slideLayout" Target="../slideLayouts/slideLayout1455.xml"/><Relationship Id="rId306" Type="http://schemas.openxmlformats.org/officeDocument/2006/relationships/slideLayout" Target="../slideLayouts/slideLayout1469.xml"/><Relationship Id="rId87" Type="http://schemas.openxmlformats.org/officeDocument/2006/relationships/slideLayout" Target="../slideLayouts/slideLayout1250.xml"/><Relationship Id="rId513" Type="http://schemas.openxmlformats.org/officeDocument/2006/relationships/slideLayout" Target="../slideLayouts/slideLayout1676.xml"/><Relationship Id="rId597" Type="http://schemas.openxmlformats.org/officeDocument/2006/relationships/slideLayout" Target="../slideLayouts/slideLayout1760.xml"/><Relationship Id="rId152" Type="http://schemas.openxmlformats.org/officeDocument/2006/relationships/slideLayout" Target="../slideLayouts/slideLayout1315.xml"/><Relationship Id="rId457" Type="http://schemas.openxmlformats.org/officeDocument/2006/relationships/slideLayout" Target="../slideLayouts/slideLayout1620.xml"/><Relationship Id="rId14" Type="http://schemas.openxmlformats.org/officeDocument/2006/relationships/slideLayout" Target="../slideLayouts/slideLayout1177.xml"/><Relationship Id="rId317" Type="http://schemas.openxmlformats.org/officeDocument/2006/relationships/slideLayout" Target="../slideLayouts/slideLayout1480.xml"/><Relationship Id="rId524" Type="http://schemas.openxmlformats.org/officeDocument/2006/relationships/slideLayout" Target="../slideLayouts/slideLayout1687.xml"/><Relationship Id="rId98" Type="http://schemas.openxmlformats.org/officeDocument/2006/relationships/slideLayout" Target="../slideLayouts/slideLayout1261.xml"/><Relationship Id="rId163" Type="http://schemas.openxmlformats.org/officeDocument/2006/relationships/slideLayout" Target="../slideLayouts/slideLayout1326.xml"/><Relationship Id="rId370" Type="http://schemas.openxmlformats.org/officeDocument/2006/relationships/slideLayout" Target="../slideLayouts/slideLayout1533.xml"/><Relationship Id="rId230" Type="http://schemas.openxmlformats.org/officeDocument/2006/relationships/slideLayout" Target="../slideLayouts/slideLayout1393.xml"/><Relationship Id="rId468" Type="http://schemas.openxmlformats.org/officeDocument/2006/relationships/slideLayout" Target="../slideLayouts/slideLayout1631.xml"/><Relationship Id="rId25" Type="http://schemas.openxmlformats.org/officeDocument/2006/relationships/slideLayout" Target="../slideLayouts/slideLayout1188.xml"/><Relationship Id="rId328" Type="http://schemas.openxmlformats.org/officeDocument/2006/relationships/slideLayout" Target="../slideLayouts/slideLayout1491.xml"/><Relationship Id="rId535" Type="http://schemas.openxmlformats.org/officeDocument/2006/relationships/slideLayout" Target="../slideLayouts/slideLayout1698.xml"/><Relationship Id="rId174" Type="http://schemas.openxmlformats.org/officeDocument/2006/relationships/slideLayout" Target="../slideLayouts/slideLayout1337.xml"/><Relationship Id="rId381" Type="http://schemas.openxmlformats.org/officeDocument/2006/relationships/slideLayout" Target="../slideLayouts/slideLayout1544.xml"/><Relationship Id="rId602" Type="http://schemas.openxmlformats.org/officeDocument/2006/relationships/slideLayout" Target="../slideLayouts/slideLayout1765.xml"/><Relationship Id="rId241" Type="http://schemas.openxmlformats.org/officeDocument/2006/relationships/slideLayout" Target="../slideLayouts/slideLayout1404.xml"/><Relationship Id="rId479" Type="http://schemas.openxmlformats.org/officeDocument/2006/relationships/slideLayout" Target="../slideLayouts/slideLayout1642.xml"/><Relationship Id="rId36" Type="http://schemas.openxmlformats.org/officeDocument/2006/relationships/slideLayout" Target="../slideLayouts/slideLayout1199.xml"/><Relationship Id="rId283" Type="http://schemas.openxmlformats.org/officeDocument/2006/relationships/slideLayout" Target="../slideLayouts/slideLayout1446.xml"/><Relationship Id="rId339" Type="http://schemas.openxmlformats.org/officeDocument/2006/relationships/slideLayout" Target="../slideLayouts/slideLayout1502.xml"/><Relationship Id="rId490" Type="http://schemas.openxmlformats.org/officeDocument/2006/relationships/slideLayout" Target="../slideLayouts/slideLayout1653.xml"/><Relationship Id="rId504" Type="http://schemas.openxmlformats.org/officeDocument/2006/relationships/slideLayout" Target="../slideLayouts/slideLayout1667.xml"/><Relationship Id="rId546" Type="http://schemas.openxmlformats.org/officeDocument/2006/relationships/slideLayout" Target="../slideLayouts/slideLayout1709.xml"/><Relationship Id="rId78" Type="http://schemas.openxmlformats.org/officeDocument/2006/relationships/slideLayout" Target="../slideLayouts/slideLayout1241.xml"/><Relationship Id="rId101" Type="http://schemas.openxmlformats.org/officeDocument/2006/relationships/slideLayout" Target="../slideLayouts/slideLayout1264.xml"/><Relationship Id="rId143" Type="http://schemas.openxmlformats.org/officeDocument/2006/relationships/slideLayout" Target="../slideLayouts/slideLayout1306.xml"/><Relationship Id="rId185" Type="http://schemas.openxmlformats.org/officeDocument/2006/relationships/slideLayout" Target="../slideLayouts/slideLayout1348.xml"/><Relationship Id="rId350" Type="http://schemas.openxmlformats.org/officeDocument/2006/relationships/slideLayout" Target="../slideLayouts/slideLayout1513.xml"/><Relationship Id="rId406" Type="http://schemas.openxmlformats.org/officeDocument/2006/relationships/slideLayout" Target="../slideLayouts/slideLayout1569.xml"/><Relationship Id="rId588" Type="http://schemas.openxmlformats.org/officeDocument/2006/relationships/slideLayout" Target="../slideLayouts/slideLayout1751.xml"/><Relationship Id="rId9" Type="http://schemas.openxmlformats.org/officeDocument/2006/relationships/slideLayout" Target="../slideLayouts/slideLayout1172.xml"/><Relationship Id="rId210" Type="http://schemas.openxmlformats.org/officeDocument/2006/relationships/slideLayout" Target="../slideLayouts/slideLayout1373.xml"/><Relationship Id="rId392" Type="http://schemas.openxmlformats.org/officeDocument/2006/relationships/slideLayout" Target="../slideLayouts/slideLayout1555.xml"/><Relationship Id="rId448" Type="http://schemas.openxmlformats.org/officeDocument/2006/relationships/slideLayout" Target="../slideLayouts/slideLayout1611.xml"/><Relationship Id="rId613" Type="http://schemas.openxmlformats.org/officeDocument/2006/relationships/slideLayout" Target="../slideLayouts/slideLayout1776.xml"/><Relationship Id="rId252" Type="http://schemas.openxmlformats.org/officeDocument/2006/relationships/slideLayout" Target="../slideLayouts/slideLayout1415.xml"/><Relationship Id="rId294" Type="http://schemas.openxmlformats.org/officeDocument/2006/relationships/slideLayout" Target="../slideLayouts/slideLayout1457.xml"/><Relationship Id="rId308" Type="http://schemas.openxmlformats.org/officeDocument/2006/relationships/slideLayout" Target="../slideLayouts/slideLayout1471.xml"/><Relationship Id="rId515" Type="http://schemas.openxmlformats.org/officeDocument/2006/relationships/slideLayout" Target="../slideLayouts/slideLayout1678.xml"/><Relationship Id="rId47" Type="http://schemas.openxmlformats.org/officeDocument/2006/relationships/slideLayout" Target="../slideLayouts/slideLayout1210.xml"/><Relationship Id="rId89" Type="http://schemas.openxmlformats.org/officeDocument/2006/relationships/slideLayout" Target="../slideLayouts/slideLayout1252.xml"/><Relationship Id="rId112" Type="http://schemas.openxmlformats.org/officeDocument/2006/relationships/slideLayout" Target="../slideLayouts/slideLayout1275.xml"/><Relationship Id="rId154" Type="http://schemas.openxmlformats.org/officeDocument/2006/relationships/slideLayout" Target="../slideLayouts/slideLayout1317.xml"/><Relationship Id="rId361" Type="http://schemas.openxmlformats.org/officeDocument/2006/relationships/slideLayout" Target="../slideLayouts/slideLayout1524.xml"/><Relationship Id="rId557" Type="http://schemas.openxmlformats.org/officeDocument/2006/relationships/slideLayout" Target="../slideLayouts/slideLayout1720.xml"/><Relationship Id="rId599" Type="http://schemas.openxmlformats.org/officeDocument/2006/relationships/slideLayout" Target="../slideLayouts/slideLayout1762.xml"/><Relationship Id="rId196" Type="http://schemas.openxmlformats.org/officeDocument/2006/relationships/slideLayout" Target="../slideLayouts/slideLayout1359.xml"/><Relationship Id="rId417" Type="http://schemas.openxmlformats.org/officeDocument/2006/relationships/slideLayout" Target="../slideLayouts/slideLayout1580.xml"/><Relationship Id="rId459" Type="http://schemas.openxmlformats.org/officeDocument/2006/relationships/slideLayout" Target="../slideLayouts/slideLayout1622.xml"/><Relationship Id="rId624" Type="http://schemas.openxmlformats.org/officeDocument/2006/relationships/slideLayout" Target="../slideLayouts/slideLayout1787.xml"/><Relationship Id="rId16" Type="http://schemas.openxmlformats.org/officeDocument/2006/relationships/slideLayout" Target="../slideLayouts/slideLayout1179.xml"/><Relationship Id="rId221" Type="http://schemas.openxmlformats.org/officeDocument/2006/relationships/slideLayout" Target="../slideLayouts/slideLayout1384.xml"/><Relationship Id="rId263" Type="http://schemas.openxmlformats.org/officeDocument/2006/relationships/slideLayout" Target="../slideLayouts/slideLayout1426.xml"/><Relationship Id="rId319" Type="http://schemas.openxmlformats.org/officeDocument/2006/relationships/slideLayout" Target="../slideLayouts/slideLayout1482.xml"/><Relationship Id="rId470" Type="http://schemas.openxmlformats.org/officeDocument/2006/relationships/slideLayout" Target="../slideLayouts/slideLayout1633.xml"/><Relationship Id="rId526" Type="http://schemas.openxmlformats.org/officeDocument/2006/relationships/slideLayout" Target="../slideLayouts/slideLayout1689.xml"/><Relationship Id="rId58" Type="http://schemas.openxmlformats.org/officeDocument/2006/relationships/slideLayout" Target="../slideLayouts/slideLayout1221.xml"/><Relationship Id="rId123" Type="http://schemas.openxmlformats.org/officeDocument/2006/relationships/slideLayout" Target="../slideLayouts/slideLayout1286.xml"/><Relationship Id="rId330" Type="http://schemas.openxmlformats.org/officeDocument/2006/relationships/slideLayout" Target="../slideLayouts/slideLayout1493.xml"/><Relationship Id="rId568" Type="http://schemas.openxmlformats.org/officeDocument/2006/relationships/slideLayout" Target="../slideLayouts/slideLayout1731.xml"/><Relationship Id="rId165" Type="http://schemas.openxmlformats.org/officeDocument/2006/relationships/slideLayout" Target="../slideLayouts/slideLayout1328.xml"/><Relationship Id="rId372" Type="http://schemas.openxmlformats.org/officeDocument/2006/relationships/slideLayout" Target="../slideLayouts/slideLayout1535.xml"/><Relationship Id="rId428" Type="http://schemas.openxmlformats.org/officeDocument/2006/relationships/slideLayout" Target="../slideLayouts/slideLayout1591.xml"/><Relationship Id="rId232" Type="http://schemas.openxmlformats.org/officeDocument/2006/relationships/slideLayout" Target="../slideLayouts/slideLayout1395.xml"/><Relationship Id="rId274" Type="http://schemas.openxmlformats.org/officeDocument/2006/relationships/slideLayout" Target="../slideLayouts/slideLayout1437.xml"/><Relationship Id="rId481" Type="http://schemas.openxmlformats.org/officeDocument/2006/relationships/slideLayout" Target="../slideLayouts/slideLayout1644.xml"/><Relationship Id="rId27" Type="http://schemas.openxmlformats.org/officeDocument/2006/relationships/slideLayout" Target="../slideLayouts/slideLayout1190.xml"/><Relationship Id="rId69" Type="http://schemas.openxmlformats.org/officeDocument/2006/relationships/slideLayout" Target="../slideLayouts/slideLayout1232.xml"/><Relationship Id="rId134" Type="http://schemas.openxmlformats.org/officeDocument/2006/relationships/slideLayout" Target="../slideLayouts/slideLayout1297.xml"/><Relationship Id="rId537" Type="http://schemas.openxmlformats.org/officeDocument/2006/relationships/slideLayout" Target="../slideLayouts/slideLayout1700.xml"/><Relationship Id="rId579" Type="http://schemas.openxmlformats.org/officeDocument/2006/relationships/slideLayout" Target="../slideLayouts/slideLayout1742.xml"/><Relationship Id="rId80" Type="http://schemas.openxmlformats.org/officeDocument/2006/relationships/slideLayout" Target="../slideLayouts/slideLayout1243.xml"/><Relationship Id="rId176" Type="http://schemas.openxmlformats.org/officeDocument/2006/relationships/slideLayout" Target="../slideLayouts/slideLayout1339.xml"/><Relationship Id="rId341" Type="http://schemas.openxmlformats.org/officeDocument/2006/relationships/slideLayout" Target="../slideLayouts/slideLayout1504.xml"/><Relationship Id="rId383" Type="http://schemas.openxmlformats.org/officeDocument/2006/relationships/slideLayout" Target="../slideLayouts/slideLayout1546.xml"/><Relationship Id="rId439" Type="http://schemas.openxmlformats.org/officeDocument/2006/relationships/slideLayout" Target="../slideLayouts/slideLayout1602.xml"/><Relationship Id="rId590" Type="http://schemas.openxmlformats.org/officeDocument/2006/relationships/slideLayout" Target="../slideLayouts/slideLayout1753.xml"/><Relationship Id="rId604" Type="http://schemas.openxmlformats.org/officeDocument/2006/relationships/slideLayout" Target="../slideLayouts/slideLayout1767.xml"/><Relationship Id="rId201" Type="http://schemas.openxmlformats.org/officeDocument/2006/relationships/slideLayout" Target="../slideLayouts/slideLayout1364.xml"/><Relationship Id="rId243" Type="http://schemas.openxmlformats.org/officeDocument/2006/relationships/slideLayout" Target="../slideLayouts/slideLayout1406.xml"/><Relationship Id="rId285" Type="http://schemas.openxmlformats.org/officeDocument/2006/relationships/slideLayout" Target="../slideLayouts/slideLayout1448.xml"/><Relationship Id="rId450" Type="http://schemas.openxmlformats.org/officeDocument/2006/relationships/slideLayout" Target="../slideLayouts/slideLayout1613.xml"/><Relationship Id="rId506" Type="http://schemas.openxmlformats.org/officeDocument/2006/relationships/slideLayout" Target="../slideLayouts/slideLayout1669.xml"/><Relationship Id="rId38" Type="http://schemas.openxmlformats.org/officeDocument/2006/relationships/slideLayout" Target="../slideLayouts/slideLayout1201.xml"/><Relationship Id="rId103" Type="http://schemas.openxmlformats.org/officeDocument/2006/relationships/slideLayout" Target="../slideLayouts/slideLayout1266.xml"/><Relationship Id="rId310" Type="http://schemas.openxmlformats.org/officeDocument/2006/relationships/slideLayout" Target="../slideLayouts/slideLayout1473.xml"/><Relationship Id="rId492" Type="http://schemas.openxmlformats.org/officeDocument/2006/relationships/slideLayout" Target="../slideLayouts/slideLayout1655.xml"/><Relationship Id="rId548" Type="http://schemas.openxmlformats.org/officeDocument/2006/relationships/slideLayout" Target="../slideLayouts/slideLayout1711.xml"/><Relationship Id="rId91" Type="http://schemas.openxmlformats.org/officeDocument/2006/relationships/slideLayout" Target="../slideLayouts/slideLayout1254.xml"/><Relationship Id="rId145" Type="http://schemas.openxmlformats.org/officeDocument/2006/relationships/slideLayout" Target="../slideLayouts/slideLayout1308.xml"/><Relationship Id="rId187" Type="http://schemas.openxmlformats.org/officeDocument/2006/relationships/slideLayout" Target="../slideLayouts/slideLayout1350.xml"/><Relationship Id="rId352" Type="http://schemas.openxmlformats.org/officeDocument/2006/relationships/slideLayout" Target="../slideLayouts/slideLayout1515.xml"/><Relationship Id="rId394" Type="http://schemas.openxmlformats.org/officeDocument/2006/relationships/slideLayout" Target="../slideLayouts/slideLayout1557.xml"/><Relationship Id="rId408" Type="http://schemas.openxmlformats.org/officeDocument/2006/relationships/slideLayout" Target="../slideLayouts/slideLayout1571.xml"/><Relationship Id="rId615" Type="http://schemas.openxmlformats.org/officeDocument/2006/relationships/slideLayout" Target="../slideLayouts/slideLayout1778.xml"/><Relationship Id="rId212" Type="http://schemas.openxmlformats.org/officeDocument/2006/relationships/slideLayout" Target="../slideLayouts/slideLayout1375.xml"/><Relationship Id="rId254" Type="http://schemas.openxmlformats.org/officeDocument/2006/relationships/slideLayout" Target="../slideLayouts/slideLayout1417.xml"/><Relationship Id="rId49" Type="http://schemas.openxmlformats.org/officeDocument/2006/relationships/slideLayout" Target="../slideLayouts/slideLayout1212.xml"/><Relationship Id="rId114" Type="http://schemas.openxmlformats.org/officeDocument/2006/relationships/slideLayout" Target="../slideLayouts/slideLayout1277.xml"/><Relationship Id="rId296" Type="http://schemas.openxmlformats.org/officeDocument/2006/relationships/slideLayout" Target="../slideLayouts/slideLayout1459.xml"/><Relationship Id="rId461" Type="http://schemas.openxmlformats.org/officeDocument/2006/relationships/slideLayout" Target="../slideLayouts/slideLayout1624.xml"/><Relationship Id="rId517" Type="http://schemas.openxmlformats.org/officeDocument/2006/relationships/slideLayout" Target="../slideLayouts/slideLayout1680.xml"/><Relationship Id="rId559" Type="http://schemas.openxmlformats.org/officeDocument/2006/relationships/slideLayout" Target="../slideLayouts/slideLayout1722.xml"/><Relationship Id="rId60" Type="http://schemas.openxmlformats.org/officeDocument/2006/relationships/slideLayout" Target="../slideLayouts/slideLayout1223.xml"/><Relationship Id="rId156" Type="http://schemas.openxmlformats.org/officeDocument/2006/relationships/slideLayout" Target="../slideLayouts/slideLayout1319.xml"/><Relationship Id="rId198" Type="http://schemas.openxmlformats.org/officeDocument/2006/relationships/slideLayout" Target="../slideLayouts/slideLayout1361.xml"/><Relationship Id="rId321" Type="http://schemas.openxmlformats.org/officeDocument/2006/relationships/slideLayout" Target="../slideLayouts/slideLayout1484.xml"/><Relationship Id="rId363" Type="http://schemas.openxmlformats.org/officeDocument/2006/relationships/slideLayout" Target="../slideLayouts/slideLayout1526.xml"/><Relationship Id="rId419" Type="http://schemas.openxmlformats.org/officeDocument/2006/relationships/slideLayout" Target="../slideLayouts/slideLayout1582.xml"/><Relationship Id="rId570" Type="http://schemas.openxmlformats.org/officeDocument/2006/relationships/slideLayout" Target="../slideLayouts/slideLayout1733.xml"/><Relationship Id="rId626" Type="http://schemas.openxmlformats.org/officeDocument/2006/relationships/slideLayout" Target="../slideLayouts/slideLayout1789.xml"/><Relationship Id="rId223" Type="http://schemas.openxmlformats.org/officeDocument/2006/relationships/slideLayout" Target="../slideLayouts/slideLayout1386.xml"/><Relationship Id="rId430" Type="http://schemas.openxmlformats.org/officeDocument/2006/relationships/slideLayout" Target="../slideLayouts/slideLayout1593.xml"/><Relationship Id="rId18" Type="http://schemas.openxmlformats.org/officeDocument/2006/relationships/slideLayout" Target="../slideLayouts/slideLayout1181.xml"/><Relationship Id="rId265" Type="http://schemas.openxmlformats.org/officeDocument/2006/relationships/slideLayout" Target="../slideLayouts/slideLayout1428.xml"/><Relationship Id="rId472" Type="http://schemas.openxmlformats.org/officeDocument/2006/relationships/slideLayout" Target="../slideLayouts/slideLayout1635.xml"/><Relationship Id="rId528" Type="http://schemas.openxmlformats.org/officeDocument/2006/relationships/slideLayout" Target="../slideLayouts/slideLayout1691.xml"/><Relationship Id="rId125" Type="http://schemas.openxmlformats.org/officeDocument/2006/relationships/slideLayout" Target="../slideLayouts/slideLayout1288.xml"/><Relationship Id="rId167" Type="http://schemas.openxmlformats.org/officeDocument/2006/relationships/slideLayout" Target="../slideLayouts/slideLayout1330.xml"/><Relationship Id="rId332" Type="http://schemas.openxmlformats.org/officeDocument/2006/relationships/slideLayout" Target="../slideLayouts/slideLayout1495.xml"/><Relationship Id="rId374" Type="http://schemas.openxmlformats.org/officeDocument/2006/relationships/slideLayout" Target="../slideLayouts/slideLayout1537.xml"/><Relationship Id="rId581" Type="http://schemas.openxmlformats.org/officeDocument/2006/relationships/slideLayout" Target="../slideLayouts/slideLayout1744.xml"/><Relationship Id="rId71" Type="http://schemas.openxmlformats.org/officeDocument/2006/relationships/slideLayout" Target="../slideLayouts/slideLayout1234.xml"/><Relationship Id="rId234" Type="http://schemas.openxmlformats.org/officeDocument/2006/relationships/slideLayout" Target="../slideLayouts/slideLayout1397.xml"/><Relationship Id="rId2" Type="http://schemas.openxmlformats.org/officeDocument/2006/relationships/slideLayout" Target="../slideLayouts/slideLayout1165.xml"/><Relationship Id="rId29" Type="http://schemas.openxmlformats.org/officeDocument/2006/relationships/slideLayout" Target="../slideLayouts/slideLayout1192.xml"/><Relationship Id="rId276" Type="http://schemas.openxmlformats.org/officeDocument/2006/relationships/slideLayout" Target="../slideLayouts/slideLayout1439.xml"/><Relationship Id="rId441" Type="http://schemas.openxmlformats.org/officeDocument/2006/relationships/slideLayout" Target="../slideLayouts/slideLayout1604.xml"/><Relationship Id="rId483" Type="http://schemas.openxmlformats.org/officeDocument/2006/relationships/slideLayout" Target="../slideLayouts/slideLayout1646.xml"/><Relationship Id="rId539" Type="http://schemas.openxmlformats.org/officeDocument/2006/relationships/slideLayout" Target="../slideLayouts/slideLayout1702.xml"/><Relationship Id="rId40" Type="http://schemas.openxmlformats.org/officeDocument/2006/relationships/slideLayout" Target="../slideLayouts/slideLayout1203.xml"/><Relationship Id="rId136" Type="http://schemas.openxmlformats.org/officeDocument/2006/relationships/slideLayout" Target="../slideLayouts/slideLayout1299.xml"/><Relationship Id="rId178" Type="http://schemas.openxmlformats.org/officeDocument/2006/relationships/slideLayout" Target="../slideLayouts/slideLayout1341.xml"/><Relationship Id="rId301" Type="http://schemas.openxmlformats.org/officeDocument/2006/relationships/slideLayout" Target="../slideLayouts/slideLayout1464.xml"/><Relationship Id="rId343" Type="http://schemas.openxmlformats.org/officeDocument/2006/relationships/slideLayout" Target="../slideLayouts/slideLayout1506.xml"/><Relationship Id="rId550" Type="http://schemas.openxmlformats.org/officeDocument/2006/relationships/slideLayout" Target="../slideLayouts/slideLayout1713.xml"/><Relationship Id="rId82" Type="http://schemas.openxmlformats.org/officeDocument/2006/relationships/slideLayout" Target="../slideLayouts/slideLayout1245.xml"/><Relationship Id="rId203" Type="http://schemas.openxmlformats.org/officeDocument/2006/relationships/slideLayout" Target="../slideLayouts/slideLayout1366.xml"/><Relationship Id="rId385" Type="http://schemas.openxmlformats.org/officeDocument/2006/relationships/slideLayout" Target="../slideLayouts/slideLayout1548.xml"/><Relationship Id="rId592" Type="http://schemas.openxmlformats.org/officeDocument/2006/relationships/slideLayout" Target="../slideLayouts/slideLayout1755.xml"/><Relationship Id="rId606" Type="http://schemas.openxmlformats.org/officeDocument/2006/relationships/slideLayout" Target="../slideLayouts/slideLayout1769.xml"/><Relationship Id="rId245" Type="http://schemas.openxmlformats.org/officeDocument/2006/relationships/slideLayout" Target="../slideLayouts/slideLayout1408.xml"/><Relationship Id="rId287" Type="http://schemas.openxmlformats.org/officeDocument/2006/relationships/slideLayout" Target="../slideLayouts/slideLayout1450.xml"/><Relationship Id="rId410" Type="http://schemas.openxmlformats.org/officeDocument/2006/relationships/slideLayout" Target="../slideLayouts/slideLayout1573.xml"/><Relationship Id="rId452" Type="http://schemas.openxmlformats.org/officeDocument/2006/relationships/slideLayout" Target="../slideLayouts/slideLayout1615.xml"/><Relationship Id="rId494" Type="http://schemas.openxmlformats.org/officeDocument/2006/relationships/slideLayout" Target="../slideLayouts/slideLayout1657.xml"/><Relationship Id="rId508" Type="http://schemas.openxmlformats.org/officeDocument/2006/relationships/slideLayout" Target="../slideLayouts/slideLayout1671.xml"/><Relationship Id="rId105" Type="http://schemas.openxmlformats.org/officeDocument/2006/relationships/slideLayout" Target="../slideLayouts/slideLayout1268.xml"/><Relationship Id="rId147" Type="http://schemas.openxmlformats.org/officeDocument/2006/relationships/slideLayout" Target="../slideLayouts/slideLayout1310.xml"/><Relationship Id="rId312" Type="http://schemas.openxmlformats.org/officeDocument/2006/relationships/slideLayout" Target="../slideLayouts/slideLayout1475.xml"/><Relationship Id="rId354" Type="http://schemas.openxmlformats.org/officeDocument/2006/relationships/slideLayout" Target="../slideLayouts/slideLayout1517.xml"/><Relationship Id="rId51" Type="http://schemas.openxmlformats.org/officeDocument/2006/relationships/slideLayout" Target="../slideLayouts/slideLayout1214.xml"/><Relationship Id="rId93" Type="http://schemas.openxmlformats.org/officeDocument/2006/relationships/slideLayout" Target="../slideLayouts/slideLayout1256.xml"/><Relationship Id="rId189" Type="http://schemas.openxmlformats.org/officeDocument/2006/relationships/slideLayout" Target="../slideLayouts/slideLayout1352.xml"/><Relationship Id="rId396" Type="http://schemas.openxmlformats.org/officeDocument/2006/relationships/slideLayout" Target="../slideLayouts/slideLayout1559.xml"/><Relationship Id="rId561" Type="http://schemas.openxmlformats.org/officeDocument/2006/relationships/slideLayout" Target="../slideLayouts/slideLayout1724.xml"/><Relationship Id="rId617" Type="http://schemas.openxmlformats.org/officeDocument/2006/relationships/slideLayout" Target="../slideLayouts/slideLayout1780.xml"/><Relationship Id="rId214" Type="http://schemas.openxmlformats.org/officeDocument/2006/relationships/slideLayout" Target="../slideLayouts/slideLayout1377.xml"/><Relationship Id="rId256" Type="http://schemas.openxmlformats.org/officeDocument/2006/relationships/slideLayout" Target="../slideLayouts/slideLayout1419.xml"/><Relationship Id="rId298" Type="http://schemas.openxmlformats.org/officeDocument/2006/relationships/slideLayout" Target="../slideLayouts/slideLayout1461.xml"/><Relationship Id="rId421" Type="http://schemas.openxmlformats.org/officeDocument/2006/relationships/slideLayout" Target="../slideLayouts/slideLayout1584.xml"/><Relationship Id="rId463" Type="http://schemas.openxmlformats.org/officeDocument/2006/relationships/slideLayout" Target="../slideLayouts/slideLayout1626.xml"/><Relationship Id="rId519" Type="http://schemas.openxmlformats.org/officeDocument/2006/relationships/slideLayout" Target="../slideLayouts/slideLayout1682.xml"/><Relationship Id="rId116" Type="http://schemas.openxmlformats.org/officeDocument/2006/relationships/slideLayout" Target="../slideLayouts/slideLayout1279.xml"/><Relationship Id="rId158" Type="http://schemas.openxmlformats.org/officeDocument/2006/relationships/slideLayout" Target="../slideLayouts/slideLayout1321.xml"/><Relationship Id="rId323" Type="http://schemas.openxmlformats.org/officeDocument/2006/relationships/slideLayout" Target="../slideLayouts/slideLayout1486.xml"/><Relationship Id="rId530" Type="http://schemas.openxmlformats.org/officeDocument/2006/relationships/slideLayout" Target="../slideLayouts/slideLayout1693.xml"/><Relationship Id="rId20" Type="http://schemas.openxmlformats.org/officeDocument/2006/relationships/slideLayout" Target="../slideLayouts/slideLayout1183.xml"/><Relationship Id="rId62" Type="http://schemas.openxmlformats.org/officeDocument/2006/relationships/slideLayout" Target="../slideLayouts/slideLayout1225.xml"/><Relationship Id="rId365" Type="http://schemas.openxmlformats.org/officeDocument/2006/relationships/slideLayout" Target="../slideLayouts/slideLayout1528.xml"/><Relationship Id="rId572" Type="http://schemas.openxmlformats.org/officeDocument/2006/relationships/slideLayout" Target="../slideLayouts/slideLayout1735.xml"/><Relationship Id="rId628" Type="http://schemas.openxmlformats.org/officeDocument/2006/relationships/theme" Target="../theme/theme5.xml"/><Relationship Id="rId225" Type="http://schemas.openxmlformats.org/officeDocument/2006/relationships/slideLayout" Target="../slideLayouts/slideLayout1388.xml"/><Relationship Id="rId267" Type="http://schemas.openxmlformats.org/officeDocument/2006/relationships/slideLayout" Target="../slideLayouts/slideLayout1430.xml"/><Relationship Id="rId432" Type="http://schemas.openxmlformats.org/officeDocument/2006/relationships/slideLayout" Target="../slideLayouts/slideLayout1595.xml"/><Relationship Id="rId474" Type="http://schemas.openxmlformats.org/officeDocument/2006/relationships/slideLayout" Target="../slideLayouts/slideLayout1637.xml"/><Relationship Id="rId127" Type="http://schemas.openxmlformats.org/officeDocument/2006/relationships/slideLayout" Target="../slideLayouts/slideLayout1290.xml"/><Relationship Id="rId31" Type="http://schemas.openxmlformats.org/officeDocument/2006/relationships/slideLayout" Target="../slideLayouts/slideLayout1194.xml"/><Relationship Id="rId73" Type="http://schemas.openxmlformats.org/officeDocument/2006/relationships/slideLayout" Target="../slideLayouts/slideLayout1236.xml"/><Relationship Id="rId169" Type="http://schemas.openxmlformats.org/officeDocument/2006/relationships/slideLayout" Target="../slideLayouts/slideLayout1332.xml"/><Relationship Id="rId334" Type="http://schemas.openxmlformats.org/officeDocument/2006/relationships/slideLayout" Target="../slideLayouts/slideLayout1497.xml"/><Relationship Id="rId376" Type="http://schemas.openxmlformats.org/officeDocument/2006/relationships/slideLayout" Target="../slideLayouts/slideLayout1539.xml"/><Relationship Id="rId541" Type="http://schemas.openxmlformats.org/officeDocument/2006/relationships/slideLayout" Target="../slideLayouts/slideLayout1704.xml"/><Relationship Id="rId583" Type="http://schemas.openxmlformats.org/officeDocument/2006/relationships/slideLayout" Target="../slideLayouts/slideLayout1746.xml"/><Relationship Id="rId4" Type="http://schemas.openxmlformats.org/officeDocument/2006/relationships/slideLayout" Target="../slideLayouts/slideLayout1167.xml"/><Relationship Id="rId180" Type="http://schemas.openxmlformats.org/officeDocument/2006/relationships/slideLayout" Target="../slideLayouts/slideLayout1343.xml"/><Relationship Id="rId236" Type="http://schemas.openxmlformats.org/officeDocument/2006/relationships/slideLayout" Target="../slideLayouts/slideLayout1399.xml"/><Relationship Id="rId278" Type="http://schemas.openxmlformats.org/officeDocument/2006/relationships/slideLayout" Target="../slideLayouts/slideLayout1441.xml"/><Relationship Id="rId401" Type="http://schemas.openxmlformats.org/officeDocument/2006/relationships/slideLayout" Target="../slideLayouts/slideLayout1564.xml"/><Relationship Id="rId443" Type="http://schemas.openxmlformats.org/officeDocument/2006/relationships/slideLayout" Target="../slideLayouts/slideLayout1606.xml"/><Relationship Id="rId303" Type="http://schemas.openxmlformats.org/officeDocument/2006/relationships/slideLayout" Target="../slideLayouts/slideLayout1466.xml"/><Relationship Id="rId485" Type="http://schemas.openxmlformats.org/officeDocument/2006/relationships/slideLayout" Target="../slideLayouts/slideLayout1648.xml"/><Relationship Id="rId42" Type="http://schemas.openxmlformats.org/officeDocument/2006/relationships/slideLayout" Target="../slideLayouts/slideLayout1205.xml"/><Relationship Id="rId84" Type="http://schemas.openxmlformats.org/officeDocument/2006/relationships/slideLayout" Target="../slideLayouts/slideLayout1247.xml"/><Relationship Id="rId138" Type="http://schemas.openxmlformats.org/officeDocument/2006/relationships/slideLayout" Target="../slideLayouts/slideLayout1301.xml"/><Relationship Id="rId345" Type="http://schemas.openxmlformats.org/officeDocument/2006/relationships/slideLayout" Target="../slideLayouts/slideLayout1508.xml"/><Relationship Id="rId387" Type="http://schemas.openxmlformats.org/officeDocument/2006/relationships/slideLayout" Target="../slideLayouts/slideLayout1550.xml"/><Relationship Id="rId510" Type="http://schemas.openxmlformats.org/officeDocument/2006/relationships/slideLayout" Target="../slideLayouts/slideLayout1673.xml"/><Relationship Id="rId552" Type="http://schemas.openxmlformats.org/officeDocument/2006/relationships/slideLayout" Target="../slideLayouts/slideLayout1715.xml"/><Relationship Id="rId594" Type="http://schemas.openxmlformats.org/officeDocument/2006/relationships/slideLayout" Target="../slideLayouts/slideLayout1757.xml"/><Relationship Id="rId608" Type="http://schemas.openxmlformats.org/officeDocument/2006/relationships/slideLayout" Target="../slideLayouts/slideLayout1771.xml"/><Relationship Id="rId191" Type="http://schemas.openxmlformats.org/officeDocument/2006/relationships/slideLayout" Target="../slideLayouts/slideLayout1354.xml"/><Relationship Id="rId205" Type="http://schemas.openxmlformats.org/officeDocument/2006/relationships/slideLayout" Target="../slideLayouts/slideLayout1368.xml"/><Relationship Id="rId247" Type="http://schemas.openxmlformats.org/officeDocument/2006/relationships/slideLayout" Target="../slideLayouts/slideLayout1410.xml"/><Relationship Id="rId412" Type="http://schemas.openxmlformats.org/officeDocument/2006/relationships/slideLayout" Target="../slideLayouts/slideLayout1575.xml"/><Relationship Id="rId107" Type="http://schemas.openxmlformats.org/officeDocument/2006/relationships/slideLayout" Target="../slideLayouts/slideLayout1270.xml"/><Relationship Id="rId289" Type="http://schemas.openxmlformats.org/officeDocument/2006/relationships/slideLayout" Target="../slideLayouts/slideLayout1452.xml"/><Relationship Id="rId454" Type="http://schemas.openxmlformats.org/officeDocument/2006/relationships/slideLayout" Target="../slideLayouts/slideLayout1617.xml"/><Relationship Id="rId496" Type="http://schemas.openxmlformats.org/officeDocument/2006/relationships/slideLayout" Target="../slideLayouts/slideLayout1659.xml"/><Relationship Id="rId11" Type="http://schemas.openxmlformats.org/officeDocument/2006/relationships/slideLayout" Target="../slideLayouts/slideLayout1174.xml"/><Relationship Id="rId53" Type="http://schemas.openxmlformats.org/officeDocument/2006/relationships/slideLayout" Target="../slideLayouts/slideLayout1216.xml"/><Relationship Id="rId149" Type="http://schemas.openxmlformats.org/officeDocument/2006/relationships/slideLayout" Target="../slideLayouts/slideLayout1312.xml"/><Relationship Id="rId314" Type="http://schemas.openxmlformats.org/officeDocument/2006/relationships/slideLayout" Target="../slideLayouts/slideLayout1477.xml"/><Relationship Id="rId356" Type="http://schemas.openxmlformats.org/officeDocument/2006/relationships/slideLayout" Target="../slideLayouts/slideLayout1519.xml"/><Relationship Id="rId398" Type="http://schemas.openxmlformats.org/officeDocument/2006/relationships/slideLayout" Target="../slideLayouts/slideLayout1561.xml"/><Relationship Id="rId521" Type="http://schemas.openxmlformats.org/officeDocument/2006/relationships/slideLayout" Target="../slideLayouts/slideLayout1684.xml"/><Relationship Id="rId563" Type="http://schemas.openxmlformats.org/officeDocument/2006/relationships/slideLayout" Target="../slideLayouts/slideLayout1726.xml"/><Relationship Id="rId619" Type="http://schemas.openxmlformats.org/officeDocument/2006/relationships/slideLayout" Target="../slideLayouts/slideLayout1782.xml"/><Relationship Id="rId95" Type="http://schemas.openxmlformats.org/officeDocument/2006/relationships/slideLayout" Target="../slideLayouts/slideLayout1258.xml"/><Relationship Id="rId160" Type="http://schemas.openxmlformats.org/officeDocument/2006/relationships/slideLayout" Target="../slideLayouts/slideLayout1323.xml"/><Relationship Id="rId216" Type="http://schemas.openxmlformats.org/officeDocument/2006/relationships/slideLayout" Target="../slideLayouts/slideLayout1379.xml"/><Relationship Id="rId423" Type="http://schemas.openxmlformats.org/officeDocument/2006/relationships/slideLayout" Target="../slideLayouts/slideLayout1586.xml"/><Relationship Id="rId258" Type="http://schemas.openxmlformats.org/officeDocument/2006/relationships/slideLayout" Target="../slideLayouts/slideLayout1421.xml"/><Relationship Id="rId465" Type="http://schemas.openxmlformats.org/officeDocument/2006/relationships/slideLayout" Target="../slideLayouts/slideLayout1628.xml"/><Relationship Id="rId22" Type="http://schemas.openxmlformats.org/officeDocument/2006/relationships/slideLayout" Target="../slideLayouts/slideLayout1185.xml"/><Relationship Id="rId64" Type="http://schemas.openxmlformats.org/officeDocument/2006/relationships/slideLayout" Target="../slideLayouts/slideLayout1227.xml"/><Relationship Id="rId118" Type="http://schemas.openxmlformats.org/officeDocument/2006/relationships/slideLayout" Target="../slideLayouts/slideLayout1281.xml"/><Relationship Id="rId325" Type="http://schemas.openxmlformats.org/officeDocument/2006/relationships/slideLayout" Target="../slideLayouts/slideLayout1488.xml"/><Relationship Id="rId367" Type="http://schemas.openxmlformats.org/officeDocument/2006/relationships/slideLayout" Target="../slideLayouts/slideLayout1530.xml"/><Relationship Id="rId532" Type="http://schemas.openxmlformats.org/officeDocument/2006/relationships/slideLayout" Target="../slideLayouts/slideLayout1695.xml"/><Relationship Id="rId574" Type="http://schemas.openxmlformats.org/officeDocument/2006/relationships/slideLayout" Target="../slideLayouts/slideLayout1737.xml"/><Relationship Id="rId171" Type="http://schemas.openxmlformats.org/officeDocument/2006/relationships/slideLayout" Target="../slideLayouts/slideLayout1334.xml"/><Relationship Id="rId227" Type="http://schemas.openxmlformats.org/officeDocument/2006/relationships/slideLayout" Target="../slideLayouts/slideLayout1390.xml"/><Relationship Id="rId269" Type="http://schemas.openxmlformats.org/officeDocument/2006/relationships/slideLayout" Target="../slideLayouts/slideLayout1432.xml"/><Relationship Id="rId434" Type="http://schemas.openxmlformats.org/officeDocument/2006/relationships/slideLayout" Target="../slideLayouts/slideLayout1597.xml"/><Relationship Id="rId476" Type="http://schemas.openxmlformats.org/officeDocument/2006/relationships/slideLayout" Target="../slideLayouts/slideLayout1639.xml"/><Relationship Id="rId33" Type="http://schemas.openxmlformats.org/officeDocument/2006/relationships/slideLayout" Target="../slideLayouts/slideLayout1196.xml"/><Relationship Id="rId129" Type="http://schemas.openxmlformats.org/officeDocument/2006/relationships/slideLayout" Target="../slideLayouts/slideLayout1292.xml"/><Relationship Id="rId280" Type="http://schemas.openxmlformats.org/officeDocument/2006/relationships/slideLayout" Target="../slideLayouts/slideLayout1443.xml"/><Relationship Id="rId336" Type="http://schemas.openxmlformats.org/officeDocument/2006/relationships/slideLayout" Target="../slideLayouts/slideLayout1499.xml"/><Relationship Id="rId501" Type="http://schemas.openxmlformats.org/officeDocument/2006/relationships/slideLayout" Target="../slideLayouts/slideLayout1664.xml"/><Relationship Id="rId543" Type="http://schemas.openxmlformats.org/officeDocument/2006/relationships/slideLayout" Target="../slideLayouts/slideLayout1706.xml"/><Relationship Id="rId75" Type="http://schemas.openxmlformats.org/officeDocument/2006/relationships/slideLayout" Target="../slideLayouts/slideLayout1238.xml"/><Relationship Id="rId140" Type="http://schemas.openxmlformats.org/officeDocument/2006/relationships/slideLayout" Target="../slideLayouts/slideLayout1303.xml"/><Relationship Id="rId182" Type="http://schemas.openxmlformats.org/officeDocument/2006/relationships/slideLayout" Target="../slideLayouts/slideLayout1345.xml"/><Relationship Id="rId378" Type="http://schemas.openxmlformats.org/officeDocument/2006/relationships/slideLayout" Target="../slideLayouts/slideLayout1541.xml"/><Relationship Id="rId403" Type="http://schemas.openxmlformats.org/officeDocument/2006/relationships/slideLayout" Target="../slideLayouts/slideLayout1566.xml"/><Relationship Id="rId585" Type="http://schemas.openxmlformats.org/officeDocument/2006/relationships/slideLayout" Target="../slideLayouts/slideLayout1748.xml"/><Relationship Id="rId6" Type="http://schemas.openxmlformats.org/officeDocument/2006/relationships/slideLayout" Target="../slideLayouts/slideLayout1169.xml"/><Relationship Id="rId238" Type="http://schemas.openxmlformats.org/officeDocument/2006/relationships/slideLayout" Target="../slideLayouts/slideLayout1401.xml"/><Relationship Id="rId445" Type="http://schemas.openxmlformats.org/officeDocument/2006/relationships/slideLayout" Target="../slideLayouts/slideLayout1608.xml"/><Relationship Id="rId487" Type="http://schemas.openxmlformats.org/officeDocument/2006/relationships/slideLayout" Target="../slideLayouts/slideLayout1650.xml"/><Relationship Id="rId610" Type="http://schemas.openxmlformats.org/officeDocument/2006/relationships/slideLayout" Target="../slideLayouts/slideLayout1773.xml"/><Relationship Id="rId291" Type="http://schemas.openxmlformats.org/officeDocument/2006/relationships/slideLayout" Target="../slideLayouts/slideLayout1454.xml"/><Relationship Id="rId305" Type="http://schemas.openxmlformats.org/officeDocument/2006/relationships/slideLayout" Target="../slideLayouts/slideLayout1468.xml"/><Relationship Id="rId347" Type="http://schemas.openxmlformats.org/officeDocument/2006/relationships/slideLayout" Target="../slideLayouts/slideLayout1510.xml"/><Relationship Id="rId512" Type="http://schemas.openxmlformats.org/officeDocument/2006/relationships/slideLayout" Target="../slideLayouts/slideLayout1675.xml"/><Relationship Id="rId44" Type="http://schemas.openxmlformats.org/officeDocument/2006/relationships/slideLayout" Target="../slideLayouts/slideLayout1207.xml"/><Relationship Id="rId86" Type="http://schemas.openxmlformats.org/officeDocument/2006/relationships/slideLayout" Target="../slideLayouts/slideLayout1249.xml"/><Relationship Id="rId151" Type="http://schemas.openxmlformats.org/officeDocument/2006/relationships/slideLayout" Target="../slideLayouts/slideLayout1314.xml"/><Relationship Id="rId389" Type="http://schemas.openxmlformats.org/officeDocument/2006/relationships/slideLayout" Target="../slideLayouts/slideLayout1552.xml"/><Relationship Id="rId554" Type="http://schemas.openxmlformats.org/officeDocument/2006/relationships/slideLayout" Target="../slideLayouts/slideLayout1717.xml"/><Relationship Id="rId596" Type="http://schemas.openxmlformats.org/officeDocument/2006/relationships/slideLayout" Target="../slideLayouts/slideLayout1759.xml"/><Relationship Id="rId193" Type="http://schemas.openxmlformats.org/officeDocument/2006/relationships/slideLayout" Target="../slideLayouts/slideLayout1356.xml"/><Relationship Id="rId207" Type="http://schemas.openxmlformats.org/officeDocument/2006/relationships/slideLayout" Target="../slideLayouts/slideLayout1370.xml"/><Relationship Id="rId249" Type="http://schemas.openxmlformats.org/officeDocument/2006/relationships/slideLayout" Target="../slideLayouts/slideLayout1412.xml"/><Relationship Id="rId414" Type="http://schemas.openxmlformats.org/officeDocument/2006/relationships/slideLayout" Target="../slideLayouts/slideLayout1577.xml"/><Relationship Id="rId456" Type="http://schemas.openxmlformats.org/officeDocument/2006/relationships/slideLayout" Target="../slideLayouts/slideLayout1619.xml"/><Relationship Id="rId498" Type="http://schemas.openxmlformats.org/officeDocument/2006/relationships/slideLayout" Target="../slideLayouts/slideLayout1661.xml"/><Relationship Id="rId621" Type="http://schemas.openxmlformats.org/officeDocument/2006/relationships/slideLayout" Target="../slideLayouts/slideLayout1784.xml"/><Relationship Id="rId13" Type="http://schemas.openxmlformats.org/officeDocument/2006/relationships/slideLayout" Target="../slideLayouts/slideLayout1176.xml"/><Relationship Id="rId109" Type="http://schemas.openxmlformats.org/officeDocument/2006/relationships/slideLayout" Target="../slideLayouts/slideLayout1272.xml"/><Relationship Id="rId260" Type="http://schemas.openxmlformats.org/officeDocument/2006/relationships/slideLayout" Target="../slideLayouts/slideLayout1423.xml"/><Relationship Id="rId316" Type="http://schemas.openxmlformats.org/officeDocument/2006/relationships/slideLayout" Target="../slideLayouts/slideLayout1479.xml"/><Relationship Id="rId523" Type="http://schemas.openxmlformats.org/officeDocument/2006/relationships/slideLayout" Target="../slideLayouts/slideLayout1686.xml"/><Relationship Id="rId55" Type="http://schemas.openxmlformats.org/officeDocument/2006/relationships/slideLayout" Target="../slideLayouts/slideLayout1218.xml"/><Relationship Id="rId97" Type="http://schemas.openxmlformats.org/officeDocument/2006/relationships/slideLayout" Target="../slideLayouts/slideLayout1260.xml"/><Relationship Id="rId120" Type="http://schemas.openxmlformats.org/officeDocument/2006/relationships/slideLayout" Target="../slideLayouts/slideLayout1283.xml"/><Relationship Id="rId358" Type="http://schemas.openxmlformats.org/officeDocument/2006/relationships/slideLayout" Target="../slideLayouts/slideLayout1521.xml"/><Relationship Id="rId565" Type="http://schemas.openxmlformats.org/officeDocument/2006/relationships/slideLayout" Target="../slideLayouts/slideLayout1728.xml"/><Relationship Id="rId162" Type="http://schemas.openxmlformats.org/officeDocument/2006/relationships/slideLayout" Target="../slideLayouts/slideLayout1325.xml"/><Relationship Id="rId218" Type="http://schemas.openxmlformats.org/officeDocument/2006/relationships/slideLayout" Target="../slideLayouts/slideLayout1381.xml"/><Relationship Id="rId425" Type="http://schemas.openxmlformats.org/officeDocument/2006/relationships/slideLayout" Target="../slideLayouts/slideLayout1588.xml"/><Relationship Id="rId467" Type="http://schemas.openxmlformats.org/officeDocument/2006/relationships/slideLayout" Target="../slideLayouts/slideLayout1630.xml"/><Relationship Id="rId271" Type="http://schemas.openxmlformats.org/officeDocument/2006/relationships/slideLayout" Target="../slideLayouts/slideLayout1434.xml"/><Relationship Id="rId24" Type="http://schemas.openxmlformats.org/officeDocument/2006/relationships/slideLayout" Target="../slideLayouts/slideLayout1187.xml"/><Relationship Id="rId66" Type="http://schemas.openxmlformats.org/officeDocument/2006/relationships/slideLayout" Target="../slideLayouts/slideLayout1229.xml"/><Relationship Id="rId131" Type="http://schemas.openxmlformats.org/officeDocument/2006/relationships/slideLayout" Target="../slideLayouts/slideLayout1294.xml"/><Relationship Id="rId327" Type="http://schemas.openxmlformats.org/officeDocument/2006/relationships/slideLayout" Target="../slideLayouts/slideLayout1490.xml"/><Relationship Id="rId369" Type="http://schemas.openxmlformats.org/officeDocument/2006/relationships/slideLayout" Target="../slideLayouts/slideLayout1532.xml"/><Relationship Id="rId534" Type="http://schemas.openxmlformats.org/officeDocument/2006/relationships/slideLayout" Target="../slideLayouts/slideLayout1697.xml"/><Relationship Id="rId576" Type="http://schemas.openxmlformats.org/officeDocument/2006/relationships/slideLayout" Target="../slideLayouts/slideLayout1739.xml"/><Relationship Id="rId173" Type="http://schemas.openxmlformats.org/officeDocument/2006/relationships/slideLayout" Target="../slideLayouts/slideLayout1336.xml"/><Relationship Id="rId229" Type="http://schemas.openxmlformats.org/officeDocument/2006/relationships/slideLayout" Target="../slideLayouts/slideLayout1392.xml"/><Relationship Id="rId380" Type="http://schemas.openxmlformats.org/officeDocument/2006/relationships/slideLayout" Target="../slideLayouts/slideLayout1543.xml"/><Relationship Id="rId436" Type="http://schemas.openxmlformats.org/officeDocument/2006/relationships/slideLayout" Target="../slideLayouts/slideLayout1599.xml"/><Relationship Id="rId601" Type="http://schemas.openxmlformats.org/officeDocument/2006/relationships/slideLayout" Target="../slideLayouts/slideLayout1764.xml"/><Relationship Id="rId240" Type="http://schemas.openxmlformats.org/officeDocument/2006/relationships/slideLayout" Target="../slideLayouts/slideLayout1403.xml"/><Relationship Id="rId478" Type="http://schemas.openxmlformats.org/officeDocument/2006/relationships/slideLayout" Target="../slideLayouts/slideLayout1641.xml"/><Relationship Id="rId35" Type="http://schemas.openxmlformats.org/officeDocument/2006/relationships/slideLayout" Target="../slideLayouts/slideLayout1198.xml"/><Relationship Id="rId77" Type="http://schemas.openxmlformats.org/officeDocument/2006/relationships/slideLayout" Target="../slideLayouts/slideLayout1240.xml"/><Relationship Id="rId100" Type="http://schemas.openxmlformats.org/officeDocument/2006/relationships/slideLayout" Target="../slideLayouts/slideLayout1263.xml"/><Relationship Id="rId282" Type="http://schemas.openxmlformats.org/officeDocument/2006/relationships/slideLayout" Target="../slideLayouts/slideLayout1445.xml"/><Relationship Id="rId338" Type="http://schemas.openxmlformats.org/officeDocument/2006/relationships/slideLayout" Target="../slideLayouts/slideLayout1501.xml"/><Relationship Id="rId503" Type="http://schemas.openxmlformats.org/officeDocument/2006/relationships/slideLayout" Target="../slideLayouts/slideLayout1666.xml"/><Relationship Id="rId545" Type="http://schemas.openxmlformats.org/officeDocument/2006/relationships/slideLayout" Target="../slideLayouts/slideLayout1708.xml"/><Relationship Id="rId587" Type="http://schemas.openxmlformats.org/officeDocument/2006/relationships/slideLayout" Target="../slideLayouts/slideLayout1750.xml"/><Relationship Id="rId8" Type="http://schemas.openxmlformats.org/officeDocument/2006/relationships/slideLayout" Target="../slideLayouts/slideLayout1171.xml"/><Relationship Id="rId142" Type="http://schemas.openxmlformats.org/officeDocument/2006/relationships/slideLayout" Target="../slideLayouts/slideLayout1305.xml"/><Relationship Id="rId184" Type="http://schemas.openxmlformats.org/officeDocument/2006/relationships/slideLayout" Target="../slideLayouts/slideLayout1347.xml"/><Relationship Id="rId391" Type="http://schemas.openxmlformats.org/officeDocument/2006/relationships/slideLayout" Target="../slideLayouts/slideLayout1554.xml"/><Relationship Id="rId405" Type="http://schemas.openxmlformats.org/officeDocument/2006/relationships/slideLayout" Target="../slideLayouts/slideLayout1568.xml"/><Relationship Id="rId447" Type="http://schemas.openxmlformats.org/officeDocument/2006/relationships/slideLayout" Target="../slideLayouts/slideLayout1610.xml"/><Relationship Id="rId612" Type="http://schemas.openxmlformats.org/officeDocument/2006/relationships/slideLayout" Target="../slideLayouts/slideLayout1775.xml"/><Relationship Id="rId251" Type="http://schemas.openxmlformats.org/officeDocument/2006/relationships/slideLayout" Target="../slideLayouts/slideLayout1414.xml"/><Relationship Id="rId489" Type="http://schemas.openxmlformats.org/officeDocument/2006/relationships/slideLayout" Target="../slideLayouts/slideLayout1652.xml"/><Relationship Id="rId46" Type="http://schemas.openxmlformats.org/officeDocument/2006/relationships/slideLayout" Target="../slideLayouts/slideLayout1209.xml"/><Relationship Id="rId293" Type="http://schemas.openxmlformats.org/officeDocument/2006/relationships/slideLayout" Target="../slideLayouts/slideLayout1456.xml"/><Relationship Id="rId307" Type="http://schemas.openxmlformats.org/officeDocument/2006/relationships/slideLayout" Target="../slideLayouts/slideLayout1470.xml"/><Relationship Id="rId349" Type="http://schemas.openxmlformats.org/officeDocument/2006/relationships/slideLayout" Target="../slideLayouts/slideLayout1512.xml"/><Relationship Id="rId514" Type="http://schemas.openxmlformats.org/officeDocument/2006/relationships/slideLayout" Target="../slideLayouts/slideLayout1677.xml"/><Relationship Id="rId556" Type="http://schemas.openxmlformats.org/officeDocument/2006/relationships/slideLayout" Target="../slideLayouts/slideLayout1719.xml"/><Relationship Id="rId88" Type="http://schemas.openxmlformats.org/officeDocument/2006/relationships/slideLayout" Target="../slideLayouts/slideLayout1251.xml"/><Relationship Id="rId111" Type="http://schemas.openxmlformats.org/officeDocument/2006/relationships/slideLayout" Target="../slideLayouts/slideLayout1274.xml"/><Relationship Id="rId153" Type="http://schemas.openxmlformats.org/officeDocument/2006/relationships/slideLayout" Target="../slideLayouts/slideLayout1316.xml"/><Relationship Id="rId195" Type="http://schemas.openxmlformats.org/officeDocument/2006/relationships/slideLayout" Target="../slideLayouts/slideLayout1358.xml"/><Relationship Id="rId209" Type="http://schemas.openxmlformats.org/officeDocument/2006/relationships/slideLayout" Target="../slideLayouts/slideLayout1372.xml"/><Relationship Id="rId360" Type="http://schemas.openxmlformats.org/officeDocument/2006/relationships/slideLayout" Target="../slideLayouts/slideLayout1523.xml"/><Relationship Id="rId416" Type="http://schemas.openxmlformats.org/officeDocument/2006/relationships/slideLayout" Target="../slideLayouts/slideLayout1579.xml"/><Relationship Id="rId598" Type="http://schemas.openxmlformats.org/officeDocument/2006/relationships/slideLayout" Target="../slideLayouts/slideLayout1761.xml"/><Relationship Id="rId220" Type="http://schemas.openxmlformats.org/officeDocument/2006/relationships/slideLayout" Target="../slideLayouts/slideLayout1383.xml"/><Relationship Id="rId458" Type="http://schemas.openxmlformats.org/officeDocument/2006/relationships/slideLayout" Target="../slideLayouts/slideLayout1621.xml"/><Relationship Id="rId623" Type="http://schemas.openxmlformats.org/officeDocument/2006/relationships/slideLayout" Target="../slideLayouts/slideLayout1786.xml"/><Relationship Id="rId15" Type="http://schemas.openxmlformats.org/officeDocument/2006/relationships/slideLayout" Target="../slideLayouts/slideLayout1178.xml"/><Relationship Id="rId57" Type="http://schemas.openxmlformats.org/officeDocument/2006/relationships/slideLayout" Target="../slideLayouts/slideLayout1220.xml"/><Relationship Id="rId262" Type="http://schemas.openxmlformats.org/officeDocument/2006/relationships/slideLayout" Target="../slideLayouts/slideLayout1425.xml"/><Relationship Id="rId318" Type="http://schemas.openxmlformats.org/officeDocument/2006/relationships/slideLayout" Target="../slideLayouts/slideLayout1481.xml"/><Relationship Id="rId525" Type="http://schemas.openxmlformats.org/officeDocument/2006/relationships/slideLayout" Target="../slideLayouts/slideLayout1688.xml"/><Relationship Id="rId567" Type="http://schemas.openxmlformats.org/officeDocument/2006/relationships/slideLayout" Target="../slideLayouts/slideLayout1730.xml"/><Relationship Id="rId99" Type="http://schemas.openxmlformats.org/officeDocument/2006/relationships/slideLayout" Target="../slideLayouts/slideLayout1262.xml"/><Relationship Id="rId122" Type="http://schemas.openxmlformats.org/officeDocument/2006/relationships/slideLayout" Target="../slideLayouts/slideLayout1285.xml"/><Relationship Id="rId164" Type="http://schemas.openxmlformats.org/officeDocument/2006/relationships/slideLayout" Target="../slideLayouts/slideLayout1327.xml"/><Relationship Id="rId371" Type="http://schemas.openxmlformats.org/officeDocument/2006/relationships/slideLayout" Target="../slideLayouts/slideLayout1534.xml"/><Relationship Id="rId427" Type="http://schemas.openxmlformats.org/officeDocument/2006/relationships/slideLayout" Target="../slideLayouts/slideLayout1590.xml"/><Relationship Id="rId469" Type="http://schemas.openxmlformats.org/officeDocument/2006/relationships/slideLayout" Target="../slideLayouts/slideLayout1632.xml"/><Relationship Id="rId26" Type="http://schemas.openxmlformats.org/officeDocument/2006/relationships/slideLayout" Target="../slideLayouts/slideLayout1189.xml"/><Relationship Id="rId231" Type="http://schemas.openxmlformats.org/officeDocument/2006/relationships/slideLayout" Target="../slideLayouts/slideLayout1394.xml"/><Relationship Id="rId273" Type="http://schemas.openxmlformats.org/officeDocument/2006/relationships/slideLayout" Target="../slideLayouts/slideLayout1436.xml"/><Relationship Id="rId329" Type="http://schemas.openxmlformats.org/officeDocument/2006/relationships/slideLayout" Target="../slideLayouts/slideLayout1492.xml"/><Relationship Id="rId480" Type="http://schemas.openxmlformats.org/officeDocument/2006/relationships/slideLayout" Target="../slideLayouts/slideLayout1643.xml"/><Relationship Id="rId536" Type="http://schemas.openxmlformats.org/officeDocument/2006/relationships/slideLayout" Target="../slideLayouts/slideLayout1699.xml"/><Relationship Id="rId68" Type="http://schemas.openxmlformats.org/officeDocument/2006/relationships/slideLayout" Target="../slideLayouts/slideLayout1231.xml"/><Relationship Id="rId133" Type="http://schemas.openxmlformats.org/officeDocument/2006/relationships/slideLayout" Target="../slideLayouts/slideLayout1296.xml"/><Relationship Id="rId175" Type="http://schemas.openxmlformats.org/officeDocument/2006/relationships/slideLayout" Target="../slideLayouts/slideLayout1338.xml"/><Relationship Id="rId340" Type="http://schemas.openxmlformats.org/officeDocument/2006/relationships/slideLayout" Target="../slideLayouts/slideLayout1503.xml"/><Relationship Id="rId578" Type="http://schemas.openxmlformats.org/officeDocument/2006/relationships/slideLayout" Target="../slideLayouts/slideLayout1741.xml"/><Relationship Id="rId200" Type="http://schemas.openxmlformats.org/officeDocument/2006/relationships/slideLayout" Target="../slideLayouts/slideLayout1363.xml"/><Relationship Id="rId382" Type="http://schemas.openxmlformats.org/officeDocument/2006/relationships/slideLayout" Target="../slideLayouts/slideLayout1545.xml"/><Relationship Id="rId438" Type="http://schemas.openxmlformats.org/officeDocument/2006/relationships/slideLayout" Target="../slideLayouts/slideLayout1601.xml"/><Relationship Id="rId603" Type="http://schemas.openxmlformats.org/officeDocument/2006/relationships/slideLayout" Target="../slideLayouts/slideLayout1766.xml"/><Relationship Id="rId242" Type="http://schemas.openxmlformats.org/officeDocument/2006/relationships/slideLayout" Target="../slideLayouts/slideLayout1405.xml"/><Relationship Id="rId284" Type="http://schemas.openxmlformats.org/officeDocument/2006/relationships/slideLayout" Target="../slideLayouts/slideLayout1447.xml"/><Relationship Id="rId491" Type="http://schemas.openxmlformats.org/officeDocument/2006/relationships/slideLayout" Target="../slideLayouts/slideLayout1654.xml"/><Relationship Id="rId505" Type="http://schemas.openxmlformats.org/officeDocument/2006/relationships/slideLayout" Target="../slideLayouts/slideLayout1668.xml"/><Relationship Id="rId37" Type="http://schemas.openxmlformats.org/officeDocument/2006/relationships/slideLayout" Target="../slideLayouts/slideLayout1200.xml"/><Relationship Id="rId79" Type="http://schemas.openxmlformats.org/officeDocument/2006/relationships/slideLayout" Target="../slideLayouts/slideLayout1242.xml"/><Relationship Id="rId102" Type="http://schemas.openxmlformats.org/officeDocument/2006/relationships/slideLayout" Target="../slideLayouts/slideLayout1265.xml"/><Relationship Id="rId144" Type="http://schemas.openxmlformats.org/officeDocument/2006/relationships/slideLayout" Target="../slideLayouts/slideLayout1307.xml"/><Relationship Id="rId547" Type="http://schemas.openxmlformats.org/officeDocument/2006/relationships/slideLayout" Target="../slideLayouts/slideLayout1710.xml"/><Relationship Id="rId589" Type="http://schemas.openxmlformats.org/officeDocument/2006/relationships/slideLayout" Target="../slideLayouts/slideLayout1752.xml"/><Relationship Id="rId90" Type="http://schemas.openxmlformats.org/officeDocument/2006/relationships/slideLayout" Target="../slideLayouts/slideLayout1253.xml"/><Relationship Id="rId186" Type="http://schemas.openxmlformats.org/officeDocument/2006/relationships/slideLayout" Target="../slideLayouts/slideLayout1349.xml"/><Relationship Id="rId351" Type="http://schemas.openxmlformats.org/officeDocument/2006/relationships/slideLayout" Target="../slideLayouts/slideLayout1514.xml"/><Relationship Id="rId393" Type="http://schemas.openxmlformats.org/officeDocument/2006/relationships/slideLayout" Target="../slideLayouts/slideLayout1556.xml"/><Relationship Id="rId407" Type="http://schemas.openxmlformats.org/officeDocument/2006/relationships/slideLayout" Target="../slideLayouts/slideLayout1570.xml"/><Relationship Id="rId449" Type="http://schemas.openxmlformats.org/officeDocument/2006/relationships/slideLayout" Target="../slideLayouts/slideLayout1612.xml"/><Relationship Id="rId614" Type="http://schemas.openxmlformats.org/officeDocument/2006/relationships/slideLayout" Target="../slideLayouts/slideLayout1777.xml"/><Relationship Id="rId211" Type="http://schemas.openxmlformats.org/officeDocument/2006/relationships/slideLayout" Target="../slideLayouts/slideLayout1374.xml"/><Relationship Id="rId253" Type="http://schemas.openxmlformats.org/officeDocument/2006/relationships/slideLayout" Target="../slideLayouts/slideLayout1416.xml"/><Relationship Id="rId295" Type="http://schemas.openxmlformats.org/officeDocument/2006/relationships/slideLayout" Target="../slideLayouts/slideLayout1458.xml"/><Relationship Id="rId309" Type="http://schemas.openxmlformats.org/officeDocument/2006/relationships/slideLayout" Target="../slideLayouts/slideLayout1472.xml"/><Relationship Id="rId460" Type="http://schemas.openxmlformats.org/officeDocument/2006/relationships/slideLayout" Target="../slideLayouts/slideLayout1623.xml"/><Relationship Id="rId516" Type="http://schemas.openxmlformats.org/officeDocument/2006/relationships/slideLayout" Target="../slideLayouts/slideLayout1679.xml"/><Relationship Id="rId48" Type="http://schemas.openxmlformats.org/officeDocument/2006/relationships/slideLayout" Target="../slideLayouts/slideLayout1211.xml"/><Relationship Id="rId113" Type="http://schemas.openxmlformats.org/officeDocument/2006/relationships/slideLayout" Target="../slideLayouts/slideLayout1276.xml"/><Relationship Id="rId320" Type="http://schemas.openxmlformats.org/officeDocument/2006/relationships/slideLayout" Target="../slideLayouts/slideLayout1483.xml"/><Relationship Id="rId558" Type="http://schemas.openxmlformats.org/officeDocument/2006/relationships/slideLayout" Target="../slideLayouts/slideLayout1721.xml"/><Relationship Id="rId155" Type="http://schemas.openxmlformats.org/officeDocument/2006/relationships/slideLayout" Target="../slideLayouts/slideLayout1318.xml"/><Relationship Id="rId197" Type="http://schemas.openxmlformats.org/officeDocument/2006/relationships/slideLayout" Target="../slideLayouts/slideLayout1360.xml"/><Relationship Id="rId362" Type="http://schemas.openxmlformats.org/officeDocument/2006/relationships/slideLayout" Target="../slideLayouts/slideLayout1525.xml"/><Relationship Id="rId418" Type="http://schemas.openxmlformats.org/officeDocument/2006/relationships/slideLayout" Target="../slideLayouts/slideLayout1581.xml"/><Relationship Id="rId625" Type="http://schemas.openxmlformats.org/officeDocument/2006/relationships/slideLayout" Target="../slideLayouts/slideLayout1788.xml"/><Relationship Id="rId222" Type="http://schemas.openxmlformats.org/officeDocument/2006/relationships/slideLayout" Target="../slideLayouts/slideLayout1385.xml"/><Relationship Id="rId264" Type="http://schemas.openxmlformats.org/officeDocument/2006/relationships/slideLayout" Target="../slideLayouts/slideLayout1427.xml"/><Relationship Id="rId471" Type="http://schemas.openxmlformats.org/officeDocument/2006/relationships/slideLayout" Target="../slideLayouts/slideLayout1634.xml"/><Relationship Id="rId17" Type="http://schemas.openxmlformats.org/officeDocument/2006/relationships/slideLayout" Target="../slideLayouts/slideLayout1180.xml"/><Relationship Id="rId59" Type="http://schemas.openxmlformats.org/officeDocument/2006/relationships/slideLayout" Target="../slideLayouts/slideLayout1222.xml"/><Relationship Id="rId124" Type="http://schemas.openxmlformats.org/officeDocument/2006/relationships/slideLayout" Target="../slideLayouts/slideLayout1287.xml"/><Relationship Id="rId527" Type="http://schemas.openxmlformats.org/officeDocument/2006/relationships/slideLayout" Target="../slideLayouts/slideLayout1690.xml"/><Relationship Id="rId569" Type="http://schemas.openxmlformats.org/officeDocument/2006/relationships/slideLayout" Target="../slideLayouts/slideLayout1732.xml"/><Relationship Id="rId70" Type="http://schemas.openxmlformats.org/officeDocument/2006/relationships/slideLayout" Target="../slideLayouts/slideLayout1233.xml"/><Relationship Id="rId166" Type="http://schemas.openxmlformats.org/officeDocument/2006/relationships/slideLayout" Target="../slideLayouts/slideLayout1329.xml"/><Relationship Id="rId331" Type="http://schemas.openxmlformats.org/officeDocument/2006/relationships/slideLayout" Target="../slideLayouts/slideLayout1494.xml"/><Relationship Id="rId373" Type="http://schemas.openxmlformats.org/officeDocument/2006/relationships/slideLayout" Target="../slideLayouts/slideLayout1536.xml"/><Relationship Id="rId429" Type="http://schemas.openxmlformats.org/officeDocument/2006/relationships/slideLayout" Target="../slideLayouts/slideLayout1592.xml"/><Relationship Id="rId580" Type="http://schemas.openxmlformats.org/officeDocument/2006/relationships/slideLayout" Target="../slideLayouts/slideLayout1743.xml"/><Relationship Id="rId1" Type="http://schemas.openxmlformats.org/officeDocument/2006/relationships/slideLayout" Target="../slideLayouts/slideLayout1164.xml"/><Relationship Id="rId233" Type="http://schemas.openxmlformats.org/officeDocument/2006/relationships/slideLayout" Target="../slideLayouts/slideLayout1396.xml"/><Relationship Id="rId440" Type="http://schemas.openxmlformats.org/officeDocument/2006/relationships/slideLayout" Target="../slideLayouts/slideLayout1603.xml"/><Relationship Id="rId28" Type="http://schemas.openxmlformats.org/officeDocument/2006/relationships/slideLayout" Target="../slideLayouts/slideLayout1191.xml"/><Relationship Id="rId275" Type="http://schemas.openxmlformats.org/officeDocument/2006/relationships/slideLayout" Target="../slideLayouts/slideLayout1438.xml"/><Relationship Id="rId300" Type="http://schemas.openxmlformats.org/officeDocument/2006/relationships/slideLayout" Target="../slideLayouts/slideLayout1463.xml"/><Relationship Id="rId482" Type="http://schemas.openxmlformats.org/officeDocument/2006/relationships/slideLayout" Target="../slideLayouts/slideLayout1645.xml"/><Relationship Id="rId538" Type="http://schemas.openxmlformats.org/officeDocument/2006/relationships/slideLayout" Target="../slideLayouts/slideLayout1701.xml"/><Relationship Id="rId81" Type="http://schemas.openxmlformats.org/officeDocument/2006/relationships/slideLayout" Target="../slideLayouts/slideLayout1244.xml"/><Relationship Id="rId135" Type="http://schemas.openxmlformats.org/officeDocument/2006/relationships/slideLayout" Target="../slideLayouts/slideLayout1298.xml"/><Relationship Id="rId177" Type="http://schemas.openxmlformats.org/officeDocument/2006/relationships/slideLayout" Target="../slideLayouts/slideLayout1340.xml"/><Relationship Id="rId342" Type="http://schemas.openxmlformats.org/officeDocument/2006/relationships/slideLayout" Target="../slideLayouts/slideLayout1505.xml"/><Relationship Id="rId384" Type="http://schemas.openxmlformats.org/officeDocument/2006/relationships/slideLayout" Target="../slideLayouts/slideLayout1547.xml"/><Relationship Id="rId591" Type="http://schemas.openxmlformats.org/officeDocument/2006/relationships/slideLayout" Target="../slideLayouts/slideLayout1754.xml"/><Relationship Id="rId605" Type="http://schemas.openxmlformats.org/officeDocument/2006/relationships/slideLayout" Target="../slideLayouts/slideLayout1768.xml"/><Relationship Id="rId202" Type="http://schemas.openxmlformats.org/officeDocument/2006/relationships/slideLayout" Target="../slideLayouts/slideLayout1365.xml"/><Relationship Id="rId244" Type="http://schemas.openxmlformats.org/officeDocument/2006/relationships/slideLayout" Target="../slideLayouts/slideLayout1407.xml"/><Relationship Id="rId39" Type="http://schemas.openxmlformats.org/officeDocument/2006/relationships/slideLayout" Target="../slideLayouts/slideLayout1202.xml"/><Relationship Id="rId286" Type="http://schemas.openxmlformats.org/officeDocument/2006/relationships/slideLayout" Target="../slideLayouts/slideLayout1449.xml"/><Relationship Id="rId451" Type="http://schemas.openxmlformats.org/officeDocument/2006/relationships/slideLayout" Target="../slideLayouts/slideLayout1614.xml"/><Relationship Id="rId493" Type="http://schemas.openxmlformats.org/officeDocument/2006/relationships/slideLayout" Target="../slideLayouts/slideLayout1656.xml"/><Relationship Id="rId507" Type="http://schemas.openxmlformats.org/officeDocument/2006/relationships/slideLayout" Target="../slideLayouts/slideLayout1670.xml"/><Relationship Id="rId549" Type="http://schemas.openxmlformats.org/officeDocument/2006/relationships/slideLayout" Target="../slideLayouts/slideLayout1712.xml"/><Relationship Id="rId50" Type="http://schemas.openxmlformats.org/officeDocument/2006/relationships/slideLayout" Target="../slideLayouts/slideLayout1213.xml"/><Relationship Id="rId104" Type="http://schemas.openxmlformats.org/officeDocument/2006/relationships/slideLayout" Target="../slideLayouts/slideLayout1267.xml"/><Relationship Id="rId146" Type="http://schemas.openxmlformats.org/officeDocument/2006/relationships/slideLayout" Target="../slideLayouts/slideLayout1309.xml"/><Relationship Id="rId188" Type="http://schemas.openxmlformats.org/officeDocument/2006/relationships/slideLayout" Target="../slideLayouts/slideLayout1351.xml"/><Relationship Id="rId311" Type="http://schemas.openxmlformats.org/officeDocument/2006/relationships/slideLayout" Target="../slideLayouts/slideLayout1474.xml"/><Relationship Id="rId353" Type="http://schemas.openxmlformats.org/officeDocument/2006/relationships/slideLayout" Target="../slideLayouts/slideLayout1516.xml"/><Relationship Id="rId395" Type="http://schemas.openxmlformats.org/officeDocument/2006/relationships/slideLayout" Target="../slideLayouts/slideLayout1558.xml"/><Relationship Id="rId409" Type="http://schemas.openxmlformats.org/officeDocument/2006/relationships/slideLayout" Target="../slideLayouts/slideLayout1572.xml"/><Relationship Id="rId560" Type="http://schemas.openxmlformats.org/officeDocument/2006/relationships/slideLayout" Target="../slideLayouts/slideLayout1723.xml"/><Relationship Id="rId92" Type="http://schemas.openxmlformats.org/officeDocument/2006/relationships/slideLayout" Target="../slideLayouts/slideLayout1255.xml"/><Relationship Id="rId213" Type="http://schemas.openxmlformats.org/officeDocument/2006/relationships/slideLayout" Target="../slideLayouts/slideLayout1376.xml"/><Relationship Id="rId420" Type="http://schemas.openxmlformats.org/officeDocument/2006/relationships/slideLayout" Target="../slideLayouts/slideLayout1583.xml"/><Relationship Id="rId616" Type="http://schemas.openxmlformats.org/officeDocument/2006/relationships/slideLayout" Target="../slideLayouts/slideLayout1779.xml"/><Relationship Id="rId255" Type="http://schemas.openxmlformats.org/officeDocument/2006/relationships/slideLayout" Target="../slideLayouts/slideLayout1418.xml"/><Relationship Id="rId297" Type="http://schemas.openxmlformats.org/officeDocument/2006/relationships/slideLayout" Target="../slideLayouts/slideLayout1460.xml"/><Relationship Id="rId462" Type="http://schemas.openxmlformats.org/officeDocument/2006/relationships/slideLayout" Target="../slideLayouts/slideLayout1625.xml"/><Relationship Id="rId518" Type="http://schemas.openxmlformats.org/officeDocument/2006/relationships/slideLayout" Target="../slideLayouts/slideLayout1681.xml"/><Relationship Id="rId115" Type="http://schemas.openxmlformats.org/officeDocument/2006/relationships/slideLayout" Target="../slideLayouts/slideLayout1278.xml"/><Relationship Id="rId157" Type="http://schemas.openxmlformats.org/officeDocument/2006/relationships/slideLayout" Target="../slideLayouts/slideLayout1320.xml"/><Relationship Id="rId322" Type="http://schemas.openxmlformats.org/officeDocument/2006/relationships/slideLayout" Target="../slideLayouts/slideLayout1485.xml"/><Relationship Id="rId364" Type="http://schemas.openxmlformats.org/officeDocument/2006/relationships/slideLayout" Target="../slideLayouts/slideLayout1527.xml"/><Relationship Id="rId61" Type="http://schemas.openxmlformats.org/officeDocument/2006/relationships/slideLayout" Target="../slideLayouts/slideLayout1224.xml"/><Relationship Id="rId199" Type="http://schemas.openxmlformats.org/officeDocument/2006/relationships/slideLayout" Target="../slideLayouts/slideLayout1362.xml"/><Relationship Id="rId571" Type="http://schemas.openxmlformats.org/officeDocument/2006/relationships/slideLayout" Target="../slideLayouts/slideLayout1734.xml"/><Relationship Id="rId627" Type="http://schemas.openxmlformats.org/officeDocument/2006/relationships/slideLayout" Target="../slideLayouts/slideLayout1790.xml"/><Relationship Id="rId19" Type="http://schemas.openxmlformats.org/officeDocument/2006/relationships/slideLayout" Target="../slideLayouts/slideLayout1182.xml"/><Relationship Id="rId224" Type="http://schemas.openxmlformats.org/officeDocument/2006/relationships/slideLayout" Target="../slideLayouts/slideLayout1387.xml"/><Relationship Id="rId266" Type="http://schemas.openxmlformats.org/officeDocument/2006/relationships/slideLayout" Target="../slideLayouts/slideLayout1429.xml"/><Relationship Id="rId431" Type="http://schemas.openxmlformats.org/officeDocument/2006/relationships/slideLayout" Target="../slideLayouts/slideLayout1594.xml"/><Relationship Id="rId473" Type="http://schemas.openxmlformats.org/officeDocument/2006/relationships/slideLayout" Target="../slideLayouts/slideLayout1636.xml"/><Relationship Id="rId529" Type="http://schemas.openxmlformats.org/officeDocument/2006/relationships/slideLayout" Target="../slideLayouts/slideLayout1692.xml"/><Relationship Id="rId30" Type="http://schemas.openxmlformats.org/officeDocument/2006/relationships/slideLayout" Target="../slideLayouts/slideLayout1193.xml"/><Relationship Id="rId126" Type="http://schemas.openxmlformats.org/officeDocument/2006/relationships/slideLayout" Target="../slideLayouts/slideLayout1289.xml"/><Relationship Id="rId168" Type="http://schemas.openxmlformats.org/officeDocument/2006/relationships/slideLayout" Target="../slideLayouts/slideLayout1331.xml"/><Relationship Id="rId333" Type="http://schemas.openxmlformats.org/officeDocument/2006/relationships/slideLayout" Target="../slideLayouts/slideLayout1496.xml"/><Relationship Id="rId540" Type="http://schemas.openxmlformats.org/officeDocument/2006/relationships/slideLayout" Target="../slideLayouts/slideLayout1703.xml"/><Relationship Id="rId72" Type="http://schemas.openxmlformats.org/officeDocument/2006/relationships/slideLayout" Target="../slideLayouts/slideLayout1235.xml"/><Relationship Id="rId375" Type="http://schemas.openxmlformats.org/officeDocument/2006/relationships/slideLayout" Target="../slideLayouts/slideLayout1538.xml"/><Relationship Id="rId582" Type="http://schemas.openxmlformats.org/officeDocument/2006/relationships/slideLayout" Target="../slideLayouts/slideLayout1745.xml"/><Relationship Id="rId3" Type="http://schemas.openxmlformats.org/officeDocument/2006/relationships/slideLayout" Target="../slideLayouts/slideLayout1166.xml"/><Relationship Id="rId235" Type="http://schemas.openxmlformats.org/officeDocument/2006/relationships/slideLayout" Target="../slideLayouts/slideLayout1398.xml"/><Relationship Id="rId277" Type="http://schemas.openxmlformats.org/officeDocument/2006/relationships/slideLayout" Target="../slideLayouts/slideLayout1440.xml"/><Relationship Id="rId400" Type="http://schemas.openxmlformats.org/officeDocument/2006/relationships/slideLayout" Target="../slideLayouts/slideLayout1563.xml"/><Relationship Id="rId442" Type="http://schemas.openxmlformats.org/officeDocument/2006/relationships/slideLayout" Target="../slideLayouts/slideLayout1605.xml"/><Relationship Id="rId484" Type="http://schemas.openxmlformats.org/officeDocument/2006/relationships/slideLayout" Target="../slideLayouts/slideLayout1647.xml"/><Relationship Id="rId137" Type="http://schemas.openxmlformats.org/officeDocument/2006/relationships/slideLayout" Target="../slideLayouts/slideLayout1300.xml"/><Relationship Id="rId302" Type="http://schemas.openxmlformats.org/officeDocument/2006/relationships/slideLayout" Target="../slideLayouts/slideLayout1465.xml"/><Relationship Id="rId344" Type="http://schemas.openxmlformats.org/officeDocument/2006/relationships/slideLayout" Target="../slideLayouts/slideLayout1507.xml"/><Relationship Id="rId41" Type="http://schemas.openxmlformats.org/officeDocument/2006/relationships/slideLayout" Target="../slideLayouts/slideLayout1204.xml"/><Relationship Id="rId83" Type="http://schemas.openxmlformats.org/officeDocument/2006/relationships/slideLayout" Target="../slideLayouts/slideLayout1246.xml"/><Relationship Id="rId179" Type="http://schemas.openxmlformats.org/officeDocument/2006/relationships/slideLayout" Target="../slideLayouts/slideLayout1342.xml"/><Relationship Id="rId386" Type="http://schemas.openxmlformats.org/officeDocument/2006/relationships/slideLayout" Target="../slideLayouts/slideLayout1549.xml"/><Relationship Id="rId551" Type="http://schemas.openxmlformats.org/officeDocument/2006/relationships/slideLayout" Target="../slideLayouts/slideLayout1714.xml"/><Relationship Id="rId593" Type="http://schemas.openxmlformats.org/officeDocument/2006/relationships/slideLayout" Target="../slideLayouts/slideLayout1756.xml"/><Relationship Id="rId607" Type="http://schemas.openxmlformats.org/officeDocument/2006/relationships/slideLayout" Target="../slideLayouts/slideLayout1770.xml"/><Relationship Id="rId190" Type="http://schemas.openxmlformats.org/officeDocument/2006/relationships/slideLayout" Target="../slideLayouts/slideLayout1353.xml"/><Relationship Id="rId204" Type="http://schemas.openxmlformats.org/officeDocument/2006/relationships/slideLayout" Target="../slideLayouts/slideLayout1367.xml"/><Relationship Id="rId246" Type="http://schemas.openxmlformats.org/officeDocument/2006/relationships/slideLayout" Target="../slideLayouts/slideLayout1409.xml"/><Relationship Id="rId288" Type="http://schemas.openxmlformats.org/officeDocument/2006/relationships/slideLayout" Target="../slideLayouts/slideLayout1451.xml"/><Relationship Id="rId411" Type="http://schemas.openxmlformats.org/officeDocument/2006/relationships/slideLayout" Target="../slideLayouts/slideLayout1574.xml"/><Relationship Id="rId453" Type="http://schemas.openxmlformats.org/officeDocument/2006/relationships/slideLayout" Target="../slideLayouts/slideLayout1616.xml"/><Relationship Id="rId509" Type="http://schemas.openxmlformats.org/officeDocument/2006/relationships/slideLayout" Target="../slideLayouts/slideLayout1672.xml"/><Relationship Id="rId106" Type="http://schemas.openxmlformats.org/officeDocument/2006/relationships/slideLayout" Target="../slideLayouts/slideLayout1269.xml"/><Relationship Id="rId313" Type="http://schemas.openxmlformats.org/officeDocument/2006/relationships/slideLayout" Target="../slideLayouts/slideLayout1476.xml"/><Relationship Id="rId495" Type="http://schemas.openxmlformats.org/officeDocument/2006/relationships/slideLayout" Target="../slideLayouts/slideLayout1658.xml"/><Relationship Id="rId10" Type="http://schemas.openxmlformats.org/officeDocument/2006/relationships/slideLayout" Target="../slideLayouts/slideLayout1173.xml"/><Relationship Id="rId52" Type="http://schemas.openxmlformats.org/officeDocument/2006/relationships/slideLayout" Target="../slideLayouts/slideLayout1215.xml"/><Relationship Id="rId94" Type="http://schemas.openxmlformats.org/officeDocument/2006/relationships/slideLayout" Target="../slideLayouts/slideLayout1257.xml"/><Relationship Id="rId148" Type="http://schemas.openxmlformats.org/officeDocument/2006/relationships/slideLayout" Target="../slideLayouts/slideLayout1311.xml"/><Relationship Id="rId355" Type="http://schemas.openxmlformats.org/officeDocument/2006/relationships/slideLayout" Target="../slideLayouts/slideLayout1518.xml"/><Relationship Id="rId397" Type="http://schemas.openxmlformats.org/officeDocument/2006/relationships/slideLayout" Target="../slideLayouts/slideLayout1560.xml"/><Relationship Id="rId520" Type="http://schemas.openxmlformats.org/officeDocument/2006/relationships/slideLayout" Target="../slideLayouts/slideLayout1683.xml"/><Relationship Id="rId562" Type="http://schemas.openxmlformats.org/officeDocument/2006/relationships/slideLayout" Target="../slideLayouts/slideLayout1725.xml"/><Relationship Id="rId618" Type="http://schemas.openxmlformats.org/officeDocument/2006/relationships/slideLayout" Target="../slideLayouts/slideLayout1781.xml"/><Relationship Id="rId215" Type="http://schemas.openxmlformats.org/officeDocument/2006/relationships/slideLayout" Target="../slideLayouts/slideLayout1378.xml"/><Relationship Id="rId257" Type="http://schemas.openxmlformats.org/officeDocument/2006/relationships/slideLayout" Target="../slideLayouts/slideLayout1420.xml"/><Relationship Id="rId422" Type="http://schemas.openxmlformats.org/officeDocument/2006/relationships/slideLayout" Target="../slideLayouts/slideLayout1585.xml"/><Relationship Id="rId464" Type="http://schemas.openxmlformats.org/officeDocument/2006/relationships/slideLayout" Target="../slideLayouts/slideLayout1627.xml"/><Relationship Id="rId299" Type="http://schemas.openxmlformats.org/officeDocument/2006/relationships/slideLayout" Target="../slideLayouts/slideLayout1462.xml"/><Relationship Id="rId63" Type="http://schemas.openxmlformats.org/officeDocument/2006/relationships/slideLayout" Target="../slideLayouts/slideLayout1226.xml"/><Relationship Id="rId159" Type="http://schemas.openxmlformats.org/officeDocument/2006/relationships/slideLayout" Target="../slideLayouts/slideLayout1322.xml"/><Relationship Id="rId366" Type="http://schemas.openxmlformats.org/officeDocument/2006/relationships/slideLayout" Target="../slideLayouts/slideLayout1529.xml"/><Relationship Id="rId573" Type="http://schemas.openxmlformats.org/officeDocument/2006/relationships/slideLayout" Target="../slideLayouts/slideLayout1736.xml"/><Relationship Id="rId226" Type="http://schemas.openxmlformats.org/officeDocument/2006/relationships/slideLayout" Target="../slideLayouts/slideLayout1389.xml"/><Relationship Id="rId433" Type="http://schemas.openxmlformats.org/officeDocument/2006/relationships/slideLayout" Target="../slideLayouts/slideLayout1596.xml"/><Relationship Id="rId74" Type="http://schemas.openxmlformats.org/officeDocument/2006/relationships/slideLayout" Target="../slideLayouts/slideLayout1237.xml"/><Relationship Id="rId377" Type="http://schemas.openxmlformats.org/officeDocument/2006/relationships/slideLayout" Target="../slideLayouts/slideLayout1540.xml"/><Relationship Id="rId500" Type="http://schemas.openxmlformats.org/officeDocument/2006/relationships/slideLayout" Target="../slideLayouts/slideLayout1663.xml"/><Relationship Id="rId584" Type="http://schemas.openxmlformats.org/officeDocument/2006/relationships/slideLayout" Target="../slideLayouts/slideLayout1747.xml"/><Relationship Id="rId5" Type="http://schemas.openxmlformats.org/officeDocument/2006/relationships/slideLayout" Target="../slideLayouts/slideLayout1168.xml"/><Relationship Id="rId237" Type="http://schemas.openxmlformats.org/officeDocument/2006/relationships/slideLayout" Target="../slideLayouts/slideLayout1400.xml"/><Relationship Id="rId444" Type="http://schemas.openxmlformats.org/officeDocument/2006/relationships/slideLayout" Target="../slideLayouts/slideLayout1607.xml"/><Relationship Id="rId290" Type="http://schemas.openxmlformats.org/officeDocument/2006/relationships/slideLayout" Target="../slideLayouts/slideLayout1453.xml"/><Relationship Id="rId304" Type="http://schemas.openxmlformats.org/officeDocument/2006/relationships/slideLayout" Target="../slideLayouts/slideLayout1467.xml"/><Relationship Id="rId388" Type="http://schemas.openxmlformats.org/officeDocument/2006/relationships/slideLayout" Target="../slideLayouts/slideLayout1551.xml"/><Relationship Id="rId511" Type="http://schemas.openxmlformats.org/officeDocument/2006/relationships/slideLayout" Target="../slideLayouts/slideLayout1674.xml"/><Relationship Id="rId609" Type="http://schemas.openxmlformats.org/officeDocument/2006/relationships/slideLayout" Target="../slideLayouts/slideLayout1772.xml"/><Relationship Id="rId85" Type="http://schemas.openxmlformats.org/officeDocument/2006/relationships/slideLayout" Target="../slideLayouts/slideLayout1248.xml"/><Relationship Id="rId150" Type="http://schemas.openxmlformats.org/officeDocument/2006/relationships/slideLayout" Target="../slideLayouts/slideLayout1313.xml"/><Relationship Id="rId595" Type="http://schemas.openxmlformats.org/officeDocument/2006/relationships/slideLayout" Target="../slideLayouts/slideLayout1758.xml"/><Relationship Id="rId248" Type="http://schemas.openxmlformats.org/officeDocument/2006/relationships/slideLayout" Target="../slideLayouts/slideLayout1411.xml"/><Relationship Id="rId455" Type="http://schemas.openxmlformats.org/officeDocument/2006/relationships/slideLayout" Target="../slideLayouts/slideLayout1618.xml"/><Relationship Id="rId12" Type="http://schemas.openxmlformats.org/officeDocument/2006/relationships/slideLayout" Target="../slideLayouts/slideLayout1175.xml"/><Relationship Id="rId108" Type="http://schemas.openxmlformats.org/officeDocument/2006/relationships/slideLayout" Target="../slideLayouts/slideLayout1271.xml"/><Relationship Id="rId315" Type="http://schemas.openxmlformats.org/officeDocument/2006/relationships/slideLayout" Target="../slideLayouts/slideLayout1478.xml"/><Relationship Id="rId522" Type="http://schemas.openxmlformats.org/officeDocument/2006/relationships/slideLayout" Target="../slideLayouts/slideLayout1685.xml"/><Relationship Id="rId96" Type="http://schemas.openxmlformats.org/officeDocument/2006/relationships/slideLayout" Target="../slideLayouts/slideLayout1259.xml"/><Relationship Id="rId161" Type="http://schemas.openxmlformats.org/officeDocument/2006/relationships/slideLayout" Target="../slideLayouts/slideLayout1324.xml"/><Relationship Id="rId399" Type="http://schemas.openxmlformats.org/officeDocument/2006/relationships/slideLayout" Target="../slideLayouts/slideLayout1562.xml"/><Relationship Id="rId259" Type="http://schemas.openxmlformats.org/officeDocument/2006/relationships/slideLayout" Target="../slideLayouts/slideLayout1422.xml"/><Relationship Id="rId466" Type="http://schemas.openxmlformats.org/officeDocument/2006/relationships/slideLayout" Target="../slideLayouts/slideLayout1629.xml"/><Relationship Id="rId23" Type="http://schemas.openxmlformats.org/officeDocument/2006/relationships/slideLayout" Target="../slideLayouts/slideLayout1186.xml"/><Relationship Id="rId119" Type="http://schemas.openxmlformats.org/officeDocument/2006/relationships/slideLayout" Target="../slideLayouts/slideLayout1282.xml"/><Relationship Id="rId326" Type="http://schemas.openxmlformats.org/officeDocument/2006/relationships/slideLayout" Target="../slideLayouts/slideLayout1489.xml"/><Relationship Id="rId533" Type="http://schemas.openxmlformats.org/officeDocument/2006/relationships/slideLayout" Target="../slideLayouts/slideLayout1696.xml"/><Relationship Id="rId172" Type="http://schemas.openxmlformats.org/officeDocument/2006/relationships/slideLayout" Target="../slideLayouts/slideLayout1335.xml"/><Relationship Id="rId477" Type="http://schemas.openxmlformats.org/officeDocument/2006/relationships/slideLayout" Target="../slideLayouts/slideLayout1640.xml"/><Relationship Id="rId600" Type="http://schemas.openxmlformats.org/officeDocument/2006/relationships/slideLayout" Target="../slideLayouts/slideLayout1763.xml"/><Relationship Id="rId337" Type="http://schemas.openxmlformats.org/officeDocument/2006/relationships/slideLayout" Target="../slideLayouts/slideLayout1500.xml"/><Relationship Id="rId34" Type="http://schemas.openxmlformats.org/officeDocument/2006/relationships/slideLayout" Target="../slideLayouts/slideLayout1197.xml"/><Relationship Id="rId544" Type="http://schemas.openxmlformats.org/officeDocument/2006/relationships/slideLayout" Target="../slideLayouts/slideLayout1707.xml"/><Relationship Id="rId183" Type="http://schemas.openxmlformats.org/officeDocument/2006/relationships/slideLayout" Target="../slideLayouts/slideLayout1346.xml"/><Relationship Id="rId390" Type="http://schemas.openxmlformats.org/officeDocument/2006/relationships/slideLayout" Target="../slideLayouts/slideLayout1553.xml"/><Relationship Id="rId404" Type="http://schemas.openxmlformats.org/officeDocument/2006/relationships/slideLayout" Target="../slideLayouts/slideLayout1567.xml"/><Relationship Id="rId611" Type="http://schemas.openxmlformats.org/officeDocument/2006/relationships/slideLayout" Target="../slideLayouts/slideLayout1774.xml"/><Relationship Id="rId250" Type="http://schemas.openxmlformats.org/officeDocument/2006/relationships/slideLayout" Target="../slideLayouts/slideLayout1413.xml"/><Relationship Id="rId488" Type="http://schemas.openxmlformats.org/officeDocument/2006/relationships/slideLayout" Target="../slideLayouts/slideLayout1651.xml"/><Relationship Id="rId45" Type="http://schemas.openxmlformats.org/officeDocument/2006/relationships/slideLayout" Target="../slideLayouts/slideLayout1208.xml"/><Relationship Id="rId110" Type="http://schemas.openxmlformats.org/officeDocument/2006/relationships/slideLayout" Target="../slideLayouts/slideLayout1273.xml"/><Relationship Id="rId348" Type="http://schemas.openxmlformats.org/officeDocument/2006/relationships/slideLayout" Target="../slideLayouts/slideLayout1511.xml"/><Relationship Id="rId555" Type="http://schemas.openxmlformats.org/officeDocument/2006/relationships/slideLayout" Target="../slideLayouts/slideLayout1718.xml"/><Relationship Id="rId194" Type="http://schemas.openxmlformats.org/officeDocument/2006/relationships/slideLayout" Target="../slideLayouts/slideLayout1357.xml"/><Relationship Id="rId208" Type="http://schemas.openxmlformats.org/officeDocument/2006/relationships/slideLayout" Target="../slideLayouts/slideLayout1371.xml"/><Relationship Id="rId415" Type="http://schemas.openxmlformats.org/officeDocument/2006/relationships/slideLayout" Target="../slideLayouts/slideLayout1578.xml"/><Relationship Id="rId622" Type="http://schemas.openxmlformats.org/officeDocument/2006/relationships/slideLayout" Target="../slideLayouts/slideLayout1785.xml"/><Relationship Id="rId261" Type="http://schemas.openxmlformats.org/officeDocument/2006/relationships/slideLayout" Target="../slideLayouts/slideLayout1424.xml"/><Relationship Id="rId499" Type="http://schemas.openxmlformats.org/officeDocument/2006/relationships/slideLayout" Target="../slideLayouts/slideLayout1662.xml"/><Relationship Id="rId56" Type="http://schemas.openxmlformats.org/officeDocument/2006/relationships/slideLayout" Target="../slideLayouts/slideLayout1219.xml"/><Relationship Id="rId359" Type="http://schemas.openxmlformats.org/officeDocument/2006/relationships/slideLayout" Target="../slideLayouts/slideLayout1522.xml"/><Relationship Id="rId566" Type="http://schemas.openxmlformats.org/officeDocument/2006/relationships/slideLayout" Target="../slideLayouts/slideLayout1729.xml"/><Relationship Id="rId121" Type="http://schemas.openxmlformats.org/officeDocument/2006/relationships/slideLayout" Target="../slideLayouts/slideLayout1284.xml"/><Relationship Id="rId219" Type="http://schemas.openxmlformats.org/officeDocument/2006/relationships/slideLayout" Target="../slideLayouts/slideLayout1382.xml"/><Relationship Id="rId426" Type="http://schemas.openxmlformats.org/officeDocument/2006/relationships/slideLayout" Target="../slideLayouts/slideLayout1589.xml"/><Relationship Id="rId67" Type="http://schemas.openxmlformats.org/officeDocument/2006/relationships/slideLayout" Target="../slideLayouts/slideLayout1230.xml"/><Relationship Id="rId272" Type="http://schemas.openxmlformats.org/officeDocument/2006/relationships/slideLayout" Target="../slideLayouts/slideLayout1435.xml"/><Relationship Id="rId577" Type="http://schemas.openxmlformats.org/officeDocument/2006/relationships/slideLayout" Target="../slideLayouts/slideLayout1740.xml"/><Relationship Id="rId132" Type="http://schemas.openxmlformats.org/officeDocument/2006/relationships/slideLayout" Target="../slideLayouts/slideLayout1295.xml"/><Relationship Id="rId437" Type="http://schemas.openxmlformats.org/officeDocument/2006/relationships/slideLayout" Target="../slideLayouts/slideLayout16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798.xml"/><Relationship Id="rId3" Type="http://schemas.openxmlformats.org/officeDocument/2006/relationships/slideLayout" Target="../slideLayouts/slideLayout1793.xml"/><Relationship Id="rId7" Type="http://schemas.openxmlformats.org/officeDocument/2006/relationships/slideLayout" Target="../slideLayouts/slideLayout1797.xml"/><Relationship Id="rId12" Type="http://schemas.openxmlformats.org/officeDocument/2006/relationships/theme" Target="../theme/theme6.xml"/><Relationship Id="rId2" Type="http://schemas.openxmlformats.org/officeDocument/2006/relationships/slideLayout" Target="../slideLayouts/slideLayout1792.xml"/><Relationship Id="rId1" Type="http://schemas.openxmlformats.org/officeDocument/2006/relationships/slideLayout" Target="../slideLayouts/slideLayout1791.xml"/><Relationship Id="rId6" Type="http://schemas.openxmlformats.org/officeDocument/2006/relationships/slideLayout" Target="../slideLayouts/slideLayout1796.xml"/><Relationship Id="rId11" Type="http://schemas.openxmlformats.org/officeDocument/2006/relationships/slideLayout" Target="../slideLayouts/slideLayout1801.xml"/><Relationship Id="rId5" Type="http://schemas.openxmlformats.org/officeDocument/2006/relationships/slideLayout" Target="../slideLayouts/slideLayout1795.xml"/><Relationship Id="rId10" Type="http://schemas.openxmlformats.org/officeDocument/2006/relationships/slideLayout" Target="../slideLayouts/slideLayout1800.xml"/><Relationship Id="rId4" Type="http://schemas.openxmlformats.org/officeDocument/2006/relationships/slideLayout" Target="../slideLayouts/slideLayout1794.xml"/><Relationship Id="rId9" Type="http://schemas.openxmlformats.org/officeDocument/2006/relationships/slideLayout" Target="../slideLayouts/slideLayout17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764DE79-268F-4C1A-8933-263129D2AF90}" type="datetimeFigureOut">
              <a:rPr lang="en-US" dirty="0"/>
              <a:t>4/12/25</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783792229"/>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776748767"/>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719" r:id="rId31"/>
    <p:sldLayoutId id="2147483720" r:id="rId32"/>
    <p:sldLayoutId id="2147483721" r:id="rId33"/>
    <p:sldLayoutId id="2147483722" r:id="rId34"/>
    <p:sldLayoutId id="2147483723" r:id="rId35"/>
    <p:sldLayoutId id="2147483724" r:id="rId36"/>
    <p:sldLayoutId id="2147483725" r:id="rId37"/>
    <p:sldLayoutId id="2147483726" r:id="rId38"/>
    <p:sldLayoutId id="2147483727" r:id="rId39"/>
    <p:sldLayoutId id="2147483728" r:id="rId40"/>
    <p:sldLayoutId id="2147483729" r:id="rId41"/>
    <p:sldLayoutId id="2147483730" r:id="rId42"/>
    <p:sldLayoutId id="2147483731" r:id="rId43"/>
    <p:sldLayoutId id="2147483732" r:id="rId44"/>
    <p:sldLayoutId id="2147483733" r:id="rId45"/>
    <p:sldLayoutId id="2147483734" r:id="rId46"/>
    <p:sldLayoutId id="2147483735" r:id="rId47"/>
    <p:sldLayoutId id="2147483736" r:id="rId48"/>
    <p:sldLayoutId id="2147483737" r:id="rId49"/>
    <p:sldLayoutId id="2147483738" r:id="rId50"/>
    <p:sldLayoutId id="2147483739" r:id="rId51"/>
    <p:sldLayoutId id="2147483740" r:id="rId52"/>
    <p:sldLayoutId id="2147483741" r:id="rId53"/>
    <p:sldLayoutId id="2147483742" r:id="rId54"/>
    <p:sldLayoutId id="2147483743" r:id="rId55"/>
    <p:sldLayoutId id="2147483744" r:id="rId56"/>
    <p:sldLayoutId id="2147483745" r:id="rId57"/>
    <p:sldLayoutId id="2147483746" r:id="rId58"/>
    <p:sldLayoutId id="2147483747" r:id="rId59"/>
    <p:sldLayoutId id="2147483748" r:id="rId60"/>
    <p:sldLayoutId id="2147483749" r:id="rId61"/>
    <p:sldLayoutId id="2147483750" r:id="rId62"/>
    <p:sldLayoutId id="2147483751" r:id="rId63"/>
    <p:sldLayoutId id="2147483752" r:id="rId64"/>
    <p:sldLayoutId id="2147483753" r:id="rId65"/>
    <p:sldLayoutId id="2147483754" r:id="rId66"/>
    <p:sldLayoutId id="2147483755" r:id="rId67"/>
    <p:sldLayoutId id="2147483756" r:id="rId68"/>
    <p:sldLayoutId id="2147483757" r:id="rId69"/>
    <p:sldLayoutId id="2147483758" r:id="rId70"/>
    <p:sldLayoutId id="2147483759" r:id="rId71"/>
    <p:sldLayoutId id="2147483760" r:id="rId72"/>
    <p:sldLayoutId id="2147483761" r:id="rId73"/>
    <p:sldLayoutId id="2147483762" r:id="rId74"/>
    <p:sldLayoutId id="2147483763" r:id="rId75"/>
    <p:sldLayoutId id="2147483764" r:id="rId76"/>
    <p:sldLayoutId id="2147483765" r:id="rId77"/>
    <p:sldLayoutId id="2147483766" r:id="rId78"/>
    <p:sldLayoutId id="2147483767" r:id="rId79"/>
    <p:sldLayoutId id="2147483768" r:id="rId80"/>
    <p:sldLayoutId id="2147483769" r:id="rId81"/>
    <p:sldLayoutId id="2147483770" r:id="rId82"/>
    <p:sldLayoutId id="2147483771" r:id="rId83"/>
    <p:sldLayoutId id="2147483772" r:id="rId84"/>
    <p:sldLayoutId id="2147483773" r:id="rId85"/>
    <p:sldLayoutId id="2147483774" r:id="rId86"/>
    <p:sldLayoutId id="2147483775" r:id="rId87"/>
    <p:sldLayoutId id="2147483776" r:id="rId88"/>
    <p:sldLayoutId id="2147483777" r:id="rId89"/>
    <p:sldLayoutId id="2147483778" r:id="rId90"/>
    <p:sldLayoutId id="2147483779" r:id="rId91"/>
    <p:sldLayoutId id="2147483780" r:id="rId92"/>
    <p:sldLayoutId id="2147483781" r:id="rId93"/>
    <p:sldLayoutId id="2147483782" r:id="rId94"/>
    <p:sldLayoutId id="2147483783" r:id="rId95"/>
    <p:sldLayoutId id="2147483784" r:id="rId96"/>
    <p:sldLayoutId id="2147483785" r:id="rId97"/>
    <p:sldLayoutId id="2147483786" r:id="rId98"/>
    <p:sldLayoutId id="2147483787" r:id="rId99"/>
    <p:sldLayoutId id="2147483788" r:id="rId100"/>
    <p:sldLayoutId id="2147483789" r:id="rId101"/>
    <p:sldLayoutId id="2147483790" r:id="rId102"/>
    <p:sldLayoutId id="2147483791" r:id="rId103"/>
    <p:sldLayoutId id="2147483792" r:id="rId104"/>
    <p:sldLayoutId id="2147483793" r:id="rId105"/>
    <p:sldLayoutId id="2147483794" r:id="rId106"/>
    <p:sldLayoutId id="2147483795" r:id="rId107"/>
    <p:sldLayoutId id="2147483796" r:id="rId108"/>
    <p:sldLayoutId id="2147483797" r:id="rId109"/>
    <p:sldLayoutId id="2147483798" r:id="rId110"/>
    <p:sldLayoutId id="2147483799" r:id="rId111"/>
    <p:sldLayoutId id="2147483800" r:id="rId112"/>
    <p:sldLayoutId id="2147483801" r:id="rId113"/>
    <p:sldLayoutId id="2147483802" r:id="rId114"/>
    <p:sldLayoutId id="2147483803" r:id="rId115"/>
    <p:sldLayoutId id="2147483804" r:id="rId116"/>
    <p:sldLayoutId id="2147483805" r:id="rId117"/>
    <p:sldLayoutId id="2147483806" r:id="rId118"/>
    <p:sldLayoutId id="2147483807" r:id="rId119"/>
    <p:sldLayoutId id="2147483808" r:id="rId120"/>
    <p:sldLayoutId id="2147483809" r:id="rId121"/>
    <p:sldLayoutId id="2147483810" r:id="rId122"/>
    <p:sldLayoutId id="2147483811" r:id="rId123"/>
    <p:sldLayoutId id="2147483812" r:id="rId124"/>
    <p:sldLayoutId id="2147483813" r:id="rId125"/>
    <p:sldLayoutId id="2147483814" r:id="rId126"/>
    <p:sldLayoutId id="2147483815" r:id="rId127"/>
    <p:sldLayoutId id="2147483816" r:id="rId128"/>
    <p:sldLayoutId id="2147483817" r:id="rId129"/>
    <p:sldLayoutId id="2147483818" r:id="rId130"/>
    <p:sldLayoutId id="2147483819" r:id="rId131"/>
    <p:sldLayoutId id="2147483820" r:id="rId132"/>
    <p:sldLayoutId id="2147483821" r:id="rId133"/>
    <p:sldLayoutId id="2147483822" r:id="rId134"/>
    <p:sldLayoutId id="2147483823" r:id="rId135"/>
    <p:sldLayoutId id="2147483824" r:id="rId136"/>
    <p:sldLayoutId id="2147483825" r:id="rId137"/>
    <p:sldLayoutId id="2147483826" r:id="rId138"/>
    <p:sldLayoutId id="2147483827" r:id="rId139"/>
    <p:sldLayoutId id="2147483828" r:id="rId140"/>
    <p:sldLayoutId id="2147483829" r:id="rId141"/>
    <p:sldLayoutId id="2147483830" r:id="rId142"/>
    <p:sldLayoutId id="2147483831" r:id="rId143"/>
    <p:sldLayoutId id="2147483832" r:id="rId144"/>
    <p:sldLayoutId id="2147483833" r:id="rId145"/>
    <p:sldLayoutId id="2147483834" r:id="rId146"/>
    <p:sldLayoutId id="2147483835" r:id="rId147"/>
    <p:sldLayoutId id="2147483836" r:id="rId148"/>
    <p:sldLayoutId id="2147483837" r:id="rId149"/>
    <p:sldLayoutId id="2147483838" r:id="rId150"/>
    <p:sldLayoutId id="2147483839" r:id="rId151"/>
    <p:sldLayoutId id="2147483840" r:id="rId152"/>
    <p:sldLayoutId id="2147483841" r:id="rId153"/>
    <p:sldLayoutId id="2147483842" r:id="rId154"/>
    <p:sldLayoutId id="2147483843" r:id="rId155"/>
    <p:sldLayoutId id="2147483852" r:id="rId156"/>
    <p:sldLayoutId id="2147483853" r:id="rId157"/>
    <p:sldLayoutId id="2147483857" r:id="rId158"/>
    <p:sldLayoutId id="2147483858" r:id="rId159"/>
    <p:sldLayoutId id="2147483859" r:id="rId160"/>
    <p:sldLayoutId id="2147483860" r:id="rId161"/>
    <p:sldLayoutId id="2147483861" r:id="rId162"/>
    <p:sldLayoutId id="2147483862" r:id="rId163"/>
    <p:sldLayoutId id="2147483863" r:id="rId164"/>
    <p:sldLayoutId id="2147483864" r:id="rId165"/>
    <p:sldLayoutId id="2147483865" r:id="rId166"/>
    <p:sldLayoutId id="2147483866" r:id="rId167"/>
    <p:sldLayoutId id="2147483867" r:id="rId168"/>
    <p:sldLayoutId id="2147483868" r:id="rId169"/>
    <p:sldLayoutId id="2147483869" r:id="rId170"/>
    <p:sldLayoutId id="2147483870" r:id="rId171"/>
    <p:sldLayoutId id="2147483871" r:id="rId172"/>
    <p:sldLayoutId id="2147483872" r:id="rId173"/>
    <p:sldLayoutId id="2147483873" r:id="rId174"/>
    <p:sldLayoutId id="2147483874" r:id="rId175"/>
    <p:sldLayoutId id="2147483875" r:id="rId176"/>
    <p:sldLayoutId id="2147483876" r:id="rId177"/>
    <p:sldLayoutId id="2147483877" r:id="rId178"/>
    <p:sldLayoutId id="2147483878" r:id="rId179"/>
    <p:sldLayoutId id="2147483879" r:id="rId180"/>
    <p:sldLayoutId id="2147483880" r:id="rId181"/>
    <p:sldLayoutId id="2147483881" r:id="rId182"/>
    <p:sldLayoutId id="2147483882" r:id="rId183"/>
    <p:sldLayoutId id="2147483883" r:id="rId184"/>
    <p:sldLayoutId id="2147483884" r:id="rId185"/>
    <p:sldLayoutId id="2147483885" r:id="rId186"/>
    <p:sldLayoutId id="2147483886" r:id="rId187"/>
    <p:sldLayoutId id="2147483887" r:id="rId188"/>
    <p:sldLayoutId id="2147483888" r:id="rId189"/>
    <p:sldLayoutId id="2147483889" r:id="rId190"/>
    <p:sldLayoutId id="2147483890" r:id="rId191"/>
    <p:sldLayoutId id="2147483891" r:id="rId192"/>
    <p:sldLayoutId id="2147483892" r:id="rId193"/>
    <p:sldLayoutId id="2147483893" r:id="rId194"/>
    <p:sldLayoutId id="2147483894" r:id="rId195"/>
    <p:sldLayoutId id="2147483895" r:id="rId196"/>
    <p:sldLayoutId id="2147483896" r:id="rId197"/>
    <p:sldLayoutId id="2147483897" r:id="rId198"/>
    <p:sldLayoutId id="2147483898" r:id="rId199"/>
    <p:sldLayoutId id="2147483899" r:id="rId200"/>
    <p:sldLayoutId id="2147483900" r:id="rId201"/>
    <p:sldLayoutId id="2147483901" r:id="rId202"/>
    <p:sldLayoutId id="2147483902" r:id="rId203"/>
    <p:sldLayoutId id="2147483903" r:id="rId204"/>
    <p:sldLayoutId id="2147483904" r:id="rId205"/>
    <p:sldLayoutId id="2147483905" r:id="rId206"/>
    <p:sldLayoutId id="2147483906" r:id="rId207"/>
    <p:sldLayoutId id="2147483907" r:id="rId208"/>
    <p:sldLayoutId id="2147483908" r:id="rId209"/>
    <p:sldLayoutId id="2147483909" r:id="rId210"/>
    <p:sldLayoutId id="2147483910" r:id="rId211"/>
    <p:sldLayoutId id="2147483911" r:id="rId212"/>
    <p:sldLayoutId id="2147483912" r:id="rId213"/>
    <p:sldLayoutId id="2147483913" r:id="rId214"/>
    <p:sldLayoutId id="2147483914" r:id="rId215"/>
    <p:sldLayoutId id="2147483915" r:id="rId216"/>
    <p:sldLayoutId id="2147483916" r:id="rId217"/>
    <p:sldLayoutId id="2147483917" r:id="rId218"/>
    <p:sldLayoutId id="2147483918" r:id="rId219"/>
    <p:sldLayoutId id="2147483919" r:id="rId220"/>
    <p:sldLayoutId id="2147483920" r:id="rId221"/>
    <p:sldLayoutId id="2147483921" r:id="rId222"/>
    <p:sldLayoutId id="2147483922" r:id="rId223"/>
    <p:sldLayoutId id="2147483923" r:id="rId224"/>
    <p:sldLayoutId id="2147483924" r:id="rId225"/>
    <p:sldLayoutId id="2147483925" r:id="rId226"/>
    <p:sldLayoutId id="2147483926" r:id="rId227"/>
    <p:sldLayoutId id="2147483927" r:id="rId228"/>
    <p:sldLayoutId id="2147483928" r:id="rId229"/>
    <p:sldLayoutId id="2147483929" r:id="rId230"/>
    <p:sldLayoutId id="2147483930" r:id="rId231"/>
    <p:sldLayoutId id="2147483931" r:id="rId232"/>
    <p:sldLayoutId id="2147483932" r:id="rId233"/>
    <p:sldLayoutId id="2147483933" r:id="rId234"/>
    <p:sldLayoutId id="2147483934" r:id="rId235"/>
    <p:sldLayoutId id="2147483935" r:id="rId236"/>
    <p:sldLayoutId id="2147483936" r:id="rId237"/>
    <p:sldLayoutId id="2147483937" r:id="rId238"/>
    <p:sldLayoutId id="2147483938" r:id="rId239"/>
    <p:sldLayoutId id="2147483939" r:id="rId240"/>
    <p:sldLayoutId id="2147483940" r:id="rId241"/>
    <p:sldLayoutId id="2147483941" r:id="rId242"/>
    <p:sldLayoutId id="2147483942" r:id="rId243"/>
    <p:sldLayoutId id="2147483943" r:id="rId244"/>
    <p:sldLayoutId id="2147483944" r:id="rId245"/>
    <p:sldLayoutId id="2147483945" r:id="rId246"/>
    <p:sldLayoutId id="2147483946" r:id="rId247"/>
    <p:sldLayoutId id="2147483947" r:id="rId248"/>
    <p:sldLayoutId id="2147483948" r:id="rId249"/>
    <p:sldLayoutId id="2147483949" r:id="rId250"/>
    <p:sldLayoutId id="2147483950" r:id="rId251"/>
    <p:sldLayoutId id="2147483951" r:id="rId252"/>
    <p:sldLayoutId id="2147483952" r:id="rId253"/>
    <p:sldLayoutId id="2147483953" r:id="rId254"/>
    <p:sldLayoutId id="2147483954" r:id="rId255"/>
    <p:sldLayoutId id="2147483955" r:id="rId256"/>
    <p:sldLayoutId id="2147483956" r:id="rId257"/>
    <p:sldLayoutId id="2147483957" r:id="rId258"/>
    <p:sldLayoutId id="2147483958" r:id="rId259"/>
    <p:sldLayoutId id="2147483959" r:id="rId260"/>
    <p:sldLayoutId id="2147483960" r:id="rId261"/>
    <p:sldLayoutId id="2147483961" r:id="rId262"/>
    <p:sldLayoutId id="2147483962" r:id="rId263"/>
    <p:sldLayoutId id="2147483963" r:id="rId264"/>
    <p:sldLayoutId id="2147483964" r:id="rId265"/>
    <p:sldLayoutId id="2147483965" r:id="rId266"/>
    <p:sldLayoutId id="2147483966" r:id="rId267"/>
    <p:sldLayoutId id="2147483967" r:id="rId268"/>
    <p:sldLayoutId id="2147483968" r:id="rId269"/>
    <p:sldLayoutId id="2147483969" r:id="rId270"/>
    <p:sldLayoutId id="2147483970" r:id="rId271"/>
    <p:sldLayoutId id="2147483971" r:id="rId272"/>
    <p:sldLayoutId id="2147483972" r:id="rId273"/>
    <p:sldLayoutId id="2147483973" r:id="rId274"/>
    <p:sldLayoutId id="2147483974" r:id="rId275"/>
    <p:sldLayoutId id="2147483975" r:id="rId276"/>
    <p:sldLayoutId id="2147483976" r:id="rId277"/>
    <p:sldLayoutId id="2147483977" r:id="rId278"/>
    <p:sldLayoutId id="2147483978" r:id="rId279"/>
    <p:sldLayoutId id="2147483979" r:id="rId280"/>
    <p:sldLayoutId id="2147483980" r:id="rId281"/>
    <p:sldLayoutId id="2147483981" r:id="rId282"/>
    <p:sldLayoutId id="2147483982" r:id="rId283"/>
    <p:sldLayoutId id="2147483983" r:id="rId284"/>
    <p:sldLayoutId id="2147483984" r:id="rId285"/>
    <p:sldLayoutId id="2147483985" r:id="rId286"/>
    <p:sldLayoutId id="2147483986" r:id="rId287"/>
    <p:sldLayoutId id="2147483987" r:id="rId288"/>
    <p:sldLayoutId id="2147483988" r:id="rId289"/>
    <p:sldLayoutId id="2147483989" r:id="rId290"/>
    <p:sldLayoutId id="2147483990" r:id="rId291"/>
    <p:sldLayoutId id="2147483991" r:id="rId292"/>
    <p:sldLayoutId id="2147483992" r:id="rId293"/>
    <p:sldLayoutId id="2147483993" r:id="rId294"/>
    <p:sldLayoutId id="2147483994" r:id="rId295"/>
    <p:sldLayoutId id="2147483995" r:id="rId296"/>
    <p:sldLayoutId id="2147483996" r:id="rId297"/>
    <p:sldLayoutId id="2147483997" r:id="rId298"/>
    <p:sldLayoutId id="2147483998" r:id="rId299"/>
    <p:sldLayoutId id="2147483999" r:id="rId300"/>
    <p:sldLayoutId id="2147484000" r:id="rId301"/>
    <p:sldLayoutId id="2147484001" r:id="rId302"/>
    <p:sldLayoutId id="2147484002" r:id="rId303"/>
    <p:sldLayoutId id="2147484003" r:id="rId304"/>
    <p:sldLayoutId id="2147484004" r:id="rId305"/>
    <p:sldLayoutId id="2147484005" r:id="rId306"/>
    <p:sldLayoutId id="2147484006" r:id="rId307"/>
    <p:sldLayoutId id="2147484007" r:id="rId308"/>
    <p:sldLayoutId id="2147484008" r:id="rId309"/>
    <p:sldLayoutId id="2147484009" r:id="rId310"/>
    <p:sldLayoutId id="2147484010" r:id="rId311"/>
    <p:sldLayoutId id="2147484011" r:id="rId312"/>
    <p:sldLayoutId id="2147484012" r:id="rId313"/>
    <p:sldLayoutId id="2147484013" r:id="rId314"/>
    <p:sldLayoutId id="2147484014" r:id="rId315"/>
    <p:sldLayoutId id="2147484015" r:id="rId316"/>
    <p:sldLayoutId id="2147484016" r:id="rId317"/>
    <p:sldLayoutId id="2147484017" r:id="rId318"/>
    <p:sldLayoutId id="2147484018" r:id="rId319"/>
    <p:sldLayoutId id="2147484019" r:id="rId320"/>
    <p:sldLayoutId id="2147484020" r:id="rId321"/>
    <p:sldLayoutId id="2147484021" r:id="rId322"/>
    <p:sldLayoutId id="2147484022" r:id="rId323"/>
    <p:sldLayoutId id="2147484023" r:id="rId324"/>
    <p:sldLayoutId id="2147484024" r:id="rId325"/>
    <p:sldLayoutId id="2147484025" r:id="rId326"/>
    <p:sldLayoutId id="2147484026" r:id="rId327"/>
    <p:sldLayoutId id="2147484027" r:id="rId328"/>
    <p:sldLayoutId id="2147484028" r:id="rId329"/>
    <p:sldLayoutId id="2147484029" r:id="rId330"/>
    <p:sldLayoutId id="2147484030" r:id="rId331"/>
    <p:sldLayoutId id="2147484031" r:id="rId332"/>
    <p:sldLayoutId id="2147484032" r:id="rId333"/>
    <p:sldLayoutId id="2147484033" r:id="rId334"/>
    <p:sldLayoutId id="2147484034" r:id="rId335"/>
    <p:sldLayoutId id="2147484035" r:id="rId336"/>
    <p:sldLayoutId id="2147484036" r:id="rId337"/>
    <p:sldLayoutId id="2147484037" r:id="rId338"/>
    <p:sldLayoutId id="2147484038" r:id="rId339"/>
    <p:sldLayoutId id="2147484039" r:id="rId340"/>
    <p:sldLayoutId id="2147484040" r:id="rId341"/>
    <p:sldLayoutId id="2147484041" r:id="rId342"/>
    <p:sldLayoutId id="2147484042" r:id="rId343"/>
    <p:sldLayoutId id="2147484043" r:id="rId344"/>
    <p:sldLayoutId id="2147484044" r:id="rId345"/>
    <p:sldLayoutId id="2147484045" r:id="rId346"/>
    <p:sldLayoutId id="2147484046" r:id="rId347"/>
    <p:sldLayoutId id="2147484047" r:id="rId348"/>
    <p:sldLayoutId id="2147484048" r:id="rId349"/>
    <p:sldLayoutId id="2147484049" r:id="rId350"/>
    <p:sldLayoutId id="2147484050" r:id="rId351"/>
    <p:sldLayoutId id="2147484051" r:id="rId352"/>
    <p:sldLayoutId id="2147484052" r:id="rId353"/>
    <p:sldLayoutId id="2147484053" r:id="rId354"/>
    <p:sldLayoutId id="2147484054" r:id="rId355"/>
    <p:sldLayoutId id="2147484055" r:id="rId356"/>
    <p:sldLayoutId id="2147484056" r:id="rId357"/>
    <p:sldLayoutId id="2147484057" r:id="rId358"/>
    <p:sldLayoutId id="2147484058" r:id="rId359"/>
    <p:sldLayoutId id="2147484059" r:id="rId360"/>
    <p:sldLayoutId id="2147484060" r:id="rId361"/>
    <p:sldLayoutId id="2147484061" r:id="rId362"/>
    <p:sldLayoutId id="2147484062" r:id="rId363"/>
    <p:sldLayoutId id="2147484063" r:id="rId364"/>
    <p:sldLayoutId id="2147484064" r:id="rId365"/>
    <p:sldLayoutId id="2147484065" r:id="rId366"/>
    <p:sldLayoutId id="2147484066" r:id="rId367"/>
    <p:sldLayoutId id="2147484067" r:id="rId368"/>
    <p:sldLayoutId id="2147484068" r:id="rId369"/>
    <p:sldLayoutId id="2147484069" r:id="rId370"/>
    <p:sldLayoutId id="2147484070" r:id="rId371"/>
    <p:sldLayoutId id="2147484071" r:id="rId372"/>
    <p:sldLayoutId id="2147484072" r:id="rId373"/>
    <p:sldLayoutId id="2147484073" r:id="rId374"/>
    <p:sldLayoutId id="2147484074" r:id="rId375"/>
    <p:sldLayoutId id="2147484075" r:id="rId376"/>
    <p:sldLayoutId id="2147484076" r:id="rId377"/>
    <p:sldLayoutId id="2147484077" r:id="rId378"/>
    <p:sldLayoutId id="2147484078" r:id="rId379"/>
    <p:sldLayoutId id="2147484079" r:id="rId380"/>
    <p:sldLayoutId id="2147484080" r:id="rId381"/>
    <p:sldLayoutId id="2147484081" r:id="rId382"/>
    <p:sldLayoutId id="2147484082" r:id="rId383"/>
    <p:sldLayoutId id="2147484083" r:id="rId384"/>
    <p:sldLayoutId id="2147484084" r:id="rId385"/>
    <p:sldLayoutId id="2147484085" r:id="rId386"/>
    <p:sldLayoutId id="2147484086" r:id="rId387"/>
    <p:sldLayoutId id="2147484087" r:id="rId388"/>
    <p:sldLayoutId id="2147484088" r:id="rId389"/>
    <p:sldLayoutId id="2147484089" r:id="rId390"/>
    <p:sldLayoutId id="2147484090" r:id="rId391"/>
    <p:sldLayoutId id="2147484091" r:id="rId392"/>
    <p:sldLayoutId id="2147484092" r:id="rId393"/>
    <p:sldLayoutId id="2147484093" r:id="rId394"/>
    <p:sldLayoutId id="2147484094" r:id="rId395"/>
    <p:sldLayoutId id="2147484095" r:id="rId396"/>
    <p:sldLayoutId id="2147484096" r:id="rId397"/>
    <p:sldLayoutId id="2147484097" r:id="rId398"/>
    <p:sldLayoutId id="2147484098" r:id="rId399"/>
    <p:sldLayoutId id="2147484099" r:id="rId400"/>
    <p:sldLayoutId id="2147484100" r:id="rId401"/>
    <p:sldLayoutId id="2147484101" r:id="rId402"/>
    <p:sldLayoutId id="2147484102" r:id="rId403"/>
    <p:sldLayoutId id="2147484103" r:id="rId404"/>
    <p:sldLayoutId id="2147484104" r:id="rId405"/>
    <p:sldLayoutId id="2147484105" r:id="rId406"/>
    <p:sldLayoutId id="2147484106" r:id="rId407"/>
    <p:sldLayoutId id="2147484107" r:id="rId408"/>
    <p:sldLayoutId id="2147484108" r:id="rId409"/>
    <p:sldLayoutId id="2147484109" r:id="rId410"/>
    <p:sldLayoutId id="2147484110" r:id="rId411"/>
    <p:sldLayoutId id="2147484122" r:id="rId412"/>
    <p:sldLayoutId id="2147484123" r:id="rId413"/>
    <p:sldLayoutId id="2147484124" r:id="rId414"/>
    <p:sldLayoutId id="2147484125" r:id="rId415"/>
    <p:sldLayoutId id="2147484126" r:id="rId416"/>
    <p:sldLayoutId id="2147484127" r:id="rId417"/>
    <p:sldLayoutId id="2147484128" r:id="rId418"/>
    <p:sldLayoutId id="2147484129" r:id="rId419"/>
    <p:sldLayoutId id="2147484130" r:id="rId420"/>
    <p:sldLayoutId id="2147484131" r:id="rId421"/>
    <p:sldLayoutId id="2147484132" r:id="rId422"/>
    <p:sldLayoutId id="2147484133" r:id="rId423"/>
    <p:sldLayoutId id="2147484134" r:id="rId424"/>
    <p:sldLayoutId id="2147484135" r:id="rId425"/>
    <p:sldLayoutId id="2147484136" r:id="rId426"/>
    <p:sldLayoutId id="2147484137" r:id="rId427"/>
    <p:sldLayoutId id="2147484138" r:id="rId428"/>
    <p:sldLayoutId id="2147484139" r:id="rId429"/>
    <p:sldLayoutId id="2147484140" r:id="rId430"/>
    <p:sldLayoutId id="2147484141" r:id="rId431"/>
    <p:sldLayoutId id="2147484142" r:id="rId432"/>
    <p:sldLayoutId id="2147484143" r:id="rId433"/>
    <p:sldLayoutId id="2147484144" r:id="rId434"/>
    <p:sldLayoutId id="2147484145" r:id="rId435"/>
    <p:sldLayoutId id="2147484146" r:id="rId436"/>
    <p:sldLayoutId id="2147484147" r:id="rId437"/>
    <p:sldLayoutId id="2147484148" r:id="rId438"/>
    <p:sldLayoutId id="2147484149" r:id="rId439"/>
    <p:sldLayoutId id="2147484150" r:id="rId440"/>
    <p:sldLayoutId id="2147484151" r:id="rId441"/>
    <p:sldLayoutId id="2147484152" r:id="rId442"/>
    <p:sldLayoutId id="2147484153" r:id="rId443"/>
    <p:sldLayoutId id="2147484154" r:id="rId444"/>
    <p:sldLayoutId id="2147484155" r:id="rId445"/>
    <p:sldLayoutId id="2147484156" r:id="rId446"/>
    <p:sldLayoutId id="2147484157" r:id="rId447"/>
    <p:sldLayoutId id="2147484158" r:id="rId448"/>
    <p:sldLayoutId id="2147484159" r:id="rId449"/>
    <p:sldLayoutId id="2147484160" r:id="rId450"/>
    <p:sldLayoutId id="2147484161" r:id="rId451"/>
    <p:sldLayoutId id="2147484162" r:id="rId452"/>
    <p:sldLayoutId id="2147484163" r:id="rId453"/>
    <p:sldLayoutId id="2147484164" r:id="rId454"/>
    <p:sldLayoutId id="2147484165" r:id="rId455"/>
    <p:sldLayoutId id="2147484166" r:id="rId456"/>
    <p:sldLayoutId id="2147484167" r:id="rId457"/>
    <p:sldLayoutId id="2147484168" r:id="rId458"/>
    <p:sldLayoutId id="2147484169" r:id="rId459"/>
    <p:sldLayoutId id="2147484170" r:id="rId460"/>
    <p:sldLayoutId id="2147484171" r:id="rId461"/>
    <p:sldLayoutId id="2147484172" r:id="rId462"/>
    <p:sldLayoutId id="2147484173" r:id="rId463"/>
    <p:sldLayoutId id="2147484174" r:id="rId464"/>
    <p:sldLayoutId id="2147484175" r:id="rId465"/>
    <p:sldLayoutId id="2147484176" r:id="rId466"/>
    <p:sldLayoutId id="2147484177" r:id="rId467"/>
    <p:sldLayoutId id="2147484178" r:id="rId468"/>
    <p:sldLayoutId id="2147484179" r:id="rId469"/>
    <p:sldLayoutId id="2147484180" r:id="rId470"/>
    <p:sldLayoutId id="2147484181" r:id="rId471"/>
    <p:sldLayoutId id="2147484182" r:id="rId472"/>
    <p:sldLayoutId id="2147484183" r:id="rId473"/>
    <p:sldLayoutId id="2147484184" r:id="rId474"/>
    <p:sldLayoutId id="2147484185" r:id="rId475"/>
    <p:sldLayoutId id="2147484186" r:id="rId476"/>
    <p:sldLayoutId id="2147484187" r:id="rId477"/>
    <p:sldLayoutId id="2147484188" r:id="rId478"/>
    <p:sldLayoutId id="2147484189" r:id="rId479"/>
    <p:sldLayoutId id="2147484190" r:id="rId480"/>
    <p:sldLayoutId id="2147484191" r:id="rId481"/>
    <p:sldLayoutId id="2147484192" r:id="rId482"/>
    <p:sldLayoutId id="2147484193" r:id="rId483"/>
    <p:sldLayoutId id="2147484194" r:id="rId484"/>
    <p:sldLayoutId id="2147484195" r:id="rId485"/>
    <p:sldLayoutId id="2147484196" r:id="rId486"/>
    <p:sldLayoutId id="2147484197" r:id="rId487"/>
    <p:sldLayoutId id="2147484198" r:id="rId488"/>
    <p:sldLayoutId id="2147484199" r:id="rId489"/>
    <p:sldLayoutId id="2147484200" r:id="rId490"/>
    <p:sldLayoutId id="2147484201" r:id="rId491"/>
    <p:sldLayoutId id="2147484202" r:id="rId492"/>
    <p:sldLayoutId id="2147484203" r:id="rId493"/>
    <p:sldLayoutId id="2147484204" r:id="rId494"/>
    <p:sldLayoutId id="2147484205" r:id="rId495"/>
    <p:sldLayoutId id="2147484206" r:id="rId496"/>
    <p:sldLayoutId id="2147484207" r:id="rId497"/>
    <p:sldLayoutId id="2147484208" r:id="rId498"/>
    <p:sldLayoutId id="2147484209" r:id="rId499"/>
    <p:sldLayoutId id="2147484210" r:id="rId500"/>
    <p:sldLayoutId id="2147484211" r:id="rId501"/>
    <p:sldLayoutId id="2147484212" r:id="rId502"/>
    <p:sldLayoutId id="2147484213" r:id="rId503"/>
    <p:sldLayoutId id="2147484214" r:id="rId504"/>
    <p:sldLayoutId id="2147484215" r:id="rId505"/>
    <p:sldLayoutId id="2147484216" r:id="rId506"/>
    <p:sldLayoutId id="2147484217" r:id="rId507"/>
    <p:sldLayoutId id="2147484218" r:id="rId508"/>
    <p:sldLayoutId id="2147484219" r:id="rId509"/>
    <p:sldLayoutId id="2147484220" r:id="rId510"/>
    <p:sldLayoutId id="2147484221" r:id="rId511"/>
    <p:sldLayoutId id="2147484222" r:id="rId512"/>
    <p:sldLayoutId id="2147484223" r:id="rId513"/>
    <p:sldLayoutId id="2147484224" r:id="rId514"/>
    <p:sldLayoutId id="2147484225" r:id="rId515"/>
    <p:sldLayoutId id="2147484226" r:id="rId516"/>
    <p:sldLayoutId id="2147484227" r:id="rId517"/>
    <p:sldLayoutId id="2147484228" r:id="rId518"/>
    <p:sldLayoutId id="2147484229" r:id="rId519"/>
    <p:sldLayoutId id="2147484230" r:id="rId520"/>
    <p:sldLayoutId id="2147484231" r:id="rId521"/>
    <p:sldLayoutId id="2147484232" r:id="rId522"/>
    <p:sldLayoutId id="2147484233" r:id="rId523"/>
    <p:sldLayoutId id="2147484234" r:id="rId524"/>
    <p:sldLayoutId id="2147484235" r:id="rId525"/>
    <p:sldLayoutId id="2147484236" r:id="rId526"/>
    <p:sldLayoutId id="2147484237" r:id="rId527"/>
    <p:sldLayoutId id="2147484238" r:id="rId528"/>
    <p:sldLayoutId id="2147484239" r:id="rId529"/>
    <p:sldLayoutId id="2147484240" r:id="rId530"/>
    <p:sldLayoutId id="2147484241" r:id="rId531"/>
    <p:sldLayoutId id="2147484242" r:id="rId532"/>
    <p:sldLayoutId id="2147484243" r:id="rId533"/>
    <p:sldLayoutId id="2147484244" r:id="rId534"/>
    <p:sldLayoutId id="2147484245" r:id="rId535"/>
    <p:sldLayoutId id="2147484246" r:id="rId536"/>
    <p:sldLayoutId id="2147484247" r:id="rId537"/>
    <p:sldLayoutId id="2147484248" r:id="rId538"/>
    <p:sldLayoutId id="2147484249" r:id="rId539"/>
    <p:sldLayoutId id="2147484250" r:id="rId540"/>
    <p:sldLayoutId id="2147484251" r:id="rId541"/>
    <p:sldLayoutId id="2147484252" r:id="rId542"/>
    <p:sldLayoutId id="2147484253" r:id="rId543"/>
    <p:sldLayoutId id="2147484254" r:id="rId544"/>
    <p:sldLayoutId id="2147484255" r:id="rId545"/>
    <p:sldLayoutId id="2147484256" r:id="rId546"/>
    <p:sldLayoutId id="2147484257" r:id="rId547"/>
    <p:sldLayoutId id="2147484258" r:id="rId548"/>
    <p:sldLayoutId id="2147484259" r:id="rId549"/>
    <p:sldLayoutId id="2147484260" r:id="rId550"/>
    <p:sldLayoutId id="2147484261" r:id="rId551"/>
    <p:sldLayoutId id="2147484262" r:id="rId552"/>
    <p:sldLayoutId id="2147484263" r:id="rId553"/>
    <p:sldLayoutId id="2147484264" r:id="rId554"/>
    <p:sldLayoutId id="2147484265" r:id="rId555"/>
    <p:sldLayoutId id="2147484266" r:id="rId556"/>
    <p:sldLayoutId id="2147484267" r:id="rId557"/>
    <p:sldLayoutId id="2147484268" r:id="rId558"/>
    <p:sldLayoutId id="2147484269" r:id="rId559"/>
    <p:sldLayoutId id="2147484270" r:id="rId560"/>
    <p:sldLayoutId id="2147484271" r:id="rId561"/>
    <p:sldLayoutId id="2147484272" r:id="rId562"/>
    <p:sldLayoutId id="2147484273" r:id="rId563"/>
    <p:sldLayoutId id="2147484274" r:id="rId564"/>
    <p:sldLayoutId id="2147484275" r:id="rId565"/>
    <p:sldLayoutId id="2147484276" r:id="rId566"/>
    <p:sldLayoutId id="2147484277" r:id="rId567"/>
    <p:sldLayoutId id="2147484278" r:id="rId568"/>
    <p:sldLayoutId id="2147484279" r:id="rId569"/>
    <p:sldLayoutId id="2147484280" r:id="rId570"/>
    <p:sldLayoutId id="2147484281" r:id="rId571"/>
    <p:sldLayoutId id="2147484282" r:id="rId572"/>
    <p:sldLayoutId id="2147484283" r:id="rId573"/>
    <p:sldLayoutId id="2147484284" r:id="rId574"/>
    <p:sldLayoutId id="2147484285" r:id="rId575"/>
    <p:sldLayoutId id="2147484286" r:id="rId576"/>
    <p:sldLayoutId id="2147484287" r:id="rId577"/>
    <p:sldLayoutId id="2147484288" r:id="rId578"/>
    <p:sldLayoutId id="2147484289" r:id="rId579"/>
    <p:sldLayoutId id="2147484290" r:id="rId580"/>
    <p:sldLayoutId id="2147484291" r:id="rId581"/>
    <p:sldLayoutId id="2147484292" r:id="rId582"/>
    <p:sldLayoutId id="2147484293" r:id="rId583"/>
    <p:sldLayoutId id="2147484294" r:id="rId584"/>
    <p:sldLayoutId id="2147484295" r:id="rId585"/>
    <p:sldLayoutId id="2147484296" r:id="rId586"/>
    <p:sldLayoutId id="2147484297" r:id="rId587"/>
    <p:sldLayoutId id="2147484298" r:id="rId588"/>
    <p:sldLayoutId id="2147484299" r:id="rId589"/>
    <p:sldLayoutId id="2147484300" r:id="rId590"/>
    <p:sldLayoutId id="2147484301" r:id="rId591"/>
    <p:sldLayoutId id="2147484302" r:id="rId592"/>
    <p:sldLayoutId id="2147484303" r:id="rId593"/>
    <p:sldLayoutId id="2147484304" r:id="rId594"/>
    <p:sldLayoutId id="2147484305" r:id="rId595"/>
    <p:sldLayoutId id="2147484306" r:id="rId596"/>
    <p:sldLayoutId id="2147484307" r:id="rId597"/>
    <p:sldLayoutId id="2147484308" r:id="rId598"/>
    <p:sldLayoutId id="2147484309" r:id="rId599"/>
    <p:sldLayoutId id="2147484310" r:id="rId600"/>
    <p:sldLayoutId id="2147484311" r:id="rId601"/>
    <p:sldLayoutId id="2147484312" r:id="rId602"/>
    <p:sldLayoutId id="2147484313" r:id="rId603"/>
    <p:sldLayoutId id="2147484314" r:id="rId604"/>
    <p:sldLayoutId id="2147484315" r:id="rId605"/>
    <p:sldLayoutId id="2147484316" r:id="rId606"/>
    <p:sldLayoutId id="2147484317" r:id="rId607"/>
    <p:sldLayoutId id="2147484318" r:id="rId608"/>
    <p:sldLayoutId id="2147484319" r:id="rId609"/>
    <p:sldLayoutId id="2147484320" r:id="rId610"/>
    <p:sldLayoutId id="2147484321" r:id="rId611"/>
    <p:sldLayoutId id="2147484322" r:id="rId612"/>
    <p:sldLayoutId id="2147484323" r:id="rId613"/>
    <p:sldLayoutId id="2147484324" r:id="rId614"/>
    <p:sldLayoutId id="2147484325" r:id="rId615"/>
    <p:sldLayoutId id="2147484326" r:id="rId616"/>
    <p:sldLayoutId id="2147484327" r:id="rId617"/>
    <p:sldLayoutId id="2147484328" r:id="rId618"/>
    <p:sldLayoutId id="2147484329" r:id="rId619"/>
    <p:sldLayoutId id="2147484330" r:id="rId620"/>
    <p:sldLayoutId id="2147484331" r:id="rId621"/>
    <p:sldLayoutId id="2147484332" r:id="rId622"/>
    <p:sldLayoutId id="2147484333" r:id="rId623"/>
    <p:sldLayoutId id="2147484334" r:id="rId624"/>
    <p:sldLayoutId id="2147484335" r:id="rId625"/>
    <p:sldLayoutId id="2147484336" r:id="rId626"/>
    <p:sldLayoutId id="2147484337" r:id="rId627"/>
    <p:sldLayoutId id="2147484338" r:id="rId628"/>
    <p:sldLayoutId id="2147484339" r:id="rId629"/>
    <p:sldLayoutId id="2147484340" r:id="rId630"/>
    <p:sldLayoutId id="2147484341" r:id="rId631"/>
    <p:sldLayoutId id="2147484342" r:id="rId632"/>
    <p:sldLayoutId id="2147484343" r:id="rId633"/>
    <p:sldLayoutId id="2147484344" r:id="rId634"/>
    <p:sldLayoutId id="2147484345" r:id="rId635"/>
    <p:sldLayoutId id="2147484346" r:id="rId636"/>
    <p:sldLayoutId id="2147484347" r:id="rId637"/>
    <p:sldLayoutId id="2147484348" r:id="rId638"/>
    <p:sldLayoutId id="2147484349" r:id="rId639"/>
    <p:sldLayoutId id="2147484350" r:id="rId640"/>
    <p:sldLayoutId id="2147484351" r:id="rId641"/>
    <p:sldLayoutId id="2147484352" r:id="rId642"/>
    <p:sldLayoutId id="2147484353" r:id="rId643"/>
    <p:sldLayoutId id="2147484354" r:id="rId644"/>
    <p:sldLayoutId id="2147484355" r:id="rId645"/>
    <p:sldLayoutId id="2147484356" r:id="rId646"/>
    <p:sldLayoutId id="2147484357" r:id="rId647"/>
    <p:sldLayoutId id="2147484358" r:id="rId648"/>
    <p:sldLayoutId id="2147484359" r:id="rId649"/>
    <p:sldLayoutId id="2147484360" r:id="rId650"/>
    <p:sldLayoutId id="2147484361" r:id="rId651"/>
    <p:sldLayoutId id="2147484362" r:id="rId652"/>
    <p:sldLayoutId id="2147484363" r:id="rId653"/>
    <p:sldLayoutId id="2147484364" r:id="rId654"/>
    <p:sldLayoutId id="2147484365" r:id="rId655"/>
    <p:sldLayoutId id="2147484366" r:id="rId656"/>
    <p:sldLayoutId id="2147484367" r:id="rId657"/>
    <p:sldLayoutId id="2147484368" r:id="rId658"/>
    <p:sldLayoutId id="2147484369" r:id="rId659"/>
    <p:sldLayoutId id="2147484370" r:id="rId660"/>
    <p:sldLayoutId id="2147484371" r:id="rId661"/>
    <p:sldLayoutId id="2147484373" r:id="rId662"/>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1"/>
          <p:cNvSpPr txBox="1">
            <a:spLocks noGrp="1"/>
          </p:cNvSpPr>
          <p:nvPr>
            <p:ph type="title"/>
          </p:nvPr>
        </p:nvSpPr>
        <p:spPr>
          <a:xfrm>
            <a:off x="304800" y="183092"/>
            <a:ext cx="5486400" cy="762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1"/>
          <p:cNvSpPr txBox="1">
            <a:spLocks noGrp="1"/>
          </p:cNvSpPr>
          <p:nvPr>
            <p:ph type="body" idx="1"/>
          </p:nvPr>
        </p:nvSpPr>
        <p:spPr>
          <a:xfrm>
            <a:off x="304800" y="1066800"/>
            <a:ext cx="5486400" cy="3017309"/>
          </a:xfrm>
          <a:prstGeom prst="rect">
            <a:avLst/>
          </a:prstGeom>
          <a:noFill/>
          <a:ln>
            <a:noFill/>
          </a:ln>
        </p:spPr>
        <p:txBody>
          <a:bodyPr spcFirstLastPara="1" wrap="square" lIns="91425" tIns="45700" rIns="91425" bIns="45700" anchor="t" anchorCtr="0">
            <a:normAutofit/>
          </a:bodyPr>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Calibri"/>
                <a:ea typeface="Calibri"/>
                <a:cs typeface="Calibri"/>
                <a:sym typeface="Calibri"/>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
        <p:nvSpPr>
          <p:cNvPr id="12" name="Google Shape;12;p41"/>
          <p:cNvSpPr txBox="1">
            <a:spLocks noGrp="1"/>
          </p:cNvSpPr>
          <p:nvPr>
            <p:ph type="dt" idx="10"/>
          </p:nvPr>
        </p:nvSpPr>
        <p:spPr>
          <a:xfrm>
            <a:off x="304800" y="4237567"/>
            <a:ext cx="1422400" cy="243417"/>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8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13" name="Google Shape;13;p41"/>
          <p:cNvSpPr txBox="1">
            <a:spLocks noGrp="1"/>
          </p:cNvSpPr>
          <p:nvPr>
            <p:ph type="ftr" idx="11"/>
          </p:nvPr>
        </p:nvSpPr>
        <p:spPr>
          <a:xfrm>
            <a:off x="2082800" y="4237567"/>
            <a:ext cx="1930400" cy="243417"/>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8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14" name="Google Shape;14;p41"/>
          <p:cNvSpPr txBox="1">
            <a:spLocks noGrp="1"/>
          </p:cNvSpPr>
          <p:nvPr>
            <p:ph type="sldNum" idx="12"/>
          </p:nvPr>
        </p:nvSpPr>
        <p:spPr>
          <a:xfrm>
            <a:off x="4368800" y="4237567"/>
            <a:ext cx="1422400" cy="243417"/>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800" b="0" i="0" u="none" strike="noStrike" cap="none">
                <a:solidFill>
                  <a:srgbClr val="888888"/>
                </a:solidFill>
                <a:latin typeface="Calibri"/>
                <a:ea typeface="Calibri"/>
                <a:cs typeface="Calibri"/>
                <a:sym typeface="Calibri"/>
              </a:defRPr>
            </a:lvl1pPr>
            <a:lvl2pPr marL="0" marR="0" lvl="1" indent="0" algn="r" rtl="0">
              <a:spcBef>
                <a:spcPts val="0"/>
              </a:spcBef>
              <a:buNone/>
              <a:defRPr sz="800" b="0" i="0" u="none" strike="noStrike" cap="none">
                <a:solidFill>
                  <a:srgbClr val="888888"/>
                </a:solidFill>
                <a:latin typeface="Calibri"/>
                <a:ea typeface="Calibri"/>
                <a:cs typeface="Calibri"/>
                <a:sym typeface="Calibri"/>
              </a:defRPr>
            </a:lvl2pPr>
            <a:lvl3pPr marL="0" marR="0" lvl="2" indent="0" algn="r" rtl="0">
              <a:spcBef>
                <a:spcPts val="0"/>
              </a:spcBef>
              <a:buNone/>
              <a:defRPr sz="800" b="0" i="0" u="none" strike="noStrike" cap="none">
                <a:solidFill>
                  <a:srgbClr val="888888"/>
                </a:solidFill>
                <a:latin typeface="Calibri"/>
                <a:ea typeface="Calibri"/>
                <a:cs typeface="Calibri"/>
                <a:sym typeface="Calibri"/>
              </a:defRPr>
            </a:lvl3pPr>
            <a:lvl4pPr marL="0" marR="0" lvl="3" indent="0" algn="r" rtl="0">
              <a:spcBef>
                <a:spcPts val="0"/>
              </a:spcBef>
              <a:buNone/>
              <a:defRPr sz="800" b="0" i="0" u="none" strike="noStrike" cap="none">
                <a:solidFill>
                  <a:srgbClr val="888888"/>
                </a:solidFill>
                <a:latin typeface="Calibri"/>
                <a:ea typeface="Calibri"/>
                <a:cs typeface="Calibri"/>
                <a:sym typeface="Calibri"/>
              </a:defRPr>
            </a:lvl4pPr>
            <a:lvl5pPr marL="0" marR="0" lvl="4" indent="0" algn="r" rtl="0">
              <a:spcBef>
                <a:spcPts val="0"/>
              </a:spcBef>
              <a:buNone/>
              <a:defRPr sz="800" b="0" i="0" u="none" strike="noStrike" cap="none">
                <a:solidFill>
                  <a:srgbClr val="888888"/>
                </a:solidFill>
                <a:latin typeface="Calibri"/>
                <a:ea typeface="Calibri"/>
                <a:cs typeface="Calibri"/>
                <a:sym typeface="Calibri"/>
              </a:defRPr>
            </a:lvl5pPr>
            <a:lvl6pPr marL="0" marR="0" lvl="5" indent="0" algn="r" rtl="0">
              <a:spcBef>
                <a:spcPts val="0"/>
              </a:spcBef>
              <a:buNone/>
              <a:defRPr sz="800" b="0" i="0" u="none" strike="noStrike" cap="none">
                <a:solidFill>
                  <a:srgbClr val="888888"/>
                </a:solidFill>
                <a:latin typeface="Calibri"/>
                <a:ea typeface="Calibri"/>
                <a:cs typeface="Calibri"/>
                <a:sym typeface="Calibri"/>
              </a:defRPr>
            </a:lvl6pPr>
            <a:lvl7pPr marL="0" marR="0" lvl="6" indent="0" algn="r" rtl="0">
              <a:spcBef>
                <a:spcPts val="0"/>
              </a:spcBef>
              <a:buNone/>
              <a:defRPr sz="800" b="0" i="0" u="none" strike="noStrike" cap="none">
                <a:solidFill>
                  <a:srgbClr val="888888"/>
                </a:solidFill>
                <a:latin typeface="Calibri"/>
                <a:ea typeface="Calibri"/>
                <a:cs typeface="Calibri"/>
                <a:sym typeface="Calibri"/>
              </a:defRPr>
            </a:lvl7pPr>
            <a:lvl8pPr marL="0" marR="0" lvl="7" indent="0" algn="r" rtl="0">
              <a:spcBef>
                <a:spcPts val="0"/>
              </a:spcBef>
              <a:buNone/>
              <a:defRPr sz="800" b="0" i="0" u="none" strike="noStrike" cap="none">
                <a:solidFill>
                  <a:srgbClr val="888888"/>
                </a:solidFill>
                <a:latin typeface="Calibri"/>
                <a:ea typeface="Calibri"/>
                <a:cs typeface="Calibri"/>
                <a:sym typeface="Calibri"/>
              </a:defRPr>
            </a:lvl8pPr>
            <a:lvl9pPr marL="0" marR="0" lvl="8" indent="0" algn="r" rtl="0">
              <a:spcBef>
                <a:spcPts val="0"/>
              </a:spcBef>
              <a:buNone/>
              <a:defRPr sz="800" b="0" i="0" u="none" strike="noStrike" cap="none">
                <a:solidFill>
                  <a:srgbClr val="888888"/>
                </a:solidFill>
                <a:latin typeface="Calibri"/>
                <a:ea typeface="Calibri"/>
                <a:cs typeface="Calibri"/>
                <a:sym typeface="Calibri"/>
              </a:defRPr>
            </a:lvl9pPr>
          </a:lstStyle>
          <a:p>
            <a:fld id="{00000000-1234-1234-1234-123412341234}" type="slidenum">
              <a:rPr lang="en-US" smtClean="0"/>
              <a:pPr/>
              <a:t>‹#›</a:t>
            </a:fld>
            <a:endParaRPr lang="en-US"/>
          </a:p>
        </p:txBody>
      </p:sp>
    </p:spTree>
    <p:extLst>
      <p:ext uri="{BB962C8B-B14F-4D97-AF65-F5344CB8AC3E}">
        <p14:creationId xmlns:p14="http://schemas.microsoft.com/office/powerpoint/2010/main" val="2232544012"/>
      </p:ext>
    </p:extLst>
  </p:cSld>
  <p:clrMap bg1="lt1" tx1="dk1" bg2="dk2" tx2="lt2" accent1="accent1" accent2="accent2" accent3="accent3" accent4="accent4" accent5="accent5" accent6="accent6" hlink="hlink" folHlink="folHlink"/>
  <p:sldLayoutIdLst>
    <p:sldLayoutId id="2147484375" r:id="rId1"/>
    <p:sldLayoutId id="2147484376" r:id="rId2"/>
    <p:sldLayoutId id="2147484377" r:id="rId3"/>
    <p:sldLayoutId id="2147484378" r:id="rId4"/>
    <p:sldLayoutId id="2147484379" r:id="rId5"/>
    <p:sldLayoutId id="2147484380" r:id="rId6"/>
    <p:sldLayoutId id="2147484381" r:id="rId7"/>
    <p:sldLayoutId id="2147484382" r:id="rId8"/>
    <p:sldLayoutId id="2147484383" r:id="rId9"/>
    <p:sldLayoutId id="2147484384" r:id="rId10"/>
    <p:sldLayoutId id="2147484385"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653694559"/>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 id="2147484398" r:id="rId12"/>
    <p:sldLayoutId id="2147484399" r:id="rId13"/>
    <p:sldLayoutId id="2147484400" r:id="rId14"/>
    <p:sldLayoutId id="2147484401" r:id="rId15"/>
    <p:sldLayoutId id="2147484402" r:id="rId16"/>
    <p:sldLayoutId id="2147484403" r:id="rId17"/>
    <p:sldLayoutId id="2147484404" r:id="rId18"/>
    <p:sldLayoutId id="2147484405" r:id="rId19"/>
    <p:sldLayoutId id="2147484406" r:id="rId20"/>
    <p:sldLayoutId id="2147484407" r:id="rId21"/>
    <p:sldLayoutId id="2147484408" r:id="rId22"/>
    <p:sldLayoutId id="2147484409" r:id="rId23"/>
    <p:sldLayoutId id="2147484410" r:id="rId24"/>
    <p:sldLayoutId id="2147484411" r:id="rId25"/>
    <p:sldLayoutId id="2147484412" r:id="rId26"/>
    <p:sldLayoutId id="2147484413" r:id="rId27"/>
    <p:sldLayoutId id="2147484414" r:id="rId28"/>
    <p:sldLayoutId id="2147484415" r:id="rId29"/>
    <p:sldLayoutId id="2147484416" r:id="rId30"/>
    <p:sldLayoutId id="2147484417" r:id="rId31"/>
    <p:sldLayoutId id="2147484418" r:id="rId32"/>
    <p:sldLayoutId id="2147484419" r:id="rId33"/>
    <p:sldLayoutId id="2147484420" r:id="rId34"/>
    <p:sldLayoutId id="2147484421" r:id="rId35"/>
    <p:sldLayoutId id="2147484422" r:id="rId36"/>
    <p:sldLayoutId id="2147484423" r:id="rId37"/>
    <p:sldLayoutId id="2147484424" r:id="rId38"/>
    <p:sldLayoutId id="2147484425" r:id="rId39"/>
    <p:sldLayoutId id="2147484426" r:id="rId40"/>
    <p:sldLayoutId id="2147484427" r:id="rId41"/>
    <p:sldLayoutId id="2147484428" r:id="rId42"/>
    <p:sldLayoutId id="2147484429" r:id="rId43"/>
    <p:sldLayoutId id="2147484430" r:id="rId44"/>
    <p:sldLayoutId id="2147484431" r:id="rId45"/>
    <p:sldLayoutId id="2147484432" r:id="rId46"/>
    <p:sldLayoutId id="2147484433" r:id="rId47"/>
    <p:sldLayoutId id="2147484434" r:id="rId48"/>
    <p:sldLayoutId id="2147484435" r:id="rId49"/>
    <p:sldLayoutId id="2147484436" r:id="rId50"/>
    <p:sldLayoutId id="2147484437" r:id="rId51"/>
    <p:sldLayoutId id="2147484438" r:id="rId52"/>
    <p:sldLayoutId id="2147484439" r:id="rId53"/>
    <p:sldLayoutId id="2147484440" r:id="rId54"/>
    <p:sldLayoutId id="2147484441" r:id="rId55"/>
    <p:sldLayoutId id="2147484442" r:id="rId56"/>
    <p:sldLayoutId id="2147484443" r:id="rId57"/>
    <p:sldLayoutId id="2147484444" r:id="rId58"/>
    <p:sldLayoutId id="2147484445" r:id="rId59"/>
    <p:sldLayoutId id="2147484446" r:id="rId60"/>
    <p:sldLayoutId id="2147484447" r:id="rId61"/>
    <p:sldLayoutId id="2147484448" r:id="rId62"/>
    <p:sldLayoutId id="2147484449" r:id="rId63"/>
    <p:sldLayoutId id="2147484450" r:id="rId64"/>
    <p:sldLayoutId id="2147484451" r:id="rId65"/>
    <p:sldLayoutId id="2147484452" r:id="rId66"/>
    <p:sldLayoutId id="2147484453" r:id="rId67"/>
    <p:sldLayoutId id="2147484454" r:id="rId68"/>
    <p:sldLayoutId id="2147484455" r:id="rId69"/>
    <p:sldLayoutId id="2147484456" r:id="rId70"/>
    <p:sldLayoutId id="2147484457" r:id="rId71"/>
    <p:sldLayoutId id="2147484458" r:id="rId72"/>
    <p:sldLayoutId id="2147484459" r:id="rId73"/>
    <p:sldLayoutId id="2147484460" r:id="rId74"/>
    <p:sldLayoutId id="2147484461" r:id="rId75"/>
    <p:sldLayoutId id="2147484462" r:id="rId76"/>
    <p:sldLayoutId id="2147484463" r:id="rId77"/>
    <p:sldLayoutId id="2147484464" r:id="rId78"/>
    <p:sldLayoutId id="2147484465" r:id="rId79"/>
    <p:sldLayoutId id="2147484466" r:id="rId80"/>
    <p:sldLayoutId id="2147484467" r:id="rId81"/>
    <p:sldLayoutId id="2147484468" r:id="rId82"/>
    <p:sldLayoutId id="2147484469" r:id="rId83"/>
    <p:sldLayoutId id="2147484470" r:id="rId84"/>
    <p:sldLayoutId id="2147484471" r:id="rId85"/>
    <p:sldLayoutId id="2147484472" r:id="rId86"/>
    <p:sldLayoutId id="2147484473" r:id="rId87"/>
    <p:sldLayoutId id="2147484474" r:id="rId88"/>
    <p:sldLayoutId id="2147484475" r:id="rId89"/>
    <p:sldLayoutId id="2147484476" r:id="rId90"/>
    <p:sldLayoutId id="2147484477" r:id="rId91"/>
    <p:sldLayoutId id="2147484478" r:id="rId92"/>
    <p:sldLayoutId id="2147484479" r:id="rId93"/>
    <p:sldLayoutId id="2147484480" r:id="rId94"/>
    <p:sldLayoutId id="2147484481" r:id="rId95"/>
    <p:sldLayoutId id="2147484482" r:id="rId96"/>
    <p:sldLayoutId id="2147484483" r:id="rId97"/>
    <p:sldLayoutId id="2147484484" r:id="rId98"/>
    <p:sldLayoutId id="2147484485" r:id="rId99"/>
    <p:sldLayoutId id="2147484486" r:id="rId100"/>
    <p:sldLayoutId id="2147484487" r:id="rId101"/>
    <p:sldLayoutId id="2147484488" r:id="rId102"/>
    <p:sldLayoutId id="2147484489" r:id="rId103"/>
    <p:sldLayoutId id="2147484490" r:id="rId104"/>
    <p:sldLayoutId id="2147484491" r:id="rId105"/>
    <p:sldLayoutId id="2147484492" r:id="rId106"/>
    <p:sldLayoutId id="2147484493" r:id="rId107"/>
    <p:sldLayoutId id="2147484494" r:id="rId108"/>
    <p:sldLayoutId id="2147484495" r:id="rId109"/>
    <p:sldLayoutId id="2147484496" r:id="rId110"/>
    <p:sldLayoutId id="2147484497" r:id="rId111"/>
    <p:sldLayoutId id="2147484498" r:id="rId112"/>
    <p:sldLayoutId id="2147484499" r:id="rId113"/>
    <p:sldLayoutId id="2147484500" r:id="rId114"/>
    <p:sldLayoutId id="2147484501" r:id="rId115"/>
    <p:sldLayoutId id="2147484502" r:id="rId116"/>
    <p:sldLayoutId id="2147484503" r:id="rId117"/>
    <p:sldLayoutId id="2147484504" r:id="rId118"/>
    <p:sldLayoutId id="2147484505" r:id="rId119"/>
    <p:sldLayoutId id="2147484506" r:id="rId120"/>
    <p:sldLayoutId id="2147484507" r:id="rId121"/>
    <p:sldLayoutId id="2147484508" r:id="rId122"/>
    <p:sldLayoutId id="2147484509" r:id="rId123"/>
    <p:sldLayoutId id="2147484510" r:id="rId124"/>
    <p:sldLayoutId id="2147484511" r:id="rId125"/>
    <p:sldLayoutId id="2147484512" r:id="rId126"/>
    <p:sldLayoutId id="2147484513" r:id="rId127"/>
    <p:sldLayoutId id="2147484514" r:id="rId128"/>
    <p:sldLayoutId id="2147484515" r:id="rId129"/>
    <p:sldLayoutId id="2147484516" r:id="rId130"/>
    <p:sldLayoutId id="2147484517" r:id="rId131"/>
    <p:sldLayoutId id="2147484518" r:id="rId132"/>
    <p:sldLayoutId id="2147484519" r:id="rId133"/>
    <p:sldLayoutId id="2147484520" r:id="rId134"/>
    <p:sldLayoutId id="2147484521" r:id="rId135"/>
    <p:sldLayoutId id="2147484522" r:id="rId136"/>
    <p:sldLayoutId id="2147484523" r:id="rId137"/>
    <p:sldLayoutId id="2147484524" r:id="rId138"/>
    <p:sldLayoutId id="2147484525" r:id="rId139"/>
    <p:sldLayoutId id="2147484526" r:id="rId140"/>
    <p:sldLayoutId id="2147484527" r:id="rId141"/>
    <p:sldLayoutId id="2147484528" r:id="rId142"/>
    <p:sldLayoutId id="2147484529" r:id="rId143"/>
    <p:sldLayoutId id="2147484530" r:id="rId144"/>
    <p:sldLayoutId id="2147484531" r:id="rId145"/>
    <p:sldLayoutId id="2147484532" r:id="rId146"/>
    <p:sldLayoutId id="2147484533" r:id="rId147"/>
    <p:sldLayoutId id="2147484534" r:id="rId148"/>
    <p:sldLayoutId id="2147484535" r:id="rId149"/>
    <p:sldLayoutId id="2147484536" r:id="rId150"/>
    <p:sldLayoutId id="2147484537" r:id="rId151"/>
    <p:sldLayoutId id="2147484538" r:id="rId152"/>
    <p:sldLayoutId id="2147484539" r:id="rId153"/>
    <p:sldLayoutId id="2147484540" r:id="rId154"/>
    <p:sldLayoutId id="2147484541" r:id="rId155"/>
    <p:sldLayoutId id="2147484542" r:id="rId156"/>
    <p:sldLayoutId id="2147484543" r:id="rId157"/>
    <p:sldLayoutId id="2147484544" r:id="rId158"/>
    <p:sldLayoutId id="2147484545" r:id="rId159"/>
    <p:sldLayoutId id="2147484546" r:id="rId160"/>
    <p:sldLayoutId id="2147484547" r:id="rId161"/>
    <p:sldLayoutId id="2147484548" r:id="rId162"/>
    <p:sldLayoutId id="2147484549" r:id="rId163"/>
    <p:sldLayoutId id="2147484550" r:id="rId164"/>
    <p:sldLayoutId id="2147484551" r:id="rId165"/>
    <p:sldLayoutId id="2147484552" r:id="rId166"/>
    <p:sldLayoutId id="2147484553" r:id="rId167"/>
    <p:sldLayoutId id="2147484554" r:id="rId168"/>
    <p:sldLayoutId id="2147484555" r:id="rId169"/>
    <p:sldLayoutId id="2147484556" r:id="rId170"/>
    <p:sldLayoutId id="2147484557" r:id="rId171"/>
    <p:sldLayoutId id="2147484558" r:id="rId172"/>
    <p:sldLayoutId id="2147484559" r:id="rId173"/>
    <p:sldLayoutId id="2147484560" r:id="rId174"/>
    <p:sldLayoutId id="2147484561" r:id="rId175"/>
    <p:sldLayoutId id="2147484562" r:id="rId176"/>
    <p:sldLayoutId id="2147484563" r:id="rId177"/>
    <p:sldLayoutId id="2147484564" r:id="rId178"/>
    <p:sldLayoutId id="2147484565" r:id="rId179"/>
    <p:sldLayoutId id="2147484566" r:id="rId180"/>
    <p:sldLayoutId id="2147484567" r:id="rId181"/>
    <p:sldLayoutId id="2147484568" r:id="rId182"/>
    <p:sldLayoutId id="2147484569" r:id="rId183"/>
    <p:sldLayoutId id="2147484570" r:id="rId184"/>
    <p:sldLayoutId id="2147484571" r:id="rId185"/>
    <p:sldLayoutId id="2147484572" r:id="rId186"/>
    <p:sldLayoutId id="2147484573" r:id="rId187"/>
    <p:sldLayoutId id="2147484574" r:id="rId188"/>
    <p:sldLayoutId id="2147484575" r:id="rId189"/>
    <p:sldLayoutId id="2147484576" r:id="rId190"/>
    <p:sldLayoutId id="2147484577" r:id="rId191"/>
    <p:sldLayoutId id="2147484578" r:id="rId192"/>
    <p:sldLayoutId id="2147484579" r:id="rId193"/>
    <p:sldLayoutId id="2147484580" r:id="rId194"/>
    <p:sldLayoutId id="2147484581" r:id="rId195"/>
    <p:sldLayoutId id="2147484582" r:id="rId196"/>
    <p:sldLayoutId id="2147484583" r:id="rId197"/>
    <p:sldLayoutId id="2147484584" r:id="rId198"/>
    <p:sldLayoutId id="2147484585" r:id="rId199"/>
    <p:sldLayoutId id="2147484586" r:id="rId200"/>
    <p:sldLayoutId id="2147484587" r:id="rId201"/>
    <p:sldLayoutId id="2147484588" r:id="rId202"/>
    <p:sldLayoutId id="2147484589" r:id="rId203"/>
    <p:sldLayoutId id="2147484590" r:id="rId204"/>
    <p:sldLayoutId id="2147484591" r:id="rId205"/>
    <p:sldLayoutId id="2147484592" r:id="rId206"/>
    <p:sldLayoutId id="2147484593" r:id="rId207"/>
    <p:sldLayoutId id="2147484594" r:id="rId208"/>
    <p:sldLayoutId id="2147484595" r:id="rId209"/>
    <p:sldLayoutId id="2147484596" r:id="rId210"/>
    <p:sldLayoutId id="2147484597" r:id="rId211"/>
    <p:sldLayoutId id="2147484598" r:id="rId212"/>
    <p:sldLayoutId id="2147484599" r:id="rId213"/>
    <p:sldLayoutId id="2147484600" r:id="rId214"/>
    <p:sldLayoutId id="2147484601" r:id="rId215"/>
    <p:sldLayoutId id="2147484602" r:id="rId216"/>
    <p:sldLayoutId id="2147484603" r:id="rId217"/>
    <p:sldLayoutId id="2147484604" r:id="rId218"/>
    <p:sldLayoutId id="2147484605" r:id="rId219"/>
    <p:sldLayoutId id="2147484606" r:id="rId220"/>
    <p:sldLayoutId id="2147484607" r:id="rId221"/>
    <p:sldLayoutId id="2147484608" r:id="rId222"/>
    <p:sldLayoutId id="2147484609" r:id="rId223"/>
    <p:sldLayoutId id="2147484610" r:id="rId224"/>
    <p:sldLayoutId id="2147484611" r:id="rId225"/>
    <p:sldLayoutId id="2147484612" r:id="rId226"/>
    <p:sldLayoutId id="2147484613" r:id="rId227"/>
    <p:sldLayoutId id="2147484614" r:id="rId228"/>
    <p:sldLayoutId id="2147484615" r:id="rId229"/>
    <p:sldLayoutId id="2147484616" r:id="rId230"/>
    <p:sldLayoutId id="2147484617" r:id="rId231"/>
    <p:sldLayoutId id="2147484618" r:id="rId232"/>
    <p:sldLayoutId id="2147484619" r:id="rId233"/>
    <p:sldLayoutId id="2147484620" r:id="rId234"/>
    <p:sldLayoutId id="2147484621" r:id="rId235"/>
    <p:sldLayoutId id="2147484622" r:id="rId236"/>
    <p:sldLayoutId id="2147484623" r:id="rId237"/>
    <p:sldLayoutId id="2147484624" r:id="rId238"/>
    <p:sldLayoutId id="2147484625" r:id="rId239"/>
    <p:sldLayoutId id="2147484626" r:id="rId240"/>
    <p:sldLayoutId id="2147484627" r:id="rId241"/>
    <p:sldLayoutId id="2147484628" r:id="rId242"/>
    <p:sldLayoutId id="2147484629" r:id="rId243"/>
    <p:sldLayoutId id="2147484630" r:id="rId244"/>
    <p:sldLayoutId id="2147484631" r:id="rId245"/>
    <p:sldLayoutId id="2147484632" r:id="rId246"/>
    <p:sldLayoutId id="2147484633" r:id="rId247"/>
    <p:sldLayoutId id="2147484634" r:id="rId248"/>
    <p:sldLayoutId id="2147484635" r:id="rId249"/>
    <p:sldLayoutId id="2147484636" r:id="rId250"/>
    <p:sldLayoutId id="2147484637" r:id="rId251"/>
    <p:sldLayoutId id="2147484638" r:id="rId252"/>
    <p:sldLayoutId id="2147484639" r:id="rId253"/>
    <p:sldLayoutId id="2147484640" r:id="rId254"/>
    <p:sldLayoutId id="2147484641" r:id="rId255"/>
    <p:sldLayoutId id="2147484642" r:id="rId256"/>
    <p:sldLayoutId id="2147484643" r:id="rId257"/>
    <p:sldLayoutId id="2147484644" r:id="rId258"/>
    <p:sldLayoutId id="2147484645" r:id="rId259"/>
    <p:sldLayoutId id="2147484646" r:id="rId260"/>
    <p:sldLayoutId id="2147484647" r:id="rId261"/>
    <p:sldLayoutId id="2147484648" r:id="rId262"/>
    <p:sldLayoutId id="2147484649" r:id="rId263"/>
    <p:sldLayoutId id="2147484650" r:id="rId264"/>
    <p:sldLayoutId id="2147484651" r:id="rId265"/>
    <p:sldLayoutId id="2147484652" r:id="rId266"/>
    <p:sldLayoutId id="2147484653" r:id="rId267"/>
    <p:sldLayoutId id="2147484654" r:id="rId268"/>
    <p:sldLayoutId id="2147484655" r:id="rId269"/>
    <p:sldLayoutId id="2147484656" r:id="rId270"/>
    <p:sldLayoutId id="2147484657" r:id="rId271"/>
    <p:sldLayoutId id="2147484658" r:id="rId272"/>
    <p:sldLayoutId id="2147484659" r:id="rId273"/>
    <p:sldLayoutId id="2147484660" r:id="rId274"/>
    <p:sldLayoutId id="2147484661" r:id="rId275"/>
    <p:sldLayoutId id="2147484662" r:id="rId276"/>
    <p:sldLayoutId id="2147484663" r:id="rId277"/>
    <p:sldLayoutId id="2147484664" r:id="rId278"/>
    <p:sldLayoutId id="2147484665" r:id="rId279"/>
    <p:sldLayoutId id="2147484666" r:id="rId280"/>
    <p:sldLayoutId id="2147484667" r:id="rId281"/>
    <p:sldLayoutId id="2147484668" r:id="rId282"/>
    <p:sldLayoutId id="2147484669" r:id="rId283"/>
    <p:sldLayoutId id="2147484670" r:id="rId284"/>
    <p:sldLayoutId id="2147484671" r:id="rId285"/>
    <p:sldLayoutId id="2147484672" r:id="rId286"/>
    <p:sldLayoutId id="2147484673" r:id="rId287"/>
    <p:sldLayoutId id="2147484674" r:id="rId288"/>
    <p:sldLayoutId id="2147484675" r:id="rId289"/>
    <p:sldLayoutId id="2147484676" r:id="rId290"/>
    <p:sldLayoutId id="2147484677" r:id="rId291"/>
    <p:sldLayoutId id="2147484678" r:id="rId292"/>
    <p:sldLayoutId id="2147484679" r:id="rId293"/>
    <p:sldLayoutId id="2147484680" r:id="rId294"/>
    <p:sldLayoutId id="2147484681" r:id="rId295"/>
    <p:sldLayoutId id="2147484682" r:id="rId296"/>
    <p:sldLayoutId id="2147484683" r:id="rId297"/>
    <p:sldLayoutId id="2147484684" r:id="rId298"/>
    <p:sldLayoutId id="2147484685" r:id="rId299"/>
    <p:sldLayoutId id="2147484686" r:id="rId300"/>
    <p:sldLayoutId id="2147484687" r:id="rId301"/>
    <p:sldLayoutId id="2147484688" r:id="rId302"/>
    <p:sldLayoutId id="2147484689" r:id="rId303"/>
    <p:sldLayoutId id="2147484690" r:id="rId304"/>
    <p:sldLayoutId id="2147484691" r:id="rId305"/>
    <p:sldLayoutId id="2147484692" r:id="rId306"/>
    <p:sldLayoutId id="2147484693" r:id="rId307"/>
    <p:sldLayoutId id="2147484694" r:id="rId308"/>
    <p:sldLayoutId id="2147484695" r:id="rId309"/>
    <p:sldLayoutId id="2147484696" r:id="rId310"/>
    <p:sldLayoutId id="2147484697" r:id="rId311"/>
    <p:sldLayoutId id="2147484698" r:id="rId312"/>
    <p:sldLayoutId id="2147484699" r:id="rId313"/>
    <p:sldLayoutId id="2147484700" r:id="rId314"/>
    <p:sldLayoutId id="2147484701" r:id="rId315"/>
    <p:sldLayoutId id="2147484702" r:id="rId316"/>
    <p:sldLayoutId id="2147484703" r:id="rId317"/>
    <p:sldLayoutId id="2147484704" r:id="rId318"/>
    <p:sldLayoutId id="2147484705" r:id="rId319"/>
    <p:sldLayoutId id="2147484706" r:id="rId320"/>
    <p:sldLayoutId id="2147484707" r:id="rId321"/>
    <p:sldLayoutId id="2147484708" r:id="rId322"/>
    <p:sldLayoutId id="2147484709" r:id="rId323"/>
    <p:sldLayoutId id="2147484710" r:id="rId324"/>
    <p:sldLayoutId id="2147484711" r:id="rId325"/>
    <p:sldLayoutId id="2147484712" r:id="rId326"/>
    <p:sldLayoutId id="2147484713" r:id="rId327"/>
    <p:sldLayoutId id="2147484714" r:id="rId328"/>
    <p:sldLayoutId id="2147484715" r:id="rId329"/>
    <p:sldLayoutId id="2147484716" r:id="rId330"/>
    <p:sldLayoutId id="2147484717" r:id="rId331"/>
    <p:sldLayoutId id="2147484718" r:id="rId332"/>
    <p:sldLayoutId id="2147484719" r:id="rId333"/>
    <p:sldLayoutId id="2147484720" r:id="rId334"/>
    <p:sldLayoutId id="2147484721" r:id="rId335"/>
    <p:sldLayoutId id="2147484722" r:id="rId336"/>
    <p:sldLayoutId id="2147484723" r:id="rId337"/>
    <p:sldLayoutId id="2147484724" r:id="rId338"/>
    <p:sldLayoutId id="2147484725" r:id="rId339"/>
    <p:sldLayoutId id="2147484726" r:id="rId340"/>
    <p:sldLayoutId id="2147484727" r:id="rId341"/>
    <p:sldLayoutId id="2147484728" r:id="rId342"/>
    <p:sldLayoutId id="2147484729" r:id="rId343"/>
    <p:sldLayoutId id="2147484730" r:id="rId344"/>
    <p:sldLayoutId id="2147484731" r:id="rId345"/>
    <p:sldLayoutId id="2147484732" r:id="rId346"/>
    <p:sldLayoutId id="2147484733" r:id="rId347"/>
    <p:sldLayoutId id="2147484734" r:id="rId348"/>
    <p:sldLayoutId id="2147484735" r:id="rId349"/>
    <p:sldLayoutId id="2147484736" r:id="rId350"/>
    <p:sldLayoutId id="2147484737" r:id="rId351"/>
    <p:sldLayoutId id="2147484738" r:id="rId352"/>
    <p:sldLayoutId id="2147484739" r:id="rId353"/>
    <p:sldLayoutId id="2147484740" r:id="rId354"/>
    <p:sldLayoutId id="2147484741" r:id="rId355"/>
    <p:sldLayoutId id="2147484742" r:id="rId356"/>
    <p:sldLayoutId id="2147484743" r:id="rId357"/>
    <p:sldLayoutId id="2147484744" r:id="rId358"/>
    <p:sldLayoutId id="2147484745" r:id="rId359"/>
    <p:sldLayoutId id="2147484746" r:id="rId360"/>
    <p:sldLayoutId id="2147484747" r:id="rId361"/>
    <p:sldLayoutId id="2147484748" r:id="rId362"/>
    <p:sldLayoutId id="2147484749" r:id="rId363"/>
    <p:sldLayoutId id="2147484750" r:id="rId364"/>
    <p:sldLayoutId id="2147484751" r:id="rId365"/>
    <p:sldLayoutId id="2147484752" r:id="rId366"/>
    <p:sldLayoutId id="2147484753" r:id="rId367"/>
    <p:sldLayoutId id="2147484754" r:id="rId368"/>
    <p:sldLayoutId id="2147484755" r:id="rId369"/>
    <p:sldLayoutId id="2147484756" r:id="rId370"/>
    <p:sldLayoutId id="2147484757" r:id="rId371"/>
    <p:sldLayoutId id="2147484758" r:id="rId372"/>
    <p:sldLayoutId id="2147484759" r:id="rId373"/>
    <p:sldLayoutId id="2147484760" r:id="rId374"/>
    <p:sldLayoutId id="2147484761" r:id="rId375"/>
    <p:sldLayoutId id="2147484762" r:id="rId376"/>
    <p:sldLayoutId id="2147484763" r:id="rId377"/>
    <p:sldLayoutId id="2147484764" r:id="rId378"/>
    <p:sldLayoutId id="2147484765" r:id="rId379"/>
    <p:sldLayoutId id="2147484766" r:id="rId380"/>
    <p:sldLayoutId id="2147484767" r:id="rId381"/>
    <p:sldLayoutId id="2147484768" r:id="rId382"/>
    <p:sldLayoutId id="2147484769" r:id="rId383"/>
    <p:sldLayoutId id="2147484770" r:id="rId384"/>
    <p:sldLayoutId id="2147484771" r:id="rId385"/>
    <p:sldLayoutId id="2147484772" r:id="rId386"/>
    <p:sldLayoutId id="2147484773" r:id="rId387"/>
    <p:sldLayoutId id="2147484774" r:id="rId388"/>
    <p:sldLayoutId id="2147484775" r:id="rId389"/>
    <p:sldLayoutId id="2147484776" r:id="rId390"/>
    <p:sldLayoutId id="2147484777" r:id="rId391"/>
    <p:sldLayoutId id="2147484778" r:id="rId392"/>
    <p:sldLayoutId id="2147484779" r:id="rId393"/>
    <p:sldLayoutId id="2147484780" r:id="rId394"/>
    <p:sldLayoutId id="2147484781" r:id="rId395"/>
    <p:sldLayoutId id="2147484782" r:id="rId396"/>
    <p:sldLayoutId id="2147484783" r:id="rId397"/>
    <p:sldLayoutId id="2147484784" r:id="rId398"/>
    <p:sldLayoutId id="2147484785" r:id="rId399"/>
    <p:sldLayoutId id="2147484786" r:id="rId400"/>
    <p:sldLayoutId id="2147484787" r:id="rId401"/>
    <p:sldLayoutId id="2147484788" r:id="rId402"/>
    <p:sldLayoutId id="2147484789" r:id="rId403"/>
    <p:sldLayoutId id="2147484790" r:id="rId404"/>
    <p:sldLayoutId id="2147484791" r:id="rId405"/>
    <p:sldLayoutId id="2147484792" r:id="rId406"/>
    <p:sldLayoutId id="2147484793" r:id="rId407"/>
    <p:sldLayoutId id="2147484794" r:id="rId408"/>
    <p:sldLayoutId id="2147484795" r:id="rId409"/>
    <p:sldLayoutId id="2147484796" r:id="rId410"/>
    <p:sldLayoutId id="2147484797" r:id="rId411"/>
    <p:sldLayoutId id="2147484798" r:id="rId412"/>
    <p:sldLayoutId id="2147484799" r:id="rId413"/>
    <p:sldLayoutId id="2147484800" r:id="rId414"/>
    <p:sldLayoutId id="2147484801" r:id="rId415"/>
    <p:sldLayoutId id="2147484802" r:id="rId416"/>
    <p:sldLayoutId id="2147484803" r:id="rId417"/>
    <p:sldLayoutId id="2147484804" r:id="rId418"/>
    <p:sldLayoutId id="2147484805" r:id="rId419"/>
    <p:sldLayoutId id="2147484806" r:id="rId420"/>
    <p:sldLayoutId id="2147484807" r:id="rId421"/>
    <p:sldLayoutId id="2147484808" r:id="rId422"/>
    <p:sldLayoutId id="2147484809" r:id="rId423"/>
    <p:sldLayoutId id="2147484810" r:id="rId424"/>
    <p:sldLayoutId id="2147484811" r:id="rId425"/>
    <p:sldLayoutId id="2147484812" r:id="rId426"/>
    <p:sldLayoutId id="2147484813" r:id="rId427"/>
    <p:sldLayoutId id="2147484814" r:id="rId428"/>
    <p:sldLayoutId id="2147484815" r:id="rId429"/>
    <p:sldLayoutId id="2147484816" r:id="rId430"/>
    <p:sldLayoutId id="2147484817" r:id="rId431"/>
    <p:sldLayoutId id="2147484818" r:id="rId432"/>
    <p:sldLayoutId id="2147484819" r:id="rId433"/>
    <p:sldLayoutId id="2147484820" r:id="rId434"/>
    <p:sldLayoutId id="2147484821" r:id="rId435"/>
    <p:sldLayoutId id="2147484822" r:id="rId436"/>
    <p:sldLayoutId id="2147484823" r:id="rId437"/>
    <p:sldLayoutId id="2147484824" r:id="rId438"/>
    <p:sldLayoutId id="2147484825" r:id="rId439"/>
    <p:sldLayoutId id="2147484826" r:id="rId440"/>
    <p:sldLayoutId id="2147484827" r:id="rId441"/>
    <p:sldLayoutId id="2147484828" r:id="rId442"/>
    <p:sldLayoutId id="2147484829" r:id="rId443"/>
    <p:sldLayoutId id="2147484830" r:id="rId444"/>
    <p:sldLayoutId id="2147484831" r:id="rId445"/>
    <p:sldLayoutId id="2147484832" r:id="rId446"/>
    <p:sldLayoutId id="2147484833" r:id="rId447"/>
    <p:sldLayoutId id="2147484834" r:id="rId448"/>
    <p:sldLayoutId id="2147484835" r:id="rId449"/>
    <p:sldLayoutId id="2147484836" r:id="rId450"/>
    <p:sldLayoutId id="2147484837" r:id="rId451"/>
    <p:sldLayoutId id="2147484838" r:id="rId452"/>
    <p:sldLayoutId id="2147484839" r:id="rId453"/>
    <p:sldLayoutId id="2147484840" r:id="rId454"/>
    <p:sldLayoutId id="2147484841" r:id="rId455"/>
    <p:sldLayoutId id="2147484842" r:id="rId456"/>
    <p:sldLayoutId id="2147484843" r:id="rId457"/>
    <p:sldLayoutId id="2147484844" r:id="rId458"/>
    <p:sldLayoutId id="2147484845" r:id="rId459"/>
    <p:sldLayoutId id="2147484846" r:id="rId460"/>
    <p:sldLayoutId id="2147484847" r:id="rId461"/>
    <p:sldLayoutId id="2147484848" r:id="rId462"/>
    <p:sldLayoutId id="2147484849" r:id="rId463"/>
    <p:sldLayoutId id="2147484850" r:id="rId464"/>
    <p:sldLayoutId id="2147484851" r:id="rId465"/>
    <p:sldLayoutId id="2147484852" r:id="rId466"/>
    <p:sldLayoutId id="2147484853" r:id="rId467"/>
    <p:sldLayoutId id="2147484854" r:id="rId468"/>
    <p:sldLayoutId id="2147484855" r:id="rId469"/>
    <p:sldLayoutId id="2147484856" r:id="rId470"/>
    <p:sldLayoutId id="2147484857" r:id="rId471"/>
    <p:sldLayoutId id="2147484858" r:id="rId472"/>
    <p:sldLayoutId id="2147484859" r:id="rId473"/>
    <p:sldLayoutId id="2147484860" r:id="rId474"/>
    <p:sldLayoutId id="2147484861" r:id="rId475"/>
    <p:sldLayoutId id="2147484862" r:id="rId476"/>
    <p:sldLayoutId id="2147484863" r:id="rId477"/>
    <p:sldLayoutId id="2147484864" r:id="rId47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342436551"/>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 id="2147484878" r:id="rId13"/>
    <p:sldLayoutId id="2147484879" r:id="rId14"/>
    <p:sldLayoutId id="2147484880" r:id="rId15"/>
    <p:sldLayoutId id="2147484881" r:id="rId16"/>
    <p:sldLayoutId id="2147484882" r:id="rId17"/>
    <p:sldLayoutId id="2147484883" r:id="rId18"/>
    <p:sldLayoutId id="2147484884" r:id="rId19"/>
    <p:sldLayoutId id="2147484885" r:id="rId20"/>
    <p:sldLayoutId id="2147484886" r:id="rId21"/>
    <p:sldLayoutId id="2147484887" r:id="rId22"/>
    <p:sldLayoutId id="2147484888" r:id="rId23"/>
    <p:sldLayoutId id="2147484889" r:id="rId24"/>
    <p:sldLayoutId id="2147484890" r:id="rId25"/>
    <p:sldLayoutId id="2147484891" r:id="rId26"/>
    <p:sldLayoutId id="2147484892" r:id="rId27"/>
    <p:sldLayoutId id="2147484893" r:id="rId28"/>
    <p:sldLayoutId id="2147484894" r:id="rId29"/>
    <p:sldLayoutId id="2147484895" r:id="rId30"/>
    <p:sldLayoutId id="2147484896" r:id="rId31"/>
    <p:sldLayoutId id="2147484897" r:id="rId32"/>
    <p:sldLayoutId id="2147484898" r:id="rId33"/>
    <p:sldLayoutId id="2147484899" r:id="rId34"/>
    <p:sldLayoutId id="2147484900" r:id="rId35"/>
    <p:sldLayoutId id="2147484901" r:id="rId36"/>
    <p:sldLayoutId id="2147484902" r:id="rId37"/>
    <p:sldLayoutId id="2147484903" r:id="rId38"/>
    <p:sldLayoutId id="2147484904" r:id="rId39"/>
    <p:sldLayoutId id="2147484905" r:id="rId40"/>
    <p:sldLayoutId id="2147484906" r:id="rId41"/>
    <p:sldLayoutId id="2147484907" r:id="rId42"/>
    <p:sldLayoutId id="2147484908" r:id="rId43"/>
    <p:sldLayoutId id="2147484909" r:id="rId44"/>
    <p:sldLayoutId id="2147484910" r:id="rId45"/>
    <p:sldLayoutId id="2147484911" r:id="rId46"/>
    <p:sldLayoutId id="2147484912" r:id="rId47"/>
    <p:sldLayoutId id="2147484913" r:id="rId48"/>
    <p:sldLayoutId id="2147484914" r:id="rId49"/>
    <p:sldLayoutId id="2147484915" r:id="rId50"/>
    <p:sldLayoutId id="2147484916" r:id="rId51"/>
    <p:sldLayoutId id="2147484917" r:id="rId52"/>
    <p:sldLayoutId id="2147484918" r:id="rId53"/>
    <p:sldLayoutId id="2147484919" r:id="rId54"/>
    <p:sldLayoutId id="2147484920" r:id="rId55"/>
    <p:sldLayoutId id="2147484921" r:id="rId56"/>
    <p:sldLayoutId id="2147484922" r:id="rId57"/>
    <p:sldLayoutId id="2147484923" r:id="rId58"/>
    <p:sldLayoutId id="2147484924" r:id="rId59"/>
    <p:sldLayoutId id="2147484925" r:id="rId60"/>
    <p:sldLayoutId id="2147484926" r:id="rId61"/>
    <p:sldLayoutId id="2147484927" r:id="rId62"/>
    <p:sldLayoutId id="2147484928" r:id="rId63"/>
    <p:sldLayoutId id="2147484929" r:id="rId64"/>
    <p:sldLayoutId id="2147484930" r:id="rId65"/>
    <p:sldLayoutId id="2147484931" r:id="rId66"/>
    <p:sldLayoutId id="2147484932" r:id="rId67"/>
    <p:sldLayoutId id="2147484933" r:id="rId68"/>
    <p:sldLayoutId id="2147484934" r:id="rId69"/>
    <p:sldLayoutId id="2147484935" r:id="rId70"/>
    <p:sldLayoutId id="2147484936" r:id="rId71"/>
    <p:sldLayoutId id="2147484937" r:id="rId72"/>
    <p:sldLayoutId id="2147484938" r:id="rId73"/>
    <p:sldLayoutId id="2147484939" r:id="rId74"/>
    <p:sldLayoutId id="2147484940" r:id="rId75"/>
    <p:sldLayoutId id="2147484941" r:id="rId76"/>
    <p:sldLayoutId id="2147484942" r:id="rId77"/>
    <p:sldLayoutId id="2147484943" r:id="rId78"/>
    <p:sldLayoutId id="2147484944" r:id="rId79"/>
    <p:sldLayoutId id="2147484945" r:id="rId80"/>
    <p:sldLayoutId id="2147484946" r:id="rId81"/>
    <p:sldLayoutId id="2147484947" r:id="rId82"/>
    <p:sldLayoutId id="2147484948" r:id="rId83"/>
    <p:sldLayoutId id="2147484949" r:id="rId84"/>
    <p:sldLayoutId id="2147484950" r:id="rId85"/>
    <p:sldLayoutId id="2147484951" r:id="rId86"/>
    <p:sldLayoutId id="2147484952" r:id="rId87"/>
    <p:sldLayoutId id="2147484953" r:id="rId88"/>
    <p:sldLayoutId id="2147484954" r:id="rId89"/>
    <p:sldLayoutId id="2147484955" r:id="rId90"/>
    <p:sldLayoutId id="2147484956" r:id="rId91"/>
    <p:sldLayoutId id="2147484957" r:id="rId92"/>
    <p:sldLayoutId id="2147484958" r:id="rId93"/>
    <p:sldLayoutId id="2147484959" r:id="rId94"/>
    <p:sldLayoutId id="2147484960" r:id="rId95"/>
    <p:sldLayoutId id="2147484961" r:id="rId96"/>
    <p:sldLayoutId id="2147484962" r:id="rId97"/>
    <p:sldLayoutId id="2147484963" r:id="rId98"/>
    <p:sldLayoutId id="2147484964" r:id="rId99"/>
    <p:sldLayoutId id="2147484965" r:id="rId100"/>
    <p:sldLayoutId id="2147484966" r:id="rId101"/>
    <p:sldLayoutId id="2147484967" r:id="rId102"/>
    <p:sldLayoutId id="2147484968" r:id="rId103"/>
    <p:sldLayoutId id="2147484969" r:id="rId104"/>
    <p:sldLayoutId id="2147484970" r:id="rId105"/>
    <p:sldLayoutId id="2147484971" r:id="rId106"/>
    <p:sldLayoutId id="2147484972" r:id="rId107"/>
    <p:sldLayoutId id="2147484973" r:id="rId108"/>
    <p:sldLayoutId id="2147484974" r:id="rId109"/>
    <p:sldLayoutId id="2147484975" r:id="rId110"/>
    <p:sldLayoutId id="2147484976" r:id="rId111"/>
    <p:sldLayoutId id="2147484977" r:id="rId112"/>
    <p:sldLayoutId id="2147484978" r:id="rId113"/>
    <p:sldLayoutId id="2147484979" r:id="rId114"/>
    <p:sldLayoutId id="2147484980" r:id="rId115"/>
    <p:sldLayoutId id="2147484981" r:id="rId116"/>
    <p:sldLayoutId id="2147484982" r:id="rId117"/>
    <p:sldLayoutId id="2147484983" r:id="rId118"/>
    <p:sldLayoutId id="2147484984" r:id="rId119"/>
    <p:sldLayoutId id="2147484985" r:id="rId120"/>
    <p:sldLayoutId id="2147484986" r:id="rId121"/>
    <p:sldLayoutId id="2147484987" r:id="rId122"/>
    <p:sldLayoutId id="2147484988" r:id="rId123"/>
    <p:sldLayoutId id="2147484989" r:id="rId124"/>
    <p:sldLayoutId id="2147484990" r:id="rId125"/>
    <p:sldLayoutId id="2147484991" r:id="rId126"/>
    <p:sldLayoutId id="2147484992" r:id="rId127"/>
    <p:sldLayoutId id="2147484993" r:id="rId128"/>
    <p:sldLayoutId id="2147484994" r:id="rId129"/>
    <p:sldLayoutId id="2147484995" r:id="rId130"/>
    <p:sldLayoutId id="2147484996" r:id="rId131"/>
    <p:sldLayoutId id="2147484997" r:id="rId132"/>
    <p:sldLayoutId id="2147484998" r:id="rId133"/>
    <p:sldLayoutId id="2147484999" r:id="rId134"/>
    <p:sldLayoutId id="2147485000" r:id="rId135"/>
    <p:sldLayoutId id="2147485001" r:id="rId136"/>
    <p:sldLayoutId id="2147485002" r:id="rId137"/>
    <p:sldLayoutId id="2147485003" r:id="rId138"/>
    <p:sldLayoutId id="2147485004" r:id="rId139"/>
    <p:sldLayoutId id="2147485005" r:id="rId140"/>
    <p:sldLayoutId id="2147485006" r:id="rId141"/>
    <p:sldLayoutId id="2147485007" r:id="rId142"/>
    <p:sldLayoutId id="2147485008" r:id="rId143"/>
    <p:sldLayoutId id="2147485009" r:id="rId144"/>
    <p:sldLayoutId id="2147485010" r:id="rId145"/>
    <p:sldLayoutId id="2147485011" r:id="rId146"/>
    <p:sldLayoutId id="2147485012" r:id="rId147"/>
    <p:sldLayoutId id="2147485013" r:id="rId148"/>
    <p:sldLayoutId id="2147485014" r:id="rId149"/>
    <p:sldLayoutId id="2147485015" r:id="rId150"/>
    <p:sldLayoutId id="2147485016" r:id="rId151"/>
    <p:sldLayoutId id="2147485017" r:id="rId152"/>
    <p:sldLayoutId id="2147485018" r:id="rId153"/>
    <p:sldLayoutId id="2147485019" r:id="rId154"/>
    <p:sldLayoutId id="2147485020" r:id="rId155"/>
    <p:sldLayoutId id="2147485021" r:id="rId156"/>
    <p:sldLayoutId id="2147485022" r:id="rId157"/>
    <p:sldLayoutId id="2147485023" r:id="rId158"/>
    <p:sldLayoutId id="2147485024" r:id="rId159"/>
    <p:sldLayoutId id="2147485025" r:id="rId160"/>
    <p:sldLayoutId id="2147485026" r:id="rId161"/>
    <p:sldLayoutId id="2147485027" r:id="rId162"/>
    <p:sldLayoutId id="2147485028" r:id="rId163"/>
    <p:sldLayoutId id="2147485029" r:id="rId164"/>
    <p:sldLayoutId id="2147485030" r:id="rId165"/>
    <p:sldLayoutId id="2147485031" r:id="rId166"/>
    <p:sldLayoutId id="2147485032" r:id="rId167"/>
    <p:sldLayoutId id="2147485033" r:id="rId168"/>
    <p:sldLayoutId id="2147485034" r:id="rId169"/>
    <p:sldLayoutId id="2147485035" r:id="rId170"/>
    <p:sldLayoutId id="2147485036" r:id="rId171"/>
    <p:sldLayoutId id="2147485037" r:id="rId172"/>
    <p:sldLayoutId id="2147485038" r:id="rId173"/>
    <p:sldLayoutId id="2147485039" r:id="rId174"/>
    <p:sldLayoutId id="2147485040" r:id="rId175"/>
    <p:sldLayoutId id="2147485041" r:id="rId176"/>
    <p:sldLayoutId id="2147485042" r:id="rId177"/>
    <p:sldLayoutId id="2147485043" r:id="rId178"/>
    <p:sldLayoutId id="2147485044" r:id="rId179"/>
    <p:sldLayoutId id="2147485045" r:id="rId180"/>
    <p:sldLayoutId id="2147485046" r:id="rId181"/>
    <p:sldLayoutId id="2147485047" r:id="rId182"/>
    <p:sldLayoutId id="2147485048" r:id="rId183"/>
    <p:sldLayoutId id="2147485049" r:id="rId184"/>
    <p:sldLayoutId id="2147485050" r:id="rId185"/>
    <p:sldLayoutId id="2147485051" r:id="rId186"/>
    <p:sldLayoutId id="2147485052" r:id="rId187"/>
    <p:sldLayoutId id="2147485053" r:id="rId188"/>
    <p:sldLayoutId id="2147485054" r:id="rId189"/>
    <p:sldLayoutId id="2147485055" r:id="rId190"/>
    <p:sldLayoutId id="2147485056" r:id="rId191"/>
    <p:sldLayoutId id="2147485057" r:id="rId192"/>
    <p:sldLayoutId id="2147485058" r:id="rId193"/>
    <p:sldLayoutId id="2147485059" r:id="rId194"/>
    <p:sldLayoutId id="2147485060" r:id="rId195"/>
    <p:sldLayoutId id="2147485061" r:id="rId196"/>
    <p:sldLayoutId id="2147485062" r:id="rId197"/>
    <p:sldLayoutId id="2147485063" r:id="rId198"/>
    <p:sldLayoutId id="2147485064" r:id="rId199"/>
    <p:sldLayoutId id="2147485065" r:id="rId200"/>
    <p:sldLayoutId id="2147485066" r:id="rId201"/>
    <p:sldLayoutId id="2147485067" r:id="rId202"/>
    <p:sldLayoutId id="2147485068" r:id="rId203"/>
    <p:sldLayoutId id="2147485069" r:id="rId204"/>
    <p:sldLayoutId id="2147485070" r:id="rId205"/>
    <p:sldLayoutId id="2147485071" r:id="rId206"/>
    <p:sldLayoutId id="2147485072" r:id="rId207"/>
    <p:sldLayoutId id="2147485073" r:id="rId208"/>
    <p:sldLayoutId id="2147485074" r:id="rId209"/>
    <p:sldLayoutId id="2147485075" r:id="rId210"/>
    <p:sldLayoutId id="2147485076" r:id="rId211"/>
    <p:sldLayoutId id="2147485077" r:id="rId212"/>
    <p:sldLayoutId id="2147485078" r:id="rId213"/>
    <p:sldLayoutId id="2147485079" r:id="rId214"/>
    <p:sldLayoutId id="2147485080" r:id="rId215"/>
    <p:sldLayoutId id="2147485081" r:id="rId216"/>
    <p:sldLayoutId id="2147485082" r:id="rId217"/>
    <p:sldLayoutId id="2147485083" r:id="rId218"/>
    <p:sldLayoutId id="2147485084" r:id="rId219"/>
    <p:sldLayoutId id="2147485085" r:id="rId220"/>
    <p:sldLayoutId id="2147485086" r:id="rId221"/>
    <p:sldLayoutId id="2147485087" r:id="rId222"/>
    <p:sldLayoutId id="2147485088" r:id="rId223"/>
    <p:sldLayoutId id="2147485089" r:id="rId224"/>
    <p:sldLayoutId id="2147485090" r:id="rId225"/>
    <p:sldLayoutId id="2147485091" r:id="rId226"/>
    <p:sldLayoutId id="2147485092" r:id="rId227"/>
    <p:sldLayoutId id="2147485093" r:id="rId228"/>
    <p:sldLayoutId id="2147485094" r:id="rId229"/>
    <p:sldLayoutId id="2147485095" r:id="rId230"/>
    <p:sldLayoutId id="2147485096" r:id="rId231"/>
    <p:sldLayoutId id="2147485097" r:id="rId232"/>
    <p:sldLayoutId id="2147485098" r:id="rId233"/>
    <p:sldLayoutId id="2147485099" r:id="rId234"/>
    <p:sldLayoutId id="2147485100" r:id="rId235"/>
    <p:sldLayoutId id="2147485101" r:id="rId236"/>
    <p:sldLayoutId id="2147485102" r:id="rId237"/>
    <p:sldLayoutId id="2147485103" r:id="rId238"/>
    <p:sldLayoutId id="2147485104" r:id="rId239"/>
    <p:sldLayoutId id="2147485105" r:id="rId240"/>
    <p:sldLayoutId id="2147485106" r:id="rId241"/>
    <p:sldLayoutId id="2147485107" r:id="rId242"/>
    <p:sldLayoutId id="2147485108" r:id="rId243"/>
    <p:sldLayoutId id="2147485109" r:id="rId244"/>
    <p:sldLayoutId id="2147485110" r:id="rId245"/>
    <p:sldLayoutId id="2147485111" r:id="rId246"/>
    <p:sldLayoutId id="2147485112" r:id="rId247"/>
    <p:sldLayoutId id="2147485113" r:id="rId248"/>
    <p:sldLayoutId id="2147485114" r:id="rId249"/>
    <p:sldLayoutId id="2147485115" r:id="rId250"/>
    <p:sldLayoutId id="2147485116" r:id="rId251"/>
    <p:sldLayoutId id="2147485117" r:id="rId252"/>
    <p:sldLayoutId id="2147485118" r:id="rId253"/>
    <p:sldLayoutId id="2147485119" r:id="rId254"/>
    <p:sldLayoutId id="2147485120" r:id="rId255"/>
    <p:sldLayoutId id="2147485121" r:id="rId256"/>
    <p:sldLayoutId id="2147485122" r:id="rId257"/>
    <p:sldLayoutId id="2147485123" r:id="rId258"/>
    <p:sldLayoutId id="2147485124" r:id="rId259"/>
    <p:sldLayoutId id="2147485125" r:id="rId260"/>
    <p:sldLayoutId id="2147485126" r:id="rId261"/>
    <p:sldLayoutId id="2147485127" r:id="rId262"/>
    <p:sldLayoutId id="2147485128" r:id="rId263"/>
    <p:sldLayoutId id="2147485129" r:id="rId264"/>
    <p:sldLayoutId id="2147485130" r:id="rId265"/>
    <p:sldLayoutId id="2147485131" r:id="rId266"/>
    <p:sldLayoutId id="2147485132" r:id="rId267"/>
    <p:sldLayoutId id="2147485133" r:id="rId268"/>
    <p:sldLayoutId id="2147485134" r:id="rId269"/>
    <p:sldLayoutId id="2147485135" r:id="rId270"/>
    <p:sldLayoutId id="2147485136" r:id="rId271"/>
    <p:sldLayoutId id="2147485137" r:id="rId272"/>
    <p:sldLayoutId id="2147485138" r:id="rId273"/>
    <p:sldLayoutId id="2147485139" r:id="rId274"/>
    <p:sldLayoutId id="2147485140" r:id="rId275"/>
    <p:sldLayoutId id="2147485141" r:id="rId276"/>
    <p:sldLayoutId id="2147485142" r:id="rId277"/>
    <p:sldLayoutId id="2147485143" r:id="rId278"/>
    <p:sldLayoutId id="2147485144" r:id="rId279"/>
    <p:sldLayoutId id="2147485145" r:id="rId280"/>
    <p:sldLayoutId id="2147485146" r:id="rId281"/>
    <p:sldLayoutId id="2147485147" r:id="rId282"/>
    <p:sldLayoutId id="2147485148" r:id="rId283"/>
    <p:sldLayoutId id="2147485149" r:id="rId284"/>
    <p:sldLayoutId id="2147485150" r:id="rId285"/>
    <p:sldLayoutId id="2147485151" r:id="rId286"/>
    <p:sldLayoutId id="2147485152" r:id="rId287"/>
    <p:sldLayoutId id="2147485153" r:id="rId288"/>
    <p:sldLayoutId id="2147485154" r:id="rId289"/>
    <p:sldLayoutId id="2147485155" r:id="rId290"/>
    <p:sldLayoutId id="2147485156" r:id="rId291"/>
    <p:sldLayoutId id="2147485157" r:id="rId292"/>
    <p:sldLayoutId id="2147485158" r:id="rId293"/>
    <p:sldLayoutId id="2147485159" r:id="rId294"/>
    <p:sldLayoutId id="2147485160" r:id="rId295"/>
    <p:sldLayoutId id="2147485161" r:id="rId296"/>
    <p:sldLayoutId id="2147485162" r:id="rId297"/>
    <p:sldLayoutId id="2147485163" r:id="rId298"/>
    <p:sldLayoutId id="2147485164" r:id="rId299"/>
    <p:sldLayoutId id="2147485165" r:id="rId300"/>
    <p:sldLayoutId id="2147485166" r:id="rId301"/>
    <p:sldLayoutId id="2147485167" r:id="rId302"/>
    <p:sldLayoutId id="2147485168" r:id="rId303"/>
    <p:sldLayoutId id="2147485169" r:id="rId304"/>
    <p:sldLayoutId id="2147485170" r:id="rId305"/>
    <p:sldLayoutId id="2147485171" r:id="rId306"/>
    <p:sldLayoutId id="2147485172" r:id="rId307"/>
    <p:sldLayoutId id="2147485173" r:id="rId308"/>
    <p:sldLayoutId id="2147485174" r:id="rId309"/>
    <p:sldLayoutId id="2147485175" r:id="rId310"/>
    <p:sldLayoutId id="2147485176" r:id="rId311"/>
    <p:sldLayoutId id="2147485177" r:id="rId312"/>
    <p:sldLayoutId id="2147485178" r:id="rId313"/>
    <p:sldLayoutId id="2147485179" r:id="rId314"/>
    <p:sldLayoutId id="2147485180" r:id="rId315"/>
    <p:sldLayoutId id="2147485181" r:id="rId316"/>
    <p:sldLayoutId id="2147485182" r:id="rId317"/>
    <p:sldLayoutId id="2147485183" r:id="rId318"/>
    <p:sldLayoutId id="2147485184" r:id="rId319"/>
    <p:sldLayoutId id="2147485185" r:id="rId320"/>
    <p:sldLayoutId id="2147485186" r:id="rId321"/>
    <p:sldLayoutId id="2147485187" r:id="rId322"/>
    <p:sldLayoutId id="2147485188" r:id="rId323"/>
    <p:sldLayoutId id="2147485189" r:id="rId324"/>
    <p:sldLayoutId id="2147485190" r:id="rId325"/>
    <p:sldLayoutId id="2147485191" r:id="rId326"/>
    <p:sldLayoutId id="2147485192" r:id="rId327"/>
    <p:sldLayoutId id="2147485193" r:id="rId328"/>
    <p:sldLayoutId id="2147485194" r:id="rId329"/>
    <p:sldLayoutId id="2147485195" r:id="rId330"/>
    <p:sldLayoutId id="2147485196" r:id="rId331"/>
    <p:sldLayoutId id="2147485197" r:id="rId332"/>
    <p:sldLayoutId id="2147485198" r:id="rId333"/>
    <p:sldLayoutId id="2147485199" r:id="rId334"/>
    <p:sldLayoutId id="2147485200" r:id="rId335"/>
    <p:sldLayoutId id="2147485201" r:id="rId336"/>
    <p:sldLayoutId id="2147485202" r:id="rId337"/>
    <p:sldLayoutId id="2147485203" r:id="rId338"/>
    <p:sldLayoutId id="2147485204" r:id="rId339"/>
    <p:sldLayoutId id="2147485205" r:id="rId340"/>
    <p:sldLayoutId id="2147485206" r:id="rId341"/>
    <p:sldLayoutId id="2147485207" r:id="rId342"/>
    <p:sldLayoutId id="2147485208" r:id="rId343"/>
    <p:sldLayoutId id="2147485209" r:id="rId344"/>
    <p:sldLayoutId id="2147485210" r:id="rId345"/>
    <p:sldLayoutId id="2147485211" r:id="rId346"/>
    <p:sldLayoutId id="2147485212" r:id="rId347"/>
    <p:sldLayoutId id="2147485213" r:id="rId348"/>
    <p:sldLayoutId id="2147485214" r:id="rId349"/>
    <p:sldLayoutId id="2147485215" r:id="rId350"/>
    <p:sldLayoutId id="2147485216" r:id="rId351"/>
    <p:sldLayoutId id="2147485217" r:id="rId352"/>
    <p:sldLayoutId id="2147485218" r:id="rId353"/>
    <p:sldLayoutId id="2147485219" r:id="rId354"/>
    <p:sldLayoutId id="2147485220" r:id="rId355"/>
    <p:sldLayoutId id="2147485221" r:id="rId356"/>
    <p:sldLayoutId id="2147485222" r:id="rId357"/>
    <p:sldLayoutId id="2147485223" r:id="rId358"/>
    <p:sldLayoutId id="2147485224" r:id="rId359"/>
    <p:sldLayoutId id="2147485225" r:id="rId360"/>
    <p:sldLayoutId id="2147485226" r:id="rId361"/>
    <p:sldLayoutId id="2147485227" r:id="rId362"/>
    <p:sldLayoutId id="2147485228" r:id="rId363"/>
    <p:sldLayoutId id="2147485229" r:id="rId364"/>
    <p:sldLayoutId id="2147485230" r:id="rId365"/>
    <p:sldLayoutId id="2147485231" r:id="rId366"/>
    <p:sldLayoutId id="2147485232" r:id="rId367"/>
    <p:sldLayoutId id="2147485233" r:id="rId368"/>
    <p:sldLayoutId id="2147485234" r:id="rId369"/>
    <p:sldLayoutId id="2147485235" r:id="rId370"/>
    <p:sldLayoutId id="2147485236" r:id="rId371"/>
    <p:sldLayoutId id="2147485237" r:id="rId372"/>
    <p:sldLayoutId id="2147485238" r:id="rId373"/>
    <p:sldLayoutId id="2147485239" r:id="rId374"/>
    <p:sldLayoutId id="2147485240" r:id="rId375"/>
    <p:sldLayoutId id="2147485241" r:id="rId376"/>
    <p:sldLayoutId id="2147485242" r:id="rId377"/>
    <p:sldLayoutId id="2147485243" r:id="rId378"/>
    <p:sldLayoutId id="2147485244" r:id="rId379"/>
    <p:sldLayoutId id="2147485245" r:id="rId380"/>
    <p:sldLayoutId id="2147485246" r:id="rId381"/>
    <p:sldLayoutId id="2147485247" r:id="rId382"/>
    <p:sldLayoutId id="2147485248" r:id="rId383"/>
    <p:sldLayoutId id="2147485249" r:id="rId384"/>
    <p:sldLayoutId id="2147485250" r:id="rId385"/>
    <p:sldLayoutId id="2147485251" r:id="rId386"/>
    <p:sldLayoutId id="2147485252" r:id="rId387"/>
    <p:sldLayoutId id="2147485253" r:id="rId388"/>
    <p:sldLayoutId id="2147485254" r:id="rId389"/>
    <p:sldLayoutId id="2147485255" r:id="rId390"/>
    <p:sldLayoutId id="2147485256" r:id="rId391"/>
    <p:sldLayoutId id="2147485257" r:id="rId392"/>
    <p:sldLayoutId id="2147485258" r:id="rId393"/>
    <p:sldLayoutId id="2147485259" r:id="rId394"/>
    <p:sldLayoutId id="2147485260" r:id="rId395"/>
    <p:sldLayoutId id="2147485261" r:id="rId396"/>
    <p:sldLayoutId id="2147485262" r:id="rId397"/>
    <p:sldLayoutId id="2147485263" r:id="rId398"/>
    <p:sldLayoutId id="2147485264" r:id="rId399"/>
    <p:sldLayoutId id="2147485265" r:id="rId400"/>
    <p:sldLayoutId id="2147485266" r:id="rId401"/>
    <p:sldLayoutId id="2147485267" r:id="rId402"/>
    <p:sldLayoutId id="2147485268" r:id="rId403"/>
    <p:sldLayoutId id="2147485269" r:id="rId404"/>
    <p:sldLayoutId id="2147485270" r:id="rId405"/>
    <p:sldLayoutId id="2147485271" r:id="rId406"/>
    <p:sldLayoutId id="2147485272" r:id="rId407"/>
    <p:sldLayoutId id="2147485273" r:id="rId408"/>
    <p:sldLayoutId id="2147485274" r:id="rId409"/>
    <p:sldLayoutId id="2147485275" r:id="rId410"/>
    <p:sldLayoutId id="2147485276" r:id="rId411"/>
    <p:sldLayoutId id="2147485277" r:id="rId412"/>
    <p:sldLayoutId id="2147485278" r:id="rId413"/>
    <p:sldLayoutId id="2147485279" r:id="rId414"/>
    <p:sldLayoutId id="2147485280" r:id="rId415"/>
    <p:sldLayoutId id="2147485281" r:id="rId416"/>
    <p:sldLayoutId id="2147485282" r:id="rId417"/>
    <p:sldLayoutId id="2147485283" r:id="rId418"/>
    <p:sldLayoutId id="2147485284" r:id="rId419"/>
    <p:sldLayoutId id="2147485285" r:id="rId420"/>
    <p:sldLayoutId id="2147485286" r:id="rId421"/>
    <p:sldLayoutId id="2147485287" r:id="rId422"/>
    <p:sldLayoutId id="2147485288" r:id="rId423"/>
    <p:sldLayoutId id="2147485289" r:id="rId424"/>
    <p:sldLayoutId id="2147485290" r:id="rId425"/>
    <p:sldLayoutId id="2147485291" r:id="rId426"/>
    <p:sldLayoutId id="2147485292" r:id="rId427"/>
    <p:sldLayoutId id="2147485293" r:id="rId428"/>
    <p:sldLayoutId id="2147485294" r:id="rId429"/>
    <p:sldLayoutId id="2147485295" r:id="rId430"/>
    <p:sldLayoutId id="2147485296" r:id="rId431"/>
    <p:sldLayoutId id="2147485297" r:id="rId432"/>
    <p:sldLayoutId id="2147485298" r:id="rId433"/>
    <p:sldLayoutId id="2147485299" r:id="rId434"/>
    <p:sldLayoutId id="2147485300" r:id="rId435"/>
    <p:sldLayoutId id="2147485301" r:id="rId436"/>
    <p:sldLayoutId id="2147485302" r:id="rId437"/>
    <p:sldLayoutId id="2147485303" r:id="rId438"/>
    <p:sldLayoutId id="2147485304" r:id="rId439"/>
    <p:sldLayoutId id="2147485305" r:id="rId440"/>
    <p:sldLayoutId id="2147485306" r:id="rId441"/>
    <p:sldLayoutId id="2147485307" r:id="rId442"/>
    <p:sldLayoutId id="2147485308" r:id="rId443"/>
    <p:sldLayoutId id="2147485309" r:id="rId444"/>
    <p:sldLayoutId id="2147485310" r:id="rId445"/>
    <p:sldLayoutId id="2147485311" r:id="rId446"/>
    <p:sldLayoutId id="2147485312" r:id="rId447"/>
    <p:sldLayoutId id="2147485313" r:id="rId448"/>
    <p:sldLayoutId id="2147485314" r:id="rId449"/>
    <p:sldLayoutId id="2147485315" r:id="rId450"/>
    <p:sldLayoutId id="2147485316" r:id="rId451"/>
    <p:sldLayoutId id="2147485317" r:id="rId452"/>
    <p:sldLayoutId id="2147485318" r:id="rId453"/>
    <p:sldLayoutId id="2147485319" r:id="rId454"/>
    <p:sldLayoutId id="2147485320" r:id="rId455"/>
    <p:sldLayoutId id="2147485321" r:id="rId456"/>
    <p:sldLayoutId id="2147485322" r:id="rId457"/>
    <p:sldLayoutId id="2147485323" r:id="rId458"/>
    <p:sldLayoutId id="2147485324" r:id="rId459"/>
    <p:sldLayoutId id="2147485325" r:id="rId460"/>
    <p:sldLayoutId id="2147485326" r:id="rId461"/>
    <p:sldLayoutId id="2147485327" r:id="rId462"/>
    <p:sldLayoutId id="2147485328" r:id="rId463"/>
    <p:sldLayoutId id="2147485329" r:id="rId464"/>
    <p:sldLayoutId id="2147485330" r:id="rId465"/>
    <p:sldLayoutId id="2147485331" r:id="rId466"/>
    <p:sldLayoutId id="2147485332" r:id="rId467"/>
    <p:sldLayoutId id="2147485333" r:id="rId468"/>
    <p:sldLayoutId id="2147485334" r:id="rId469"/>
    <p:sldLayoutId id="2147485335" r:id="rId470"/>
    <p:sldLayoutId id="2147485336" r:id="rId471"/>
    <p:sldLayoutId id="2147485337" r:id="rId472"/>
    <p:sldLayoutId id="2147485338" r:id="rId473"/>
    <p:sldLayoutId id="2147485339" r:id="rId474"/>
    <p:sldLayoutId id="2147485340" r:id="rId475"/>
    <p:sldLayoutId id="2147485341" r:id="rId476"/>
    <p:sldLayoutId id="2147485342" r:id="rId477"/>
    <p:sldLayoutId id="2147485343" r:id="rId478"/>
    <p:sldLayoutId id="2147485344" r:id="rId479"/>
    <p:sldLayoutId id="2147485345" r:id="rId480"/>
    <p:sldLayoutId id="2147485346" r:id="rId481"/>
    <p:sldLayoutId id="2147485347" r:id="rId482"/>
    <p:sldLayoutId id="2147485348" r:id="rId483"/>
    <p:sldLayoutId id="2147485349" r:id="rId484"/>
    <p:sldLayoutId id="2147485350" r:id="rId485"/>
    <p:sldLayoutId id="2147485351" r:id="rId486"/>
    <p:sldLayoutId id="2147485352" r:id="rId487"/>
    <p:sldLayoutId id="2147485353" r:id="rId488"/>
    <p:sldLayoutId id="2147485354" r:id="rId489"/>
    <p:sldLayoutId id="2147485355" r:id="rId490"/>
    <p:sldLayoutId id="2147485356" r:id="rId491"/>
    <p:sldLayoutId id="2147485357" r:id="rId492"/>
    <p:sldLayoutId id="2147485358" r:id="rId493"/>
    <p:sldLayoutId id="2147485359" r:id="rId494"/>
    <p:sldLayoutId id="2147485360" r:id="rId495"/>
    <p:sldLayoutId id="2147485361" r:id="rId496"/>
    <p:sldLayoutId id="2147485362" r:id="rId497"/>
    <p:sldLayoutId id="2147485363" r:id="rId498"/>
    <p:sldLayoutId id="2147485364" r:id="rId499"/>
    <p:sldLayoutId id="2147485365" r:id="rId500"/>
    <p:sldLayoutId id="2147485366" r:id="rId501"/>
    <p:sldLayoutId id="2147485367" r:id="rId502"/>
    <p:sldLayoutId id="2147485368" r:id="rId503"/>
    <p:sldLayoutId id="2147485369" r:id="rId504"/>
    <p:sldLayoutId id="2147485370" r:id="rId505"/>
    <p:sldLayoutId id="2147485371" r:id="rId506"/>
    <p:sldLayoutId id="2147485372" r:id="rId507"/>
    <p:sldLayoutId id="2147485373" r:id="rId508"/>
    <p:sldLayoutId id="2147485374" r:id="rId509"/>
    <p:sldLayoutId id="2147485375" r:id="rId510"/>
    <p:sldLayoutId id="2147485376" r:id="rId511"/>
    <p:sldLayoutId id="2147485377" r:id="rId512"/>
    <p:sldLayoutId id="2147485378" r:id="rId513"/>
    <p:sldLayoutId id="2147485379" r:id="rId514"/>
    <p:sldLayoutId id="2147485380" r:id="rId515"/>
    <p:sldLayoutId id="2147485381" r:id="rId516"/>
    <p:sldLayoutId id="2147485382" r:id="rId517"/>
    <p:sldLayoutId id="2147485383" r:id="rId518"/>
    <p:sldLayoutId id="2147485384" r:id="rId519"/>
    <p:sldLayoutId id="2147485385" r:id="rId520"/>
    <p:sldLayoutId id="2147485386" r:id="rId521"/>
    <p:sldLayoutId id="2147485387" r:id="rId522"/>
    <p:sldLayoutId id="2147485388" r:id="rId523"/>
    <p:sldLayoutId id="2147485389" r:id="rId524"/>
    <p:sldLayoutId id="2147485390" r:id="rId525"/>
    <p:sldLayoutId id="2147485391" r:id="rId526"/>
    <p:sldLayoutId id="2147485392" r:id="rId527"/>
    <p:sldLayoutId id="2147485393" r:id="rId528"/>
    <p:sldLayoutId id="2147485394" r:id="rId529"/>
    <p:sldLayoutId id="2147485395" r:id="rId530"/>
    <p:sldLayoutId id="2147485396" r:id="rId531"/>
    <p:sldLayoutId id="2147485397" r:id="rId532"/>
    <p:sldLayoutId id="2147485398" r:id="rId533"/>
    <p:sldLayoutId id="2147485399" r:id="rId534"/>
    <p:sldLayoutId id="2147485400" r:id="rId535"/>
    <p:sldLayoutId id="2147485401" r:id="rId536"/>
    <p:sldLayoutId id="2147485402" r:id="rId537"/>
    <p:sldLayoutId id="2147485403" r:id="rId538"/>
    <p:sldLayoutId id="2147485404" r:id="rId539"/>
    <p:sldLayoutId id="2147485405" r:id="rId540"/>
    <p:sldLayoutId id="2147485406" r:id="rId541"/>
    <p:sldLayoutId id="2147485407" r:id="rId542"/>
    <p:sldLayoutId id="2147485408" r:id="rId543"/>
    <p:sldLayoutId id="2147485409" r:id="rId544"/>
    <p:sldLayoutId id="2147485410" r:id="rId545"/>
    <p:sldLayoutId id="2147485411" r:id="rId546"/>
    <p:sldLayoutId id="2147485412" r:id="rId547"/>
    <p:sldLayoutId id="2147485413" r:id="rId548"/>
    <p:sldLayoutId id="2147485414" r:id="rId549"/>
    <p:sldLayoutId id="2147485415" r:id="rId550"/>
    <p:sldLayoutId id="2147485416" r:id="rId551"/>
    <p:sldLayoutId id="2147485417" r:id="rId552"/>
    <p:sldLayoutId id="2147485418" r:id="rId553"/>
    <p:sldLayoutId id="2147485419" r:id="rId554"/>
    <p:sldLayoutId id="2147485420" r:id="rId555"/>
    <p:sldLayoutId id="2147485421" r:id="rId556"/>
    <p:sldLayoutId id="2147485422" r:id="rId557"/>
    <p:sldLayoutId id="2147485423" r:id="rId558"/>
    <p:sldLayoutId id="2147485424" r:id="rId559"/>
    <p:sldLayoutId id="2147485425" r:id="rId560"/>
    <p:sldLayoutId id="2147485426" r:id="rId561"/>
    <p:sldLayoutId id="2147485427" r:id="rId562"/>
    <p:sldLayoutId id="2147485428" r:id="rId563"/>
    <p:sldLayoutId id="2147485429" r:id="rId564"/>
    <p:sldLayoutId id="2147485430" r:id="rId565"/>
    <p:sldLayoutId id="2147485431" r:id="rId566"/>
    <p:sldLayoutId id="2147485432" r:id="rId567"/>
    <p:sldLayoutId id="2147485433" r:id="rId568"/>
    <p:sldLayoutId id="2147485434" r:id="rId569"/>
    <p:sldLayoutId id="2147485435" r:id="rId570"/>
    <p:sldLayoutId id="2147485436" r:id="rId571"/>
    <p:sldLayoutId id="2147485437" r:id="rId572"/>
    <p:sldLayoutId id="2147485438" r:id="rId573"/>
    <p:sldLayoutId id="2147485439" r:id="rId574"/>
    <p:sldLayoutId id="2147485440" r:id="rId575"/>
    <p:sldLayoutId id="2147485441" r:id="rId576"/>
    <p:sldLayoutId id="2147485442" r:id="rId577"/>
    <p:sldLayoutId id="2147485443" r:id="rId578"/>
    <p:sldLayoutId id="2147485444" r:id="rId579"/>
    <p:sldLayoutId id="2147485445" r:id="rId580"/>
    <p:sldLayoutId id="2147485446" r:id="rId581"/>
    <p:sldLayoutId id="2147485447" r:id="rId582"/>
    <p:sldLayoutId id="2147485448" r:id="rId583"/>
    <p:sldLayoutId id="2147485449" r:id="rId584"/>
    <p:sldLayoutId id="2147485450" r:id="rId585"/>
    <p:sldLayoutId id="2147485451" r:id="rId586"/>
    <p:sldLayoutId id="2147485452" r:id="rId587"/>
    <p:sldLayoutId id="2147485453" r:id="rId588"/>
    <p:sldLayoutId id="2147485454" r:id="rId589"/>
    <p:sldLayoutId id="2147485455" r:id="rId590"/>
    <p:sldLayoutId id="2147485456" r:id="rId591"/>
    <p:sldLayoutId id="2147485457" r:id="rId592"/>
    <p:sldLayoutId id="2147485458" r:id="rId593"/>
    <p:sldLayoutId id="2147485459" r:id="rId594"/>
    <p:sldLayoutId id="2147485460" r:id="rId595"/>
    <p:sldLayoutId id="2147485461" r:id="rId596"/>
    <p:sldLayoutId id="2147485462" r:id="rId597"/>
    <p:sldLayoutId id="2147485463" r:id="rId598"/>
    <p:sldLayoutId id="2147485464" r:id="rId599"/>
    <p:sldLayoutId id="2147485465" r:id="rId600"/>
    <p:sldLayoutId id="2147485466" r:id="rId601"/>
    <p:sldLayoutId id="2147485467" r:id="rId602"/>
    <p:sldLayoutId id="2147485468" r:id="rId603"/>
    <p:sldLayoutId id="2147485469" r:id="rId604"/>
    <p:sldLayoutId id="2147485470" r:id="rId605"/>
    <p:sldLayoutId id="2147485471" r:id="rId606"/>
    <p:sldLayoutId id="2147485472" r:id="rId607"/>
    <p:sldLayoutId id="2147485473" r:id="rId608"/>
    <p:sldLayoutId id="2147485474" r:id="rId609"/>
    <p:sldLayoutId id="2147485475" r:id="rId610"/>
    <p:sldLayoutId id="2147485476" r:id="rId611"/>
    <p:sldLayoutId id="2147485477" r:id="rId612"/>
    <p:sldLayoutId id="2147485478" r:id="rId613"/>
    <p:sldLayoutId id="2147485479" r:id="rId614"/>
    <p:sldLayoutId id="2147485480" r:id="rId615"/>
    <p:sldLayoutId id="2147485481" r:id="rId616"/>
    <p:sldLayoutId id="2147485482" r:id="rId617"/>
    <p:sldLayoutId id="2147485483" r:id="rId618"/>
    <p:sldLayoutId id="2147485484" r:id="rId619"/>
    <p:sldLayoutId id="2147485485" r:id="rId620"/>
    <p:sldLayoutId id="2147485486" r:id="rId621"/>
    <p:sldLayoutId id="2147485487" r:id="rId622"/>
    <p:sldLayoutId id="2147485488" r:id="rId623"/>
    <p:sldLayoutId id="2147485489" r:id="rId624"/>
    <p:sldLayoutId id="2147485490" r:id="rId625"/>
    <p:sldLayoutId id="2147485491" r:id="rId626"/>
    <p:sldLayoutId id="2147485492" r:id="rId627"/>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4/12/25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438051200"/>
      </p:ext>
    </p:extLst>
  </p:cSld>
  <p:clrMap bg1="lt1" tx1="dk1" bg2="lt2" tx2="dk2" accent1="accent1" accent2="accent2" accent3="accent3" accent4="accent4" accent5="accent5" accent6="accent6" hlink="hlink" folHlink="folHlink"/>
  <p:sldLayoutIdLst>
    <p:sldLayoutId id="2147485494" r:id="rId1"/>
    <p:sldLayoutId id="2147485495" r:id="rId2"/>
    <p:sldLayoutId id="2147485496" r:id="rId3"/>
    <p:sldLayoutId id="2147485497" r:id="rId4"/>
    <p:sldLayoutId id="2147485498" r:id="rId5"/>
    <p:sldLayoutId id="2147485499" r:id="rId6"/>
    <p:sldLayoutId id="2147485500" r:id="rId7"/>
    <p:sldLayoutId id="2147485501" r:id="rId8"/>
    <p:sldLayoutId id="2147485502" r:id="rId9"/>
    <p:sldLayoutId id="2147485503" r:id="rId10"/>
    <p:sldLayoutId id="2147485504"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9.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797.xml"/></Relationships>
</file>

<file path=ppt/slides/_rels/slide12.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142.png"/><Relationship Id="rId7" Type="http://schemas.openxmlformats.org/officeDocument/2006/relationships/image" Target="../media/image146.png"/><Relationship Id="rId2" Type="http://schemas.openxmlformats.org/officeDocument/2006/relationships/notesSlide" Target="../notesSlides/notesSlide6.xml"/><Relationship Id="rId1" Type="http://schemas.openxmlformats.org/officeDocument/2006/relationships/slideLayout" Target="../slideLayouts/slideLayout1797.xml"/><Relationship Id="rId6" Type="http://schemas.openxmlformats.org/officeDocument/2006/relationships/image" Target="../media/image145.png"/><Relationship Id="rId5" Type="http://schemas.openxmlformats.org/officeDocument/2006/relationships/image" Target="../media/image144.png"/><Relationship Id="rId4" Type="http://schemas.openxmlformats.org/officeDocument/2006/relationships/image" Target="../media/image143.png"/></Relationships>
</file>

<file path=ppt/slides/_rels/slide13.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1797.xml"/></Relationships>
</file>

<file path=ppt/slides/_rels/slide1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1797.xml"/></Relationships>
</file>

<file path=ppt/slides/_rels/slide1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7.xml"/><Relationship Id="rId1" Type="http://schemas.openxmlformats.org/officeDocument/2006/relationships/slideLayout" Target="../slideLayouts/slideLayout1797.xml"/></Relationships>
</file>

<file path=ppt/slides/_rels/slide16.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8.xml"/><Relationship Id="rId1" Type="http://schemas.openxmlformats.org/officeDocument/2006/relationships/slideLayout" Target="../slideLayouts/slideLayout1797.xml"/></Relationships>
</file>

<file path=ppt/slides/_rels/slide17.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1797.xml"/></Relationships>
</file>

<file path=ppt/slides/_rels/slide18.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9.xml"/><Relationship Id="rId1" Type="http://schemas.openxmlformats.org/officeDocument/2006/relationships/slideLayout" Target="../slideLayouts/slideLayout179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797.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54.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s://hshs.ellucid.com/documents/view/56905/active/4" TargetMode="External"/><Relationship Id="rId2" Type="http://schemas.openxmlformats.org/officeDocument/2006/relationships/hyperlink" Target="https://hshs.ellucid.com/documents/view/60714/active/4" TargetMode="External"/><Relationship Id="rId1" Type="http://schemas.openxmlformats.org/officeDocument/2006/relationships/slideLayout" Target="../slideLayouts/slideLayout1797.xml"/><Relationship Id="rId5" Type="http://schemas.openxmlformats.org/officeDocument/2006/relationships/image" Target="../media/image155.jpeg"/><Relationship Id="rId4" Type="http://schemas.openxmlformats.org/officeDocument/2006/relationships/hyperlink" Target="https://hshs.ellucid.com/documents/view/5060/active/4" TargetMode="External"/></Relationships>
</file>

<file path=ppt/slides/_rels/slide21.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1797.xml"/></Relationships>
</file>

<file path=ppt/slides/_rels/slide22.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1797.xml"/></Relationships>
</file>

<file path=ppt/slides/_rels/slide23.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1797.xml"/></Relationships>
</file>

<file path=ppt/slides/_rels/slide24.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1797.xml"/></Relationships>
</file>

<file path=ppt/slides/_rels/slide2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image" Target="../media/image160.jpeg"/><Relationship Id="rId1" Type="http://schemas.openxmlformats.org/officeDocument/2006/relationships/slideLayout" Target="../slideLayouts/slideLayout2.xml"/><Relationship Id="rId4" Type="http://schemas.openxmlformats.org/officeDocument/2006/relationships/image" Target="../media/image162.jpeg"/></Relationships>
</file>

<file path=ppt/slides/_rels/slide26.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8" Type="http://schemas.openxmlformats.org/officeDocument/2006/relationships/image" Target="../media/image171.svg"/><Relationship Id="rId13" Type="http://schemas.openxmlformats.org/officeDocument/2006/relationships/image" Target="../media/image176.png"/><Relationship Id="rId3" Type="http://schemas.openxmlformats.org/officeDocument/2006/relationships/image" Target="../media/image166.png"/><Relationship Id="rId7" Type="http://schemas.openxmlformats.org/officeDocument/2006/relationships/image" Target="../media/image170.png"/><Relationship Id="rId12" Type="http://schemas.openxmlformats.org/officeDocument/2006/relationships/image" Target="../media/image175.svg"/><Relationship Id="rId2" Type="http://schemas.openxmlformats.org/officeDocument/2006/relationships/notesSlide" Target="../notesSlides/notesSlide10.xml"/><Relationship Id="rId1" Type="http://schemas.openxmlformats.org/officeDocument/2006/relationships/slideLayout" Target="../slideLayouts/slideLayout1167.xml"/><Relationship Id="rId6" Type="http://schemas.openxmlformats.org/officeDocument/2006/relationships/image" Target="../media/image169.svg"/><Relationship Id="rId11" Type="http://schemas.openxmlformats.org/officeDocument/2006/relationships/image" Target="../media/image174.png"/><Relationship Id="rId5" Type="http://schemas.openxmlformats.org/officeDocument/2006/relationships/image" Target="../media/image168.png"/><Relationship Id="rId10" Type="http://schemas.openxmlformats.org/officeDocument/2006/relationships/image" Target="../media/image173.svg"/><Relationship Id="rId4" Type="http://schemas.openxmlformats.org/officeDocument/2006/relationships/image" Target="../media/image167.svg"/><Relationship Id="rId9" Type="http://schemas.openxmlformats.org/officeDocument/2006/relationships/image" Target="../media/image172.png"/><Relationship Id="rId14" Type="http://schemas.openxmlformats.org/officeDocument/2006/relationships/image" Target="../media/image177.svg"/></Relationships>
</file>

<file path=ppt/slides/_rels/slide3.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180.png"/><Relationship Id="rId4" Type="http://schemas.openxmlformats.org/officeDocument/2006/relationships/image" Target="../media/image179.png"/></Relationships>
</file>

<file path=ppt/slides/_rels/slide4.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112.png"/><Relationship Id="rId7" Type="http://schemas.openxmlformats.org/officeDocument/2006/relationships/image" Target="../media/image116.png"/><Relationship Id="rId2" Type="http://schemas.openxmlformats.org/officeDocument/2006/relationships/notesSlide" Target="../notesSlides/notesSlide2.xml"/><Relationship Id="rId1" Type="http://schemas.openxmlformats.org/officeDocument/2006/relationships/slideLayout" Target="../slideLayouts/slideLayout293.xml"/><Relationship Id="rId6" Type="http://schemas.openxmlformats.org/officeDocument/2006/relationships/image" Target="../media/image115.png"/><Relationship Id="rId5" Type="http://schemas.openxmlformats.org/officeDocument/2006/relationships/image" Target="../media/image114.png"/><Relationship Id="rId10" Type="http://schemas.openxmlformats.org/officeDocument/2006/relationships/image" Target="../media/image119.png"/><Relationship Id="rId4" Type="http://schemas.openxmlformats.org/officeDocument/2006/relationships/image" Target="../media/image113.png"/><Relationship Id="rId9" Type="http://schemas.openxmlformats.org/officeDocument/2006/relationships/image" Target="../media/image118.png"/></Relationships>
</file>

<file path=ppt/slides/_rels/slide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xml"/><Relationship Id="rId1" Type="http://schemas.openxmlformats.org/officeDocument/2006/relationships/slideLayout" Target="../slideLayouts/slideLayout293.xml"/></Relationships>
</file>

<file path=ppt/slides/_rels/slide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293.xml"/><Relationship Id="rId5" Type="http://schemas.openxmlformats.org/officeDocument/2006/relationships/image" Target="../media/image124.png"/><Relationship Id="rId4" Type="http://schemas.openxmlformats.org/officeDocument/2006/relationships/image" Target="../media/image123.png"/></Relationships>
</file>

<file path=ppt/slides/_rels/slide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image" Target="../media/image125.jpeg"/><Relationship Id="rId1" Type="http://schemas.openxmlformats.org/officeDocument/2006/relationships/slideLayout" Target="../slideLayouts/slideLayout18.xml"/><Relationship Id="rId5" Type="http://schemas.openxmlformats.org/officeDocument/2006/relationships/image" Target="../media/image128.emf"/><Relationship Id="rId4" Type="http://schemas.openxmlformats.org/officeDocument/2006/relationships/image" Target="../media/image127.emf"/></Relationships>
</file>

<file path=ppt/slides/_rels/slide8.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4.xml"/><Relationship Id="rId1" Type="http://schemas.openxmlformats.org/officeDocument/2006/relationships/slideLayout" Target="../slideLayouts/slideLayout675.xml"/><Relationship Id="rId6" Type="http://schemas.openxmlformats.org/officeDocument/2006/relationships/image" Target="../media/image132.png"/><Relationship Id="rId5" Type="http://schemas.openxmlformats.org/officeDocument/2006/relationships/image" Target="../media/image131.jpeg"/><Relationship Id="rId4" Type="http://schemas.openxmlformats.org/officeDocument/2006/relationships/image" Target="../media/image130.png"/></Relationships>
</file>

<file path=ppt/slides/_rels/slide9.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133.png"/><Relationship Id="rId7" Type="http://schemas.openxmlformats.org/officeDocument/2006/relationships/diagramQuickStyle" Target="../diagrams/quickStyle1.xml"/><Relationship Id="rId2" Type="http://schemas.openxmlformats.org/officeDocument/2006/relationships/notesSlide" Target="../notesSlides/notesSlide5.xml"/><Relationship Id="rId1" Type="http://schemas.openxmlformats.org/officeDocument/2006/relationships/slideLayout" Target="../slideLayouts/slideLayout675.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130.png"/><Relationship Id="rId9" Type="http://schemas.microsoft.com/office/2007/relationships/diagramDrawing" Target="../diagrams/drawing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descr="doula helping mom in hospital, what is a doula, midwifes, midwife, support during childbirth, emotional support for moms, claudia beck">
            <a:extLst>
              <a:ext uri="{FF2B5EF4-FFF2-40B4-BE49-F238E27FC236}">
                <a16:creationId xmlns:a16="http://schemas.microsoft.com/office/drawing/2014/main" id="{521FE203-1A78-902F-2C65-13CF325BD329}"/>
              </a:ext>
            </a:extLst>
          </p:cNvPr>
          <p:cNvPicPr>
            <a:picLocks noChangeAspect="1"/>
          </p:cNvPicPr>
          <p:nvPr/>
        </p:nvPicPr>
        <p:blipFill>
          <a:blip r:embed="rId2" cstate="screen">
            <a:extLst>
              <a:ext uri="{28A0092B-C50C-407E-A947-70E740481C1C}">
                <a14:useLocalDpi xmlns:a14="http://schemas.microsoft.com/office/drawing/2010/main"/>
              </a:ext>
            </a:extLst>
          </a:blip>
          <a:srcRect b="-1"/>
          <a:stretch/>
        </p:blipFill>
        <p:spPr>
          <a:xfrm>
            <a:off x="1" y="10"/>
            <a:ext cx="7356980" cy="6857990"/>
          </a:xfrm>
          <a:prstGeom prst="rect">
            <a:avLst/>
          </a:prstGeom>
        </p:spPr>
      </p:pic>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7375679" y="951266"/>
            <a:ext cx="4907941" cy="4338572"/>
          </a:xfrm>
          <a:noFill/>
        </p:spPr>
        <p:txBody>
          <a:bodyPr vert="horz" lIns="91440" tIns="45720" rIns="91440" bIns="45720" rtlCol="0" anchor="b">
            <a:normAutofit/>
          </a:bodyPr>
          <a:lstStyle/>
          <a:p>
            <a:r>
              <a:rPr lang="en-US" sz="3600" b="1" dirty="0"/>
              <a:t>ILPQC &amp; IDPH Webinar Series:</a:t>
            </a:r>
            <a:br>
              <a:rPr lang="en-US" sz="3600" b="1" dirty="0"/>
            </a:br>
            <a:r>
              <a:rPr lang="en-US" sz="3600" b="1" dirty="0"/>
              <a:t>Understanding the Medicaid coverage for doula and lactation care: Why this is a win for our state and how to connect your patients</a:t>
            </a: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8745309" y="5595851"/>
            <a:ext cx="3445766" cy="1900955"/>
          </a:xfrm>
          <a:noFill/>
        </p:spPr>
        <p:txBody>
          <a:bodyPr vert="horz" lIns="91440" tIns="45720" rIns="91440" bIns="45720" rtlCol="0" anchor="t">
            <a:normAutofit/>
          </a:bodyPr>
          <a:lstStyle/>
          <a:p>
            <a:r>
              <a:rPr lang="en-US" b="1"/>
              <a:t>April 2, 2025</a:t>
            </a:r>
          </a:p>
          <a:p>
            <a:r>
              <a:rPr lang="en-US" b="1"/>
              <a:t>12:00pm -1:00pm </a:t>
            </a:r>
          </a:p>
        </p:txBody>
      </p:sp>
      <p:pic>
        <p:nvPicPr>
          <p:cNvPr id="6" name="Picture 5" descr="A logo with a blue and red stripe&#10;&#10;AI-generated content may be incorrect.">
            <a:extLst>
              <a:ext uri="{FF2B5EF4-FFF2-40B4-BE49-F238E27FC236}">
                <a16:creationId xmlns:a16="http://schemas.microsoft.com/office/drawing/2014/main" id="{659B9006-2DF9-C11E-1AC3-3ACFE72FD8B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44121" y="3673"/>
            <a:ext cx="2709334" cy="770048"/>
          </a:xfrm>
          <a:prstGeom prst="rect">
            <a:avLst/>
          </a:prstGeom>
        </p:spPr>
      </p:pic>
    </p:spTree>
    <p:extLst>
      <p:ext uri="{BB962C8B-B14F-4D97-AF65-F5344CB8AC3E}">
        <p14:creationId xmlns:p14="http://schemas.microsoft.com/office/powerpoint/2010/main" val="27437067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8ECCFC-976E-9B0F-3D1C-A4AFD73D8538}"/>
              </a:ext>
            </a:extLst>
          </p:cNvPr>
          <p:cNvSpPr>
            <a:spLocks noGrp="1"/>
          </p:cNvSpPr>
          <p:nvPr>
            <p:ph type="title"/>
          </p:nvPr>
        </p:nvSpPr>
        <p:spPr>
          <a:xfrm>
            <a:off x="-3048" y="5461"/>
            <a:ext cx="12185904" cy="1215835"/>
          </a:xfrm>
          <a:solidFill>
            <a:schemeClr val="tx2">
              <a:lumMod val="25000"/>
              <a:lumOff val="75000"/>
            </a:schemeClr>
          </a:solidFill>
        </p:spPr>
        <p:txBody>
          <a:bodyPr>
            <a:normAutofit fontScale="90000"/>
          </a:bodyPr>
          <a:lstStyle/>
          <a:p>
            <a:pPr algn="ctr"/>
            <a:r>
              <a:rPr lang="en-US" sz="4400" dirty="0">
                <a:solidFill>
                  <a:prstClr val="black"/>
                </a:solidFill>
                <a:latin typeface="Calibri"/>
              </a:rPr>
              <a:t>Understanding doula care and how clinical teams can become more doula friendly</a:t>
            </a:r>
            <a:endParaRPr lang="en-US" dirty="0"/>
          </a:p>
        </p:txBody>
      </p:sp>
      <p:pic>
        <p:nvPicPr>
          <p:cNvPr id="4" name="Content Placeholder 3" descr="275734326 491827322542420 1801782970307142900 n">
            <a:extLst>
              <a:ext uri="{FF2B5EF4-FFF2-40B4-BE49-F238E27FC236}">
                <a16:creationId xmlns:a16="http://schemas.microsoft.com/office/drawing/2014/main" id="{6B67F7D2-7679-B1DC-F376-ACEF0CD51752}"/>
              </a:ext>
            </a:extLst>
          </p:cNvPr>
          <p:cNvPicPr>
            <a:picLocks noGrp="1" noChangeAspect="1"/>
          </p:cNvPicPr>
          <p:nvPr>
            <p:ph idx="1"/>
          </p:nvPr>
        </p:nvPicPr>
        <p:blipFill>
          <a:blip r:embed="rId2" cstate="screen">
            <a:extLst>
              <a:ext uri="{28A0092B-C50C-407E-A947-70E740481C1C}">
                <a14:useLocalDpi xmlns:a14="http://schemas.microsoft.com/office/drawing/2010/main"/>
              </a:ext>
            </a:extLst>
          </a:blip>
          <a:stretch>
            <a:fillRect/>
          </a:stretch>
        </p:blipFill>
        <p:spPr>
          <a:xfrm>
            <a:off x="1835298" y="1459865"/>
            <a:ext cx="2650956" cy="397338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6" name="TextBox 5">
            <a:extLst>
              <a:ext uri="{FF2B5EF4-FFF2-40B4-BE49-F238E27FC236}">
                <a16:creationId xmlns:a16="http://schemas.microsoft.com/office/drawing/2014/main" id="{7374FA64-1290-66F8-DC72-88E6BD8445BE}"/>
              </a:ext>
            </a:extLst>
          </p:cNvPr>
          <p:cNvSpPr txBox="1"/>
          <p:nvPr/>
        </p:nvSpPr>
        <p:spPr>
          <a:xfrm>
            <a:off x="2133600" y="5657087"/>
            <a:ext cx="2353056"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b="1"/>
              <a:t>Charity Bean</a:t>
            </a:r>
          </a:p>
          <a:p>
            <a:r>
              <a:rPr lang="en-US" sz="1400">
                <a:solidFill>
                  <a:srgbClr val="333333"/>
                </a:solidFill>
                <a:latin typeface="Aptos"/>
              </a:rPr>
              <a:t>CMA, CFSD,CHW, SPM</a:t>
            </a:r>
            <a:endParaRPr lang="en-US" sz="1400">
              <a:latin typeface="Aptos"/>
            </a:endParaRPr>
          </a:p>
          <a:p>
            <a:r>
              <a:rPr lang="en-US" sz="1400">
                <a:solidFill>
                  <a:srgbClr val="333333"/>
                </a:solidFill>
              </a:rPr>
              <a:t>Founder, The Doula Lab</a:t>
            </a:r>
            <a:endParaRPr lang="en-US" sz="1400" dirty="0">
              <a:solidFill>
                <a:srgbClr val="333333"/>
              </a:solidFill>
            </a:endParaRPr>
          </a:p>
          <a:p>
            <a:endParaRPr lang="en-US" dirty="0"/>
          </a:p>
        </p:txBody>
      </p:sp>
      <p:sp>
        <p:nvSpPr>
          <p:cNvPr id="3" name="TextBox 2">
            <a:extLst>
              <a:ext uri="{FF2B5EF4-FFF2-40B4-BE49-F238E27FC236}">
                <a16:creationId xmlns:a16="http://schemas.microsoft.com/office/drawing/2014/main" id="{F2385779-672B-4C53-9BD9-0705FA1A543C}"/>
              </a:ext>
            </a:extLst>
          </p:cNvPr>
          <p:cNvSpPr txBox="1"/>
          <p:nvPr/>
        </p:nvSpPr>
        <p:spPr>
          <a:xfrm>
            <a:off x="5610687" y="2068497"/>
            <a:ext cx="5193437" cy="2554545"/>
          </a:xfrm>
          <a:prstGeom prst="rect">
            <a:avLst/>
          </a:prstGeom>
          <a:noFill/>
        </p:spPr>
        <p:txBody>
          <a:bodyPr wrap="square" rtlCol="0">
            <a:spAutoFit/>
          </a:bodyPr>
          <a:lstStyle/>
          <a:p>
            <a:pPr marL="285750" indent="-285750">
              <a:buFont typeface="Arial" panose="020B0604020202020204" pitchFamily="34" charset="0"/>
              <a:buChar char="•"/>
            </a:pPr>
            <a:r>
              <a:rPr lang="en-US" sz="2800" b="1" dirty="0"/>
              <a:t>What do doulas do and why are they a benefit to pregnancy care?</a:t>
            </a:r>
            <a:endParaRPr lang="en-US" sz="2800" dirty="0"/>
          </a:p>
          <a:p>
            <a:pPr marL="285750" indent="-285750">
              <a:buFont typeface="Arial" panose="020B0604020202020204" pitchFamily="34" charset="0"/>
              <a:buChar char="•"/>
            </a:pPr>
            <a:r>
              <a:rPr lang="en-US" sz="2800" b="1" spc="-34" dirty="0">
                <a:solidFill>
                  <a:schemeClr val="tx1"/>
                </a:solidFill>
                <a:latin typeface="Aptos"/>
                <a:ea typeface="Bugaki"/>
                <a:cs typeface="Bugaki"/>
                <a:sym typeface="Bugaki"/>
              </a:rPr>
              <a:t>How can clinical teams become more doula friendly?</a:t>
            </a:r>
            <a:br>
              <a:rPr lang="en-US" sz="1600" spc="-34" dirty="0">
                <a:solidFill>
                  <a:srgbClr val="004664"/>
                </a:solidFill>
                <a:latin typeface="Bugaki"/>
                <a:ea typeface="Bugaki"/>
                <a:cs typeface="Bugaki"/>
                <a:sym typeface="Bugaki"/>
              </a:rPr>
            </a:br>
            <a:endParaRPr lang="en-US" sz="2000" dirty="0"/>
          </a:p>
        </p:txBody>
      </p:sp>
    </p:spTree>
    <p:extLst>
      <p:ext uri="{BB962C8B-B14F-4D97-AF65-F5344CB8AC3E}">
        <p14:creationId xmlns:p14="http://schemas.microsoft.com/office/powerpoint/2010/main" val="178646196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grpSp>
        <p:nvGrpSpPr>
          <p:cNvPr id="2" name="Group 2"/>
          <p:cNvGrpSpPr/>
          <p:nvPr/>
        </p:nvGrpSpPr>
        <p:grpSpPr>
          <a:xfrm>
            <a:off x="506781" y="-1283982"/>
            <a:ext cx="5390304" cy="3595382"/>
            <a:chOff x="0" y="0"/>
            <a:chExt cx="10780608" cy="11611093"/>
          </a:xfrm>
        </p:grpSpPr>
        <p:sp>
          <p:nvSpPr>
            <p:cNvPr id="3" name="Freeform 3"/>
            <p:cNvSpPr/>
            <p:nvPr/>
          </p:nvSpPr>
          <p:spPr>
            <a:xfrm>
              <a:off x="0" y="0"/>
              <a:ext cx="10780608" cy="11611093"/>
            </a:xfrm>
            <a:custGeom>
              <a:avLst/>
              <a:gdLst/>
              <a:ahLst/>
              <a:cxnLst/>
              <a:rect l="l" t="t" r="r" b="b"/>
              <a:pathLst>
                <a:path w="10780608" h="11611093">
                  <a:moveTo>
                    <a:pt x="0" y="0"/>
                  </a:moveTo>
                  <a:lnTo>
                    <a:pt x="10780608" y="0"/>
                  </a:lnTo>
                  <a:lnTo>
                    <a:pt x="10780608" y="11611093"/>
                  </a:lnTo>
                  <a:lnTo>
                    <a:pt x="0" y="11611093"/>
                  </a:lnTo>
                  <a:close/>
                </a:path>
              </a:pathLst>
            </a:custGeom>
            <a:solidFill>
              <a:srgbClr val="000000">
                <a:alpha val="0"/>
              </a:srgbClr>
            </a:solidFill>
          </p:spPr>
          <p:txBody>
            <a:bodyPr/>
            <a:lstStyle/>
            <a:p>
              <a:endParaRPr lang="en-US"/>
            </a:p>
          </p:txBody>
        </p:sp>
        <p:sp>
          <p:nvSpPr>
            <p:cNvPr id="4" name="TextBox 4"/>
            <p:cNvSpPr txBox="1"/>
            <p:nvPr/>
          </p:nvSpPr>
          <p:spPr>
            <a:xfrm>
              <a:off x="0" y="-47625"/>
              <a:ext cx="10780608" cy="11658718"/>
            </a:xfrm>
            <a:prstGeom prst="rect">
              <a:avLst/>
            </a:prstGeom>
          </p:spPr>
          <p:txBody>
            <a:bodyPr lIns="0" tIns="0" rIns="0" bIns="0" rtlCol="0" anchor="ctr"/>
            <a:lstStyle/>
            <a:p>
              <a:pPr defTabSz="609630">
                <a:lnSpc>
                  <a:spcPts val="4320"/>
                </a:lnSpc>
              </a:pPr>
              <a:endParaRPr lang="en-US" sz="4000" dirty="0">
                <a:solidFill>
                  <a:srgbClr val="000000"/>
                </a:solidFill>
                <a:latin typeface="Kaftus"/>
                <a:ea typeface="Kaftus"/>
                <a:cs typeface="Kaftus"/>
                <a:sym typeface="Kaftus"/>
              </a:endParaRPr>
            </a:p>
          </p:txBody>
        </p:sp>
      </p:grpSp>
      <p:sp>
        <p:nvSpPr>
          <p:cNvPr id="5" name="Freeform 5"/>
          <p:cNvSpPr/>
          <p:nvPr/>
        </p:nvSpPr>
        <p:spPr>
          <a:xfrm>
            <a:off x="4171750" y="1297917"/>
            <a:ext cx="6757333" cy="5076446"/>
          </a:xfrm>
          <a:custGeom>
            <a:avLst/>
            <a:gdLst/>
            <a:ahLst/>
            <a:cxnLst/>
            <a:rect l="l" t="t" r="r" b="b"/>
            <a:pathLst>
              <a:path w="10135999" h="7614669">
                <a:moveTo>
                  <a:pt x="0" y="0"/>
                </a:moveTo>
                <a:lnTo>
                  <a:pt x="10135999" y="0"/>
                </a:lnTo>
                <a:lnTo>
                  <a:pt x="10135999" y="7614669"/>
                </a:lnTo>
                <a:lnTo>
                  <a:pt x="0" y="7614669"/>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7" name="TextBox 6">
            <a:extLst>
              <a:ext uri="{FF2B5EF4-FFF2-40B4-BE49-F238E27FC236}">
                <a16:creationId xmlns:a16="http://schemas.microsoft.com/office/drawing/2014/main" id="{7A9DF627-9B17-4986-BC5C-D6F1B5576590}"/>
              </a:ext>
            </a:extLst>
          </p:cNvPr>
          <p:cNvSpPr txBox="1"/>
          <p:nvPr/>
        </p:nvSpPr>
        <p:spPr>
          <a:xfrm>
            <a:off x="506781" y="483638"/>
            <a:ext cx="6096000" cy="1754326"/>
          </a:xfrm>
          <a:prstGeom prst="rect">
            <a:avLst/>
          </a:prstGeom>
          <a:noFill/>
        </p:spPr>
        <p:txBody>
          <a:bodyPr wrap="square">
            <a:spAutoFit/>
          </a:bodyPr>
          <a:lstStyle/>
          <a:p>
            <a:pPr defTabSz="609630"/>
            <a:r>
              <a:rPr lang="en-US" sz="3600" b="1" dirty="0">
                <a:solidFill>
                  <a:prstClr val="black"/>
                </a:solidFill>
                <a:latin typeface="Calibri"/>
              </a:rPr>
              <a:t>Understanding doula care and how clinical teams can become more doula friendly</a:t>
            </a:r>
          </a:p>
        </p:txBody>
      </p:sp>
      <p:sp>
        <p:nvSpPr>
          <p:cNvPr id="8" name="TextBox 7">
            <a:extLst>
              <a:ext uri="{FF2B5EF4-FFF2-40B4-BE49-F238E27FC236}">
                <a16:creationId xmlns:a16="http://schemas.microsoft.com/office/drawing/2014/main" id="{C1359956-C180-423B-9CB5-B95A6C0E9247}"/>
              </a:ext>
            </a:extLst>
          </p:cNvPr>
          <p:cNvSpPr txBox="1"/>
          <p:nvPr/>
        </p:nvSpPr>
        <p:spPr>
          <a:xfrm>
            <a:off x="558800" y="2717800"/>
            <a:ext cx="2997200" cy="1302921"/>
          </a:xfrm>
          <a:prstGeom prst="rect">
            <a:avLst/>
          </a:prstGeom>
          <a:noFill/>
        </p:spPr>
        <p:txBody>
          <a:bodyPr wrap="square" rtlCol="0">
            <a:spAutoFit/>
          </a:bodyPr>
          <a:lstStyle/>
          <a:p>
            <a:pPr algn="ctr" defTabSz="609630">
              <a:lnSpc>
                <a:spcPts val="2015"/>
              </a:lnSpc>
              <a:spcBef>
                <a:spcPct val="0"/>
              </a:spcBef>
            </a:pPr>
            <a:r>
              <a:rPr lang="en-US" sz="2133" dirty="0">
                <a:solidFill>
                  <a:srgbClr val="000000"/>
                </a:solidFill>
                <a:latin typeface="Kaftus"/>
                <a:ea typeface="Kaftus"/>
                <a:cs typeface="Kaftus"/>
                <a:sym typeface="Kaftus"/>
              </a:rPr>
              <a:t>Charity Bean, CMA, CFSD, CHW, SPM,</a:t>
            </a:r>
          </a:p>
          <a:p>
            <a:pPr algn="ctr" defTabSz="609630">
              <a:lnSpc>
                <a:spcPts val="2015"/>
              </a:lnSpc>
              <a:spcBef>
                <a:spcPct val="0"/>
              </a:spcBef>
            </a:pPr>
            <a:r>
              <a:rPr lang="en-US" sz="2133" dirty="0">
                <a:solidFill>
                  <a:srgbClr val="000000"/>
                </a:solidFill>
                <a:latin typeface="Kaftus"/>
                <a:ea typeface="Kaftus"/>
                <a:cs typeface="Kaftus"/>
                <a:sym typeface="Kaftus"/>
              </a:rPr>
              <a:t> The Doula Lab,</a:t>
            </a:r>
          </a:p>
          <a:p>
            <a:pPr algn="ctr" defTabSz="609630">
              <a:lnSpc>
                <a:spcPts val="2015"/>
              </a:lnSpc>
              <a:spcBef>
                <a:spcPct val="0"/>
              </a:spcBef>
            </a:pPr>
            <a:r>
              <a:rPr lang="en-US" sz="2133" dirty="0">
                <a:solidFill>
                  <a:srgbClr val="000000"/>
                </a:solidFill>
                <a:latin typeface="Kaftus"/>
                <a:ea typeface="Kaftus"/>
                <a:cs typeface="Kaftus"/>
                <a:sym typeface="Kaftus"/>
              </a:rPr>
              <a:t>Charity Founder</a:t>
            </a:r>
          </a:p>
          <a:p>
            <a:pPr defTabSz="609630"/>
            <a:endParaRPr lang="en-US" sz="1200" dirty="0">
              <a:solidFill>
                <a:prstClr val="black"/>
              </a:solidFill>
              <a:latin typeface="Calibri"/>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sp>
        <p:nvSpPr>
          <p:cNvPr id="2" name="Freeform 2"/>
          <p:cNvSpPr/>
          <p:nvPr/>
        </p:nvSpPr>
        <p:spPr>
          <a:xfrm>
            <a:off x="862107" y="1668653"/>
            <a:ext cx="3280347" cy="4920521"/>
          </a:xfrm>
          <a:custGeom>
            <a:avLst/>
            <a:gdLst/>
            <a:ahLst/>
            <a:cxnLst/>
            <a:rect l="l" t="t" r="r" b="b"/>
            <a:pathLst>
              <a:path w="4920521" h="7380782">
                <a:moveTo>
                  <a:pt x="0" y="0"/>
                </a:moveTo>
                <a:lnTo>
                  <a:pt x="4920521" y="0"/>
                </a:lnTo>
                <a:lnTo>
                  <a:pt x="4920521" y="7380783"/>
                </a:lnTo>
                <a:lnTo>
                  <a:pt x="0" y="7380783"/>
                </a:lnTo>
                <a:lnTo>
                  <a:pt x="0" y="0"/>
                </a:lnTo>
                <a:close/>
              </a:path>
            </a:pathLst>
          </a:custGeom>
          <a:blipFill>
            <a:blip r:embed="rId3"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3" name="Freeform 3"/>
          <p:cNvSpPr/>
          <p:nvPr/>
        </p:nvSpPr>
        <p:spPr>
          <a:xfrm>
            <a:off x="5573508" y="1573403"/>
            <a:ext cx="1616960" cy="2250345"/>
          </a:xfrm>
          <a:custGeom>
            <a:avLst/>
            <a:gdLst/>
            <a:ahLst/>
            <a:cxnLst/>
            <a:rect l="l" t="t" r="r" b="b"/>
            <a:pathLst>
              <a:path w="2425440" h="3375518">
                <a:moveTo>
                  <a:pt x="0" y="0"/>
                </a:moveTo>
                <a:lnTo>
                  <a:pt x="2425440" y="0"/>
                </a:lnTo>
                <a:lnTo>
                  <a:pt x="2425440" y="3375519"/>
                </a:lnTo>
                <a:lnTo>
                  <a:pt x="0" y="3375519"/>
                </a:lnTo>
                <a:lnTo>
                  <a:pt x="0" y="0"/>
                </a:lnTo>
                <a:close/>
              </a:path>
            </a:pathLst>
          </a:custGeom>
          <a:blipFill>
            <a:blip r:embed="rId4"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4" name="Freeform 4"/>
          <p:cNvSpPr/>
          <p:nvPr/>
        </p:nvSpPr>
        <p:spPr>
          <a:xfrm>
            <a:off x="5520611" y="4420054"/>
            <a:ext cx="1722755" cy="2190725"/>
          </a:xfrm>
          <a:custGeom>
            <a:avLst/>
            <a:gdLst/>
            <a:ahLst/>
            <a:cxnLst/>
            <a:rect l="l" t="t" r="r" b="b"/>
            <a:pathLst>
              <a:path w="2584133" h="3286087">
                <a:moveTo>
                  <a:pt x="0" y="0"/>
                </a:moveTo>
                <a:lnTo>
                  <a:pt x="2584133" y="0"/>
                </a:lnTo>
                <a:lnTo>
                  <a:pt x="2584133" y="3286087"/>
                </a:lnTo>
                <a:lnTo>
                  <a:pt x="0" y="3286087"/>
                </a:lnTo>
                <a:lnTo>
                  <a:pt x="0" y="0"/>
                </a:lnTo>
                <a:close/>
              </a:path>
            </a:pathLst>
          </a:custGeom>
          <a:blipFill>
            <a:blip r:embed="rId5"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5" name="Freeform 5"/>
          <p:cNvSpPr/>
          <p:nvPr/>
        </p:nvSpPr>
        <p:spPr>
          <a:xfrm>
            <a:off x="9226024" y="2812384"/>
            <a:ext cx="1817327" cy="1817327"/>
          </a:xfrm>
          <a:custGeom>
            <a:avLst/>
            <a:gdLst/>
            <a:ahLst/>
            <a:cxnLst/>
            <a:rect l="l" t="t" r="r" b="b"/>
            <a:pathLst>
              <a:path w="2725991" h="2725991">
                <a:moveTo>
                  <a:pt x="0" y="0"/>
                </a:moveTo>
                <a:lnTo>
                  <a:pt x="2725991" y="0"/>
                </a:lnTo>
                <a:lnTo>
                  <a:pt x="2725991" y="2725991"/>
                </a:lnTo>
                <a:lnTo>
                  <a:pt x="0" y="2725991"/>
                </a:lnTo>
                <a:lnTo>
                  <a:pt x="0" y="0"/>
                </a:lnTo>
                <a:close/>
              </a:path>
            </a:pathLst>
          </a:custGeom>
          <a:blipFill>
            <a:blip r:embed="rId6"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6" name="Freeform 6"/>
          <p:cNvSpPr/>
          <p:nvPr/>
        </p:nvSpPr>
        <p:spPr>
          <a:xfrm>
            <a:off x="9397738" y="268955"/>
            <a:ext cx="1500473" cy="1949576"/>
          </a:xfrm>
          <a:custGeom>
            <a:avLst/>
            <a:gdLst/>
            <a:ahLst/>
            <a:cxnLst/>
            <a:rect l="l" t="t" r="r" b="b"/>
            <a:pathLst>
              <a:path w="2250710" h="2924364">
                <a:moveTo>
                  <a:pt x="0" y="0"/>
                </a:moveTo>
                <a:lnTo>
                  <a:pt x="2250710" y="0"/>
                </a:lnTo>
                <a:lnTo>
                  <a:pt x="2250710" y="2924364"/>
                </a:lnTo>
                <a:lnTo>
                  <a:pt x="0" y="2924364"/>
                </a:lnTo>
                <a:lnTo>
                  <a:pt x="0" y="0"/>
                </a:lnTo>
                <a:close/>
              </a:path>
            </a:pathLst>
          </a:custGeom>
          <a:blipFill>
            <a:blip r:embed="rId7"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7" name="Freeform 7"/>
          <p:cNvSpPr/>
          <p:nvPr/>
        </p:nvSpPr>
        <p:spPr>
          <a:xfrm>
            <a:off x="9265886" y="4977130"/>
            <a:ext cx="1790753" cy="1790753"/>
          </a:xfrm>
          <a:custGeom>
            <a:avLst/>
            <a:gdLst/>
            <a:ahLst/>
            <a:cxnLst/>
            <a:rect l="l" t="t" r="r" b="b"/>
            <a:pathLst>
              <a:path w="2686129" h="2686129">
                <a:moveTo>
                  <a:pt x="0" y="0"/>
                </a:moveTo>
                <a:lnTo>
                  <a:pt x="2686129" y="0"/>
                </a:lnTo>
                <a:lnTo>
                  <a:pt x="2686129" y="2686129"/>
                </a:lnTo>
                <a:lnTo>
                  <a:pt x="0" y="2686129"/>
                </a:lnTo>
                <a:lnTo>
                  <a:pt x="0" y="0"/>
                </a:lnTo>
                <a:close/>
              </a:path>
            </a:pathLst>
          </a:custGeom>
          <a:blipFill>
            <a:blip r:embed="rId8" cstate="screen">
              <a:extLst>
                <a:ext uri="{28A0092B-C50C-407E-A947-70E740481C1C}">
                  <a14:useLocalDpi xmlns:a14="http://schemas.microsoft.com/office/drawing/2010/main"/>
                </a:ext>
              </a:extLst>
            </a:blip>
            <a:stretch>
              <a:fillRect/>
            </a:stretch>
          </a:blipFill>
        </p:spPr>
        <p:txBody>
          <a:bodyPr/>
          <a:lstStyle/>
          <a:p>
            <a:endParaRPr lang="en-US"/>
          </a:p>
        </p:txBody>
      </p:sp>
      <p:sp>
        <p:nvSpPr>
          <p:cNvPr id="8" name="TextBox 8"/>
          <p:cNvSpPr txBox="1"/>
          <p:nvPr/>
        </p:nvSpPr>
        <p:spPr>
          <a:xfrm>
            <a:off x="4012407" y="46990"/>
            <a:ext cx="4167187" cy="551433"/>
          </a:xfrm>
          <a:prstGeom prst="rect">
            <a:avLst/>
          </a:prstGeom>
        </p:spPr>
        <p:txBody>
          <a:bodyPr lIns="0" tIns="0" rIns="0" bIns="0" rtlCol="0" anchor="t">
            <a:spAutoFit/>
          </a:bodyPr>
          <a:lstStyle/>
          <a:p>
            <a:pPr algn="ctr" defTabSz="609630">
              <a:lnSpc>
                <a:spcPts val="4320"/>
              </a:lnSpc>
              <a:spcBef>
                <a:spcPct val="0"/>
              </a:spcBef>
            </a:pPr>
            <a:r>
              <a:rPr lang="en-US" sz="4000">
                <a:solidFill>
                  <a:srgbClr val="000000"/>
                </a:solidFill>
                <a:latin typeface="Kaftus"/>
                <a:ea typeface="Kaftus"/>
                <a:cs typeface="Kaftus"/>
                <a:sym typeface="Kaftus"/>
              </a:rPr>
              <a:t>The Doula Lab</a:t>
            </a:r>
          </a:p>
        </p:txBody>
      </p:sp>
      <p:sp>
        <p:nvSpPr>
          <p:cNvPr id="9" name="TextBox 9"/>
          <p:cNvSpPr txBox="1"/>
          <p:nvPr/>
        </p:nvSpPr>
        <p:spPr>
          <a:xfrm>
            <a:off x="0" y="763905"/>
            <a:ext cx="4744465" cy="512961"/>
          </a:xfrm>
          <a:prstGeom prst="rect">
            <a:avLst/>
          </a:prstGeom>
        </p:spPr>
        <p:txBody>
          <a:bodyPr lIns="0" tIns="0" rIns="0" bIns="0" rtlCol="0" anchor="t">
            <a:spAutoFit/>
          </a:bodyPr>
          <a:lstStyle/>
          <a:p>
            <a:pPr algn="ctr" defTabSz="609630">
              <a:lnSpc>
                <a:spcPts val="2015"/>
              </a:lnSpc>
              <a:spcBef>
                <a:spcPct val="0"/>
              </a:spcBef>
            </a:pPr>
            <a:r>
              <a:rPr lang="en-US" sz="1866" dirty="0">
                <a:solidFill>
                  <a:srgbClr val="000000"/>
                </a:solidFill>
                <a:latin typeface="Kaftus"/>
                <a:ea typeface="Kaftus"/>
                <a:cs typeface="Kaftus"/>
                <a:sym typeface="Kaftus"/>
              </a:rPr>
              <a:t>Charity Bean, CMA, CFSD, CHW, SPM</a:t>
            </a:r>
          </a:p>
          <a:p>
            <a:pPr algn="ctr" defTabSz="609630">
              <a:lnSpc>
                <a:spcPts val="2015"/>
              </a:lnSpc>
              <a:spcBef>
                <a:spcPct val="0"/>
              </a:spcBef>
            </a:pPr>
            <a:r>
              <a:rPr lang="en-US" sz="1866" dirty="0">
                <a:solidFill>
                  <a:srgbClr val="000000"/>
                </a:solidFill>
                <a:latin typeface="Kaftus"/>
                <a:ea typeface="Kaftus"/>
                <a:cs typeface="Kaftus"/>
                <a:sym typeface="Kaftus"/>
              </a:rPr>
              <a:t>Charity Founder</a:t>
            </a:r>
          </a:p>
        </p:txBody>
      </p:sp>
      <p:sp>
        <p:nvSpPr>
          <p:cNvPr id="10" name="TextBox 10"/>
          <p:cNvSpPr txBox="1"/>
          <p:nvPr/>
        </p:nvSpPr>
        <p:spPr>
          <a:xfrm>
            <a:off x="5025723" y="1143636"/>
            <a:ext cx="2849404" cy="384721"/>
          </a:xfrm>
          <a:prstGeom prst="rect">
            <a:avLst/>
          </a:prstGeom>
        </p:spPr>
        <p:txBody>
          <a:bodyPr lIns="0" tIns="0" rIns="0" bIns="0" rtlCol="0" anchor="t">
            <a:spAutoFit/>
          </a:bodyPr>
          <a:lstStyle/>
          <a:p>
            <a:pPr algn="ctr" defTabSz="609630">
              <a:lnSpc>
                <a:spcPts val="1583"/>
              </a:lnSpc>
              <a:spcBef>
                <a:spcPct val="0"/>
              </a:spcBef>
            </a:pPr>
            <a:r>
              <a:rPr lang="en-US" sz="1466">
                <a:solidFill>
                  <a:srgbClr val="000000"/>
                </a:solidFill>
                <a:latin typeface="Kaftus"/>
                <a:ea typeface="Kaftus"/>
                <a:cs typeface="Kaftus"/>
                <a:sym typeface="Kaftus"/>
              </a:rPr>
              <a:t>Marvella Ying-Clayburne, </a:t>
            </a:r>
          </a:p>
          <a:p>
            <a:pPr algn="ctr" defTabSz="609630">
              <a:lnSpc>
                <a:spcPts val="1440"/>
              </a:lnSpc>
              <a:spcBef>
                <a:spcPct val="0"/>
              </a:spcBef>
            </a:pPr>
            <a:r>
              <a:rPr lang="en-US" sz="1333">
                <a:solidFill>
                  <a:srgbClr val="000000"/>
                </a:solidFill>
                <a:latin typeface="Kaftus"/>
                <a:ea typeface="Kaftus"/>
                <a:cs typeface="Kaftus"/>
                <a:sym typeface="Kaftus"/>
              </a:rPr>
              <a:t>BS, CD, CBE</a:t>
            </a:r>
          </a:p>
        </p:txBody>
      </p:sp>
      <p:sp>
        <p:nvSpPr>
          <p:cNvPr id="11" name="TextBox 11"/>
          <p:cNvSpPr txBox="1"/>
          <p:nvPr/>
        </p:nvSpPr>
        <p:spPr>
          <a:xfrm>
            <a:off x="4744465" y="3972252"/>
            <a:ext cx="3602037" cy="410369"/>
          </a:xfrm>
          <a:prstGeom prst="rect">
            <a:avLst/>
          </a:prstGeom>
        </p:spPr>
        <p:txBody>
          <a:bodyPr lIns="0" tIns="0" rIns="0" bIns="0" rtlCol="0" anchor="t">
            <a:spAutoFit/>
          </a:bodyPr>
          <a:lstStyle/>
          <a:p>
            <a:pPr algn="ctr" defTabSz="609630">
              <a:lnSpc>
                <a:spcPts val="1583"/>
              </a:lnSpc>
              <a:spcBef>
                <a:spcPct val="0"/>
              </a:spcBef>
            </a:pPr>
            <a:r>
              <a:rPr lang="en-US" sz="1466">
                <a:solidFill>
                  <a:srgbClr val="000000"/>
                </a:solidFill>
                <a:latin typeface="Kaftus"/>
                <a:ea typeface="Kaftus"/>
                <a:cs typeface="Kaftus"/>
                <a:sym typeface="Kaftus"/>
              </a:rPr>
              <a:t>Charisse Montgomery-BS, CHWc, </a:t>
            </a:r>
          </a:p>
          <a:p>
            <a:pPr algn="ctr" defTabSz="609630">
              <a:lnSpc>
                <a:spcPts val="1583"/>
              </a:lnSpc>
              <a:spcBef>
                <a:spcPct val="0"/>
              </a:spcBef>
            </a:pPr>
            <a:r>
              <a:rPr lang="en-US" sz="1466">
                <a:solidFill>
                  <a:srgbClr val="000000"/>
                </a:solidFill>
                <a:latin typeface="Kaftus"/>
                <a:ea typeface="Kaftus"/>
                <a:cs typeface="Kaftus"/>
                <a:sym typeface="Kaftus"/>
              </a:rPr>
              <a:t>CPRS, LC, CPST, CIMI, CD</a:t>
            </a:r>
          </a:p>
        </p:txBody>
      </p:sp>
      <p:sp>
        <p:nvSpPr>
          <p:cNvPr id="12" name="TextBox 12"/>
          <p:cNvSpPr txBox="1"/>
          <p:nvPr/>
        </p:nvSpPr>
        <p:spPr>
          <a:xfrm>
            <a:off x="8807537" y="2294732"/>
            <a:ext cx="2654300" cy="410369"/>
          </a:xfrm>
          <a:prstGeom prst="rect">
            <a:avLst/>
          </a:prstGeom>
        </p:spPr>
        <p:txBody>
          <a:bodyPr lIns="0" tIns="0" rIns="0" bIns="0" rtlCol="0" anchor="t">
            <a:spAutoFit/>
          </a:bodyPr>
          <a:lstStyle/>
          <a:p>
            <a:pPr algn="ctr" defTabSz="609630">
              <a:lnSpc>
                <a:spcPts val="1583"/>
              </a:lnSpc>
            </a:pPr>
            <a:r>
              <a:rPr lang="en-US" sz="1466">
                <a:solidFill>
                  <a:srgbClr val="000000"/>
                </a:solidFill>
                <a:latin typeface="Kaftus"/>
                <a:ea typeface="Kaftus"/>
                <a:cs typeface="Kaftus"/>
                <a:sym typeface="Kaftus"/>
              </a:rPr>
              <a:t>Talia Cruz-Whittington, </a:t>
            </a:r>
          </a:p>
          <a:p>
            <a:pPr algn="ctr" defTabSz="609630">
              <a:lnSpc>
                <a:spcPts val="1583"/>
              </a:lnSpc>
              <a:spcBef>
                <a:spcPct val="0"/>
              </a:spcBef>
            </a:pPr>
            <a:r>
              <a:rPr lang="en-US" sz="1466">
                <a:solidFill>
                  <a:srgbClr val="000000"/>
                </a:solidFill>
                <a:latin typeface="Kaftus"/>
                <a:ea typeface="Kaftus"/>
                <a:cs typeface="Kaftus"/>
                <a:sym typeface="Kaftus"/>
              </a:rPr>
              <a:t>Certified Nurse Midwife</a:t>
            </a:r>
          </a:p>
        </p:txBody>
      </p:sp>
      <p:sp>
        <p:nvSpPr>
          <p:cNvPr id="13" name="TextBox 13"/>
          <p:cNvSpPr txBox="1"/>
          <p:nvPr/>
        </p:nvSpPr>
        <p:spPr>
          <a:xfrm>
            <a:off x="8506349" y="4745228"/>
            <a:ext cx="3256677" cy="205184"/>
          </a:xfrm>
          <a:prstGeom prst="rect">
            <a:avLst/>
          </a:prstGeom>
        </p:spPr>
        <p:txBody>
          <a:bodyPr lIns="0" tIns="0" rIns="0" bIns="0" rtlCol="0" anchor="t">
            <a:spAutoFit/>
          </a:bodyPr>
          <a:lstStyle/>
          <a:p>
            <a:pPr algn="ctr" defTabSz="609630">
              <a:lnSpc>
                <a:spcPts val="1583"/>
              </a:lnSpc>
              <a:spcBef>
                <a:spcPct val="0"/>
              </a:spcBef>
            </a:pPr>
            <a:r>
              <a:rPr lang="en-US" sz="1466">
                <a:solidFill>
                  <a:srgbClr val="000000"/>
                </a:solidFill>
                <a:latin typeface="Kaftus"/>
                <a:ea typeface="Kaftus"/>
                <a:cs typeface="Kaftus"/>
                <a:sym typeface="Kaftus"/>
              </a:rPr>
              <a:t>Dr. Adriena Beatty, DO, OBGYN</a:t>
            </a:r>
          </a:p>
        </p:txBody>
      </p:sp>
      <p:sp>
        <p:nvSpPr>
          <p:cNvPr id="14" name="TextBox 14"/>
          <p:cNvSpPr txBox="1"/>
          <p:nvPr/>
        </p:nvSpPr>
        <p:spPr>
          <a:xfrm>
            <a:off x="8751570" y="217520"/>
            <a:ext cx="2792809" cy="205184"/>
          </a:xfrm>
          <a:prstGeom prst="rect">
            <a:avLst/>
          </a:prstGeom>
        </p:spPr>
        <p:txBody>
          <a:bodyPr lIns="0" tIns="0" rIns="0" bIns="0" rtlCol="0" anchor="t">
            <a:spAutoFit/>
          </a:bodyPr>
          <a:lstStyle/>
          <a:p>
            <a:pPr algn="ctr" defTabSz="609630">
              <a:lnSpc>
                <a:spcPts val="1583"/>
              </a:lnSpc>
              <a:spcBef>
                <a:spcPct val="0"/>
              </a:spcBef>
            </a:pPr>
            <a:r>
              <a:rPr lang="en-US" sz="1466">
                <a:solidFill>
                  <a:srgbClr val="000000"/>
                </a:solidFill>
                <a:latin typeface="Kaftus"/>
                <a:ea typeface="Kaftus"/>
                <a:cs typeface="Kaftus"/>
                <a:sym typeface="Kaftus"/>
              </a:rPr>
              <a:t>Kyra L. Betts, B.S, M.S., CD</a:t>
            </a:r>
          </a:p>
        </p:txBody>
      </p:sp>
    </p:spTree>
  </p:cSld>
  <p:clrMapOvr>
    <a:masterClrMapping/>
  </p:clrMapOvr>
  <p:transition spd="slow">
    <p:push/>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grpSp>
        <p:nvGrpSpPr>
          <p:cNvPr id="2" name="Group 2"/>
          <p:cNvGrpSpPr/>
          <p:nvPr/>
        </p:nvGrpSpPr>
        <p:grpSpPr>
          <a:xfrm>
            <a:off x="-1178242" y="1"/>
            <a:ext cx="7020921" cy="1325563"/>
            <a:chOff x="0" y="0"/>
            <a:chExt cx="14041842" cy="2651126"/>
          </a:xfrm>
        </p:grpSpPr>
        <p:sp>
          <p:nvSpPr>
            <p:cNvPr id="3" name="Freeform 3"/>
            <p:cNvSpPr/>
            <p:nvPr/>
          </p:nvSpPr>
          <p:spPr>
            <a:xfrm>
              <a:off x="0" y="0"/>
              <a:ext cx="14041842" cy="2651126"/>
            </a:xfrm>
            <a:custGeom>
              <a:avLst/>
              <a:gdLst/>
              <a:ahLst/>
              <a:cxnLst/>
              <a:rect l="l" t="t" r="r" b="b"/>
              <a:pathLst>
                <a:path w="14041842" h="2651126">
                  <a:moveTo>
                    <a:pt x="0" y="0"/>
                  </a:moveTo>
                  <a:lnTo>
                    <a:pt x="14041842" y="0"/>
                  </a:lnTo>
                  <a:lnTo>
                    <a:pt x="14041842" y="2651126"/>
                  </a:lnTo>
                  <a:lnTo>
                    <a:pt x="0" y="2651126"/>
                  </a:lnTo>
                  <a:close/>
                </a:path>
              </a:pathLst>
            </a:custGeom>
            <a:solidFill>
              <a:srgbClr val="000000">
                <a:alpha val="0"/>
              </a:srgbClr>
            </a:solidFill>
          </p:spPr>
          <p:txBody>
            <a:bodyPr/>
            <a:lstStyle/>
            <a:p>
              <a:endParaRPr lang="en-US"/>
            </a:p>
          </p:txBody>
        </p:sp>
        <p:sp>
          <p:nvSpPr>
            <p:cNvPr id="4" name="TextBox 4"/>
            <p:cNvSpPr txBox="1"/>
            <p:nvPr/>
          </p:nvSpPr>
          <p:spPr>
            <a:xfrm>
              <a:off x="0" y="-57150"/>
              <a:ext cx="14041842" cy="2708276"/>
            </a:xfrm>
            <a:prstGeom prst="rect">
              <a:avLst/>
            </a:prstGeom>
          </p:spPr>
          <p:txBody>
            <a:bodyPr lIns="0" tIns="0" rIns="0" bIns="0" rtlCol="0" anchor="ctr"/>
            <a:lstStyle/>
            <a:p>
              <a:pPr defTabSz="609630">
                <a:lnSpc>
                  <a:spcPts val="4896"/>
                </a:lnSpc>
              </a:pPr>
              <a:r>
                <a:rPr lang="en-US" sz="4533">
                  <a:solidFill>
                    <a:srgbClr val="000000"/>
                  </a:solidFill>
                  <a:latin typeface="Kaftus"/>
                  <a:ea typeface="Kaftus"/>
                  <a:cs typeface="Kaftus"/>
                  <a:sym typeface="Kaftus"/>
                </a:rPr>
                <a:t>       What is a Doula?</a:t>
              </a:r>
            </a:p>
          </p:txBody>
        </p:sp>
      </p:grpSp>
      <p:grpSp>
        <p:nvGrpSpPr>
          <p:cNvPr id="5" name="Group 5"/>
          <p:cNvGrpSpPr/>
          <p:nvPr/>
        </p:nvGrpSpPr>
        <p:grpSpPr>
          <a:xfrm>
            <a:off x="0" y="1489908"/>
            <a:ext cx="5956471" cy="5914637"/>
            <a:chOff x="0" y="0"/>
            <a:chExt cx="11912942" cy="11829274"/>
          </a:xfrm>
        </p:grpSpPr>
        <p:sp>
          <p:nvSpPr>
            <p:cNvPr id="6" name="Freeform 6"/>
            <p:cNvSpPr/>
            <p:nvPr/>
          </p:nvSpPr>
          <p:spPr>
            <a:xfrm>
              <a:off x="0" y="0"/>
              <a:ext cx="11912942" cy="11829274"/>
            </a:xfrm>
            <a:custGeom>
              <a:avLst/>
              <a:gdLst/>
              <a:ahLst/>
              <a:cxnLst/>
              <a:rect l="l" t="t" r="r" b="b"/>
              <a:pathLst>
                <a:path w="11912942" h="11829274">
                  <a:moveTo>
                    <a:pt x="0" y="0"/>
                  </a:moveTo>
                  <a:lnTo>
                    <a:pt x="11912942" y="0"/>
                  </a:lnTo>
                  <a:lnTo>
                    <a:pt x="11912942" y="11829274"/>
                  </a:lnTo>
                  <a:lnTo>
                    <a:pt x="0" y="11829274"/>
                  </a:lnTo>
                  <a:close/>
                </a:path>
              </a:pathLst>
            </a:custGeom>
            <a:solidFill>
              <a:srgbClr val="000000">
                <a:alpha val="0"/>
              </a:srgbClr>
            </a:solidFill>
          </p:spPr>
          <p:txBody>
            <a:bodyPr/>
            <a:lstStyle/>
            <a:p>
              <a:endParaRPr lang="en-US"/>
            </a:p>
          </p:txBody>
        </p:sp>
        <p:sp>
          <p:nvSpPr>
            <p:cNvPr id="7" name="TextBox 7"/>
            <p:cNvSpPr txBox="1"/>
            <p:nvPr/>
          </p:nvSpPr>
          <p:spPr>
            <a:xfrm>
              <a:off x="0" y="19050"/>
              <a:ext cx="11912942" cy="11810224"/>
            </a:xfrm>
            <a:prstGeom prst="rect">
              <a:avLst/>
            </a:prstGeom>
          </p:spPr>
          <p:txBody>
            <a:bodyPr lIns="0" tIns="0" rIns="0" bIns="0" rtlCol="0" anchor="t"/>
            <a:lstStyle/>
            <a:p>
              <a:pPr marL="458494" lvl="1" indent="-229247" defTabSz="609630">
                <a:lnSpc>
                  <a:spcPts val="2462"/>
                </a:lnSpc>
                <a:buFont typeface="Arial"/>
                <a:buChar char="•"/>
              </a:pPr>
              <a:r>
                <a:rPr lang="en-US" sz="2533">
                  <a:solidFill>
                    <a:srgbClr val="000000"/>
                  </a:solidFill>
                  <a:latin typeface="Kaftus"/>
                  <a:ea typeface="Kaftus"/>
                  <a:cs typeface="Kaftus"/>
                  <a:sym typeface="Kaftus"/>
                </a:rPr>
                <a:t>A doula is a trained professional who provides emotional, physical, and informational support to a birthing person and their family.</a:t>
              </a:r>
            </a:p>
            <a:p>
              <a:pPr defTabSz="609630">
                <a:lnSpc>
                  <a:spcPts val="2462"/>
                </a:lnSpc>
              </a:pPr>
              <a:endParaRPr lang="en-US" sz="2533">
                <a:solidFill>
                  <a:srgbClr val="000000"/>
                </a:solidFill>
                <a:latin typeface="Kaftus"/>
                <a:ea typeface="Kaftus"/>
                <a:cs typeface="Kaftus"/>
                <a:sym typeface="Kaftus"/>
              </a:endParaRPr>
            </a:p>
            <a:p>
              <a:pPr marL="458494" lvl="1" indent="-229247" defTabSz="609630">
                <a:lnSpc>
                  <a:spcPts val="2462"/>
                </a:lnSpc>
                <a:buFont typeface="Arial"/>
                <a:buChar char="•"/>
              </a:pPr>
              <a:r>
                <a:rPr lang="en-US" sz="2533">
                  <a:solidFill>
                    <a:srgbClr val="000000"/>
                  </a:solidFill>
                  <a:latin typeface="Kaftus"/>
                  <a:ea typeface="Kaftus"/>
                  <a:cs typeface="Kaftus"/>
                  <a:sym typeface="Kaftus"/>
                </a:rPr>
                <a:t>They focus on creating the best birth experience, no matter the circumstances (medicated or unmedicated).</a:t>
              </a:r>
            </a:p>
            <a:p>
              <a:pPr defTabSz="609630">
                <a:lnSpc>
                  <a:spcPts val="2462"/>
                </a:lnSpc>
              </a:pPr>
              <a:endParaRPr lang="en-US" sz="2533">
                <a:solidFill>
                  <a:srgbClr val="000000"/>
                </a:solidFill>
                <a:latin typeface="Kaftus"/>
                <a:ea typeface="Kaftus"/>
                <a:cs typeface="Kaftus"/>
                <a:sym typeface="Kaftus"/>
              </a:endParaRPr>
            </a:p>
            <a:p>
              <a:pPr marL="458494" lvl="1" indent="-229247" defTabSz="609630">
                <a:lnSpc>
                  <a:spcPts val="2462"/>
                </a:lnSpc>
                <a:buFont typeface="Arial"/>
                <a:buChar char="•"/>
              </a:pPr>
              <a:r>
                <a:rPr lang="en-US" sz="2533">
                  <a:solidFill>
                    <a:srgbClr val="000000"/>
                  </a:solidFill>
                  <a:latin typeface="Kaftus"/>
                  <a:ea typeface="Kaftus"/>
                  <a:cs typeface="Kaftus"/>
                  <a:sym typeface="Kaftus"/>
                </a:rPr>
                <a:t>Support areas: Emotional, physical, and informational.</a:t>
              </a:r>
            </a:p>
            <a:p>
              <a:pPr defTabSz="609630">
                <a:lnSpc>
                  <a:spcPts val="2462"/>
                </a:lnSpc>
              </a:pPr>
              <a:endParaRPr lang="en-US" sz="2533">
                <a:solidFill>
                  <a:srgbClr val="000000"/>
                </a:solidFill>
                <a:latin typeface="Kaftus"/>
                <a:ea typeface="Kaftus"/>
                <a:cs typeface="Kaftus"/>
                <a:sym typeface="Kaftus"/>
              </a:endParaRPr>
            </a:p>
          </p:txBody>
        </p:sp>
      </p:grpSp>
      <p:sp>
        <p:nvSpPr>
          <p:cNvPr id="8" name="Freeform 8"/>
          <p:cNvSpPr/>
          <p:nvPr/>
        </p:nvSpPr>
        <p:spPr>
          <a:xfrm flipH="1">
            <a:off x="5956471" y="-425117"/>
            <a:ext cx="6235529" cy="7283117"/>
          </a:xfrm>
          <a:custGeom>
            <a:avLst/>
            <a:gdLst/>
            <a:ahLst/>
            <a:cxnLst/>
            <a:rect l="l" t="t" r="r" b="b"/>
            <a:pathLst>
              <a:path w="9353294" h="10924675">
                <a:moveTo>
                  <a:pt x="9353294" y="0"/>
                </a:moveTo>
                <a:lnTo>
                  <a:pt x="0" y="0"/>
                </a:lnTo>
                <a:lnTo>
                  <a:pt x="0" y="10924675"/>
                </a:lnTo>
                <a:lnTo>
                  <a:pt x="9353294" y="10924675"/>
                </a:lnTo>
                <a:lnTo>
                  <a:pt x="9353294"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Freeform 2"/>
          <p:cNvSpPr/>
          <p:nvPr/>
        </p:nvSpPr>
        <p:spPr>
          <a:xfrm>
            <a:off x="445130" y="-335893"/>
            <a:ext cx="11301741" cy="7529785"/>
          </a:xfrm>
          <a:custGeom>
            <a:avLst/>
            <a:gdLst/>
            <a:ahLst/>
            <a:cxnLst/>
            <a:rect l="l" t="t" r="r" b="b"/>
            <a:pathLst>
              <a:path w="16952612" h="11294678">
                <a:moveTo>
                  <a:pt x="0" y="0"/>
                </a:moveTo>
                <a:lnTo>
                  <a:pt x="16952612" y="0"/>
                </a:lnTo>
                <a:lnTo>
                  <a:pt x="16952612" y="11294678"/>
                </a:lnTo>
                <a:lnTo>
                  <a:pt x="0" y="11294678"/>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grpSp>
        <p:nvGrpSpPr>
          <p:cNvPr id="3" name="Group 3"/>
          <p:cNvGrpSpPr/>
          <p:nvPr/>
        </p:nvGrpSpPr>
        <p:grpSpPr>
          <a:xfrm>
            <a:off x="542876" y="23019"/>
            <a:ext cx="11106250" cy="1325563"/>
            <a:chOff x="0" y="0"/>
            <a:chExt cx="22212500" cy="2651126"/>
          </a:xfrm>
        </p:grpSpPr>
        <p:sp>
          <p:nvSpPr>
            <p:cNvPr id="4" name="Freeform 4"/>
            <p:cNvSpPr/>
            <p:nvPr/>
          </p:nvSpPr>
          <p:spPr>
            <a:xfrm>
              <a:off x="0" y="0"/>
              <a:ext cx="22212500" cy="2651126"/>
            </a:xfrm>
            <a:custGeom>
              <a:avLst/>
              <a:gdLst/>
              <a:ahLst/>
              <a:cxnLst/>
              <a:rect l="l" t="t" r="r" b="b"/>
              <a:pathLst>
                <a:path w="22212500" h="2651126">
                  <a:moveTo>
                    <a:pt x="0" y="0"/>
                  </a:moveTo>
                  <a:lnTo>
                    <a:pt x="22212500" y="0"/>
                  </a:lnTo>
                  <a:lnTo>
                    <a:pt x="22212500" y="2651126"/>
                  </a:lnTo>
                  <a:lnTo>
                    <a:pt x="0" y="2651126"/>
                  </a:lnTo>
                  <a:close/>
                </a:path>
              </a:pathLst>
            </a:custGeom>
            <a:solidFill>
              <a:srgbClr val="F0FFFB">
                <a:alpha val="0"/>
              </a:srgbClr>
            </a:solidFill>
          </p:spPr>
          <p:txBody>
            <a:bodyPr/>
            <a:lstStyle/>
            <a:p>
              <a:endParaRPr lang="en-US"/>
            </a:p>
          </p:txBody>
        </p:sp>
        <p:sp>
          <p:nvSpPr>
            <p:cNvPr id="5" name="TextBox 5"/>
            <p:cNvSpPr txBox="1"/>
            <p:nvPr/>
          </p:nvSpPr>
          <p:spPr>
            <a:xfrm>
              <a:off x="0" y="-47625"/>
              <a:ext cx="22212500" cy="2698751"/>
            </a:xfrm>
            <a:prstGeom prst="rect">
              <a:avLst/>
            </a:prstGeom>
          </p:spPr>
          <p:txBody>
            <a:bodyPr lIns="0" tIns="0" rIns="0" bIns="0" rtlCol="0" anchor="ctr"/>
            <a:lstStyle/>
            <a:p>
              <a:pPr algn="ctr" defTabSz="609630">
                <a:lnSpc>
                  <a:spcPts val="4752"/>
                </a:lnSpc>
              </a:pPr>
              <a:r>
                <a:rPr lang="en-US" sz="4400">
                  <a:solidFill>
                    <a:srgbClr val="FFFFFF"/>
                  </a:solidFill>
                  <a:latin typeface="Kaftus"/>
                  <a:ea typeface="Kaftus"/>
                  <a:cs typeface="Kaftus"/>
                  <a:sym typeface="Kaftus"/>
                </a:rPr>
                <a:t>      The History of Doula’s </a:t>
              </a:r>
            </a:p>
          </p:txBody>
        </p:sp>
      </p:grpSp>
      <p:grpSp>
        <p:nvGrpSpPr>
          <p:cNvPr id="6" name="Group 6"/>
          <p:cNvGrpSpPr/>
          <p:nvPr/>
        </p:nvGrpSpPr>
        <p:grpSpPr>
          <a:xfrm>
            <a:off x="466676" y="1086488"/>
            <a:ext cx="11258650" cy="5961101"/>
            <a:chOff x="0" y="0"/>
            <a:chExt cx="22517300" cy="11922201"/>
          </a:xfrm>
        </p:grpSpPr>
        <p:sp>
          <p:nvSpPr>
            <p:cNvPr id="7" name="Freeform 7"/>
            <p:cNvSpPr/>
            <p:nvPr/>
          </p:nvSpPr>
          <p:spPr>
            <a:xfrm>
              <a:off x="0" y="0"/>
              <a:ext cx="22517300" cy="11922201"/>
            </a:xfrm>
            <a:custGeom>
              <a:avLst/>
              <a:gdLst/>
              <a:ahLst/>
              <a:cxnLst/>
              <a:rect l="l" t="t" r="r" b="b"/>
              <a:pathLst>
                <a:path w="22517300" h="11922201">
                  <a:moveTo>
                    <a:pt x="0" y="0"/>
                  </a:moveTo>
                  <a:lnTo>
                    <a:pt x="22517300" y="0"/>
                  </a:lnTo>
                  <a:lnTo>
                    <a:pt x="22517300" y="11922201"/>
                  </a:lnTo>
                  <a:lnTo>
                    <a:pt x="0" y="11922201"/>
                  </a:lnTo>
                  <a:close/>
                </a:path>
              </a:pathLst>
            </a:custGeom>
            <a:solidFill>
              <a:srgbClr val="000000">
                <a:alpha val="0"/>
              </a:srgbClr>
            </a:solidFill>
          </p:spPr>
          <p:txBody>
            <a:bodyPr/>
            <a:lstStyle/>
            <a:p>
              <a:endParaRPr lang="en-US"/>
            </a:p>
          </p:txBody>
        </p:sp>
        <p:sp>
          <p:nvSpPr>
            <p:cNvPr id="8" name="TextBox 8"/>
            <p:cNvSpPr txBox="1"/>
            <p:nvPr/>
          </p:nvSpPr>
          <p:spPr>
            <a:xfrm>
              <a:off x="0" y="9525"/>
              <a:ext cx="22517300" cy="11912676"/>
            </a:xfrm>
            <a:prstGeom prst="rect">
              <a:avLst/>
            </a:prstGeom>
          </p:spPr>
          <p:txBody>
            <a:bodyPr lIns="0" tIns="0" rIns="0" bIns="0" rtlCol="0" anchor="t"/>
            <a:lstStyle/>
            <a:p>
              <a:pPr marL="506755" lvl="1" indent="-253378" defTabSz="609630">
                <a:lnSpc>
                  <a:spcPts val="2721"/>
                </a:lnSpc>
                <a:buFont typeface="Arial"/>
                <a:buChar char="•"/>
              </a:pPr>
              <a:r>
                <a:rPr lang="en-US" sz="2800">
                  <a:solidFill>
                    <a:srgbClr val="FFFFFF"/>
                  </a:solidFill>
                  <a:latin typeface="Kaftus"/>
                  <a:ea typeface="Kaftus"/>
                  <a:cs typeface="Kaftus"/>
                  <a:sym typeface="Kaftus"/>
                </a:rPr>
                <a:t>Ancient Egypt: Midwives assisted with childbirth; emotional support was provided by women in the family and community.</a:t>
              </a:r>
            </a:p>
            <a:p>
              <a:pPr defTabSz="609630">
                <a:lnSpc>
                  <a:spcPts val="2721"/>
                </a:lnSpc>
              </a:pPr>
              <a:endParaRPr lang="en-US" sz="2800">
                <a:solidFill>
                  <a:srgbClr val="FFFFFF"/>
                </a:solidFill>
                <a:latin typeface="Kaftus"/>
                <a:ea typeface="Kaftus"/>
                <a:cs typeface="Kaftus"/>
                <a:sym typeface="Kaftus"/>
              </a:endParaRPr>
            </a:p>
            <a:p>
              <a:pPr marL="506755" lvl="1" indent="-253378" defTabSz="609630">
                <a:lnSpc>
                  <a:spcPts val="2721"/>
                </a:lnSpc>
                <a:buFont typeface="Arial"/>
                <a:buChar char="•"/>
              </a:pPr>
              <a:r>
                <a:rPr lang="en-US" sz="2800">
                  <a:solidFill>
                    <a:srgbClr val="FFFFFF"/>
                  </a:solidFill>
                  <a:latin typeface="Kaftus"/>
                  <a:ea typeface="Kaftus"/>
                  <a:cs typeface="Kaftus"/>
                  <a:sym typeface="Kaftus"/>
                </a:rPr>
                <a:t>Greece &amp; Rome: Birth attendants like "obstetrices" offered support; the concept of a dedicated companion began to emerge.</a:t>
              </a:r>
            </a:p>
            <a:p>
              <a:pPr defTabSz="609630">
                <a:lnSpc>
                  <a:spcPts val="2721"/>
                </a:lnSpc>
              </a:pPr>
              <a:endParaRPr lang="en-US" sz="2800">
                <a:solidFill>
                  <a:srgbClr val="FFFFFF"/>
                </a:solidFill>
                <a:latin typeface="Kaftus"/>
                <a:ea typeface="Kaftus"/>
                <a:cs typeface="Kaftus"/>
                <a:sym typeface="Kaftus"/>
              </a:endParaRPr>
            </a:p>
            <a:p>
              <a:pPr marL="506755" lvl="1" indent="-253378" defTabSz="609630">
                <a:lnSpc>
                  <a:spcPts val="2721"/>
                </a:lnSpc>
                <a:buFont typeface="Arial"/>
                <a:buChar char="•"/>
              </a:pPr>
              <a:r>
                <a:rPr lang="en-US" sz="2800">
                  <a:solidFill>
                    <a:srgbClr val="FFFFFF"/>
                  </a:solidFill>
                  <a:latin typeface="Kaftus"/>
                  <a:ea typeface="Kaftus"/>
                  <a:cs typeface="Kaftus"/>
                  <a:sym typeface="Kaftus"/>
                </a:rPr>
                <a:t>The idea of birth companions is rooted in many cultures and dates back to prehistory.</a:t>
              </a:r>
            </a:p>
            <a:p>
              <a:pPr defTabSz="609630">
                <a:lnSpc>
                  <a:spcPts val="2721"/>
                </a:lnSpc>
              </a:pPr>
              <a:endParaRPr lang="en-US" sz="2800">
                <a:solidFill>
                  <a:srgbClr val="FFFFFF"/>
                </a:solidFill>
                <a:latin typeface="Kaftus"/>
                <a:ea typeface="Kaftus"/>
                <a:cs typeface="Kaftus"/>
                <a:sym typeface="Kaftus"/>
              </a:endParaRPr>
            </a:p>
            <a:p>
              <a:pPr marL="506755" lvl="1" indent="-253378" defTabSz="609630">
                <a:lnSpc>
                  <a:spcPts val="2721"/>
                </a:lnSpc>
                <a:buFont typeface="Arial"/>
                <a:buChar char="•"/>
              </a:pPr>
              <a:r>
                <a:rPr lang="en-US" sz="2800">
                  <a:solidFill>
                    <a:srgbClr val="FFFFFF"/>
                  </a:solidFill>
                  <a:latin typeface="Kaftus"/>
                  <a:ea typeface="Kaftus"/>
                  <a:cs typeface="Kaftus"/>
                  <a:sym typeface="Kaftus"/>
                </a:rPr>
                <a:t>In the 1970s, researchers Dana Raphael and Marshall Klaus coined the term "doula" to describe continuous support in labor, marking the beginning of the modern doula role.</a:t>
              </a:r>
            </a:p>
            <a:p>
              <a:pPr defTabSz="609630">
                <a:lnSpc>
                  <a:spcPts val="2721"/>
                </a:lnSpc>
              </a:pPr>
              <a:endParaRPr lang="en-US" sz="2800">
                <a:solidFill>
                  <a:srgbClr val="FFFFFF"/>
                </a:solidFill>
                <a:latin typeface="Kaftus"/>
                <a:ea typeface="Kaftus"/>
                <a:cs typeface="Kaftus"/>
                <a:sym typeface="Kaftus"/>
              </a:endParaRPr>
            </a:p>
            <a:p>
              <a:pPr defTabSz="609630">
                <a:lnSpc>
                  <a:spcPts val="2333"/>
                </a:lnSpc>
              </a:pPr>
              <a:endParaRPr lang="en-US" sz="2800">
                <a:solidFill>
                  <a:srgbClr val="FFFFFF"/>
                </a:solidFill>
                <a:latin typeface="Kaftus"/>
                <a:ea typeface="Kaftus"/>
                <a:cs typeface="Kaftus"/>
                <a:sym typeface="Kaftus"/>
              </a:endParaRPr>
            </a:p>
          </p:txBody>
        </p:sp>
      </p:grpSp>
    </p:spTree>
  </p:cSld>
  <p:clrMapOvr>
    <a:masterClrMapping/>
  </p:clrMapOvr>
  <p:transition spd="slow">
    <p:push/>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sp>
        <p:nvSpPr>
          <p:cNvPr id="2" name="Freeform 2"/>
          <p:cNvSpPr/>
          <p:nvPr/>
        </p:nvSpPr>
        <p:spPr>
          <a:xfrm>
            <a:off x="0" y="-54622"/>
            <a:ext cx="6269137" cy="6967243"/>
          </a:xfrm>
          <a:custGeom>
            <a:avLst/>
            <a:gdLst/>
            <a:ahLst/>
            <a:cxnLst/>
            <a:rect l="l" t="t" r="r" b="b"/>
            <a:pathLst>
              <a:path w="9403706" h="10450864">
                <a:moveTo>
                  <a:pt x="0" y="0"/>
                </a:moveTo>
                <a:lnTo>
                  <a:pt x="9403706" y="0"/>
                </a:lnTo>
                <a:lnTo>
                  <a:pt x="9403706" y="10450864"/>
                </a:lnTo>
                <a:lnTo>
                  <a:pt x="0" y="10450864"/>
                </a:lnTo>
                <a:lnTo>
                  <a:pt x="0" y="0"/>
                </a:lnTo>
                <a:close/>
              </a:path>
            </a:pathLst>
          </a:custGeom>
          <a:blipFill>
            <a:blip r:embed="rId3" cstate="screen">
              <a:alphaModFix amt="75000"/>
              <a:extLst>
                <a:ext uri="{28A0092B-C50C-407E-A947-70E740481C1C}">
                  <a14:useLocalDpi xmlns:a14="http://schemas.microsoft.com/office/drawing/2010/main"/>
                </a:ext>
              </a:extLst>
            </a:blip>
            <a:stretch>
              <a:fillRect/>
            </a:stretch>
          </a:blipFill>
        </p:spPr>
        <p:txBody>
          <a:bodyPr/>
          <a:lstStyle/>
          <a:p>
            <a:endParaRPr lang="en-US"/>
          </a:p>
        </p:txBody>
      </p:sp>
      <p:grpSp>
        <p:nvGrpSpPr>
          <p:cNvPr id="3" name="Group 3"/>
          <p:cNvGrpSpPr/>
          <p:nvPr/>
        </p:nvGrpSpPr>
        <p:grpSpPr>
          <a:xfrm>
            <a:off x="-2961431" y="1"/>
            <a:ext cx="12192000" cy="1325563"/>
            <a:chOff x="0" y="0"/>
            <a:chExt cx="24384000" cy="2651126"/>
          </a:xfrm>
        </p:grpSpPr>
        <p:sp>
          <p:nvSpPr>
            <p:cNvPr id="4" name="Freeform 4"/>
            <p:cNvSpPr/>
            <p:nvPr/>
          </p:nvSpPr>
          <p:spPr>
            <a:xfrm>
              <a:off x="0" y="0"/>
              <a:ext cx="24384000" cy="2651126"/>
            </a:xfrm>
            <a:custGeom>
              <a:avLst/>
              <a:gdLst/>
              <a:ahLst/>
              <a:cxnLst/>
              <a:rect l="l" t="t" r="r" b="b"/>
              <a:pathLst>
                <a:path w="24384000" h="2651126">
                  <a:moveTo>
                    <a:pt x="0" y="0"/>
                  </a:moveTo>
                  <a:lnTo>
                    <a:pt x="24384000" y="0"/>
                  </a:lnTo>
                  <a:lnTo>
                    <a:pt x="24384000" y="2651126"/>
                  </a:lnTo>
                  <a:lnTo>
                    <a:pt x="0" y="2651126"/>
                  </a:lnTo>
                  <a:close/>
                </a:path>
              </a:pathLst>
            </a:custGeom>
            <a:solidFill>
              <a:srgbClr val="000000">
                <a:alpha val="0"/>
              </a:srgbClr>
            </a:solidFill>
          </p:spPr>
          <p:txBody>
            <a:bodyPr/>
            <a:lstStyle/>
            <a:p>
              <a:endParaRPr lang="en-US"/>
            </a:p>
          </p:txBody>
        </p:sp>
        <p:sp>
          <p:nvSpPr>
            <p:cNvPr id="5" name="TextBox 5"/>
            <p:cNvSpPr txBox="1"/>
            <p:nvPr/>
          </p:nvSpPr>
          <p:spPr>
            <a:xfrm>
              <a:off x="0" y="-47625"/>
              <a:ext cx="24384000" cy="2698751"/>
            </a:xfrm>
            <a:prstGeom prst="rect">
              <a:avLst/>
            </a:prstGeom>
          </p:spPr>
          <p:txBody>
            <a:bodyPr lIns="0" tIns="0" rIns="0" bIns="0" rtlCol="0" anchor="ctr"/>
            <a:lstStyle/>
            <a:p>
              <a:pPr algn="ctr" defTabSz="609630">
                <a:lnSpc>
                  <a:spcPts val="3888"/>
                </a:lnSpc>
              </a:pPr>
              <a:r>
                <a:rPr lang="en-US" sz="3600">
                  <a:solidFill>
                    <a:srgbClr val="FFFFFF"/>
                  </a:solidFill>
                  <a:latin typeface="Kaftus"/>
                  <a:ea typeface="Kaftus"/>
                  <a:cs typeface="Kaftus"/>
                  <a:sym typeface="Kaftus"/>
                </a:rPr>
                <a:t> </a:t>
              </a:r>
              <a:r>
                <a:rPr lang="en-US" sz="3600">
                  <a:solidFill>
                    <a:srgbClr val="F0FFFB"/>
                  </a:solidFill>
                  <a:latin typeface="Kaftus"/>
                  <a:ea typeface="Kaftus"/>
                  <a:cs typeface="Kaftus"/>
                  <a:sym typeface="Kaftus"/>
                </a:rPr>
                <a:t>Roles of Doulas </a:t>
              </a:r>
            </a:p>
            <a:p>
              <a:pPr algn="ctr" defTabSz="609630">
                <a:lnSpc>
                  <a:spcPts val="3888"/>
                </a:lnSpc>
              </a:pPr>
              <a:r>
                <a:rPr lang="en-US" sz="3600">
                  <a:solidFill>
                    <a:srgbClr val="F0FFFB"/>
                  </a:solidFill>
                  <a:latin typeface="Kaftus"/>
                  <a:ea typeface="Kaftus"/>
                  <a:cs typeface="Kaftus"/>
                  <a:sym typeface="Kaftus"/>
                </a:rPr>
                <a:t>in the Hospital Setting</a:t>
              </a:r>
            </a:p>
          </p:txBody>
        </p:sp>
      </p:grpSp>
      <p:grpSp>
        <p:nvGrpSpPr>
          <p:cNvPr id="6" name="Group 6"/>
          <p:cNvGrpSpPr/>
          <p:nvPr/>
        </p:nvGrpSpPr>
        <p:grpSpPr>
          <a:xfrm>
            <a:off x="6456796" y="834805"/>
            <a:ext cx="5547547" cy="5188391"/>
            <a:chOff x="0" y="0"/>
            <a:chExt cx="11095094" cy="10376782"/>
          </a:xfrm>
        </p:grpSpPr>
        <p:sp>
          <p:nvSpPr>
            <p:cNvPr id="7" name="Freeform 7"/>
            <p:cNvSpPr/>
            <p:nvPr/>
          </p:nvSpPr>
          <p:spPr>
            <a:xfrm>
              <a:off x="0" y="0"/>
              <a:ext cx="11095094" cy="10376782"/>
            </a:xfrm>
            <a:custGeom>
              <a:avLst/>
              <a:gdLst/>
              <a:ahLst/>
              <a:cxnLst/>
              <a:rect l="l" t="t" r="r" b="b"/>
              <a:pathLst>
                <a:path w="11095094" h="10376782">
                  <a:moveTo>
                    <a:pt x="0" y="0"/>
                  </a:moveTo>
                  <a:lnTo>
                    <a:pt x="11095094" y="0"/>
                  </a:lnTo>
                  <a:lnTo>
                    <a:pt x="11095094" y="10376782"/>
                  </a:lnTo>
                  <a:lnTo>
                    <a:pt x="0" y="10376782"/>
                  </a:lnTo>
                  <a:close/>
                </a:path>
              </a:pathLst>
            </a:custGeom>
            <a:solidFill>
              <a:srgbClr val="000000">
                <a:alpha val="0"/>
              </a:srgbClr>
            </a:solidFill>
          </p:spPr>
          <p:txBody>
            <a:bodyPr/>
            <a:lstStyle/>
            <a:p>
              <a:endParaRPr lang="en-US"/>
            </a:p>
          </p:txBody>
        </p:sp>
        <p:sp>
          <p:nvSpPr>
            <p:cNvPr id="8" name="TextBox 8"/>
            <p:cNvSpPr txBox="1"/>
            <p:nvPr/>
          </p:nvSpPr>
          <p:spPr>
            <a:xfrm>
              <a:off x="0" y="0"/>
              <a:ext cx="11095094" cy="10376782"/>
            </a:xfrm>
            <a:prstGeom prst="rect">
              <a:avLst/>
            </a:prstGeom>
          </p:spPr>
          <p:txBody>
            <a:bodyPr lIns="0" tIns="0" rIns="0" bIns="0" rtlCol="0" anchor="t"/>
            <a:lstStyle/>
            <a:p>
              <a:pPr marL="410233" lvl="1" indent="-205116" defTabSz="609630">
                <a:lnSpc>
                  <a:spcPts val="2203"/>
                </a:lnSpc>
                <a:buFont typeface="Arial"/>
                <a:buChar char="•"/>
              </a:pPr>
              <a:r>
                <a:rPr lang="en-US" sz="2267">
                  <a:solidFill>
                    <a:srgbClr val="000000"/>
                  </a:solidFill>
                  <a:latin typeface="Kaftus"/>
                  <a:ea typeface="Kaftus"/>
                  <a:cs typeface="Kaftus"/>
                  <a:sym typeface="Kaftus"/>
                </a:rPr>
                <a:t>A doula provides non-medical support in the hospital, offering emotional, physical, and informational care.</a:t>
              </a:r>
            </a:p>
            <a:p>
              <a:pPr defTabSz="609630">
                <a:lnSpc>
                  <a:spcPts val="2203"/>
                </a:lnSpc>
              </a:pPr>
              <a:endParaRPr lang="en-US" sz="2267">
                <a:solidFill>
                  <a:srgbClr val="000000"/>
                </a:solidFill>
                <a:latin typeface="Kaftus"/>
                <a:ea typeface="Kaftus"/>
                <a:cs typeface="Kaftus"/>
                <a:sym typeface="Kaftus"/>
              </a:endParaRPr>
            </a:p>
            <a:p>
              <a:pPr marL="410233" lvl="1" indent="-205116" defTabSz="609630">
                <a:lnSpc>
                  <a:spcPts val="2203"/>
                </a:lnSpc>
                <a:buFont typeface="Arial"/>
                <a:buChar char="•"/>
              </a:pPr>
              <a:r>
                <a:rPr lang="en-US" sz="2267">
                  <a:solidFill>
                    <a:srgbClr val="000000"/>
                  </a:solidFill>
                  <a:latin typeface="Kaftus"/>
                  <a:ea typeface="Kaftus"/>
                  <a:cs typeface="Kaftus"/>
                  <a:sym typeface="Kaftus"/>
                </a:rPr>
                <a:t>Doulas do not replace medical staff but work alongside doctors, nurses, and other healthcare providers to create a positive and supportive birth experience.</a:t>
              </a:r>
            </a:p>
            <a:p>
              <a:pPr defTabSz="609630">
                <a:lnSpc>
                  <a:spcPts val="2203"/>
                </a:lnSpc>
              </a:pPr>
              <a:endParaRPr lang="en-US" sz="2267">
                <a:solidFill>
                  <a:srgbClr val="000000"/>
                </a:solidFill>
                <a:latin typeface="Kaftus"/>
                <a:ea typeface="Kaftus"/>
                <a:cs typeface="Kaftus"/>
                <a:sym typeface="Kaftus"/>
              </a:endParaRPr>
            </a:p>
            <a:p>
              <a:pPr marL="410233" lvl="1" indent="-205116" defTabSz="609630">
                <a:lnSpc>
                  <a:spcPts val="2203"/>
                </a:lnSpc>
                <a:buFont typeface="Arial"/>
                <a:buChar char="•"/>
              </a:pPr>
              <a:r>
                <a:rPr lang="en-US" sz="2267">
                  <a:solidFill>
                    <a:srgbClr val="000000"/>
                  </a:solidFill>
                  <a:latin typeface="Kaftus"/>
                  <a:ea typeface="Kaftus"/>
                  <a:cs typeface="Kaftus"/>
                  <a:sym typeface="Kaftus"/>
                </a:rPr>
                <a:t>They help the birthing person feel empowered and informed, assisting with decision-making and managing pain.</a:t>
              </a:r>
            </a:p>
            <a:p>
              <a:pPr defTabSz="609630">
                <a:lnSpc>
                  <a:spcPts val="2203"/>
                </a:lnSpc>
              </a:pPr>
              <a:endParaRPr lang="en-US" sz="2267">
                <a:solidFill>
                  <a:srgbClr val="000000"/>
                </a:solidFill>
                <a:latin typeface="Kaftus"/>
                <a:ea typeface="Kaftus"/>
                <a:cs typeface="Kaftus"/>
                <a:sym typeface="Kaftus"/>
              </a:endParaRPr>
            </a:p>
          </p:txBody>
        </p:sp>
      </p:grpSp>
    </p:spTree>
  </p:cSld>
  <p:clrMapOvr>
    <a:masterClrMapping/>
  </p:clrMapOvr>
  <p:transition spd="slow">
    <p:push/>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grpSp>
        <p:nvGrpSpPr>
          <p:cNvPr id="2" name="Group 2"/>
          <p:cNvGrpSpPr/>
          <p:nvPr/>
        </p:nvGrpSpPr>
        <p:grpSpPr>
          <a:xfrm>
            <a:off x="7652560" y="130049"/>
            <a:ext cx="4307277" cy="8097075"/>
            <a:chOff x="0" y="0"/>
            <a:chExt cx="8614555" cy="16194151"/>
          </a:xfrm>
        </p:grpSpPr>
        <p:sp>
          <p:nvSpPr>
            <p:cNvPr id="3" name="Freeform 3"/>
            <p:cNvSpPr/>
            <p:nvPr/>
          </p:nvSpPr>
          <p:spPr>
            <a:xfrm>
              <a:off x="0" y="0"/>
              <a:ext cx="8614556" cy="16194151"/>
            </a:xfrm>
            <a:custGeom>
              <a:avLst/>
              <a:gdLst/>
              <a:ahLst/>
              <a:cxnLst/>
              <a:rect l="l" t="t" r="r" b="b"/>
              <a:pathLst>
                <a:path w="8614556" h="16194151">
                  <a:moveTo>
                    <a:pt x="0" y="0"/>
                  </a:moveTo>
                  <a:lnTo>
                    <a:pt x="8614556" y="0"/>
                  </a:lnTo>
                  <a:lnTo>
                    <a:pt x="8614556" y="16194151"/>
                  </a:lnTo>
                  <a:lnTo>
                    <a:pt x="0" y="16194151"/>
                  </a:lnTo>
                  <a:close/>
                </a:path>
              </a:pathLst>
            </a:custGeom>
            <a:solidFill>
              <a:srgbClr val="000000">
                <a:alpha val="0"/>
              </a:srgbClr>
            </a:solidFill>
          </p:spPr>
          <p:txBody>
            <a:bodyPr/>
            <a:lstStyle/>
            <a:p>
              <a:endParaRPr lang="en-US"/>
            </a:p>
          </p:txBody>
        </p:sp>
        <p:sp>
          <p:nvSpPr>
            <p:cNvPr id="4" name="TextBox 4"/>
            <p:cNvSpPr txBox="1"/>
            <p:nvPr/>
          </p:nvSpPr>
          <p:spPr>
            <a:xfrm>
              <a:off x="0" y="-28575"/>
              <a:ext cx="8614555" cy="16222726"/>
            </a:xfrm>
            <a:prstGeom prst="rect">
              <a:avLst/>
            </a:prstGeom>
          </p:spPr>
          <p:txBody>
            <a:bodyPr lIns="0" tIns="0" rIns="0" bIns="0" rtlCol="0" anchor="t"/>
            <a:lstStyle/>
            <a:p>
              <a:pPr defTabSz="609630">
                <a:lnSpc>
                  <a:spcPts val="2483"/>
                </a:lnSpc>
              </a:pPr>
              <a:r>
                <a:rPr lang="en-US" sz="2299">
                  <a:solidFill>
                    <a:srgbClr val="000000"/>
                  </a:solidFill>
                  <a:latin typeface="Kaftus"/>
                  <a:ea typeface="Kaftus"/>
                  <a:cs typeface="Kaftus"/>
                  <a:sym typeface="Kaftus"/>
                </a:rPr>
                <a:t>Properly Trained Doulas can...</a:t>
              </a:r>
            </a:p>
            <a:p>
              <a:pPr defTabSz="609630">
                <a:lnSpc>
                  <a:spcPts val="2339"/>
                </a:lnSpc>
              </a:pPr>
              <a:endParaRPr lang="en-US" sz="2299">
                <a:solidFill>
                  <a:srgbClr val="000000"/>
                </a:solidFill>
                <a:latin typeface="Kaftus"/>
                <a:ea typeface="Kaftus"/>
                <a:cs typeface="Kaftus"/>
                <a:sym typeface="Kaftus"/>
              </a:endParaRPr>
            </a:p>
            <a:p>
              <a:pPr marL="307457" lvl="1" indent="-153728" defTabSz="609630">
                <a:lnSpc>
                  <a:spcPts val="1836"/>
                </a:lnSpc>
                <a:buFont typeface="Arial"/>
                <a:buChar char="•"/>
              </a:pPr>
              <a:r>
                <a:rPr lang="en-US" sz="1700">
                  <a:solidFill>
                    <a:srgbClr val="000000"/>
                  </a:solidFill>
                  <a:latin typeface="Kaftus"/>
                  <a:ea typeface="Kaftus"/>
                  <a:cs typeface="Kaftus"/>
                  <a:sym typeface="Kaftus"/>
                </a:rPr>
                <a:t>Give staff the ability to check on other patients.</a:t>
              </a:r>
            </a:p>
            <a:p>
              <a:pPr marL="307457" lvl="1" indent="-153728" defTabSz="609630">
                <a:lnSpc>
                  <a:spcPts val="1836"/>
                </a:lnSpc>
                <a:buFont typeface="Arial"/>
                <a:buChar char="•"/>
              </a:pPr>
              <a:r>
                <a:rPr lang="en-US" sz="1700">
                  <a:solidFill>
                    <a:srgbClr val="000000"/>
                  </a:solidFill>
                  <a:latin typeface="Kaftus"/>
                  <a:ea typeface="Kaftus"/>
                  <a:cs typeface="Kaftus"/>
                  <a:sym typeface="Kaftus"/>
                </a:rPr>
                <a:t>Can be the eyes and ears in the room when a nurse is busy.</a:t>
              </a:r>
            </a:p>
            <a:p>
              <a:pPr marL="307457" lvl="1" indent="-153728" defTabSz="609630">
                <a:lnSpc>
                  <a:spcPts val="1836"/>
                </a:lnSpc>
                <a:buFont typeface="Arial"/>
                <a:buChar char="•"/>
              </a:pPr>
              <a:r>
                <a:rPr lang="en-US" sz="1700">
                  <a:solidFill>
                    <a:srgbClr val="000000"/>
                  </a:solidFill>
                  <a:latin typeface="Kaftus"/>
                  <a:ea typeface="Kaftus"/>
                  <a:cs typeface="Kaftus"/>
                  <a:sym typeface="Kaftus"/>
                </a:rPr>
                <a:t>Can share knowledge about positions and techniques that are many times not taught in nursing school.</a:t>
              </a:r>
            </a:p>
            <a:p>
              <a:pPr marL="307457" lvl="1" indent="-153728" defTabSz="609630">
                <a:lnSpc>
                  <a:spcPts val="1836"/>
                </a:lnSpc>
                <a:buFont typeface="Arial"/>
                <a:buChar char="•"/>
              </a:pPr>
              <a:r>
                <a:rPr lang="en-US" sz="1700">
                  <a:solidFill>
                    <a:srgbClr val="000000"/>
                  </a:solidFill>
                  <a:latin typeface="Kaftus"/>
                  <a:ea typeface="Kaftus"/>
                  <a:cs typeface="Kaftus"/>
                  <a:sym typeface="Kaftus"/>
                </a:rPr>
                <a:t>Can help communicate to the client at a level they understand</a:t>
              </a:r>
            </a:p>
            <a:p>
              <a:pPr marL="307457" lvl="1" indent="-153728" defTabSz="609630">
                <a:lnSpc>
                  <a:spcPts val="1836"/>
                </a:lnSpc>
                <a:buFont typeface="Arial"/>
                <a:buChar char="•"/>
              </a:pPr>
              <a:r>
                <a:rPr lang="en-US" sz="1700">
                  <a:solidFill>
                    <a:srgbClr val="000000"/>
                  </a:solidFill>
                  <a:latin typeface="Kaftus"/>
                  <a:ea typeface="Kaftus"/>
                  <a:cs typeface="Kaftus"/>
                  <a:sym typeface="Kaftus"/>
                </a:rPr>
                <a:t>Help keep a client calm during emergencies</a:t>
              </a:r>
            </a:p>
            <a:p>
              <a:pPr marL="307457" lvl="1" indent="-153728" defTabSz="609630">
                <a:lnSpc>
                  <a:spcPts val="1836"/>
                </a:lnSpc>
                <a:buFont typeface="Arial"/>
                <a:buChar char="•"/>
              </a:pPr>
              <a:r>
                <a:rPr lang="en-US" sz="1700">
                  <a:solidFill>
                    <a:srgbClr val="000000"/>
                  </a:solidFill>
                  <a:latin typeface="Kaftus"/>
                  <a:ea typeface="Kaftus"/>
                  <a:cs typeface="Kaftus"/>
                  <a:sym typeface="Kaftus"/>
                </a:rPr>
                <a:t>Respectfully provide alternative solutions to some problems.</a:t>
              </a:r>
            </a:p>
            <a:p>
              <a:pPr defTabSz="609630">
                <a:lnSpc>
                  <a:spcPts val="1836"/>
                </a:lnSpc>
              </a:pPr>
              <a:endParaRPr lang="en-US" sz="1700">
                <a:solidFill>
                  <a:srgbClr val="000000"/>
                </a:solidFill>
                <a:latin typeface="Kaftus"/>
                <a:ea typeface="Kaftus"/>
                <a:cs typeface="Kaftus"/>
                <a:sym typeface="Kaftus"/>
              </a:endParaRPr>
            </a:p>
            <a:p>
              <a:pPr defTabSz="609630">
                <a:lnSpc>
                  <a:spcPts val="1836"/>
                </a:lnSpc>
              </a:pPr>
              <a:r>
                <a:rPr lang="en-US" sz="1700">
                  <a:solidFill>
                    <a:srgbClr val="000000"/>
                  </a:solidFill>
                  <a:latin typeface="Kaftus"/>
                  <a:ea typeface="Kaftus"/>
                  <a:cs typeface="Kaftus"/>
                  <a:sym typeface="Kaftus"/>
                </a:rPr>
                <a:t>We are not clinical, and our training is different but, in many cases, especially with a client that wants to achieve a natural or low intervention birth we have a bevy of information to share.</a:t>
              </a:r>
            </a:p>
            <a:p>
              <a:pPr defTabSz="609630">
                <a:lnSpc>
                  <a:spcPts val="1836"/>
                </a:lnSpc>
              </a:pPr>
              <a:r>
                <a:rPr lang="en-US" sz="1700">
                  <a:solidFill>
                    <a:srgbClr val="000000"/>
                  </a:solidFill>
                  <a:latin typeface="Kaftus"/>
                  <a:ea typeface="Kaftus"/>
                  <a:cs typeface="Kaftus"/>
                  <a:sym typeface="Kaftus"/>
                </a:rPr>
                <a:t> </a:t>
              </a:r>
            </a:p>
          </p:txBody>
        </p:sp>
      </p:grpSp>
      <p:sp>
        <p:nvSpPr>
          <p:cNvPr id="5" name="Freeform 5"/>
          <p:cNvSpPr/>
          <p:nvPr/>
        </p:nvSpPr>
        <p:spPr>
          <a:xfrm>
            <a:off x="109494" y="365146"/>
            <a:ext cx="7305762" cy="6127708"/>
          </a:xfrm>
          <a:custGeom>
            <a:avLst/>
            <a:gdLst/>
            <a:ahLst/>
            <a:cxnLst/>
            <a:rect l="l" t="t" r="r" b="b"/>
            <a:pathLst>
              <a:path w="10958643" h="9191562">
                <a:moveTo>
                  <a:pt x="0" y="0"/>
                </a:moveTo>
                <a:lnTo>
                  <a:pt x="10958643" y="0"/>
                </a:lnTo>
                <a:lnTo>
                  <a:pt x="10958643" y="9191562"/>
                </a:lnTo>
                <a:lnTo>
                  <a:pt x="0" y="9191562"/>
                </a:lnTo>
                <a:lnTo>
                  <a:pt x="0" y="0"/>
                </a:lnTo>
                <a:close/>
              </a:path>
            </a:pathLst>
          </a:custGeom>
          <a:blipFill>
            <a:blip r:embed="rId3"/>
            <a:stretch>
              <a:fillRect/>
            </a:stretch>
          </a:blipFill>
        </p:spPr>
        <p:txBody>
          <a:bodyPr/>
          <a:lstStyle/>
          <a:p>
            <a:endParaRPr lang="en-US"/>
          </a:p>
        </p:txBody>
      </p:sp>
    </p:spTree>
  </p:cSld>
  <p:clrMapOvr>
    <a:masterClrMapping/>
  </p:clrMapOvr>
  <p:transition spd="slow">
    <p:push/>
  </p:transition>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0FFFB"/>
        </a:solidFill>
        <a:effectLst/>
      </p:bgPr>
    </p:bg>
    <p:spTree>
      <p:nvGrpSpPr>
        <p:cNvPr id="1" name=""/>
        <p:cNvGrpSpPr/>
        <p:nvPr/>
      </p:nvGrpSpPr>
      <p:grpSpPr>
        <a:xfrm>
          <a:off x="0" y="0"/>
          <a:ext cx="0" cy="0"/>
          <a:chOff x="0" y="0"/>
          <a:chExt cx="0" cy="0"/>
        </a:xfrm>
      </p:grpSpPr>
      <p:sp>
        <p:nvSpPr>
          <p:cNvPr id="2" name="Freeform 2"/>
          <p:cNvSpPr/>
          <p:nvPr/>
        </p:nvSpPr>
        <p:spPr>
          <a:xfrm>
            <a:off x="237101" y="-34093"/>
            <a:ext cx="11717799" cy="6892093"/>
          </a:xfrm>
          <a:custGeom>
            <a:avLst/>
            <a:gdLst/>
            <a:ahLst/>
            <a:cxnLst/>
            <a:rect l="l" t="t" r="r" b="b"/>
            <a:pathLst>
              <a:path w="17576699" h="10338139">
                <a:moveTo>
                  <a:pt x="0" y="0"/>
                </a:moveTo>
                <a:lnTo>
                  <a:pt x="17576700" y="0"/>
                </a:lnTo>
                <a:lnTo>
                  <a:pt x="17576700" y="10338139"/>
                </a:lnTo>
                <a:lnTo>
                  <a:pt x="0" y="10338139"/>
                </a:lnTo>
                <a:lnTo>
                  <a:pt x="0" y="0"/>
                </a:lnTo>
                <a:close/>
              </a:path>
            </a:pathLst>
          </a:custGeom>
          <a:blipFill>
            <a:blip r:embed="rId2" cstate="screen">
              <a:alphaModFix amt="37000"/>
              <a:extLst>
                <a:ext uri="{28A0092B-C50C-407E-A947-70E740481C1C}">
                  <a14:useLocalDpi xmlns:a14="http://schemas.microsoft.com/office/drawing/2010/main"/>
                </a:ext>
              </a:extLst>
            </a:blip>
            <a:stretch>
              <a:fillRect/>
            </a:stretch>
          </a:blipFill>
        </p:spPr>
        <p:txBody>
          <a:bodyPr/>
          <a:lstStyle/>
          <a:p>
            <a:endParaRPr lang="en-US"/>
          </a:p>
        </p:txBody>
      </p:sp>
      <p:grpSp>
        <p:nvGrpSpPr>
          <p:cNvPr id="3" name="Group 3"/>
          <p:cNvGrpSpPr/>
          <p:nvPr/>
        </p:nvGrpSpPr>
        <p:grpSpPr>
          <a:xfrm>
            <a:off x="990600" y="1"/>
            <a:ext cx="10515600" cy="1380363"/>
            <a:chOff x="0" y="0"/>
            <a:chExt cx="21031200" cy="2760727"/>
          </a:xfrm>
        </p:grpSpPr>
        <p:sp>
          <p:nvSpPr>
            <p:cNvPr id="4" name="Freeform 4"/>
            <p:cNvSpPr/>
            <p:nvPr/>
          </p:nvSpPr>
          <p:spPr>
            <a:xfrm>
              <a:off x="0" y="0"/>
              <a:ext cx="21031200" cy="2760726"/>
            </a:xfrm>
            <a:custGeom>
              <a:avLst/>
              <a:gdLst/>
              <a:ahLst/>
              <a:cxnLst/>
              <a:rect l="l" t="t" r="r" b="b"/>
              <a:pathLst>
                <a:path w="21031200" h="2760726">
                  <a:moveTo>
                    <a:pt x="0" y="0"/>
                  </a:moveTo>
                  <a:lnTo>
                    <a:pt x="21031200" y="0"/>
                  </a:lnTo>
                  <a:lnTo>
                    <a:pt x="21031200" y="2760726"/>
                  </a:lnTo>
                  <a:lnTo>
                    <a:pt x="0" y="2760726"/>
                  </a:lnTo>
                  <a:close/>
                </a:path>
              </a:pathLst>
            </a:custGeom>
            <a:solidFill>
              <a:srgbClr val="000000">
                <a:alpha val="0"/>
              </a:srgbClr>
            </a:solidFill>
          </p:spPr>
          <p:txBody>
            <a:bodyPr/>
            <a:lstStyle/>
            <a:p>
              <a:endParaRPr lang="en-US"/>
            </a:p>
          </p:txBody>
        </p:sp>
        <p:sp>
          <p:nvSpPr>
            <p:cNvPr id="5" name="TextBox 5"/>
            <p:cNvSpPr txBox="1"/>
            <p:nvPr/>
          </p:nvSpPr>
          <p:spPr>
            <a:xfrm>
              <a:off x="0" y="-47625"/>
              <a:ext cx="21031200" cy="2808352"/>
            </a:xfrm>
            <a:prstGeom prst="rect">
              <a:avLst/>
            </a:prstGeom>
          </p:spPr>
          <p:txBody>
            <a:bodyPr lIns="0" tIns="0" rIns="0" bIns="0" rtlCol="0" anchor="ctr"/>
            <a:lstStyle/>
            <a:p>
              <a:pPr algn="ctr" defTabSz="609630">
                <a:lnSpc>
                  <a:spcPts val="4536"/>
                </a:lnSpc>
              </a:pPr>
              <a:r>
                <a:rPr lang="en-US" sz="4200">
                  <a:solidFill>
                    <a:srgbClr val="000000"/>
                  </a:solidFill>
                  <a:latin typeface="Kaftus"/>
                  <a:ea typeface="Kaftus"/>
                  <a:cs typeface="Kaftus"/>
                  <a:sym typeface="Kaftus"/>
                </a:rPr>
                <a:t>Patient Advocacy, Empowerment, and Informed Consent</a:t>
              </a:r>
            </a:p>
          </p:txBody>
        </p:sp>
      </p:grpSp>
      <p:grpSp>
        <p:nvGrpSpPr>
          <p:cNvPr id="6" name="Group 6"/>
          <p:cNvGrpSpPr/>
          <p:nvPr/>
        </p:nvGrpSpPr>
        <p:grpSpPr>
          <a:xfrm>
            <a:off x="343466" y="1380364"/>
            <a:ext cx="11505069" cy="5499989"/>
            <a:chOff x="0" y="0"/>
            <a:chExt cx="23010137" cy="10999979"/>
          </a:xfrm>
        </p:grpSpPr>
        <p:sp>
          <p:nvSpPr>
            <p:cNvPr id="7" name="Freeform 7"/>
            <p:cNvSpPr/>
            <p:nvPr/>
          </p:nvSpPr>
          <p:spPr>
            <a:xfrm>
              <a:off x="0" y="0"/>
              <a:ext cx="23010137" cy="10999978"/>
            </a:xfrm>
            <a:custGeom>
              <a:avLst/>
              <a:gdLst/>
              <a:ahLst/>
              <a:cxnLst/>
              <a:rect l="l" t="t" r="r" b="b"/>
              <a:pathLst>
                <a:path w="23010137" h="10999978">
                  <a:moveTo>
                    <a:pt x="0" y="0"/>
                  </a:moveTo>
                  <a:lnTo>
                    <a:pt x="23010137" y="0"/>
                  </a:lnTo>
                  <a:lnTo>
                    <a:pt x="23010137" y="10999978"/>
                  </a:lnTo>
                  <a:lnTo>
                    <a:pt x="0" y="10999978"/>
                  </a:lnTo>
                  <a:close/>
                </a:path>
              </a:pathLst>
            </a:custGeom>
            <a:solidFill>
              <a:srgbClr val="000000">
                <a:alpha val="0"/>
              </a:srgbClr>
            </a:solidFill>
          </p:spPr>
          <p:txBody>
            <a:bodyPr/>
            <a:lstStyle/>
            <a:p>
              <a:endParaRPr lang="en-US"/>
            </a:p>
          </p:txBody>
        </p:sp>
        <p:sp>
          <p:nvSpPr>
            <p:cNvPr id="8" name="TextBox 8"/>
            <p:cNvSpPr txBox="1"/>
            <p:nvPr/>
          </p:nvSpPr>
          <p:spPr>
            <a:xfrm>
              <a:off x="0" y="-38100"/>
              <a:ext cx="23010137" cy="11038079"/>
            </a:xfrm>
            <a:prstGeom prst="rect">
              <a:avLst/>
            </a:prstGeom>
          </p:spPr>
          <p:txBody>
            <a:bodyPr lIns="0" tIns="0" rIns="0" bIns="0" rtlCol="0" anchor="t"/>
            <a:lstStyle/>
            <a:p>
              <a:pPr marL="506755" lvl="1" indent="-253378" defTabSz="609630">
                <a:lnSpc>
                  <a:spcPts val="3024"/>
                </a:lnSpc>
                <a:buFont typeface="Arial"/>
                <a:buChar char="•"/>
              </a:pPr>
              <a:r>
                <a:rPr lang="en-US" sz="2800">
                  <a:solidFill>
                    <a:srgbClr val="000000"/>
                  </a:solidFill>
                  <a:latin typeface="Kaftus"/>
                  <a:ea typeface="Kaftus"/>
                  <a:cs typeface="Kaftus"/>
                  <a:sym typeface="Kaftus"/>
                </a:rPr>
                <a:t>Patient-Centered Care</a:t>
              </a:r>
            </a:p>
            <a:p>
              <a:pPr marL="891280" lvl="2" indent="-297094" defTabSz="609630">
                <a:lnSpc>
                  <a:spcPts val="2592"/>
                </a:lnSpc>
                <a:buFont typeface="Arial"/>
                <a:buChar char="⚬"/>
              </a:pPr>
              <a:r>
                <a:rPr lang="en-US" sz="2400">
                  <a:solidFill>
                    <a:srgbClr val="000000"/>
                  </a:solidFill>
                  <a:latin typeface="Kaftus"/>
                  <a:ea typeface="Kaftus"/>
                  <a:cs typeface="Kaftus"/>
                  <a:sym typeface="Kaftus"/>
                </a:rPr>
                <a:t>The doula's role as an advocate to ensuring that the patients voice is heard, respected while promoting shared decision making</a:t>
              </a:r>
            </a:p>
            <a:p>
              <a:pPr defTabSz="609630">
                <a:lnSpc>
                  <a:spcPts val="2592"/>
                </a:lnSpc>
              </a:pPr>
              <a:endParaRPr lang="en-US" sz="2400">
                <a:solidFill>
                  <a:srgbClr val="000000"/>
                </a:solidFill>
                <a:latin typeface="Kaftus"/>
                <a:ea typeface="Kaftus"/>
                <a:cs typeface="Kaftus"/>
                <a:sym typeface="Kaftus"/>
              </a:endParaRPr>
            </a:p>
            <a:p>
              <a:pPr marL="506755" lvl="1" indent="-253378" defTabSz="609630">
                <a:lnSpc>
                  <a:spcPts val="3024"/>
                </a:lnSpc>
                <a:buFont typeface="Arial"/>
                <a:buChar char="•"/>
              </a:pPr>
              <a:r>
                <a:rPr lang="en-US" sz="2800">
                  <a:solidFill>
                    <a:srgbClr val="000000"/>
                  </a:solidFill>
                  <a:latin typeface="Kaftus"/>
                  <a:ea typeface="Kaftus"/>
                  <a:cs typeface="Kaftus"/>
                  <a:sym typeface="Kaftus"/>
                </a:rPr>
                <a:t>Educating the Patient Before Birth</a:t>
              </a:r>
            </a:p>
            <a:p>
              <a:pPr marL="1036376" lvl="2" indent="-345459" defTabSz="609630">
                <a:lnSpc>
                  <a:spcPts val="2592"/>
                </a:lnSpc>
                <a:buFont typeface="Arial"/>
                <a:buChar char="⚬"/>
              </a:pPr>
              <a:r>
                <a:rPr lang="en-US" sz="2400">
                  <a:solidFill>
                    <a:srgbClr val="000000"/>
                  </a:solidFill>
                  <a:latin typeface="Kaftus"/>
                  <a:ea typeface="Kaftus"/>
                  <a:cs typeface="Kaftus"/>
                  <a:sym typeface="Kaftus"/>
                </a:rPr>
                <a:t>Doula’s educate on many scenarios of birth. We fully inform them on pros, cons, and give current statiscal information to our clients so the feel empowered about making decisions.</a:t>
              </a:r>
            </a:p>
            <a:p>
              <a:pPr defTabSz="609630">
                <a:lnSpc>
                  <a:spcPts val="2592"/>
                </a:lnSpc>
              </a:pPr>
              <a:endParaRPr lang="en-US" sz="2400">
                <a:solidFill>
                  <a:srgbClr val="000000"/>
                </a:solidFill>
                <a:latin typeface="Kaftus"/>
                <a:ea typeface="Kaftus"/>
                <a:cs typeface="Kaftus"/>
                <a:sym typeface="Kaftus"/>
              </a:endParaRPr>
            </a:p>
            <a:p>
              <a:pPr marL="604550" lvl="1" indent="-302275" defTabSz="609630">
                <a:lnSpc>
                  <a:spcPts val="3024"/>
                </a:lnSpc>
                <a:buFont typeface="Arial"/>
                <a:buChar char="•"/>
              </a:pPr>
              <a:r>
                <a:rPr lang="en-US" sz="2800">
                  <a:solidFill>
                    <a:srgbClr val="000000"/>
                  </a:solidFill>
                  <a:latin typeface="Kaftus"/>
                  <a:ea typeface="Kaftus"/>
                  <a:cs typeface="Kaftus"/>
                  <a:sym typeface="Kaftus"/>
                </a:rPr>
                <a:t>Trusting the Patient</a:t>
              </a:r>
            </a:p>
            <a:p>
              <a:pPr marL="1036376" lvl="2" indent="-345459" defTabSz="609630">
                <a:lnSpc>
                  <a:spcPts val="2592"/>
                </a:lnSpc>
                <a:buFont typeface="Arial"/>
                <a:buChar char="⚬"/>
              </a:pPr>
              <a:r>
                <a:rPr lang="en-US" sz="2400">
                  <a:solidFill>
                    <a:srgbClr val="000000"/>
                  </a:solidFill>
                  <a:latin typeface="Kaftus"/>
                  <a:ea typeface="Kaftus"/>
                  <a:cs typeface="Kaftus"/>
                  <a:sym typeface="Kaftus"/>
                </a:rPr>
                <a:t>Doulas believe that in most cases when families are given the full scope of their options, they make the best decisions for them, feel safer, and have better birth experiences.</a:t>
              </a:r>
            </a:p>
          </p:txBody>
        </p:sp>
      </p:grpSp>
    </p:spTree>
  </p:cSld>
  <p:clrMapOvr>
    <a:masterClrMapping/>
  </p:clrMapOvr>
  <p:transition spd="slow">
    <p:push/>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757936" y="0"/>
            <a:ext cx="10676128" cy="8782050"/>
          </a:xfrm>
          <a:custGeom>
            <a:avLst/>
            <a:gdLst/>
            <a:ahLst/>
            <a:cxnLst/>
            <a:rect l="l" t="t" r="r" b="b"/>
            <a:pathLst>
              <a:path w="16014192" h="13173075">
                <a:moveTo>
                  <a:pt x="0" y="0"/>
                </a:moveTo>
                <a:lnTo>
                  <a:pt x="16014192" y="0"/>
                </a:lnTo>
                <a:lnTo>
                  <a:pt x="16014192" y="13173075"/>
                </a:lnTo>
                <a:lnTo>
                  <a:pt x="0" y="13173075"/>
                </a:lnTo>
                <a:lnTo>
                  <a:pt x="0" y="0"/>
                </a:lnTo>
                <a:close/>
              </a:path>
            </a:pathLst>
          </a:custGeom>
          <a:blipFill>
            <a:blip r:embed="rId3" cstate="screen">
              <a:alphaModFix amt="75000"/>
              <a:extLst>
                <a:ext uri="{28A0092B-C50C-407E-A947-70E740481C1C}">
                  <a14:useLocalDpi xmlns:a14="http://schemas.microsoft.com/office/drawing/2010/main"/>
                </a:ext>
              </a:extLst>
            </a:blip>
            <a:stretch>
              <a:fillRect/>
            </a:stretch>
          </a:blipFill>
        </p:spPr>
        <p:txBody>
          <a:bodyPr/>
          <a:lstStyle/>
          <a:p>
            <a:endParaRPr lang="en-US"/>
          </a:p>
        </p:txBody>
      </p:sp>
      <p:sp>
        <p:nvSpPr>
          <p:cNvPr id="3" name="TextBox 3"/>
          <p:cNvSpPr txBox="1"/>
          <p:nvPr/>
        </p:nvSpPr>
        <p:spPr>
          <a:xfrm>
            <a:off x="982584" y="1392555"/>
            <a:ext cx="10226834" cy="3347070"/>
          </a:xfrm>
          <a:prstGeom prst="rect">
            <a:avLst/>
          </a:prstGeom>
        </p:spPr>
        <p:txBody>
          <a:bodyPr lIns="0" tIns="0" rIns="0" bIns="0" rtlCol="0" anchor="t">
            <a:spAutoFit/>
          </a:bodyPr>
          <a:lstStyle/>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We want to be a team while we are here.</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We are happy to help.</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Many of us have extensive training and are health professionals in other capacities.</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We may ask questions, but is usually for the benefit of our client.</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Our client declining a procedure does not mean we are against it or you.</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Our client’s long term physical and mental health are our priority.</a:t>
            </a:r>
          </a:p>
          <a:p>
            <a:pPr marL="575769" lvl="1" indent="-287884" algn="ctr" defTabSz="609630">
              <a:lnSpc>
                <a:spcPts val="2880"/>
              </a:lnSpc>
              <a:buFont typeface="Arial"/>
              <a:buChar char="•"/>
            </a:pPr>
            <a:r>
              <a:rPr lang="en-US" sz="2667">
                <a:solidFill>
                  <a:srgbClr val="FFFFFF"/>
                </a:solidFill>
                <a:latin typeface="Kaftus"/>
                <a:ea typeface="Kaftus"/>
                <a:cs typeface="Kaftus"/>
                <a:sym typeface="Kaftus"/>
              </a:rPr>
              <a:t>We want to remind you of the joy in birth.</a:t>
            </a:r>
          </a:p>
        </p:txBody>
      </p:sp>
      <p:sp>
        <p:nvSpPr>
          <p:cNvPr id="4" name="TextBox 4"/>
          <p:cNvSpPr txBox="1"/>
          <p:nvPr/>
        </p:nvSpPr>
        <p:spPr>
          <a:xfrm>
            <a:off x="1965166" y="46990"/>
            <a:ext cx="8261668" cy="551433"/>
          </a:xfrm>
          <a:prstGeom prst="rect">
            <a:avLst/>
          </a:prstGeom>
        </p:spPr>
        <p:txBody>
          <a:bodyPr lIns="0" tIns="0" rIns="0" bIns="0" rtlCol="0" anchor="t">
            <a:spAutoFit/>
          </a:bodyPr>
          <a:lstStyle/>
          <a:p>
            <a:pPr algn="ctr" defTabSz="609630">
              <a:lnSpc>
                <a:spcPts val="4320"/>
              </a:lnSpc>
              <a:spcBef>
                <a:spcPct val="0"/>
              </a:spcBef>
            </a:pPr>
            <a:r>
              <a:rPr lang="en-US" sz="4000">
                <a:solidFill>
                  <a:srgbClr val="000000"/>
                </a:solidFill>
                <a:latin typeface="Kaftus"/>
                <a:ea typeface="Kaftus"/>
                <a:cs typeface="Kaftus"/>
                <a:sym typeface="Kaftus"/>
              </a:rPr>
              <a:t>Team Work &amp; Collaboration</a:t>
            </a:r>
          </a:p>
        </p:txBody>
      </p:sp>
    </p:spTree>
  </p:cSld>
  <p:clrMapOvr>
    <a:masterClrMapping/>
  </p:clrMapOvr>
  <p:transition spd="slow">
    <p:push/>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rcRect t="164" b="164"/>
          <a:stretch>
            <a:fillRect/>
          </a:stretch>
        </p:blipFill>
        <p:spPr>
          <a:xfrm>
            <a:off x="0" y="0"/>
            <a:ext cx="12192000" cy="6858000"/>
          </a:xfrm>
          <a:prstGeom prst="rect">
            <a:avLst/>
          </a:prstGeom>
        </p:spPr>
      </p:pic>
      <p:grpSp>
        <p:nvGrpSpPr>
          <p:cNvPr id="3" name="Group 3"/>
          <p:cNvGrpSpPr/>
          <p:nvPr/>
        </p:nvGrpSpPr>
        <p:grpSpPr>
          <a:xfrm>
            <a:off x="111557" y="0"/>
            <a:ext cx="4059047" cy="6687167"/>
            <a:chOff x="0" y="0"/>
            <a:chExt cx="1603574" cy="2641844"/>
          </a:xfrm>
        </p:grpSpPr>
        <p:sp>
          <p:nvSpPr>
            <p:cNvPr id="4" name="Freeform 4"/>
            <p:cNvSpPr/>
            <p:nvPr/>
          </p:nvSpPr>
          <p:spPr>
            <a:xfrm>
              <a:off x="0" y="0"/>
              <a:ext cx="1603574" cy="2641844"/>
            </a:xfrm>
            <a:custGeom>
              <a:avLst/>
              <a:gdLst/>
              <a:ahLst/>
              <a:cxnLst/>
              <a:rect l="l" t="t" r="r" b="b"/>
              <a:pathLst>
                <a:path w="1603574" h="2641844">
                  <a:moveTo>
                    <a:pt x="64849" y="0"/>
                  </a:moveTo>
                  <a:lnTo>
                    <a:pt x="1538725" y="0"/>
                  </a:lnTo>
                  <a:cubicBezTo>
                    <a:pt x="1555924" y="0"/>
                    <a:pt x="1572419" y="6832"/>
                    <a:pt x="1584580" y="18994"/>
                  </a:cubicBezTo>
                  <a:cubicBezTo>
                    <a:pt x="1596742" y="31155"/>
                    <a:pt x="1603574" y="47650"/>
                    <a:pt x="1603574" y="64849"/>
                  </a:cubicBezTo>
                  <a:lnTo>
                    <a:pt x="1603574" y="2576995"/>
                  </a:lnTo>
                  <a:cubicBezTo>
                    <a:pt x="1603574" y="2612810"/>
                    <a:pt x="1574540" y="2641844"/>
                    <a:pt x="1538725" y="2641844"/>
                  </a:cubicBezTo>
                  <a:lnTo>
                    <a:pt x="64849" y="2641844"/>
                  </a:lnTo>
                  <a:cubicBezTo>
                    <a:pt x="29034" y="2641844"/>
                    <a:pt x="0" y="2612810"/>
                    <a:pt x="0" y="2576995"/>
                  </a:cubicBezTo>
                  <a:lnTo>
                    <a:pt x="0" y="64849"/>
                  </a:lnTo>
                  <a:cubicBezTo>
                    <a:pt x="0" y="47650"/>
                    <a:pt x="6832" y="31155"/>
                    <a:pt x="18994" y="18994"/>
                  </a:cubicBezTo>
                  <a:cubicBezTo>
                    <a:pt x="31155" y="6832"/>
                    <a:pt x="47650" y="0"/>
                    <a:pt x="64849" y="0"/>
                  </a:cubicBezTo>
                  <a:close/>
                </a:path>
              </a:pathLst>
            </a:custGeom>
            <a:solidFill>
              <a:srgbClr val="FF056F"/>
            </a:solidFill>
          </p:spPr>
          <p:txBody>
            <a:bodyPr/>
            <a:lstStyle/>
            <a:p>
              <a:endParaRPr lang="en-US"/>
            </a:p>
          </p:txBody>
        </p:sp>
        <p:sp>
          <p:nvSpPr>
            <p:cNvPr id="5" name="TextBox 5"/>
            <p:cNvSpPr txBox="1"/>
            <p:nvPr/>
          </p:nvSpPr>
          <p:spPr>
            <a:xfrm>
              <a:off x="0" y="-38100"/>
              <a:ext cx="1603574" cy="2679944"/>
            </a:xfrm>
            <a:prstGeom prst="rect">
              <a:avLst/>
            </a:prstGeom>
          </p:spPr>
          <p:txBody>
            <a:bodyPr lIns="33867" tIns="33867" rIns="33867" bIns="33867" rtlCol="0" anchor="ctr"/>
            <a:lstStyle/>
            <a:p>
              <a:pPr algn="ctr" defTabSz="609630">
                <a:lnSpc>
                  <a:spcPts val="1773"/>
                </a:lnSpc>
                <a:spcBef>
                  <a:spcPct val="0"/>
                </a:spcBef>
              </a:pPr>
              <a:endParaRPr sz="1200">
                <a:solidFill>
                  <a:prstClr val="black"/>
                </a:solidFill>
                <a:latin typeface="Calibri"/>
              </a:endParaRPr>
            </a:p>
          </p:txBody>
        </p:sp>
      </p:grpSp>
      <p:sp>
        <p:nvSpPr>
          <p:cNvPr id="6" name="TextBox 6"/>
          <p:cNvSpPr txBox="1"/>
          <p:nvPr/>
        </p:nvSpPr>
        <p:spPr>
          <a:xfrm>
            <a:off x="-164097" y="154828"/>
            <a:ext cx="4334701" cy="615553"/>
          </a:xfrm>
          <a:prstGeom prst="rect">
            <a:avLst/>
          </a:prstGeom>
        </p:spPr>
        <p:txBody>
          <a:bodyPr lIns="0" tIns="0" rIns="0" bIns="0" rtlCol="0" anchor="t">
            <a:spAutoFit/>
          </a:bodyPr>
          <a:lstStyle/>
          <a:p>
            <a:pPr algn="ctr" defTabSz="609630">
              <a:lnSpc>
                <a:spcPts val="4752"/>
              </a:lnSpc>
              <a:spcBef>
                <a:spcPct val="0"/>
              </a:spcBef>
            </a:pPr>
            <a:r>
              <a:rPr lang="en-US" sz="4400">
                <a:solidFill>
                  <a:srgbClr val="FFFFFF"/>
                </a:solidFill>
                <a:latin typeface="Kaftus"/>
                <a:ea typeface="Kaftus"/>
                <a:cs typeface="Kaftus"/>
                <a:sym typeface="Kaftus"/>
              </a:rPr>
              <a:t>Doula’s  Etiquette</a:t>
            </a:r>
          </a:p>
        </p:txBody>
      </p:sp>
      <p:sp>
        <p:nvSpPr>
          <p:cNvPr id="7" name="TextBox 7"/>
          <p:cNvSpPr txBox="1"/>
          <p:nvPr/>
        </p:nvSpPr>
        <p:spPr>
          <a:xfrm>
            <a:off x="111557" y="2014220"/>
            <a:ext cx="4093553" cy="3884974"/>
          </a:xfrm>
          <a:prstGeom prst="rect">
            <a:avLst/>
          </a:prstGeom>
        </p:spPr>
        <p:txBody>
          <a:bodyPr lIns="0" tIns="0" rIns="0" bIns="0" rtlCol="0" anchor="t">
            <a:spAutoFit/>
          </a:bodyPr>
          <a:lstStyle/>
          <a:p>
            <a:pPr marL="388653" lvl="1" indent="-194327" algn="ctr" defTabSz="609630">
              <a:lnSpc>
                <a:spcPts val="1944"/>
              </a:lnSpc>
              <a:buFont typeface="Arial"/>
              <a:buChar char="•"/>
            </a:pPr>
            <a:r>
              <a:rPr lang="en-US">
                <a:solidFill>
                  <a:srgbClr val="FFFFFF"/>
                </a:solidFill>
                <a:latin typeface="Kaftus"/>
                <a:ea typeface="Kaftus"/>
                <a:cs typeface="Kaftus"/>
                <a:sym typeface="Kaftus"/>
              </a:rPr>
              <a:t>Maintain clear professional boundaries—physical, emotional, and relational.</a:t>
            </a:r>
          </a:p>
          <a:p>
            <a:pPr marL="388653" lvl="1" indent="-194327" algn="ctr" defTabSz="609630">
              <a:lnSpc>
                <a:spcPts val="1944"/>
              </a:lnSpc>
              <a:buFont typeface="Arial"/>
              <a:buChar char="•"/>
            </a:pPr>
            <a:r>
              <a:rPr lang="en-US">
                <a:solidFill>
                  <a:srgbClr val="FFFFFF"/>
                </a:solidFill>
                <a:latin typeface="Kaftus"/>
                <a:ea typeface="Kaftus"/>
                <a:cs typeface="Kaftus"/>
                <a:sym typeface="Kaftus"/>
              </a:rPr>
              <a:t>Dress in a way that is</a:t>
            </a:r>
          </a:p>
          <a:p>
            <a:pPr marL="388653" lvl="1" indent="-194327" algn="ctr" defTabSz="609630">
              <a:lnSpc>
                <a:spcPts val="1944"/>
              </a:lnSpc>
              <a:buFont typeface="Arial"/>
              <a:buChar char="•"/>
            </a:pPr>
            <a:r>
              <a:rPr lang="en-US">
                <a:solidFill>
                  <a:srgbClr val="FFFFFF"/>
                </a:solidFill>
                <a:latin typeface="Kaftus"/>
                <a:ea typeface="Kaftus"/>
                <a:cs typeface="Kaftus"/>
                <a:sym typeface="Kaftus"/>
              </a:rPr>
              <a:t> professional, comfortable, and practical for the birthing environment.</a:t>
            </a:r>
          </a:p>
          <a:p>
            <a:pPr marL="388653" lvl="1" indent="-194327" algn="ctr" defTabSz="609630">
              <a:lnSpc>
                <a:spcPts val="1944"/>
              </a:lnSpc>
              <a:buFont typeface="Arial"/>
              <a:buChar char="•"/>
            </a:pPr>
            <a:r>
              <a:rPr lang="en-US">
                <a:solidFill>
                  <a:srgbClr val="FFFFFF"/>
                </a:solidFill>
                <a:latin typeface="Kaftus"/>
                <a:ea typeface="Kaftus"/>
                <a:cs typeface="Kaftus"/>
                <a:sym typeface="Kaftus"/>
              </a:rPr>
              <a:t>Identification- badge</a:t>
            </a:r>
          </a:p>
          <a:p>
            <a:pPr marL="388653" lvl="1" indent="-194327" algn="ctr" defTabSz="609630">
              <a:lnSpc>
                <a:spcPts val="1944"/>
              </a:lnSpc>
              <a:buFont typeface="Arial"/>
              <a:buChar char="•"/>
            </a:pPr>
            <a:r>
              <a:rPr lang="en-US">
                <a:solidFill>
                  <a:srgbClr val="FFFFFF"/>
                </a:solidFill>
                <a:latin typeface="Kaftus"/>
                <a:ea typeface="Kaftus"/>
                <a:cs typeface="Kaftus"/>
                <a:sym typeface="Kaftus"/>
              </a:rPr>
              <a:t>Visiting hours- </a:t>
            </a:r>
          </a:p>
          <a:p>
            <a:pPr marL="388653" lvl="1" indent="-194327" algn="ctr" defTabSz="609630">
              <a:lnSpc>
                <a:spcPts val="1944"/>
              </a:lnSpc>
              <a:buFont typeface="Arial"/>
              <a:buChar char="•"/>
            </a:pPr>
            <a:r>
              <a:rPr lang="en-US">
                <a:solidFill>
                  <a:srgbClr val="FFFFFF"/>
                </a:solidFill>
                <a:latin typeface="Kaftus"/>
                <a:ea typeface="Kaftus"/>
                <a:cs typeface="Kaftus"/>
                <a:sym typeface="Kaftus"/>
              </a:rPr>
              <a:t>labor unlimited hours (doula a 2nd support person)</a:t>
            </a:r>
          </a:p>
          <a:p>
            <a:pPr marL="374260" lvl="1" indent="-187130" algn="ctr" defTabSz="609630">
              <a:lnSpc>
                <a:spcPts val="1872"/>
              </a:lnSpc>
              <a:spcBef>
                <a:spcPct val="0"/>
              </a:spcBef>
              <a:buFont typeface="Arial"/>
              <a:buChar char="•"/>
            </a:pPr>
            <a:r>
              <a:rPr lang="en-US" sz="1733">
                <a:solidFill>
                  <a:srgbClr val="FFFFFF"/>
                </a:solidFill>
                <a:latin typeface="Kaftus"/>
                <a:ea typeface="Kaftus"/>
                <a:cs typeface="Kaftus"/>
                <a:sym typeface="Kaftus"/>
              </a:rPr>
              <a:t>Postpartum 8am-8pm, patient</a:t>
            </a:r>
          </a:p>
          <a:p>
            <a:pPr algn="ctr" defTabSz="609630">
              <a:lnSpc>
                <a:spcPts val="2376"/>
              </a:lnSpc>
              <a:spcBef>
                <a:spcPct val="0"/>
              </a:spcBef>
            </a:pPr>
            <a:endParaRPr lang="en-US" sz="1733">
              <a:solidFill>
                <a:srgbClr val="FFFFFF"/>
              </a:solidFill>
              <a:latin typeface="Kaftus"/>
              <a:ea typeface="Kaftus"/>
              <a:cs typeface="Kaftus"/>
              <a:sym typeface="Kaftus"/>
            </a:endParaRPr>
          </a:p>
          <a:p>
            <a:pPr algn="ctr" defTabSz="609630">
              <a:lnSpc>
                <a:spcPts val="2376"/>
              </a:lnSpc>
              <a:spcBef>
                <a:spcPct val="0"/>
              </a:spcBef>
            </a:pPr>
            <a:endParaRPr lang="en-US" sz="1733">
              <a:solidFill>
                <a:srgbClr val="FFFFFF"/>
              </a:solidFill>
              <a:latin typeface="Kaftus"/>
              <a:ea typeface="Kaftus"/>
              <a:cs typeface="Kaftus"/>
              <a:sym typeface="Kaftus"/>
            </a:endParaRPr>
          </a:p>
          <a:p>
            <a:pPr algn="ctr" defTabSz="609630">
              <a:lnSpc>
                <a:spcPts val="2376"/>
              </a:lnSpc>
              <a:spcBef>
                <a:spcPct val="0"/>
              </a:spcBef>
            </a:pPr>
            <a:endParaRPr lang="en-US" sz="1733">
              <a:solidFill>
                <a:srgbClr val="FFFFFF"/>
              </a:solidFill>
              <a:latin typeface="Kaftus"/>
              <a:ea typeface="Kaftus"/>
              <a:cs typeface="Kaftus"/>
              <a:sym typeface="Kaftus"/>
            </a:endParaRPr>
          </a:p>
          <a:p>
            <a:pPr algn="ctr" defTabSz="609630">
              <a:lnSpc>
                <a:spcPts val="2376"/>
              </a:lnSpc>
              <a:spcBef>
                <a:spcPct val="0"/>
              </a:spcBef>
            </a:pPr>
            <a:endParaRPr lang="en-US" sz="1733">
              <a:solidFill>
                <a:srgbClr val="FFFFFF"/>
              </a:solidFill>
              <a:latin typeface="Kaftus"/>
              <a:ea typeface="Kaftus"/>
              <a:cs typeface="Kaftus"/>
              <a:sym typeface="Kaftus"/>
            </a:endParaRPr>
          </a:p>
        </p:txBody>
      </p:sp>
    </p:spTree>
  </p:cSld>
  <p:clrMapOvr>
    <a:masterClrMapping/>
  </p:clrMapOvr>
  <p:transition spd="slow">
    <p:push/>
  </p:transition>
  <p:timing>
    <p:tnLst>
      <p:par>
        <p:cTn id="1" dur="indefinite" restart="never" nodeType="tmRoot">
          <p:childTnLst>
            <p:video>
              <p:cMediaNode vol="100000">
                <p:cTn id="2" fill="hold" display="0">
                  <p:stCondLst>
                    <p:cond delay="indefinite"/>
                  </p:stCondLst>
                </p:cTn>
                <p:tgtEl>
                  <p:spTgt spid="2"/>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852" y="2752"/>
            <a:ext cx="12210288" cy="1349947"/>
          </a:xfrm>
          <a:solidFill>
            <a:schemeClr val="tx2">
              <a:lumMod val="25000"/>
              <a:lumOff val="75000"/>
            </a:schemeClr>
          </a:solidFill>
        </p:spPr>
        <p:txBody>
          <a:bodyPr/>
          <a:lstStyle/>
          <a:p>
            <a:pPr algn="ctr"/>
            <a:r>
              <a:rPr lang="en-US" dirty="0"/>
              <a:t>Call Overview</a:t>
            </a:r>
            <a:endParaRPr lang="en-US"/>
          </a:p>
        </p:txBody>
      </p:sp>
      <p:sp>
        <p:nvSpPr>
          <p:cNvPr id="3" name="Content Placeholder 2"/>
          <p:cNvSpPr>
            <a:spLocks noGrp="1"/>
          </p:cNvSpPr>
          <p:nvPr>
            <p:ph idx="1"/>
          </p:nvPr>
        </p:nvSpPr>
        <p:spPr>
          <a:xfrm>
            <a:off x="620006" y="1508135"/>
            <a:ext cx="11018619" cy="4925014"/>
          </a:xfrm>
        </p:spPr>
        <p:txBody>
          <a:bodyPr vert="horz" lIns="91440" tIns="45720" rIns="91440" bIns="45720" rtlCol="0" anchor="t">
            <a:normAutofit lnSpcReduction="10000"/>
          </a:bodyPr>
          <a:lstStyle/>
          <a:p>
            <a:r>
              <a:rPr lang="en-US" sz="2600" dirty="0"/>
              <a:t>Welcome and ILPQC / Birth Equity Initiative/Community Engagement Overview </a:t>
            </a:r>
          </a:p>
          <a:p>
            <a:pPr lvl="1"/>
            <a:r>
              <a:rPr lang="en-US" sz="1600" b="1" dirty="0"/>
              <a:t>Ann Borders, MD, MSc, MPH, Illinois Perinatal Quality Collaborative, Endeavor Health Evanston Hospital</a:t>
            </a:r>
            <a:endParaRPr lang="en-US" sz="1600" dirty="0"/>
          </a:p>
          <a:p>
            <a:r>
              <a:rPr lang="en-US" sz="2600" dirty="0"/>
              <a:t>What do doulas do and why they benefit pregnancy care? How can clinical teams become more doula friendly?</a:t>
            </a:r>
          </a:p>
          <a:p>
            <a:pPr lvl="1"/>
            <a:r>
              <a:rPr lang="en-US" sz="1600" b="1" dirty="0"/>
              <a:t>Charity Bean, CMA, CFDS, CHW, SPM, The Doula Lab</a:t>
            </a:r>
            <a:endParaRPr lang="en-US" dirty="0"/>
          </a:p>
          <a:p>
            <a:r>
              <a:rPr lang="en-US" sz="2600" dirty="0"/>
              <a:t>What is the doula and lactation services Medicaid coverage program and how does it work? How can clinical care teams become better points of access to connect patients to Medicaid reimbursed doula care?</a:t>
            </a:r>
          </a:p>
          <a:p>
            <a:pPr lvl="1"/>
            <a:r>
              <a:rPr lang="en-US" sz="1600" b="1" dirty="0"/>
              <a:t>Timika Anderson-Reeves, PhD, LSW, Illinois Department of Healthcare and Family Services</a:t>
            </a:r>
          </a:p>
          <a:p>
            <a:pPr lvl="1"/>
            <a:r>
              <a:rPr lang="en-US" sz="1600" b="1" dirty="0"/>
              <a:t>Lisa Mani, Illinois Department of Healthcare and Family Services, </a:t>
            </a:r>
          </a:p>
          <a:p>
            <a:pPr lvl="1"/>
            <a:r>
              <a:rPr lang="en-US" sz="1600" b="1" dirty="0"/>
              <a:t>Lizzie Kepler, Medicaid Technical Assistance Center</a:t>
            </a:r>
          </a:p>
          <a:p>
            <a:pPr marL="228600" indent="-228600">
              <a:lnSpc>
                <a:spcPts val="2400"/>
              </a:lnSpc>
              <a:buFont typeface=""/>
              <a:buChar char="•"/>
            </a:pPr>
            <a:r>
              <a:rPr lang="en-US" sz="2000" dirty="0">
                <a:cs typeface="Arial"/>
              </a:rPr>
              <a:t>Q&amp;A:  </a:t>
            </a:r>
            <a:r>
              <a:rPr lang="en-US" sz="2000" b="1" dirty="0">
                <a:cs typeface="Arial"/>
              </a:rPr>
              <a:t>Corliss Davis, ILPQC Community Coordinator</a:t>
            </a:r>
          </a:p>
          <a:p>
            <a:pPr marL="228600" indent="-228600">
              <a:lnSpc>
                <a:spcPts val="2400"/>
              </a:lnSpc>
              <a:buFont typeface=""/>
              <a:buChar char="•"/>
            </a:pPr>
            <a:r>
              <a:rPr lang="en-US" sz="2000" dirty="0">
                <a:cs typeface="Arial"/>
              </a:rPr>
              <a:t>Resources &amp; Next Steps: </a:t>
            </a:r>
            <a:r>
              <a:rPr lang="en-US" sz="2000" b="1" dirty="0">
                <a:cs typeface="Arial"/>
              </a:rPr>
              <a:t>Ann Borders</a:t>
            </a:r>
            <a:endParaRPr lang="en-US" sz="2000" b="1" dirty="0"/>
          </a:p>
          <a:p>
            <a:endParaRPr lang="en-US" sz="2600" dirty="0"/>
          </a:p>
        </p:txBody>
      </p:sp>
      <p:sp>
        <p:nvSpPr>
          <p:cNvPr id="5" name="Footer Placeholder 4"/>
          <p:cNvSpPr>
            <a:spLocks noGrp="1"/>
          </p:cNvSpPr>
          <p:nvPr>
            <p:ph type="ftr" sz="quarter" idx="11"/>
          </p:nvPr>
        </p:nvSpPr>
        <p:spPr/>
        <p:txBody>
          <a:bodyPr/>
          <a:lstStyle/>
          <a:p>
            <a:pPr algn="l"/>
            <a:r>
              <a:rPr lang="en-US" dirty="0"/>
              <a:t>Illinois Perinatal Quality Collaborative</a:t>
            </a:r>
          </a:p>
        </p:txBody>
      </p:sp>
      <p:sp>
        <p:nvSpPr>
          <p:cNvPr id="4" name="Slide Number Placeholder 3"/>
          <p:cNvSpPr>
            <a:spLocks noGrp="1"/>
          </p:cNvSpPr>
          <p:nvPr>
            <p:ph type="sldNum" sz="quarter" idx="12"/>
          </p:nvPr>
        </p:nvSpPr>
        <p:spPr/>
        <p:txBody>
          <a:bodyPr/>
          <a:lstStyle/>
          <a:p>
            <a:fld id="{97033E4B-E3EB-3D46-B2D8-3159663620FA}" type="slidenum">
              <a:rPr lang="en-US" smtClean="0"/>
              <a:pPr/>
              <a:t>2</a:t>
            </a:fld>
            <a:endParaRPr lang="en-US" dirty="0"/>
          </a:p>
        </p:txBody>
      </p:sp>
    </p:spTree>
    <p:extLst>
      <p:ext uri="{BB962C8B-B14F-4D97-AF65-F5344CB8AC3E}">
        <p14:creationId xmlns:p14="http://schemas.microsoft.com/office/powerpoint/2010/main" val="209383151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32702" y="1"/>
            <a:ext cx="11598458" cy="1325563"/>
            <a:chOff x="0" y="0"/>
            <a:chExt cx="23196916" cy="2651126"/>
          </a:xfrm>
        </p:grpSpPr>
        <p:sp>
          <p:nvSpPr>
            <p:cNvPr id="3" name="Freeform 3"/>
            <p:cNvSpPr/>
            <p:nvPr/>
          </p:nvSpPr>
          <p:spPr>
            <a:xfrm>
              <a:off x="0" y="0"/>
              <a:ext cx="23196916" cy="2651126"/>
            </a:xfrm>
            <a:custGeom>
              <a:avLst/>
              <a:gdLst/>
              <a:ahLst/>
              <a:cxnLst/>
              <a:rect l="l" t="t" r="r" b="b"/>
              <a:pathLst>
                <a:path w="23196916" h="2651126">
                  <a:moveTo>
                    <a:pt x="0" y="0"/>
                  </a:moveTo>
                  <a:lnTo>
                    <a:pt x="23196916" y="0"/>
                  </a:lnTo>
                  <a:lnTo>
                    <a:pt x="23196916" y="2651126"/>
                  </a:lnTo>
                  <a:lnTo>
                    <a:pt x="0" y="2651126"/>
                  </a:lnTo>
                  <a:close/>
                </a:path>
              </a:pathLst>
            </a:custGeom>
            <a:solidFill>
              <a:srgbClr val="000000">
                <a:alpha val="0"/>
              </a:srgbClr>
            </a:solidFill>
          </p:spPr>
          <p:txBody>
            <a:bodyPr/>
            <a:lstStyle/>
            <a:p>
              <a:endParaRPr lang="en-US"/>
            </a:p>
          </p:txBody>
        </p:sp>
        <p:sp>
          <p:nvSpPr>
            <p:cNvPr id="4" name="TextBox 4"/>
            <p:cNvSpPr txBox="1"/>
            <p:nvPr/>
          </p:nvSpPr>
          <p:spPr>
            <a:xfrm>
              <a:off x="0" y="-47625"/>
              <a:ext cx="23196916" cy="2698751"/>
            </a:xfrm>
            <a:prstGeom prst="rect">
              <a:avLst/>
            </a:prstGeom>
          </p:spPr>
          <p:txBody>
            <a:bodyPr lIns="0" tIns="0" rIns="0" bIns="0" rtlCol="0" anchor="ctr"/>
            <a:lstStyle/>
            <a:p>
              <a:pPr algn="ctr" defTabSz="609630">
                <a:lnSpc>
                  <a:spcPts val="4320"/>
                </a:lnSpc>
              </a:pPr>
              <a:r>
                <a:rPr lang="en-US" sz="4000">
                  <a:solidFill>
                    <a:srgbClr val="000000"/>
                  </a:solidFill>
                  <a:latin typeface="Kaftus"/>
                  <a:ea typeface="Kaftus"/>
                  <a:cs typeface="Kaftus"/>
                  <a:sym typeface="Kaftus"/>
                </a:rPr>
                <a:t>Understanding Hospital Policy and Procedures</a:t>
              </a:r>
            </a:p>
          </p:txBody>
        </p:sp>
      </p:grpSp>
      <p:grpSp>
        <p:nvGrpSpPr>
          <p:cNvPr id="5" name="Group 5"/>
          <p:cNvGrpSpPr/>
          <p:nvPr/>
        </p:nvGrpSpPr>
        <p:grpSpPr>
          <a:xfrm>
            <a:off x="0" y="1429934"/>
            <a:ext cx="5786929" cy="5050097"/>
            <a:chOff x="0" y="0"/>
            <a:chExt cx="11573857" cy="10100193"/>
          </a:xfrm>
        </p:grpSpPr>
        <p:sp>
          <p:nvSpPr>
            <p:cNvPr id="6" name="Freeform 6"/>
            <p:cNvSpPr/>
            <p:nvPr/>
          </p:nvSpPr>
          <p:spPr>
            <a:xfrm>
              <a:off x="0" y="0"/>
              <a:ext cx="11573857" cy="10100193"/>
            </a:xfrm>
            <a:custGeom>
              <a:avLst/>
              <a:gdLst/>
              <a:ahLst/>
              <a:cxnLst/>
              <a:rect l="l" t="t" r="r" b="b"/>
              <a:pathLst>
                <a:path w="11573857" h="10100193">
                  <a:moveTo>
                    <a:pt x="0" y="0"/>
                  </a:moveTo>
                  <a:lnTo>
                    <a:pt x="11573857" y="0"/>
                  </a:lnTo>
                  <a:lnTo>
                    <a:pt x="11573857" y="10100193"/>
                  </a:lnTo>
                  <a:lnTo>
                    <a:pt x="0" y="10100193"/>
                  </a:lnTo>
                  <a:close/>
                </a:path>
              </a:pathLst>
            </a:custGeom>
            <a:solidFill>
              <a:srgbClr val="000000">
                <a:alpha val="0"/>
              </a:srgbClr>
            </a:solidFill>
          </p:spPr>
          <p:txBody>
            <a:bodyPr/>
            <a:lstStyle/>
            <a:p>
              <a:endParaRPr lang="en-US"/>
            </a:p>
          </p:txBody>
        </p:sp>
        <p:sp>
          <p:nvSpPr>
            <p:cNvPr id="7" name="TextBox 7"/>
            <p:cNvSpPr txBox="1"/>
            <p:nvPr/>
          </p:nvSpPr>
          <p:spPr>
            <a:xfrm>
              <a:off x="0" y="47625"/>
              <a:ext cx="11573857" cy="10052568"/>
            </a:xfrm>
            <a:prstGeom prst="rect">
              <a:avLst/>
            </a:prstGeom>
          </p:spPr>
          <p:txBody>
            <a:bodyPr lIns="0" tIns="0" rIns="0" bIns="0" rtlCol="0" anchor="t"/>
            <a:lstStyle/>
            <a:p>
              <a:pPr defTabSz="609630">
                <a:lnSpc>
                  <a:spcPts val="2056"/>
                </a:lnSpc>
              </a:pPr>
              <a:endParaRPr sz="1200">
                <a:solidFill>
                  <a:prstClr val="black"/>
                </a:solidFill>
                <a:latin typeface="Calibri"/>
              </a:endParaRPr>
            </a:p>
            <a:p>
              <a:pPr marL="466938" lvl="1" indent="-233469" defTabSz="609630">
                <a:lnSpc>
                  <a:spcPts val="2229"/>
                </a:lnSpc>
                <a:buFont typeface="Arial"/>
                <a:buChar char="•"/>
              </a:pPr>
              <a:r>
                <a:rPr lang="en-US" sz="2579">
                  <a:solidFill>
                    <a:srgbClr val="000000"/>
                  </a:solidFill>
                  <a:latin typeface="Kaftus"/>
                  <a:ea typeface="Kaftus"/>
                  <a:cs typeface="Kaftus"/>
                  <a:sym typeface="Kaftus"/>
                </a:rPr>
                <a:t>Medical Protocols</a:t>
              </a:r>
            </a:p>
            <a:p>
              <a:pPr marL="907451" lvl="2" indent="-302484" defTabSz="609630">
                <a:lnSpc>
                  <a:spcPts val="1935"/>
                </a:lnSpc>
                <a:buFont typeface="Arial"/>
                <a:buChar char="⚬"/>
              </a:pPr>
              <a:r>
                <a:rPr lang="en-US" sz="2239">
                  <a:solidFill>
                    <a:srgbClr val="000000"/>
                  </a:solidFill>
                  <a:latin typeface="Kaftus"/>
                  <a:ea typeface="Kaftus"/>
                  <a:cs typeface="Kaftus"/>
                  <a:sym typeface="Kaftus"/>
                </a:rPr>
                <a:t>Discuss key hospital procedures</a:t>
              </a:r>
            </a:p>
            <a:p>
              <a:pPr marL="1461744" lvl="3" indent="-365436" defTabSz="609630">
                <a:lnSpc>
                  <a:spcPts val="1757"/>
                </a:lnSpc>
                <a:buFont typeface="Arial"/>
                <a:buChar char="￭"/>
              </a:pPr>
              <a:r>
                <a:rPr lang="en-US" sz="2033">
                  <a:solidFill>
                    <a:srgbClr val="000000"/>
                  </a:solidFill>
                  <a:latin typeface="Kaftus"/>
                  <a:ea typeface="Kaftus"/>
                  <a:cs typeface="Kaftus"/>
                  <a:sym typeface="Kaftus"/>
                </a:rPr>
                <a:t>Labor interventions, patient consent, when to defer to medical staff</a:t>
              </a:r>
            </a:p>
            <a:p>
              <a:pPr marL="1864069" lvl="4" indent="-372814" defTabSz="609630">
                <a:lnSpc>
                  <a:spcPts val="1495"/>
                </a:lnSpc>
                <a:buFont typeface="Arial"/>
                <a:buChar char="•"/>
              </a:pPr>
              <a:r>
                <a:rPr lang="en-US" sz="1729">
                  <a:solidFill>
                    <a:srgbClr val="000000"/>
                  </a:solidFill>
                  <a:latin typeface="Kaftus"/>
                  <a:ea typeface="Kaftus"/>
                  <a:cs typeface="Kaftus"/>
                  <a:sym typeface="Kaftus"/>
                </a:rPr>
                <a:t>Hydrotherapy </a:t>
              </a:r>
              <a:r>
                <a:rPr lang="en-US" sz="1729" u="sng">
                  <a:solidFill>
                    <a:srgbClr val="000000"/>
                  </a:solidFill>
                  <a:latin typeface="Kaftus"/>
                  <a:ea typeface="Kaftus"/>
                  <a:cs typeface="Kaftus"/>
                  <a:sym typeface="Kaftus"/>
                  <a:hlinkClick r:id="rId2" tooltip="https://hshs.ellucid.com/documents/view/60714/active/4"/>
                </a:rPr>
                <a:t>Hydrotherapy During Labor</a:t>
              </a:r>
            </a:p>
            <a:p>
              <a:pPr marL="1864069" lvl="4" indent="-372814" defTabSz="609630">
                <a:lnSpc>
                  <a:spcPts val="1495"/>
                </a:lnSpc>
                <a:buFont typeface="Arial"/>
                <a:buChar char="•"/>
              </a:pPr>
              <a:r>
                <a:rPr lang="en-US" sz="1729">
                  <a:solidFill>
                    <a:srgbClr val="000000"/>
                  </a:solidFill>
                  <a:latin typeface="Kaftus"/>
                  <a:ea typeface="Kaftus"/>
                  <a:cs typeface="Kaftus"/>
                  <a:sym typeface="Kaftus"/>
                </a:rPr>
                <a:t>Recording protocols </a:t>
              </a:r>
              <a:r>
                <a:rPr lang="en-US" sz="1729" u="sng">
                  <a:solidFill>
                    <a:srgbClr val="000000"/>
                  </a:solidFill>
                  <a:latin typeface="Kaftus"/>
                  <a:ea typeface="Kaftus"/>
                  <a:cs typeface="Kaftus"/>
                  <a:sym typeface="Kaftus"/>
                  <a:hlinkClick r:id="rId3" tooltip="https://hshs.ellucid.com/documents/view/56905/active/4"/>
                </a:rPr>
                <a:t>Video Recording and Photography</a:t>
              </a:r>
            </a:p>
            <a:p>
              <a:pPr marL="1863888" lvl="4" indent="-372777" defTabSz="609630">
                <a:lnSpc>
                  <a:spcPts val="1495"/>
                </a:lnSpc>
                <a:buFont typeface="Arial"/>
                <a:buChar char="•"/>
              </a:pPr>
              <a:r>
                <a:rPr lang="en-US" sz="1729">
                  <a:solidFill>
                    <a:srgbClr val="000000"/>
                  </a:solidFill>
                  <a:latin typeface="Kaftus"/>
                  <a:ea typeface="Kaftus"/>
                  <a:cs typeface="Kaftus"/>
                  <a:sym typeface="Kaftus"/>
                </a:rPr>
                <a:t>Positioning </a:t>
              </a:r>
              <a:r>
                <a:rPr lang="en-US" sz="1729" u="sng">
                  <a:solidFill>
                    <a:srgbClr val="000000"/>
                  </a:solidFill>
                  <a:latin typeface="Kaftus"/>
                  <a:ea typeface="Kaftus"/>
                  <a:cs typeface="Kaftus"/>
                  <a:sym typeface="Kaftus"/>
                  <a:hlinkClick r:id="rId4" tooltip="https://hshs.ellucid.com/documents/view/5060/active/4"/>
                </a:rPr>
                <a:t>Maternal Positioning</a:t>
              </a:r>
            </a:p>
            <a:p>
              <a:pPr marL="1864069" lvl="4" indent="-372814" defTabSz="609630">
                <a:lnSpc>
                  <a:spcPts val="1495"/>
                </a:lnSpc>
                <a:buFont typeface="Arial"/>
                <a:buChar char="•"/>
              </a:pPr>
              <a:endParaRPr lang="en-US" sz="1729" u="sng">
                <a:solidFill>
                  <a:srgbClr val="000000"/>
                </a:solidFill>
                <a:latin typeface="Kaftus"/>
                <a:ea typeface="Kaftus"/>
                <a:cs typeface="Kaftus"/>
                <a:sym typeface="Kaftus"/>
                <a:hlinkClick r:id="rId4" tooltip="https://hshs.ellucid.com/documents/view/5060/active/4"/>
              </a:endParaRPr>
            </a:p>
            <a:p>
              <a:pPr marL="466938" lvl="1" indent="-233469" defTabSz="609630">
                <a:lnSpc>
                  <a:spcPts val="2229"/>
                </a:lnSpc>
                <a:buFont typeface="Arial"/>
                <a:buChar char="•"/>
              </a:pPr>
              <a:r>
                <a:rPr lang="en-US" sz="2579">
                  <a:solidFill>
                    <a:srgbClr val="000000"/>
                  </a:solidFill>
                  <a:latin typeface="Kaftus"/>
                  <a:ea typeface="Kaftus"/>
                  <a:cs typeface="Kaftus"/>
                  <a:sym typeface="Kaftus"/>
                </a:rPr>
                <a:t>Code of conduct</a:t>
              </a:r>
            </a:p>
            <a:p>
              <a:pPr marL="907451" lvl="2" indent="-302484" defTabSz="609630">
                <a:lnSpc>
                  <a:spcPts val="1935"/>
                </a:lnSpc>
                <a:buFont typeface="Arial"/>
                <a:buChar char="⚬"/>
              </a:pPr>
              <a:r>
                <a:rPr lang="en-US" sz="2239">
                  <a:solidFill>
                    <a:srgbClr val="000000"/>
                  </a:solidFill>
                  <a:latin typeface="Kaftus"/>
                  <a:ea typeface="Kaftus"/>
                  <a:cs typeface="Kaftus"/>
                  <a:sym typeface="Kaftus"/>
                </a:rPr>
                <a:t>Emphazize the importance of professional behavior, respect for all staff and adherence to hospital protocols</a:t>
              </a:r>
            </a:p>
            <a:p>
              <a:pPr marL="1365894" lvl="3" indent="-341474" defTabSz="609630">
                <a:lnSpc>
                  <a:spcPts val="1641"/>
                </a:lnSpc>
                <a:buFont typeface="Arial"/>
                <a:buChar char="￭"/>
              </a:pPr>
              <a:r>
                <a:rPr lang="en-US" sz="1899">
                  <a:solidFill>
                    <a:srgbClr val="000000"/>
                  </a:solidFill>
                  <a:latin typeface="Kaftus"/>
                  <a:ea typeface="Kaftus"/>
                  <a:cs typeface="Kaftus"/>
                  <a:sym typeface="Kaftus"/>
                </a:rPr>
                <a:t>Formal steps to report an incident </a:t>
              </a:r>
            </a:p>
          </p:txBody>
        </p:sp>
      </p:grpSp>
      <p:sp>
        <p:nvSpPr>
          <p:cNvPr id="8" name="Freeform 8"/>
          <p:cNvSpPr/>
          <p:nvPr/>
        </p:nvSpPr>
        <p:spPr>
          <a:xfrm>
            <a:off x="5786929" y="1767469"/>
            <a:ext cx="6214801" cy="4404731"/>
          </a:xfrm>
          <a:custGeom>
            <a:avLst/>
            <a:gdLst/>
            <a:ahLst/>
            <a:cxnLst/>
            <a:rect l="l" t="t" r="r" b="b"/>
            <a:pathLst>
              <a:path w="9322202" h="6607097">
                <a:moveTo>
                  <a:pt x="0" y="0"/>
                </a:moveTo>
                <a:lnTo>
                  <a:pt x="9322202" y="0"/>
                </a:lnTo>
                <a:lnTo>
                  <a:pt x="9322202" y="6607097"/>
                </a:lnTo>
                <a:lnTo>
                  <a:pt x="0" y="6607097"/>
                </a:lnTo>
                <a:lnTo>
                  <a:pt x="0" y="0"/>
                </a:lnTo>
                <a:close/>
              </a:path>
            </a:pathLst>
          </a:custGeom>
          <a:blipFill>
            <a:blip r:embed="rId5" cstate="screen">
              <a:extLst>
                <a:ext uri="{28A0092B-C50C-407E-A947-70E740481C1C}">
                  <a14:useLocalDpi xmlns:a14="http://schemas.microsoft.com/office/drawing/2010/main"/>
                </a:ext>
              </a:extLst>
            </a:blip>
            <a:stretch>
              <a:fillRect/>
            </a:stretch>
          </a:blipFill>
        </p:spPr>
        <p:txBody>
          <a:bodyPr/>
          <a:lstStyle/>
          <a:p>
            <a:endParaRPr lang="en-US"/>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41254" y="1"/>
            <a:ext cx="11303133" cy="1325563"/>
            <a:chOff x="0" y="0"/>
            <a:chExt cx="22606267" cy="2651126"/>
          </a:xfrm>
        </p:grpSpPr>
        <p:sp>
          <p:nvSpPr>
            <p:cNvPr id="3" name="Freeform 3"/>
            <p:cNvSpPr/>
            <p:nvPr/>
          </p:nvSpPr>
          <p:spPr>
            <a:xfrm>
              <a:off x="0" y="0"/>
              <a:ext cx="22606267" cy="2651126"/>
            </a:xfrm>
            <a:custGeom>
              <a:avLst/>
              <a:gdLst/>
              <a:ahLst/>
              <a:cxnLst/>
              <a:rect l="l" t="t" r="r" b="b"/>
              <a:pathLst>
                <a:path w="22606267" h="2651126">
                  <a:moveTo>
                    <a:pt x="0" y="0"/>
                  </a:moveTo>
                  <a:lnTo>
                    <a:pt x="22606267" y="0"/>
                  </a:lnTo>
                  <a:lnTo>
                    <a:pt x="22606267" y="2651126"/>
                  </a:lnTo>
                  <a:lnTo>
                    <a:pt x="0" y="2651126"/>
                  </a:lnTo>
                  <a:close/>
                </a:path>
              </a:pathLst>
            </a:custGeom>
            <a:solidFill>
              <a:srgbClr val="000000">
                <a:alpha val="0"/>
              </a:srgbClr>
            </a:solidFill>
          </p:spPr>
          <p:txBody>
            <a:bodyPr/>
            <a:lstStyle/>
            <a:p>
              <a:endParaRPr lang="en-US"/>
            </a:p>
          </p:txBody>
        </p:sp>
        <p:sp>
          <p:nvSpPr>
            <p:cNvPr id="4" name="TextBox 4"/>
            <p:cNvSpPr txBox="1"/>
            <p:nvPr/>
          </p:nvSpPr>
          <p:spPr>
            <a:xfrm>
              <a:off x="0" y="-47625"/>
              <a:ext cx="22606267" cy="2698751"/>
            </a:xfrm>
            <a:prstGeom prst="rect">
              <a:avLst/>
            </a:prstGeom>
          </p:spPr>
          <p:txBody>
            <a:bodyPr lIns="0" tIns="0" rIns="0" bIns="0" rtlCol="0" anchor="ctr"/>
            <a:lstStyle/>
            <a:p>
              <a:pPr algn="ctr" defTabSz="609630">
                <a:lnSpc>
                  <a:spcPts val="4032"/>
                </a:lnSpc>
              </a:pPr>
              <a:r>
                <a:rPr lang="en-US" sz="3734">
                  <a:solidFill>
                    <a:srgbClr val="000000"/>
                  </a:solidFill>
                  <a:latin typeface="Kaftus"/>
                  <a:ea typeface="Kaftus"/>
                  <a:cs typeface="Kaftus"/>
                  <a:sym typeface="Kaftus"/>
                </a:rPr>
                <a:t>Communication and Collaboration with Medical Teams</a:t>
              </a:r>
            </a:p>
          </p:txBody>
        </p:sp>
      </p:grpSp>
      <p:grpSp>
        <p:nvGrpSpPr>
          <p:cNvPr id="5" name="Group 5"/>
          <p:cNvGrpSpPr/>
          <p:nvPr/>
        </p:nvGrpSpPr>
        <p:grpSpPr>
          <a:xfrm>
            <a:off x="0" y="1200569"/>
            <a:ext cx="5992821" cy="5657431"/>
            <a:chOff x="0" y="0"/>
            <a:chExt cx="11985642" cy="11314862"/>
          </a:xfrm>
        </p:grpSpPr>
        <p:sp>
          <p:nvSpPr>
            <p:cNvPr id="6" name="Freeform 6"/>
            <p:cNvSpPr/>
            <p:nvPr/>
          </p:nvSpPr>
          <p:spPr>
            <a:xfrm>
              <a:off x="0" y="0"/>
              <a:ext cx="11985641" cy="11314862"/>
            </a:xfrm>
            <a:custGeom>
              <a:avLst/>
              <a:gdLst/>
              <a:ahLst/>
              <a:cxnLst/>
              <a:rect l="l" t="t" r="r" b="b"/>
              <a:pathLst>
                <a:path w="11985641" h="11314862">
                  <a:moveTo>
                    <a:pt x="0" y="0"/>
                  </a:moveTo>
                  <a:lnTo>
                    <a:pt x="11985641" y="0"/>
                  </a:lnTo>
                  <a:lnTo>
                    <a:pt x="11985641" y="11314862"/>
                  </a:lnTo>
                  <a:lnTo>
                    <a:pt x="0" y="11314862"/>
                  </a:lnTo>
                  <a:close/>
                </a:path>
              </a:pathLst>
            </a:custGeom>
            <a:solidFill>
              <a:srgbClr val="000000">
                <a:alpha val="0"/>
              </a:srgbClr>
            </a:solidFill>
          </p:spPr>
          <p:txBody>
            <a:bodyPr/>
            <a:lstStyle/>
            <a:p>
              <a:endParaRPr lang="en-US"/>
            </a:p>
          </p:txBody>
        </p:sp>
        <p:sp>
          <p:nvSpPr>
            <p:cNvPr id="7" name="TextBox 7"/>
            <p:cNvSpPr txBox="1"/>
            <p:nvPr/>
          </p:nvSpPr>
          <p:spPr>
            <a:xfrm>
              <a:off x="0" y="19050"/>
              <a:ext cx="11985642" cy="11295812"/>
            </a:xfrm>
            <a:prstGeom prst="rect">
              <a:avLst/>
            </a:prstGeom>
          </p:spPr>
          <p:txBody>
            <a:bodyPr lIns="0" tIns="0" rIns="0" bIns="0" rtlCol="0" anchor="t"/>
            <a:lstStyle/>
            <a:p>
              <a:pPr marL="384292" lvl="1" indent="-192146" defTabSz="609630">
                <a:lnSpc>
                  <a:spcPts val="2063"/>
                </a:lnSpc>
                <a:buFont typeface="Arial"/>
                <a:buChar char="•"/>
              </a:pPr>
              <a:r>
                <a:rPr lang="en-US" sz="2123">
                  <a:solidFill>
                    <a:srgbClr val="000000"/>
                  </a:solidFill>
                  <a:latin typeface="Kaftus"/>
                  <a:ea typeface="Kaftus"/>
                  <a:cs typeface="Kaftus"/>
                  <a:sym typeface="Kaftus"/>
                </a:rPr>
                <a:t>Effective Communication</a:t>
              </a:r>
            </a:p>
            <a:p>
              <a:pPr marL="678301" lvl="2" indent="-226101" defTabSz="609630">
                <a:lnSpc>
                  <a:spcPts val="1704"/>
                </a:lnSpc>
                <a:buFont typeface="Arial"/>
                <a:buChar char="⚬"/>
              </a:pPr>
              <a:r>
                <a:rPr lang="en-US" sz="1753">
                  <a:solidFill>
                    <a:srgbClr val="000000"/>
                  </a:solidFill>
                  <a:latin typeface="Kaftus"/>
                  <a:ea typeface="Kaftus"/>
                  <a:cs typeface="Kaftus"/>
                  <a:sym typeface="Kaftus"/>
                </a:rPr>
                <a:t>Reiterate affective communication with medical personnel to advocate for patients wishes and desired outcomes</a:t>
              </a:r>
            </a:p>
            <a:p>
              <a:pPr defTabSz="609630">
                <a:lnSpc>
                  <a:spcPts val="1704"/>
                </a:lnSpc>
              </a:pPr>
              <a:endParaRPr lang="en-US" sz="1753">
                <a:solidFill>
                  <a:srgbClr val="000000"/>
                </a:solidFill>
                <a:latin typeface="Kaftus"/>
                <a:ea typeface="Kaftus"/>
                <a:cs typeface="Kaftus"/>
                <a:sym typeface="Kaftus"/>
              </a:endParaRPr>
            </a:p>
            <a:p>
              <a:pPr marL="384292" lvl="1" indent="-192146" defTabSz="609630">
                <a:lnSpc>
                  <a:spcPts val="2063"/>
                </a:lnSpc>
                <a:buFont typeface="Arial"/>
                <a:buChar char="•"/>
              </a:pPr>
              <a:r>
                <a:rPr lang="en-US" sz="2123">
                  <a:solidFill>
                    <a:srgbClr val="000000"/>
                  </a:solidFill>
                  <a:latin typeface="Kaftus"/>
                  <a:ea typeface="Kaftus"/>
                  <a:cs typeface="Kaftus"/>
                  <a:sym typeface="Kaftus"/>
                </a:rPr>
                <a:t>Building Trust with Nurses, Doctors and Residents</a:t>
              </a:r>
            </a:p>
            <a:p>
              <a:pPr marL="678440" lvl="2" indent="-226147" defTabSz="609630">
                <a:lnSpc>
                  <a:spcPts val="1704"/>
                </a:lnSpc>
                <a:buFont typeface="Arial"/>
                <a:buChar char="⚬"/>
              </a:pPr>
              <a:r>
                <a:rPr lang="en-US" sz="1753">
                  <a:solidFill>
                    <a:srgbClr val="000000"/>
                  </a:solidFill>
                  <a:latin typeface="Kaftus"/>
                  <a:ea typeface="Kaftus"/>
                  <a:cs typeface="Kaftus"/>
                  <a:sym typeface="Kaftus"/>
                </a:rPr>
                <a:t>Offer strategies to build rapport with hospital staff, emphasizing collaboration and respect for medical expertise</a:t>
              </a:r>
            </a:p>
            <a:p>
              <a:pPr marL="934144" lvl="3" indent="-233536" defTabSz="609630">
                <a:lnSpc>
                  <a:spcPts val="1344"/>
                </a:lnSpc>
                <a:buFont typeface="Arial"/>
                <a:buChar char="￭"/>
              </a:pPr>
              <a:r>
                <a:rPr lang="en-US" sz="1383">
                  <a:solidFill>
                    <a:srgbClr val="000000"/>
                  </a:solidFill>
                  <a:latin typeface="Kaftus"/>
                  <a:ea typeface="Kaftus"/>
                  <a:cs typeface="Kaftus"/>
                  <a:sym typeface="Kaftus"/>
                </a:rPr>
                <a:t>Attending OB drills</a:t>
              </a:r>
            </a:p>
            <a:p>
              <a:pPr marL="933987" lvl="3" indent="-233497" defTabSz="609630">
                <a:lnSpc>
                  <a:spcPts val="1344"/>
                </a:lnSpc>
                <a:buFont typeface="Arial"/>
                <a:buChar char="￭"/>
              </a:pPr>
              <a:r>
                <a:rPr lang="en-US" sz="1383">
                  <a:solidFill>
                    <a:srgbClr val="000000"/>
                  </a:solidFill>
                  <a:latin typeface="Kaftus"/>
                  <a:ea typeface="Kaftus"/>
                  <a:cs typeface="Kaftus"/>
                  <a:sym typeface="Kaftus"/>
                </a:rPr>
                <a:t>Huddle Daily with OB team caring for mother</a:t>
              </a:r>
            </a:p>
            <a:p>
              <a:pPr marL="597359" lvl="2" indent="-199119" defTabSz="609630">
                <a:lnSpc>
                  <a:spcPts val="1344"/>
                </a:lnSpc>
                <a:buFont typeface="Arial"/>
                <a:buChar char="⚬"/>
              </a:pPr>
              <a:endParaRPr lang="en-US" sz="1383">
                <a:solidFill>
                  <a:srgbClr val="000000"/>
                </a:solidFill>
                <a:latin typeface="Kaftus"/>
                <a:ea typeface="Kaftus"/>
                <a:cs typeface="Kaftus"/>
                <a:sym typeface="Kaftus"/>
              </a:endParaRPr>
            </a:p>
            <a:p>
              <a:pPr marL="384292" lvl="1" indent="-192146" defTabSz="609630">
                <a:lnSpc>
                  <a:spcPts val="2063"/>
                </a:lnSpc>
                <a:buFont typeface="Arial"/>
                <a:buChar char="•"/>
              </a:pPr>
              <a:r>
                <a:rPr lang="en-US" sz="2123">
                  <a:solidFill>
                    <a:srgbClr val="000000"/>
                  </a:solidFill>
                  <a:latin typeface="Kaftus"/>
                  <a:ea typeface="Kaftus"/>
                  <a:cs typeface="Kaftus"/>
                  <a:sym typeface="Kaftus"/>
                </a:rPr>
                <a:t>Conflict resolution</a:t>
              </a:r>
            </a:p>
            <a:p>
              <a:pPr marL="678440" lvl="2" indent="-226147" defTabSz="609630">
                <a:lnSpc>
                  <a:spcPts val="1704"/>
                </a:lnSpc>
                <a:buFont typeface="Arial"/>
                <a:buChar char="⚬"/>
              </a:pPr>
              <a:r>
                <a:rPr lang="en-US" sz="1753">
                  <a:solidFill>
                    <a:srgbClr val="000000"/>
                  </a:solidFill>
                  <a:latin typeface="Kaftus"/>
                  <a:ea typeface="Kaftus"/>
                  <a:cs typeface="Kaftus"/>
                  <a:sym typeface="Kaftus"/>
                </a:rPr>
                <a:t>Provide guidance to handle disagreements or misunderstandings with medical staff or patients' family in professional, safe and constructive way</a:t>
              </a:r>
            </a:p>
            <a:p>
              <a:pPr marL="934144" lvl="3" indent="-233536" defTabSz="609630">
                <a:lnSpc>
                  <a:spcPts val="1344"/>
                </a:lnSpc>
                <a:buFont typeface="Arial"/>
                <a:buChar char="￭"/>
              </a:pPr>
              <a:r>
                <a:rPr lang="en-US" sz="1383">
                  <a:solidFill>
                    <a:srgbClr val="000000"/>
                  </a:solidFill>
                  <a:latin typeface="Kaftus"/>
                  <a:ea typeface="Kaftus"/>
                  <a:cs typeface="Kaftus"/>
                  <a:sym typeface="Kaftus"/>
                </a:rPr>
                <a:t>Chain of command – Team Lead, Charge Nurse, Manager</a:t>
              </a:r>
            </a:p>
            <a:p>
              <a:pPr marL="889126" lvl="3" indent="-222282" defTabSz="609630">
                <a:lnSpc>
                  <a:spcPts val="1279"/>
                </a:lnSpc>
                <a:buFont typeface="Arial"/>
                <a:buChar char="￭"/>
              </a:pPr>
              <a:r>
                <a:rPr lang="en-US" sz="1317">
                  <a:solidFill>
                    <a:srgbClr val="000000"/>
                  </a:solidFill>
                  <a:latin typeface="Kaftus"/>
                  <a:ea typeface="Kaftus"/>
                  <a:cs typeface="Kaftus"/>
                  <a:sym typeface="Kaftus"/>
                </a:rPr>
                <a:t>Formal steps to report an incident </a:t>
              </a:r>
            </a:p>
            <a:p>
              <a:pPr marL="1499120" lvl="3" indent="-374780" defTabSz="609630">
                <a:lnSpc>
                  <a:spcPts val="2157"/>
                </a:lnSpc>
              </a:pPr>
              <a:endParaRPr lang="en-US" sz="1317">
                <a:solidFill>
                  <a:srgbClr val="000000"/>
                </a:solidFill>
                <a:latin typeface="Kaftus"/>
                <a:ea typeface="Kaftus"/>
                <a:cs typeface="Kaftus"/>
                <a:sym typeface="Kaftus"/>
              </a:endParaRPr>
            </a:p>
            <a:p>
              <a:pPr marL="1499120" lvl="3" indent="-374780" defTabSz="609630">
                <a:lnSpc>
                  <a:spcPts val="2157"/>
                </a:lnSpc>
              </a:pPr>
              <a:endParaRPr lang="en-US" sz="1317">
                <a:solidFill>
                  <a:srgbClr val="000000"/>
                </a:solidFill>
                <a:latin typeface="Kaftus"/>
                <a:ea typeface="Kaftus"/>
                <a:cs typeface="Kaftus"/>
                <a:sym typeface="Kaftus"/>
              </a:endParaRPr>
            </a:p>
          </p:txBody>
        </p:sp>
      </p:grpSp>
      <p:sp>
        <p:nvSpPr>
          <p:cNvPr id="8" name="Freeform 8"/>
          <p:cNvSpPr/>
          <p:nvPr/>
        </p:nvSpPr>
        <p:spPr>
          <a:xfrm>
            <a:off x="5992821" y="2303054"/>
            <a:ext cx="6065580" cy="3278497"/>
          </a:xfrm>
          <a:custGeom>
            <a:avLst/>
            <a:gdLst/>
            <a:ahLst/>
            <a:cxnLst/>
            <a:rect l="l" t="t" r="r" b="b"/>
            <a:pathLst>
              <a:path w="9098370" h="4917745">
                <a:moveTo>
                  <a:pt x="0" y="0"/>
                </a:moveTo>
                <a:lnTo>
                  <a:pt x="9098370" y="0"/>
                </a:lnTo>
                <a:lnTo>
                  <a:pt x="9098370" y="4917745"/>
                </a:lnTo>
                <a:lnTo>
                  <a:pt x="0" y="4917745"/>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spTree>
  </p:cSld>
  <p:clrMapOvr>
    <a:masterClrMapping/>
  </p:clrMapOvr>
  <p:transition spd="slow">
    <p:push/>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62623" y="23019"/>
            <a:ext cx="10515600" cy="1325563"/>
            <a:chOff x="0" y="0"/>
            <a:chExt cx="21031200" cy="2651126"/>
          </a:xfrm>
        </p:grpSpPr>
        <p:sp>
          <p:nvSpPr>
            <p:cNvPr id="3" name="Freeform 3"/>
            <p:cNvSpPr/>
            <p:nvPr/>
          </p:nvSpPr>
          <p:spPr>
            <a:xfrm>
              <a:off x="0" y="0"/>
              <a:ext cx="21031200" cy="2651126"/>
            </a:xfrm>
            <a:custGeom>
              <a:avLst/>
              <a:gdLst/>
              <a:ahLst/>
              <a:cxnLst/>
              <a:rect l="l" t="t" r="r" b="b"/>
              <a:pathLst>
                <a:path w="21031200" h="2651126">
                  <a:moveTo>
                    <a:pt x="0" y="0"/>
                  </a:moveTo>
                  <a:lnTo>
                    <a:pt x="21031200" y="0"/>
                  </a:lnTo>
                  <a:lnTo>
                    <a:pt x="21031200" y="2651126"/>
                  </a:lnTo>
                  <a:lnTo>
                    <a:pt x="0" y="2651126"/>
                  </a:lnTo>
                  <a:close/>
                </a:path>
              </a:pathLst>
            </a:custGeom>
            <a:solidFill>
              <a:srgbClr val="000000">
                <a:alpha val="0"/>
              </a:srgbClr>
            </a:solidFill>
          </p:spPr>
          <p:txBody>
            <a:bodyPr/>
            <a:lstStyle/>
            <a:p>
              <a:endParaRPr lang="en-US"/>
            </a:p>
          </p:txBody>
        </p:sp>
        <p:sp>
          <p:nvSpPr>
            <p:cNvPr id="4" name="TextBox 4"/>
            <p:cNvSpPr txBox="1"/>
            <p:nvPr/>
          </p:nvSpPr>
          <p:spPr>
            <a:xfrm>
              <a:off x="0" y="-47625"/>
              <a:ext cx="21031200" cy="2698751"/>
            </a:xfrm>
            <a:prstGeom prst="rect">
              <a:avLst/>
            </a:prstGeom>
          </p:spPr>
          <p:txBody>
            <a:bodyPr lIns="0" tIns="0" rIns="0" bIns="0" rtlCol="0" anchor="ctr"/>
            <a:lstStyle/>
            <a:p>
              <a:pPr algn="ctr" defTabSz="609630">
                <a:lnSpc>
                  <a:spcPts val="4032"/>
                </a:lnSpc>
              </a:pPr>
              <a:r>
                <a:rPr lang="en-US" sz="3734">
                  <a:solidFill>
                    <a:srgbClr val="000000"/>
                  </a:solidFill>
                  <a:latin typeface="Kaftus"/>
                  <a:ea typeface="Kaftus"/>
                  <a:cs typeface="Kaftus"/>
                  <a:sym typeface="Kaftus"/>
                </a:rPr>
                <a:t>Clinical and Emergency Situations</a:t>
              </a:r>
            </a:p>
          </p:txBody>
        </p:sp>
      </p:grpSp>
      <p:grpSp>
        <p:nvGrpSpPr>
          <p:cNvPr id="5" name="Group 5"/>
          <p:cNvGrpSpPr/>
          <p:nvPr/>
        </p:nvGrpSpPr>
        <p:grpSpPr>
          <a:xfrm>
            <a:off x="179268" y="1250140"/>
            <a:ext cx="5500384" cy="5165633"/>
            <a:chOff x="0" y="0"/>
            <a:chExt cx="10520864" cy="9880568"/>
          </a:xfrm>
        </p:grpSpPr>
        <p:sp>
          <p:nvSpPr>
            <p:cNvPr id="6" name="Freeform 6"/>
            <p:cNvSpPr/>
            <p:nvPr/>
          </p:nvSpPr>
          <p:spPr>
            <a:xfrm>
              <a:off x="0" y="0"/>
              <a:ext cx="10520864" cy="9880567"/>
            </a:xfrm>
            <a:custGeom>
              <a:avLst/>
              <a:gdLst/>
              <a:ahLst/>
              <a:cxnLst/>
              <a:rect l="l" t="t" r="r" b="b"/>
              <a:pathLst>
                <a:path w="10520864" h="9880567">
                  <a:moveTo>
                    <a:pt x="0" y="0"/>
                  </a:moveTo>
                  <a:lnTo>
                    <a:pt x="10520864" y="0"/>
                  </a:lnTo>
                  <a:lnTo>
                    <a:pt x="10520864" y="9880567"/>
                  </a:lnTo>
                  <a:lnTo>
                    <a:pt x="0" y="9880567"/>
                  </a:lnTo>
                  <a:close/>
                </a:path>
              </a:pathLst>
            </a:custGeom>
            <a:solidFill>
              <a:srgbClr val="000000">
                <a:alpha val="0"/>
              </a:srgbClr>
            </a:solidFill>
          </p:spPr>
          <p:txBody>
            <a:bodyPr/>
            <a:lstStyle/>
            <a:p>
              <a:endParaRPr lang="en-US"/>
            </a:p>
          </p:txBody>
        </p:sp>
        <p:sp>
          <p:nvSpPr>
            <p:cNvPr id="7" name="TextBox 7"/>
            <p:cNvSpPr txBox="1"/>
            <p:nvPr/>
          </p:nvSpPr>
          <p:spPr>
            <a:xfrm>
              <a:off x="0" y="38100"/>
              <a:ext cx="10520864" cy="9842468"/>
            </a:xfrm>
            <a:prstGeom prst="rect">
              <a:avLst/>
            </a:prstGeom>
          </p:spPr>
          <p:txBody>
            <a:bodyPr lIns="0" tIns="0" rIns="0" bIns="0" rtlCol="0" anchor="t"/>
            <a:lstStyle/>
            <a:p>
              <a:pPr marL="420488" lvl="1" indent="-210244" defTabSz="609630">
                <a:lnSpc>
                  <a:spcPts val="2007"/>
                </a:lnSpc>
                <a:buFont typeface="Arial"/>
                <a:buChar char="•"/>
              </a:pPr>
              <a:r>
                <a:rPr lang="en-US" sz="2323">
                  <a:solidFill>
                    <a:srgbClr val="000000"/>
                  </a:solidFill>
                  <a:latin typeface="Kaftus"/>
                  <a:ea typeface="Kaftus"/>
                  <a:cs typeface="Kaftus"/>
                  <a:sym typeface="Kaftus"/>
                </a:rPr>
                <a:t>Recognizing Medical Emergencies</a:t>
              </a:r>
            </a:p>
            <a:p>
              <a:pPr marL="755826" lvl="2" indent="-251942" defTabSz="609630">
                <a:lnSpc>
                  <a:spcPts val="1687"/>
                </a:lnSpc>
                <a:buFont typeface="Arial"/>
                <a:buChar char="⚬"/>
              </a:pPr>
              <a:r>
                <a:rPr lang="en-US" sz="1953">
                  <a:solidFill>
                    <a:srgbClr val="000000"/>
                  </a:solidFill>
                  <a:latin typeface="Kaftus"/>
                  <a:ea typeface="Kaftus"/>
                  <a:cs typeface="Kaftus"/>
                  <a:sym typeface="Kaftus"/>
                </a:rPr>
                <a:t>Brief Doulas on common OB emergencies</a:t>
              </a:r>
            </a:p>
            <a:p>
              <a:pPr marL="1069196" lvl="3" indent="-267299" defTabSz="609630">
                <a:lnSpc>
                  <a:spcPts val="1368"/>
                </a:lnSpc>
                <a:buFont typeface="Arial"/>
                <a:buChar char="￭"/>
              </a:pPr>
              <a:r>
                <a:rPr lang="en-US" sz="1583">
                  <a:solidFill>
                    <a:srgbClr val="000000"/>
                  </a:solidFill>
                  <a:latin typeface="Kaftus"/>
                  <a:ea typeface="Kaftus"/>
                  <a:cs typeface="Kaftus"/>
                  <a:sym typeface="Kaftus"/>
                </a:rPr>
                <a:t>Postpartum hemorrhage</a:t>
              </a:r>
            </a:p>
            <a:p>
              <a:pPr marL="1069196" lvl="3" indent="-267299" defTabSz="609630">
                <a:lnSpc>
                  <a:spcPts val="1368"/>
                </a:lnSpc>
                <a:buFont typeface="Arial"/>
                <a:buChar char="￭"/>
              </a:pPr>
              <a:r>
                <a:rPr lang="en-US" sz="1583">
                  <a:solidFill>
                    <a:srgbClr val="000000"/>
                  </a:solidFill>
                  <a:latin typeface="Kaftus"/>
                  <a:ea typeface="Kaftus"/>
                  <a:cs typeface="Kaftus"/>
                  <a:sym typeface="Kaftus"/>
                </a:rPr>
                <a:t>Seizure</a:t>
              </a:r>
            </a:p>
            <a:p>
              <a:pPr marL="1069017" lvl="3" indent="-267254" defTabSz="609630">
                <a:lnSpc>
                  <a:spcPts val="1368"/>
                </a:lnSpc>
                <a:buFont typeface="Arial"/>
                <a:buChar char="￭"/>
              </a:pPr>
              <a:r>
                <a:rPr lang="en-US" sz="1583">
                  <a:solidFill>
                    <a:srgbClr val="000000"/>
                  </a:solidFill>
                  <a:latin typeface="Kaftus"/>
                  <a:ea typeface="Kaftus"/>
                  <a:cs typeface="Kaftus"/>
                  <a:sym typeface="Kaftus"/>
                </a:rPr>
                <a:t>Baby code or emergency</a:t>
              </a:r>
            </a:p>
            <a:p>
              <a:pPr marL="683720" lvl="2" indent="-227907" defTabSz="609630">
                <a:lnSpc>
                  <a:spcPts val="1368"/>
                </a:lnSpc>
                <a:buFont typeface="Arial"/>
                <a:buChar char="⚬"/>
              </a:pPr>
              <a:endParaRPr lang="en-US" sz="1583">
                <a:solidFill>
                  <a:srgbClr val="000000"/>
                </a:solidFill>
                <a:latin typeface="Kaftus"/>
                <a:ea typeface="Kaftus"/>
                <a:cs typeface="Kaftus"/>
                <a:sym typeface="Kaftus"/>
              </a:endParaRPr>
            </a:p>
            <a:p>
              <a:pPr marL="420488" lvl="1" indent="-210244" defTabSz="609630">
                <a:lnSpc>
                  <a:spcPts val="2007"/>
                </a:lnSpc>
                <a:buFont typeface="Arial"/>
                <a:buChar char="•"/>
              </a:pPr>
              <a:r>
                <a:rPr lang="en-US" sz="2323">
                  <a:solidFill>
                    <a:srgbClr val="000000"/>
                  </a:solidFill>
                  <a:latin typeface="Kaftus"/>
                  <a:ea typeface="Kaftus"/>
                  <a:cs typeface="Kaftus"/>
                  <a:sym typeface="Kaftus"/>
                </a:rPr>
                <a:t>Doula's Role in Emergencies</a:t>
              </a:r>
            </a:p>
            <a:p>
              <a:pPr marL="755826" lvl="2" indent="-251942" defTabSz="609630">
                <a:lnSpc>
                  <a:spcPts val="1687"/>
                </a:lnSpc>
                <a:buFont typeface="Arial"/>
                <a:buChar char="⚬"/>
              </a:pPr>
              <a:r>
                <a:rPr lang="en-US" sz="1953">
                  <a:solidFill>
                    <a:srgbClr val="000000"/>
                  </a:solidFill>
                  <a:latin typeface="Kaftus"/>
                  <a:ea typeface="Kaftus"/>
                  <a:cs typeface="Kaftus"/>
                  <a:sym typeface="Kaftus"/>
                </a:rPr>
                <a:t>Clarify the Doulas role during a medical emergency</a:t>
              </a:r>
            </a:p>
            <a:p>
              <a:pPr marL="1069196" lvl="3" indent="-267299" defTabSz="609630">
                <a:lnSpc>
                  <a:spcPts val="1368"/>
                </a:lnSpc>
                <a:buFont typeface="Arial"/>
                <a:buChar char="￭"/>
              </a:pPr>
              <a:r>
                <a:rPr lang="en-US" sz="1583">
                  <a:solidFill>
                    <a:srgbClr val="000000"/>
                  </a:solidFill>
                  <a:latin typeface="Kaftus"/>
                  <a:ea typeface="Kaftus"/>
                  <a:cs typeface="Kaftus"/>
                  <a:sym typeface="Kaftus"/>
                </a:rPr>
                <a:t>Offer emotional support to patient and family</a:t>
              </a:r>
            </a:p>
            <a:p>
              <a:pPr marL="1069017" lvl="3" indent="-267254" defTabSz="609630">
                <a:lnSpc>
                  <a:spcPts val="1368"/>
                </a:lnSpc>
                <a:buFont typeface="Arial"/>
                <a:buChar char="￭"/>
              </a:pPr>
              <a:r>
                <a:rPr lang="en-US" sz="1583">
                  <a:solidFill>
                    <a:srgbClr val="000000"/>
                  </a:solidFill>
                  <a:latin typeface="Kaftus"/>
                  <a:ea typeface="Kaftus"/>
                  <a:cs typeface="Kaftus"/>
                  <a:sym typeface="Kaftus"/>
                </a:rPr>
                <a:t>Guide significant other and/or family to a safe area</a:t>
              </a:r>
            </a:p>
            <a:p>
              <a:pPr marL="683720" lvl="2" indent="-227907" defTabSz="609630">
                <a:lnSpc>
                  <a:spcPts val="1368"/>
                </a:lnSpc>
                <a:buFont typeface="Arial"/>
                <a:buChar char="⚬"/>
              </a:pPr>
              <a:endParaRPr lang="en-US" sz="1583">
                <a:solidFill>
                  <a:srgbClr val="000000"/>
                </a:solidFill>
                <a:latin typeface="Kaftus"/>
                <a:ea typeface="Kaftus"/>
                <a:cs typeface="Kaftus"/>
                <a:sym typeface="Kaftus"/>
              </a:endParaRPr>
            </a:p>
            <a:p>
              <a:pPr marL="420488" lvl="1" indent="-210244" defTabSz="609630">
                <a:lnSpc>
                  <a:spcPts val="2007"/>
                </a:lnSpc>
                <a:buFont typeface="Arial"/>
                <a:buChar char="•"/>
              </a:pPr>
              <a:r>
                <a:rPr lang="en-US" sz="2323">
                  <a:solidFill>
                    <a:srgbClr val="000000"/>
                  </a:solidFill>
                  <a:latin typeface="Kaftus"/>
                  <a:ea typeface="Kaftus"/>
                  <a:cs typeface="Kaftus"/>
                  <a:sym typeface="Kaftus"/>
                </a:rPr>
                <a:t>Post-Emergency Care</a:t>
              </a:r>
            </a:p>
            <a:p>
              <a:pPr marL="755826" lvl="2" indent="-251942" defTabSz="609630">
                <a:lnSpc>
                  <a:spcPts val="1687"/>
                </a:lnSpc>
                <a:buFont typeface="Arial"/>
                <a:buChar char="⚬"/>
              </a:pPr>
              <a:r>
                <a:rPr lang="en-US" sz="1953">
                  <a:solidFill>
                    <a:srgbClr val="000000"/>
                  </a:solidFill>
                  <a:latin typeface="Kaftus"/>
                  <a:ea typeface="Kaftus"/>
                  <a:cs typeface="Kaftus"/>
                  <a:sym typeface="Kaftus"/>
                </a:rPr>
                <a:t>Discuss ongoing emotional support for patients and families after emergencies</a:t>
              </a:r>
            </a:p>
            <a:p>
              <a:pPr marL="1069196" lvl="3" indent="-267299" defTabSz="609630">
                <a:lnSpc>
                  <a:spcPts val="1368"/>
                </a:lnSpc>
                <a:buFont typeface="Arial"/>
                <a:buChar char="￭"/>
              </a:pPr>
              <a:r>
                <a:rPr lang="en-US" sz="1583">
                  <a:solidFill>
                    <a:srgbClr val="000000"/>
                  </a:solidFill>
                  <a:latin typeface="Kaftus"/>
                  <a:ea typeface="Kaftus"/>
                  <a:cs typeface="Kaftus"/>
                  <a:sym typeface="Kaftus"/>
                </a:rPr>
                <a:t>Referrals for mental health</a:t>
              </a:r>
            </a:p>
            <a:p>
              <a:pPr marL="1069196" lvl="3" indent="-267299" defTabSz="609630">
                <a:lnSpc>
                  <a:spcPts val="1368"/>
                </a:lnSpc>
                <a:buFont typeface="Arial"/>
                <a:buChar char="￭"/>
              </a:pPr>
              <a:r>
                <a:rPr lang="en-US" sz="1583">
                  <a:solidFill>
                    <a:srgbClr val="000000"/>
                  </a:solidFill>
                  <a:latin typeface="Kaftus"/>
                  <a:ea typeface="Kaftus"/>
                  <a:cs typeface="Kaftus"/>
                  <a:sym typeface="Kaftus"/>
                </a:rPr>
                <a:t>Breastfeeding support if mom and baby are separted</a:t>
              </a:r>
            </a:p>
            <a:p>
              <a:pPr marL="1204249" lvl="3" indent="-301062" defTabSz="609630">
                <a:lnSpc>
                  <a:spcPts val="1541"/>
                </a:lnSpc>
              </a:pPr>
              <a:endParaRPr lang="en-US" sz="1583">
                <a:solidFill>
                  <a:srgbClr val="000000"/>
                </a:solidFill>
                <a:latin typeface="Kaftus"/>
                <a:ea typeface="Kaftus"/>
                <a:cs typeface="Kaftus"/>
                <a:sym typeface="Kaftus"/>
              </a:endParaRPr>
            </a:p>
          </p:txBody>
        </p:sp>
      </p:grpSp>
      <p:sp>
        <p:nvSpPr>
          <p:cNvPr id="8" name="Freeform 8"/>
          <p:cNvSpPr/>
          <p:nvPr/>
        </p:nvSpPr>
        <p:spPr>
          <a:xfrm>
            <a:off x="5795738" y="2034008"/>
            <a:ext cx="6396262" cy="3597897"/>
          </a:xfrm>
          <a:custGeom>
            <a:avLst/>
            <a:gdLst/>
            <a:ahLst/>
            <a:cxnLst/>
            <a:rect l="l" t="t" r="r" b="b"/>
            <a:pathLst>
              <a:path w="9594393" h="5396846">
                <a:moveTo>
                  <a:pt x="0" y="0"/>
                </a:moveTo>
                <a:lnTo>
                  <a:pt x="9594393" y="0"/>
                </a:lnTo>
                <a:lnTo>
                  <a:pt x="9594393" y="5396846"/>
                </a:lnTo>
                <a:lnTo>
                  <a:pt x="0" y="5396846"/>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spTree>
  </p:cSld>
  <p:clrMapOvr>
    <a:masterClrMapping/>
  </p:clrMapOvr>
  <p:transition spd="slow">
    <p:push/>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grpSp>
        <p:nvGrpSpPr>
          <p:cNvPr id="3" name="Group 3"/>
          <p:cNvGrpSpPr/>
          <p:nvPr/>
        </p:nvGrpSpPr>
        <p:grpSpPr>
          <a:xfrm>
            <a:off x="132701" y="23019"/>
            <a:ext cx="10867724" cy="1325563"/>
            <a:chOff x="0" y="0"/>
            <a:chExt cx="21735448" cy="2651126"/>
          </a:xfrm>
        </p:grpSpPr>
        <p:sp>
          <p:nvSpPr>
            <p:cNvPr id="4" name="Freeform 4"/>
            <p:cNvSpPr/>
            <p:nvPr/>
          </p:nvSpPr>
          <p:spPr>
            <a:xfrm>
              <a:off x="0" y="0"/>
              <a:ext cx="21735448" cy="2651126"/>
            </a:xfrm>
            <a:custGeom>
              <a:avLst/>
              <a:gdLst/>
              <a:ahLst/>
              <a:cxnLst/>
              <a:rect l="l" t="t" r="r" b="b"/>
              <a:pathLst>
                <a:path w="21735448" h="2651126">
                  <a:moveTo>
                    <a:pt x="0" y="0"/>
                  </a:moveTo>
                  <a:lnTo>
                    <a:pt x="21735448" y="0"/>
                  </a:lnTo>
                  <a:lnTo>
                    <a:pt x="21735448" y="2651126"/>
                  </a:lnTo>
                  <a:lnTo>
                    <a:pt x="0" y="2651126"/>
                  </a:lnTo>
                  <a:close/>
                </a:path>
              </a:pathLst>
            </a:custGeom>
            <a:solidFill>
              <a:srgbClr val="000000">
                <a:alpha val="0"/>
              </a:srgbClr>
            </a:solidFill>
          </p:spPr>
          <p:txBody>
            <a:bodyPr/>
            <a:lstStyle/>
            <a:p>
              <a:endParaRPr lang="en-US"/>
            </a:p>
          </p:txBody>
        </p:sp>
        <p:sp>
          <p:nvSpPr>
            <p:cNvPr id="5" name="TextBox 5"/>
            <p:cNvSpPr txBox="1"/>
            <p:nvPr/>
          </p:nvSpPr>
          <p:spPr>
            <a:xfrm>
              <a:off x="0" y="-47625"/>
              <a:ext cx="21735448" cy="2698751"/>
            </a:xfrm>
            <a:prstGeom prst="rect">
              <a:avLst/>
            </a:prstGeom>
          </p:spPr>
          <p:txBody>
            <a:bodyPr lIns="0" tIns="0" rIns="0" bIns="0" rtlCol="0" anchor="ctr"/>
            <a:lstStyle/>
            <a:p>
              <a:pPr algn="ctr" defTabSz="609630">
                <a:lnSpc>
                  <a:spcPts val="3888"/>
                </a:lnSpc>
              </a:pPr>
              <a:r>
                <a:rPr lang="en-US" sz="3600">
                  <a:solidFill>
                    <a:srgbClr val="FFFFFF"/>
                  </a:solidFill>
                  <a:latin typeface="Kaftus"/>
                  <a:ea typeface="Kaftus"/>
                  <a:cs typeface="Kaftus"/>
                  <a:sym typeface="Kaftus"/>
                </a:rPr>
                <a:t>Hospital Tour and Simulation Exercises</a:t>
              </a:r>
            </a:p>
          </p:txBody>
        </p:sp>
      </p:grpSp>
      <p:grpSp>
        <p:nvGrpSpPr>
          <p:cNvPr id="6" name="Group 6"/>
          <p:cNvGrpSpPr/>
          <p:nvPr/>
        </p:nvGrpSpPr>
        <p:grpSpPr>
          <a:xfrm>
            <a:off x="-244658" y="1054499"/>
            <a:ext cx="5298192" cy="5577586"/>
            <a:chOff x="0" y="0"/>
            <a:chExt cx="10596384" cy="11155172"/>
          </a:xfrm>
        </p:grpSpPr>
        <p:sp>
          <p:nvSpPr>
            <p:cNvPr id="7" name="Freeform 7"/>
            <p:cNvSpPr/>
            <p:nvPr/>
          </p:nvSpPr>
          <p:spPr>
            <a:xfrm>
              <a:off x="0" y="0"/>
              <a:ext cx="10596384" cy="11155172"/>
            </a:xfrm>
            <a:custGeom>
              <a:avLst/>
              <a:gdLst/>
              <a:ahLst/>
              <a:cxnLst/>
              <a:rect l="l" t="t" r="r" b="b"/>
              <a:pathLst>
                <a:path w="10596384" h="11155172">
                  <a:moveTo>
                    <a:pt x="0" y="0"/>
                  </a:moveTo>
                  <a:lnTo>
                    <a:pt x="10596384" y="0"/>
                  </a:lnTo>
                  <a:lnTo>
                    <a:pt x="10596384" y="11155172"/>
                  </a:lnTo>
                  <a:lnTo>
                    <a:pt x="0" y="11155172"/>
                  </a:lnTo>
                  <a:close/>
                </a:path>
              </a:pathLst>
            </a:custGeom>
            <a:solidFill>
              <a:srgbClr val="000000">
                <a:alpha val="0"/>
              </a:srgbClr>
            </a:solidFill>
          </p:spPr>
          <p:txBody>
            <a:bodyPr/>
            <a:lstStyle/>
            <a:p>
              <a:endParaRPr lang="en-US"/>
            </a:p>
          </p:txBody>
        </p:sp>
        <p:sp>
          <p:nvSpPr>
            <p:cNvPr id="8" name="TextBox 8"/>
            <p:cNvSpPr txBox="1"/>
            <p:nvPr/>
          </p:nvSpPr>
          <p:spPr>
            <a:xfrm>
              <a:off x="0" y="-38100"/>
              <a:ext cx="10596384" cy="11193272"/>
            </a:xfrm>
            <a:prstGeom prst="rect">
              <a:avLst/>
            </a:prstGeom>
          </p:spPr>
          <p:txBody>
            <a:bodyPr lIns="0" tIns="0" rIns="0" bIns="0" rtlCol="0" anchor="t"/>
            <a:lstStyle/>
            <a:p>
              <a:pPr marL="506755" lvl="1" indent="-253378" defTabSz="609630">
                <a:lnSpc>
                  <a:spcPts val="3024"/>
                </a:lnSpc>
                <a:buFont typeface="Arial"/>
                <a:buChar char="•"/>
              </a:pPr>
              <a:r>
                <a:rPr lang="en-US" sz="2800" dirty="0">
                  <a:solidFill>
                    <a:srgbClr val="FFFFFF"/>
                  </a:solidFill>
                  <a:latin typeface="Kaftus"/>
                  <a:ea typeface="Kaftus"/>
                  <a:cs typeface="Kaftus"/>
                  <a:sym typeface="Kaftus"/>
                </a:rPr>
                <a:t>Hospital Layout</a:t>
              </a:r>
            </a:p>
            <a:p>
              <a:pPr marL="891585" lvl="2" indent="-297195" defTabSz="609630">
                <a:lnSpc>
                  <a:spcPts val="2592"/>
                </a:lnSpc>
                <a:buFont typeface="Arial"/>
                <a:buChar char="⚬"/>
              </a:pPr>
              <a:r>
                <a:rPr lang="en-US" sz="2400" dirty="0">
                  <a:solidFill>
                    <a:srgbClr val="FFFFFF"/>
                  </a:solidFill>
                  <a:latin typeface="Kaftus"/>
                  <a:ea typeface="Kaftus"/>
                  <a:cs typeface="Kaftus"/>
                  <a:sym typeface="Kaftus"/>
                </a:rPr>
                <a:t>Provide guided tour of key areas </a:t>
              </a:r>
            </a:p>
            <a:p>
              <a:pPr marL="1276414" lvl="3" indent="-319103" defTabSz="609630">
                <a:lnSpc>
                  <a:spcPts val="2160"/>
                </a:lnSpc>
                <a:buFont typeface="Arial"/>
                <a:buChar char="￭"/>
              </a:pPr>
              <a:r>
                <a:rPr lang="en-US" sz="2000" dirty="0">
                  <a:solidFill>
                    <a:srgbClr val="FFFFFF"/>
                  </a:solidFill>
                  <a:latin typeface="Kaftus"/>
                  <a:ea typeface="Kaftus"/>
                  <a:cs typeface="Kaftus"/>
                  <a:sym typeface="Kaftus"/>
                </a:rPr>
                <a:t>Labor and delivery rooms</a:t>
              </a:r>
            </a:p>
            <a:p>
              <a:pPr marL="1276414" lvl="3" indent="-319103" defTabSz="609630">
                <a:lnSpc>
                  <a:spcPts val="2160"/>
                </a:lnSpc>
                <a:buFont typeface="Arial"/>
                <a:buChar char="￭"/>
              </a:pPr>
              <a:r>
                <a:rPr lang="en-US" sz="2000" dirty="0">
                  <a:solidFill>
                    <a:srgbClr val="FFFFFF"/>
                  </a:solidFill>
                  <a:latin typeface="Kaftus"/>
                  <a:ea typeface="Kaftus"/>
                  <a:cs typeface="Kaftus"/>
                  <a:sym typeface="Kaftus"/>
                </a:rPr>
                <a:t>Postpartum unit</a:t>
              </a:r>
            </a:p>
            <a:p>
              <a:pPr marL="1276414" lvl="3" indent="-319103" defTabSz="609630">
                <a:lnSpc>
                  <a:spcPts val="2160"/>
                </a:lnSpc>
                <a:buFont typeface="Arial"/>
                <a:buChar char="￭"/>
              </a:pPr>
              <a:r>
                <a:rPr lang="en-US" sz="2000" dirty="0">
                  <a:solidFill>
                    <a:srgbClr val="FFFFFF"/>
                  </a:solidFill>
                  <a:latin typeface="Kaftus"/>
                  <a:ea typeface="Kaftus"/>
                  <a:cs typeface="Kaftus"/>
                  <a:sym typeface="Kaftus"/>
                </a:rPr>
                <a:t>Neonatal care unit</a:t>
              </a:r>
            </a:p>
            <a:p>
              <a:pPr marL="1276414" lvl="3" indent="-319103" defTabSz="609630">
                <a:lnSpc>
                  <a:spcPts val="2160"/>
                </a:lnSpc>
                <a:buFont typeface="Arial"/>
                <a:buChar char="￭"/>
              </a:pPr>
              <a:r>
                <a:rPr lang="en-US" sz="2000" dirty="0">
                  <a:solidFill>
                    <a:srgbClr val="FFFFFF"/>
                  </a:solidFill>
                  <a:latin typeface="Kaftus"/>
                  <a:ea typeface="Kaftus"/>
                  <a:cs typeface="Kaftus"/>
                  <a:sym typeface="Kaftus"/>
                </a:rPr>
                <a:t>Café and cafeteria and how patients and family can order food </a:t>
              </a:r>
            </a:p>
            <a:p>
              <a:pPr marL="1276414" lvl="3" indent="-319103" defTabSz="609630">
                <a:lnSpc>
                  <a:spcPts val="2160"/>
                </a:lnSpc>
                <a:buFont typeface="Arial"/>
                <a:buChar char="￭"/>
              </a:pPr>
              <a:r>
                <a:rPr lang="en-US" sz="2000" dirty="0">
                  <a:solidFill>
                    <a:srgbClr val="FFFFFF"/>
                  </a:solidFill>
                  <a:latin typeface="Kaftus"/>
                  <a:ea typeface="Kaftus"/>
                  <a:cs typeface="Kaftus"/>
                  <a:sym typeface="Kaftus"/>
                </a:rPr>
                <a:t>Best entrances at all times of day/night</a:t>
              </a:r>
            </a:p>
            <a:p>
              <a:pPr marL="863643" lvl="2" indent="-287881" defTabSz="609630">
                <a:lnSpc>
                  <a:spcPts val="2160"/>
                </a:lnSpc>
                <a:buFont typeface="Arial"/>
                <a:buChar char="⚬"/>
              </a:pPr>
              <a:endParaRPr lang="en-US" sz="2000" dirty="0">
                <a:solidFill>
                  <a:srgbClr val="FFFFFF"/>
                </a:solidFill>
                <a:latin typeface="Kaftus"/>
                <a:ea typeface="Kaftus"/>
                <a:cs typeface="Kaftus"/>
                <a:sym typeface="Kaftus"/>
              </a:endParaRPr>
            </a:p>
            <a:p>
              <a:pPr marL="506755" lvl="1" indent="-253378" defTabSz="609630">
                <a:lnSpc>
                  <a:spcPts val="3024"/>
                </a:lnSpc>
                <a:buFont typeface="Arial"/>
                <a:buChar char="•"/>
              </a:pPr>
              <a:r>
                <a:rPr lang="en-US" sz="2800" dirty="0">
                  <a:solidFill>
                    <a:srgbClr val="FFFFFF"/>
                  </a:solidFill>
                  <a:latin typeface="Kaftus"/>
                  <a:ea typeface="Kaftus"/>
                  <a:cs typeface="Kaftus"/>
                  <a:sym typeface="Kaftus"/>
                </a:rPr>
                <a:t>Simulation of Birth Scenarios</a:t>
              </a:r>
            </a:p>
            <a:p>
              <a:pPr marL="891585" lvl="2" indent="-297195" defTabSz="609630">
                <a:lnSpc>
                  <a:spcPts val="2592"/>
                </a:lnSpc>
                <a:buFont typeface="Arial"/>
                <a:buChar char="⚬"/>
              </a:pPr>
              <a:r>
                <a:rPr lang="en-US" sz="2400" dirty="0">
                  <a:solidFill>
                    <a:srgbClr val="FFFFFF"/>
                  </a:solidFill>
                  <a:latin typeface="Kaftus"/>
                  <a:ea typeface="Kaftus"/>
                  <a:cs typeface="Kaftus"/>
                  <a:sym typeface="Kaftus"/>
                </a:rPr>
                <a:t>Exercises with hospital staff</a:t>
              </a:r>
            </a:p>
          </p:txBody>
        </p:sp>
      </p:grpSp>
    </p:spTree>
  </p:cSld>
  <p:clrMapOvr>
    <a:masterClrMapping/>
  </p:clrMapOvr>
  <p:transition spd="slow">
    <p:push/>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18140" y="0"/>
            <a:ext cx="12310140" cy="1455166"/>
            <a:chOff x="0" y="0"/>
            <a:chExt cx="24620280" cy="2910332"/>
          </a:xfrm>
        </p:grpSpPr>
        <p:sp>
          <p:nvSpPr>
            <p:cNvPr id="3" name="Freeform 3"/>
            <p:cNvSpPr/>
            <p:nvPr/>
          </p:nvSpPr>
          <p:spPr>
            <a:xfrm>
              <a:off x="0" y="0"/>
              <a:ext cx="24620280" cy="2910332"/>
            </a:xfrm>
            <a:custGeom>
              <a:avLst/>
              <a:gdLst/>
              <a:ahLst/>
              <a:cxnLst/>
              <a:rect l="l" t="t" r="r" b="b"/>
              <a:pathLst>
                <a:path w="24620280" h="2910332">
                  <a:moveTo>
                    <a:pt x="0" y="0"/>
                  </a:moveTo>
                  <a:lnTo>
                    <a:pt x="24620280" y="0"/>
                  </a:lnTo>
                  <a:lnTo>
                    <a:pt x="24620280" y="2910332"/>
                  </a:lnTo>
                  <a:lnTo>
                    <a:pt x="0" y="2910332"/>
                  </a:lnTo>
                  <a:close/>
                </a:path>
              </a:pathLst>
            </a:custGeom>
            <a:solidFill>
              <a:srgbClr val="000000">
                <a:alpha val="0"/>
              </a:srgbClr>
            </a:solidFill>
          </p:spPr>
          <p:txBody>
            <a:bodyPr/>
            <a:lstStyle/>
            <a:p>
              <a:endParaRPr lang="en-US"/>
            </a:p>
          </p:txBody>
        </p:sp>
        <p:sp>
          <p:nvSpPr>
            <p:cNvPr id="4" name="TextBox 4"/>
            <p:cNvSpPr txBox="1"/>
            <p:nvPr/>
          </p:nvSpPr>
          <p:spPr>
            <a:xfrm>
              <a:off x="0" y="-47625"/>
              <a:ext cx="24620280" cy="2957957"/>
            </a:xfrm>
            <a:prstGeom prst="rect">
              <a:avLst/>
            </a:prstGeom>
          </p:spPr>
          <p:txBody>
            <a:bodyPr lIns="0" tIns="0" rIns="0" bIns="0" rtlCol="0" anchor="ctr"/>
            <a:lstStyle/>
            <a:p>
              <a:pPr algn="ctr" defTabSz="609630">
                <a:lnSpc>
                  <a:spcPts val="4752"/>
                </a:lnSpc>
              </a:pPr>
              <a:r>
                <a:rPr lang="en-US" sz="4400">
                  <a:solidFill>
                    <a:srgbClr val="000000"/>
                  </a:solidFill>
                  <a:latin typeface="Kaftus"/>
                  <a:ea typeface="Kaftus"/>
                  <a:cs typeface="Kaftus"/>
                  <a:sym typeface="Kaftus"/>
                </a:rPr>
                <a:t>Feedback and Continuous Improvement </a:t>
              </a:r>
            </a:p>
          </p:txBody>
        </p:sp>
      </p:grpSp>
      <p:grpSp>
        <p:nvGrpSpPr>
          <p:cNvPr id="5" name="Group 5"/>
          <p:cNvGrpSpPr/>
          <p:nvPr/>
        </p:nvGrpSpPr>
        <p:grpSpPr>
          <a:xfrm>
            <a:off x="428027" y="1689036"/>
            <a:ext cx="6003691" cy="4852289"/>
            <a:chOff x="0" y="0"/>
            <a:chExt cx="12007381" cy="9704578"/>
          </a:xfrm>
        </p:grpSpPr>
        <p:sp>
          <p:nvSpPr>
            <p:cNvPr id="6" name="Freeform 6"/>
            <p:cNvSpPr/>
            <p:nvPr/>
          </p:nvSpPr>
          <p:spPr>
            <a:xfrm>
              <a:off x="0" y="0"/>
              <a:ext cx="12007381" cy="9704577"/>
            </a:xfrm>
            <a:custGeom>
              <a:avLst/>
              <a:gdLst/>
              <a:ahLst/>
              <a:cxnLst/>
              <a:rect l="l" t="t" r="r" b="b"/>
              <a:pathLst>
                <a:path w="12007381" h="9704577">
                  <a:moveTo>
                    <a:pt x="0" y="0"/>
                  </a:moveTo>
                  <a:lnTo>
                    <a:pt x="12007381" y="0"/>
                  </a:lnTo>
                  <a:lnTo>
                    <a:pt x="12007381" y="9704577"/>
                  </a:lnTo>
                  <a:lnTo>
                    <a:pt x="0" y="9704577"/>
                  </a:lnTo>
                  <a:close/>
                </a:path>
              </a:pathLst>
            </a:custGeom>
            <a:solidFill>
              <a:srgbClr val="000000">
                <a:alpha val="0"/>
              </a:srgbClr>
            </a:solidFill>
          </p:spPr>
          <p:txBody>
            <a:bodyPr/>
            <a:lstStyle/>
            <a:p>
              <a:endParaRPr lang="en-US"/>
            </a:p>
          </p:txBody>
        </p:sp>
        <p:sp>
          <p:nvSpPr>
            <p:cNvPr id="7" name="TextBox 7"/>
            <p:cNvSpPr txBox="1"/>
            <p:nvPr/>
          </p:nvSpPr>
          <p:spPr>
            <a:xfrm>
              <a:off x="0" y="-38100"/>
              <a:ext cx="12007381" cy="9742678"/>
            </a:xfrm>
            <a:prstGeom prst="rect">
              <a:avLst/>
            </a:prstGeom>
          </p:spPr>
          <p:txBody>
            <a:bodyPr lIns="0" tIns="0" rIns="0" bIns="0" rtlCol="0" anchor="t"/>
            <a:lstStyle/>
            <a:p>
              <a:pPr marL="506755" lvl="1" indent="-253378" defTabSz="609630">
                <a:lnSpc>
                  <a:spcPts val="3024"/>
                </a:lnSpc>
                <a:buFont typeface="Arial"/>
                <a:buChar char="•"/>
              </a:pPr>
              <a:r>
                <a:rPr lang="en-US" sz="2800">
                  <a:solidFill>
                    <a:srgbClr val="000000"/>
                  </a:solidFill>
                  <a:latin typeface="Kaftus"/>
                  <a:ea typeface="Kaftus"/>
                  <a:cs typeface="Kaftus"/>
                  <a:sym typeface="Kaftus"/>
                </a:rPr>
                <a:t>Feedback Mechanisms</a:t>
              </a:r>
            </a:p>
            <a:p>
              <a:pPr marL="891585" lvl="2" indent="-297195" defTabSz="609630">
                <a:lnSpc>
                  <a:spcPts val="2592"/>
                </a:lnSpc>
                <a:buFont typeface="Arial"/>
                <a:buChar char="⚬"/>
              </a:pPr>
              <a:r>
                <a:rPr lang="en-US" sz="2400">
                  <a:solidFill>
                    <a:srgbClr val="000000"/>
                  </a:solidFill>
                  <a:latin typeface="Kaftus"/>
                  <a:ea typeface="Kaftus"/>
                  <a:cs typeface="Kaftus"/>
                  <a:sym typeface="Kaftus"/>
                </a:rPr>
                <a:t>Explain how Doulas can provide feedback on their experiences within the hospital</a:t>
              </a:r>
            </a:p>
            <a:p>
              <a:pPr marL="891585" lvl="2" indent="-297195" defTabSz="609630">
                <a:lnSpc>
                  <a:spcPts val="2592"/>
                </a:lnSpc>
                <a:buFont typeface="Arial"/>
                <a:buChar char="⚬"/>
              </a:pPr>
              <a:r>
                <a:rPr lang="en-US" sz="2400">
                  <a:solidFill>
                    <a:srgbClr val="000000"/>
                  </a:solidFill>
                  <a:latin typeface="Kaftus"/>
                  <a:ea typeface="Kaftus"/>
                  <a:cs typeface="Kaftus"/>
                  <a:sym typeface="Kaftus"/>
                </a:rPr>
                <a:t>How the hospital will assess the effectiveness of doula involvement</a:t>
              </a:r>
            </a:p>
            <a:p>
              <a:pPr marL="506755" lvl="1" indent="-253378" defTabSz="609630">
                <a:lnSpc>
                  <a:spcPts val="3024"/>
                </a:lnSpc>
                <a:buFont typeface="Arial"/>
                <a:buChar char="•"/>
              </a:pPr>
              <a:r>
                <a:rPr lang="en-US" sz="2800">
                  <a:solidFill>
                    <a:srgbClr val="000000"/>
                  </a:solidFill>
                  <a:latin typeface="Kaftus"/>
                  <a:ea typeface="Kaftus"/>
                  <a:cs typeface="Kaftus"/>
                  <a:sym typeface="Kaftus"/>
                </a:rPr>
                <a:t>Future Training Opportunities</a:t>
              </a:r>
            </a:p>
            <a:p>
              <a:pPr marL="891585" lvl="2" indent="-297195" defTabSz="609630">
                <a:lnSpc>
                  <a:spcPts val="2592"/>
                </a:lnSpc>
                <a:buFont typeface="Arial"/>
                <a:buChar char="⚬"/>
              </a:pPr>
              <a:r>
                <a:rPr lang="en-US" sz="2400">
                  <a:solidFill>
                    <a:srgbClr val="000000"/>
                  </a:solidFill>
                  <a:latin typeface="Kaftus"/>
                  <a:ea typeface="Kaftus"/>
                  <a:cs typeface="Kaftus"/>
                  <a:sym typeface="Kaftus"/>
                </a:rPr>
                <a:t>Discuss opportunities to improve and support collaboration between hospital and doula services</a:t>
              </a:r>
            </a:p>
          </p:txBody>
        </p:sp>
      </p:grpSp>
      <p:sp>
        <p:nvSpPr>
          <p:cNvPr id="8" name="Freeform 8"/>
          <p:cNvSpPr/>
          <p:nvPr/>
        </p:nvSpPr>
        <p:spPr>
          <a:xfrm>
            <a:off x="7207734" y="1257131"/>
            <a:ext cx="4864331" cy="5486400"/>
          </a:xfrm>
          <a:custGeom>
            <a:avLst/>
            <a:gdLst/>
            <a:ahLst/>
            <a:cxnLst/>
            <a:rect l="l" t="t" r="r" b="b"/>
            <a:pathLst>
              <a:path w="7296496" h="8229600">
                <a:moveTo>
                  <a:pt x="0" y="0"/>
                </a:moveTo>
                <a:lnTo>
                  <a:pt x="7296497" y="0"/>
                </a:lnTo>
                <a:lnTo>
                  <a:pt x="7296497" y="8229600"/>
                </a:lnTo>
                <a:lnTo>
                  <a:pt x="0" y="8229600"/>
                </a:lnTo>
                <a:lnTo>
                  <a:pt x="0" y="0"/>
                </a:lnTo>
                <a:close/>
              </a:path>
            </a:pathLst>
          </a:custGeom>
          <a:blipFill>
            <a:blip r:embed="rId2" cstate="screen">
              <a:extLst>
                <a:ext uri="{28A0092B-C50C-407E-A947-70E740481C1C}">
                  <a14:useLocalDpi xmlns:a14="http://schemas.microsoft.com/office/drawing/2010/main"/>
                </a:ext>
              </a:extLst>
            </a:blip>
            <a:stretch>
              <a:fillRect/>
            </a:stretch>
          </a:blipFill>
        </p:spPr>
        <p:txBody>
          <a:bodyPr/>
          <a:lstStyle/>
          <a:p>
            <a:endParaRPr lang="en-US"/>
          </a:p>
        </p:txBody>
      </p:sp>
    </p:spTree>
  </p:cSld>
  <p:clrMapOvr>
    <a:masterClrMapping/>
  </p:clrMapOvr>
  <p:transition spd="slow">
    <p:push/>
  </p:transition>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5022B6-1577-279E-8158-22197A02C504}"/>
              </a:ext>
            </a:extLst>
          </p:cNvPr>
          <p:cNvSpPr>
            <a:spLocks noGrp="1"/>
          </p:cNvSpPr>
          <p:nvPr>
            <p:ph type="title"/>
          </p:nvPr>
        </p:nvSpPr>
        <p:spPr>
          <a:xfrm>
            <a:off x="-3048" y="-635"/>
            <a:ext cx="12195048" cy="1154875"/>
          </a:xfrm>
          <a:solidFill>
            <a:schemeClr val="tx2">
              <a:lumMod val="25000"/>
              <a:lumOff val="75000"/>
            </a:schemeClr>
          </a:solidFill>
        </p:spPr>
        <p:txBody>
          <a:bodyPr vert="horz" lIns="91440" tIns="45720" rIns="91440" bIns="45720" rtlCol="0" anchor="ctr">
            <a:noAutofit/>
          </a:bodyPr>
          <a:lstStyle/>
          <a:p>
            <a:pPr algn="ctr"/>
            <a:br>
              <a:rPr lang="en-US" sz="2400" b="1" dirty="0">
                <a:latin typeface="Aptos"/>
              </a:rPr>
            </a:br>
            <a:r>
              <a:rPr lang="en-US" sz="2400" b="1" dirty="0">
                <a:latin typeface="Aptos"/>
              </a:rPr>
              <a:t>What is the doula and lactation services Medicaid reimbursement program, how does it work? </a:t>
            </a:r>
            <a:br>
              <a:rPr lang="en-US" sz="2400" b="1" dirty="0">
                <a:latin typeface="Aptos"/>
              </a:rPr>
            </a:br>
            <a:r>
              <a:rPr lang="en-US" sz="2400" b="1" dirty="0">
                <a:latin typeface="Aptos"/>
              </a:rPr>
              <a:t>How can clinical care teams connect patients to Medicaid reimbursed doula care?</a:t>
            </a:r>
            <a:br>
              <a:rPr lang="en-US" sz="2000" b="1" dirty="0">
                <a:latin typeface="Aptos"/>
              </a:rPr>
            </a:br>
            <a:endParaRPr lang="en-US" sz="2000" b="1" dirty="0">
              <a:latin typeface="Aptos"/>
            </a:endParaRPr>
          </a:p>
        </p:txBody>
      </p:sp>
      <p:pic>
        <p:nvPicPr>
          <p:cNvPr id="4" name="Content Placeholder 3" descr="Timika Anderson-Reeves | Trinity ...">
            <a:extLst>
              <a:ext uri="{FF2B5EF4-FFF2-40B4-BE49-F238E27FC236}">
                <a16:creationId xmlns:a16="http://schemas.microsoft.com/office/drawing/2014/main" id="{B2B70F50-7105-C645-9E28-68CB2EA6B727}"/>
              </a:ext>
            </a:extLst>
          </p:cNvPr>
          <p:cNvPicPr>
            <a:picLocks noGrp="1" noChangeAspect="1"/>
          </p:cNvPicPr>
          <p:nvPr>
            <p:ph idx="1"/>
          </p:nvPr>
        </p:nvPicPr>
        <p:blipFill>
          <a:blip r:embed="rId2"/>
          <a:stretch>
            <a:fillRect/>
          </a:stretch>
        </p:blipFill>
        <p:spPr>
          <a:xfrm>
            <a:off x="597190" y="1589016"/>
            <a:ext cx="2477076" cy="2831040"/>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5" name="Picture 4" descr="A person in a black dress&#10;&#10;AI-generated content may be incorrect.">
            <a:extLst>
              <a:ext uri="{FF2B5EF4-FFF2-40B4-BE49-F238E27FC236}">
                <a16:creationId xmlns:a16="http://schemas.microsoft.com/office/drawing/2014/main" id="{2E0A20C6-20A8-AE87-1712-3B27D1F9BE1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11003" y="1585574"/>
            <a:ext cx="2586618" cy="285428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6" name="Picture 5" descr="A person with short blonde hair wearing glasses&#10;&#10;AI-generated content may be incorrect.">
            <a:extLst>
              <a:ext uri="{FF2B5EF4-FFF2-40B4-BE49-F238E27FC236}">
                <a16:creationId xmlns:a16="http://schemas.microsoft.com/office/drawing/2014/main" id="{C55E7B95-DC1A-FDAF-8215-4684C822B27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016956" y="1567287"/>
            <a:ext cx="2562500" cy="284917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7" name="TextBox 6">
            <a:extLst>
              <a:ext uri="{FF2B5EF4-FFF2-40B4-BE49-F238E27FC236}">
                <a16:creationId xmlns:a16="http://schemas.microsoft.com/office/drawing/2014/main" id="{AFD61E71-0512-79F7-587A-F69934F27FB5}"/>
              </a:ext>
            </a:extLst>
          </p:cNvPr>
          <p:cNvSpPr txBox="1"/>
          <p:nvPr/>
        </p:nvSpPr>
        <p:spPr>
          <a:xfrm>
            <a:off x="665678" y="4681956"/>
            <a:ext cx="2339878" cy="270843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b="1"/>
              <a:t>Timika Anderson-Reeves</a:t>
            </a:r>
          </a:p>
          <a:p>
            <a:r>
              <a:rPr lang="en-US" sz="1400" dirty="0">
                <a:ea typeface="+mn-lt"/>
                <a:cs typeface="+mn-lt"/>
              </a:rPr>
              <a:t> </a:t>
            </a:r>
            <a:r>
              <a:rPr lang="en-US" sz="1400">
                <a:ea typeface="+mn-lt"/>
                <a:cs typeface="+mn-lt"/>
              </a:rPr>
              <a:t>PhD, LSW</a:t>
            </a:r>
            <a:endParaRPr lang="en-US" sz="1400"/>
          </a:p>
          <a:p>
            <a:r>
              <a:rPr lang="en-US" sz="1400">
                <a:ea typeface="+mn-lt"/>
                <a:cs typeface="+mn-lt"/>
              </a:rPr>
              <a:t>Special Assistant for Maternal and Child Health</a:t>
            </a:r>
            <a:endParaRPr lang="en-US" sz="1400"/>
          </a:p>
          <a:p>
            <a:r>
              <a:rPr lang="en-US" sz="1400">
                <a:ea typeface="+mn-lt"/>
                <a:cs typeface="+mn-lt"/>
              </a:rPr>
              <a:t>Healthcare and Family Services, Office of the Director</a:t>
            </a:r>
            <a:endParaRPr lang="en-US" sz="1400"/>
          </a:p>
          <a:p>
            <a:endParaRPr lang="en-US"/>
          </a:p>
          <a:p>
            <a:br>
              <a:rPr lang="en-US" dirty="0"/>
            </a:br>
            <a:endParaRPr lang="en-US" dirty="0"/>
          </a:p>
          <a:p>
            <a:endParaRPr lang="en-US" dirty="0"/>
          </a:p>
        </p:txBody>
      </p:sp>
      <p:sp>
        <p:nvSpPr>
          <p:cNvPr id="9" name="TextBox 8">
            <a:extLst>
              <a:ext uri="{FF2B5EF4-FFF2-40B4-BE49-F238E27FC236}">
                <a16:creationId xmlns:a16="http://schemas.microsoft.com/office/drawing/2014/main" id="{89295DBC-98AF-13C7-C942-6E7B4D842077}"/>
              </a:ext>
            </a:extLst>
          </p:cNvPr>
          <p:cNvSpPr txBox="1"/>
          <p:nvPr/>
        </p:nvSpPr>
        <p:spPr>
          <a:xfrm>
            <a:off x="5000897" y="4408713"/>
            <a:ext cx="2191512" cy="193899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br>
              <a:rPr lang="en-US" b="1" dirty="0">
                <a:latin typeface="Helvetica"/>
                <a:ea typeface="Helvetica"/>
                <a:cs typeface="Helvetica"/>
              </a:rPr>
            </a:br>
            <a:r>
              <a:rPr lang="en-US" sz="1400" b="1">
                <a:latin typeface="Aptos"/>
                <a:ea typeface="Helvetica"/>
                <a:cs typeface="Helvetica"/>
              </a:rPr>
              <a:t>Lisa Mani</a:t>
            </a:r>
          </a:p>
          <a:p>
            <a:pPr algn="l"/>
            <a:r>
              <a:rPr lang="en-US" sz="1400" b="0">
                <a:latin typeface="Aptos"/>
                <a:ea typeface="Helvetica"/>
                <a:cs typeface="Helvetica"/>
              </a:rPr>
              <a:t>Manager, Maternal and Child Health </a:t>
            </a:r>
          </a:p>
          <a:p>
            <a:pPr algn="l"/>
            <a:r>
              <a:rPr lang="en-US" sz="1400" b="0">
                <a:latin typeface="Aptos"/>
                <a:ea typeface="Helvetica"/>
                <a:cs typeface="Helvetica"/>
              </a:rPr>
              <a:t>HFS, Bureau of Quality Management</a:t>
            </a:r>
          </a:p>
          <a:p>
            <a:pPr algn="l"/>
            <a:r>
              <a:rPr lang="en-US" sz="1400" b="0">
                <a:latin typeface="Aptos"/>
                <a:ea typeface="Helvetica"/>
                <a:cs typeface="Helvetica"/>
              </a:rPr>
              <a:t>State of Illinois</a:t>
            </a:r>
          </a:p>
          <a:p>
            <a:pPr algn="l"/>
            <a:endParaRPr lang="en-US" b="0">
              <a:solidFill>
                <a:srgbClr val="000000"/>
              </a:solidFill>
              <a:latin typeface="Helvetica"/>
              <a:ea typeface="Helvetica"/>
              <a:cs typeface="Helvetica"/>
            </a:endParaRPr>
          </a:p>
        </p:txBody>
      </p:sp>
      <p:sp>
        <p:nvSpPr>
          <p:cNvPr id="10" name="TextBox 9">
            <a:extLst>
              <a:ext uri="{FF2B5EF4-FFF2-40B4-BE49-F238E27FC236}">
                <a16:creationId xmlns:a16="http://schemas.microsoft.com/office/drawing/2014/main" id="{06224100-7E63-B09C-21D3-FC0F285F048F}"/>
              </a:ext>
            </a:extLst>
          </p:cNvPr>
          <p:cNvSpPr txBox="1"/>
          <p:nvPr/>
        </p:nvSpPr>
        <p:spPr>
          <a:xfrm>
            <a:off x="9473184" y="4370832"/>
            <a:ext cx="1901952" cy="236988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br>
              <a:rPr lang="en-US" b="0" dirty="0">
                <a:latin typeface="Helvetica"/>
                <a:ea typeface="Helvetica"/>
                <a:cs typeface="Helvetica"/>
              </a:rPr>
            </a:br>
            <a:r>
              <a:rPr lang="en-US" sz="1400" b="1">
                <a:solidFill>
                  <a:srgbClr val="000000"/>
                </a:solidFill>
                <a:latin typeface="Aptos"/>
                <a:ea typeface="Helvetica"/>
                <a:cs typeface="Helvetica"/>
              </a:rPr>
              <a:t>Lizzie Kepler</a:t>
            </a:r>
          </a:p>
          <a:p>
            <a:pPr algn="l"/>
            <a:r>
              <a:rPr lang="en-US" sz="1400" b="0">
                <a:solidFill>
                  <a:srgbClr val="000000"/>
                </a:solidFill>
                <a:latin typeface="Aptos"/>
                <a:ea typeface="Helvetica"/>
                <a:cs typeface="Helvetica"/>
              </a:rPr>
              <a:t>Associate Director, Medicaid Technical Assistance Center (MTAC)</a:t>
            </a:r>
          </a:p>
          <a:p>
            <a:pPr algn="l"/>
            <a:r>
              <a:rPr lang="en-US" sz="1400" b="0">
                <a:solidFill>
                  <a:srgbClr val="000000"/>
                </a:solidFill>
                <a:latin typeface="Aptos"/>
                <a:ea typeface="Helvetica"/>
                <a:cs typeface="Helvetica"/>
              </a:rPr>
              <a:t>Office of Medicaid Innovation, University of Illinois</a:t>
            </a:r>
          </a:p>
          <a:p>
            <a:pPr algn="l"/>
            <a:endParaRPr lang="en-US" b="0">
              <a:solidFill>
                <a:srgbClr val="000000"/>
              </a:solidFill>
              <a:latin typeface="Helvetica"/>
              <a:ea typeface="Helvetica"/>
              <a:cs typeface="Helvetica"/>
            </a:endParaRPr>
          </a:p>
        </p:txBody>
      </p:sp>
    </p:spTree>
    <p:extLst>
      <p:ext uri="{BB962C8B-B14F-4D97-AF65-F5344CB8AC3E}">
        <p14:creationId xmlns:p14="http://schemas.microsoft.com/office/powerpoint/2010/main" val="288861786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2" cstate="screen">
            <a:extLst>
              <a:ext uri="{28A0092B-C50C-407E-A947-70E740481C1C}">
                <a14:useLocalDpi xmlns:a14="http://schemas.microsoft.com/office/drawing/2010/main"/>
              </a:ext>
            </a:extLst>
          </a:blip>
          <a:stretch>
            <a:fillRect/>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C8A26AE-3805-45D8-F399-0F317E2E6B36}"/>
              </a:ext>
            </a:extLst>
          </p:cNvPr>
          <p:cNvSpPr/>
          <p:nvPr/>
        </p:nvSpPr>
        <p:spPr>
          <a:xfrm>
            <a:off x="2946174" y="1770774"/>
            <a:ext cx="5442373" cy="3320965"/>
          </a:xfrm>
          <a:prstGeom prst="ellipse">
            <a:avLst/>
          </a:prstGeom>
          <a:solidFill>
            <a:schemeClr val="tx2">
              <a:lumMod val="25000"/>
              <a:lumOff val="75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b="1">
                <a:solidFill>
                  <a:schemeClr val="tx1"/>
                </a:solidFill>
              </a:rPr>
              <a:t>Q&amp;A</a:t>
            </a:r>
          </a:p>
        </p:txBody>
      </p:sp>
    </p:spTree>
    <p:extLst>
      <p:ext uri="{BB962C8B-B14F-4D97-AF65-F5344CB8AC3E}">
        <p14:creationId xmlns:p14="http://schemas.microsoft.com/office/powerpoint/2010/main" val="33044538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qr code on a screen&#10;&#10;AI-generated content may be incorrect.">
            <a:extLst>
              <a:ext uri="{FF2B5EF4-FFF2-40B4-BE49-F238E27FC236}">
                <a16:creationId xmlns:a16="http://schemas.microsoft.com/office/drawing/2014/main" id="{B5737482-D6AE-47DE-2476-C2353C753ACA}"/>
              </a:ext>
            </a:extLst>
          </p:cNvPr>
          <p:cNvPicPr>
            <a:picLocks noChangeAspect="1"/>
          </p:cNvPicPr>
          <p:nvPr/>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9974387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2" name="Picture 1" descr="A qr code on a screen&#10;&#10;AI-generated content may be incorrect.">
            <a:extLst>
              <a:ext uri="{FF2B5EF4-FFF2-40B4-BE49-F238E27FC236}">
                <a16:creationId xmlns:a16="http://schemas.microsoft.com/office/drawing/2014/main" id="{AA8805CD-7301-526B-201C-7DBAE2CCC087}"/>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20" y="1282"/>
            <a:ext cx="12191980" cy="6856718"/>
          </a:xfrm>
          <a:prstGeom prst="rect">
            <a:avLst/>
          </a:prstGeom>
        </p:spPr>
      </p:pic>
    </p:spTree>
    <p:extLst>
      <p:ext uri="{BB962C8B-B14F-4D97-AF65-F5344CB8AC3E}">
        <p14:creationId xmlns:p14="http://schemas.microsoft.com/office/powerpoint/2010/main" val="277254893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10B5F0C-E7B2-088E-C694-4449AE5FF6A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079B1B9-AF7F-C2F2-2DA7-9A47CC6D681D}"/>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pSp>
        <p:nvGrpSpPr>
          <p:cNvPr id="6" name="Group 2">
            <a:extLst>
              <a:ext uri="{FF2B5EF4-FFF2-40B4-BE49-F238E27FC236}">
                <a16:creationId xmlns:a16="http://schemas.microsoft.com/office/drawing/2014/main" id="{73885E14-A17A-4CA2-071D-4A161A70BC3A}"/>
              </a:ext>
            </a:extLst>
          </p:cNvPr>
          <p:cNvGrpSpPr>
            <a:grpSpLocks noChangeAspect="1"/>
          </p:cNvGrpSpPr>
          <p:nvPr/>
        </p:nvGrpSpPr>
        <p:grpSpPr>
          <a:xfrm>
            <a:off x="4818652" y="1774327"/>
            <a:ext cx="1261313" cy="1467710"/>
            <a:chOff x="0" y="0"/>
            <a:chExt cx="698500" cy="812800"/>
          </a:xfrm>
        </p:grpSpPr>
        <p:sp>
          <p:nvSpPr>
            <p:cNvPr id="7" name="Freeform 3">
              <a:extLst>
                <a:ext uri="{FF2B5EF4-FFF2-40B4-BE49-F238E27FC236}">
                  <a16:creationId xmlns:a16="http://schemas.microsoft.com/office/drawing/2014/main" id="{FD5FB903-AE64-A734-0C95-C91E2F73B425}"/>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2886E"/>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8" name="TextBox 4">
              <a:extLst>
                <a:ext uri="{FF2B5EF4-FFF2-40B4-BE49-F238E27FC236}">
                  <a16:creationId xmlns:a16="http://schemas.microsoft.com/office/drawing/2014/main" id="{192B5C32-54B1-6700-C898-CF9A35B4C9CD}"/>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grpSp>
        <p:nvGrpSpPr>
          <p:cNvPr id="9" name="Group 5">
            <a:extLst>
              <a:ext uri="{FF2B5EF4-FFF2-40B4-BE49-F238E27FC236}">
                <a16:creationId xmlns:a16="http://schemas.microsoft.com/office/drawing/2014/main" id="{90F8B8E6-F3A6-B211-2C93-83DCCBA06DDE}"/>
              </a:ext>
            </a:extLst>
          </p:cNvPr>
          <p:cNvGrpSpPr>
            <a:grpSpLocks noChangeAspect="1"/>
          </p:cNvGrpSpPr>
          <p:nvPr/>
        </p:nvGrpSpPr>
        <p:grpSpPr>
          <a:xfrm>
            <a:off x="4031283" y="3220229"/>
            <a:ext cx="1265158" cy="1472184"/>
            <a:chOff x="0" y="0"/>
            <a:chExt cx="698500" cy="812800"/>
          </a:xfrm>
        </p:grpSpPr>
        <p:sp>
          <p:nvSpPr>
            <p:cNvPr id="10" name="Freeform 6">
              <a:extLst>
                <a:ext uri="{FF2B5EF4-FFF2-40B4-BE49-F238E27FC236}">
                  <a16:creationId xmlns:a16="http://schemas.microsoft.com/office/drawing/2014/main" id="{EB72DCCD-41FF-6370-4C9C-30529D245C14}"/>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BBC3DA"/>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1" name="TextBox 7">
              <a:extLst>
                <a:ext uri="{FF2B5EF4-FFF2-40B4-BE49-F238E27FC236}">
                  <a16:creationId xmlns:a16="http://schemas.microsoft.com/office/drawing/2014/main" id="{C7D09ED6-6E7B-C5E2-136F-B693A99C1481}"/>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grpSp>
        <p:nvGrpSpPr>
          <p:cNvPr id="12" name="Group 8">
            <a:extLst>
              <a:ext uri="{FF2B5EF4-FFF2-40B4-BE49-F238E27FC236}">
                <a16:creationId xmlns:a16="http://schemas.microsoft.com/office/drawing/2014/main" id="{F658B027-0B02-8DF7-1EFE-F07DC197AB4E}"/>
              </a:ext>
            </a:extLst>
          </p:cNvPr>
          <p:cNvGrpSpPr>
            <a:grpSpLocks noChangeAspect="1"/>
          </p:cNvGrpSpPr>
          <p:nvPr/>
        </p:nvGrpSpPr>
        <p:grpSpPr>
          <a:xfrm>
            <a:off x="4782265" y="4644188"/>
            <a:ext cx="1261872" cy="1472184"/>
            <a:chOff x="0" y="0"/>
            <a:chExt cx="698500" cy="812800"/>
          </a:xfrm>
        </p:grpSpPr>
        <p:sp>
          <p:nvSpPr>
            <p:cNvPr id="13" name="Freeform 9">
              <a:extLst>
                <a:ext uri="{FF2B5EF4-FFF2-40B4-BE49-F238E27FC236}">
                  <a16:creationId xmlns:a16="http://schemas.microsoft.com/office/drawing/2014/main" id="{189C730C-5588-D95A-DE35-65C840901023}"/>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B3864"/>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4" name="TextBox 10">
              <a:extLst>
                <a:ext uri="{FF2B5EF4-FFF2-40B4-BE49-F238E27FC236}">
                  <a16:creationId xmlns:a16="http://schemas.microsoft.com/office/drawing/2014/main" id="{F04AAEBA-470B-F038-9484-F1B39F8CB7FF}"/>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grpSp>
        <p:nvGrpSpPr>
          <p:cNvPr id="15" name="Group 11">
            <a:extLst>
              <a:ext uri="{FF2B5EF4-FFF2-40B4-BE49-F238E27FC236}">
                <a16:creationId xmlns:a16="http://schemas.microsoft.com/office/drawing/2014/main" id="{136A4D0B-168A-1324-AB60-BE8B54C65AF4}"/>
              </a:ext>
            </a:extLst>
          </p:cNvPr>
          <p:cNvGrpSpPr>
            <a:grpSpLocks noChangeAspect="1"/>
          </p:cNvGrpSpPr>
          <p:nvPr/>
        </p:nvGrpSpPr>
        <p:grpSpPr>
          <a:xfrm>
            <a:off x="6611992" y="1769853"/>
            <a:ext cx="1261872" cy="1472184"/>
            <a:chOff x="0" y="0"/>
            <a:chExt cx="698500" cy="812800"/>
          </a:xfrm>
        </p:grpSpPr>
        <p:sp>
          <p:nvSpPr>
            <p:cNvPr id="16" name="Freeform 12">
              <a:extLst>
                <a:ext uri="{FF2B5EF4-FFF2-40B4-BE49-F238E27FC236}">
                  <a16:creationId xmlns:a16="http://schemas.microsoft.com/office/drawing/2014/main" id="{556D8946-F215-AD60-3EC8-8B250CD035C3}"/>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D70E"/>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7" name="TextBox 13">
              <a:extLst>
                <a:ext uri="{FF2B5EF4-FFF2-40B4-BE49-F238E27FC236}">
                  <a16:creationId xmlns:a16="http://schemas.microsoft.com/office/drawing/2014/main" id="{164EDC8B-9B78-5FAC-FC17-7C0D169C3162}"/>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grpSp>
        <p:nvGrpSpPr>
          <p:cNvPr id="18" name="Group 14">
            <a:extLst>
              <a:ext uri="{FF2B5EF4-FFF2-40B4-BE49-F238E27FC236}">
                <a16:creationId xmlns:a16="http://schemas.microsoft.com/office/drawing/2014/main" id="{A331F4C2-8852-E7DA-E050-7B157D21F29A}"/>
              </a:ext>
            </a:extLst>
          </p:cNvPr>
          <p:cNvGrpSpPr>
            <a:grpSpLocks noChangeAspect="1"/>
          </p:cNvGrpSpPr>
          <p:nvPr/>
        </p:nvGrpSpPr>
        <p:grpSpPr>
          <a:xfrm>
            <a:off x="7381058" y="3257744"/>
            <a:ext cx="1261872" cy="1472184"/>
            <a:chOff x="0" y="0"/>
            <a:chExt cx="698500" cy="812800"/>
          </a:xfrm>
        </p:grpSpPr>
        <p:sp>
          <p:nvSpPr>
            <p:cNvPr id="19" name="Freeform 15">
              <a:extLst>
                <a:ext uri="{FF2B5EF4-FFF2-40B4-BE49-F238E27FC236}">
                  <a16:creationId xmlns:a16="http://schemas.microsoft.com/office/drawing/2014/main" id="{9768FA68-37BD-8491-47AC-F63D15B531F4}"/>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7888A"/>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0" name="TextBox 16">
              <a:extLst>
                <a:ext uri="{FF2B5EF4-FFF2-40B4-BE49-F238E27FC236}">
                  <a16:creationId xmlns:a16="http://schemas.microsoft.com/office/drawing/2014/main" id="{A222B1F2-82EB-4907-BD6F-1B1CD0E81087}"/>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grpSp>
        <p:nvGrpSpPr>
          <p:cNvPr id="21" name="Group 17">
            <a:extLst>
              <a:ext uri="{FF2B5EF4-FFF2-40B4-BE49-F238E27FC236}">
                <a16:creationId xmlns:a16="http://schemas.microsoft.com/office/drawing/2014/main" id="{3FE248D1-A7DA-BB36-5450-629860D2B11E}"/>
              </a:ext>
            </a:extLst>
          </p:cNvPr>
          <p:cNvGrpSpPr>
            <a:grpSpLocks noChangeAspect="1"/>
          </p:cNvGrpSpPr>
          <p:nvPr/>
        </p:nvGrpSpPr>
        <p:grpSpPr>
          <a:xfrm>
            <a:off x="6182267" y="4668665"/>
            <a:ext cx="1669942" cy="1472184"/>
            <a:chOff x="0" y="-63162"/>
            <a:chExt cx="924384" cy="812800"/>
          </a:xfrm>
        </p:grpSpPr>
        <p:sp>
          <p:nvSpPr>
            <p:cNvPr id="22" name="Freeform 18">
              <a:extLst>
                <a:ext uri="{FF2B5EF4-FFF2-40B4-BE49-F238E27FC236}">
                  <a16:creationId xmlns:a16="http://schemas.microsoft.com/office/drawing/2014/main" id="{5D0C81EE-D775-AF22-9A02-252733AB1928}"/>
                </a:ext>
              </a:extLst>
            </p:cNvPr>
            <p:cNvSpPr/>
            <p:nvPr/>
          </p:nvSpPr>
          <p:spPr>
            <a:xfrm>
              <a:off x="225884" y="-63162"/>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AFBE4E"/>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3" name="TextBox 19">
              <a:extLst>
                <a:ext uri="{FF2B5EF4-FFF2-40B4-BE49-F238E27FC236}">
                  <a16:creationId xmlns:a16="http://schemas.microsoft.com/office/drawing/2014/main" id="{6AC26B84-F1E3-DC4A-0388-177A54E9FE6E}"/>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053"/>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sp>
        <p:nvSpPr>
          <p:cNvPr id="24" name="Freeform 20">
            <a:extLst>
              <a:ext uri="{FF2B5EF4-FFF2-40B4-BE49-F238E27FC236}">
                <a16:creationId xmlns:a16="http://schemas.microsoft.com/office/drawing/2014/main" id="{06046168-C143-12A4-FD34-B8779270EDEB}"/>
              </a:ext>
            </a:extLst>
          </p:cNvPr>
          <p:cNvSpPr>
            <a:spLocks noChangeAspect="1"/>
          </p:cNvSpPr>
          <p:nvPr/>
        </p:nvSpPr>
        <p:spPr>
          <a:xfrm>
            <a:off x="5074297" y="2124694"/>
            <a:ext cx="752879" cy="739704"/>
          </a:xfrm>
          <a:custGeom>
            <a:avLst/>
            <a:gdLst/>
            <a:ahLst/>
            <a:cxnLst/>
            <a:rect l="l" t="t" r="r" b="b"/>
            <a:pathLst>
              <a:path w="861951" h="846867">
                <a:moveTo>
                  <a:pt x="0" y="0"/>
                </a:moveTo>
                <a:lnTo>
                  <a:pt x="861951" y="0"/>
                </a:lnTo>
                <a:lnTo>
                  <a:pt x="861951" y="846867"/>
                </a:lnTo>
                <a:lnTo>
                  <a:pt x="0" y="846867"/>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5" name="Freeform 21">
            <a:extLst>
              <a:ext uri="{FF2B5EF4-FFF2-40B4-BE49-F238E27FC236}">
                <a16:creationId xmlns:a16="http://schemas.microsoft.com/office/drawing/2014/main" id="{07BFAFE0-84B7-96A0-B9E9-34C3A0AB3DBA}"/>
              </a:ext>
            </a:extLst>
          </p:cNvPr>
          <p:cNvSpPr>
            <a:spLocks noChangeAspect="1"/>
          </p:cNvSpPr>
          <p:nvPr/>
        </p:nvSpPr>
        <p:spPr>
          <a:xfrm>
            <a:off x="6949418" y="2111136"/>
            <a:ext cx="751586" cy="751586"/>
          </a:xfrm>
          <a:custGeom>
            <a:avLst/>
            <a:gdLst/>
            <a:ahLst/>
            <a:cxnLst/>
            <a:rect l="l" t="t" r="r" b="b"/>
            <a:pathLst>
              <a:path w="859172" h="859172">
                <a:moveTo>
                  <a:pt x="0" y="0"/>
                </a:moveTo>
                <a:lnTo>
                  <a:pt x="859172" y="0"/>
                </a:lnTo>
                <a:lnTo>
                  <a:pt x="859172" y="859172"/>
                </a:lnTo>
                <a:lnTo>
                  <a:pt x="0" y="85917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6" name="Freeform 22">
            <a:extLst>
              <a:ext uri="{FF2B5EF4-FFF2-40B4-BE49-F238E27FC236}">
                <a16:creationId xmlns:a16="http://schemas.microsoft.com/office/drawing/2014/main" id="{DD03227D-5EAC-39A4-48A5-A888FEC82AF6}"/>
              </a:ext>
            </a:extLst>
          </p:cNvPr>
          <p:cNvSpPr>
            <a:spLocks noChangeAspect="1"/>
          </p:cNvSpPr>
          <p:nvPr/>
        </p:nvSpPr>
        <p:spPr>
          <a:xfrm>
            <a:off x="5070788" y="4955393"/>
            <a:ext cx="863639" cy="809662"/>
          </a:xfrm>
          <a:custGeom>
            <a:avLst/>
            <a:gdLst/>
            <a:ahLst/>
            <a:cxnLst/>
            <a:rect l="l" t="t" r="r" b="b"/>
            <a:pathLst>
              <a:path w="897649" h="841546">
                <a:moveTo>
                  <a:pt x="0" y="0"/>
                </a:moveTo>
                <a:lnTo>
                  <a:pt x="897648" y="0"/>
                </a:lnTo>
                <a:lnTo>
                  <a:pt x="897648" y="841546"/>
                </a:lnTo>
                <a:lnTo>
                  <a:pt x="0" y="841546"/>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7" name="Freeform 23">
            <a:extLst>
              <a:ext uri="{FF2B5EF4-FFF2-40B4-BE49-F238E27FC236}">
                <a16:creationId xmlns:a16="http://schemas.microsoft.com/office/drawing/2014/main" id="{B4C059B6-278C-311D-AB65-F29604166C8C}"/>
              </a:ext>
            </a:extLst>
          </p:cNvPr>
          <p:cNvSpPr>
            <a:spLocks noChangeAspect="1"/>
          </p:cNvSpPr>
          <p:nvPr/>
        </p:nvSpPr>
        <p:spPr>
          <a:xfrm>
            <a:off x="7635670" y="3592948"/>
            <a:ext cx="767272" cy="767272"/>
          </a:xfrm>
          <a:custGeom>
            <a:avLst/>
            <a:gdLst/>
            <a:ahLst/>
            <a:cxnLst/>
            <a:rect l="l" t="t" r="r" b="b"/>
            <a:pathLst>
              <a:path w="827327" h="827327">
                <a:moveTo>
                  <a:pt x="0" y="0"/>
                </a:moveTo>
                <a:lnTo>
                  <a:pt x="827327" y="0"/>
                </a:lnTo>
                <a:lnTo>
                  <a:pt x="827327" y="827327"/>
                </a:lnTo>
                <a:lnTo>
                  <a:pt x="0" y="827327"/>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8" name="Freeform 24">
            <a:extLst>
              <a:ext uri="{FF2B5EF4-FFF2-40B4-BE49-F238E27FC236}">
                <a16:creationId xmlns:a16="http://schemas.microsoft.com/office/drawing/2014/main" id="{59DECA46-B55F-4AB2-E607-661A930A2753}"/>
              </a:ext>
            </a:extLst>
          </p:cNvPr>
          <p:cNvSpPr>
            <a:spLocks noChangeAspect="1"/>
          </p:cNvSpPr>
          <p:nvPr/>
        </p:nvSpPr>
        <p:spPr>
          <a:xfrm>
            <a:off x="4299492" y="3595213"/>
            <a:ext cx="725154" cy="712463"/>
          </a:xfrm>
          <a:custGeom>
            <a:avLst/>
            <a:gdLst/>
            <a:ahLst/>
            <a:cxnLst/>
            <a:rect l="l" t="t" r="r" b="b"/>
            <a:pathLst>
              <a:path w="886759" h="871240">
                <a:moveTo>
                  <a:pt x="0" y="0"/>
                </a:moveTo>
                <a:lnTo>
                  <a:pt x="886759" y="0"/>
                </a:lnTo>
                <a:lnTo>
                  <a:pt x="886759" y="871240"/>
                </a:lnTo>
                <a:lnTo>
                  <a:pt x="0" y="871240"/>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9" name="Freeform 25">
            <a:extLst>
              <a:ext uri="{FF2B5EF4-FFF2-40B4-BE49-F238E27FC236}">
                <a16:creationId xmlns:a16="http://schemas.microsoft.com/office/drawing/2014/main" id="{37E70C56-CDB4-3700-6D14-2BBB72904992}"/>
              </a:ext>
            </a:extLst>
          </p:cNvPr>
          <p:cNvSpPr>
            <a:spLocks noChangeAspect="1"/>
          </p:cNvSpPr>
          <p:nvPr/>
        </p:nvSpPr>
        <p:spPr>
          <a:xfrm>
            <a:off x="6877347" y="5043514"/>
            <a:ext cx="771013" cy="783749"/>
          </a:xfrm>
          <a:custGeom>
            <a:avLst/>
            <a:gdLst/>
            <a:ahLst/>
            <a:cxnLst/>
            <a:rect l="l" t="t" r="r" b="b"/>
            <a:pathLst>
              <a:path w="863213" h="877472">
                <a:moveTo>
                  <a:pt x="0" y="0"/>
                </a:moveTo>
                <a:lnTo>
                  <a:pt x="863213" y="0"/>
                </a:lnTo>
                <a:lnTo>
                  <a:pt x="863213" y="877472"/>
                </a:lnTo>
                <a:lnTo>
                  <a:pt x="0" y="877472"/>
                </a:lnTo>
                <a:lnTo>
                  <a:pt x="0"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grpSp>
        <p:nvGrpSpPr>
          <p:cNvPr id="30" name="Group 26">
            <a:extLst>
              <a:ext uri="{FF2B5EF4-FFF2-40B4-BE49-F238E27FC236}">
                <a16:creationId xmlns:a16="http://schemas.microsoft.com/office/drawing/2014/main" id="{C8FFFD68-057B-7E0B-1465-DCEA855FDB0C}"/>
              </a:ext>
            </a:extLst>
          </p:cNvPr>
          <p:cNvGrpSpPr>
            <a:grpSpLocks noChangeAspect="1"/>
          </p:cNvGrpSpPr>
          <p:nvPr/>
        </p:nvGrpSpPr>
        <p:grpSpPr>
          <a:xfrm>
            <a:off x="5419133" y="2871183"/>
            <a:ext cx="1823795" cy="2122234"/>
            <a:chOff x="0" y="0"/>
            <a:chExt cx="698500" cy="812800"/>
          </a:xfrm>
        </p:grpSpPr>
        <p:sp>
          <p:nvSpPr>
            <p:cNvPr id="31" name="Freeform 27">
              <a:extLst>
                <a:ext uri="{FF2B5EF4-FFF2-40B4-BE49-F238E27FC236}">
                  <a16:creationId xmlns:a16="http://schemas.microsoft.com/office/drawing/2014/main" id="{0E3FB2A2-4D51-34A0-8081-DFADFB6EBCCF}"/>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3460A4"/>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32" name="TextBox 28">
              <a:extLst>
                <a:ext uri="{FF2B5EF4-FFF2-40B4-BE49-F238E27FC236}">
                  <a16:creationId xmlns:a16="http://schemas.microsoft.com/office/drawing/2014/main" id="{6A296C1B-0C13-C384-CFA1-E8C26D5E00B8}"/>
                </a:ext>
              </a:extLst>
            </p:cNvPr>
            <p:cNvSpPr txBox="1"/>
            <p:nvPr/>
          </p:nvSpPr>
          <p:spPr>
            <a:xfrm>
              <a:off x="0" y="92075"/>
              <a:ext cx="698500" cy="581025"/>
            </a:xfrm>
            <a:prstGeom prst="rect">
              <a:avLst/>
            </a:prstGeom>
          </p:spPr>
          <p:txBody>
            <a:bodyPr lIns="33867" tIns="33867" rIns="33867" bIns="33867" rtlCol="0" anchor="ctr"/>
            <a:lstStyle/>
            <a:p>
              <a:pPr marL="0" marR="0" lvl="0" indent="0" algn="ctr" defTabSz="914400" rtl="0" eaLnBrk="1" fontAlgn="auto" latinLnBrk="0" hangingPunct="1">
                <a:lnSpc>
                  <a:spcPts val="2519"/>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League Spartan"/>
                  <a:ea typeface="+mn-ea"/>
                  <a:cs typeface="+mn-cs"/>
                </a:rPr>
                <a:t>Key</a:t>
              </a:r>
            </a:p>
            <a:p>
              <a:pPr marL="0" marR="0" lvl="0" indent="0" algn="ctr" defTabSz="914400" rtl="0" eaLnBrk="1" fontAlgn="auto" latinLnBrk="0" hangingPunct="1">
                <a:lnSpc>
                  <a:spcPts val="2519"/>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League Spartan"/>
                  <a:ea typeface="+mn-ea"/>
                  <a:cs typeface="+mn-cs"/>
                </a:rPr>
                <a:t>Systems</a:t>
              </a:r>
            </a:p>
            <a:p>
              <a:pPr marL="0" marR="0" lvl="0" indent="0" algn="ctr" defTabSz="914400" rtl="0" eaLnBrk="1" fontAlgn="auto" latinLnBrk="0" hangingPunct="1">
                <a:lnSpc>
                  <a:spcPts val="2519"/>
                </a:lnSpc>
                <a:spcBef>
                  <a:spcPts val="0"/>
                </a:spcBef>
                <a:spcAft>
                  <a:spcPts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League Spartan"/>
                  <a:ea typeface="+mn-ea"/>
                  <a:cs typeface="+mn-cs"/>
                </a:rPr>
                <a:t>Changes</a:t>
              </a:r>
            </a:p>
          </p:txBody>
        </p:sp>
      </p:grpSp>
      <p:sp>
        <p:nvSpPr>
          <p:cNvPr id="33" name="TextBox 33">
            <a:extLst>
              <a:ext uri="{FF2B5EF4-FFF2-40B4-BE49-F238E27FC236}">
                <a16:creationId xmlns:a16="http://schemas.microsoft.com/office/drawing/2014/main" id="{5E20F748-E509-19E2-4DF3-28654C0DDFFD}"/>
              </a:ext>
            </a:extLst>
          </p:cNvPr>
          <p:cNvSpPr txBox="1"/>
          <p:nvPr/>
        </p:nvSpPr>
        <p:spPr>
          <a:xfrm>
            <a:off x="11315" y="1770065"/>
            <a:ext cx="4714622" cy="407740"/>
          </a:xfrm>
          <a:prstGeom prst="rect">
            <a:avLst/>
          </a:prstGeom>
        </p:spPr>
        <p:txBody>
          <a:bodyPr wrap="square" lIns="0" tIns="0" rIns="0" bIns="0" rtlCol="0" anchor="t">
            <a:spAutoFit/>
          </a:bodyPr>
          <a:lstStyle/>
          <a:p>
            <a:pPr marL="0" marR="0" lvl="0" indent="0" algn="r" defTabSz="914400" rtl="0" eaLnBrk="1" fontAlgn="auto" latinLnBrk="0" hangingPunct="1">
              <a:lnSpc>
                <a:spcPts val="3509"/>
              </a:lnSpc>
              <a:spcBef>
                <a:spcPct val="0"/>
              </a:spcBef>
              <a:spcAft>
                <a:spcPts val="0"/>
              </a:spcAft>
              <a:buClrTx/>
              <a:buSzTx/>
              <a:buFontTx/>
              <a:buNone/>
              <a:tabLst/>
              <a:defRPr/>
            </a:pPr>
            <a:r>
              <a:rPr kumimoji="0" lang="en-US" sz="2100" b="1" i="0" u="none" strike="noStrike" kern="1200" cap="none" spc="121" normalizeH="0" baseline="0" noProof="0">
                <a:ln>
                  <a:noFill/>
                </a:ln>
                <a:solidFill>
                  <a:srgbClr val="000000"/>
                </a:solidFill>
                <a:effectLst/>
                <a:uLnTx/>
                <a:uFillTx/>
                <a:latin typeface="Barlow SemiCondensed Bold"/>
                <a:ea typeface="+mn-ea"/>
                <a:cs typeface="+mn-cs"/>
              </a:rPr>
              <a:t>Provider Education &amp; Engagement</a:t>
            </a:r>
            <a:endParaRPr kumimoji="0" lang="en-US" sz="21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34" name="TextBox 38">
            <a:extLst>
              <a:ext uri="{FF2B5EF4-FFF2-40B4-BE49-F238E27FC236}">
                <a16:creationId xmlns:a16="http://schemas.microsoft.com/office/drawing/2014/main" id="{393C99EC-2397-17D6-1BE0-A9AED5C4DAFA}"/>
              </a:ext>
            </a:extLst>
          </p:cNvPr>
          <p:cNvSpPr txBox="1"/>
          <p:nvPr/>
        </p:nvSpPr>
        <p:spPr>
          <a:xfrm>
            <a:off x="7956271" y="4963680"/>
            <a:ext cx="3753270" cy="300403"/>
          </a:xfrm>
          <a:prstGeom prst="rect">
            <a:avLst/>
          </a:prstGeom>
        </p:spPr>
        <p:txBody>
          <a:bodyPr lIns="0" tIns="0" rIns="0" bIns="0" rtlCol="0" anchor="t">
            <a:spAutoFit/>
          </a:bodyPr>
          <a:lstStyle/>
          <a:p>
            <a:pPr marL="0" marR="0" lvl="0" indent="0" algn="l" defTabSz="914400" rtl="0" eaLnBrk="1" fontAlgn="auto" latinLnBrk="0" hangingPunct="1">
              <a:lnSpc>
                <a:spcPts val="2339"/>
              </a:lnSpc>
              <a:spcBef>
                <a:spcPts val="0"/>
              </a:spcBef>
              <a:spcAft>
                <a:spcPts val="0"/>
              </a:spcAft>
              <a:buClrTx/>
              <a:buSzTx/>
              <a:buFontTx/>
              <a:buNone/>
              <a:tabLst/>
              <a:defRPr/>
            </a:pPr>
            <a:r>
              <a:rPr kumimoji="0" lang="en-US" sz="2000" b="1" i="0" u="none" strike="noStrike" kern="1200" cap="none" spc="121" normalizeH="0" baseline="0" noProof="0">
                <a:ln>
                  <a:noFill/>
                </a:ln>
                <a:solidFill>
                  <a:srgbClr val="000000"/>
                </a:solidFill>
                <a:effectLst/>
                <a:uLnTx/>
                <a:uFillTx/>
                <a:latin typeface="Barlow SemiCondensed Bold"/>
                <a:ea typeface="+mn-ea"/>
                <a:cs typeface="+mn-cs"/>
              </a:rPr>
              <a:t>Optimize SUD Care </a:t>
            </a:r>
          </a:p>
        </p:txBody>
      </p:sp>
      <p:sp>
        <p:nvSpPr>
          <p:cNvPr id="35" name="TextBox 43">
            <a:extLst>
              <a:ext uri="{FF2B5EF4-FFF2-40B4-BE49-F238E27FC236}">
                <a16:creationId xmlns:a16="http://schemas.microsoft.com/office/drawing/2014/main" id="{36E5050A-4857-2B9B-1655-6ED060F9A51B}"/>
              </a:ext>
            </a:extLst>
          </p:cNvPr>
          <p:cNvSpPr txBox="1"/>
          <p:nvPr/>
        </p:nvSpPr>
        <p:spPr>
          <a:xfrm>
            <a:off x="7999402" y="5267892"/>
            <a:ext cx="3741147" cy="730969"/>
          </a:xfrm>
          <a:prstGeom prst="rect">
            <a:avLst/>
          </a:prstGeom>
        </p:spPr>
        <p:txBody>
          <a:bodyPr wrap="square" lIns="0" tIns="0" rIns="0" bIns="0" rtlCol="0" anchor="t">
            <a:spAutoFit/>
          </a:bodyPr>
          <a:lstStyle/>
          <a:p>
            <a:pPr marL="0" marR="0" lvl="0" indent="0" algn="l"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Continue optimizing care of people with SUD through assessment &amp; linkage to resources (DOPP, MAR NOW).</a:t>
            </a:r>
          </a:p>
        </p:txBody>
      </p:sp>
      <p:sp>
        <p:nvSpPr>
          <p:cNvPr id="36" name="TextBox 36">
            <a:extLst>
              <a:ext uri="{FF2B5EF4-FFF2-40B4-BE49-F238E27FC236}">
                <a16:creationId xmlns:a16="http://schemas.microsoft.com/office/drawing/2014/main" id="{9DCF88C7-C656-E4F2-31DC-3A6698E5DE55}"/>
              </a:ext>
            </a:extLst>
          </p:cNvPr>
          <p:cNvSpPr txBox="1"/>
          <p:nvPr/>
        </p:nvSpPr>
        <p:spPr>
          <a:xfrm>
            <a:off x="548658" y="3198155"/>
            <a:ext cx="3397425" cy="589905"/>
          </a:xfrm>
          <a:prstGeom prst="rect">
            <a:avLst/>
          </a:prstGeom>
        </p:spPr>
        <p:txBody>
          <a:bodyPr wrap="square" lIns="0" tIns="0" rIns="0" bIns="0" rtlCol="0" anchor="t">
            <a:spAutoFit/>
          </a:bodyPr>
          <a:lstStyle/>
          <a:p>
            <a:pPr marL="0" marR="0" lvl="0" indent="0" algn="r" defTabSz="914400" rtl="0" eaLnBrk="1" fontAlgn="auto" latinLnBrk="0" hangingPunct="1">
              <a:lnSpc>
                <a:spcPts val="2339"/>
              </a:lnSpc>
              <a:spcBef>
                <a:spcPts val="0"/>
              </a:spcBef>
              <a:spcAft>
                <a:spcPts val="0"/>
              </a:spcAft>
              <a:buClrTx/>
              <a:buSzTx/>
              <a:buFontTx/>
              <a:buNone/>
              <a:tabLst/>
              <a:defRPr/>
            </a:pPr>
            <a:r>
              <a:rPr kumimoji="0" lang="en-US" sz="2100" b="1" i="0" u="none" strike="noStrike" kern="1200" cap="none" spc="121" normalizeH="0" baseline="0" noProof="0">
                <a:ln>
                  <a:noFill/>
                </a:ln>
                <a:solidFill>
                  <a:srgbClr val="000000"/>
                </a:solidFill>
                <a:effectLst/>
                <a:uLnTx/>
                <a:uFillTx/>
                <a:latin typeface="Barlow SemiCondensed Bold"/>
                <a:ea typeface="+mn-ea"/>
                <a:cs typeface="+mn-cs"/>
              </a:rPr>
              <a:t>Patient and Community Education &amp; Engagement</a:t>
            </a:r>
            <a:endParaRPr kumimoji="0" lang="en-US" sz="2100" b="0" i="0" u="none" strike="noStrike" kern="1200" cap="none" spc="0" normalizeH="0" baseline="0" noProof="0">
              <a:ln>
                <a:noFill/>
              </a:ln>
              <a:solidFill>
                <a:srgbClr val="444C55"/>
              </a:solidFill>
              <a:effectLst/>
              <a:uLnTx/>
              <a:uFillTx/>
              <a:latin typeface="Calibri" panose="020F0502020204030204"/>
              <a:ea typeface="+mn-ea"/>
              <a:cs typeface="Arial" panose="020B0604020202020204"/>
            </a:endParaRPr>
          </a:p>
        </p:txBody>
      </p:sp>
      <p:sp>
        <p:nvSpPr>
          <p:cNvPr id="37" name="TextBox 41">
            <a:extLst>
              <a:ext uri="{FF2B5EF4-FFF2-40B4-BE49-F238E27FC236}">
                <a16:creationId xmlns:a16="http://schemas.microsoft.com/office/drawing/2014/main" id="{DE910E6A-787B-87D7-6DDF-D369E124676B}"/>
              </a:ext>
            </a:extLst>
          </p:cNvPr>
          <p:cNvSpPr txBox="1"/>
          <p:nvPr/>
        </p:nvSpPr>
        <p:spPr>
          <a:xfrm>
            <a:off x="139700" y="3826320"/>
            <a:ext cx="3797617" cy="1218282"/>
          </a:xfrm>
          <a:prstGeom prst="rect">
            <a:avLst/>
          </a:prstGeom>
        </p:spPr>
        <p:txBody>
          <a:bodyPr wrap="square" lIns="0" tIns="0" rIns="0" bIns="0" rtlCol="0" anchor="t">
            <a:spAutoFit/>
          </a:bodyPr>
          <a:lstStyle/>
          <a:p>
            <a:pPr marL="0" marR="0" lvl="0" indent="0" algn="r"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Educate patients on PMH conditions, warning signs and hotline resources.</a:t>
            </a:r>
            <a:endParaRPr kumimoji="0" lang="en-US" sz="1600" b="0" i="0" u="none" strike="noStrike" kern="1200" cap="none" spc="83" normalizeH="0" baseline="0" noProof="0">
              <a:ln>
                <a:noFill/>
              </a:ln>
              <a:solidFill>
                <a:srgbClr val="000000"/>
              </a:solidFill>
              <a:effectLst/>
              <a:uLnTx/>
              <a:uFillTx/>
              <a:latin typeface="Barlow SemiCondensed"/>
              <a:ea typeface="+mn-ea"/>
              <a:cs typeface="Arial" panose="020B0604020202020204"/>
            </a:endParaRPr>
          </a:p>
          <a:p>
            <a:pPr marL="0" marR="0" lvl="0" indent="0" algn="r"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Collaborate with patients &amp; communities and identify community-based resources</a:t>
            </a:r>
            <a:r>
              <a:rPr kumimoji="0" lang="en-US" sz="1400" b="0" i="0" u="none" strike="noStrike" kern="1200" cap="none" spc="83" normalizeH="0" baseline="0" noProof="0">
                <a:ln>
                  <a:noFill/>
                </a:ln>
                <a:solidFill>
                  <a:srgbClr val="000000"/>
                </a:solidFill>
                <a:effectLst/>
                <a:uLnTx/>
                <a:uFillTx/>
                <a:latin typeface="Barlow SemiCondensed"/>
                <a:ea typeface="+mn-ea"/>
                <a:cs typeface="+mn-cs"/>
              </a:rPr>
              <a:t>.</a:t>
            </a:r>
            <a:endParaRPr kumimoji="0" lang="en-US" sz="1800" b="0" i="0" u="none" strike="noStrike" kern="1200" cap="none" spc="0" normalizeH="0" baseline="0" noProof="0">
              <a:ln>
                <a:noFill/>
              </a:ln>
              <a:solidFill>
                <a:srgbClr val="444C55"/>
              </a:solidFill>
              <a:effectLst/>
              <a:uLnTx/>
              <a:uFillTx/>
              <a:latin typeface="Calibri" panose="020F0502020204030204"/>
              <a:ea typeface="Calibri" panose="020F0502020204030204"/>
              <a:cs typeface="Arial" panose="020B0604020202020204"/>
            </a:endParaRPr>
          </a:p>
        </p:txBody>
      </p:sp>
      <p:sp>
        <p:nvSpPr>
          <p:cNvPr id="38" name="TextBox 32">
            <a:extLst>
              <a:ext uri="{FF2B5EF4-FFF2-40B4-BE49-F238E27FC236}">
                <a16:creationId xmlns:a16="http://schemas.microsoft.com/office/drawing/2014/main" id="{0B95632C-B684-DBD1-30CD-C505AB38C80D}"/>
              </a:ext>
            </a:extLst>
          </p:cNvPr>
          <p:cNvSpPr txBox="1"/>
          <p:nvPr/>
        </p:nvSpPr>
        <p:spPr>
          <a:xfrm>
            <a:off x="574382" y="2147963"/>
            <a:ext cx="3893288" cy="974626"/>
          </a:xfrm>
          <a:prstGeom prst="rect">
            <a:avLst/>
          </a:prstGeom>
        </p:spPr>
        <p:txBody>
          <a:bodyPr wrap="square" lIns="0" tIns="0" rIns="0" bIns="0" rtlCol="0" anchor="t">
            <a:spAutoFit/>
          </a:bodyPr>
          <a:lstStyle/>
          <a:p>
            <a:pPr marL="0" marR="0" lvl="0" indent="0" algn="r"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Educate all providers on screening &amp; treating patients with PMH conditions using a patient centered, trauma-informed care approach</a:t>
            </a:r>
            <a:r>
              <a:rPr kumimoji="0" lang="en-US" sz="1400" b="0" i="0" u="none" strike="noStrike" kern="1200" cap="none" spc="83" normalizeH="0" baseline="0" noProof="0">
                <a:ln>
                  <a:noFill/>
                </a:ln>
                <a:solidFill>
                  <a:srgbClr val="000000"/>
                </a:solidFill>
                <a:effectLst/>
                <a:uLnTx/>
                <a:uFillTx/>
                <a:latin typeface="Barlow SemiCondensed"/>
                <a:ea typeface="+mn-ea"/>
                <a:cs typeface="+mn-cs"/>
              </a:rPr>
              <a:t>.</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39" name="TextBox 34">
            <a:extLst>
              <a:ext uri="{FF2B5EF4-FFF2-40B4-BE49-F238E27FC236}">
                <a16:creationId xmlns:a16="http://schemas.microsoft.com/office/drawing/2014/main" id="{3864F2F4-1636-2360-66CF-1EF37F34BA99}"/>
              </a:ext>
            </a:extLst>
          </p:cNvPr>
          <p:cNvSpPr txBox="1"/>
          <p:nvPr/>
        </p:nvSpPr>
        <p:spPr>
          <a:xfrm>
            <a:off x="979705" y="4957966"/>
            <a:ext cx="3677605" cy="415819"/>
          </a:xfrm>
          <a:prstGeom prst="rect">
            <a:avLst/>
          </a:prstGeom>
        </p:spPr>
        <p:txBody>
          <a:bodyPr wrap="square" lIns="0" tIns="0" rIns="0" bIns="0" rtlCol="0" anchor="t">
            <a:spAutoFit/>
          </a:bodyPr>
          <a:lstStyle/>
          <a:p>
            <a:pPr marL="0" marR="0" lvl="0" indent="0" algn="r" defTabSz="914400" rtl="0" eaLnBrk="1" fontAlgn="auto" latinLnBrk="0" hangingPunct="1">
              <a:lnSpc>
                <a:spcPts val="3509"/>
              </a:lnSpc>
              <a:spcBef>
                <a:spcPct val="0"/>
              </a:spcBef>
              <a:spcAft>
                <a:spcPts val="0"/>
              </a:spcAft>
              <a:buClrTx/>
              <a:buSzTx/>
              <a:buFontTx/>
              <a:buNone/>
              <a:tabLst/>
              <a:defRPr/>
            </a:pPr>
            <a:r>
              <a:rPr kumimoji="0" lang="en-US" sz="2000" b="1" i="0" u="none" strike="noStrike" kern="1200" cap="none" spc="121" normalizeH="0" baseline="0" noProof="0">
                <a:ln>
                  <a:noFill/>
                </a:ln>
                <a:solidFill>
                  <a:srgbClr val="000000"/>
                </a:solidFill>
                <a:effectLst/>
                <a:uLnTx/>
                <a:uFillTx/>
                <a:latin typeface="Barlow SemiCondensed Bold"/>
                <a:ea typeface="+mn-ea"/>
                <a:cs typeface="+mn-cs"/>
              </a:rPr>
              <a:t> </a:t>
            </a:r>
            <a:r>
              <a:rPr kumimoji="0" lang="en-US" sz="2100" b="1" i="0" u="none" strike="noStrike" kern="1200" cap="none" spc="121" normalizeH="0" baseline="0" noProof="0">
                <a:ln>
                  <a:noFill/>
                </a:ln>
                <a:solidFill>
                  <a:srgbClr val="000000"/>
                </a:solidFill>
                <a:effectLst/>
                <a:uLnTx/>
                <a:uFillTx/>
                <a:latin typeface="Barlow SemiCondensed Bold"/>
                <a:ea typeface="+mn-ea"/>
                <a:cs typeface="+mn-cs"/>
              </a:rPr>
              <a:t>Screening &amp; Assessment</a:t>
            </a:r>
            <a:endParaRPr kumimoji="0" lang="en-US" sz="2100" b="0" i="0" u="none" strike="noStrike" kern="1200" cap="none" spc="0" normalizeH="0" baseline="0" noProof="0">
              <a:ln>
                <a:noFill/>
              </a:ln>
              <a:solidFill>
                <a:srgbClr val="444C55"/>
              </a:solidFill>
              <a:effectLst/>
              <a:uLnTx/>
              <a:uFillTx/>
              <a:latin typeface="Calibri" panose="020F0502020204030204"/>
              <a:ea typeface="+mn-ea"/>
              <a:cs typeface="Arial" panose="020B0604020202020204"/>
            </a:endParaRPr>
          </a:p>
        </p:txBody>
      </p:sp>
      <p:sp>
        <p:nvSpPr>
          <p:cNvPr id="40" name="TextBox 39">
            <a:extLst>
              <a:ext uri="{FF2B5EF4-FFF2-40B4-BE49-F238E27FC236}">
                <a16:creationId xmlns:a16="http://schemas.microsoft.com/office/drawing/2014/main" id="{BB9A0CC5-D006-8093-90E8-757005BCD9D8}"/>
              </a:ext>
            </a:extLst>
          </p:cNvPr>
          <p:cNvSpPr txBox="1"/>
          <p:nvPr/>
        </p:nvSpPr>
        <p:spPr>
          <a:xfrm>
            <a:off x="1681252" y="5344744"/>
            <a:ext cx="2993927" cy="487313"/>
          </a:xfrm>
          <a:prstGeom prst="rect">
            <a:avLst/>
          </a:prstGeom>
        </p:spPr>
        <p:txBody>
          <a:bodyPr wrap="square" lIns="0" tIns="0" rIns="0" bIns="0" rtlCol="0" anchor="t">
            <a:spAutoFit/>
          </a:bodyPr>
          <a:lstStyle/>
          <a:p>
            <a:pPr marL="0" marR="0" lvl="0" indent="0" algn="r"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Enhance screening of PMH conditions in perinatal period. </a:t>
            </a:r>
            <a:endParaRPr kumimoji="0" lang="en-US" sz="1600" b="0" i="0" u="none" strike="noStrike" kern="1200" cap="none" spc="0" normalizeH="0" baseline="0" noProof="0">
              <a:ln>
                <a:noFill/>
              </a:ln>
              <a:solidFill>
                <a:srgbClr val="444C55"/>
              </a:solidFill>
              <a:effectLst/>
              <a:uLnTx/>
              <a:uFillTx/>
              <a:latin typeface="Calibri" panose="020F0502020204030204"/>
              <a:ea typeface="+mn-ea"/>
              <a:cs typeface="Arial" panose="020B0604020202020204"/>
            </a:endParaRPr>
          </a:p>
        </p:txBody>
      </p:sp>
      <p:sp>
        <p:nvSpPr>
          <p:cNvPr id="41" name="TextBox 35">
            <a:extLst>
              <a:ext uri="{FF2B5EF4-FFF2-40B4-BE49-F238E27FC236}">
                <a16:creationId xmlns:a16="http://schemas.microsoft.com/office/drawing/2014/main" id="{ED6A9B0C-1376-88A4-49AA-914815481FDE}"/>
              </a:ext>
            </a:extLst>
          </p:cNvPr>
          <p:cNvSpPr txBox="1"/>
          <p:nvPr/>
        </p:nvSpPr>
        <p:spPr>
          <a:xfrm>
            <a:off x="7954545" y="1942016"/>
            <a:ext cx="3700667" cy="415819"/>
          </a:xfrm>
          <a:prstGeom prst="rect">
            <a:avLst/>
          </a:prstGeom>
        </p:spPr>
        <p:txBody>
          <a:bodyPr lIns="0" tIns="0" rIns="0" bIns="0" rtlCol="0" anchor="t">
            <a:spAutoFit/>
          </a:bodyPr>
          <a:lstStyle/>
          <a:p>
            <a:pPr marL="0" marR="0" lvl="0" indent="0" algn="l" defTabSz="914400" rtl="0" eaLnBrk="1" fontAlgn="auto" latinLnBrk="0" hangingPunct="1">
              <a:lnSpc>
                <a:spcPts val="3509"/>
              </a:lnSpc>
              <a:spcBef>
                <a:spcPct val="0"/>
              </a:spcBef>
              <a:spcAft>
                <a:spcPts val="0"/>
              </a:spcAft>
              <a:buClrTx/>
              <a:buSzTx/>
              <a:buFontTx/>
              <a:buNone/>
              <a:tabLst/>
              <a:defRPr/>
            </a:pPr>
            <a:r>
              <a:rPr kumimoji="0" lang="en-US" sz="2100" b="1" i="0" u="none" strike="noStrike" kern="1200" cap="none" spc="121" normalizeH="0" baseline="0" noProof="0">
                <a:ln>
                  <a:noFill/>
                </a:ln>
                <a:solidFill>
                  <a:srgbClr val="000000"/>
                </a:solidFill>
                <a:effectLst/>
                <a:uLnTx/>
                <a:uFillTx/>
                <a:latin typeface="Barlow SemiCondensed Bold"/>
                <a:ea typeface="+mn-ea"/>
                <a:cs typeface="+mn-cs"/>
              </a:rPr>
              <a:t>Optimizing Treatment </a:t>
            </a:r>
            <a:endParaRPr kumimoji="0" lang="en-US" sz="21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2" name="TextBox 40">
            <a:extLst>
              <a:ext uri="{FF2B5EF4-FFF2-40B4-BE49-F238E27FC236}">
                <a16:creationId xmlns:a16="http://schemas.microsoft.com/office/drawing/2014/main" id="{51AB0B73-DF61-5044-77AA-7B1C64A8FDA0}"/>
              </a:ext>
            </a:extLst>
          </p:cNvPr>
          <p:cNvSpPr txBox="1"/>
          <p:nvPr/>
        </p:nvSpPr>
        <p:spPr>
          <a:xfrm>
            <a:off x="8193889" y="2295595"/>
            <a:ext cx="2911339" cy="974626"/>
          </a:xfrm>
          <a:prstGeom prst="rect">
            <a:avLst/>
          </a:prstGeom>
        </p:spPr>
        <p:txBody>
          <a:bodyPr wrap="square" lIns="0" tIns="0" rIns="0" bIns="0" rtlCol="0" anchor="t">
            <a:spAutoFit/>
          </a:bodyPr>
          <a:lstStyle/>
          <a:p>
            <a:pPr marL="0" marR="0" lvl="0" indent="0" algn="l"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Establish processes for assessing &amp; treating PMH conditions in obstetric and other care locations. </a:t>
            </a:r>
            <a:endParaRPr kumimoji="0" lang="en-US" sz="16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3" name="TextBox 37">
            <a:extLst>
              <a:ext uri="{FF2B5EF4-FFF2-40B4-BE49-F238E27FC236}">
                <a16:creationId xmlns:a16="http://schemas.microsoft.com/office/drawing/2014/main" id="{9A5627EF-E851-96EA-C0FD-C2ADE5205043}"/>
              </a:ext>
            </a:extLst>
          </p:cNvPr>
          <p:cNvSpPr txBox="1"/>
          <p:nvPr/>
        </p:nvSpPr>
        <p:spPr>
          <a:xfrm>
            <a:off x="8745599" y="3476064"/>
            <a:ext cx="4217829" cy="300403"/>
          </a:xfrm>
          <a:prstGeom prst="rect">
            <a:avLst/>
          </a:prstGeom>
        </p:spPr>
        <p:txBody>
          <a:bodyPr lIns="0" tIns="0" rIns="0" bIns="0" rtlCol="0" anchor="t">
            <a:spAutoFit/>
          </a:bodyPr>
          <a:lstStyle/>
          <a:p>
            <a:pPr marL="0" marR="0" lvl="0" indent="0" algn="l" defTabSz="914400" rtl="0" eaLnBrk="1" fontAlgn="auto" latinLnBrk="0" hangingPunct="1">
              <a:lnSpc>
                <a:spcPts val="2339"/>
              </a:lnSpc>
              <a:spcBef>
                <a:spcPts val="0"/>
              </a:spcBef>
              <a:spcAft>
                <a:spcPts val="0"/>
              </a:spcAft>
              <a:buClrTx/>
              <a:buSzTx/>
              <a:buFontTx/>
              <a:buNone/>
              <a:tabLst/>
              <a:defRPr/>
            </a:pPr>
            <a:r>
              <a:rPr kumimoji="0" lang="en-US" sz="2100" b="1" i="0" u="none" strike="noStrike" kern="1200" cap="none" spc="121" normalizeH="0" baseline="0" noProof="0">
                <a:ln>
                  <a:noFill/>
                </a:ln>
                <a:solidFill>
                  <a:srgbClr val="000000"/>
                </a:solidFill>
                <a:effectLst/>
                <a:uLnTx/>
                <a:uFillTx/>
                <a:latin typeface="Barlow SemiCondensed Bold"/>
                <a:ea typeface="+mn-ea"/>
                <a:cs typeface="+mn-cs"/>
              </a:rPr>
              <a:t>Linkage to Resources </a:t>
            </a:r>
          </a:p>
        </p:txBody>
      </p:sp>
      <p:sp>
        <p:nvSpPr>
          <p:cNvPr id="44" name="TextBox 42">
            <a:extLst>
              <a:ext uri="{FF2B5EF4-FFF2-40B4-BE49-F238E27FC236}">
                <a16:creationId xmlns:a16="http://schemas.microsoft.com/office/drawing/2014/main" id="{B101F23A-7760-FC1B-87A7-DBDB5EA46C8D}"/>
              </a:ext>
            </a:extLst>
          </p:cNvPr>
          <p:cNvSpPr txBox="1"/>
          <p:nvPr/>
        </p:nvSpPr>
        <p:spPr>
          <a:xfrm>
            <a:off x="8805231" y="3716920"/>
            <a:ext cx="2838111" cy="1218282"/>
          </a:xfrm>
          <a:prstGeom prst="rect">
            <a:avLst/>
          </a:prstGeom>
        </p:spPr>
        <p:txBody>
          <a:bodyPr wrap="square" lIns="0" tIns="0" rIns="0" bIns="0" rtlCol="0" anchor="t">
            <a:spAutoFit/>
          </a:bodyPr>
          <a:lstStyle/>
          <a:p>
            <a:pPr marL="0" marR="0" lvl="0" indent="0" algn="l" defTabSz="914400" rtl="0" eaLnBrk="1" fontAlgn="auto" latinLnBrk="0" hangingPunct="1">
              <a:lnSpc>
                <a:spcPts val="1879"/>
              </a:lnSpc>
              <a:spcBef>
                <a:spcPts val="0"/>
              </a:spcBef>
              <a:spcAft>
                <a:spcPts val="0"/>
              </a:spcAft>
              <a:buClrTx/>
              <a:buSzTx/>
              <a:buFontTx/>
              <a:buNone/>
              <a:tabLst/>
              <a:defRPr/>
            </a:pPr>
            <a:r>
              <a:rPr kumimoji="0" lang="en-US" sz="1600" b="0" i="0" u="none" strike="noStrike" kern="1200" cap="none" spc="83" normalizeH="0" baseline="0" noProof="0">
                <a:ln>
                  <a:noFill/>
                </a:ln>
                <a:solidFill>
                  <a:srgbClr val="000000"/>
                </a:solidFill>
                <a:effectLst/>
                <a:uLnTx/>
                <a:uFillTx/>
                <a:latin typeface="Barlow SemiCondensed"/>
                <a:ea typeface="+mn-ea"/>
                <a:cs typeface="+mn-cs"/>
              </a:rPr>
              <a:t>Enhance linkage to mental health services for improved care coordination and innovations to reduce barriers to access.  </a:t>
            </a:r>
          </a:p>
        </p:txBody>
      </p:sp>
      <p:sp>
        <p:nvSpPr>
          <p:cNvPr id="45" name="TextBox 44">
            <a:extLst>
              <a:ext uri="{FF2B5EF4-FFF2-40B4-BE49-F238E27FC236}">
                <a16:creationId xmlns:a16="http://schemas.microsoft.com/office/drawing/2014/main" id="{12925A76-367D-4A7C-1B91-56EB50CDD1AF}"/>
              </a:ext>
            </a:extLst>
          </p:cNvPr>
          <p:cNvSpPr txBox="1"/>
          <p:nvPr/>
        </p:nvSpPr>
        <p:spPr>
          <a:xfrm>
            <a:off x="367263" y="417216"/>
            <a:ext cx="7299129" cy="1107996"/>
          </a:xfrm>
          <a:prstGeom prst="rect">
            <a:avLst/>
          </a:prstGeom>
        </p:spPr>
        <p:txBody>
          <a:bodyPr wrap="square" lIns="0" tIns="0" rIns="0" bIns="0" rtlCol="0" anchor="t">
            <a:spAutoFit/>
          </a:bodyPr>
          <a:lstStyle/>
          <a:p>
            <a:pPr marL="0" marR="0" lvl="0" indent="0" algn="l" defTabSz="609539"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132572"/>
                </a:solidFill>
                <a:effectLst/>
                <a:uLnTx/>
                <a:uFillTx/>
                <a:latin typeface="Roboto Bold"/>
                <a:ea typeface="+mn-ea"/>
                <a:cs typeface="+mn-cs"/>
              </a:rPr>
              <a:t>ILPQC Perinatal Mental Health </a:t>
            </a:r>
          </a:p>
          <a:p>
            <a:pPr marL="0" marR="0" lvl="0" indent="0" algn="l" defTabSz="609539"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132572"/>
                </a:solidFill>
                <a:effectLst/>
                <a:uLnTx/>
                <a:uFillTx/>
                <a:latin typeface="Roboto Bold"/>
                <a:ea typeface="+mn-ea"/>
                <a:cs typeface="+mn-cs"/>
              </a:rPr>
              <a:t>(PMH) Initiative</a:t>
            </a:r>
          </a:p>
        </p:txBody>
      </p:sp>
      <p:sp>
        <p:nvSpPr>
          <p:cNvPr id="46" name="TextBox 31">
            <a:extLst>
              <a:ext uri="{FF2B5EF4-FFF2-40B4-BE49-F238E27FC236}">
                <a16:creationId xmlns:a16="http://schemas.microsoft.com/office/drawing/2014/main" id="{641BAFFE-F301-44C6-BF78-BFB836FCF71A}"/>
              </a:ext>
            </a:extLst>
          </p:cNvPr>
          <p:cNvSpPr txBox="1"/>
          <p:nvPr/>
        </p:nvSpPr>
        <p:spPr>
          <a:xfrm>
            <a:off x="609600" y="6026116"/>
            <a:ext cx="4020272" cy="793688"/>
          </a:xfrm>
          <a:prstGeom prst="rect">
            <a:avLst/>
          </a:prstGeom>
          <a:solidFill>
            <a:srgbClr val="E7E9EE"/>
          </a:solidFill>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r>
              <a:rPr lang="en-US" sz="2000" b="1" dirty="0">
                <a:solidFill>
                  <a:srgbClr val="1B3864"/>
                </a:solidFill>
                <a:latin typeface="Calibri"/>
                <a:ea typeface="Calibri"/>
                <a:cs typeface="Calibri"/>
              </a:rPr>
              <a:t>Will launch at ILPQC Face-to-Face Meeting 5/21/25, Springfield IL</a:t>
            </a:r>
          </a:p>
        </p:txBody>
      </p:sp>
      <p:sp>
        <p:nvSpPr>
          <p:cNvPr id="48" name="TextBox 31">
            <a:extLst>
              <a:ext uri="{FF2B5EF4-FFF2-40B4-BE49-F238E27FC236}">
                <a16:creationId xmlns:a16="http://schemas.microsoft.com/office/drawing/2014/main" id="{19DC186D-3D33-4423-AD21-0D871DC170AB}"/>
              </a:ext>
            </a:extLst>
          </p:cNvPr>
          <p:cNvSpPr txBox="1"/>
          <p:nvPr/>
        </p:nvSpPr>
        <p:spPr>
          <a:xfrm>
            <a:off x="6170734" y="6090273"/>
            <a:ext cx="4944391" cy="749495"/>
          </a:xfrm>
          <a:prstGeom prst="rect">
            <a:avLst/>
          </a:prstGeom>
          <a:solidFill>
            <a:srgbClr val="E7E9EE"/>
          </a:solidFill>
        </p:spPr>
        <p:txBody>
          <a:bodyPr lIns="33867" tIns="33867" rIns="33867" bIns="33867"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spcBef>
                <a:spcPts val="0"/>
              </a:spcBef>
              <a:spcAft>
                <a:spcPts val="0"/>
              </a:spcAft>
              <a:buClrTx/>
              <a:buSzTx/>
              <a:buFontTx/>
              <a:buNone/>
              <a:tabLst/>
              <a:defRPr/>
            </a:pPr>
            <a:r>
              <a:rPr kumimoji="0" lang="en-US" b="1" i="0" u="none" strike="noStrike" kern="1200" cap="none" spc="0" normalizeH="0" baseline="0" noProof="0" dirty="0">
                <a:ln>
                  <a:noFill/>
                </a:ln>
                <a:solidFill>
                  <a:srgbClr val="1B3864"/>
                </a:solidFill>
                <a:effectLst/>
                <a:uLnTx/>
                <a:uFillTx/>
                <a:latin typeface="Calibri"/>
                <a:ea typeface="Calibri"/>
                <a:cs typeface="Calibri"/>
              </a:rPr>
              <a:t> All IL Birthing hospitals invited to participate and partner with outpatient prenatal care sites</a:t>
            </a:r>
            <a:endParaRPr kumimoji="0" lang="en-US" b="0" i="0" u="none" strike="noStrike" kern="1200" cap="none" spc="0" normalizeH="0" baseline="0" noProof="0" dirty="0">
              <a:ln>
                <a:noFill/>
              </a:ln>
              <a:solidFill>
                <a:srgbClr val="000000"/>
              </a:solidFill>
              <a:effectLst/>
              <a:uLnTx/>
              <a:uFillTx/>
              <a:latin typeface="Calibri"/>
              <a:ea typeface="Calibri"/>
              <a:cs typeface="Calibri"/>
            </a:endParaRPr>
          </a:p>
        </p:txBody>
      </p:sp>
    </p:spTree>
    <p:extLst>
      <p:ext uri="{BB962C8B-B14F-4D97-AF65-F5344CB8AC3E}">
        <p14:creationId xmlns:p14="http://schemas.microsoft.com/office/powerpoint/2010/main" val="249384339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78"/>
        <p:cNvGrpSpPr/>
        <p:nvPr/>
      </p:nvGrpSpPr>
      <p:grpSpPr>
        <a:xfrm>
          <a:off x="0" y="0"/>
          <a:ext cx="0" cy="0"/>
          <a:chOff x="0" y="0"/>
          <a:chExt cx="0" cy="0"/>
        </a:xfrm>
      </p:grpSpPr>
      <p:sp>
        <p:nvSpPr>
          <p:cNvPr id="3779" name="Google Shape;3779;p410"/>
          <p:cNvSpPr/>
          <p:nvPr/>
        </p:nvSpPr>
        <p:spPr>
          <a:xfrm>
            <a:off x="0" y="-138692"/>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781" name="Google Shape;3781;p410"/>
          <p:cNvSpPr/>
          <p:nvPr/>
        </p:nvSpPr>
        <p:spPr>
          <a:xfrm>
            <a:off x="577991" y="2344283"/>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3780" name="Google Shape;3780;p410"/>
          <p:cNvSpPr txBox="1">
            <a:spLocks noGrp="1"/>
          </p:cNvSpPr>
          <p:nvPr>
            <p:ph type="title"/>
          </p:nvPr>
        </p:nvSpPr>
        <p:spPr>
          <a:xfrm>
            <a:off x="640080" y="212883"/>
            <a:ext cx="4368602" cy="1956841"/>
          </a:xfrm>
          <a:prstGeom prst="rect">
            <a:avLst/>
          </a:prstGeom>
          <a:noFill/>
          <a:ln>
            <a:noFill/>
          </a:ln>
        </p:spPr>
        <p:txBody>
          <a:bodyPr spcFirstLastPara="1" wrap="square" lIns="91425" tIns="45700" rIns="91425" bIns="45700" anchor="b" anchorCtr="0">
            <a:normAutofit fontScale="90000"/>
          </a:bodyPr>
          <a:lstStyle/>
          <a:p>
            <a:pPr>
              <a:buClr>
                <a:schemeClr val="accent1"/>
              </a:buClr>
              <a:buSzPts val="5400"/>
            </a:pPr>
            <a:r>
              <a:rPr lang="en-US" sz="4900" b="1" dirty="0">
                <a:solidFill>
                  <a:schemeClr val="accent1"/>
                </a:solidFill>
                <a:latin typeface="Calibri"/>
                <a:ea typeface="Calibri"/>
                <a:cs typeface="Calibri"/>
                <a:sym typeface="Calibri"/>
              </a:rPr>
              <a:t>Illinois Perinatal Quality Collaborative</a:t>
            </a:r>
            <a:r>
              <a:rPr lang="en-US" sz="5400" b="1" dirty="0">
                <a:latin typeface="Calibri"/>
                <a:ea typeface="Calibri"/>
                <a:cs typeface="Calibri"/>
                <a:sym typeface="Calibri"/>
              </a:rPr>
              <a:t> </a:t>
            </a:r>
            <a:endParaRPr sz="5400" dirty="0"/>
          </a:p>
        </p:txBody>
      </p:sp>
      <p:sp>
        <p:nvSpPr>
          <p:cNvPr id="3782" name="Google Shape;3782;p410"/>
          <p:cNvSpPr txBox="1">
            <a:spLocks noGrp="1"/>
          </p:cNvSpPr>
          <p:nvPr>
            <p:ph idx="1"/>
          </p:nvPr>
        </p:nvSpPr>
        <p:spPr>
          <a:xfrm>
            <a:off x="402425" y="2579587"/>
            <a:ext cx="3831497" cy="2519156"/>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400" dirty="0">
                <a:latin typeface="Calibri"/>
                <a:ea typeface="Calibri"/>
                <a:cs typeface="Calibri"/>
                <a:sym typeface="Calibri"/>
              </a:rPr>
              <a:t>Statewide network of hospital teams, perinatal clinicians, patients, community partners, and public health </a:t>
            </a:r>
            <a:r>
              <a:rPr lang="en-US" sz="2400">
                <a:latin typeface="Calibri"/>
                <a:ea typeface="Calibri"/>
                <a:cs typeface="Calibri"/>
                <a:sym typeface="Calibri"/>
              </a:rPr>
              <a:t>leaders.</a:t>
            </a:r>
            <a:endParaRPr sz="2400">
              <a:latin typeface="Calibri"/>
              <a:ea typeface="Calibri"/>
              <a:cs typeface="Calibri"/>
              <a:sym typeface="Calibri"/>
            </a:endParaRPr>
          </a:p>
          <a:p>
            <a:pPr marL="0" indent="0">
              <a:lnSpc>
                <a:spcPct val="100000"/>
              </a:lnSpc>
              <a:spcBef>
                <a:spcPts val="0"/>
              </a:spcBef>
              <a:buSzPts val="2200"/>
              <a:buNone/>
            </a:pPr>
            <a:endParaRPr lang="en-US" sz="2400" dirty="0">
              <a:latin typeface="Calibri"/>
              <a:ea typeface="Calibri"/>
              <a:cs typeface="Calibri"/>
              <a:sym typeface="Calibri"/>
            </a:endParaRPr>
          </a:p>
          <a:p>
            <a:pPr marL="0" lvl="0" indent="0" algn="l" rtl="0">
              <a:lnSpc>
                <a:spcPct val="100000"/>
              </a:lnSpc>
              <a:spcBef>
                <a:spcPts val="0"/>
              </a:spcBef>
              <a:spcAft>
                <a:spcPts val="0"/>
              </a:spcAft>
              <a:buSzPts val="2200"/>
              <a:buNone/>
            </a:pPr>
            <a:r>
              <a:rPr lang="en-US" sz="2400" dirty="0">
                <a:latin typeface="Calibri"/>
                <a:ea typeface="Calibri"/>
                <a:cs typeface="Calibri"/>
                <a:sym typeface="Calibri"/>
              </a:rPr>
              <a:t>Committed to equitably improving outcomes and reducing disparities for birthing people and newborns in Illinois.</a:t>
            </a:r>
            <a:endParaRPr sz="2400">
              <a:latin typeface="Calibri"/>
              <a:ea typeface="Calibri"/>
              <a:cs typeface="Calibri"/>
            </a:endParaRPr>
          </a:p>
          <a:p>
            <a:pPr marL="228600" lvl="0" indent="-101600" algn="l" rtl="0">
              <a:lnSpc>
                <a:spcPct val="90000"/>
              </a:lnSpc>
              <a:spcBef>
                <a:spcPts val="1000"/>
              </a:spcBef>
              <a:spcAft>
                <a:spcPts val="0"/>
              </a:spcAft>
              <a:buClr>
                <a:srgbClr val="F58466"/>
              </a:buClr>
              <a:buSzPts val="2000"/>
              <a:buNone/>
            </a:pPr>
            <a:endParaRPr sz="2000" dirty="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dirty="0">
              <a:latin typeface="Calibri"/>
              <a:ea typeface="Calibri"/>
              <a:cs typeface="Calibri"/>
              <a:sym typeface="Calibri"/>
            </a:endParaRPr>
          </a:p>
        </p:txBody>
      </p:sp>
      <p:pic>
        <p:nvPicPr>
          <p:cNvPr id="7" name="Google Shape;3873;p416" descr="Diagram&#10;&#10;Description automatically generated">
            <a:extLst>
              <a:ext uri="{FF2B5EF4-FFF2-40B4-BE49-F238E27FC236}">
                <a16:creationId xmlns:a16="http://schemas.microsoft.com/office/drawing/2014/main" id="{4D746EF0-E384-4BE0-91D6-199EF43873F5}"/>
              </a:ext>
            </a:extLst>
          </p:cNvPr>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4234384" y="856901"/>
            <a:ext cx="7818120" cy="5964977"/>
          </a:xfrm>
          <a:prstGeom prst="rect">
            <a:avLst/>
          </a:prstGeom>
          <a:noFill/>
          <a:ln>
            <a:noFill/>
          </a:ln>
        </p:spPr>
      </p:pic>
    </p:spTree>
    <p:extLst>
      <p:ext uri="{BB962C8B-B14F-4D97-AF65-F5344CB8AC3E}">
        <p14:creationId xmlns:p14="http://schemas.microsoft.com/office/powerpoint/2010/main" val="4124571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FDE9D8"/>
        </a:solidFill>
        <a:effectLst/>
      </p:bgPr>
    </p:bg>
    <p:spTree>
      <p:nvGrpSpPr>
        <p:cNvPr id="1" name="Shape 22841"/>
        <p:cNvGrpSpPr/>
        <p:nvPr/>
      </p:nvGrpSpPr>
      <p:grpSpPr>
        <a:xfrm>
          <a:off x="0" y="0"/>
          <a:ext cx="0" cy="0"/>
          <a:chOff x="0" y="0"/>
          <a:chExt cx="0" cy="0"/>
        </a:xfrm>
      </p:grpSpPr>
      <p:sp>
        <p:nvSpPr>
          <p:cNvPr id="22842" name="Google Shape;22842;p2377"/>
          <p:cNvSpPr/>
          <p:nvPr/>
        </p:nvSpPr>
        <p:spPr>
          <a:xfrm>
            <a:off x="1336674" y="1550230"/>
            <a:ext cx="3027790" cy="1416510"/>
          </a:xfrm>
          <a:custGeom>
            <a:avLst/>
            <a:gdLst/>
            <a:ahLst/>
            <a:cxnLst/>
            <a:rect l="l" t="t" r="r" b="b"/>
            <a:pathLst>
              <a:path w="4541685" h="2124765" extrusionOk="0">
                <a:moveTo>
                  <a:pt x="0" y="0"/>
                </a:moveTo>
                <a:lnTo>
                  <a:pt x="4541685" y="0"/>
                </a:lnTo>
                <a:lnTo>
                  <a:pt x="4541685" y="2124765"/>
                </a:lnTo>
                <a:lnTo>
                  <a:pt x="0" y="2124765"/>
                </a:lnTo>
                <a:lnTo>
                  <a:pt x="0" y="0"/>
                </a:lnTo>
                <a:close/>
              </a:path>
            </a:pathLst>
          </a:custGeom>
          <a:blipFill rotWithShape="1">
            <a:blip r:embed="rId3">
              <a:alphaModFix/>
            </a:blip>
            <a:stretch>
              <a:fillRect/>
            </a:stretch>
          </a:blip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endParaRPr lang="en-US" sz="622"/>
          </a:p>
        </p:txBody>
      </p:sp>
      <p:grpSp>
        <p:nvGrpSpPr>
          <p:cNvPr id="22843" name="Google Shape;22843;p2377"/>
          <p:cNvGrpSpPr/>
          <p:nvPr/>
        </p:nvGrpSpPr>
        <p:grpSpPr>
          <a:xfrm>
            <a:off x="354065" y="3073257"/>
            <a:ext cx="5883121" cy="2797308"/>
            <a:chOff x="0" y="-38100"/>
            <a:chExt cx="2324196" cy="1105109"/>
          </a:xfrm>
        </p:grpSpPr>
        <p:sp>
          <p:nvSpPr>
            <p:cNvPr id="22844" name="Google Shape;22844;p2377"/>
            <p:cNvSpPr/>
            <p:nvPr/>
          </p:nvSpPr>
          <p:spPr>
            <a:xfrm>
              <a:off x="0" y="0"/>
              <a:ext cx="2324196" cy="1067009"/>
            </a:xfrm>
            <a:custGeom>
              <a:avLst/>
              <a:gdLst/>
              <a:ahLst/>
              <a:cxnLst/>
              <a:rect l="l" t="t" r="r" b="b"/>
              <a:pathLst>
                <a:path w="2324196" h="1067009" extrusionOk="0">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cmpd="sng">
              <a:solidFill>
                <a:srgbClr val="144B9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endParaRPr sz="1400">
                <a:ea typeface="+mn-ea"/>
              </a:endParaRPr>
            </a:p>
          </p:txBody>
        </p:sp>
        <p:sp>
          <p:nvSpPr>
            <p:cNvPr id="22845" name="Google Shape;22845;p2377"/>
            <p:cNvSpPr txBox="1"/>
            <p:nvPr/>
          </p:nvSpPr>
          <p:spPr>
            <a:xfrm>
              <a:off x="0" y="-38100"/>
              <a:ext cx="2324196" cy="1105109"/>
            </a:xfrm>
            <a:prstGeom prst="rect">
              <a:avLst/>
            </a:prstGeom>
            <a:noFill/>
            <a:ln>
              <a:noFill/>
            </a:ln>
          </p:spPr>
          <p:txBody>
            <a:bodyPr spcFirstLastPara="1" wrap="square" lIns="33850" tIns="33850" rIns="33850" bIns="3385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algn="ctr" defTabSz="914446">
                <a:lnSpc>
                  <a:spcPct val="221625"/>
                </a:lnSpc>
                <a:buSzPts val="800"/>
              </a:pPr>
              <a:endParaRPr sz="800">
                <a:latin typeface="Calibri"/>
                <a:ea typeface="Calibri"/>
                <a:cs typeface="Calibri"/>
                <a:sym typeface="Calibri"/>
              </a:endParaRPr>
            </a:p>
          </p:txBody>
        </p:sp>
      </p:grpSp>
      <p:sp>
        <p:nvSpPr>
          <p:cNvPr id="22846" name="Google Shape;22846;p2377"/>
          <p:cNvSpPr/>
          <p:nvPr/>
        </p:nvSpPr>
        <p:spPr>
          <a:xfrm flipH="1">
            <a:off x="6500846" y="3539704"/>
            <a:ext cx="5435579" cy="1983986"/>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4" cstate="email">
              <a:alphaModFix/>
              <a:extLst>
                <a:ext uri="{28A0092B-C50C-407E-A947-70E740481C1C}">
                  <a14:useLocalDpi xmlns:a14="http://schemas.microsoft.com/office/drawing/2010/main"/>
                </a:ext>
              </a:extLst>
            </a:blip>
            <a:stretch>
              <a:fillRect/>
            </a:stretch>
          </a:blip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endParaRPr lang="en-US" sz="622"/>
          </a:p>
        </p:txBody>
      </p:sp>
      <p:sp>
        <p:nvSpPr>
          <p:cNvPr id="22847" name="Google Shape;22847;p2377"/>
          <p:cNvSpPr txBox="1"/>
          <p:nvPr/>
        </p:nvSpPr>
        <p:spPr>
          <a:xfrm>
            <a:off x="4603534" y="1712522"/>
            <a:ext cx="7260783" cy="1290011"/>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01012"/>
              </a:lnSpc>
              <a:buClr>
                <a:srgbClr val="F3866A"/>
              </a:buClr>
              <a:buSzPts val="4150"/>
            </a:pPr>
            <a:r>
              <a:rPr lang="en-US" sz="4150" b="1">
                <a:solidFill>
                  <a:srgbClr val="F3866A"/>
                </a:solidFill>
                <a:latin typeface="Prompt"/>
                <a:ea typeface="Prompt"/>
                <a:cs typeface="Prompt"/>
                <a:sym typeface="Prompt"/>
              </a:rPr>
              <a:t>2025 OB &amp; Neonatal </a:t>
            </a:r>
            <a:endParaRPr sz="1400">
              <a:ea typeface="+mn-ea"/>
            </a:endParaRPr>
          </a:p>
          <a:p>
            <a:pPr defTabSz="914446">
              <a:lnSpc>
                <a:spcPct val="101012"/>
              </a:lnSpc>
              <a:buClr>
                <a:srgbClr val="F3866A"/>
              </a:buClr>
              <a:buSzPts val="4150"/>
            </a:pPr>
            <a:r>
              <a:rPr lang="en-US" sz="4150" b="1">
                <a:solidFill>
                  <a:srgbClr val="F3866A"/>
                </a:solidFill>
                <a:latin typeface="Prompt"/>
                <a:ea typeface="Prompt"/>
                <a:cs typeface="Prompt"/>
                <a:sym typeface="Prompt"/>
              </a:rPr>
              <a:t>Face-to-Face Meetings</a:t>
            </a:r>
            <a:endParaRPr sz="4150" b="1">
              <a:solidFill>
                <a:srgbClr val="F3866A"/>
              </a:solidFill>
              <a:latin typeface="Prompt"/>
              <a:ea typeface="Prompt"/>
              <a:cs typeface="Prompt"/>
              <a:sym typeface="Prompt"/>
            </a:endParaRPr>
          </a:p>
        </p:txBody>
      </p:sp>
      <p:sp>
        <p:nvSpPr>
          <p:cNvPr id="22849" name="Google Shape;22849;p2377"/>
          <p:cNvSpPr txBox="1"/>
          <p:nvPr/>
        </p:nvSpPr>
        <p:spPr>
          <a:xfrm>
            <a:off x="1316924" y="6002345"/>
            <a:ext cx="10660871" cy="449268"/>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algn="ctr" defTabSz="914446">
              <a:lnSpc>
                <a:spcPct val="139952"/>
              </a:lnSpc>
              <a:buClr>
                <a:srgbClr val="144B90"/>
              </a:buClr>
              <a:buSzPts val="2085"/>
            </a:pPr>
            <a:r>
              <a:rPr lang="en-US" sz="2085" i="1" dirty="0">
                <a:solidFill>
                  <a:srgbClr val="144B90"/>
                </a:solidFill>
                <a:latin typeface="Prompt"/>
                <a:ea typeface="Prompt"/>
                <a:cs typeface="Prompt"/>
                <a:sym typeface="Prompt"/>
              </a:rPr>
              <a:t>Join us for an interactive day of collaborative learning with the ILPQC initiative!</a:t>
            </a:r>
            <a:endParaRPr sz="1400" dirty="0">
              <a:ea typeface="+mn-ea"/>
            </a:endParaRPr>
          </a:p>
        </p:txBody>
      </p:sp>
      <p:sp>
        <p:nvSpPr>
          <p:cNvPr id="22850" name="Google Shape;22850;p2377"/>
          <p:cNvSpPr txBox="1"/>
          <p:nvPr/>
        </p:nvSpPr>
        <p:spPr>
          <a:xfrm>
            <a:off x="729519" y="3864627"/>
            <a:ext cx="2720421" cy="443198"/>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59944"/>
              </a:lnSpc>
              <a:buClr>
                <a:srgbClr val="F3866A"/>
              </a:buClr>
              <a:buSzPts val="1800"/>
            </a:pPr>
            <a:r>
              <a:rPr lang="en-US" sz="1800" b="1">
                <a:solidFill>
                  <a:srgbClr val="F3866A"/>
                </a:solidFill>
                <a:latin typeface="Prompt"/>
                <a:ea typeface="Prompt"/>
                <a:cs typeface="Prompt"/>
                <a:sym typeface="Prompt"/>
              </a:rPr>
              <a:t>MAY 21st, 2025 </a:t>
            </a:r>
            <a:endParaRPr sz="1400">
              <a:ea typeface="+mn-ea"/>
            </a:endParaRPr>
          </a:p>
        </p:txBody>
      </p:sp>
      <p:sp>
        <p:nvSpPr>
          <p:cNvPr id="22851" name="Google Shape;22851;p2377"/>
          <p:cNvSpPr txBox="1"/>
          <p:nvPr/>
        </p:nvSpPr>
        <p:spPr>
          <a:xfrm>
            <a:off x="729531" y="3510767"/>
            <a:ext cx="2108092" cy="444823"/>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22510"/>
              </a:lnSpc>
              <a:buClr>
                <a:srgbClr val="144B90"/>
              </a:buClr>
              <a:buSzPts val="2350"/>
            </a:pPr>
            <a:r>
              <a:rPr lang="en-US" sz="2350" b="1">
                <a:solidFill>
                  <a:srgbClr val="144B90"/>
                </a:solidFill>
                <a:latin typeface="Cambria"/>
                <a:ea typeface="Cambria"/>
                <a:cs typeface="Cambria"/>
                <a:sym typeface="Cambria"/>
              </a:rPr>
              <a:t>OB TEAMS:</a:t>
            </a:r>
            <a:endParaRPr sz="1400">
              <a:ea typeface="+mn-ea"/>
            </a:endParaRPr>
          </a:p>
        </p:txBody>
      </p:sp>
      <p:sp>
        <p:nvSpPr>
          <p:cNvPr id="22852" name="Google Shape;22852;p2377"/>
          <p:cNvSpPr txBox="1"/>
          <p:nvPr/>
        </p:nvSpPr>
        <p:spPr>
          <a:xfrm>
            <a:off x="729532" y="4798747"/>
            <a:ext cx="2688816" cy="443198"/>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59944"/>
              </a:lnSpc>
              <a:buClr>
                <a:srgbClr val="F3866A"/>
              </a:buClr>
              <a:buSzPts val="1800"/>
            </a:pPr>
            <a:r>
              <a:rPr lang="en-US" sz="1800" b="1">
                <a:solidFill>
                  <a:srgbClr val="F3866A"/>
                </a:solidFill>
                <a:latin typeface="Prompt"/>
                <a:ea typeface="Prompt"/>
                <a:cs typeface="Prompt"/>
                <a:sym typeface="Prompt"/>
              </a:rPr>
              <a:t>MAY 22nd, 2025 </a:t>
            </a:r>
            <a:endParaRPr sz="1400">
              <a:ea typeface="+mn-ea"/>
            </a:endParaRPr>
          </a:p>
        </p:txBody>
      </p:sp>
      <p:sp>
        <p:nvSpPr>
          <p:cNvPr id="22853" name="Google Shape;22853;p2377"/>
          <p:cNvSpPr txBox="1"/>
          <p:nvPr/>
        </p:nvSpPr>
        <p:spPr>
          <a:xfrm>
            <a:off x="729519" y="4441377"/>
            <a:ext cx="3468303" cy="444823"/>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22510"/>
              </a:lnSpc>
              <a:buClr>
                <a:srgbClr val="144B90"/>
              </a:buClr>
              <a:buSzPts val="2350"/>
            </a:pPr>
            <a:r>
              <a:rPr lang="en-US" sz="2350" b="1">
                <a:solidFill>
                  <a:srgbClr val="144B90"/>
                </a:solidFill>
                <a:latin typeface="Cambria"/>
                <a:ea typeface="Cambria"/>
                <a:cs typeface="Cambria"/>
                <a:sym typeface="Cambria"/>
              </a:rPr>
              <a:t>NEONATAL TEAMS:</a:t>
            </a:r>
            <a:endParaRPr sz="2350">
              <a:latin typeface="Calibri"/>
              <a:ea typeface="Calibri"/>
              <a:cs typeface="Calibri"/>
              <a:sym typeface="Calibri"/>
            </a:endParaRPr>
          </a:p>
        </p:txBody>
      </p:sp>
      <p:sp>
        <p:nvSpPr>
          <p:cNvPr id="22854" name="Google Shape;22854;p2377"/>
          <p:cNvSpPr txBox="1"/>
          <p:nvPr/>
        </p:nvSpPr>
        <p:spPr>
          <a:xfrm>
            <a:off x="3682009" y="3785965"/>
            <a:ext cx="2701691" cy="1904453"/>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lnSpc>
                <a:spcPct val="140045"/>
              </a:lnSpc>
              <a:buClr>
                <a:srgbClr val="6C94CD"/>
              </a:buClr>
              <a:buSzPts val="2210"/>
            </a:pPr>
            <a:r>
              <a:rPr lang="en-US" sz="2210">
                <a:solidFill>
                  <a:srgbClr val="6C94CD"/>
                </a:solidFill>
                <a:latin typeface="Cambria"/>
                <a:ea typeface="Cambria"/>
                <a:cs typeface="Cambria"/>
                <a:sym typeface="Cambria"/>
              </a:rPr>
              <a:t>at the</a:t>
            </a:r>
            <a:r>
              <a:rPr lang="en-US" sz="2210">
                <a:solidFill>
                  <a:srgbClr val="144B90"/>
                </a:solidFill>
                <a:latin typeface="Cambria"/>
                <a:ea typeface="Cambria"/>
                <a:cs typeface="Cambria"/>
                <a:sym typeface="Cambria"/>
              </a:rPr>
              <a:t> President Abraham Lincoln Doubletree Hotel </a:t>
            </a:r>
            <a:endParaRPr sz="1400">
              <a:ea typeface="+mn-ea"/>
            </a:endParaRPr>
          </a:p>
          <a:p>
            <a:pPr defTabSz="914446">
              <a:lnSpc>
                <a:spcPct val="140045"/>
              </a:lnSpc>
              <a:buClr>
                <a:srgbClr val="6C94CD"/>
              </a:buClr>
              <a:buSzPts val="2210"/>
            </a:pPr>
            <a:r>
              <a:rPr lang="en-US" sz="2210">
                <a:solidFill>
                  <a:srgbClr val="6C94CD"/>
                </a:solidFill>
                <a:latin typeface="Cambria"/>
                <a:ea typeface="Cambria"/>
                <a:cs typeface="Cambria"/>
                <a:sym typeface="Cambria"/>
              </a:rPr>
              <a:t>in</a:t>
            </a:r>
            <a:r>
              <a:rPr lang="en-US" sz="2210">
                <a:solidFill>
                  <a:srgbClr val="144B90"/>
                </a:solidFill>
                <a:latin typeface="Cambria"/>
                <a:ea typeface="Cambria"/>
                <a:cs typeface="Cambria"/>
                <a:sym typeface="Cambria"/>
              </a:rPr>
              <a:t> Springfield, IL </a:t>
            </a:r>
            <a:endParaRPr sz="1400">
              <a:ea typeface="+mn-ea"/>
            </a:endParaRPr>
          </a:p>
        </p:txBody>
      </p:sp>
      <p:sp>
        <p:nvSpPr>
          <p:cNvPr id="22855" name="Google Shape;22855;p2377"/>
          <p:cNvSpPr txBox="1"/>
          <p:nvPr/>
        </p:nvSpPr>
        <p:spPr>
          <a:xfrm>
            <a:off x="6647360" y="3693563"/>
            <a:ext cx="4702289" cy="1692515"/>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algn="ctr" defTabSz="914446">
              <a:lnSpc>
                <a:spcPct val="140015"/>
              </a:lnSpc>
              <a:buClr>
                <a:srgbClr val="144B90"/>
              </a:buClr>
              <a:buSzPts val="2619"/>
            </a:pPr>
            <a:r>
              <a:rPr lang="en-US" sz="2619" b="1" dirty="0">
                <a:solidFill>
                  <a:srgbClr val="144B90"/>
                </a:solidFill>
                <a:latin typeface="Prompt"/>
                <a:ea typeface="Prompt"/>
                <a:cs typeface="Prompt"/>
                <a:sym typeface="Prompt"/>
              </a:rPr>
              <a:t>Calling ALL Perinatal Leaders, Providers, Nurses, Advocates, &amp; Friends!</a:t>
            </a:r>
            <a:endParaRPr sz="1400" dirty="0">
              <a:ea typeface="+mn-ea"/>
            </a:endParaRPr>
          </a:p>
        </p:txBody>
      </p:sp>
      <p:sp>
        <p:nvSpPr>
          <p:cNvPr id="16" name="Google Shape;22846;p2377">
            <a:extLst>
              <a:ext uri="{FF2B5EF4-FFF2-40B4-BE49-F238E27FC236}">
                <a16:creationId xmlns:a16="http://schemas.microsoft.com/office/drawing/2014/main" id="{0076F7A7-F763-4F6B-9DCC-2D4ED79D5251}"/>
              </a:ext>
            </a:extLst>
          </p:cNvPr>
          <p:cNvSpPr/>
          <p:nvPr/>
        </p:nvSpPr>
        <p:spPr>
          <a:xfrm flipH="1">
            <a:off x="156177" y="72722"/>
            <a:ext cx="12162017" cy="1386958"/>
          </a:xfrm>
          <a:custGeom>
            <a:avLst/>
            <a:gdLst/>
            <a:ahLst/>
            <a:cxnLst/>
            <a:rect l="l" t="t" r="r" b="b"/>
            <a:pathLst>
              <a:path w="8153368" h="2975979" extrusionOk="0">
                <a:moveTo>
                  <a:pt x="8153368" y="0"/>
                </a:moveTo>
                <a:lnTo>
                  <a:pt x="0" y="0"/>
                </a:lnTo>
                <a:lnTo>
                  <a:pt x="0" y="2975979"/>
                </a:lnTo>
                <a:lnTo>
                  <a:pt x="8153368" y="2975979"/>
                </a:lnTo>
                <a:lnTo>
                  <a:pt x="8153368" y="0"/>
                </a:lnTo>
                <a:close/>
              </a:path>
            </a:pathLst>
          </a:custGeom>
          <a:blipFill rotWithShape="1">
            <a:blip r:embed="rId4" cstate="email">
              <a:alphaModFix/>
              <a:extLst>
                <a:ext uri="{28A0092B-C50C-407E-A947-70E740481C1C}">
                  <a14:useLocalDpi xmlns:a14="http://schemas.microsoft.com/office/drawing/2010/main"/>
                </a:ext>
              </a:extLst>
            </a:blip>
            <a:stretch>
              <a:fillRect/>
            </a:stretch>
          </a:blipFill>
          <a:ln>
            <a:noFill/>
          </a:ln>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defTabSz="914446">
              <a:buClrTx/>
            </a:pPr>
            <a:endParaRPr lang="en-US" sz="1800" kern="1200" dirty="0">
              <a:ea typeface="+mn-ea"/>
              <a:cs typeface="+mn-cs"/>
            </a:endParaRPr>
          </a:p>
        </p:txBody>
      </p:sp>
      <p:sp>
        <p:nvSpPr>
          <p:cNvPr id="22848" name="Google Shape;22848;p2377"/>
          <p:cNvSpPr txBox="1"/>
          <p:nvPr/>
        </p:nvSpPr>
        <p:spPr>
          <a:xfrm>
            <a:off x="471638" y="224973"/>
            <a:ext cx="10693668" cy="1110475"/>
          </a:xfrm>
          <a:prstGeom prst="rect">
            <a:avLst/>
          </a:prstGeom>
          <a:noFill/>
          <a:ln>
            <a:noFill/>
          </a:ln>
        </p:spPr>
        <p:txBody>
          <a:bodyPr spcFirstLastPara="1" wrap="square" lIns="0" tIns="0" rIns="0" bIns="0" anchor="t" anchorCtr="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933" b="0" i="0" u="none" strike="noStrike" cap="none">
                <a:solidFill>
                  <a:srgbClr val="000000"/>
                </a:solidFill>
                <a:latin typeface="Arial"/>
                <a:ea typeface="Arial"/>
                <a:cs typeface="Arial"/>
                <a:sym typeface="Arial"/>
              </a:defRPr>
            </a:lvl9pPr>
          </a:lstStyle>
          <a:p>
            <a:pPr algn="ctr" defTabSz="914446">
              <a:lnSpc>
                <a:spcPct val="82002"/>
              </a:lnSpc>
              <a:buClr>
                <a:srgbClr val="144B90"/>
              </a:buClr>
              <a:buSzPts val="9868"/>
            </a:pPr>
            <a:r>
              <a:rPr lang="en-US" sz="8800" dirty="0">
                <a:solidFill>
                  <a:srgbClr val="144B90"/>
                </a:solidFill>
                <a:latin typeface="Staatliches"/>
                <a:ea typeface="Staatliches"/>
                <a:cs typeface="Staatliches"/>
                <a:sym typeface="Staatliches"/>
              </a:rPr>
              <a:t>Registration</a:t>
            </a:r>
            <a:r>
              <a:rPr lang="en-US" sz="3600" dirty="0">
                <a:solidFill>
                  <a:srgbClr val="144B90"/>
                </a:solidFill>
                <a:latin typeface="Staatliches"/>
                <a:ea typeface="Staatliches"/>
                <a:cs typeface="Staatliches"/>
                <a:sym typeface="Staatliches"/>
              </a:rPr>
              <a:t> </a:t>
            </a:r>
            <a:r>
              <a:rPr lang="en-US" sz="6600" dirty="0">
                <a:solidFill>
                  <a:srgbClr val="144B90"/>
                </a:solidFill>
                <a:latin typeface="Staatliches"/>
                <a:ea typeface="Staatliches"/>
                <a:cs typeface="Staatliches"/>
                <a:sym typeface="Staatliches"/>
              </a:rPr>
              <a:t>is</a:t>
            </a:r>
            <a:r>
              <a:rPr lang="en-US" sz="3600" dirty="0">
                <a:solidFill>
                  <a:srgbClr val="144B90"/>
                </a:solidFill>
                <a:latin typeface="Staatliches"/>
                <a:ea typeface="Staatliches"/>
                <a:cs typeface="Staatliches"/>
                <a:sym typeface="Staatliches"/>
              </a:rPr>
              <a:t> </a:t>
            </a:r>
            <a:r>
              <a:rPr lang="en-US" sz="8800" dirty="0">
                <a:solidFill>
                  <a:srgbClr val="144B90"/>
                </a:solidFill>
                <a:latin typeface="Staatliches"/>
                <a:ea typeface="Staatliches"/>
                <a:cs typeface="Staatliches"/>
                <a:sym typeface="Staatliches"/>
              </a:rPr>
              <a:t>OPEN!</a:t>
            </a:r>
            <a:endParaRPr sz="8800" dirty="0">
              <a:ea typeface="+mn-ea"/>
            </a:endParaRPr>
          </a:p>
        </p:txBody>
      </p:sp>
      <p:pic>
        <p:nvPicPr>
          <p:cNvPr id="17" name="Picture 16">
            <a:extLst>
              <a:ext uri="{FF2B5EF4-FFF2-40B4-BE49-F238E27FC236}">
                <a16:creationId xmlns:a16="http://schemas.microsoft.com/office/drawing/2014/main" id="{0A339ACF-A10B-4497-AED0-A2074BD43D8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0" y="6103352"/>
            <a:ext cx="1526959" cy="740535"/>
          </a:xfrm>
          <a:prstGeom prst="rect">
            <a:avLst/>
          </a:prstGeom>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091"/>
        <p:cNvGrpSpPr/>
        <p:nvPr/>
      </p:nvGrpSpPr>
      <p:grpSpPr>
        <a:xfrm>
          <a:off x="0" y="0"/>
          <a:ext cx="0" cy="0"/>
          <a:chOff x="0" y="0"/>
          <a:chExt cx="0" cy="0"/>
        </a:xfrm>
      </p:grpSpPr>
      <p:sp>
        <p:nvSpPr>
          <p:cNvPr id="4092" name="Google Shape;4092;p432"/>
          <p:cNvSpPr/>
          <p:nvPr/>
        </p:nvSpPr>
        <p:spPr>
          <a:xfrm>
            <a:off x="0" y="-239486"/>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93" name="Google Shape;4093;p432"/>
          <p:cNvSpPr txBox="1">
            <a:spLocks noGrp="1"/>
          </p:cNvSpPr>
          <p:nvPr>
            <p:ph type="title"/>
          </p:nvPr>
        </p:nvSpPr>
        <p:spPr>
          <a:xfrm>
            <a:off x="369188" y="659058"/>
            <a:ext cx="3834254" cy="1719072"/>
          </a:xfrm>
          <a:prstGeom prst="rect">
            <a:avLst/>
          </a:prstGeom>
          <a:noFill/>
          <a:ln>
            <a:noFill/>
          </a:ln>
        </p:spPr>
        <p:txBody>
          <a:bodyPr spcFirstLastPara="1" wrap="square" lIns="91425" tIns="45700" rIns="91425" bIns="45700" anchor="b" anchorCtr="0">
            <a:normAutofit fontScale="90000"/>
          </a:bodyPr>
          <a:lstStyle/>
          <a:p>
            <a:pPr marL="0" lvl="0" indent="0" algn="ctr" rtl="0">
              <a:lnSpc>
                <a:spcPct val="100000"/>
              </a:lnSpc>
              <a:spcBef>
                <a:spcPts val="0"/>
              </a:spcBef>
              <a:spcAft>
                <a:spcPts val="0"/>
              </a:spcAft>
              <a:buClr>
                <a:schemeClr val="accent1"/>
              </a:buClr>
              <a:buSzPct val="100000"/>
              <a:buFont typeface="Calibri"/>
              <a:buNone/>
            </a:pPr>
            <a:r>
              <a:rPr lang="en-US" sz="5400"/>
              <a:t>Birth Equity Initiative Aim</a:t>
            </a:r>
            <a:endParaRPr sz="5400"/>
          </a:p>
        </p:txBody>
      </p:sp>
      <p:sp>
        <p:nvSpPr>
          <p:cNvPr id="4094" name="Google Shape;4094;p432"/>
          <p:cNvSpPr/>
          <p:nvPr/>
        </p:nvSpPr>
        <p:spPr>
          <a:xfrm>
            <a:off x="643278" y="2573756"/>
            <a:ext cx="3255095" cy="18288"/>
          </a:xfrm>
          <a:custGeom>
            <a:avLst/>
            <a:gdLst/>
            <a:ahLst/>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4095" name="Google Shape;4095;p432"/>
          <p:cNvSpPr txBox="1">
            <a:spLocks noGrp="1"/>
          </p:cNvSpPr>
          <p:nvPr>
            <p:ph type="body" idx="1"/>
          </p:nvPr>
        </p:nvSpPr>
        <p:spPr>
          <a:xfrm>
            <a:off x="630936" y="2807208"/>
            <a:ext cx="3429000" cy="3549142"/>
          </a:xfrm>
          <a:prstGeom prst="rect">
            <a:avLst/>
          </a:prstGeom>
          <a:noFill/>
          <a:ln>
            <a:noFill/>
          </a:ln>
        </p:spPr>
        <p:txBody>
          <a:bodyPr spcFirstLastPara="1" wrap="square" lIns="91425" tIns="45700" rIns="91425" bIns="45700" anchor="t" anchorCtr="0">
            <a:normAutofit fontScale="55000" lnSpcReduction="20000"/>
          </a:bodyPr>
          <a:lstStyle/>
          <a:p>
            <a:r>
              <a:rPr lang="en-US" sz="3600" dirty="0"/>
              <a:t>In July 2021 ILPQC began a state wide Birth Equity Initiative across 81 hospitals </a:t>
            </a:r>
          </a:p>
          <a:p>
            <a:r>
              <a:rPr lang="en-US" sz="3600" dirty="0"/>
              <a:t>Developed with ongoing partnership with patients and community groups</a:t>
            </a:r>
          </a:p>
          <a:p>
            <a:r>
              <a:rPr lang="en-US" sz="3600" dirty="0"/>
              <a:t>Informed by national guidelines and other PQCs </a:t>
            </a:r>
          </a:p>
          <a:p>
            <a:r>
              <a:rPr lang="en-US" sz="3600" dirty="0"/>
              <a:t>AIM:  &gt; 70% of hospitals implement key strategies by June 2024</a:t>
            </a:r>
            <a:endParaRPr lang="en-US" sz="3200" dirty="0"/>
          </a:p>
        </p:txBody>
      </p:sp>
      <p:pic>
        <p:nvPicPr>
          <p:cNvPr id="4096" name="Google Shape;4096;p432" descr="Shape, square&#10;&#10;Description automatically generated"/>
          <p:cNvPicPr preferRelativeResize="0"/>
          <p:nvPr/>
        </p:nvPicPr>
        <p:blipFill rotWithShape="1">
          <a:blip r:embed="rId3">
            <a:alphaModFix/>
          </a:blip>
          <a:srcRect/>
          <a:stretch/>
        </p:blipFill>
        <p:spPr>
          <a:xfrm>
            <a:off x="4209315" y="103728"/>
            <a:ext cx="7622789" cy="6147774"/>
          </a:xfrm>
          <a:prstGeom prst="rect">
            <a:avLst/>
          </a:prstGeom>
          <a:noFill/>
          <a:ln>
            <a:noFill/>
          </a:ln>
        </p:spPr>
      </p:pic>
      <p:sp>
        <p:nvSpPr>
          <p:cNvPr id="4097" name="Google Shape;4097;p43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marR="0" lvl="0" indent="0" algn="ctr" defTabSz="914400" rtl="0" eaLnBrk="1" fontAlgn="auto" latinLnBrk="0" hangingPunct="1">
              <a:lnSpc>
                <a:spcPct val="100000"/>
              </a:lnSpc>
              <a:spcBef>
                <a:spcPts val="0"/>
              </a:spcBef>
              <a:spcAft>
                <a:spcPts val="0"/>
              </a:spcAft>
              <a:buClrTx/>
              <a:buSzPts val="1400"/>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endParaRPr kumimoji="0"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endParaRPr>
          </a:p>
        </p:txBody>
      </p:sp>
      <p:sp>
        <p:nvSpPr>
          <p:cNvPr id="4098" name="Google Shape;4098;p43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sz="1200" b="0" i="0" u="none" strike="noStrike" kern="1200" cap="none" spc="0" normalizeH="0" baseline="0" noProof="0">
              <a:ln>
                <a:noFill/>
              </a:ln>
              <a:solidFill>
                <a:srgbClr val="AEB3B7"/>
              </a:solidFill>
              <a:effectLst/>
              <a:uLnTx/>
              <a:uFillTx/>
              <a:latin typeface="Calibri"/>
              <a:ea typeface="Calibri"/>
              <a:cs typeface="Calibri"/>
              <a:sym typeface="Calibri"/>
            </a:endParaRPr>
          </a:p>
        </p:txBody>
      </p:sp>
      <p:pic>
        <p:nvPicPr>
          <p:cNvPr id="4099" name="Google Shape;4099;p432" descr="Clipboard Checked with solid fill"/>
          <p:cNvPicPr preferRelativeResize="0"/>
          <p:nvPr/>
        </p:nvPicPr>
        <p:blipFill rotWithShape="1">
          <a:blip r:embed="rId4" cstate="email">
            <a:alphaModFix/>
            <a:extLst>
              <a:ext uri="{28A0092B-C50C-407E-A947-70E740481C1C}">
                <a14:useLocalDpi xmlns:a14="http://schemas.microsoft.com/office/drawing/2010/main"/>
              </a:ext>
            </a:extLst>
          </a:blip>
          <a:srcRect/>
          <a:stretch/>
        </p:blipFill>
        <p:spPr>
          <a:xfrm>
            <a:off x="4847163" y="880702"/>
            <a:ext cx="1274190" cy="1282657"/>
          </a:xfrm>
          <a:prstGeom prst="rect">
            <a:avLst/>
          </a:prstGeom>
          <a:noFill/>
          <a:ln>
            <a:noFill/>
          </a:ln>
        </p:spPr>
      </p:pic>
      <p:sp>
        <p:nvSpPr>
          <p:cNvPr id="4100" name="Google Shape;4100;p432"/>
          <p:cNvSpPr/>
          <p:nvPr/>
        </p:nvSpPr>
        <p:spPr>
          <a:xfrm>
            <a:off x="5255845" y="197827"/>
            <a:ext cx="5529384" cy="498230"/>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1C498B"/>
                </a:solidFill>
                <a:effectLst/>
                <a:uLnTx/>
                <a:uFillTx/>
                <a:latin typeface="Calibri"/>
                <a:ea typeface="Calibri"/>
                <a:cs typeface="Calibri"/>
                <a:sym typeface="Calibri"/>
              </a:rPr>
              <a:t>Birth Equity Key Strategies</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pic>
        <p:nvPicPr>
          <p:cNvPr id="4101" name="Google Shape;4101;p432" descr="Handshake with solid fill"/>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7295732" y="842280"/>
            <a:ext cx="1436659" cy="1407514"/>
          </a:xfrm>
          <a:prstGeom prst="rect">
            <a:avLst/>
          </a:prstGeom>
          <a:noFill/>
          <a:ln>
            <a:noFill/>
          </a:ln>
        </p:spPr>
      </p:pic>
      <p:pic>
        <p:nvPicPr>
          <p:cNvPr id="4102" name="Google Shape;4102;p432" descr="Medical with solid fill"/>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9913379" y="828369"/>
            <a:ext cx="1284537" cy="1265700"/>
          </a:xfrm>
          <a:prstGeom prst="rect">
            <a:avLst/>
          </a:prstGeom>
          <a:noFill/>
          <a:ln>
            <a:noFill/>
          </a:ln>
        </p:spPr>
      </p:pic>
      <p:pic>
        <p:nvPicPr>
          <p:cNvPr id="4103" name="Google Shape;4103;p432" descr="Group success outline"/>
          <p:cNvPicPr preferRelativeResize="0"/>
          <p:nvPr/>
        </p:nvPicPr>
        <p:blipFill rotWithShape="1">
          <a:blip r:embed="rId7" cstate="email">
            <a:alphaModFix/>
            <a:extLst>
              <a:ext uri="{28A0092B-C50C-407E-A947-70E740481C1C}">
                <a14:useLocalDpi xmlns:a14="http://schemas.microsoft.com/office/drawing/2010/main"/>
              </a:ext>
            </a:extLst>
          </a:blip>
          <a:srcRect/>
          <a:stretch/>
        </p:blipFill>
        <p:spPr>
          <a:xfrm>
            <a:off x="4679909" y="3681834"/>
            <a:ext cx="1621877" cy="1624433"/>
          </a:xfrm>
          <a:prstGeom prst="rect">
            <a:avLst/>
          </a:prstGeom>
          <a:noFill/>
          <a:ln>
            <a:noFill/>
          </a:ln>
        </p:spPr>
      </p:pic>
      <p:pic>
        <p:nvPicPr>
          <p:cNvPr id="4104" name="Google Shape;4104;p432" descr="Cheers with solid fill"/>
          <p:cNvPicPr preferRelativeResize="0"/>
          <p:nvPr/>
        </p:nvPicPr>
        <p:blipFill rotWithShape="1">
          <a:blip r:embed="rId8" cstate="email">
            <a:alphaModFix/>
            <a:extLst>
              <a:ext uri="{28A0092B-C50C-407E-A947-70E740481C1C}">
                <a14:useLocalDpi xmlns:a14="http://schemas.microsoft.com/office/drawing/2010/main"/>
              </a:ext>
            </a:extLst>
          </a:blip>
          <a:srcRect/>
          <a:stretch/>
        </p:blipFill>
        <p:spPr>
          <a:xfrm>
            <a:off x="7242446" y="3580351"/>
            <a:ext cx="1540139" cy="1491064"/>
          </a:xfrm>
          <a:prstGeom prst="rect">
            <a:avLst/>
          </a:prstGeom>
          <a:noFill/>
          <a:ln>
            <a:noFill/>
          </a:ln>
        </p:spPr>
      </p:pic>
      <p:pic>
        <p:nvPicPr>
          <p:cNvPr id="4105" name="Google Shape;4105;p432" descr="Chat bubble with solid fill"/>
          <p:cNvPicPr preferRelativeResize="0"/>
          <p:nvPr/>
        </p:nvPicPr>
        <p:blipFill rotWithShape="1">
          <a:blip r:embed="rId9" cstate="email">
            <a:alphaModFix/>
            <a:extLst>
              <a:ext uri="{28A0092B-C50C-407E-A947-70E740481C1C}">
                <a14:useLocalDpi xmlns:a14="http://schemas.microsoft.com/office/drawing/2010/main"/>
              </a:ext>
            </a:extLst>
          </a:blip>
          <a:srcRect/>
          <a:stretch/>
        </p:blipFill>
        <p:spPr>
          <a:xfrm>
            <a:off x="9654653" y="3451473"/>
            <a:ext cx="1070892" cy="1062825"/>
          </a:xfrm>
          <a:prstGeom prst="rect">
            <a:avLst/>
          </a:prstGeom>
          <a:noFill/>
          <a:ln>
            <a:noFill/>
          </a:ln>
        </p:spPr>
      </p:pic>
      <p:pic>
        <p:nvPicPr>
          <p:cNvPr id="4106" name="Google Shape;4106;p432" descr="Comment Heart with solid fill"/>
          <p:cNvPicPr preferRelativeResize="0"/>
          <p:nvPr/>
        </p:nvPicPr>
        <p:blipFill rotWithShape="1">
          <a:blip r:embed="rId10" cstate="email">
            <a:alphaModFix/>
            <a:extLst>
              <a:ext uri="{28A0092B-C50C-407E-A947-70E740481C1C}">
                <a14:useLocalDpi xmlns:a14="http://schemas.microsoft.com/office/drawing/2010/main"/>
              </a:ext>
            </a:extLst>
          </a:blip>
          <a:srcRect/>
          <a:stretch/>
        </p:blipFill>
        <p:spPr>
          <a:xfrm>
            <a:off x="10452329" y="3980349"/>
            <a:ext cx="1070340" cy="1036423"/>
          </a:xfrm>
          <a:prstGeom prst="rect">
            <a:avLst/>
          </a:prstGeom>
          <a:noFill/>
          <a:ln>
            <a:noFill/>
          </a:ln>
        </p:spPr>
      </p:pic>
      <p:sp>
        <p:nvSpPr>
          <p:cNvPr id="4107" name="Google Shape;4107;p432"/>
          <p:cNvSpPr txBox="1"/>
          <p:nvPr/>
        </p:nvSpPr>
        <p:spPr>
          <a:xfrm>
            <a:off x="4206631" y="2164861"/>
            <a:ext cx="2557585" cy="120032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4C55"/>
                </a:solidFill>
                <a:effectLst/>
                <a:uLnTx/>
                <a:uFillTx/>
                <a:latin typeface="Calibri"/>
                <a:ea typeface="Calibri"/>
                <a:cs typeface="Calibri"/>
                <a:sym typeface="Calibri"/>
              </a:rPr>
              <a:t>Optimize race and ethnicity data</a:t>
            </a:r>
            <a:r>
              <a:rPr kumimoji="0" lang="en-US" sz="1800" b="0" i="0" u="none" strike="noStrike" kern="1200" cap="none" spc="0" normalizeH="0" baseline="0" noProof="0" dirty="0">
                <a:ln>
                  <a:noFill/>
                </a:ln>
                <a:solidFill>
                  <a:srgbClr val="444C55"/>
                </a:solidFill>
                <a:effectLst/>
                <a:uLnTx/>
                <a:uFillTx/>
                <a:latin typeface="Calibri"/>
                <a:ea typeface="Calibri"/>
                <a:cs typeface="Calibri"/>
                <a:sym typeface="Calibri"/>
              </a:rPr>
              <a:t> collection and review stratified data ​</a:t>
            </a:r>
            <a:endParaRPr kumimoji="0" sz="1800" b="0" i="0" u="none" strike="noStrike" kern="1200" cap="none" spc="0" normalizeH="0" baseline="0" noProof="0" dirty="0">
              <a:ln>
                <a:noFill/>
              </a:ln>
              <a:solidFill>
                <a:srgbClr val="444C55"/>
              </a:solidFill>
              <a:effectLst/>
              <a:uLnTx/>
              <a:uFillTx/>
              <a:latin typeface="Calibri" panose="020F0502020204030204"/>
              <a:ea typeface="+mn-ea"/>
              <a:cs typeface="+mn-cs"/>
            </a:endParaRPr>
          </a:p>
        </p:txBody>
      </p:sp>
      <p:sp>
        <p:nvSpPr>
          <p:cNvPr id="4108" name="Google Shape;4108;p432"/>
          <p:cNvSpPr txBox="1"/>
          <p:nvPr/>
        </p:nvSpPr>
        <p:spPr>
          <a:xfrm>
            <a:off x="6727093" y="2145324"/>
            <a:ext cx="2586893" cy="120032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Screen all patients for </a:t>
            </a: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social determinants of health</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 and link to needed services​</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109" name="Google Shape;4109;p432"/>
          <p:cNvSpPr txBox="1"/>
          <p:nvPr/>
        </p:nvSpPr>
        <p:spPr>
          <a:xfrm>
            <a:off x="9530862" y="2018323"/>
            <a:ext cx="2059354" cy="1477328"/>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Standardize postpartum safety</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 education and schedule early postpartum visit​</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110" name="Google Shape;4110;p432"/>
          <p:cNvSpPr txBox="1"/>
          <p:nvPr/>
        </p:nvSpPr>
        <p:spPr>
          <a:xfrm>
            <a:off x="4118708" y="4929554"/>
            <a:ext cx="2743200" cy="120032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Engage patients and community members</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 for quality improvement input ​</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111" name="Google Shape;4111;p432"/>
          <p:cNvSpPr txBox="1"/>
          <p:nvPr/>
        </p:nvSpPr>
        <p:spPr>
          <a:xfrm>
            <a:off x="6795477" y="4968631"/>
            <a:ext cx="2479431" cy="120032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Implicit bias &amp; respectful care</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 training for providers, nurses, other staff​</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4112" name="Google Shape;4112;p432"/>
          <p:cNvSpPr txBox="1"/>
          <p:nvPr/>
        </p:nvSpPr>
        <p:spPr>
          <a:xfrm>
            <a:off x="9306170" y="4929554"/>
            <a:ext cx="2479431" cy="1200329"/>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Share </a:t>
            </a: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respectful care practices</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 and </a:t>
            </a:r>
            <a:r>
              <a:rPr kumimoji="0" lang="en-US" sz="1800" b="1" i="0" u="none" strike="noStrike" kern="1200" cap="none" spc="0" normalizeH="0" baseline="0" noProof="0">
                <a:ln>
                  <a:noFill/>
                </a:ln>
                <a:solidFill>
                  <a:srgbClr val="444C55"/>
                </a:solidFill>
                <a:effectLst/>
                <a:uLnTx/>
                <a:uFillTx/>
                <a:latin typeface="Calibri"/>
                <a:ea typeface="Calibri"/>
                <a:cs typeface="Calibri"/>
                <a:sym typeface="Calibri"/>
              </a:rPr>
              <a:t>survey </a:t>
            </a:r>
            <a:r>
              <a:rPr kumimoji="0" lang="en-US" sz="1800" b="0" i="0" u="none" strike="noStrike" kern="1200" cap="none" spc="0" normalizeH="0" baseline="0" noProof="0">
                <a:ln>
                  <a:noFill/>
                </a:ln>
                <a:solidFill>
                  <a:srgbClr val="444C55"/>
                </a:solidFill>
                <a:effectLst/>
                <a:uLnTx/>
                <a:uFillTx/>
                <a:latin typeface="Calibri"/>
                <a:ea typeface="Calibri"/>
                <a:cs typeface="Calibri"/>
                <a:sym typeface="Calibri"/>
              </a:rPr>
              <a:t>patients on their care experience​</a:t>
            </a:r>
            <a:endParaRPr kumimoji="0"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3" name="Star: 5 Points 2">
            <a:extLst>
              <a:ext uri="{FF2B5EF4-FFF2-40B4-BE49-F238E27FC236}">
                <a16:creationId xmlns:a16="http://schemas.microsoft.com/office/drawing/2014/main" id="{FF518043-0174-45B9-9A53-1ADF7D9F1075}"/>
              </a:ext>
            </a:extLst>
          </p:cNvPr>
          <p:cNvSpPr/>
          <p:nvPr/>
        </p:nvSpPr>
        <p:spPr>
          <a:xfrm>
            <a:off x="8865568" y="917998"/>
            <a:ext cx="230786" cy="239486"/>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5" name="Star: 5 Points 24">
            <a:extLst>
              <a:ext uri="{FF2B5EF4-FFF2-40B4-BE49-F238E27FC236}">
                <a16:creationId xmlns:a16="http://schemas.microsoft.com/office/drawing/2014/main" id="{C99F191D-E2C9-4BF3-A430-0BB5C70A7541}"/>
              </a:ext>
            </a:extLst>
          </p:cNvPr>
          <p:cNvSpPr/>
          <p:nvPr/>
        </p:nvSpPr>
        <p:spPr>
          <a:xfrm>
            <a:off x="6424534" y="3636015"/>
            <a:ext cx="230786" cy="239486"/>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6" name="Star: 5 Points 25">
            <a:extLst>
              <a:ext uri="{FF2B5EF4-FFF2-40B4-BE49-F238E27FC236}">
                <a16:creationId xmlns:a16="http://schemas.microsoft.com/office/drawing/2014/main" id="{84B63E2A-86BA-4885-856D-C4A015D65249}"/>
              </a:ext>
            </a:extLst>
          </p:cNvPr>
          <p:cNvSpPr/>
          <p:nvPr/>
        </p:nvSpPr>
        <p:spPr>
          <a:xfrm>
            <a:off x="11407276" y="3636015"/>
            <a:ext cx="230786" cy="239486"/>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3930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C76440-C9CB-9CC8-7DA0-07A71B19AE83}"/>
              </a:ext>
            </a:extLst>
          </p:cNvPr>
          <p:cNvSpPr>
            <a:spLocks noGrp="1"/>
          </p:cNvSpPr>
          <p:nvPr>
            <p:ph type="title"/>
          </p:nvPr>
        </p:nvSpPr>
        <p:spPr>
          <a:xfrm>
            <a:off x="192505" y="35790"/>
            <a:ext cx="6497053" cy="1805036"/>
          </a:xfrm>
          <a:noFill/>
        </p:spPr>
        <p:txBody>
          <a:bodyPr anchor="t">
            <a:normAutofit/>
          </a:bodyPr>
          <a:lstStyle/>
          <a:p>
            <a:r>
              <a:rPr lang="en-US" dirty="0"/>
              <a:t>Improving care by Screening for SDOH and Linking with Community Partners</a:t>
            </a:r>
          </a:p>
        </p:txBody>
      </p:sp>
      <p:sp>
        <p:nvSpPr>
          <p:cNvPr id="3" name="Content Placeholder 2">
            <a:extLst>
              <a:ext uri="{FF2B5EF4-FFF2-40B4-BE49-F238E27FC236}">
                <a16:creationId xmlns:a16="http://schemas.microsoft.com/office/drawing/2014/main" id="{26581DA6-8863-80DC-77B7-DBE9FEA12BE9}"/>
              </a:ext>
            </a:extLst>
          </p:cNvPr>
          <p:cNvSpPr>
            <a:spLocks noGrp="1"/>
          </p:cNvSpPr>
          <p:nvPr>
            <p:ph idx="1"/>
          </p:nvPr>
        </p:nvSpPr>
        <p:spPr>
          <a:xfrm>
            <a:off x="510177" y="1733256"/>
            <a:ext cx="5451860" cy="3591207"/>
          </a:xfrm>
        </p:spPr>
        <p:txBody>
          <a:bodyPr vert="horz" lIns="91440" tIns="45720" rIns="91440" bIns="45720" rtlCol="0" anchor="t">
            <a:noAutofit/>
          </a:bodyPr>
          <a:lstStyle/>
          <a:p>
            <a:r>
              <a:rPr lang="en-US" dirty="0">
                <a:ea typeface="Lato"/>
                <a:cs typeface="Lato"/>
              </a:rPr>
              <a:t>How do we more effectively link our patients to community resources? </a:t>
            </a:r>
          </a:p>
          <a:p>
            <a:r>
              <a:rPr lang="en-US" dirty="0">
                <a:ea typeface="Lato"/>
                <a:cs typeface="Lato"/>
              </a:rPr>
              <a:t>By building relationships with community partners. </a:t>
            </a:r>
          </a:p>
          <a:p>
            <a:pPr lvl="1">
              <a:spcBef>
                <a:spcPts val="0"/>
              </a:spcBef>
            </a:pPr>
            <a:r>
              <a:rPr lang="en-US" sz="2400" b="1" dirty="0">
                <a:ea typeface="Lato"/>
                <a:cs typeface="Lato"/>
              </a:rPr>
              <a:t>Community-based doulas</a:t>
            </a:r>
          </a:p>
          <a:p>
            <a:pPr lvl="1">
              <a:spcBef>
                <a:spcPts val="0"/>
              </a:spcBef>
            </a:pPr>
            <a:r>
              <a:rPr lang="en-US" sz="2400" dirty="0">
                <a:ea typeface="Lato"/>
                <a:cs typeface="Lato"/>
              </a:rPr>
              <a:t>Home visiting programs</a:t>
            </a:r>
          </a:p>
          <a:p>
            <a:pPr lvl="1">
              <a:spcBef>
                <a:spcPts val="0"/>
              </a:spcBef>
            </a:pPr>
            <a:r>
              <a:rPr lang="en-US" sz="2400" dirty="0">
                <a:ea typeface="Lato"/>
                <a:cs typeface="Lato"/>
              </a:rPr>
              <a:t>Health Departments</a:t>
            </a:r>
          </a:p>
          <a:p>
            <a:pPr lvl="1">
              <a:spcBef>
                <a:spcPts val="0"/>
              </a:spcBef>
            </a:pPr>
            <a:r>
              <a:rPr lang="en-US" sz="2400" dirty="0">
                <a:ea typeface="Lato"/>
                <a:cs typeface="Lato"/>
              </a:rPr>
              <a:t>WIC</a:t>
            </a:r>
          </a:p>
          <a:p>
            <a:pPr lvl="1">
              <a:spcBef>
                <a:spcPts val="0"/>
              </a:spcBef>
            </a:pPr>
            <a:r>
              <a:rPr lang="en-US" sz="2400" dirty="0">
                <a:ea typeface="Lato"/>
                <a:cs typeface="Lato"/>
              </a:rPr>
              <a:t>Other community resources</a:t>
            </a:r>
          </a:p>
          <a:p>
            <a:pPr marL="1028752" lvl="2" indent="0">
              <a:buClr>
                <a:srgbClr val="F5668F"/>
              </a:buClr>
              <a:buNone/>
            </a:pPr>
            <a:endParaRPr lang="en-US" sz="2000" dirty="0">
              <a:cs typeface="Calibri"/>
            </a:endParaRPr>
          </a:p>
          <a:p>
            <a:pPr lvl="2">
              <a:buClr>
                <a:srgbClr val="F5668F"/>
              </a:buClr>
            </a:pPr>
            <a:endParaRPr lang="en-US" sz="2000" dirty="0">
              <a:cs typeface="Calibri"/>
            </a:endParaRPr>
          </a:p>
        </p:txBody>
      </p:sp>
      <p:sp>
        <p:nvSpPr>
          <p:cNvPr id="16" name="Wave 15">
            <a:extLst>
              <a:ext uri="{FF2B5EF4-FFF2-40B4-BE49-F238E27FC236}">
                <a16:creationId xmlns:a16="http://schemas.microsoft.com/office/drawing/2014/main" id="{C80BA33D-154D-4F4C-AA8A-DA45646FEDEC}"/>
              </a:ext>
            </a:extLst>
          </p:cNvPr>
          <p:cNvSpPr/>
          <p:nvPr/>
        </p:nvSpPr>
        <p:spPr>
          <a:xfrm>
            <a:off x="4999736" y="3429000"/>
            <a:ext cx="1382425" cy="1276310"/>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panose="020F0502020204030204"/>
                <a:ea typeface="+mn-ea"/>
                <a:cs typeface="Calibri"/>
              </a:rPr>
              <a:t>2024 Teams Survey</a:t>
            </a:r>
          </a:p>
        </p:txBody>
      </p:sp>
      <p:pic>
        <p:nvPicPr>
          <p:cNvPr id="4" name="Picture 3">
            <a:extLst>
              <a:ext uri="{FF2B5EF4-FFF2-40B4-BE49-F238E27FC236}">
                <a16:creationId xmlns:a16="http://schemas.microsoft.com/office/drawing/2014/main" id="{E9CBA981-33CE-3AE6-40A1-298CBCBFA01B}"/>
              </a:ext>
            </a:extLst>
          </p:cNvPr>
          <p:cNvPicPr>
            <a:picLocks noChangeAspect="1"/>
          </p:cNvPicPr>
          <p:nvPr/>
        </p:nvPicPr>
        <p:blipFill>
          <a:blip r:embed="rId3"/>
          <a:stretch>
            <a:fillRect/>
          </a:stretch>
        </p:blipFill>
        <p:spPr>
          <a:xfrm>
            <a:off x="6870810" y="0"/>
            <a:ext cx="5317561" cy="6858000"/>
          </a:xfrm>
          <a:prstGeom prst="rect">
            <a:avLst/>
          </a:prstGeom>
          <a:ln w="12700">
            <a:solidFill>
              <a:schemeClr val="tx1"/>
            </a:solidFill>
          </a:ln>
        </p:spPr>
      </p:pic>
      <p:sp>
        <p:nvSpPr>
          <p:cNvPr id="5" name="TextBox 4">
            <a:extLst>
              <a:ext uri="{FF2B5EF4-FFF2-40B4-BE49-F238E27FC236}">
                <a16:creationId xmlns:a16="http://schemas.microsoft.com/office/drawing/2014/main" id="{FF33E827-018B-459E-987F-6116988B9D58}"/>
              </a:ext>
            </a:extLst>
          </p:cNvPr>
          <p:cNvSpPr txBox="1"/>
          <p:nvPr/>
        </p:nvSpPr>
        <p:spPr>
          <a:xfrm>
            <a:off x="5013286" y="5324463"/>
            <a:ext cx="2002055" cy="646331"/>
          </a:xfrm>
          <a:prstGeom prst="rect">
            <a:avLst/>
          </a:prstGeom>
          <a:solidFill>
            <a:schemeClr val="tx2">
              <a:lumMod val="9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bg1"/>
                </a:solidFill>
                <a:effectLst/>
                <a:uLnTx/>
                <a:uFillTx/>
                <a:latin typeface="Arial"/>
                <a:ea typeface="+mn-ea"/>
                <a:cs typeface="+mn-cs"/>
              </a:rPr>
              <a:t>ILPQC Birth Equity Toolkit</a:t>
            </a:r>
          </a:p>
        </p:txBody>
      </p:sp>
    </p:spTree>
    <p:extLst>
      <p:ext uri="{BB962C8B-B14F-4D97-AF65-F5344CB8AC3E}">
        <p14:creationId xmlns:p14="http://schemas.microsoft.com/office/powerpoint/2010/main" val="9240355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9D3C75-68F1-8345-0B07-7E8EA6A09366}"/>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srgbClr val="AEB3B7"/>
              </a:solidFill>
              <a:effectLst/>
              <a:uLnTx/>
              <a:uFillTx/>
              <a:latin typeface="Calibri"/>
              <a:ea typeface="Calibri"/>
              <a:cs typeface="Calibri"/>
              <a:sym typeface="Calibri"/>
            </a:endParaRPr>
          </a:p>
        </p:txBody>
      </p:sp>
      <p:pic>
        <p:nvPicPr>
          <p:cNvPr id="5" name="Picture 4" descr="A poster of a doula&#10;&#10;Description automatically generated">
            <a:extLst>
              <a:ext uri="{FF2B5EF4-FFF2-40B4-BE49-F238E27FC236}">
                <a16:creationId xmlns:a16="http://schemas.microsoft.com/office/drawing/2014/main" id="{3BA2D820-1800-5A52-600F-31E5B89845B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8682038" y="128588"/>
            <a:ext cx="3505200" cy="4629150"/>
          </a:xfrm>
          <a:prstGeom prst="rect">
            <a:avLst/>
          </a:prstGeom>
        </p:spPr>
      </p:pic>
      <p:pic>
        <p:nvPicPr>
          <p:cNvPr id="6" name="Picture 5" descr="A poster of a person and person&#10;&#10;Description automatically generated">
            <a:extLst>
              <a:ext uri="{FF2B5EF4-FFF2-40B4-BE49-F238E27FC236}">
                <a16:creationId xmlns:a16="http://schemas.microsoft.com/office/drawing/2014/main" id="{5FE7A990-10CC-B45F-FA20-3CA12C00D6F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315894" y="1984191"/>
            <a:ext cx="3518669" cy="455472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7" name="Picture 6">
            <a:extLst>
              <a:ext uri="{FF2B5EF4-FFF2-40B4-BE49-F238E27FC236}">
                <a16:creationId xmlns:a16="http://schemas.microsoft.com/office/drawing/2014/main" id="{36B185A7-ADCE-4BC3-4814-0488A5E2F55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8113" y="128588"/>
            <a:ext cx="3619500" cy="47244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8" name="Picture 7" descr="A screenshot of a blue and white website&#10;&#10;Description automatically generated">
            <a:extLst>
              <a:ext uri="{FF2B5EF4-FFF2-40B4-BE49-F238E27FC236}">
                <a16:creationId xmlns:a16="http://schemas.microsoft.com/office/drawing/2014/main" id="{BF68248A-BB30-5224-8F8F-854019A3B5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464594" y="1984191"/>
            <a:ext cx="3586101" cy="462915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2" name="TextBox 1">
            <a:extLst>
              <a:ext uri="{FF2B5EF4-FFF2-40B4-BE49-F238E27FC236}">
                <a16:creationId xmlns:a16="http://schemas.microsoft.com/office/drawing/2014/main" id="{44808F45-705A-4702-A62A-D5A02EC029F3}"/>
              </a:ext>
            </a:extLst>
          </p:cNvPr>
          <p:cNvSpPr txBox="1"/>
          <p:nvPr/>
        </p:nvSpPr>
        <p:spPr>
          <a:xfrm>
            <a:off x="3828327" y="317726"/>
            <a:ext cx="2151654"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444C55"/>
                </a:solidFill>
                <a:effectLst/>
                <a:uLnTx/>
                <a:uFillTx/>
                <a:latin typeface="Arial"/>
                <a:ea typeface="+mn-ea"/>
                <a:cs typeface="+mn-cs"/>
              </a:rPr>
              <a:t>Resource for hospitals to identify Home Visiting Programs in their community</a:t>
            </a:r>
          </a:p>
        </p:txBody>
      </p:sp>
      <p:sp>
        <p:nvSpPr>
          <p:cNvPr id="9" name="TextBox 8">
            <a:extLst>
              <a:ext uri="{FF2B5EF4-FFF2-40B4-BE49-F238E27FC236}">
                <a16:creationId xmlns:a16="http://schemas.microsoft.com/office/drawing/2014/main" id="{A1886A4F-EA26-40B6-B8FB-A9D50D5C612C}"/>
              </a:ext>
            </a:extLst>
          </p:cNvPr>
          <p:cNvSpPr txBox="1"/>
          <p:nvPr/>
        </p:nvSpPr>
        <p:spPr>
          <a:xfrm>
            <a:off x="6423139" y="760953"/>
            <a:ext cx="2151654"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444C55"/>
                </a:solidFill>
                <a:effectLst/>
                <a:uLnTx/>
                <a:uFillTx/>
                <a:latin typeface="Arial"/>
                <a:ea typeface="+mn-ea"/>
                <a:cs typeface="+mn-cs"/>
              </a:rPr>
              <a:t>Helping hospitals link to community based doulas</a:t>
            </a:r>
          </a:p>
        </p:txBody>
      </p:sp>
    </p:spTree>
    <p:extLst>
      <p:ext uri="{BB962C8B-B14F-4D97-AF65-F5344CB8AC3E}">
        <p14:creationId xmlns:p14="http://schemas.microsoft.com/office/powerpoint/2010/main" val="375756777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DA4E4B-5429-4215-9390-A8DA293E606D}"/>
              </a:ext>
            </a:extLst>
          </p:cNvPr>
          <p:cNvSpPr>
            <a:spLocks noGrp="1"/>
          </p:cNvSpPr>
          <p:nvPr>
            <p:ph type="title"/>
          </p:nvPr>
        </p:nvSpPr>
        <p:spPr>
          <a:xfrm>
            <a:off x="589724" y="210208"/>
            <a:ext cx="7301948" cy="1325563"/>
          </a:xfrm>
        </p:spPr>
        <p:txBody>
          <a:bodyPr/>
          <a:lstStyle/>
          <a:p>
            <a:r>
              <a:rPr lang="en-US" kern="1200" dirty="0"/>
              <a:t>Hospital teams building Doula Connections: OB staff doula trainings and Meet &amp; Greets</a:t>
            </a:r>
          </a:p>
        </p:txBody>
      </p:sp>
      <p:sp>
        <p:nvSpPr>
          <p:cNvPr id="3" name="Text Placeholder 2">
            <a:extLst>
              <a:ext uri="{FF2B5EF4-FFF2-40B4-BE49-F238E27FC236}">
                <a16:creationId xmlns:a16="http://schemas.microsoft.com/office/drawing/2014/main" id="{1B5FB731-F491-4FF4-AD82-D755B19857C6}"/>
              </a:ext>
            </a:extLst>
          </p:cNvPr>
          <p:cNvSpPr>
            <a:spLocks noGrp="1"/>
          </p:cNvSpPr>
          <p:nvPr>
            <p:ph type="body" idx="1"/>
          </p:nvPr>
        </p:nvSpPr>
        <p:spPr>
          <a:xfrm>
            <a:off x="497010" y="1535771"/>
            <a:ext cx="5410200" cy="4351338"/>
          </a:xfrm>
        </p:spPr>
        <p:txBody>
          <a:bodyPr/>
          <a:lstStyle/>
          <a:p>
            <a:r>
              <a:rPr lang="en-US" dirty="0"/>
              <a:t>Increase knowledge regarding doula care and role from doula perspective</a:t>
            </a:r>
          </a:p>
          <a:p>
            <a:r>
              <a:rPr lang="en-US" dirty="0"/>
              <a:t>Build relationships and doula friendly culture</a:t>
            </a:r>
          </a:p>
          <a:p>
            <a:r>
              <a:rPr lang="en-US" dirty="0"/>
              <a:t>Opportunity for networking and resource linkage</a:t>
            </a:r>
          </a:p>
        </p:txBody>
      </p:sp>
      <p:sp>
        <p:nvSpPr>
          <p:cNvPr id="4" name="Text Placeholder 3">
            <a:extLst>
              <a:ext uri="{FF2B5EF4-FFF2-40B4-BE49-F238E27FC236}">
                <a16:creationId xmlns:a16="http://schemas.microsoft.com/office/drawing/2014/main" id="{2DF8AF11-207F-462A-9BC6-1AFB8D18F432}"/>
              </a:ext>
            </a:extLst>
          </p:cNvPr>
          <p:cNvSpPr>
            <a:spLocks noGrp="1"/>
          </p:cNvSpPr>
          <p:nvPr>
            <p:ph type="body" idx="2"/>
          </p:nvPr>
        </p:nvSpPr>
        <p:spPr/>
        <p:txBody>
          <a:bodyPr/>
          <a:lstStyle/>
          <a:p>
            <a:endParaRPr lang="en-US" dirty="0"/>
          </a:p>
        </p:txBody>
      </p:sp>
      <p:sp>
        <p:nvSpPr>
          <p:cNvPr id="5" name="Slide Number Placeholder 4">
            <a:extLst>
              <a:ext uri="{FF2B5EF4-FFF2-40B4-BE49-F238E27FC236}">
                <a16:creationId xmlns:a16="http://schemas.microsoft.com/office/drawing/2014/main" id="{2FC1D949-A3FF-442A-BC94-25026DE8C0EC}"/>
              </a:ext>
            </a:extLst>
          </p:cNvPr>
          <p:cNvSpPr>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defPPr>
              <a:defRPr lang="en-US"/>
            </a:defPPr>
            <a:lvl1pPr marL="0" marR="0" lvl="0"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1pPr>
            <a:lvl2pPr marL="0" marR="0" lvl="1"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2pPr>
            <a:lvl3pPr marL="0" marR="0" lvl="2"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3pPr>
            <a:lvl4pPr marL="0" marR="0" lvl="3"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4pPr>
            <a:lvl5pPr marL="0" marR="0" lvl="4"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5pPr>
            <a:lvl6pPr marL="0" marR="0" lvl="5"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6pPr>
            <a:lvl7pPr marL="0" marR="0" lvl="6"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7pPr>
            <a:lvl8pPr marL="0" marR="0" lvl="7"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8pPr>
            <a:lvl9pPr marL="0" marR="0" lvl="8"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srgbClr val="91949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919497"/>
              </a:solidFill>
              <a:effectLst/>
              <a:uLnTx/>
              <a:uFillTx/>
              <a:latin typeface="Calibri"/>
              <a:ea typeface="Calibri"/>
              <a:cs typeface="Calibri"/>
              <a:sym typeface="Calibri"/>
            </a:endParaRPr>
          </a:p>
        </p:txBody>
      </p:sp>
      <p:pic>
        <p:nvPicPr>
          <p:cNvPr id="6" name="Google Shape;15766;p46" descr="A group of women standing together&#10;&#10;Description automatically generated with medium confidence">
            <a:extLst>
              <a:ext uri="{FF2B5EF4-FFF2-40B4-BE49-F238E27FC236}">
                <a16:creationId xmlns:a16="http://schemas.microsoft.com/office/drawing/2014/main" id="{2B7F7CC6-4850-425E-A980-89ACA4046F55}"/>
              </a:ext>
            </a:extLst>
          </p:cNvPr>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6055026" y="1535771"/>
            <a:ext cx="3713044" cy="2799719"/>
          </a:xfrm>
          <a:prstGeom prst="rect">
            <a:avLst/>
          </a:prstGeom>
          <a:noFill/>
          <a:ln>
            <a:noFill/>
          </a:ln>
        </p:spPr>
      </p:pic>
      <p:pic>
        <p:nvPicPr>
          <p:cNvPr id="7" name="Google Shape;15767;p46">
            <a:extLst>
              <a:ext uri="{FF2B5EF4-FFF2-40B4-BE49-F238E27FC236}">
                <a16:creationId xmlns:a16="http://schemas.microsoft.com/office/drawing/2014/main" id="{BF1502DE-9783-4E25-8DC4-D84BDCE29358}"/>
              </a:ext>
            </a:extLst>
          </p:cNvPr>
          <p:cNvPicPr preferRelativeResize="0"/>
          <p:nvPr/>
        </p:nvPicPr>
        <p:blipFill rotWithShape="1">
          <a:blip r:embed="rId3">
            <a:alphaModFix/>
          </a:blip>
          <a:srcRect/>
          <a:stretch/>
        </p:blipFill>
        <p:spPr>
          <a:xfrm>
            <a:off x="6231218" y="4337794"/>
            <a:ext cx="3360659" cy="2349612"/>
          </a:xfrm>
          <a:prstGeom prst="rect">
            <a:avLst/>
          </a:prstGeom>
          <a:noFill/>
          <a:ln>
            <a:noFill/>
          </a:ln>
        </p:spPr>
      </p:pic>
      <p:pic>
        <p:nvPicPr>
          <p:cNvPr id="8" name="Content Placeholder 5">
            <a:extLst>
              <a:ext uri="{FF2B5EF4-FFF2-40B4-BE49-F238E27FC236}">
                <a16:creationId xmlns:a16="http://schemas.microsoft.com/office/drawing/2014/main" id="{C5137EEE-EC3B-4DDF-BE7C-6E837C5B76F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046198" y="4335490"/>
            <a:ext cx="4537003" cy="2360659"/>
          </a:xfrm>
          <a:prstGeom prst="rect">
            <a:avLst/>
          </a:prstGeom>
          <a:noFill/>
          <a:ln>
            <a:noFill/>
          </a:ln>
        </p:spPr>
      </p:pic>
      <p:pic>
        <p:nvPicPr>
          <p:cNvPr id="9" name="Picture 8">
            <a:extLst>
              <a:ext uri="{FF2B5EF4-FFF2-40B4-BE49-F238E27FC236}">
                <a16:creationId xmlns:a16="http://schemas.microsoft.com/office/drawing/2014/main" id="{30E0B547-D9B2-409A-90D0-1B1651C5F0E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411312" y="1930937"/>
            <a:ext cx="2704037" cy="3581663"/>
          </a:xfrm>
          <a:prstGeom prst="rect">
            <a:avLst/>
          </a:prstGeom>
          <a:noFill/>
        </p:spPr>
      </p:pic>
    </p:spTree>
    <p:extLst>
      <p:ext uri="{BB962C8B-B14F-4D97-AF65-F5344CB8AC3E}">
        <p14:creationId xmlns:p14="http://schemas.microsoft.com/office/powerpoint/2010/main" val="40510892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5"/>
        <p:cNvGrpSpPr/>
        <p:nvPr/>
      </p:nvGrpSpPr>
      <p:grpSpPr>
        <a:xfrm>
          <a:off x="0" y="0"/>
          <a:ext cx="0" cy="0"/>
          <a:chOff x="0" y="0"/>
          <a:chExt cx="0" cy="0"/>
        </a:xfrm>
      </p:grpSpPr>
      <p:cxnSp>
        <p:nvCxnSpPr>
          <p:cNvPr id="106" name="Google Shape;106;p2"/>
          <p:cNvCxnSpPr/>
          <p:nvPr/>
        </p:nvCxnSpPr>
        <p:spPr>
          <a:xfrm rot="1988">
            <a:off x="606424" y="6335713"/>
            <a:ext cx="10979152" cy="0"/>
          </a:xfrm>
          <a:prstGeom prst="straightConnector1">
            <a:avLst/>
          </a:prstGeom>
          <a:noFill/>
          <a:ln w="9525" cap="rnd" cmpd="sng">
            <a:solidFill>
              <a:srgbClr val="79818A"/>
            </a:solidFill>
            <a:prstDash val="solid"/>
            <a:round/>
            <a:headEnd type="none" w="sm" len="sm"/>
            <a:tailEnd type="none" w="sm" len="sm"/>
          </a:ln>
        </p:spPr>
      </p:cxnSp>
      <p:sp>
        <p:nvSpPr>
          <p:cNvPr id="107" name="Google Shape;107;p2"/>
          <p:cNvSpPr/>
          <p:nvPr/>
        </p:nvSpPr>
        <p:spPr>
          <a:xfrm>
            <a:off x="9264319" y="228371"/>
            <a:ext cx="2025315" cy="911940"/>
          </a:xfrm>
          <a:custGeom>
            <a:avLst/>
            <a:gdLst/>
            <a:ahLst/>
            <a:cxnLst/>
            <a:rect l="l" t="t" r="r" b="b"/>
            <a:pathLst>
              <a:path w="3037973" h="1367910" extrusionOk="0">
                <a:moveTo>
                  <a:pt x="0" y="0"/>
                </a:moveTo>
                <a:lnTo>
                  <a:pt x="3037973" y="0"/>
                </a:lnTo>
                <a:lnTo>
                  <a:pt x="3037973" y="1367910"/>
                </a:lnTo>
                <a:lnTo>
                  <a:pt x="0" y="1367910"/>
                </a:lnTo>
                <a:lnTo>
                  <a:pt x="0" y="0"/>
                </a:lnTo>
                <a:close/>
              </a:path>
            </a:pathLst>
          </a:custGeom>
          <a:blipFill rotWithShape="1">
            <a:blip r:embed="rId3" cstate="email">
              <a:alphaModFix/>
              <a:extLst>
                <a:ext uri="{28A0092B-C50C-407E-A947-70E740481C1C}">
                  <a14:useLocalDpi xmlns:a14="http://schemas.microsoft.com/office/drawing/2010/main"/>
                </a:ext>
              </a:extLst>
            </a:blip>
            <a:stretch>
              <a:fillRect b="-566"/>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08" name="Google Shape;108;p2"/>
          <p:cNvSpPr/>
          <p:nvPr/>
        </p:nvSpPr>
        <p:spPr>
          <a:xfrm>
            <a:off x="7191543" y="1"/>
            <a:ext cx="5000459" cy="1425992"/>
          </a:xfrm>
          <a:custGeom>
            <a:avLst/>
            <a:gdLst/>
            <a:ahLst/>
            <a:cxnLst/>
            <a:rect l="l" t="t" r="r" b="b"/>
            <a:pathLst>
              <a:path w="7500689" h="2138988" extrusionOk="0">
                <a:moveTo>
                  <a:pt x="0" y="0"/>
                </a:moveTo>
                <a:lnTo>
                  <a:pt x="7500689" y="0"/>
                </a:lnTo>
                <a:lnTo>
                  <a:pt x="7500689" y="2138989"/>
                </a:lnTo>
                <a:lnTo>
                  <a:pt x="0" y="2138989"/>
                </a:lnTo>
                <a:lnTo>
                  <a:pt x="0" y="0"/>
                </a:lnTo>
                <a:close/>
              </a:path>
            </a:pathLst>
          </a:custGeom>
          <a:blipFill rotWithShape="1">
            <a:blip r:embed="rId4" cstate="email">
              <a:alphaModFix/>
              <a:extLst>
                <a:ext uri="{28A0092B-C50C-407E-A947-70E740481C1C}">
                  <a14:useLocalDpi xmlns:a14="http://schemas.microsoft.com/office/drawing/2010/main"/>
                </a:ext>
              </a:extLst>
            </a:blip>
            <a:stretch>
              <a:fillRect/>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09" name="Google Shape;109;p2" descr="3D five star rating symbol"/>
          <p:cNvSpPr/>
          <p:nvPr/>
        </p:nvSpPr>
        <p:spPr>
          <a:xfrm>
            <a:off x="0" y="1282"/>
            <a:ext cx="12191980" cy="6856718"/>
          </a:xfrm>
          <a:custGeom>
            <a:avLst/>
            <a:gdLst/>
            <a:ahLst/>
            <a:cxnLst/>
            <a:rect l="l" t="t" r="r" b="b"/>
            <a:pathLst>
              <a:path w="18287970" h="10285077" extrusionOk="0">
                <a:moveTo>
                  <a:pt x="0" y="0"/>
                </a:moveTo>
                <a:lnTo>
                  <a:pt x="18287970" y="0"/>
                </a:lnTo>
                <a:lnTo>
                  <a:pt x="18287970" y="10285077"/>
                </a:lnTo>
                <a:lnTo>
                  <a:pt x="0" y="10285077"/>
                </a:lnTo>
                <a:lnTo>
                  <a:pt x="0" y="0"/>
                </a:lnTo>
                <a:close/>
              </a:path>
            </a:pathLst>
          </a:custGeom>
          <a:blipFill rotWithShape="1">
            <a:blip r:embed="rId5" cstate="email">
              <a:alphaModFix/>
              <a:extLst>
                <a:ext uri="{28A0092B-C50C-407E-A947-70E740481C1C}">
                  <a14:useLocalDpi xmlns:a14="http://schemas.microsoft.com/office/drawing/2010/main"/>
                </a:ext>
              </a:extLst>
            </a:blip>
            <a:stretch>
              <a:fillRect/>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grpSp>
        <p:nvGrpSpPr>
          <p:cNvPr id="110" name="Google Shape;110;p2"/>
          <p:cNvGrpSpPr/>
          <p:nvPr/>
        </p:nvGrpSpPr>
        <p:grpSpPr>
          <a:xfrm>
            <a:off x="8610600" y="6356350"/>
            <a:ext cx="2743200" cy="365125"/>
            <a:chOff x="0" y="0"/>
            <a:chExt cx="5486400" cy="730250"/>
          </a:xfrm>
        </p:grpSpPr>
        <p:sp>
          <p:nvSpPr>
            <p:cNvPr id="111" name="Google Shape;111;p2"/>
            <p:cNvSpPr/>
            <p:nvPr/>
          </p:nvSpPr>
          <p:spPr>
            <a:xfrm>
              <a:off x="0" y="0"/>
              <a:ext cx="5486400" cy="730250"/>
            </a:xfrm>
            <a:custGeom>
              <a:avLst/>
              <a:gdLst/>
              <a:ahLst/>
              <a:cxnLst/>
              <a:rect l="l" t="t" r="r" b="b"/>
              <a:pathLst>
                <a:path w="5486400" h="730250" extrusionOk="0">
                  <a:moveTo>
                    <a:pt x="0" y="0"/>
                  </a:moveTo>
                  <a:lnTo>
                    <a:pt x="5486400" y="0"/>
                  </a:lnTo>
                  <a:lnTo>
                    <a:pt x="5486400" y="730250"/>
                  </a:lnTo>
                  <a:lnTo>
                    <a:pt x="0" y="730250"/>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12" name="Google Shape;112;p2"/>
            <p:cNvSpPr txBox="1"/>
            <p:nvPr/>
          </p:nvSpPr>
          <p:spPr>
            <a:xfrm>
              <a:off x="0" y="0"/>
              <a:ext cx="5486400" cy="730250"/>
            </a:xfrm>
            <a:prstGeom prst="rect">
              <a:avLst/>
            </a:prstGeom>
            <a:noFill/>
            <a:ln>
              <a:noFill/>
            </a:ln>
          </p:spPr>
          <p:txBody>
            <a:bodyPr spcFirstLastPara="1" wrap="square" lIns="0" tIns="0" rIns="0" bIns="0" anchor="ctr" anchorCtr="0">
              <a:noAutofit/>
            </a:bodyPr>
            <a:lstStyle/>
            <a:p>
              <a:pPr algn="r" defTabSz="609630">
                <a:lnSpc>
                  <a:spcPct val="120000"/>
                </a:lnSpc>
                <a:buClr>
                  <a:srgbClr val="000000"/>
                </a:buClr>
              </a:pPr>
              <a:r>
                <a:rPr lang="en-US" sz="1200" kern="0">
                  <a:solidFill>
                    <a:srgbClr val="FFFFFF"/>
                  </a:solidFill>
                  <a:latin typeface="Arial"/>
                  <a:ea typeface="Arial"/>
                  <a:cs typeface="Arial"/>
                  <a:sym typeface="Arial"/>
                </a:rPr>
                <a:t>3</a:t>
              </a:r>
              <a:endParaRPr sz="933" kern="0">
                <a:solidFill>
                  <a:srgbClr val="000000"/>
                </a:solidFill>
                <a:latin typeface="Arial"/>
                <a:cs typeface="Arial"/>
                <a:sym typeface="Arial"/>
              </a:endParaRPr>
            </a:p>
          </p:txBody>
        </p:sp>
      </p:grpSp>
      <p:grpSp>
        <p:nvGrpSpPr>
          <p:cNvPr id="113" name="Google Shape;113;p2"/>
          <p:cNvGrpSpPr/>
          <p:nvPr/>
        </p:nvGrpSpPr>
        <p:grpSpPr>
          <a:xfrm>
            <a:off x="1314446" y="4407833"/>
            <a:ext cx="9558356" cy="1948517"/>
            <a:chOff x="0" y="-19050"/>
            <a:chExt cx="19116712" cy="3897034"/>
          </a:xfrm>
        </p:grpSpPr>
        <p:sp>
          <p:nvSpPr>
            <p:cNvPr id="114" name="Google Shape;114;p2"/>
            <p:cNvSpPr/>
            <p:nvPr/>
          </p:nvSpPr>
          <p:spPr>
            <a:xfrm>
              <a:off x="0" y="0"/>
              <a:ext cx="19116712" cy="3877984"/>
            </a:xfrm>
            <a:custGeom>
              <a:avLst/>
              <a:gdLst/>
              <a:ahLst/>
              <a:cxnLst/>
              <a:rect l="l" t="t" r="r" b="b"/>
              <a:pathLst>
                <a:path w="19116712" h="3877984" extrusionOk="0">
                  <a:moveTo>
                    <a:pt x="0" y="0"/>
                  </a:moveTo>
                  <a:lnTo>
                    <a:pt x="19116712" y="0"/>
                  </a:lnTo>
                  <a:lnTo>
                    <a:pt x="19116712" y="3877984"/>
                  </a:lnTo>
                  <a:lnTo>
                    <a:pt x="0" y="3877984"/>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15" name="Google Shape;115;p2"/>
            <p:cNvSpPr txBox="1"/>
            <p:nvPr/>
          </p:nvSpPr>
          <p:spPr>
            <a:xfrm>
              <a:off x="0" y="-19050"/>
              <a:ext cx="19116712" cy="3897034"/>
            </a:xfrm>
            <a:prstGeom prst="rect">
              <a:avLst/>
            </a:prstGeom>
            <a:noFill/>
            <a:ln>
              <a:noFill/>
            </a:ln>
          </p:spPr>
          <p:txBody>
            <a:bodyPr spcFirstLastPara="1" wrap="square" lIns="0" tIns="0" rIns="0" bIns="0" anchor="t" anchorCtr="0">
              <a:noAutofit/>
            </a:bodyPr>
            <a:lstStyle/>
            <a:p>
              <a:pPr algn="ctr" defTabSz="609630">
                <a:lnSpc>
                  <a:spcPct val="120000"/>
                </a:lnSpc>
                <a:buClr>
                  <a:srgbClr val="000000"/>
                </a:buClr>
              </a:pPr>
              <a:r>
                <a:rPr lang="en-US" sz="3334" kern="0" dirty="0">
                  <a:solidFill>
                    <a:srgbClr val="FFF7CC"/>
                  </a:solidFill>
                  <a:latin typeface="Arial"/>
                  <a:ea typeface="Arial"/>
                  <a:cs typeface="Arial"/>
                  <a:sym typeface="Arial"/>
                </a:rPr>
                <a:t>Recognizing IL birthing hospitals for sustainability of their PVB/ Birth </a:t>
              </a:r>
              <a:r>
                <a:rPr lang="en-US" sz="3334" kern="0" dirty="0">
                  <a:solidFill>
                    <a:srgbClr val="FFF7CC"/>
                  </a:solidFill>
                  <a:latin typeface="Arial"/>
                  <a:cs typeface="Arial"/>
                  <a:sym typeface="Arial"/>
                </a:rPr>
                <a:t>E</a:t>
              </a:r>
              <a:r>
                <a:rPr lang="en-US" sz="3334" kern="0" dirty="0">
                  <a:solidFill>
                    <a:srgbClr val="FFF7CC"/>
                  </a:solidFill>
                  <a:latin typeface="Arial"/>
                  <a:ea typeface="Arial"/>
                  <a:cs typeface="Arial"/>
                  <a:sym typeface="Arial"/>
                </a:rPr>
                <a:t>quity work and demonstrating a reduction in NTSV Cesarean disparities </a:t>
              </a:r>
              <a:endParaRPr sz="3334" kern="0" dirty="0">
                <a:solidFill>
                  <a:srgbClr val="000000"/>
                </a:solidFill>
                <a:latin typeface="Arial"/>
                <a:cs typeface="Arial"/>
                <a:sym typeface="Arial"/>
              </a:endParaRPr>
            </a:p>
          </p:txBody>
        </p:sp>
      </p:grpSp>
      <p:grpSp>
        <p:nvGrpSpPr>
          <p:cNvPr id="116" name="Google Shape;116;p2"/>
          <p:cNvGrpSpPr/>
          <p:nvPr/>
        </p:nvGrpSpPr>
        <p:grpSpPr>
          <a:xfrm>
            <a:off x="774700" y="136525"/>
            <a:ext cx="10579100" cy="2458104"/>
            <a:chOff x="0" y="-1038225"/>
            <a:chExt cx="21158200" cy="4916209"/>
          </a:xfrm>
        </p:grpSpPr>
        <p:sp>
          <p:nvSpPr>
            <p:cNvPr id="117" name="Google Shape;117;p2"/>
            <p:cNvSpPr/>
            <p:nvPr/>
          </p:nvSpPr>
          <p:spPr>
            <a:xfrm>
              <a:off x="0" y="0"/>
              <a:ext cx="21158200" cy="3877984"/>
            </a:xfrm>
            <a:custGeom>
              <a:avLst/>
              <a:gdLst/>
              <a:ahLst/>
              <a:cxnLst/>
              <a:rect l="l" t="t" r="r" b="b"/>
              <a:pathLst>
                <a:path w="21158200" h="3877984" extrusionOk="0">
                  <a:moveTo>
                    <a:pt x="0" y="0"/>
                  </a:moveTo>
                  <a:lnTo>
                    <a:pt x="21158200" y="0"/>
                  </a:lnTo>
                  <a:lnTo>
                    <a:pt x="21158200" y="3877984"/>
                  </a:lnTo>
                  <a:lnTo>
                    <a:pt x="0" y="3877984"/>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18" name="Google Shape;118;p2"/>
            <p:cNvSpPr txBox="1"/>
            <p:nvPr/>
          </p:nvSpPr>
          <p:spPr>
            <a:xfrm>
              <a:off x="2894673" y="-1038225"/>
              <a:ext cx="15614868" cy="3897034"/>
            </a:xfrm>
            <a:prstGeom prst="rect">
              <a:avLst/>
            </a:prstGeom>
            <a:noFill/>
            <a:ln>
              <a:noFill/>
            </a:ln>
          </p:spPr>
          <p:txBody>
            <a:bodyPr spcFirstLastPara="1" wrap="square" lIns="0" tIns="0" rIns="0" bIns="0" anchor="t" anchorCtr="0">
              <a:noAutofit/>
            </a:bodyPr>
            <a:lstStyle/>
            <a:p>
              <a:pPr algn="ctr" defTabSz="609630">
                <a:buClr>
                  <a:srgbClr val="000000"/>
                </a:buClr>
              </a:pPr>
              <a:r>
                <a:rPr lang="en-US" sz="4000" kern="0" dirty="0">
                  <a:solidFill>
                    <a:srgbClr val="FBC2D2"/>
                  </a:solidFill>
                  <a:latin typeface="Arial"/>
                  <a:ea typeface="Arial"/>
                  <a:cs typeface="Arial"/>
                  <a:sym typeface="Arial"/>
                </a:rPr>
                <a:t>Illinois</a:t>
              </a:r>
              <a:r>
                <a:rPr lang="en-US" sz="4000" b="1" kern="0" dirty="0">
                  <a:solidFill>
                    <a:srgbClr val="FBC2D2"/>
                  </a:solidFill>
                  <a:latin typeface="Arial"/>
                  <a:ea typeface="Arial"/>
                  <a:cs typeface="Arial"/>
                  <a:sym typeface="Arial"/>
                </a:rPr>
                <a:t> Birth Quality Excellence Award Designation Program </a:t>
              </a:r>
            </a:p>
            <a:p>
              <a:pPr algn="ctr" defTabSz="609630">
                <a:buClr>
                  <a:srgbClr val="000000"/>
                </a:buClr>
              </a:pPr>
              <a:r>
                <a:rPr lang="en-US" sz="3600" kern="0" dirty="0">
                  <a:solidFill>
                    <a:srgbClr val="EEECE1"/>
                  </a:solidFill>
                  <a:latin typeface="Arial"/>
                  <a:cs typeface="Arial"/>
                  <a:sym typeface="Arial"/>
                </a:rPr>
                <a:t>with 2 years of funding from </a:t>
              </a:r>
              <a:endParaRPr sz="800" kern="0" dirty="0">
                <a:solidFill>
                  <a:srgbClr val="EEECE1"/>
                </a:solidFill>
                <a:latin typeface="Arial"/>
                <a:cs typeface="Arial"/>
                <a:sym typeface="Arial"/>
              </a:endParaRPr>
            </a:p>
            <a:p>
              <a:pPr algn="ctr" defTabSz="609630">
                <a:buClr>
                  <a:srgbClr val="000000"/>
                </a:buClr>
              </a:pPr>
              <a:r>
                <a:rPr lang="en-US" sz="3600" kern="0" dirty="0">
                  <a:solidFill>
                    <a:srgbClr val="EEECE1"/>
                  </a:solidFill>
                  <a:latin typeface="Arial"/>
                  <a:cs typeface="Arial"/>
                  <a:sym typeface="Arial"/>
                </a:rPr>
                <a:t>BCBSIL Special Beginnings® program</a:t>
              </a:r>
              <a:endParaRPr sz="800" kern="0" dirty="0">
                <a:solidFill>
                  <a:srgbClr val="EEECE1"/>
                </a:solidFill>
                <a:latin typeface="Arial"/>
                <a:cs typeface="Arial"/>
                <a:sym typeface="Arial"/>
              </a:endParaRPr>
            </a:p>
          </p:txBody>
        </p:sp>
      </p:grpSp>
      <p:sp>
        <p:nvSpPr>
          <p:cNvPr id="119" name="Google Shape;119;p2"/>
          <p:cNvSpPr/>
          <p:nvPr/>
        </p:nvSpPr>
        <p:spPr>
          <a:xfrm>
            <a:off x="182694" y="1244122"/>
            <a:ext cx="1538802" cy="1799284"/>
          </a:xfrm>
          <a:custGeom>
            <a:avLst/>
            <a:gdLst/>
            <a:ahLst/>
            <a:cxnLst/>
            <a:rect l="l" t="t" r="r" b="b"/>
            <a:pathLst>
              <a:path w="2308203" h="2698926" extrusionOk="0">
                <a:moveTo>
                  <a:pt x="0" y="0"/>
                </a:moveTo>
                <a:lnTo>
                  <a:pt x="2308203" y="0"/>
                </a:lnTo>
                <a:lnTo>
                  <a:pt x="2308203" y="2698926"/>
                </a:lnTo>
                <a:lnTo>
                  <a:pt x="0" y="2698926"/>
                </a:lnTo>
                <a:lnTo>
                  <a:pt x="0" y="0"/>
                </a:lnTo>
                <a:close/>
              </a:path>
            </a:pathLst>
          </a:custGeom>
          <a:blipFill rotWithShape="1">
            <a:blip r:embed="rId6" cstate="email">
              <a:alphaModFix/>
              <a:extLst>
                <a:ext uri="{28A0092B-C50C-407E-A947-70E740481C1C}">
                  <a14:useLocalDpi xmlns:a14="http://schemas.microsoft.com/office/drawing/2010/main"/>
                </a:ext>
              </a:extLst>
            </a:blip>
            <a:stretch>
              <a:fillRect/>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120" name="Google Shape;120;p2"/>
          <p:cNvSpPr/>
          <p:nvPr/>
        </p:nvSpPr>
        <p:spPr>
          <a:xfrm rot="-4800000">
            <a:off x="10404380" y="1113493"/>
            <a:ext cx="1538802" cy="1799284"/>
          </a:xfrm>
          <a:custGeom>
            <a:avLst/>
            <a:gdLst/>
            <a:ahLst/>
            <a:cxnLst/>
            <a:rect l="l" t="t" r="r" b="b"/>
            <a:pathLst>
              <a:path w="2308203" h="2698926" extrusionOk="0">
                <a:moveTo>
                  <a:pt x="0" y="0"/>
                </a:moveTo>
                <a:lnTo>
                  <a:pt x="2308203" y="0"/>
                </a:lnTo>
                <a:lnTo>
                  <a:pt x="2308203" y="2698926"/>
                </a:lnTo>
                <a:lnTo>
                  <a:pt x="0" y="2698926"/>
                </a:lnTo>
                <a:lnTo>
                  <a:pt x="0" y="0"/>
                </a:lnTo>
                <a:close/>
              </a:path>
            </a:pathLst>
          </a:custGeom>
          <a:blipFill rotWithShape="1">
            <a:blip r:embed="rId6" cstate="email">
              <a:alphaModFix/>
              <a:extLst>
                <a:ext uri="{28A0092B-C50C-407E-A947-70E740481C1C}">
                  <a14:useLocalDpi xmlns:a14="http://schemas.microsoft.com/office/drawing/2010/main"/>
                </a:ext>
              </a:extLst>
            </a:blip>
            <a:stretch>
              <a:fillRect/>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89">
          <a:extLst>
            <a:ext uri="{FF2B5EF4-FFF2-40B4-BE49-F238E27FC236}">
              <a16:creationId xmlns:a16="http://schemas.microsoft.com/office/drawing/2014/main" id="{F27A0B49-5BCA-A4CB-9769-96AB9E3E61B7}"/>
            </a:ext>
          </a:extLst>
        </p:cNvPr>
        <p:cNvGrpSpPr/>
        <p:nvPr/>
      </p:nvGrpSpPr>
      <p:grpSpPr>
        <a:xfrm>
          <a:off x="0" y="0"/>
          <a:ext cx="0" cy="0"/>
          <a:chOff x="0" y="0"/>
          <a:chExt cx="0" cy="0"/>
        </a:xfrm>
      </p:grpSpPr>
      <p:sp>
        <p:nvSpPr>
          <p:cNvPr id="390" name="Google Shape;390;p12">
            <a:extLst>
              <a:ext uri="{FF2B5EF4-FFF2-40B4-BE49-F238E27FC236}">
                <a16:creationId xmlns:a16="http://schemas.microsoft.com/office/drawing/2014/main" id="{A88C879F-59FF-5DC9-301B-D8D3540449DA}"/>
              </a:ext>
            </a:extLst>
          </p:cNvPr>
          <p:cNvSpPr/>
          <p:nvPr/>
        </p:nvSpPr>
        <p:spPr>
          <a:xfrm>
            <a:off x="9264319" y="228371"/>
            <a:ext cx="2025315" cy="911940"/>
          </a:xfrm>
          <a:custGeom>
            <a:avLst/>
            <a:gdLst/>
            <a:ahLst/>
            <a:cxnLst/>
            <a:rect l="l" t="t" r="r" b="b"/>
            <a:pathLst>
              <a:path w="3037973" h="1367910" extrusionOk="0">
                <a:moveTo>
                  <a:pt x="0" y="0"/>
                </a:moveTo>
                <a:lnTo>
                  <a:pt x="3037973" y="0"/>
                </a:lnTo>
                <a:lnTo>
                  <a:pt x="3037973" y="1367910"/>
                </a:lnTo>
                <a:lnTo>
                  <a:pt x="0" y="1367910"/>
                </a:lnTo>
                <a:lnTo>
                  <a:pt x="0" y="0"/>
                </a:lnTo>
                <a:close/>
              </a:path>
            </a:pathLst>
          </a:custGeom>
          <a:blipFill rotWithShape="1">
            <a:blip r:embed="rId3" cstate="email">
              <a:alphaModFix/>
              <a:extLst>
                <a:ext uri="{28A0092B-C50C-407E-A947-70E740481C1C}">
                  <a14:useLocalDpi xmlns:a14="http://schemas.microsoft.com/office/drawing/2010/main"/>
                </a:ext>
              </a:extLst>
            </a:blip>
            <a:stretch>
              <a:fillRect b="-95"/>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91" name="Google Shape;391;p12">
            <a:extLst>
              <a:ext uri="{FF2B5EF4-FFF2-40B4-BE49-F238E27FC236}">
                <a16:creationId xmlns:a16="http://schemas.microsoft.com/office/drawing/2014/main" id="{A19E942D-03B1-D650-1250-6C7D5386AC88}"/>
              </a:ext>
            </a:extLst>
          </p:cNvPr>
          <p:cNvSpPr/>
          <p:nvPr/>
        </p:nvSpPr>
        <p:spPr>
          <a:xfrm>
            <a:off x="7191543" y="1"/>
            <a:ext cx="5000459" cy="1425992"/>
          </a:xfrm>
          <a:custGeom>
            <a:avLst/>
            <a:gdLst/>
            <a:ahLst/>
            <a:cxnLst/>
            <a:rect l="l" t="t" r="r" b="b"/>
            <a:pathLst>
              <a:path w="7500689" h="2138988" extrusionOk="0">
                <a:moveTo>
                  <a:pt x="0" y="0"/>
                </a:moveTo>
                <a:lnTo>
                  <a:pt x="7500689" y="0"/>
                </a:lnTo>
                <a:lnTo>
                  <a:pt x="7500689" y="2138989"/>
                </a:lnTo>
                <a:lnTo>
                  <a:pt x="0" y="2138989"/>
                </a:lnTo>
                <a:lnTo>
                  <a:pt x="0" y="0"/>
                </a:lnTo>
                <a:close/>
              </a:path>
            </a:pathLst>
          </a:custGeom>
          <a:blipFill rotWithShape="1">
            <a:blip r:embed="rId4" cstate="email">
              <a:alphaModFix/>
              <a:extLst>
                <a:ext uri="{28A0092B-C50C-407E-A947-70E740481C1C}">
                  <a14:useLocalDpi xmlns:a14="http://schemas.microsoft.com/office/drawing/2010/main"/>
                </a:ext>
              </a:extLst>
            </a:blip>
            <a:stretch>
              <a:fillRect/>
            </a:stretch>
          </a:blip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cxnSp>
        <p:nvCxnSpPr>
          <p:cNvPr id="392" name="Google Shape;392;p12">
            <a:extLst>
              <a:ext uri="{FF2B5EF4-FFF2-40B4-BE49-F238E27FC236}">
                <a16:creationId xmlns:a16="http://schemas.microsoft.com/office/drawing/2014/main" id="{28AF9AA4-72CC-964A-2268-C5498FBE543F}"/>
              </a:ext>
            </a:extLst>
          </p:cNvPr>
          <p:cNvCxnSpPr/>
          <p:nvPr/>
        </p:nvCxnSpPr>
        <p:spPr>
          <a:xfrm rot="1988">
            <a:off x="606424" y="6335713"/>
            <a:ext cx="10979152" cy="0"/>
          </a:xfrm>
          <a:prstGeom prst="straightConnector1">
            <a:avLst/>
          </a:prstGeom>
          <a:noFill/>
          <a:ln w="9525" cap="rnd" cmpd="sng">
            <a:solidFill>
              <a:srgbClr val="79818A"/>
            </a:solidFill>
            <a:prstDash val="solid"/>
            <a:round/>
            <a:headEnd type="none" w="sm" len="sm"/>
            <a:tailEnd type="none" w="sm" len="sm"/>
          </a:ln>
        </p:spPr>
      </p:cxnSp>
      <p:grpSp>
        <p:nvGrpSpPr>
          <p:cNvPr id="393" name="Google Shape;393;p12">
            <a:extLst>
              <a:ext uri="{FF2B5EF4-FFF2-40B4-BE49-F238E27FC236}">
                <a16:creationId xmlns:a16="http://schemas.microsoft.com/office/drawing/2014/main" id="{B4E50B46-662D-9BE6-5B3C-DE61B2D9F6D9}"/>
              </a:ext>
            </a:extLst>
          </p:cNvPr>
          <p:cNvGrpSpPr/>
          <p:nvPr/>
        </p:nvGrpSpPr>
        <p:grpSpPr>
          <a:xfrm>
            <a:off x="4038600" y="6356350"/>
            <a:ext cx="4114800" cy="365125"/>
            <a:chOff x="0" y="0"/>
            <a:chExt cx="8229600" cy="730250"/>
          </a:xfrm>
        </p:grpSpPr>
        <p:sp>
          <p:nvSpPr>
            <p:cNvPr id="394" name="Google Shape;394;p12">
              <a:extLst>
                <a:ext uri="{FF2B5EF4-FFF2-40B4-BE49-F238E27FC236}">
                  <a16:creationId xmlns:a16="http://schemas.microsoft.com/office/drawing/2014/main" id="{319848F1-A42C-1CC9-0F10-59B4DCF8D673}"/>
                </a:ext>
              </a:extLst>
            </p:cNvPr>
            <p:cNvSpPr/>
            <p:nvPr/>
          </p:nvSpPr>
          <p:spPr>
            <a:xfrm>
              <a:off x="0" y="0"/>
              <a:ext cx="8229600" cy="730250"/>
            </a:xfrm>
            <a:custGeom>
              <a:avLst/>
              <a:gdLst/>
              <a:ahLst/>
              <a:cxnLst/>
              <a:rect l="l" t="t" r="r" b="b"/>
              <a:pathLst>
                <a:path w="8229600" h="730250" extrusionOk="0">
                  <a:moveTo>
                    <a:pt x="0" y="0"/>
                  </a:moveTo>
                  <a:lnTo>
                    <a:pt x="8229600" y="0"/>
                  </a:lnTo>
                  <a:lnTo>
                    <a:pt x="8229600" y="730250"/>
                  </a:lnTo>
                  <a:lnTo>
                    <a:pt x="0" y="730250"/>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95" name="Google Shape;395;p12">
              <a:extLst>
                <a:ext uri="{FF2B5EF4-FFF2-40B4-BE49-F238E27FC236}">
                  <a16:creationId xmlns:a16="http://schemas.microsoft.com/office/drawing/2014/main" id="{DE3F54A0-E3C1-8518-7A4C-C551FD8A176F}"/>
                </a:ext>
              </a:extLst>
            </p:cNvPr>
            <p:cNvSpPr txBox="1"/>
            <p:nvPr/>
          </p:nvSpPr>
          <p:spPr>
            <a:xfrm>
              <a:off x="0" y="0"/>
              <a:ext cx="8229600" cy="730250"/>
            </a:xfrm>
            <a:prstGeom prst="rect">
              <a:avLst/>
            </a:prstGeom>
            <a:noFill/>
            <a:ln>
              <a:noFill/>
            </a:ln>
          </p:spPr>
          <p:txBody>
            <a:bodyPr spcFirstLastPara="1" wrap="square" lIns="0" tIns="0" rIns="0" bIns="0" anchor="ctr" anchorCtr="0">
              <a:noAutofit/>
            </a:bodyPr>
            <a:lstStyle/>
            <a:p>
              <a:pPr algn="ctr" defTabSz="609630">
                <a:lnSpc>
                  <a:spcPct val="120000"/>
                </a:lnSpc>
                <a:buClr>
                  <a:srgbClr val="000000"/>
                </a:buClr>
              </a:pPr>
              <a:r>
                <a:rPr lang="en-US" sz="1200" kern="0">
                  <a:solidFill>
                    <a:srgbClr val="FFFFFF"/>
                  </a:solidFill>
                  <a:latin typeface="Arial"/>
                  <a:ea typeface="Arial"/>
                  <a:cs typeface="Arial"/>
                  <a:sym typeface="Arial"/>
                </a:rPr>
                <a:t>Illinois Perinatal Quality Collaborative</a:t>
              </a:r>
              <a:endParaRPr sz="933" kern="0">
                <a:solidFill>
                  <a:srgbClr val="000000"/>
                </a:solidFill>
                <a:latin typeface="Arial"/>
                <a:cs typeface="Arial"/>
                <a:sym typeface="Arial"/>
              </a:endParaRPr>
            </a:p>
          </p:txBody>
        </p:sp>
      </p:grpSp>
      <p:grpSp>
        <p:nvGrpSpPr>
          <p:cNvPr id="396" name="Google Shape;396;p12">
            <a:extLst>
              <a:ext uri="{FF2B5EF4-FFF2-40B4-BE49-F238E27FC236}">
                <a16:creationId xmlns:a16="http://schemas.microsoft.com/office/drawing/2014/main" id="{511AF072-8586-BCDB-8432-114A6A48720D}"/>
              </a:ext>
            </a:extLst>
          </p:cNvPr>
          <p:cNvGrpSpPr/>
          <p:nvPr/>
        </p:nvGrpSpPr>
        <p:grpSpPr>
          <a:xfrm>
            <a:off x="8610600" y="6356350"/>
            <a:ext cx="2743200" cy="365125"/>
            <a:chOff x="0" y="0"/>
            <a:chExt cx="5486400" cy="730250"/>
          </a:xfrm>
        </p:grpSpPr>
        <p:sp>
          <p:nvSpPr>
            <p:cNvPr id="397" name="Google Shape;397;p12">
              <a:extLst>
                <a:ext uri="{FF2B5EF4-FFF2-40B4-BE49-F238E27FC236}">
                  <a16:creationId xmlns:a16="http://schemas.microsoft.com/office/drawing/2014/main" id="{1D356D47-4BAF-BB69-B299-93C16FC91C6E}"/>
                </a:ext>
              </a:extLst>
            </p:cNvPr>
            <p:cNvSpPr/>
            <p:nvPr/>
          </p:nvSpPr>
          <p:spPr>
            <a:xfrm>
              <a:off x="0" y="0"/>
              <a:ext cx="5486400" cy="730250"/>
            </a:xfrm>
            <a:custGeom>
              <a:avLst/>
              <a:gdLst/>
              <a:ahLst/>
              <a:cxnLst/>
              <a:rect l="l" t="t" r="r" b="b"/>
              <a:pathLst>
                <a:path w="5486400" h="730250" extrusionOk="0">
                  <a:moveTo>
                    <a:pt x="0" y="0"/>
                  </a:moveTo>
                  <a:lnTo>
                    <a:pt x="5486400" y="0"/>
                  </a:lnTo>
                  <a:lnTo>
                    <a:pt x="5486400" y="730250"/>
                  </a:lnTo>
                  <a:lnTo>
                    <a:pt x="0" y="730250"/>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398" name="Google Shape;398;p12">
              <a:extLst>
                <a:ext uri="{FF2B5EF4-FFF2-40B4-BE49-F238E27FC236}">
                  <a16:creationId xmlns:a16="http://schemas.microsoft.com/office/drawing/2014/main" id="{996C8165-4DC9-503E-0D05-C00F8856DCF0}"/>
                </a:ext>
              </a:extLst>
            </p:cNvPr>
            <p:cNvSpPr txBox="1"/>
            <p:nvPr/>
          </p:nvSpPr>
          <p:spPr>
            <a:xfrm>
              <a:off x="0" y="0"/>
              <a:ext cx="5486400" cy="730250"/>
            </a:xfrm>
            <a:prstGeom prst="rect">
              <a:avLst/>
            </a:prstGeom>
            <a:noFill/>
            <a:ln>
              <a:noFill/>
            </a:ln>
          </p:spPr>
          <p:txBody>
            <a:bodyPr spcFirstLastPara="1" wrap="square" lIns="0" tIns="0" rIns="0" bIns="0" anchor="ctr" anchorCtr="0">
              <a:noAutofit/>
            </a:bodyPr>
            <a:lstStyle/>
            <a:p>
              <a:pPr algn="r" defTabSz="609630">
                <a:lnSpc>
                  <a:spcPct val="120000"/>
                </a:lnSpc>
                <a:buClr>
                  <a:srgbClr val="000000"/>
                </a:buClr>
              </a:pPr>
              <a:r>
                <a:rPr lang="en-US" sz="1200" kern="0">
                  <a:solidFill>
                    <a:srgbClr val="FFFFFF"/>
                  </a:solidFill>
                  <a:latin typeface="Arial"/>
                  <a:ea typeface="Arial"/>
                  <a:cs typeface="Arial"/>
                  <a:sym typeface="Arial"/>
                </a:rPr>
                <a:t>11</a:t>
              </a:r>
              <a:endParaRPr sz="933" kern="0">
                <a:solidFill>
                  <a:srgbClr val="000000"/>
                </a:solidFill>
                <a:latin typeface="Arial"/>
                <a:cs typeface="Arial"/>
                <a:sym typeface="Arial"/>
              </a:endParaRPr>
            </a:p>
          </p:txBody>
        </p:sp>
      </p:grpSp>
      <p:grpSp>
        <p:nvGrpSpPr>
          <p:cNvPr id="402" name="Google Shape;402;p12">
            <a:extLst>
              <a:ext uri="{FF2B5EF4-FFF2-40B4-BE49-F238E27FC236}">
                <a16:creationId xmlns:a16="http://schemas.microsoft.com/office/drawing/2014/main" id="{FD747C83-1782-9164-5502-48CAF89BB93D}"/>
              </a:ext>
            </a:extLst>
          </p:cNvPr>
          <p:cNvGrpSpPr/>
          <p:nvPr/>
        </p:nvGrpSpPr>
        <p:grpSpPr>
          <a:xfrm>
            <a:off x="437841" y="217987"/>
            <a:ext cx="7583699" cy="874356"/>
            <a:chOff x="-290285" y="-566851"/>
            <a:chExt cx="15167397" cy="1748713"/>
          </a:xfrm>
        </p:grpSpPr>
        <p:sp>
          <p:nvSpPr>
            <p:cNvPr id="403" name="Google Shape;403;p12">
              <a:extLst>
                <a:ext uri="{FF2B5EF4-FFF2-40B4-BE49-F238E27FC236}">
                  <a16:creationId xmlns:a16="http://schemas.microsoft.com/office/drawing/2014/main" id="{8FB27C6A-8826-0EFB-659C-2B55F48CE65F}"/>
                </a:ext>
              </a:extLst>
            </p:cNvPr>
            <p:cNvSpPr/>
            <p:nvPr/>
          </p:nvSpPr>
          <p:spPr>
            <a:xfrm>
              <a:off x="0" y="0"/>
              <a:ext cx="14877112" cy="1181862"/>
            </a:xfrm>
            <a:custGeom>
              <a:avLst/>
              <a:gdLst/>
              <a:ahLst/>
              <a:cxnLst/>
              <a:rect l="l" t="t" r="r" b="b"/>
              <a:pathLst>
                <a:path w="14877112" h="1181862" extrusionOk="0">
                  <a:moveTo>
                    <a:pt x="0" y="0"/>
                  </a:moveTo>
                  <a:lnTo>
                    <a:pt x="14877112" y="0"/>
                  </a:lnTo>
                  <a:lnTo>
                    <a:pt x="14877112" y="1181862"/>
                  </a:lnTo>
                  <a:lnTo>
                    <a:pt x="0" y="1181862"/>
                  </a:lnTo>
                  <a:close/>
                </a:path>
              </a:pathLst>
            </a:custGeom>
            <a:solidFill>
              <a:srgbClr val="000000">
                <a:alpha val="0"/>
              </a:srgbClr>
            </a:solidFill>
            <a:ln>
              <a:noFill/>
            </a:ln>
          </p:spPr>
          <p:txBody>
            <a:bodyPr spcFirstLastPara="1" wrap="square" lIns="60950" tIns="30467" rIns="60950" bIns="30467" anchor="t" anchorCtr="0">
              <a:noAutofit/>
            </a:bodyPr>
            <a:lstStyle/>
            <a:p>
              <a:pPr defTabSz="609630">
                <a:buClr>
                  <a:srgbClr val="000000"/>
                </a:buClr>
              </a:pPr>
              <a:endParaRPr sz="1200" kern="0">
                <a:solidFill>
                  <a:srgbClr val="000000"/>
                </a:solidFill>
                <a:latin typeface="Calibri"/>
                <a:ea typeface="Calibri"/>
                <a:cs typeface="Calibri"/>
                <a:sym typeface="Calibri"/>
              </a:endParaRPr>
            </a:p>
          </p:txBody>
        </p:sp>
        <p:sp>
          <p:nvSpPr>
            <p:cNvPr id="404" name="Google Shape;404;p12">
              <a:extLst>
                <a:ext uri="{FF2B5EF4-FFF2-40B4-BE49-F238E27FC236}">
                  <a16:creationId xmlns:a16="http://schemas.microsoft.com/office/drawing/2014/main" id="{7C8695E1-EFCE-58BC-F1D2-286162028984}"/>
                </a:ext>
              </a:extLst>
            </p:cNvPr>
            <p:cNvSpPr txBox="1"/>
            <p:nvPr/>
          </p:nvSpPr>
          <p:spPr>
            <a:xfrm>
              <a:off x="-290285" y="-566851"/>
              <a:ext cx="14877112" cy="1124713"/>
            </a:xfrm>
            <a:prstGeom prst="rect">
              <a:avLst/>
            </a:prstGeom>
            <a:noFill/>
            <a:ln>
              <a:noFill/>
            </a:ln>
          </p:spPr>
          <p:txBody>
            <a:bodyPr spcFirstLastPara="1" wrap="square" lIns="0" tIns="0" rIns="0" bIns="0" anchor="t" anchorCtr="0">
              <a:noAutofit/>
            </a:bodyPr>
            <a:lstStyle/>
            <a:p>
              <a:pPr defTabSz="609630">
                <a:lnSpc>
                  <a:spcPct val="108000"/>
                </a:lnSpc>
                <a:buClr>
                  <a:srgbClr val="000000"/>
                </a:buClr>
              </a:pPr>
              <a:r>
                <a:rPr lang="en-US" sz="3600" b="1" kern="0" dirty="0">
                  <a:solidFill>
                    <a:srgbClr val="1C498B"/>
                  </a:solidFill>
                  <a:latin typeface="Arial"/>
                  <a:ea typeface="Arial"/>
                  <a:cs typeface="Arial"/>
                  <a:sym typeface="Arial"/>
                </a:rPr>
                <a:t>Engage patients and </a:t>
              </a:r>
            </a:p>
            <a:p>
              <a:pPr defTabSz="609630">
                <a:lnSpc>
                  <a:spcPct val="108000"/>
                </a:lnSpc>
                <a:buClr>
                  <a:srgbClr val="000000"/>
                </a:buClr>
              </a:pPr>
              <a:r>
                <a:rPr lang="en-US" sz="3600" b="1" kern="0" dirty="0">
                  <a:solidFill>
                    <a:srgbClr val="1C498B"/>
                  </a:solidFill>
                  <a:latin typeface="Arial"/>
                  <a:ea typeface="Arial"/>
                  <a:cs typeface="Arial"/>
                  <a:sym typeface="Arial"/>
                </a:rPr>
                <a:t>community</a:t>
              </a:r>
              <a:endParaRPr sz="3600" b="1" kern="0" dirty="0">
                <a:solidFill>
                  <a:srgbClr val="1C498B"/>
                </a:solidFill>
                <a:latin typeface="Arial"/>
                <a:ea typeface="Arial"/>
                <a:cs typeface="Arial"/>
                <a:sym typeface="Arial"/>
              </a:endParaRPr>
            </a:p>
          </p:txBody>
        </p:sp>
      </p:grpSp>
      <p:graphicFrame>
        <p:nvGraphicFramePr>
          <p:cNvPr id="4" name="Diagram 3">
            <a:extLst>
              <a:ext uri="{FF2B5EF4-FFF2-40B4-BE49-F238E27FC236}">
                <a16:creationId xmlns:a16="http://schemas.microsoft.com/office/drawing/2014/main" id="{690503EF-9D9B-D16E-9133-E9E0250402B1}"/>
              </a:ext>
            </a:extLst>
          </p:cNvPr>
          <p:cNvGraphicFramePr/>
          <p:nvPr>
            <p:extLst>
              <p:ext uri="{D42A27DB-BD31-4B8C-83A1-F6EECF244321}">
                <p14:modId xmlns:p14="http://schemas.microsoft.com/office/powerpoint/2010/main" val="2631121312"/>
              </p:ext>
            </p:extLst>
          </p:nvPr>
        </p:nvGraphicFramePr>
        <p:xfrm>
          <a:off x="606425" y="1423736"/>
          <a:ext cx="11227721" cy="521627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89566208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180</TotalTime>
  <Words>2329</Words>
  <Application>Microsoft Macintosh PowerPoint</Application>
  <PresentationFormat>Widescreen</PresentationFormat>
  <Paragraphs>281</Paragraphs>
  <Slides>30</Slides>
  <Notes>11</Notes>
  <HiddenSlides>0</HiddenSlides>
  <MMClips>1</MMClips>
  <ScaleCrop>false</ScaleCrop>
  <HeadingPairs>
    <vt:vector size="8" baseType="variant">
      <vt:variant>
        <vt:lpstr>Fonts Used</vt:lpstr>
      </vt:variant>
      <vt:variant>
        <vt:i4>19</vt:i4>
      </vt:variant>
      <vt:variant>
        <vt:lpstr>Theme</vt:lpstr>
      </vt:variant>
      <vt:variant>
        <vt:i4>6</vt:i4>
      </vt:variant>
      <vt:variant>
        <vt:lpstr>Embedded OLE Servers</vt:lpstr>
      </vt:variant>
      <vt:variant>
        <vt:i4>1</vt:i4>
      </vt:variant>
      <vt:variant>
        <vt:lpstr>Slide Titles</vt:lpstr>
      </vt:variant>
      <vt:variant>
        <vt:i4>30</vt:i4>
      </vt:variant>
    </vt:vector>
  </HeadingPairs>
  <TitlesOfParts>
    <vt:vector size="56" baseType="lpstr">
      <vt:lpstr>Aptos</vt:lpstr>
      <vt:lpstr>Aptos Display</vt:lpstr>
      <vt:lpstr>Arial</vt:lpstr>
      <vt:lpstr>Barlow SemiCondensed</vt:lpstr>
      <vt:lpstr>Barlow SemiCondensed Bold</vt:lpstr>
      <vt:lpstr>Bugaki</vt:lpstr>
      <vt:lpstr>Calibri</vt:lpstr>
      <vt:lpstr>Cambria</vt:lpstr>
      <vt:lpstr>Helvetica</vt:lpstr>
      <vt:lpstr>Helvetica Neue Medium</vt:lpstr>
      <vt:lpstr>Kaftus</vt:lpstr>
      <vt:lpstr>Lato</vt:lpstr>
      <vt:lpstr>League Spartan</vt:lpstr>
      <vt:lpstr>One Little Font Bold</vt:lpstr>
      <vt:lpstr>Prompt</vt:lpstr>
      <vt:lpstr>Roboto Bold</vt:lpstr>
      <vt:lpstr>Staatliches</vt:lpstr>
      <vt:lpstr>Verdana</vt:lpstr>
      <vt:lpstr>Wingdings</vt:lpstr>
      <vt:lpstr>Office Theme</vt:lpstr>
      <vt:lpstr>1_Office Theme</vt:lpstr>
      <vt:lpstr>2_Office Theme</vt:lpstr>
      <vt:lpstr>4_Office Theme</vt:lpstr>
      <vt:lpstr>3_Office Theme</vt:lpstr>
      <vt:lpstr>5_Office Theme</vt:lpstr>
      <vt:lpstr>think-cell Slide</vt:lpstr>
      <vt:lpstr>ILPQC &amp; IDPH Webinar Series: Understanding the Medicaid coverage for doula and lactation care: Why this is a win for our state and how to connect your patients</vt:lpstr>
      <vt:lpstr>Call Overview</vt:lpstr>
      <vt:lpstr>Illinois Perinatal Quality Collaborative </vt:lpstr>
      <vt:lpstr>Birth Equity Initiative Aim</vt:lpstr>
      <vt:lpstr>Improving care by Screening for SDOH and Linking with Community Partners</vt:lpstr>
      <vt:lpstr>PowerPoint Presentation</vt:lpstr>
      <vt:lpstr>Hospital teams building Doula Connections: OB staff doula trainings and Meet &amp; Greets</vt:lpstr>
      <vt:lpstr>PowerPoint Presentation</vt:lpstr>
      <vt:lpstr>PowerPoint Presentation</vt:lpstr>
      <vt:lpstr>Understanding doula care and how clinical teams can become more doula friendly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What is the doula and lactation services Medicaid reimbursement program, how does it work?  How can clinical care teams connect patients to Medicaid reimbursed doula care? </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Borders, Ann</dc:creator>
  <cp:lastModifiedBy>Kiela Karina Moreno</cp:lastModifiedBy>
  <cp:revision>478</cp:revision>
  <dcterms:created xsi:type="dcterms:W3CDTF">2013-07-15T20:26:40Z</dcterms:created>
  <dcterms:modified xsi:type="dcterms:W3CDTF">2025-04-12T21:13:34Z</dcterms:modified>
</cp:coreProperties>
</file>