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15"/>
  </p:notesMasterIdLst>
  <p:sldIdLst>
    <p:sldId id="256" r:id="rId3"/>
    <p:sldId id="270" r:id="rId4"/>
    <p:sldId id="258" r:id="rId5"/>
    <p:sldId id="260" r:id="rId6"/>
    <p:sldId id="272" r:id="rId7"/>
    <p:sldId id="273" r:id="rId8"/>
    <p:sldId id="268" r:id="rId9"/>
    <p:sldId id="271" r:id="rId10"/>
    <p:sldId id="276" r:id="rId11"/>
    <p:sldId id="275" r:id="rId12"/>
    <p:sldId id="274"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CA7BFC-F11C-3E9E-95B3-FA7A4B2C0B61}" name="Kiela Karina Moreno" initials="KM" userId="S::mpg7143@ads.northwestern.edu::1e897b35-0dd4-497a-9ab7-7a37e6c39d5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D4F686-45C0-3332-DB43-2A64F69F7E95}" v="178" dt="2025-02-18T20:29:42.002"/>
    <p1510:client id="{A8E1098B-BD67-060A-8AE2-DD40C179CD3F}" v="147" dt="2025-02-18T20:17:11.4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46" autoAdjust="0"/>
    <p:restoredTop sz="75082"/>
  </p:normalViewPr>
  <p:slideViewPr>
    <p:cSldViewPr snapToGrid="0">
      <p:cViewPr varScale="1">
        <p:scale>
          <a:sx n="77" d="100"/>
          <a:sy n="77" d="100"/>
        </p:scale>
        <p:origin x="17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ela Karina Moreno" userId="S::mpg7143@ads.northwestern.edu::1e897b35-0dd4-497a-9ab7-7a37e6c39d5b" providerId="AD" clId="Web-{8A0D44A3-A21D-B1A5-15FF-77D8F955A873}"/>
    <pc:docChg chg="modSld">
      <pc:chgData name="Kiela Karina Moreno" userId="S::mpg7143@ads.northwestern.edu::1e897b35-0dd4-497a-9ab7-7a37e6c39d5b" providerId="AD" clId="Web-{8A0D44A3-A21D-B1A5-15FF-77D8F955A873}" dt="2024-02-08T19:24:55.501" v="6" actId="20577"/>
      <pc:docMkLst>
        <pc:docMk/>
      </pc:docMkLst>
      <pc:sldChg chg="modSp">
        <pc:chgData name="Kiela Karina Moreno" userId="S::mpg7143@ads.northwestern.edu::1e897b35-0dd4-497a-9ab7-7a37e6c39d5b" providerId="AD" clId="Web-{8A0D44A3-A21D-B1A5-15FF-77D8F955A873}" dt="2024-02-08T19:23:14.125" v="1" actId="20577"/>
        <pc:sldMkLst>
          <pc:docMk/>
          <pc:sldMk cId="125389676" sldId="258"/>
        </pc:sldMkLst>
        <pc:spChg chg="mod">
          <ac:chgData name="Kiela Karina Moreno" userId="S::mpg7143@ads.northwestern.edu::1e897b35-0dd4-497a-9ab7-7a37e6c39d5b" providerId="AD" clId="Web-{8A0D44A3-A21D-B1A5-15FF-77D8F955A873}" dt="2024-02-08T19:23:14.125" v="1" actId="20577"/>
          <ac:spMkLst>
            <pc:docMk/>
            <pc:sldMk cId="125389676" sldId="258"/>
            <ac:spMk id="4" creationId="{234D054E-72E8-AFA6-38CE-5BDD950F3E24}"/>
          </ac:spMkLst>
        </pc:spChg>
      </pc:sldChg>
      <pc:sldChg chg="modSp">
        <pc:chgData name="Kiela Karina Moreno" userId="S::mpg7143@ads.northwestern.edu::1e897b35-0dd4-497a-9ab7-7a37e6c39d5b" providerId="AD" clId="Web-{8A0D44A3-A21D-B1A5-15FF-77D8F955A873}" dt="2024-02-08T19:24:55.501" v="6" actId="20577"/>
        <pc:sldMkLst>
          <pc:docMk/>
          <pc:sldMk cId="3065750652" sldId="266"/>
        </pc:sldMkLst>
        <pc:spChg chg="mod">
          <ac:chgData name="Kiela Karina Moreno" userId="S::mpg7143@ads.northwestern.edu::1e897b35-0dd4-497a-9ab7-7a37e6c39d5b" providerId="AD" clId="Web-{8A0D44A3-A21D-B1A5-15FF-77D8F955A873}" dt="2024-02-08T19:24:55.501" v="6" actId="20577"/>
          <ac:spMkLst>
            <pc:docMk/>
            <pc:sldMk cId="3065750652" sldId="266"/>
            <ac:spMk id="3" creationId="{00000000-0000-0000-0000-000000000000}"/>
          </ac:spMkLst>
        </pc:spChg>
      </pc:sldChg>
      <pc:sldChg chg="modSp">
        <pc:chgData name="Kiela Karina Moreno" userId="S::mpg7143@ads.northwestern.edu::1e897b35-0dd4-497a-9ab7-7a37e6c39d5b" providerId="AD" clId="Web-{8A0D44A3-A21D-B1A5-15FF-77D8F955A873}" dt="2024-02-08T19:24:37.298" v="5" actId="20577"/>
        <pc:sldMkLst>
          <pc:docMk/>
          <pc:sldMk cId="1584194076" sldId="268"/>
        </pc:sldMkLst>
        <pc:spChg chg="mod">
          <ac:chgData name="Kiela Karina Moreno" userId="S::mpg7143@ads.northwestern.edu::1e897b35-0dd4-497a-9ab7-7a37e6c39d5b" providerId="AD" clId="Web-{8A0D44A3-A21D-B1A5-15FF-77D8F955A873}" dt="2024-02-08T19:24:37.298" v="5" actId="20577"/>
          <ac:spMkLst>
            <pc:docMk/>
            <pc:sldMk cId="1584194076" sldId="268"/>
            <ac:spMk id="4" creationId="{9E5BA458-7B42-1EE6-30E6-D4DF4532BDC7}"/>
          </ac:spMkLst>
        </pc:spChg>
      </pc:sldChg>
      <pc:sldChg chg="modSp">
        <pc:chgData name="Kiela Karina Moreno" userId="S::mpg7143@ads.northwestern.edu::1e897b35-0dd4-497a-9ab7-7a37e6c39d5b" providerId="AD" clId="Web-{8A0D44A3-A21D-B1A5-15FF-77D8F955A873}" dt="2024-02-08T19:23:02.343" v="0" actId="20577"/>
        <pc:sldMkLst>
          <pc:docMk/>
          <pc:sldMk cId="3137954605" sldId="269"/>
        </pc:sldMkLst>
        <pc:spChg chg="mod">
          <ac:chgData name="Kiela Karina Moreno" userId="S::mpg7143@ads.northwestern.edu::1e897b35-0dd4-497a-9ab7-7a37e6c39d5b" providerId="AD" clId="Web-{8A0D44A3-A21D-B1A5-15FF-77D8F955A873}" dt="2024-02-08T19:23:02.343" v="0" actId="20577"/>
          <ac:spMkLst>
            <pc:docMk/>
            <pc:sldMk cId="3137954605" sldId="269"/>
            <ac:spMk id="2" creationId="{BAB89A95-4681-B447-9E9D-41677B2D9989}"/>
          </ac:spMkLst>
        </pc:spChg>
      </pc:sldChg>
      <pc:sldChg chg="modSp">
        <pc:chgData name="Kiela Karina Moreno" userId="S::mpg7143@ads.northwestern.edu::1e897b35-0dd4-497a-9ab7-7a37e6c39d5b" providerId="AD" clId="Web-{8A0D44A3-A21D-B1A5-15FF-77D8F955A873}" dt="2024-02-08T19:24:10.172" v="3" actId="20577"/>
        <pc:sldMkLst>
          <pc:docMk/>
          <pc:sldMk cId="3150305065" sldId="270"/>
        </pc:sldMkLst>
        <pc:spChg chg="mod">
          <ac:chgData name="Kiela Karina Moreno" userId="S::mpg7143@ads.northwestern.edu::1e897b35-0dd4-497a-9ab7-7a37e6c39d5b" providerId="AD" clId="Web-{8A0D44A3-A21D-B1A5-15FF-77D8F955A873}" dt="2024-02-08T19:24:10.172" v="3" actId="20577"/>
          <ac:spMkLst>
            <pc:docMk/>
            <pc:sldMk cId="3150305065" sldId="270"/>
            <ac:spMk id="2" creationId="{6493ED48-5BA1-BA6B-854A-40DE9697F8A0}"/>
          </ac:spMkLst>
        </pc:spChg>
        <pc:spChg chg="mod">
          <ac:chgData name="Kiela Karina Moreno" userId="S::mpg7143@ads.northwestern.edu::1e897b35-0dd4-497a-9ab7-7a37e6c39d5b" providerId="AD" clId="Web-{8A0D44A3-A21D-B1A5-15FF-77D8F955A873}" dt="2024-02-08T19:23:48.422" v="2" actId="20577"/>
          <ac:spMkLst>
            <pc:docMk/>
            <pc:sldMk cId="3150305065" sldId="270"/>
            <ac:spMk id="4" creationId="{00000000-0000-0000-0000-000000000000}"/>
          </ac:spMkLst>
        </pc:spChg>
      </pc:sldChg>
    </pc:docChg>
  </pc:docChgLst>
  <pc:docChgLst>
    <pc:chgData name="Kiela Karina Moreno" userId="S::mpg7143@ads.northwestern.edu::1e897b35-0dd4-497a-9ab7-7a37e6c39d5b" providerId="AD" clId="Web-{7DDB3C2C-C551-64E0-4669-7D49C69DA7A2}"/>
    <pc:docChg chg="addSld delSld modSld sldOrd">
      <pc:chgData name="Kiela Karina Moreno" userId="S::mpg7143@ads.northwestern.edu::1e897b35-0dd4-497a-9ab7-7a37e6c39d5b" providerId="AD" clId="Web-{7DDB3C2C-C551-64E0-4669-7D49C69DA7A2}" dt="2024-02-01T21:09:58.404" v="323" actId="20577"/>
      <pc:docMkLst>
        <pc:docMk/>
      </pc:docMkLst>
      <pc:sldChg chg="modSp">
        <pc:chgData name="Kiela Karina Moreno" userId="S::mpg7143@ads.northwestern.edu::1e897b35-0dd4-497a-9ab7-7a37e6c39d5b" providerId="AD" clId="Web-{7DDB3C2C-C551-64E0-4669-7D49C69DA7A2}" dt="2024-02-01T21:06:26.302" v="180" actId="20577"/>
        <pc:sldMkLst>
          <pc:docMk/>
          <pc:sldMk cId="2015195162" sldId="260"/>
        </pc:sldMkLst>
        <pc:spChg chg="mod">
          <ac:chgData name="Kiela Karina Moreno" userId="S::mpg7143@ads.northwestern.edu::1e897b35-0dd4-497a-9ab7-7a37e6c39d5b" providerId="AD" clId="Web-{7DDB3C2C-C551-64E0-4669-7D49C69DA7A2}" dt="2024-02-01T21:05:46.597" v="142"/>
          <ac:spMkLst>
            <pc:docMk/>
            <pc:sldMk cId="2015195162" sldId="260"/>
            <ac:spMk id="2" creationId="{00000000-0000-0000-0000-000000000000}"/>
          </ac:spMkLst>
        </pc:spChg>
        <pc:spChg chg="mod">
          <ac:chgData name="Kiela Karina Moreno" userId="S::mpg7143@ads.northwestern.edu::1e897b35-0dd4-497a-9ab7-7a37e6c39d5b" providerId="AD" clId="Web-{7DDB3C2C-C551-64E0-4669-7D49C69DA7A2}" dt="2024-02-01T21:06:26.302" v="180" actId="20577"/>
          <ac:spMkLst>
            <pc:docMk/>
            <pc:sldMk cId="2015195162" sldId="260"/>
            <ac:spMk id="3" creationId="{00000000-0000-0000-0000-000000000000}"/>
          </ac:spMkLst>
        </pc:spChg>
      </pc:sldChg>
      <pc:sldChg chg="ord">
        <pc:chgData name="Kiela Karina Moreno" userId="S::mpg7143@ads.northwestern.edu::1e897b35-0dd4-497a-9ab7-7a37e6c39d5b" providerId="AD" clId="Web-{7DDB3C2C-C551-64E0-4669-7D49C69DA7A2}" dt="2024-02-01T21:07:11.007" v="184"/>
        <pc:sldMkLst>
          <pc:docMk/>
          <pc:sldMk cId="2841230603" sldId="263"/>
        </pc:sldMkLst>
      </pc:sldChg>
      <pc:sldChg chg="addSp modSp add replId">
        <pc:chgData name="Kiela Karina Moreno" userId="S::mpg7143@ads.northwestern.edu::1e897b35-0dd4-497a-9ab7-7a37e6c39d5b" providerId="AD" clId="Web-{7DDB3C2C-C551-64E0-4669-7D49C69DA7A2}" dt="2024-02-01T21:09:58.404" v="323" actId="20577"/>
        <pc:sldMkLst>
          <pc:docMk/>
          <pc:sldMk cId="2974874102" sldId="267"/>
        </pc:sldMkLst>
        <pc:spChg chg="mod">
          <ac:chgData name="Kiela Karina Moreno" userId="S::mpg7143@ads.northwestern.edu::1e897b35-0dd4-497a-9ab7-7a37e6c39d5b" providerId="AD" clId="Web-{7DDB3C2C-C551-64E0-4669-7D49C69DA7A2}" dt="2024-02-01T21:08:28.713" v="270" actId="20577"/>
          <ac:spMkLst>
            <pc:docMk/>
            <pc:sldMk cId="2974874102" sldId="267"/>
            <ac:spMk id="2" creationId="{6647CAF2-72EA-3CC8-4739-53DFD01A3B26}"/>
          </ac:spMkLst>
        </pc:spChg>
        <pc:spChg chg="mod">
          <ac:chgData name="Kiela Karina Moreno" userId="S::mpg7143@ads.northwestern.edu::1e897b35-0dd4-497a-9ab7-7a37e6c39d5b" providerId="AD" clId="Web-{7DDB3C2C-C551-64E0-4669-7D49C69DA7A2}" dt="2024-02-01T21:01:35.712" v="20" actId="20577"/>
          <ac:spMkLst>
            <pc:docMk/>
            <pc:sldMk cId="2974874102" sldId="267"/>
            <ac:spMk id="3" creationId="{3A77AA73-874B-1365-E319-B2C3B96F1654}"/>
          </ac:spMkLst>
        </pc:spChg>
        <pc:spChg chg="add mod">
          <ac:chgData name="Kiela Karina Moreno" userId="S::mpg7143@ads.northwestern.edu::1e897b35-0dd4-497a-9ab7-7a37e6c39d5b" providerId="AD" clId="Web-{7DDB3C2C-C551-64E0-4669-7D49C69DA7A2}" dt="2024-02-01T21:09:58.404" v="323" actId="20577"/>
          <ac:spMkLst>
            <pc:docMk/>
            <pc:sldMk cId="2974874102" sldId="267"/>
            <ac:spMk id="5" creationId="{F91C8439-0DA1-0E4C-D93D-AFD75EEFBB47}"/>
          </ac:spMkLst>
        </pc:spChg>
      </pc:sldChg>
      <pc:sldChg chg="modSp add del replId">
        <pc:chgData name="Kiela Karina Moreno" userId="S::mpg7143@ads.northwestern.edu::1e897b35-0dd4-497a-9ab7-7a37e6c39d5b" providerId="AD" clId="Web-{7DDB3C2C-C551-64E0-4669-7D49C69DA7A2}" dt="2024-02-01T21:06:28.458" v="181"/>
        <pc:sldMkLst>
          <pc:docMk/>
          <pc:sldMk cId="3718132652" sldId="268"/>
        </pc:sldMkLst>
        <pc:spChg chg="mod">
          <ac:chgData name="Kiela Karina Moreno" userId="S::mpg7143@ads.northwestern.edu::1e897b35-0dd4-497a-9ab7-7a37e6c39d5b" providerId="AD" clId="Web-{7DDB3C2C-C551-64E0-4669-7D49C69DA7A2}" dt="2024-02-01T21:04:34.766" v="93"/>
          <ac:spMkLst>
            <pc:docMk/>
            <pc:sldMk cId="3718132652" sldId="268"/>
            <ac:spMk id="2" creationId="{4346BC44-FA24-4BA3-FBDC-2ECFF4587FBA}"/>
          </ac:spMkLst>
        </pc:spChg>
        <pc:spChg chg="mod">
          <ac:chgData name="Kiela Karina Moreno" userId="S::mpg7143@ads.northwestern.edu::1e897b35-0dd4-497a-9ab7-7a37e6c39d5b" providerId="AD" clId="Web-{7DDB3C2C-C551-64E0-4669-7D49C69DA7A2}" dt="2024-02-01T21:06:22.520" v="179" actId="20577"/>
          <ac:spMkLst>
            <pc:docMk/>
            <pc:sldMk cId="3718132652" sldId="268"/>
            <ac:spMk id="3" creationId="{DD8ED437-04DA-6A2C-229A-66F8D3F903C0}"/>
          </ac:spMkLst>
        </pc:spChg>
      </pc:sldChg>
    </pc:docChg>
  </pc:docChgLst>
  <pc:docChgLst>
    <pc:chgData name="Alana Rivera" userId="S::arg3669@ads.northwestern.edu::fc8b707a-b7e9-4f2a-8d71-2d76819b7881" providerId="AD" clId="Web-{26793856-FEDC-1CA6-43A5-811E390CA543}"/>
    <pc:docChg chg="delSld modSld">
      <pc:chgData name="Alana Rivera" userId="S::arg3669@ads.northwestern.edu::fc8b707a-b7e9-4f2a-8d71-2d76819b7881" providerId="AD" clId="Web-{26793856-FEDC-1CA6-43A5-811E390CA543}" dt="2024-02-02T02:40:08.530" v="50" actId="1076"/>
      <pc:docMkLst>
        <pc:docMk/>
      </pc:docMkLst>
      <pc:sldChg chg="addSp modSp">
        <pc:chgData name="Alana Rivera" userId="S::arg3669@ads.northwestern.edu::fc8b707a-b7e9-4f2a-8d71-2d76819b7881" providerId="AD" clId="Web-{26793856-FEDC-1CA6-43A5-811E390CA543}" dt="2024-02-02T02:40:08.530" v="50" actId="1076"/>
        <pc:sldMkLst>
          <pc:docMk/>
          <pc:sldMk cId="125389676" sldId="258"/>
        </pc:sldMkLst>
        <pc:spChg chg="mod">
          <ac:chgData name="Alana Rivera" userId="S::arg3669@ads.northwestern.edu::fc8b707a-b7e9-4f2a-8d71-2d76819b7881" providerId="AD" clId="Web-{26793856-FEDC-1CA6-43A5-811E390CA543}" dt="2024-02-02T02:40:03.842" v="49" actId="20577"/>
          <ac:spMkLst>
            <pc:docMk/>
            <pc:sldMk cId="125389676" sldId="258"/>
            <ac:spMk id="3" creationId="{00000000-0000-0000-0000-000000000000}"/>
          </ac:spMkLst>
        </pc:spChg>
        <pc:spChg chg="add mod">
          <ac:chgData name="Alana Rivera" userId="S::arg3669@ads.northwestern.edu::fc8b707a-b7e9-4f2a-8d71-2d76819b7881" providerId="AD" clId="Web-{26793856-FEDC-1CA6-43A5-811E390CA543}" dt="2024-02-02T02:39:54.686" v="47" actId="20577"/>
          <ac:spMkLst>
            <pc:docMk/>
            <pc:sldMk cId="125389676" sldId="258"/>
            <ac:spMk id="4" creationId="{234D054E-72E8-AFA6-38CE-5BDD950F3E24}"/>
          </ac:spMkLst>
        </pc:spChg>
        <pc:spChg chg="mod">
          <ac:chgData name="Alana Rivera" userId="S::arg3669@ads.northwestern.edu::fc8b707a-b7e9-4f2a-8d71-2d76819b7881" providerId="AD" clId="Web-{26793856-FEDC-1CA6-43A5-811E390CA543}" dt="2024-02-02T02:40:08.530" v="50" actId="1076"/>
          <ac:spMkLst>
            <pc:docMk/>
            <pc:sldMk cId="125389676" sldId="258"/>
            <ac:spMk id="7" creationId="{1540716F-EF65-48B9-83DB-682A5F4B2A23}"/>
          </ac:spMkLst>
        </pc:spChg>
      </pc:sldChg>
      <pc:sldChg chg="modSp">
        <pc:chgData name="Alana Rivera" userId="S::arg3669@ads.northwestern.edu::fc8b707a-b7e9-4f2a-8d71-2d76819b7881" providerId="AD" clId="Web-{26793856-FEDC-1CA6-43A5-811E390CA543}" dt="2024-02-02T02:38:08.275" v="6" actId="20577"/>
        <pc:sldMkLst>
          <pc:docMk/>
          <pc:sldMk cId="2015195162" sldId="260"/>
        </pc:sldMkLst>
        <pc:spChg chg="mod">
          <ac:chgData name="Alana Rivera" userId="S::arg3669@ads.northwestern.edu::fc8b707a-b7e9-4f2a-8d71-2d76819b7881" providerId="AD" clId="Web-{26793856-FEDC-1CA6-43A5-811E390CA543}" dt="2024-02-02T02:38:08.275" v="6" actId="20577"/>
          <ac:spMkLst>
            <pc:docMk/>
            <pc:sldMk cId="2015195162" sldId="260"/>
            <ac:spMk id="3" creationId="{00000000-0000-0000-0000-000000000000}"/>
          </ac:spMkLst>
        </pc:spChg>
      </pc:sldChg>
      <pc:sldChg chg="modSp del">
        <pc:chgData name="Alana Rivera" userId="S::arg3669@ads.northwestern.edu::fc8b707a-b7e9-4f2a-8d71-2d76819b7881" providerId="AD" clId="Web-{26793856-FEDC-1CA6-43A5-811E390CA543}" dt="2024-02-02T02:39:21.216" v="24"/>
        <pc:sldMkLst>
          <pc:docMk/>
          <pc:sldMk cId="2841230603" sldId="263"/>
        </pc:sldMkLst>
        <pc:spChg chg="mod">
          <ac:chgData name="Alana Rivera" userId="S::arg3669@ads.northwestern.edu::fc8b707a-b7e9-4f2a-8d71-2d76819b7881" providerId="AD" clId="Web-{26793856-FEDC-1CA6-43A5-811E390CA543}" dt="2024-02-02T02:39:07.638" v="23" actId="20577"/>
          <ac:spMkLst>
            <pc:docMk/>
            <pc:sldMk cId="2841230603" sldId="263"/>
            <ac:spMk id="2" creationId="{00000000-0000-0000-0000-000000000000}"/>
          </ac:spMkLst>
        </pc:spChg>
      </pc:sldChg>
    </pc:docChg>
  </pc:docChgLst>
  <pc:docChgLst>
    <pc:chgData name="Kiela Karina Moreno" userId="S::mpg7143@ads.northwestern.edu::1e897b35-0dd4-497a-9ab7-7a37e6c39d5b" providerId="AD" clId="Web-{17C42739-0B41-15B7-BF10-D8E763F57E40}"/>
    <pc:docChg chg="modSld">
      <pc:chgData name="Kiela Karina Moreno" userId="S::mpg7143@ads.northwestern.edu::1e897b35-0dd4-497a-9ab7-7a37e6c39d5b" providerId="AD" clId="Web-{17C42739-0B41-15B7-BF10-D8E763F57E40}" dt="2025-02-15T03:38:58.799" v="17" actId="14100"/>
      <pc:docMkLst>
        <pc:docMk/>
      </pc:docMkLst>
      <pc:sldChg chg="delSp modSp">
        <pc:chgData name="Kiela Karina Moreno" userId="S::mpg7143@ads.northwestern.edu::1e897b35-0dd4-497a-9ab7-7a37e6c39d5b" providerId="AD" clId="Web-{17C42739-0B41-15B7-BF10-D8E763F57E40}" dt="2025-02-15T03:37:54.781" v="12" actId="1076"/>
        <pc:sldMkLst>
          <pc:docMk/>
          <pc:sldMk cId="125389676" sldId="258"/>
        </pc:sldMkLst>
        <pc:spChg chg="mod">
          <ac:chgData name="Kiela Karina Moreno" userId="S::mpg7143@ads.northwestern.edu::1e897b35-0dd4-497a-9ab7-7a37e6c39d5b" providerId="AD" clId="Web-{17C42739-0B41-15B7-BF10-D8E763F57E40}" dt="2025-02-15T03:37:54.781" v="12" actId="1076"/>
          <ac:spMkLst>
            <pc:docMk/>
            <pc:sldMk cId="125389676" sldId="258"/>
            <ac:spMk id="4" creationId="{234D054E-72E8-AFA6-38CE-5BDD950F3E24}"/>
          </ac:spMkLst>
        </pc:spChg>
        <pc:spChg chg="del mod">
          <ac:chgData name="Kiela Karina Moreno" userId="S::mpg7143@ads.northwestern.edu::1e897b35-0dd4-497a-9ab7-7a37e6c39d5b" providerId="AD" clId="Web-{17C42739-0B41-15B7-BF10-D8E763F57E40}" dt="2025-02-15T03:37:33.030" v="5"/>
          <ac:spMkLst>
            <pc:docMk/>
            <pc:sldMk cId="125389676" sldId="258"/>
            <ac:spMk id="7" creationId="{1540716F-EF65-48B9-83DB-682A5F4B2A23}"/>
          </ac:spMkLst>
        </pc:spChg>
      </pc:sldChg>
      <pc:sldChg chg="modSp">
        <pc:chgData name="Kiela Karina Moreno" userId="S::mpg7143@ads.northwestern.edu::1e897b35-0dd4-497a-9ab7-7a37e6c39d5b" providerId="AD" clId="Web-{17C42739-0B41-15B7-BF10-D8E763F57E40}" dt="2025-02-15T03:38:37.782" v="15" actId="20577"/>
        <pc:sldMkLst>
          <pc:docMk/>
          <pc:sldMk cId="2015195162" sldId="260"/>
        </pc:sldMkLst>
        <pc:spChg chg="mod">
          <ac:chgData name="Kiela Karina Moreno" userId="S::mpg7143@ads.northwestern.edu::1e897b35-0dd4-497a-9ab7-7a37e6c39d5b" providerId="AD" clId="Web-{17C42739-0B41-15B7-BF10-D8E763F57E40}" dt="2025-02-15T03:38:37.782" v="15" actId="20577"/>
          <ac:spMkLst>
            <pc:docMk/>
            <pc:sldMk cId="2015195162" sldId="260"/>
            <ac:spMk id="2" creationId="{00000000-0000-0000-0000-000000000000}"/>
          </ac:spMkLst>
        </pc:spChg>
      </pc:sldChg>
      <pc:sldChg chg="modSp">
        <pc:chgData name="Kiela Karina Moreno" userId="S::mpg7143@ads.northwestern.edu::1e897b35-0dd4-497a-9ab7-7a37e6c39d5b" providerId="AD" clId="Web-{17C42739-0B41-15B7-BF10-D8E763F57E40}" dt="2025-02-15T03:38:58.799" v="17" actId="14100"/>
        <pc:sldMkLst>
          <pc:docMk/>
          <pc:sldMk cId="360018287" sldId="264"/>
        </pc:sldMkLst>
        <pc:spChg chg="mod">
          <ac:chgData name="Kiela Karina Moreno" userId="S::mpg7143@ads.northwestern.edu::1e897b35-0dd4-497a-9ab7-7a37e6c39d5b" providerId="AD" clId="Web-{17C42739-0B41-15B7-BF10-D8E763F57E40}" dt="2025-02-15T03:38:58.799" v="17" actId="14100"/>
          <ac:spMkLst>
            <pc:docMk/>
            <pc:sldMk cId="360018287" sldId="264"/>
            <ac:spMk id="2" creationId="{00000000-0000-0000-0000-000000000000}"/>
          </ac:spMkLst>
        </pc:spChg>
      </pc:sldChg>
      <pc:sldChg chg="modSp">
        <pc:chgData name="Kiela Karina Moreno" userId="S::mpg7143@ads.northwestern.edu::1e897b35-0dd4-497a-9ab7-7a37e6c39d5b" providerId="AD" clId="Web-{17C42739-0B41-15B7-BF10-D8E763F57E40}" dt="2025-02-15T03:36:52.560" v="2" actId="20577"/>
        <pc:sldMkLst>
          <pc:docMk/>
          <pc:sldMk cId="2974874102" sldId="267"/>
        </pc:sldMkLst>
        <pc:spChg chg="mod">
          <ac:chgData name="Kiela Karina Moreno" userId="S::mpg7143@ads.northwestern.edu::1e897b35-0dd4-497a-9ab7-7a37e6c39d5b" providerId="AD" clId="Web-{17C42739-0B41-15B7-BF10-D8E763F57E40}" dt="2025-02-15T03:36:52.560" v="2" actId="20577"/>
          <ac:spMkLst>
            <pc:docMk/>
            <pc:sldMk cId="2974874102" sldId="267"/>
            <ac:spMk id="2" creationId="{6647CAF2-72EA-3CC8-4739-53DFD01A3B26}"/>
          </ac:spMkLst>
        </pc:spChg>
      </pc:sldChg>
    </pc:docChg>
  </pc:docChgLst>
  <pc:docChgLst>
    <pc:chgData name="Alana Rivera" userId="S::arg3669@ads.northwestern.edu::fc8b707a-b7e9-4f2a-8d71-2d76819b7881" providerId="AD" clId="Web-{4A203129-C1FF-5FFF-9850-B2DA49747E5E}"/>
    <pc:docChg chg="modSld">
      <pc:chgData name="Alana Rivera" userId="S::arg3669@ads.northwestern.edu::fc8b707a-b7e9-4f2a-8d71-2d76819b7881" providerId="AD" clId="Web-{4A203129-C1FF-5FFF-9850-B2DA49747E5E}" dt="2024-02-01T19:45:18.652" v="510" actId="20577"/>
      <pc:docMkLst>
        <pc:docMk/>
      </pc:docMkLst>
      <pc:sldChg chg="modSp">
        <pc:chgData name="Alana Rivera" userId="S::arg3669@ads.northwestern.edu::fc8b707a-b7e9-4f2a-8d71-2d76819b7881" providerId="AD" clId="Web-{4A203129-C1FF-5FFF-9850-B2DA49747E5E}" dt="2024-02-01T19:33:07.903" v="35" actId="20577"/>
        <pc:sldMkLst>
          <pc:docMk/>
          <pc:sldMk cId="2185359958" sldId="257"/>
        </pc:sldMkLst>
        <pc:spChg chg="mod">
          <ac:chgData name="Alana Rivera" userId="S::arg3669@ads.northwestern.edu::fc8b707a-b7e9-4f2a-8d71-2d76819b7881" providerId="AD" clId="Web-{4A203129-C1FF-5FFF-9850-B2DA49747E5E}" dt="2024-02-01T19:33:07.903" v="35" actId="20577"/>
          <ac:spMkLst>
            <pc:docMk/>
            <pc:sldMk cId="2185359958" sldId="257"/>
            <ac:spMk id="5" creationId="{00000000-0000-0000-0000-000000000000}"/>
          </ac:spMkLst>
        </pc:spChg>
      </pc:sldChg>
      <pc:sldChg chg="modSp">
        <pc:chgData name="Alana Rivera" userId="S::arg3669@ads.northwestern.edu::fc8b707a-b7e9-4f2a-8d71-2d76819b7881" providerId="AD" clId="Web-{4A203129-C1FF-5FFF-9850-B2DA49747E5E}" dt="2024-02-01T19:40:23.693" v="496"/>
        <pc:sldMkLst>
          <pc:docMk/>
          <pc:sldMk cId="2015195162" sldId="260"/>
        </pc:sldMkLst>
        <pc:spChg chg="mod">
          <ac:chgData name="Alana Rivera" userId="S::arg3669@ads.northwestern.edu::fc8b707a-b7e9-4f2a-8d71-2d76819b7881" providerId="AD" clId="Web-{4A203129-C1FF-5FFF-9850-B2DA49747E5E}" dt="2024-02-01T19:40:23.693" v="496"/>
          <ac:spMkLst>
            <pc:docMk/>
            <pc:sldMk cId="2015195162" sldId="260"/>
            <ac:spMk id="2" creationId="{00000000-0000-0000-0000-000000000000}"/>
          </ac:spMkLst>
        </pc:spChg>
      </pc:sldChg>
      <pc:sldChg chg="modSp">
        <pc:chgData name="Alana Rivera" userId="S::arg3669@ads.northwestern.edu::fc8b707a-b7e9-4f2a-8d71-2d76819b7881" providerId="AD" clId="Web-{4A203129-C1FF-5FFF-9850-B2DA49747E5E}" dt="2024-02-01T19:34:32.780" v="80" actId="20577"/>
        <pc:sldMkLst>
          <pc:docMk/>
          <pc:sldMk cId="974814185" sldId="262"/>
        </pc:sldMkLst>
        <pc:spChg chg="mod">
          <ac:chgData name="Alana Rivera" userId="S::arg3669@ads.northwestern.edu::fc8b707a-b7e9-4f2a-8d71-2d76819b7881" providerId="AD" clId="Web-{4A203129-C1FF-5FFF-9850-B2DA49747E5E}" dt="2024-02-01T19:34:32.780" v="80" actId="20577"/>
          <ac:spMkLst>
            <pc:docMk/>
            <pc:sldMk cId="974814185" sldId="262"/>
            <ac:spMk id="3" creationId="{00000000-0000-0000-0000-000000000000}"/>
          </ac:spMkLst>
        </pc:spChg>
      </pc:sldChg>
      <pc:sldChg chg="modSp">
        <pc:chgData name="Alana Rivera" userId="S::arg3669@ads.northwestern.edu::fc8b707a-b7e9-4f2a-8d71-2d76819b7881" providerId="AD" clId="Web-{4A203129-C1FF-5FFF-9850-B2DA49747E5E}" dt="2024-02-01T19:35:16.015" v="82" actId="20577"/>
        <pc:sldMkLst>
          <pc:docMk/>
          <pc:sldMk cId="360018287" sldId="264"/>
        </pc:sldMkLst>
        <pc:spChg chg="mod">
          <ac:chgData name="Alana Rivera" userId="S::arg3669@ads.northwestern.edu::fc8b707a-b7e9-4f2a-8d71-2d76819b7881" providerId="AD" clId="Web-{4A203129-C1FF-5FFF-9850-B2DA49747E5E}" dt="2024-02-01T19:35:16.015" v="82" actId="20577"/>
          <ac:spMkLst>
            <pc:docMk/>
            <pc:sldMk cId="360018287" sldId="264"/>
            <ac:spMk id="3" creationId="{00000000-0000-0000-0000-000000000000}"/>
          </ac:spMkLst>
        </pc:spChg>
      </pc:sldChg>
      <pc:sldChg chg="modSp">
        <pc:chgData name="Alana Rivera" userId="S::arg3669@ads.northwestern.edu::fc8b707a-b7e9-4f2a-8d71-2d76819b7881" providerId="AD" clId="Web-{4A203129-C1FF-5FFF-9850-B2DA49747E5E}" dt="2024-02-01T19:44:49.026" v="501" actId="20577"/>
        <pc:sldMkLst>
          <pc:docMk/>
          <pc:sldMk cId="1411722174" sldId="265"/>
        </pc:sldMkLst>
        <pc:spChg chg="mod">
          <ac:chgData name="Alana Rivera" userId="S::arg3669@ads.northwestern.edu::fc8b707a-b7e9-4f2a-8d71-2d76819b7881" providerId="AD" clId="Web-{4A203129-C1FF-5FFF-9850-B2DA49747E5E}" dt="2024-02-01T19:38:15.472" v="314" actId="20577"/>
          <ac:spMkLst>
            <pc:docMk/>
            <pc:sldMk cId="1411722174" sldId="265"/>
            <ac:spMk id="2" creationId="{00000000-0000-0000-0000-000000000000}"/>
          </ac:spMkLst>
        </pc:spChg>
        <pc:spChg chg="mod">
          <ac:chgData name="Alana Rivera" userId="S::arg3669@ads.northwestern.edu::fc8b707a-b7e9-4f2a-8d71-2d76819b7881" providerId="AD" clId="Web-{4A203129-C1FF-5FFF-9850-B2DA49747E5E}" dt="2024-02-01T19:44:49.026" v="501" actId="20577"/>
          <ac:spMkLst>
            <pc:docMk/>
            <pc:sldMk cId="1411722174" sldId="265"/>
            <ac:spMk id="3" creationId="{00000000-0000-0000-0000-000000000000}"/>
          </ac:spMkLst>
        </pc:spChg>
      </pc:sldChg>
      <pc:sldChg chg="modSp">
        <pc:chgData name="Alana Rivera" userId="S::arg3669@ads.northwestern.edu::fc8b707a-b7e9-4f2a-8d71-2d76819b7881" providerId="AD" clId="Web-{4A203129-C1FF-5FFF-9850-B2DA49747E5E}" dt="2024-02-01T19:45:18.652" v="510" actId="20577"/>
        <pc:sldMkLst>
          <pc:docMk/>
          <pc:sldMk cId="3065750652" sldId="266"/>
        </pc:sldMkLst>
        <pc:spChg chg="mod">
          <ac:chgData name="Alana Rivera" userId="S::arg3669@ads.northwestern.edu::fc8b707a-b7e9-4f2a-8d71-2d76819b7881" providerId="AD" clId="Web-{4A203129-C1FF-5FFF-9850-B2DA49747E5E}" dt="2024-02-01T19:35:33.578" v="122" actId="20577"/>
          <ac:spMkLst>
            <pc:docMk/>
            <pc:sldMk cId="3065750652" sldId="266"/>
            <ac:spMk id="2" creationId="{00000000-0000-0000-0000-000000000000}"/>
          </ac:spMkLst>
        </pc:spChg>
        <pc:spChg chg="mod">
          <ac:chgData name="Alana Rivera" userId="S::arg3669@ads.northwestern.edu::fc8b707a-b7e9-4f2a-8d71-2d76819b7881" providerId="AD" clId="Web-{4A203129-C1FF-5FFF-9850-B2DA49747E5E}" dt="2024-02-01T19:45:18.652" v="510" actId="20577"/>
          <ac:spMkLst>
            <pc:docMk/>
            <pc:sldMk cId="3065750652" sldId="266"/>
            <ac:spMk id="3" creationId="{00000000-0000-0000-0000-000000000000}"/>
          </ac:spMkLst>
        </pc:spChg>
      </pc:sldChg>
    </pc:docChg>
  </pc:docChgLst>
  <pc:docChgLst>
    <pc:chgData name="Kiela Karina Moreno" userId="S::mpg7143@ads.northwestern.edu::1e897b35-0dd4-497a-9ab7-7a37e6c39d5b" providerId="AD" clId="Web-{45FA0281-238C-1572-8A2B-D5B52FFE5248}"/>
    <pc:docChg chg="addSld delSld modSld">
      <pc:chgData name="Kiela Karina Moreno" userId="S::mpg7143@ads.northwestern.edu::1e897b35-0dd4-497a-9ab7-7a37e6c39d5b" providerId="AD" clId="Web-{45FA0281-238C-1572-8A2B-D5B52FFE5248}" dt="2025-02-15T04:05:05.140" v="727" actId="20577"/>
      <pc:docMkLst>
        <pc:docMk/>
      </pc:docMkLst>
      <pc:sldChg chg="addSp modSp">
        <pc:chgData name="Kiela Karina Moreno" userId="S::mpg7143@ads.northwestern.edu::1e897b35-0dd4-497a-9ab7-7a37e6c39d5b" providerId="AD" clId="Web-{45FA0281-238C-1572-8A2B-D5B52FFE5248}" dt="2025-02-15T03:47:45.718" v="285" actId="20577"/>
        <pc:sldMkLst>
          <pc:docMk/>
          <pc:sldMk cId="2015195162" sldId="260"/>
        </pc:sldMkLst>
        <pc:spChg chg="mod">
          <ac:chgData name="Kiela Karina Moreno" userId="S::mpg7143@ads.northwestern.edu::1e897b35-0dd4-497a-9ab7-7a37e6c39d5b" providerId="AD" clId="Web-{45FA0281-238C-1572-8A2B-D5B52FFE5248}" dt="2025-02-15T03:47:45.718" v="285" actId="20577"/>
          <ac:spMkLst>
            <pc:docMk/>
            <pc:sldMk cId="2015195162" sldId="260"/>
            <ac:spMk id="2" creationId="{00000000-0000-0000-0000-000000000000}"/>
          </ac:spMkLst>
        </pc:spChg>
        <pc:spChg chg="mod">
          <ac:chgData name="Kiela Karina Moreno" userId="S::mpg7143@ads.northwestern.edu::1e897b35-0dd4-497a-9ab7-7a37e6c39d5b" providerId="AD" clId="Web-{45FA0281-238C-1572-8A2B-D5B52FFE5248}" dt="2025-02-15T03:47:29.217" v="267" actId="1076"/>
          <ac:spMkLst>
            <pc:docMk/>
            <pc:sldMk cId="2015195162" sldId="260"/>
            <ac:spMk id="3" creationId="{00000000-0000-0000-0000-000000000000}"/>
          </ac:spMkLst>
        </pc:spChg>
        <pc:spChg chg="add mod">
          <ac:chgData name="Kiela Karina Moreno" userId="S::mpg7143@ads.northwestern.edu::1e897b35-0dd4-497a-9ab7-7a37e6c39d5b" providerId="AD" clId="Web-{45FA0281-238C-1572-8A2B-D5B52FFE5248}" dt="2025-02-15T03:46:58.591" v="266" actId="20577"/>
          <ac:spMkLst>
            <pc:docMk/>
            <pc:sldMk cId="2015195162" sldId="260"/>
            <ac:spMk id="5" creationId="{D2FCEC50-A517-B4B1-28F6-539DB39C9964}"/>
          </ac:spMkLst>
        </pc:spChg>
      </pc:sldChg>
      <pc:sldChg chg="modSp">
        <pc:chgData name="Kiela Karina Moreno" userId="S::mpg7143@ads.northwestern.edu::1e897b35-0dd4-497a-9ab7-7a37e6c39d5b" providerId="AD" clId="Web-{45FA0281-238C-1572-8A2B-D5B52FFE5248}" dt="2025-02-15T03:44:30.634" v="170" actId="20577"/>
        <pc:sldMkLst>
          <pc:docMk/>
          <pc:sldMk cId="974814185" sldId="262"/>
        </pc:sldMkLst>
        <pc:spChg chg="mod">
          <ac:chgData name="Kiela Karina Moreno" userId="S::mpg7143@ads.northwestern.edu::1e897b35-0dd4-497a-9ab7-7a37e6c39d5b" providerId="AD" clId="Web-{45FA0281-238C-1572-8A2B-D5B52FFE5248}" dt="2025-02-15T03:43:53.836" v="104" actId="20577"/>
          <ac:spMkLst>
            <pc:docMk/>
            <pc:sldMk cId="974814185" sldId="262"/>
            <ac:spMk id="2" creationId="{00000000-0000-0000-0000-000000000000}"/>
          </ac:spMkLst>
        </pc:spChg>
        <pc:spChg chg="mod">
          <ac:chgData name="Kiela Karina Moreno" userId="S::mpg7143@ads.northwestern.edu::1e897b35-0dd4-497a-9ab7-7a37e6c39d5b" providerId="AD" clId="Web-{45FA0281-238C-1572-8A2B-D5B52FFE5248}" dt="2025-02-15T03:44:30.634" v="170" actId="20577"/>
          <ac:spMkLst>
            <pc:docMk/>
            <pc:sldMk cId="974814185" sldId="262"/>
            <ac:spMk id="3" creationId="{00000000-0000-0000-0000-000000000000}"/>
          </ac:spMkLst>
        </pc:spChg>
      </pc:sldChg>
      <pc:sldChg chg="del">
        <pc:chgData name="Kiela Karina Moreno" userId="S::mpg7143@ads.northwestern.edu::1e897b35-0dd4-497a-9ab7-7a37e6c39d5b" providerId="AD" clId="Web-{45FA0281-238C-1572-8A2B-D5B52FFE5248}" dt="2025-02-15T03:51:23.725" v="472"/>
        <pc:sldMkLst>
          <pc:docMk/>
          <pc:sldMk cId="360018287" sldId="264"/>
        </pc:sldMkLst>
      </pc:sldChg>
      <pc:sldChg chg="del">
        <pc:chgData name="Kiela Karina Moreno" userId="S::mpg7143@ads.northwestern.edu::1e897b35-0dd4-497a-9ab7-7a37e6c39d5b" providerId="AD" clId="Web-{45FA0281-238C-1572-8A2B-D5B52FFE5248}" dt="2025-02-15T03:43:07.662" v="88"/>
        <pc:sldMkLst>
          <pc:docMk/>
          <pc:sldMk cId="1411722174" sldId="265"/>
        </pc:sldMkLst>
      </pc:sldChg>
      <pc:sldChg chg="del">
        <pc:chgData name="Kiela Karina Moreno" userId="S::mpg7143@ads.northwestern.edu::1e897b35-0dd4-497a-9ab7-7a37e6c39d5b" providerId="AD" clId="Web-{45FA0281-238C-1572-8A2B-D5B52FFE5248}" dt="2025-02-15T03:53:32.791" v="485"/>
        <pc:sldMkLst>
          <pc:docMk/>
          <pc:sldMk cId="3065750652" sldId="266"/>
        </pc:sldMkLst>
      </pc:sldChg>
      <pc:sldChg chg="modSp">
        <pc:chgData name="Kiela Karina Moreno" userId="S::mpg7143@ads.northwestern.edu::1e897b35-0dd4-497a-9ab7-7a37e6c39d5b" providerId="AD" clId="Web-{45FA0281-238C-1572-8A2B-D5B52FFE5248}" dt="2025-02-15T03:52:37.321" v="484" actId="20577"/>
        <pc:sldMkLst>
          <pc:docMk/>
          <pc:sldMk cId="1584194076" sldId="268"/>
        </pc:sldMkLst>
        <pc:spChg chg="mod">
          <ac:chgData name="Kiela Karina Moreno" userId="S::mpg7143@ads.northwestern.edu::1e897b35-0dd4-497a-9ab7-7a37e6c39d5b" providerId="AD" clId="Web-{45FA0281-238C-1572-8A2B-D5B52FFE5248}" dt="2025-02-15T03:52:17.648" v="479" actId="20577"/>
          <ac:spMkLst>
            <pc:docMk/>
            <pc:sldMk cId="1584194076" sldId="268"/>
            <ac:spMk id="2" creationId="{DF4455E6-261C-82FD-81CB-CA65F3D480DF}"/>
          </ac:spMkLst>
        </pc:spChg>
        <pc:spChg chg="mod">
          <ac:chgData name="Kiela Karina Moreno" userId="S::mpg7143@ads.northwestern.edu::1e897b35-0dd4-497a-9ab7-7a37e6c39d5b" providerId="AD" clId="Web-{45FA0281-238C-1572-8A2B-D5B52FFE5248}" dt="2025-02-15T03:52:37.321" v="484" actId="20577"/>
          <ac:spMkLst>
            <pc:docMk/>
            <pc:sldMk cId="1584194076" sldId="268"/>
            <ac:spMk id="4" creationId="{9E5BA458-7B42-1EE6-30E6-D4DF4532BDC7}"/>
          </ac:spMkLst>
        </pc:spChg>
      </pc:sldChg>
      <pc:sldChg chg="del">
        <pc:chgData name="Kiela Karina Moreno" userId="S::mpg7143@ads.northwestern.edu::1e897b35-0dd4-497a-9ab7-7a37e6c39d5b" providerId="AD" clId="Web-{45FA0281-238C-1572-8A2B-D5B52FFE5248}" dt="2025-02-15T03:56:47.828" v="546"/>
        <pc:sldMkLst>
          <pc:docMk/>
          <pc:sldMk cId="3137954605" sldId="269"/>
        </pc:sldMkLst>
      </pc:sldChg>
      <pc:sldChg chg="modSp new">
        <pc:chgData name="Kiela Karina Moreno" userId="S::mpg7143@ads.northwestern.edu::1e897b35-0dd4-497a-9ab7-7a37e6c39d5b" providerId="AD" clId="Web-{45FA0281-238C-1572-8A2B-D5B52FFE5248}" dt="2025-02-15T04:04:20.561" v="700" actId="20577"/>
        <pc:sldMkLst>
          <pc:docMk/>
          <pc:sldMk cId="4128174319" sldId="271"/>
        </pc:sldMkLst>
        <pc:spChg chg="mod">
          <ac:chgData name="Kiela Karina Moreno" userId="S::mpg7143@ads.northwestern.edu::1e897b35-0dd4-497a-9ab7-7a37e6c39d5b" providerId="AD" clId="Web-{45FA0281-238C-1572-8A2B-D5B52FFE5248}" dt="2025-02-15T04:00:35.226" v="610" actId="20577"/>
          <ac:spMkLst>
            <pc:docMk/>
            <pc:sldMk cId="4128174319" sldId="271"/>
            <ac:spMk id="2" creationId="{52AB33F3-A22B-315A-868A-99BF2F1C63E5}"/>
          </ac:spMkLst>
        </pc:spChg>
        <pc:spChg chg="mod">
          <ac:chgData name="Kiela Karina Moreno" userId="S::mpg7143@ads.northwestern.edu::1e897b35-0dd4-497a-9ab7-7a37e6c39d5b" providerId="AD" clId="Web-{45FA0281-238C-1572-8A2B-D5B52FFE5248}" dt="2025-02-15T04:04:20.561" v="700" actId="20577"/>
          <ac:spMkLst>
            <pc:docMk/>
            <pc:sldMk cId="4128174319" sldId="271"/>
            <ac:spMk id="3" creationId="{63C61E3C-CD19-43CA-C643-B0DF4B2B5F32}"/>
          </ac:spMkLst>
        </pc:spChg>
      </pc:sldChg>
      <pc:sldChg chg="modSp add replId">
        <pc:chgData name="Kiela Karina Moreno" userId="S::mpg7143@ads.northwestern.edu::1e897b35-0dd4-497a-9ab7-7a37e6c39d5b" providerId="AD" clId="Web-{45FA0281-238C-1572-8A2B-D5B52FFE5248}" dt="2025-02-15T03:50:11.191" v="409" actId="20577"/>
        <pc:sldMkLst>
          <pc:docMk/>
          <pc:sldMk cId="3220339569" sldId="272"/>
        </pc:sldMkLst>
        <pc:spChg chg="mod">
          <ac:chgData name="Kiela Karina Moreno" userId="S::mpg7143@ads.northwestern.edu::1e897b35-0dd4-497a-9ab7-7a37e6c39d5b" providerId="AD" clId="Web-{45FA0281-238C-1572-8A2B-D5B52FFE5248}" dt="2025-02-15T03:49:05.923" v="384" actId="1076"/>
          <ac:spMkLst>
            <pc:docMk/>
            <pc:sldMk cId="3220339569" sldId="272"/>
            <ac:spMk id="2" creationId="{8F4DB2E4-D0CE-5188-40C8-4D6F8F0DF9C3}"/>
          </ac:spMkLst>
        </pc:spChg>
        <pc:spChg chg="mod">
          <ac:chgData name="Kiela Karina Moreno" userId="S::mpg7143@ads.northwestern.edu::1e897b35-0dd4-497a-9ab7-7a37e6c39d5b" providerId="AD" clId="Web-{45FA0281-238C-1572-8A2B-D5B52FFE5248}" dt="2025-02-15T03:49:52.284" v="393" actId="20577"/>
          <ac:spMkLst>
            <pc:docMk/>
            <pc:sldMk cId="3220339569" sldId="272"/>
            <ac:spMk id="3" creationId="{FCBF9E00-34D4-4CB8-EBD4-E591A67E3C21}"/>
          </ac:spMkLst>
        </pc:spChg>
        <pc:spChg chg="mod">
          <ac:chgData name="Kiela Karina Moreno" userId="S::mpg7143@ads.northwestern.edu::1e897b35-0dd4-497a-9ab7-7a37e6c39d5b" providerId="AD" clId="Web-{45FA0281-238C-1572-8A2B-D5B52FFE5248}" dt="2025-02-15T03:50:11.191" v="409" actId="20577"/>
          <ac:spMkLst>
            <pc:docMk/>
            <pc:sldMk cId="3220339569" sldId="272"/>
            <ac:spMk id="5" creationId="{0EA91C2E-E399-41D7-C437-4A111CE19D57}"/>
          </ac:spMkLst>
        </pc:spChg>
      </pc:sldChg>
      <pc:sldChg chg="modSp add replId">
        <pc:chgData name="Kiela Karina Moreno" userId="S::mpg7143@ads.northwestern.edu::1e897b35-0dd4-497a-9ab7-7a37e6c39d5b" providerId="AD" clId="Web-{45FA0281-238C-1572-8A2B-D5B52FFE5248}" dt="2025-02-15T03:51:03.599" v="471" actId="20577"/>
        <pc:sldMkLst>
          <pc:docMk/>
          <pc:sldMk cId="4219252966" sldId="273"/>
        </pc:sldMkLst>
        <pc:spChg chg="mod">
          <ac:chgData name="Kiela Karina Moreno" userId="S::mpg7143@ads.northwestern.edu::1e897b35-0dd4-497a-9ab7-7a37e6c39d5b" providerId="AD" clId="Web-{45FA0281-238C-1572-8A2B-D5B52FFE5248}" dt="2025-02-15T03:51:03.599" v="471" actId="20577"/>
          <ac:spMkLst>
            <pc:docMk/>
            <pc:sldMk cId="4219252966" sldId="273"/>
            <ac:spMk id="5" creationId="{52DFB4FC-B8E4-DC31-922E-3444AA28075F}"/>
          </ac:spMkLst>
        </pc:spChg>
      </pc:sldChg>
      <pc:sldChg chg="modSp add replId">
        <pc:chgData name="Kiela Karina Moreno" userId="S::mpg7143@ads.northwestern.edu::1e897b35-0dd4-497a-9ab7-7a37e6c39d5b" providerId="AD" clId="Web-{45FA0281-238C-1572-8A2B-D5B52FFE5248}" dt="2025-02-15T04:03:53.748" v="699" actId="20577"/>
        <pc:sldMkLst>
          <pc:docMk/>
          <pc:sldMk cId="233102329" sldId="274"/>
        </pc:sldMkLst>
        <pc:spChg chg="mod">
          <ac:chgData name="Kiela Karina Moreno" userId="S::mpg7143@ads.northwestern.edu::1e897b35-0dd4-497a-9ab7-7a37e6c39d5b" providerId="AD" clId="Web-{45FA0281-238C-1572-8A2B-D5B52FFE5248}" dt="2025-02-15T03:58:55.301" v="573" actId="20577"/>
          <ac:spMkLst>
            <pc:docMk/>
            <pc:sldMk cId="233102329" sldId="274"/>
            <ac:spMk id="2" creationId="{2456BF98-8CCF-2FFD-E827-7900B23C6D76}"/>
          </ac:spMkLst>
        </pc:spChg>
        <pc:spChg chg="mod">
          <ac:chgData name="Kiela Karina Moreno" userId="S::mpg7143@ads.northwestern.edu::1e897b35-0dd4-497a-9ab7-7a37e6c39d5b" providerId="AD" clId="Web-{45FA0281-238C-1572-8A2B-D5B52FFE5248}" dt="2025-02-15T04:03:53.748" v="699" actId="20577"/>
          <ac:spMkLst>
            <pc:docMk/>
            <pc:sldMk cId="233102329" sldId="274"/>
            <ac:spMk id="3" creationId="{64A7EF25-751F-6F36-6821-D8FB9BAF51B7}"/>
          </ac:spMkLst>
        </pc:spChg>
      </pc:sldChg>
      <pc:sldChg chg="modSp add replId">
        <pc:chgData name="Kiela Karina Moreno" userId="S::mpg7143@ads.northwestern.edu::1e897b35-0dd4-497a-9ab7-7a37e6c39d5b" providerId="AD" clId="Web-{45FA0281-238C-1572-8A2B-D5B52FFE5248}" dt="2025-02-15T04:05:05.140" v="727" actId="20577"/>
        <pc:sldMkLst>
          <pc:docMk/>
          <pc:sldMk cId="729799618" sldId="275"/>
        </pc:sldMkLst>
        <pc:spChg chg="mod">
          <ac:chgData name="Kiela Karina Moreno" userId="S::mpg7143@ads.northwestern.edu::1e897b35-0dd4-497a-9ab7-7a37e6c39d5b" providerId="AD" clId="Web-{45FA0281-238C-1572-8A2B-D5B52FFE5248}" dt="2025-02-15T04:05:05.140" v="727" actId="20577"/>
          <ac:spMkLst>
            <pc:docMk/>
            <pc:sldMk cId="729799618" sldId="275"/>
            <ac:spMk id="3" creationId="{B64D5359-4C18-1345-4BF2-890BD87795F6}"/>
          </ac:spMkLst>
        </pc:spChg>
      </pc:sldChg>
    </pc:docChg>
  </pc:docChgLst>
  <pc:docChgLst>
    <pc:chgData name="Kiela Karina Moreno" userId="S::mpg7143@ads.northwestern.edu::1e897b35-0dd4-497a-9ab7-7a37e6c39d5b" providerId="AD" clId="Web-{A8E1098B-BD67-060A-8AE2-DD40C179CD3F}"/>
    <pc:docChg chg="addSld delSld modSld sldOrd">
      <pc:chgData name="Kiela Karina Moreno" userId="S::mpg7143@ads.northwestern.edu::1e897b35-0dd4-497a-9ab7-7a37e6c39d5b" providerId="AD" clId="Web-{A8E1098B-BD67-060A-8AE2-DD40C179CD3F}" dt="2025-02-18T20:17:11.448" v="228"/>
      <pc:docMkLst>
        <pc:docMk/>
      </pc:docMkLst>
      <pc:sldChg chg="modSp del modNotes">
        <pc:chgData name="Kiela Karina Moreno" userId="S::mpg7143@ads.northwestern.edu::1e897b35-0dd4-497a-9ab7-7a37e6c39d5b" providerId="AD" clId="Web-{A8E1098B-BD67-060A-8AE2-DD40C179CD3F}" dt="2025-02-18T20:17:11.448" v="228"/>
        <pc:sldMkLst>
          <pc:docMk/>
          <pc:sldMk cId="974814185" sldId="262"/>
        </pc:sldMkLst>
        <pc:spChg chg="mod">
          <ac:chgData name="Kiela Karina Moreno" userId="S::mpg7143@ads.northwestern.edu::1e897b35-0dd4-497a-9ab7-7a37e6c39d5b" providerId="AD" clId="Web-{A8E1098B-BD67-060A-8AE2-DD40C179CD3F}" dt="2025-02-18T20:16:47.947" v="210" actId="20577"/>
          <ac:spMkLst>
            <pc:docMk/>
            <pc:sldMk cId="974814185" sldId="262"/>
            <ac:spMk id="2" creationId="{00000000-0000-0000-0000-000000000000}"/>
          </ac:spMkLst>
        </pc:spChg>
        <pc:spChg chg="mod">
          <ac:chgData name="Kiela Karina Moreno" userId="S::mpg7143@ads.northwestern.edu::1e897b35-0dd4-497a-9ab7-7a37e6c39d5b" providerId="AD" clId="Web-{A8E1098B-BD67-060A-8AE2-DD40C179CD3F}" dt="2025-02-18T19:41:55.537" v="1" actId="20577"/>
          <ac:spMkLst>
            <pc:docMk/>
            <pc:sldMk cId="974814185" sldId="262"/>
            <ac:spMk id="3" creationId="{00000000-0000-0000-0000-000000000000}"/>
          </ac:spMkLst>
        </pc:spChg>
      </pc:sldChg>
      <pc:sldChg chg="modSp">
        <pc:chgData name="Kiela Karina Moreno" userId="S::mpg7143@ads.northwestern.edu::1e897b35-0dd4-497a-9ab7-7a37e6c39d5b" providerId="AD" clId="Web-{A8E1098B-BD67-060A-8AE2-DD40C179CD3F}" dt="2025-02-18T20:17:08.260" v="227" actId="1076"/>
        <pc:sldMkLst>
          <pc:docMk/>
          <pc:sldMk cId="2974874102" sldId="267"/>
        </pc:sldMkLst>
        <pc:spChg chg="mod">
          <ac:chgData name="Kiela Karina Moreno" userId="S::mpg7143@ads.northwestern.edu::1e897b35-0dd4-497a-9ab7-7a37e6c39d5b" providerId="AD" clId="Web-{A8E1098B-BD67-060A-8AE2-DD40C179CD3F}" dt="2025-02-18T20:17:05.244" v="226" actId="20577"/>
          <ac:spMkLst>
            <pc:docMk/>
            <pc:sldMk cId="2974874102" sldId="267"/>
            <ac:spMk id="2" creationId="{6647CAF2-72EA-3CC8-4739-53DFD01A3B26}"/>
          </ac:spMkLst>
        </pc:spChg>
        <pc:spChg chg="mod">
          <ac:chgData name="Kiela Karina Moreno" userId="S::mpg7143@ads.northwestern.edu::1e897b35-0dd4-497a-9ab7-7a37e6c39d5b" providerId="AD" clId="Web-{A8E1098B-BD67-060A-8AE2-DD40C179CD3F}" dt="2025-02-18T20:17:08.260" v="227" actId="1076"/>
          <ac:spMkLst>
            <pc:docMk/>
            <pc:sldMk cId="2974874102" sldId="267"/>
            <ac:spMk id="5" creationId="{F91C8439-0DA1-0E4C-D93D-AFD75EEFBB47}"/>
          </ac:spMkLst>
        </pc:spChg>
      </pc:sldChg>
      <pc:sldChg chg="ord">
        <pc:chgData name="Kiela Karina Moreno" userId="S::mpg7143@ads.northwestern.edu::1e897b35-0dd4-497a-9ab7-7a37e6c39d5b" providerId="AD" clId="Web-{A8E1098B-BD67-060A-8AE2-DD40C179CD3F}" dt="2025-02-18T20:05:17.482" v="88"/>
        <pc:sldMkLst>
          <pc:docMk/>
          <pc:sldMk cId="1584194076" sldId="268"/>
        </pc:sldMkLst>
      </pc:sldChg>
      <pc:sldChg chg="modSp ord modNotes">
        <pc:chgData name="Kiela Karina Moreno" userId="S::mpg7143@ads.northwestern.edu::1e897b35-0dd4-497a-9ab7-7a37e6c39d5b" providerId="AD" clId="Web-{A8E1098B-BD67-060A-8AE2-DD40C179CD3F}" dt="2025-02-18T20:08:29.631" v="182"/>
        <pc:sldMkLst>
          <pc:docMk/>
          <pc:sldMk cId="4128174319" sldId="271"/>
        </pc:sldMkLst>
        <pc:spChg chg="mod">
          <ac:chgData name="Kiela Karina Moreno" userId="S::mpg7143@ads.northwestern.edu::1e897b35-0dd4-497a-9ab7-7a37e6c39d5b" providerId="AD" clId="Web-{A8E1098B-BD67-060A-8AE2-DD40C179CD3F}" dt="2025-02-18T20:06:18.016" v="170" actId="20577"/>
          <ac:spMkLst>
            <pc:docMk/>
            <pc:sldMk cId="4128174319" sldId="271"/>
            <ac:spMk id="3" creationId="{63C61E3C-CD19-43CA-C643-B0DF4B2B5F32}"/>
          </ac:spMkLst>
        </pc:spChg>
      </pc:sldChg>
      <pc:sldChg chg="ord">
        <pc:chgData name="Kiela Karina Moreno" userId="S::mpg7143@ads.northwestern.edu::1e897b35-0dd4-497a-9ab7-7a37e6c39d5b" providerId="AD" clId="Web-{A8E1098B-BD67-060A-8AE2-DD40C179CD3F}" dt="2025-02-18T20:16:51.228" v="211"/>
        <pc:sldMkLst>
          <pc:docMk/>
          <pc:sldMk cId="233102329" sldId="274"/>
        </pc:sldMkLst>
      </pc:sldChg>
      <pc:sldChg chg="modSp ord modNotes">
        <pc:chgData name="Kiela Karina Moreno" userId="S::mpg7143@ads.northwestern.edu::1e897b35-0dd4-497a-9ab7-7a37e6c39d5b" providerId="AD" clId="Web-{A8E1098B-BD67-060A-8AE2-DD40C179CD3F}" dt="2025-02-18T20:16:27.899" v="201"/>
        <pc:sldMkLst>
          <pc:docMk/>
          <pc:sldMk cId="729799618" sldId="275"/>
        </pc:sldMkLst>
        <pc:spChg chg="mod">
          <ac:chgData name="Kiela Karina Moreno" userId="S::mpg7143@ads.northwestern.edu::1e897b35-0dd4-497a-9ab7-7a37e6c39d5b" providerId="AD" clId="Web-{A8E1098B-BD67-060A-8AE2-DD40C179CD3F}" dt="2025-02-18T20:08:54.866" v="200" actId="20577"/>
          <ac:spMkLst>
            <pc:docMk/>
            <pc:sldMk cId="729799618" sldId="275"/>
            <ac:spMk id="3" creationId="{B64D5359-4C18-1345-4BF2-890BD87795F6}"/>
          </ac:spMkLst>
        </pc:spChg>
      </pc:sldChg>
      <pc:sldChg chg="addSp delSp modSp add replId modNotes">
        <pc:chgData name="Kiela Karina Moreno" userId="S::mpg7143@ads.northwestern.edu::1e897b35-0dd4-497a-9ab7-7a37e6c39d5b" providerId="AD" clId="Web-{A8E1098B-BD67-060A-8AE2-DD40C179CD3F}" dt="2025-02-18T20:08:31.943" v="183"/>
        <pc:sldMkLst>
          <pc:docMk/>
          <pc:sldMk cId="3678435063" sldId="276"/>
        </pc:sldMkLst>
        <pc:spChg chg="mod">
          <ac:chgData name="Kiela Karina Moreno" userId="S::mpg7143@ads.northwestern.edu::1e897b35-0dd4-497a-9ab7-7a37e6c39d5b" providerId="AD" clId="Web-{A8E1098B-BD67-060A-8AE2-DD40C179CD3F}" dt="2025-02-18T20:08:04.458" v="179"/>
          <ac:spMkLst>
            <pc:docMk/>
            <pc:sldMk cId="3678435063" sldId="276"/>
            <ac:spMk id="2" creationId="{43D485EB-F7CC-A613-1010-45602EBA0FAD}"/>
          </ac:spMkLst>
        </pc:spChg>
        <pc:spChg chg="del">
          <ac:chgData name="Kiela Karina Moreno" userId="S::mpg7143@ads.northwestern.edu::1e897b35-0dd4-497a-9ab7-7a37e6c39d5b" providerId="AD" clId="Web-{A8E1098B-BD67-060A-8AE2-DD40C179CD3F}" dt="2025-02-18T20:06:24.532" v="172"/>
          <ac:spMkLst>
            <pc:docMk/>
            <pc:sldMk cId="3678435063" sldId="276"/>
            <ac:spMk id="3" creationId="{C6984A97-0B90-CA13-8A7D-FAD9DDEC0368}"/>
          </ac:spMkLst>
        </pc:spChg>
        <pc:spChg chg="add del mod">
          <ac:chgData name="Kiela Karina Moreno" userId="S::mpg7143@ads.northwestern.edu::1e897b35-0dd4-497a-9ab7-7a37e6c39d5b" providerId="AD" clId="Web-{A8E1098B-BD67-060A-8AE2-DD40C179CD3F}" dt="2025-02-18T20:06:27.266" v="173"/>
          <ac:spMkLst>
            <pc:docMk/>
            <pc:sldMk cId="3678435063" sldId="276"/>
            <ac:spMk id="5" creationId="{857CB9A1-9DA1-55E7-F1A8-B9886AA99F11}"/>
          </ac:spMkLst>
        </pc:spChg>
        <pc:picChg chg="add mod ord">
          <ac:chgData name="Kiela Karina Moreno" userId="S::mpg7143@ads.northwestern.edu::1e897b35-0dd4-497a-9ab7-7a37e6c39d5b" providerId="AD" clId="Web-{A8E1098B-BD67-060A-8AE2-DD40C179CD3F}" dt="2025-02-18T20:08:16.099" v="181" actId="1076"/>
          <ac:picMkLst>
            <pc:docMk/>
            <pc:sldMk cId="3678435063" sldId="276"/>
            <ac:picMk id="6" creationId="{02F9AA2E-9097-869C-FF6F-703EFA3B819C}"/>
          </ac:picMkLst>
        </pc:picChg>
      </pc:sldChg>
    </pc:docChg>
  </pc:docChgLst>
  <pc:docChgLst>
    <pc:chgData name="Kiela Karina Moreno" userId="S::mpg7143@ads.northwestern.edu::1e897b35-0dd4-497a-9ab7-7a37e6c39d5b" providerId="AD" clId="Web-{45D4F686-45C0-3332-DB43-2A64F69F7E95}"/>
    <pc:docChg chg="modSld">
      <pc:chgData name="Kiela Karina Moreno" userId="S::mpg7143@ads.northwestern.edu::1e897b35-0dd4-497a-9ab7-7a37e6c39d5b" providerId="AD" clId="Web-{45D4F686-45C0-3332-DB43-2A64F69F7E95}" dt="2025-02-18T20:29:40.002" v="178" actId="20577"/>
      <pc:docMkLst>
        <pc:docMk/>
      </pc:docMkLst>
      <pc:sldChg chg="modSp">
        <pc:chgData name="Kiela Karina Moreno" userId="S::mpg7143@ads.northwestern.edu::1e897b35-0dd4-497a-9ab7-7a37e6c39d5b" providerId="AD" clId="Web-{45D4F686-45C0-3332-DB43-2A64F69F7E95}" dt="2025-02-18T20:29:40.002" v="178" actId="20577"/>
        <pc:sldMkLst>
          <pc:docMk/>
          <pc:sldMk cId="2974874102" sldId="267"/>
        </pc:sldMkLst>
        <pc:spChg chg="mod">
          <ac:chgData name="Kiela Karina Moreno" userId="S::mpg7143@ads.northwestern.edu::1e897b35-0dd4-497a-9ab7-7a37e6c39d5b" providerId="AD" clId="Web-{45D4F686-45C0-3332-DB43-2A64F69F7E95}" dt="2025-02-18T20:29:40.002" v="178" actId="20577"/>
          <ac:spMkLst>
            <pc:docMk/>
            <pc:sldMk cId="2974874102" sldId="267"/>
            <ac:spMk id="5" creationId="{F91C8439-0DA1-0E4C-D93D-AFD75EEFBB47}"/>
          </ac:spMkLst>
        </pc:spChg>
      </pc:sldChg>
    </pc:docChg>
  </pc:docChgLst>
  <pc:docChgLst>
    <pc:chgData name="Kiela Karina Moreno" userId="S::mpg7143@ads.northwestern.edu::1e897b35-0dd4-497a-9ab7-7a37e6c39d5b" providerId="AD" clId="Web-{517AE088-33B4-BA19-7CDE-1DD7351B6B67}"/>
    <pc:docChg chg="modSld">
      <pc:chgData name="Kiela Karina Moreno" userId="S::mpg7143@ads.northwestern.edu::1e897b35-0dd4-497a-9ab7-7a37e6c39d5b" providerId="AD" clId="Web-{517AE088-33B4-BA19-7CDE-1DD7351B6B67}" dt="2024-02-01T21:21:17.875" v="23" actId="20577"/>
      <pc:docMkLst>
        <pc:docMk/>
      </pc:docMkLst>
      <pc:sldChg chg="modSp">
        <pc:chgData name="Kiela Karina Moreno" userId="S::mpg7143@ads.northwestern.edu::1e897b35-0dd4-497a-9ab7-7a37e6c39d5b" providerId="AD" clId="Web-{517AE088-33B4-BA19-7CDE-1DD7351B6B67}" dt="2024-02-01T21:21:17.875" v="23" actId="20577"/>
        <pc:sldMkLst>
          <pc:docMk/>
          <pc:sldMk cId="2974874102" sldId="267"/>
        </pc:sldMkLst>
        <pc:spChg chg="mod">
          <ac:chgData name="Kiela Karina Moreno" userId="S::mpg7143@ads.northwestern.edu::1e897b35-0dd4-497a-9ab7-7a37e6c39d5b" providerId="AD" clId="Web-{517AE088-33B4-BA19-7CDE-1DD7351B6B67}" dt="2024-02-01T21:21:17.875" v="23" actId="20577"/>
          <ac:spMkLst>
            <pc:docMk/>
            <pc:sldMk cId="2974874102" sldId="267"/>
            <ac:spMk id="5" creationId="{F91C8439-0DA1-0E4C-D93D-AFD75EEFBB47}"/>
          </ac:spMkLst>
        </pc:spChg>
      </pc:sldChg>
    </pc:docChg>
  </pc:docChgLst>
  <pc:docChgLst>
    <pc:chgData name="Alana Rivera" userId="S::arg3669@ads.northwestern.edu::fc8b707a-b7e9-4f2a-8d71-2d76819b7881" providerId="AD" clId="Web-{44C4BFDB-1D0C-A646-2403-C2BE9DFD4AA6}"/>
    <pc:docChg chg="modSld">
      <pc:chgData name="Alana Rivera" userId="S::arg3669@ads.northwestern.edu::fc8b707a-b7e9-4f2a-8d71-2d76819b7881" providerId="AD" clId="Web-{44C4BFDB-1D0C-A646-2403-C2BE9DFD4AA6}" dt="2024-02-15T18:52:27.245" v="2" actId="20577"/>
      <pc:docMkLst>
        <pc:docMk/>
      </pc:docMkLst>
      <pc:sldChg chg="modSp">
        <pc:chgData name="Alana Rivera" userId="S::arg3669@ads.northwestern.edu::fc8b707a-b7e9-4f2a-8d71-2d76819b7881" providerId="AD" clId="Web-{44C4BFDB-1D0C-A646-2403-C2BE9DFD4AA6}" dt="2024-02-15T18:52:27.245" v="2" actId="20577"/>
        <pc:sldMkLst>
          <pc:docMk/>
          <pc:sldMk cId="1584194076" sldId="268"/>
        </pc:sldMkLst>
        <pc:spChg chg="mod">
          <ac:chgData name="Alana Rivera" userId="S::arg3669@ads.northwestern.edu::fc8b707a-b7e9-4f2a-8d71-2d76819b7881" providerId="AD" clId="Web-{44C4BFDB-1D0C-A646-2403-C2BE9DFD4AA6}" dt="2024-02-15T18:52:27.245" v="2" actId="20577"/>
          <ac:spMkLst>
            <pc:docMk/>
            <pc:sldMk cId="1584194076" sldId="268"/>
            <ac:spMk id="4" creationId="{9E5BA458-7B42-1EE6-30E6-D4DF4532BDC7}"/>
          </ac:spMkLst>
        </pc:spChg>
      </pc:sldChg>
      <pc:sldChg chg="modSp">
        <pc:chgData name="Alana Rivera" userId="S::arg3669@ads.northwestern.edu::fc8b707a-b7e9-4f2a-8d71-2d76819b7881" providerId="AD" clId="Web-{44C4BFDB-1D0C-A646-2403-C2BE9DFD4AA6}" dt="2024-02-15T17:19:56.969" v="1" actId="1076"/>
        <pc:sldMkLst>
          <pc:docMk/>
          <pc:sldMk cId="3150305065" sldId="270"/>
        </pc:sldMkLst>
        <pc:picChg chg="mod">
          <ac:chgData name="Alana Rivera" userId="S::arg3669@ads.northwestern.edu::fc8b707a-b7e9-4f2a-8d71-2d76819b7881" providerId="AD" clId="Web-{44C4BFDB-1D0C-A646-2403-C2BE9DFD4AA6}" dt="2024-02-15T17:19:56.969" v="1" actId="1076"/>
          <ac:picMkLst>
            <pc:docMk/>
            <pc:sldMk cId="3150305065" sldId="270"/>
            <ac:picMk id="3" creationId="{F5A1AC37-74E6-8E8F-9BEB-6BA19A2DEA36}"/>
          </ac:picMkLst>
        </pc:picChg>
      </pc:sldChg>
    </pc:docChg>
  </pc:docChgLst>
  <pc:docChgLst>
    <pc:chgData name="Kiela Karina Moreno" userId="S::mpg7143@ads.northwestern.edu::1e897b35-0dd4-497a-9ab7-7a37e6c39d5b" providerId="AD" clId="Web-{68D76F10-8BA6-6752-8EAC-FD00197115FF}"/>
    <pc:docChg chg="mod modSld">
      <pc:chgData name="Kiela Karina Moreno" userId="S::mpg7143@ads.northwestern.edu::1e897b35-0dd4-497a-9ab7-7a37e6c39d5b" providerId="AD" clId="Web-{68D76F10-8BA6-6752-8EAC-FD00197115FF}" dt="2024-02-02T19:54:45.614" v="60" actId="20577"/>
      <pc:docMkLst>
        <pc:docMk/>
      </pc:docMkLst>
      <pc:sldChg chg="modSp">
        <pc:chgData name="Kiela Karina Moreno" userId="S::mpg7143@ads.northwestern.edu::1e897b35-0dd4-497a-9ab7-7a37e6c39d5b" providerId="AD" clId="Web-{68D76F10-8BA6-6752-8EAC-FD00197115FF}" dt="2024-02-02T19:48:43.352" v="32" actId="20577"/>
        <pc:sldMkLst>
          <pc:docMk/>
          <pc:sldMk cId="2015195162" sldId="260"/>
        </pc:sldMkLst>
        <pc:spChg chg="mod">
          <ac:chgData name="Kiela Karina Moreno" userId="S::mpg7143@ads.northwestern.edu::1e897b35-0dd4-497a-9ab7-7a37e6c39d5b" providerId="AD" clId="Web-{68D76F10-8BA6-6752-8EAC-FD00197115FF}" dt="2024-02-02T19:48:43.352" v="32" actId="20577"/>
          <ac:spMkLst>
            <pc:docMk/>
            <pc:sldMk cId="2015195162" sldId="260"/>
            <ac:spMk id="3" creationId="{00000000-0000-0000-0000-000000000000}"/>
          </ac:spMkLst>
        </pc:spChg>
      </pc:sldChg>
      <pc:sldChg chg="modSp">
        <pc:chgData name="Kiela Karina Moreno" userId="S::mpg7143@ads.northwestern.edu::1e897b35-0dd4-497a-9ab7-7a37e6c39d5b" providerId="AD" clId="Web-{68D76F10-8BA6-6752-8EAC-FD00197115FF}" dt="2024-02-02T19:50:13.933" v="56" actId="20577"/>
        <pc:sldMkLst>
          <pc:docMk/>
          <pc:sldMk cId="974814185" sldId="262"/>
        </pc:sldMkLst>
        <pc:spChg chg="mod">
          <ac:chgData name="Kiela Karina Moreno" userId="S::mpg7143@ads.northwestern.edu::1e897b35-0dd4-497a-9ab7-7a37e6c39d5b" providerId="AD" clId="Web-{68D76F10-8BA6-6752-8EAC-FD00197115FF}" dt="2024-02-02T19:50:13.933" v="56" actId="20577"/>
          <ac:spMkLst>
            <pc:docMk/>
            <pc:sldMk cId="974814185" sldId="262"/>
            <ac:spMk id="3" creationId="{00000000-0000-0000-0000-000000000000}"/>
          </ac:spMkLst>
        </pc:spChg>
      </pc:sldChg>
      <pc:sldChg chg="modSp">
        <pc:chgData name="Kiela Karina Moreno" userId="S::mpg7143@ads.northwestern.edu::1e897b35-0dd4-497a-9ab7-7a37e6c39d5b" providerId="AD" clId="Web-{68D76F10-8BA6-6752-8EAC-FD00197115FF}" dt="2024-02-02T19:54:45.614" v="60" actId="20577"/>
        <pc:sldMkLst>
          <pc:docMk/>
          <pc:sldMk cId="360018287" sldId="264"/>
        </pc:sldMkLst>
        <pc:spChg chg="mod">
          <ac:chgData name="Kiela Karina Moreno" userId="S::mpg7143@ads.northwestern.edu::1e897b35-0dd4-497a-9ab7-7a37e6c39d5b" providerId="AD" clId="Web-{68D76F10-8BA6-6752-8EAC-FD00197115FF}" dt="2024-02-02T19:54:45.614" v="60" actId="20577"/>
          <ac:spMkLst>
            <pc:docMk/>
            <pc:sldMk cId="360018287" sldId="264"/>
            <ac:spMk id="3" creationId="{00000000-0000-0000-0000-000000000000}"/>
          </ac:spMkLst>
        </pc:spChg>
      </pc:sldChg>
      <pc:sldChg chg="addCm">
        <pc:chgData name="Kiela Karina Moreno" userId="S::mpg7143@ads.northwestern.edu::1e897b35-0dd4-497a-9ab7-7a37e6c39d5b" providerId="AD" clId="Web-{68D76F10-8BA6-6752-8EAC-FD00197115FF}" dt="2024-02-02T19:52:05.952" v="58"/>
        <pc:sldMkLst>
          <pc:docMk/>
          <pc:sldMk cId="1411722174" sldId="265"/>
        </pc:sldMkLst>
        <pc:extLst>
          <p:ext xmlns:p="http://schemas.openxmlformats.org/presentationml/2006/main" uri="{D6D511B9-2390-475A-947B-AFAB55BFBCF1}">
            <pc226:cmChg xmlns:pc226="http://schemas.microsoft.com/office/powerpoint/2022/06/main/command" chg="add">
              <pc226:chgData name="Kiela Karina Moreno" userId="S::mpg7143@ads.northwestern.edu::1e897b35-0dd4-497a-9ab7-7a37e6c39d5b" providerId="AD" clId="Web-{68D76F10-8BA6-6752-8EAC-FD00197115FF}" dt="2024-02-02T19:52:05.952" v="58"/>
              <pc2:cmMkLst xmlns:pc2="http://schemas.microsoft.com/office/powerpoint/2019/9/main/command">
                <pc:docMk/>
                <pc:sldMk cId="1411722174" sldId="265"/>
                <pc2:cmMk id="{FA615A22-97AD-45E6-836D-8F047B160082}"/>
              </pc2:cmMkLst>
            </pc226:cmChg>
          </p:ext>
        </pc:extLst>
      </pc:sldChg>
    </pc:docChg>
  </pc:docChgLst>
  <pc:docChgLst>
    <pc:chgData name="Kiela Karina Moreno" userId="S::mpg7143@ads.northwestern.edu::1e897b35-0dd4-497a-9ab7-7a37e6c39d5b" providerId="AD" clId="Web-{A0A8BDE1-3A59-AA84-2502-C171596862EF}"/>
    <pc:docChg chg="addSld modSld">
      <pc:chgData name="Kiela Karina Moreno" userId="S::mpg7143@ads.northwestern.edu::1e897b35-0dd4-497a-9ab7-7a37e6c39d5b" providerId="AD" clId="Web-{A0A8BDE1-3A59-AA84-2502-C171596862EF}" dt="2024-02-03T03:13:04.093" v="153"/>
      <pc:docMkLst>
        <pc:docMk/>
      </pc:docMkLst>
      <pc:sldChg chg="addSp modSp">
        <pc:chgData name="Kiela Karina Moreno" userId="S::mpg7143@ads.northwestern.edu::1e897b35-0dd4-497a-9ab7-7a37e6c39d5b" providerId="AD" clId="Web-{A0A8BDE1-3A59-AA84-2502-C171596862EF}" dt="2024-02-03T03:09:53.369" v="17" actId="1076"/>
        <pc:sldMkLst>
          <pc:docMk/>
          <pc:sldMk cId="2185359958" sldId="257"/>
        </pc:sldMkLst>
        <pc:spChg chg="add mod">
          <ac:chgData name="Kiela Karina Moreno" userId="S::mpg7143@ads.northwestern.edu::1e897b35-0dd4-497a-9ab7-7a37e6c39d5b" providerId="AD" clId="Web-{A0A8BDE1-3A59-AA84-2502-C171596862EF}" dt="2024-02-03T03:09:53.369" v="17" actId="1076"/>
          <ac:spMkLst>
            <pc:docMk/>
            <pc:sldMk cId="2185359958" sldId="257"/>
            <ac:spMk id="2" creationId="{1D4C947F-7537-09BC-3DAE-AF575326CDF1}"/>
          </ac:spMkLst>
        </pc:spChg>
        <pc:spChg chg="mod">
          <ac:chgData name="Kiela Karina Moreno" userId="S::mpg7143@ads.northwestern.edu::1e897b35-0dd4-497a-9ab7-7a37e6c39d5b" providerId="AD" clId="Web-{A0A8BDE1-3A59-AA84-2502-C171596862EF}" dt="2024-02-03T03:09:06.133" v="4" actId="1076"/>
          <ac:spMkLst>
            <pc:docMk/>
            <pc:sldMk cId="2185359958" sldId="257"/>
            <ac:spMk id="5" creationId="{00000000-0000-0000-0000-000000000000}"/>
          </ac:spMkLst>
        </pc:spChg>
      </pc:sldChg>
      <pc:sldChg chg="mod modShow delCm">
        <pc:chgData name="Kiela Karina Moreno" userId="S::mpg7143@ads.northwestern.edu::1e897b35-0dd4-497a-9ab7-7a37e6c39d5b" providerId="AD" clId="Web-{A0A8BDE1-3A59-AA84-2502-C171596862EF}" dt="2024-02-03T03:12:11.514" v="124"/>
        <pc:sldMkLst>
          <pc:docMk/>
          <pc:sldMk cId="1411722174" sldId="265"/>
        </pc:sldMkLst>
        <pc:extLst>
          <p:ext xmlns:p="http://schemas.openxmlformats.org/presentationml/2006/main" uri="{D6D511B9-2390-475A-947B-AFAB55BFBCF1}">
            <pc226:cmChg xmlns:pc226="http://schemas.microsoft.com/office/powerpoint/2022/06/main/command" chg="del">
              <pc226:chgData name="Kiela Karina Moreno" userId="S::mpg7143@ads.northwestern.edu::1e897b35-0dd4-497a-9ab7-7a37e6c39d5b" providerId="AD" clId="Web-{A0A8BDE1-3A59-AA84-2502-C171596862EF}" dt="2024-02-03T03:12:08.076" v="123"/>
              <pc2:cmMkLst xmlns:pc2="http://schemas.microsoft.com/office/powerpoint/2019/9/main/command">
                <pc:docMk/>
                <pc:sldMk cId="1411722174" sldId="265"/>
                <pc2:cmMk id="{FA615A22-97AD-45E6-836D-8F047B160082}"/>
              </pc2:cmMkLst>
            </pc226:cmChg>
          </p:ext>
        </pc:extLst>
      </pc:sldChg>
      <pc:sldChg chg="addSp modSp add replId">
        <pc:chgData name="Kiela Karina Moreno" userId="S::mpg7143@ads.northwestern.edu::1e897b35-0dd4-497a-9ab7-7a37e6c39d5b" providerId="AD" clId="Web-{A0A8BDE1-3A59-AA84-2502-C171596862EF}" dt="2024-02-03T03:11:59.811" v="122" actId="1076"/>
        <pc:sldMkLst>
          <pc:docMk/>
          <pc:sldMk cId="1584194076" sldId="268"/>
        </pc:sldMkLst>
        <pc:spChg chg="mod">
          <ac:chgData name="Kiela Karina Moreno" userId="S::mpg7143@ads.northwestern.edu::1e897b35-0dd4-497a-9ab7-7a37e6c39d5b" providerId="AD" clId="Web-{A0A8BDE1-3A59-AA84-2502-C171596862EF}" dt="2024-02-03T03:10:46.370" v="40" actId="20577"/>
          <ac:spMkLst>
            <pc:docMk/>
            <pc:sldMk cId="1584194076" sldId="268"/>
            <ac:spMk id="2" creationId="{DF4455E6-261C-82FD-81CB-CA65F3D480DF}"/>
          </ac:spMkLst>
        </pc:spChg>
        <pc:spChg chg="mod">
          <ac:chgData name="Kiela Karina Moreno" userId="S::mpg7143@ads.northwestern.edu::1e897b35-0dd4-497a-9ab7-7a37e6c39d5b" providerId="AD" clId="Web-{A0A8BDE1-3A59-AA84-2502-C171596862EF}" dt="2024-02-03T03:10:30.979" v="21" actId="20577"/>
          <ac:spMkLst>
            <pc:docMk/>
            <pc:sldMk cId="1584194076" sldId="268"/>
            <ac:spMk id="3" creationId="{4B304938-8210-5E89-C870-FFB656C590E8}"/>
          </ac:spMkLst>
        </pc:spChg>
        <pc:spChg chg="add mod">
          <ac:chgData name="Kiela Karina Moreno" userId="S::mpg7143@ads.northwestern.edu::1e897b35-0dd4-497a-9ab7-7a37e6c39d5b" providerId="AD" clId="Web-{A0A8BDE1-3A59-AA84-2502-C171596862EF}" dt="2024-02-03T03:11:59.811" v="122" actId="1076"/>
          <ac:spMkLst>
            <pc:docMk/>
            <pc:sldMk cId="1584194076" sldId="268"/>
            <ac:spMk id="4" creationId="{9E5BA458-7B42-1EE6-30E6-D4DF4532BDC7}"/>
          </ac:spMkLst>
        </pc:spChg>
      </pc:sldChg>
      <pc:sldChg chg="delSp modSp new">
        <pc:chgData name="Kiela Karina Moreno" userId="S::mpg7143@ads.northwestern.edu::1e897b35-0dd4-497a-9ab7-7a37e6c39d5b" providerId="AD" clId="Web-{A0A8BDE1-3A59-AA84-2502-C171596862EF}" dt="2024-02-03T03:13:04.093" v="153"/>
        <pc:sldMkLst>
          <pc:docMk/>
          <pc:sldMk cId="3137954605" sldId="269"/>
        </pc:sldMkLst>
        <pc:spChg chg="mod">
          <ac:chgData name="Kiela Karina Moreno" userId="S::mpg7143@ads.northwestern.edu::1e897b35-0dd4-497a-9ab7-7a37e6c39d5b" providerId="AD" clId="Web-{A0A8BDE1-3A59-AA84-2502-C171596862EF}" dt="2024-02-03T03:13:04.093" v="153"/>
          <ac:spMkLst>
            <pc:docMk/>
            <pc:sldMk cId="3137954605" sldId="269"/>
            <ac:spMk id="2" creationId="{BAB89A95-4681-B447-9E9D-41677B2D9989}"/>
          </ac:spMkLst>
        </pc:spChg>
        <pc:spChg chg="del">
          <ac:chgData name="Kiela Karina Moreno" userId="S::mpg7143@ads.northwestern.edu::1e897b35-0dd4-497a-9ab7-7a37e6c39d5b" providerId="AD" clId="Web-{A0A8BDE1-3A59-AA84-2502-C171596862EF}" dt="2024-02-03T03:12:52.156" v="150"/>
          <ac:spMkLst>
            <pc:docMk/>
            <pc:sldMk cId="3137954605" sldId="269"/>
            <ac:spMk id="3" creationId="{C96CE582-41FF-80D3-0624-21A20116CD4C}"/>
          </ac:spMkLst>
        </pc:spChg>
      </pc:sldChg>
    </pc:docChg>
  </pc:docChgLst>
  <pc:docChgLst>
    <pc:chgData name="Alana Rivera" userId="S::arg3669@ads.northwestern.edu::fc8b707a-b7e9-4f2a-8d71-2d76819b7881" providerId="AD" clId="Web-{ED112393-FB76-03BD-813C-3B99B929BF6A}"/>
    <pc:docChg chg="addSld delSld modSld addMainMaster modMainMaster">
      <pc:chgData name="Alana Rivera" userId="S::arg3669@ads.northwestern.edu::fc8b707a-b7e9-4f2a-8d71-2d76819b7881" providerId="AD" clId="Web-{ED112393-FB76-03BD-813C-3B99B929BF6A}" dt="2024-02-06T20:46:04.667" v="9" actId="20577"/>
      <pc:docMkLst>
        <pc:docMk/>
      </pc:docMkLst>
      <pc:sldChg chg="modSp del">
        <pc:chgData name="Alana Rivera" userId="S::arg3669@ads.northwestern.edu::fc8b707a-b7e9-4f2a-8d71-2d76819b7881" providerId="AD" clId="Web-{ED112393-FB76-03BD-813C-3B99B929BF6A}" dt="2024-02-06T20:45:55.354" v="8"/>
        <pc:sldMkLst>
          <pc:docMk/>
          <pc:sldMk cId="2185359958" sldId="257"/>
        </pc:sldMkLst>
        <pc:spChg chg="mod">
          <ac:chgData name="Alana Rivera" userId="S::arg3669@ads.northwestern.edu::fc8b707a-b7e9-4f2a-8d71-2d76819b7881" providerId="AD" clId="Web-{ED112393-FB76-03BD-813C-3B99B929BF6A}" dt="2024-02-06T20:40:29.772" v="0" actId="1076"/>
          <ac:spMkLst>
            <pc:docMk/>
            <pc:sldMk cId="2185359958" sldId="257"/>
            <ac:spMk id="2" creationId="{1D4C947F-7537-09BC-3DAE-AF575326CDF1}"/>
          </ac:spMkLst>
        </pc:spChg>
      </pc:sldChg>
      <pc:sldChg chg="modSp">
        <pc:chgData name="Alana Rivera" userId="S::arg3669@ads.northwestern.edu::fc8b707a-b7e9-4f2a-8d71-2d76819b7881" providerId="AD" clId="Web-{ED112393-FB76-03BD-813C-3B99B929BF6A}" dt="2024-02-06T20:46:04.667" v="9" actId="20577"/>
        <pc:sldMkLst>
          <pc:docMk/>
          <pc:sldMk cId="125389676" sldId="258"/>
        </pc:sldMkLst>
        <pc:spChg chg="mod">
          <ac:chgData name="Alana Rivera" userId="S::arg3669@ads.northwestern.edu::fc8b707a-b7e9-4f2a-8d71-2d76819b7881" providerId="AD" clId="Web-{ED112393-FB76-03BD-813C-3B99B929BF6A}" dt="2024-02-06T20:46:04.667" v="9" actId="20577"/>
          <ac:spMkLst>
            <pc:docMk/>
            <pc:sldMk cId="125389676" sldId="258"/>
            <ac:spMk id="4" creationId="{234D054E-72E8-AFA6-38CE-5BDD950F3E24}"/>
          </ac:spMkLst>
        </pc:spChg>
      </pc:sldChg>
      <pc:sldChg chg="modSp add">
        <pc:chgData name="Alana Rivera" userId="S::arg3669@ads.northwestern.edu::fc8b707a-b7e9-4f2a-8d71-2d76819b7881" providerId="AD" clId="Web-{ED112393-FB76-03BD-813C-3B99B929BF6A}" dt="2024-02-06T20:45:53.885" v="7" actId="20577"/>
        <pc:sldMkLst>
          <pc:docMk/>
          <pc:sldMk cId="3150305065" sldId="270"/>
        </pc:sldMkLst>
        <pc:spChg chg="mod">
          <ac:chgData name="Alana Rivera" userId="S::arg3669@ads.northwestern.edu::fc8b707a-b7e9-4f2a-8d71-2d76819b7881" providerId="AD" clId="Web-{ED112393-FB76-03BD-813C-3B99B929BF6A}" dt="2024-02-06T20:45:53.885" v="7" actId="20577"/>
          <ac:spMkLst>
            <pc:docMk/>
            <pc:sldMk cId="3150305065" sldId="270"/>
            <ac:spMk id="5" creationId="{00000000-0000-0000-0000-000000000000}"/>
          </ac:spMkLst>
        </pc:spChg>
      </pc:sldChg>
      <pc:sldMasterChg chg="add addSldLayout">
        <pc:chgData name="Alana Rivera" userId="S::arg3669@ads.northwestern.edu::fc8b707a-b7e9-4f2a-8d71-2d76819b7881" providerId="AD" clId="Web-{ED112393-FB76-03BD-813C-3B99B929BF6A}" dt="2024-02-06T20:44:37.521" v="1"/>
        <pc:sldMasterMkLst>
          <pc:docMk/>
          <pc:sldMasterMk cId="3736222205" sldId="2147483648"/>
        </pc:sldMasterMkLst>
        <pc:sldLayoutChg chg="add">
          <pc:chgData name="Alana Rivera" userId="S::arg3669@ads.northwestern.edu::fc8b707a-b7e9-4f2a-8d71-2d76819b7881" providerId="AD" clId="Web-{ED112393-FB76-03BD-813C-3B99B929BF6A}" dt="2024-02-06T20:44:37.521" v="1"/>
          <pc:sldLayoutMkLst>
            <pc:docMk/>
            <pc:sldMasterMk cId="3736222205" sldId="2147483648"/>
            <pc:sldLayoutMk cId="572755991" sldId="2147483649"/>
          </pc:sldLayoutMkLst>
        </pc:sldLayoutChg>
        <pc:sldLayoutChg chg="add">
          <pc:chgData name="Alana Rivera" userId="S::arg3669@ads.northwestern.edu::fc8b707a-b7e9-4f2a-8d71-2d76819b7881" providerId="AD" clId="Web-{ED112393-FB76-03BD-813C-3B99B929BF6A}" dt="2024-02-06T20:44:37.521" v="1"/>
          <pc:sldLayoutMkLst>
            <pc:docMk/>
            <pc:sldMasterMk cId="3736222205" sldId="2147483648"/>
            <pc:sldLayoutMk cId="1746823779" sldId="2147483650"/>
          </pc:sldLayoutMkLst>
        </pc:sldLayoutChg>
        <pc:sldLayoutChg chg="add">
          <pc:chgData name="Alana Rivera" userId="S::arg3669@ads.northwestern.edu::fc8b707a-b7e9-4f2a-8d71-2d76819b7881" providerId="AD" clId="Web-{ED112393-FB76-03BD-813C-3B99B929BF6A}" dt="2024-02-06T20:44:37.521" v="1"/>
          <pc:sldLayoutMkLst>
            <pc:docMk/>
            <pc:sldMasterMk cId="3736222205" sldId="2147483648"/>
            <pc:sldLayoutMk cId="2013285758" sldId="2147483651"/>
          </pc:sldLayoutMkLst>
        </pc:sldLayoutChg>
        <pc:sldLayoutChg chg="add">
          <pc:chgData name="Alana Rivera" userId="S::arg3669@ads.northwestern.edu::fc8b707a-b7e9-4f2a-8d71-2d76819b7881" providerId="AD" clId="Web-{ED112393-FB76-03BD-813C-3B99B929BF6A}" dt="2024-02-06T20:44:37.521" v="1"/>
          <pc:sldLayoutMkLst>
            <pc:docMk/>
            <pc:sldMasterMk cId="3736222205" sldId="2147483648"/>
            <pc:sldLayoutMk cId="2304753237" sldId="2147483652"/>
          </pc:sldLayoutMkLst>
        </pc:sldLayoutChg>
        <pc:sldLayoutChg chg="add">
          <pc:chgData name="Alana Rivera" userId="S::arg3669@ads.northwestern.edu::fc8b707a-b7e9-4f2a-8d71-2d76819b7881" providerId="AD" clId="Web-{ED112393-FB76-03BD-813C-3B99B929BF6A}" dt="2024-02-06T20:44:37.521" v="1"/>
          <pc:sldLayoutMkLst>
            <pc:docMk/>
            <pc:sldMasterMk cId="3736222205" sldId="2147483648"/>
            <pc:sldLayoutMk cId="902242810" sldId="2147483653"/>
          </pc:sldLayoutMkLst>
        </pc:sldLayoutChg>
        <pc:sldLayoutChg chg="add">
          <pc:chgData name="Alana Rivera" userId="S::arg3669@ads.northwestern.edu::fc8b707a-b7e9-4f2a-8d71-2d76819b7881" providerId="AD" clId="Web-{ED112393-FB76-03BD-813C-3B99B929BF6A}" dt="2024-02-06T20:44:37.521" v="1"/>
          <pc:sldLayoutMkLst>
            <pc:docMk/>
            <pc:sldMasterMk cId="3736222205" sldId="2147483648"/>
            <pc:sldLayoutMk cId="876954294" sldId="2147483654"/>
          </pc:sldLayoutMkLst>
        </pc:sldLayoutChg>
        <pc:sldLayoutChg chg="add">
          <pc:chgData name="Alana Rivera" userId="S::arg3669@ads.northwestern.edu::fc8b707a-b7e9-4f2a-8d71-2d76819b7881" providerId="AD" clId="Web-{ED112393-FB76-03BD-813C-3B99B929BF6A}" dt="2024-02-06T20:44:37.521" v="1"/>
          <pc:sldLayoutMkLst>
            <pc:docMk/>
            <pc:sldMasterMk cId="3736222205" sldId="2147483648"/>
            <pc:sldLayoutMk cId="295224282" sldId="2147483655"/>
          </pc:sldLayoutMkLst>
        </pc:sldLayoutChg>
        <pc:sldLayoutChg chg="add">
          <pc:chgData name="Alana Rivera" userId="S::arg3669@ads.northwestern.edu::fc8b707a-b7e9-4f2a-8d71-2d76819b7881" providerId="AD" clId="Web-{ED112393-FB76-03BD-813C-3B99B929BF6A}" dt="2024-02-06T20:44:37.521" v="1"/>
          <pc:sldLayoutMkLst>
            <pc:docMk/>
            <pc:sldMasterMk cId="3736222205" sldId="2147483648"/>
            <pc:sldLayoutMk cId="1132064017" sldId="2147483656"/>
          </pc:sldLayoutMkLst>
        </pc:sldLayoutChg>
        <pc:sldLayoutChg chg="add">
          <pc:chgData name="Alana Rivera" userId="S::arg3669@ads.northwestern.edu::fc8b707a-b7e9-4f2a-8d71-2d76819b7881" providerId="AD" clId="Web-{ED112393-FB76-03BD-813C-3B99B929BF6A}" dt="2024-02-06T20:44:37.521" v="1"/>
          <pc:sldLayoutMkLst>
            <pc:docMk/>
            <pc:sldMasterMk cId="3736222205" sldId="2147483648"/>
            <pc:sldLayoutMk cId="2360621591" sldId="2147483657"/>
          </pc:sldLayoutMkLst>
        </pc:sldLayoutChg>
        <pc:sldLayoutChg chg="add">
          <pc:chgData name="Alana Rivera" userId="S::arg3669@ads.northwestern.edu::fc8b707a-b7e9-4f2a-8d71-2d76819b7881" providerId="AD" clId="Web-{ED112393-FB76-03BD-813C-3B99B929BF6A}" dt="2024-02-06T20:44:37.521" v="1"/>
          <pc:sldLayoutMkLst>
            <pc:docMk/>
            <pc:sldMasterMk cId="3736222205" sldId="2147483648"/>
            <pc:sldLayoutMk cId="740637183" sldId="2147483658"/>
          </pc:sldLayoutMkLst>
        </pc:sldLayoutChg>
        <pc:sldLayoutChg chg="add">
          <pc:chgData name="Alana Rivera" userId="S::arg3669@ads.northwestern.edu::fc8b707a-b7e9-4f2a-8d71-2d76819b7881" providerId="AD" clId="Web-{ED112393-FB76-03BD-813C-3B99B929BF6A}" dt="2024-02-06T20:44:37.521" v="1"/>
          <pc:sldLayoutMkLst>
            <pc:docMk/>
            <pc:sldMasterMk cId="3736222205" sldId="2147483648"/>
            <pc:sldLayoutMk cId="883295251" sldId="2147483659"/>
          </pc:sldLayoutMkLst>
        </pc:sldLayoutChg>
      </pc:sldMasterChg>
      <pc:sldMasterChg chg="replId modSldLayout">
        <pc:chgData name="Alana Rivera" userId="S::arg3669@ads.northwestern.edu::fc8b707a-b7e9-4f2a-8d71-2d76819b7881" providerId="AD" clId="Web-{ED112393-FB76-03BD-813C-3B99B929BF6A}" dt="2024-02-06T20:44:37.521" v="1"/>
        <pc:sldMasterMkLst>
          <pc:docMk/>
          <pc:sldMasterMk cId="3647567316" sldId="2147483660"/>
        </pc:sldMasterMkLst>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2352219256" sldId="2147483661"/>
          </pc:sldLayoutMkLst>
        </pc:sldLayoutChg>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2711782753" sldId="2147483662"/>
          </pc:sldLayoutMkLst>
        </pc:sldLayoutChg>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293158735" sldId="2147483663"/>
          </pc:sldLayoutMkLst>
        </pc:sldLayoutChg>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4238028114" sldId="2147483664"/>
          </pc:sldLayoutMkLst>
        </pc:sldLayoutChg>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2517991508" sldId="2147483665"/>
          </pc:sldLayoutMkLst>
        </pc:sldLayoutChg>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850171395" sldId="2147483666"/>
          </pc:sldLayoutMkLst>
        </pc:sldLayoutChg>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1331089501" sldId="2147483667"/>
          </pc:sldLayoutMkLst>
        </pc:sldLayoutChg>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1330330923" sldId="2147483668"/>
          </pc:sldLayoutMkLst>
        </pc:sldLayoutChg>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3027396536" sldId="2147483669"/>
          </pc:sldLayoutMkLst>
        </pc:sldLayoutChg>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2544902178" sldId="2147483670"/>
          </pc:sldLayoutMkLst>
        </pc:sldLayoutChg>
        <pc:sldLayoutChg chg="replId">
          <pc:chgData name="Alana Rivera" userId="S::arg3669@ads.northwestern.edu::fc8b707a-b7e9-4f2a-8d71-2d76819b7881" providerId="AD" clId="Web-{ED112393-FB76-03BD-813C-3B99B929BF6A}" dt="2024-02-06T20:44:37.521" v="1"/>
          <pc:sldLayoutMkLst>
            <pc:docMk/>
            <pc:sldMasterMk cId="3647567316" sldId="2147483660"/>
            <pc:sldLayoutMk cId="2064171194" sldId="2147483671"/>
          </pc:sldLayoutMkLst>
        </pc:sldLayoutChg>
      </pc:sldMasterChg>
    </pc:docChg>
  </pc:docChgLst>
  <pc:docChgLst>
    <pc:chgData name="Kiela Karina Moreno" userId="S::mpg7143@ads.northwestern.edu::1e897b35-0dd4-497a-9ab7-7a37e6c39d5b" providerId="AD" clId="Web-{7558B7B4-B7AA-2A56-CBC6-B84140526E18}"/>
    <pc:docChg chg="modSld">
      <pc:chgData name="Kiela Karina Moreno" userId="S::mpg7143@ads.northwestern.edu::1e897b35-0dd4-497a-9ab7-7a37e6c39d5b" providerId="AD" clId="Web-{7558B7B4-B7AA-2A56-CBC6-B84140526E18}" dt="2024-02-03T03:14:23.541" v="2" actId="20577"/>
      <pc:docMkLst>
        <pc:docMk/>
      </pc:docMkLst>
      <pc:sldChg chg="modSp">
        <pc:chgData name="Kiela Karina Moreno" userId="S::mpg7143@ads.northwestern.edu::1e897b35-0dd4-497a-9ab7-7a37e6c39d5b" providerId="AD" clId="Web-{7558B7B4-B7AA-2A56-CBC6-B84140526E18}" dt="2024-02-03T03:14:23.541" v="2" actId="20577"/>
        <pc:sldMkLst>
          <pc:docMk/>
          <pc:sldMk cId="3137954605" sldId="269"/>
        </pc:sldMkLst>
        <pc:spChg chg="mod">
          <ac:chgData name="Kiela Karina Moreno" userId="S::mpg7143@ads.northwestern.edu::1e897b35-0dd4-497a-9ab7-7a37e6c39d5b" providerId="AD" clId="Web-{7558B7B4-B7AA-2A56-CBC6-B84140526E18}" dt="2024-02-03T03:14:23.541" v="2" actId="20577"/>
          <ac:spMkLst>
            <pc:docMk/>
            <pc:sldMk cId="3137954605" sldId="269"/>
            <ac:spMk id="2" creationId="{BAB89A95-4681-B447-9E9D-41677B2D998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37F152-6CDD-4D3E-9F55-9D86F2A42632}" type="datetimeFigureOut">
              <a:t>3/14/25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46384C-4036-4318-B955-CC3FCC237536}" type="slidenum">
              <a:t>‹#›</a:t>
            </a:fld>
            <a:endParaRPr lang="en-US"/>
          </a:p>
        </p:txBody>
      </p:sp>
    </p:spTree>
    <p:extLst>
      <p:ext uri="{BB962C8B-B14F-4D97-AF65-F5344CB8AC3E}">
        <p14:creationId xmlns:p14="http://schemas.microsoft.com/office/powerpoint/2010/main" val="3432157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46384C-4036-4318-B955-CC3FCC237536}" type="slidenum">
              <a:rPr lang="en-US" smtClean="0"/>
              <a:t>4</a:t>
            </a:fld>
            <a:endParaRPr lang="en-US"/>
          </a:p>
        </p:txBody>
      </p:sp>
    </p:spTree>
    <p:extLst>
      <p:ext uri="{BB962C8B-B14F-4D97-AF65-F5344CB8AC3E}">
        <p14:creationId xmlns:p14="http://schemas.microsoft.com/office/powerpoint/2010/main" val="3227495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746384C-4036-4318-B955-CC3FCC237536}" type="slidenum">
              <a:t>8</a:t>
            </a:fld>
            <a:endParaRPr lang="en-US"/>
          </a:p>
        </p:txBody>
      </p:sp>
    </p:spTree>
    <p:extLst>
      <p:ext uri="{BB962C8B-B14F-4D97-AF65-F5344CB8AC3E}">
        <p14:creationId xmlns:p14="http://schemas.microsoft.com/office/powerpoint/2010/main" val="2291251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1A5ACB-338C-34F0-5CCD-5886A964A9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5434B1-6E34-019C-6BD3-DEE1A7D6B3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AFE273-E9FB-CF81-AF1B-42DCFC592EF8}"/>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22436E22-75C7-2E24-0FF8-F507C2525A31}"/>
              </a:ext>
            </a:extLst>
          </p:cNvPr>
          <p:cNvSpPr>
            <a:spLocks noGrp="1"/>
          </p:cNvSpPr>
          <p:nvPr>
            <p:ph type="sldNum" sz="quarter" idx="5"/>
          </p:nvPr>
        </p:nvSpPr>
        <p:spPr/>
        <p:txBody>
          <a:bodyPr/>
          <a:lstStyle/>
          <a:p>
            <a:fld id="{0746384C-4036-4318-B955-CC3FCC237536}" type="slidenum">
              <a:t>9</a:t>
            </a:fld>
            <a:endParaRPr lang="en-US"/>
          </a:p>
        </p:txBody>
      </p:sp>
    </p:spTree>
    <p:extLst>
      <p:ext uri="{BB962C8B-B14F-4D97-AF65-F5344CB8AC3E}">
        <p14:creationId xmlns:p14="http://schemas.microsoft.com/office/powerpoint/2010/main" val="3217618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746384C-4036-4318-B955-CC3FCC237536}" type="slidenum">
              <a:t>10</a:t>
            </a:fld>
            <a:endParaRPr lang="en-US"/>
          </a:p>
        </p:txBody>
      </p:sp>
    </p:spTree>
    <p:extLst>
      <p:ext uri="{BB962C8B-B14F-4D97-AF65-F5344CB8AC3E}">
        <p14:creationId xmlns:p14="http://schemas.microsoft.com/office/powerpoint/2010/main" val="4071045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46384C-4036-4318-B955-CC3FCC237536}" type="slidenum">
              <a:rPr lang="en-US" smtClean="0"/>
              <a:t>12</a:t>
            </a:fld>
            <a:endParaRPr lang="en-US"/>
          </a:p>
        </p:txBody>
      </p:sp>
    </p:spTree>
    <p:extLst>
      <p:ext uri="{BB962C8B-B14F-4D97-AF65-F5344CB8AC3E}">
        <p14:creationId xmlns:p14="http://schemas.microsoft.com/office/powerpoint/2010/main" val="3103338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7308123-3D67-4F48-9F79-AABB4060ACF1}" type="datetimeFigureOut">
              <a:rPr lang="en-US" smtClean="0"/>
              <a:t>3/14/25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2352219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308123-3D67-4F48-9F79-AABB4060ACF1}" type="datetimeFigureOut">
              <a:rPr lang="en-US" smtClean="0"/>
              <a:t>3/14/25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2544902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308123-3D67-4F48-9F79-AABB4060ACF1}" type="datetimeFigureOut">
              <a:rPr lang="en-US" smtClean="0"/>
              <a:t>3/14/25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2064171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BBD74EE-F722-43A0-B36F-1CCBE8BB5E59}" type="datetimeFigureOut">
              <a:rPr lang="en-US" smtClean="0"/>
              <a:t>3/14/25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572755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BD74EE-F722-43A0-B36F-1CCBE8BB5E59}" type="datetimeFigureOut">
              <a:rPr lang="en-US" smtClean="0"/>
              <a:t>3/14/25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1746823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BD74EE-F722-43A0-B36F-1CCBE8BB5E59}" type="datetimeFigureOut">
              <a:rPr lang="en-US" smtClean="0"/>
              <a:t>3/14/25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2013285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BD74EE-F722-43A0-B36F-1CCBE8BB5E59}" type="datetimeFigureOut">
              <a:rPr lang="en-US" smtClean="0"/>
              <a:t>3/14/25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2304753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BBD74EE-F722-43A0-B36F-1CCBE8BB5E59}" type="datetimeFigureOut">
              <a:rPr lang="en-US" smtClean="0"/>
              <a:t>3/14/25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9022428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BBD74EE-F722-43A0-B36F-1CCBE8BB5E59}" type="datetimeFigureOut">
              <a:rPr lang="en-US" smtClean="0"/>
              <a:t>3/14/25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8769542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BD74EE-F722-43A0-B36F-1CCBE8BB5E59}" type="datetimeFigureOut">
              <a:rPr lang="en-US" smtClean="0"/>
              <a:t>3/14/25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2952242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BD74EE-F722-43A0-B36F-1CCBE8BB5E59}" type="datetimeFigureOut">
              <a:rPr lang="en-US" smtClean="0"/>
              <a:t>3/14/25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113206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308123-3D67-4F48-9F79-AABB4060ACF1}" type="datetimeFigureOut">
              <a:rPr lang="en-US" smtClean="0"/>
              <a:t>3/14/25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27117827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BD74EE-F722-43A0-B36F-1CCBE8BB5E59}" type="datetimeFigureOut">
              <a:rPr lang="en-US" smtClean="0"/>
              <a:t>3/14/25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23606215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BD74EE-F722-43A0-B36F-1CCBE8BB5E59}" type="datetimeFigureOut">
              <a:rPr lang="en-US" smtClean="0"/>
              <a:t>3/14/25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7406371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BD74EE-F722-43A0-B36F-1CCBE8BB5E59}" type="datetimeFigureOut">
              <a:rPr lang="en-US" smtClean="0"/>
              <a:t>3/14/25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323EA-5A1E-44C1-A3C0-11E6DC05FF07}" type="slidenum">
              <a:rPr lang="en-US" smtClean="0"/>
              <a:t>‹#›</a:t>
            </a:fld>
            <a:endParaRPr lang="en-US"/>
          </a:p>
        </p:txBody>
      </p:sp>
    </p:spTree>
    <p:extLst>
      <p:ext uri="{BB962C8B-B14F-4D97-AF65-F5344CB8AC3E}">
        <p14:creationId xmlns:p14="http://schemas.microsoft.com/office/powerpoint/2010/main" val="883295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308123-3D67-4F48-9F79-AABB4060ACF1}" type="datetimeFigureOut">
              <a:rPr lang="en-US" smtClean="0"/>
              <a:t>3/14/25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293158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308123-3D67-4F48-9F79-AABB4060ACF1}" type="datetimeFigureOut">
              <a:rPr lang="en-US" smtClean="0"/>
              <a:t>3/14/25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4238028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308123-3D67-4F48-9F79-AABB4060ACF1}" type="datetimeFigureOut">
              <a:rPr lang="en-US" smtClean="0"/>
              <a:t>3/14/25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2517991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308123-3D67-4F48-9F79-AABB4060ACF1}" type="datetimeFigureOut">
              <a:rPr lang="en-US" smtClean="0"/>
              <a:t>3/14/25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850171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308123-3D67-4F48-9F79-AABB4060ACF1}" type="datetimeFigureOut">
              <a:rPr lang="en-US" smtClean="0"/>
              <a:t>3/14/25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133108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7308123-3D67-4F48-9F79-AABB4060ACF1}" type="datetimeFigureOut">
              <a:rPr lang="en-US" smtClean="0"/>
              <a:t>3/14/25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1330330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7308123-3D67-4F48-9F79-AABB4060ACF1}" type="datetimeFigureOut">
              <a:rPr lang="en-US" smtClean="0"/>
              <a:t>3/14/25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D76D8-3E44-454E-A3B8-E511AED3B078}" type="slidenum">
              <a:rPr lang="en-US" smtClean="0"/>
              <a:t>‹#›</a:t>
            </a:fld>
            <a:endParaRPr lang="en-US"/>
          </a:p>
        </p:txBody>
      </p:sp>
    </p:spTree>
    <p:extLst>
      <p:ext uri="{BB962C8B-B14F-4D97-AF65-F5344CB8AC3E}">
        <p14:creationId xmlns:p14="http://schemas.microsoft.com/office/powerpoint/2010/main" val="302739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308123-3D67-4F48-9F79-AABB4060ACF1}" type="datetimeFigureOut">
              <a:rPr lang="en-US" smtClean="0"/>
              <a:t>3/14/25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D76D8-3E44-454E-A3B8-E511AED3B078}" type="slidenum">
              <a:rPr lang="en-US" smtClean="0"/>
              <a:t>‹#›</a:t>
            </a:fld>
            <a:endParaRPr lang="en-US"/>
          </a:p>
        </p:txBody>
      </p:sp>
    </p:spTree>
    <p:extLst>
      <p:ext uri="{BB962C8B-B14F-4D97-AF65-F5344CB8AC3E}">
        <p14:creationId xmlns:p14="http://schemas.microsoft.com/office/powerpoint/2010/main" val="36475673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BD74EE-F722-43A0-B36F-1CCBE8BB5E59}" type="datetimeFigureOut">
              <a:rPr lang="en-US" smtClean="0"/>
              <a:t>3/14/25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A323EA-5A1E-44C1-A3C0-11E6DC05FF07}" type="slidenum">
              <a:rPr lang="en-US" smtClean="0"/>
              <a:t>‹#›</a:t>
            </a:fld>
            <a:endParaRPr lang="en-US"/>
          </a:p>
        </p:txBody>
      </p:sp>
    </p:spTree>
    <p:extLst>
      <p:ext uri="{BB962C8B-B14F-4D97-AF65-F5344CB8AC3E}">
        <p14:creationId xmlns:p14="http://schemas.microsoft.com/office/powerpoint/2010/main" val="3736222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ilpqc.org/ILPQC%202020%2B/PVB/Toolkit/IR/30-60-90%20Day%20Plan%20Template.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townmapsusa.com/s/Illinois/maps-of-illinois-usa"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DM Sans" pitchFamily="2" charset="77"/>
                <a:cs typeface="DecoType Naskh" pitchFamily="2" charset="-78"/>
              </a:rPr>
              <a:t>Hospital Name</a:t>
            </a:r>
          </a:p>
        </p:txBody>
      </p:sp>
      <p:sp>
        <p:nvSpPr>
          <p:cNvPr id="3" name="Subtitle 2"/>
          <p:cNvSpPr>
            <a:spLocks noGrp="1"/>
          </p:cNvSpPr>
          <p:nvPr>
            <p:ph type="subTitle" idx="1"/>
          </p:nvPr>
        </p:nvSpPr>
        <p:spPr/>
        <p:txBody>
          <a:bodyPr/>
          <a:lstStyle/>
          <a:p>
            <a:r>
              <a:rPr lang="en-US" dirty="0">
                <a:latin typeface="DM Sans" pitchFamily="2" charset="77"/>
                <a:cs typeface="DecoType Naskh" pitchFamily="2" charset="-78"/>
              </a:rPr>
              <a:t>Insert Hospital Logo</a:t>
            </a:r>
          </a:p>
        </p:txBody>
      </p:sp>
    </p:spTree>
    <p:extLst>
      <p:ext uri="{BB962C8B-B14F-4D97-AF65-F5344CB8AC3E}">
        <p14:creationId xmlns:p14="http://schemas.microsoft.com/office/powerpoint/2010/main" val="2255372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81F34-EB4D-C59D-73E8-78D96A683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2F9823-B059-783F-FC72-889C43A7AD7F}"/>
              </a:ext>
            </a:extLst>
          </p:cNvPr>
          <p:cNvSpPr>
            <a:spLocks noGrp="1"/>
          </p:cNvSpPr>
          <p:nvPr>
            <p:ph type="title"/>
          </p:nvPr>
        </p:nvSpPr>
        <p:spPr/>
        <p:txBody>
          <a:bodyPr/>
          <a:lstStyle/>
          <a:p>
            <a:r>
              <a:rPr lang="en-US" dirty="0">
                <a:latin typeface="DM Sans" pitchFamily="2" charset="77"/>
                <a:ea typeface="Calibri Light"/>
                <a:cs typeface="Calibri Light"/>
              </a:rPr>
              <a:t>SDOH Linkage and Community Connections</a:t>
            </a:r>
          </a:p>
        </p:txBody>
      </p:sp>
      <p:sp>
        <p:nvSpPr>
          <p:cNvPr id="3" name="Content Placeholder 2">
            <a:extLst>
              <a:ext uri="{FF2B5EF4-FFF2-40B4-BE49-F238E27FC236}">
                <a16:creationId xmlns:a16="http://schemas.microsoft.com/office/drawing/2014/main" id="{B64D5359-4C18-1345-4BF2-890BD87795F6}"/>
              </a:ext>
            </a:extLst>
          </p:cNvPr>
          <p:cNvSpPr>
            <a:spLocks noGrp="1"/>
          </p:cNvSpPr>
          <p:nvPr>
            <p:ph idx="1"/>
          </p:nvPr>
        </p:nvSpPr>
        <p:spPr/>
        <p:txBody>
          <a:bodyPr vert="horz" lIns="91440" tIns="45720" rIns="91440" bIns="45720" rtlCol="0" anchor="t">
            <a:normAutofit/>
          </a:bodyPr>
          <a:lstStyle/>
          <a:p>
            <a:r>
              <a:rPr lang="en-US" dirty="0">
                <a:latin typeface="DM Sans" pitchFamily="2" charset="77"/>
                <a:ea typeface="Calibri"/>
                <a:cs typeface="Calibri"/>
              </a:rPr>
              <a:t>Name 2 resources you have identified around your hospital: </a:t>
            </a:r>
          </a:p>
          <a:p>
            <a:pPr marL="0" indent="0">
              <a:buNone/>
            </a:pPr>
            <a:endParaRPr lang="en-US" dirty="0">
              <a:latin typeface="DM Sans" pitchFamily="2" charset="77"/>
              <a:ea typeface="Calibri"/>
              <a:cs typeface="Calibri"/>
            </a:endParaRPr>
          </a:p>
          <a:p>
            <a:endParaRPr lang="en-US" dirty="0">
              <a:latin typeface="DM Sans" pitchFamily="2" charset="77"/>
              <a:ea typeface="Calibri"/>
              <a:cs typeface="Calibri"/>
            </a:endParaRPr>
          </a:p>
          <a:p>
            <a:r>
              <a:rPr lang="en-US" dirty="0">
                <a:latin typeface="DM Sans" pitchFamily="2" charset="77"/>
                <a:ea typeface="Calibri"/>
                <a:cs typeface="Calibri"/>
              </a:rPr>
              <a:t>Share a photo of any resources your team has created / distributed or your team at a community event:</a:t>
            </a:r>
          </a:p>
        </p:txBody>
      </p:sp>
    </p:spTree>
    <p:extLst>
      <p:ext uri="{BB962C8B-B14F-4D97-AF65-F5344CB8AC3E}">
        <p14:creationId xmlns:p14="http://schemas.microsoft.com/office/powerpoint/2010/main" val="729799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3F13E-90CA-3996-F094-548A550F4E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56BF98-8CCF-2FFD-E827-7900B23C6D76}"/>
              </a:ext>
            </a:extLst>
          </p:cNvPr>
          <p:cNvSpPr>
            <a:spLocks noGrp="1"/>
          </p:cNvSpPr>
          <p:nvPr>
            <p:ph type="title"/>
          </p:nvPr>
        </p:nvSpPr>
        <p:spPr/>
        <p:txBody>
          <a:bodyPr/>
          <a:lstStyle/>
          <a:p>
            <a:r>
              <a:rPr lang="en-US" dirty="0">
                <a:latin typeface="DM Sans" pitchFamily="2" charset="77"/>
                <a:ea typeface="Calibri Light"/>
                <a:cs typeface="Calibri Light"/>
              </a:rPr>
              <a:t>Engaging a Parent Partner</a:t>
            </a:r>
            <a:endParaRPr lang="en-US" dirty="0">
              <a:latin typeface="DM Sans" pitchFamily="2" charset="77"/>
            </a:endParaRPr>
          </a:p>
        </p:txBody>
      </p:sp>
      <p:sp>
        <p:nvSpPr>
          <p:cNvPr id="3" name="Content Placeholder 2">
            <a:extLst>
              <a:ext uri="{FF2B5EF4-FFF2-40B4-BE49-F238E27FC236}">
                <a16:creationId xmlns:a16="http://schemas.microsoft.com/office/drawing/2014/main" id="{64A7EF25-751F-6F36-6821-D8FB9BAF51B7}"/>
              </a:ext>
            </a:extLst>
          </p:cNvPr>
          <p:cNvSpPr>
            <a:spLocks noGrp="1"/>
          </p:cNvSpPr>
          <p:nvPr>
            <p:ph idx="1"/>
          </p:nvPr>
        </p:nvSpPr>
        <p:spPr/>
        <p:txBody>
          <a:bodyPr vert="horz" lIns="91440" tIns="45720" rIns="91440" bIns="45720" rtlCol="0" anchor="t">
            <a:normAutofit/>
          </a:bodyPr>
          <a:lstStyle/>
          <a:p>
            <a:r>
              <a:rPr lang="en-US" dirty="0">
                <a:latin typeface="DM Sans" pitchFamily="2" charset="77"/>
                <a:ea typeface="Calibri"/>
                <a:cs typeface="Calibri"/>
              </a:rPr>
              <a:t>How have you engaged a parent partner in QI Work?</a:t>
            </a:r>
          </a:p>
          <a:p>
            <a:endParaRPr lang="en-US" dirty="0">
              <a:latin typeface="DM Sans" pitchFamily="2" charset="77"/>
              <a:ea typeface="Calibri"/>
              <a:cs typeface="Calibri"/>
            </a:endParaRPr>
          </a:p>
          <a:p>
            <a:endParaRPr lang="en-US" dirty="0">
              <a:latin typeface="DM Sans" pitchFamily="2" charset="77"/>
              <a:ea typeface="Calibri"/>
              <a:cs typeface="Calibri"/>
            </a:endParaRPr>
          </a:p>
          <a:p>
            <a:r>
              <a:rPr lang="en-US" dirty="0">
                <a:latin typeface="DM Sans" pitchFamily="2" charset="77"/>
                <a:ea typeface="Calibri"/>
                <a:cs typeface="Calibri"/>
              </a:rPr>
              <a:t>Successes:</a:t>
            </a:r>
          </a:p>
          <a:p>
            <a:endParaRPr lang="en-US" dirty="0">
              <a:latin typeface="DM Sans" pitchFamily="2" charset="77"/>
              <a:ea typeface="Calibri"/>
              <a:cs typeface="Calibri"/>
            </a:endParaRPr>
          </a:p>
          <a:p>
            <a:endParaRPr lang="en-US" dirty="0">
              <a:latin typeface="DM Sans" pitchFamily="2" charset="77"/>
              <a:ea typeface="Calibri"/>
              <a:cs typeface="Calibri"/>
            </a:endParaRPr>
          </a:p>
          <a:p>
            <a:r>
              <a:rPr lang="en-US" dirty="0">
                <a:latin typeface="DM Sans" pitchFamily="2" charset="77"/>
                <a:ea typeface="Calibri"/>
                <a:cs typeface="Calibri"/>
              </a:rPr>
              <a:t>Challenges:</a:t>
            </a:r>
          </a:p>
          <a:p>
            <a:endParaRPr lang="en-US" dirty="0">
              <a:latin typeface="DM Sans" pitchFamily="2" charset="77"/>
              <a:ea typeface="Calibri"/>
              <a:cs typeface="Calibri"/>
            </a:endParaRPr>
          </a:p>
          <a:p>
            <a:endParaRPr lang="en-US" dirty="0">
              <a:latin typeface="DM Sans" pitchFamily="2" charset="77"/>
              <a:ea typeface="Calibri"/>
              <a:cs typeface="Calibri"/>
            </a:endParaRPr>
          </a:p>
        </p:txBody>
      </p:sp>
    </p:spTree>
    <p:extLst>
      <p:ext uri="{BB962C8B-B14F-4D97-AF65-F5344CB8AC3E}">
        <p14:creationId xmlns:p14="http://schemas.microsoft.com/office/powerpoint/2010/main" val="233102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988D3-B185-B68F-AA41-4617FDEBEB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47CAF2-72EA-3CC8-4739-53DFD01A3B26}"/>
              </a:ext>
            </a:extLst>
          </p:cNvPr>
          <p:cNvSpPr>
            <a:spLocks noGrp="1"/>
          </p:cNvSpPr>
          <p:nvPr>
            <p:ph type="title"/>
          </p:nvPr>
        </p:nvSpPr>
        <p:spPr/>
        <p:txBody>
          <a:bodyPr/>
          <a:lstStyle/>
          <a:p>
            <a:r>
              <a:rPr lang="en-US" dirty="0">
                <a:latin typeface="DM Sans" pitchFamily="2" charset="77"/>
              </a:rPr>
              <a:t>Pulling it all Together with the ESSI Bundle</a:t>
            </a:r>
          </a:p>
        </p:txBody>
      </p:sp>
      <p:sp>
        <p:nvSpPr>
          <p:cNvPr id="3" name="Content Placeholder 2">
            <a:extLst>
              <a:ext uri="{FF2B5EF4-FFF2-40B4-BE49-F238E27FC236}">
                <a16:creationId xmlns:a16="http://schemas.microsoft.com/office/drawing/2014/main" id="{3A77AA73-874B-1365-E319-B2C3B96F1654}"/>
              </a:ext>
            </a:extLst>
          </p:cNvPr>
          <p:cNvSpPr>
            <a:spLocks noGrp="1"/>
          </p:cNvSpPr>
          <p:nvPr>
            <p:ph idx="1"/>
          </p:nvPr>
        </p:nvSpPr>
        <p:spPr/>
        <p:txBody>
          <a:bodyPr vert="horz" lIns="91440" tIns="45720" rIns="91440" bIns="45720" rtlCol="0" anchor="t">
            <a:normAutofit/>
          </a:bodyPr>
          <a:lstStyle/>
          <a:p>
            <a:endParaRPr lang="en-US" dirty="0">
              <a:latin typeface="DM Sans" pitchFamily="2" charset="77"/>
              <a:ea typeface="Calibri"/>
              <a:cs typeface="Calibri"/>
            </a:endParaRPr>
          </a:p>
          <a:p>
            <a:endParaRPr lang="en-US" dirty="0">
              <a:latin typeface="DM Sans" pitchFamily="2" charset="77"/>
            </a:endParaRPr>
          </a:p>
          <a:p>
            <a:endParaRPr lang="en-US" dirty="0">
              <a:latin typeface="DM Sans" pitchFamily="2" charset="77"/>
            </a:endParaRPr>
          </a:p>
        </p:txBody>
      </p:sp>
      <p:sp>
        <p:nvSpPr>
          <p:cNvPr id="5" name="Content Placeholder 2">
            <a:extLst>
              <a:ext uri="{FF2B5EF4-FFF2-40B4-BE49-F238E27FC236}">
                <a16:creationId xmlns:a16="http://schemas.microsoft.com/office/drawing/2014/main" id="{F91C8439-0DA1-0E4C-D93D-AFD75EEFBB47}"/>
              </a:ext>
            </a:extLst>
          </p:cNvPr>
          <p:cNvSpPr txBox="1">
            <a:spLocks/>
          </p:cNvSpPr>
          <p:nvPr/>
        </p:nvSpPr>
        <p:spPr>
          <a:xfrm>
            <a:off x="838200" y="1870261"/>
            <a:ext cx="10063243" cy="434890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DM Sans" pitchFamily="2" charset="77"/>
              </a:rPr>
              <a:t>Use our 30-60-90-day template, provided </a:t>
            </a:r>
            <a:r>
              <a:rPr lang="en-US" dirty="0">
                <a:latin typeface="DM Sans" pitchFamily="2" charset="77"/>
                <a:hlinkClick r:id="rId3"/>
              </a:rPr>
              <a:t>here</a:t>
            </a:r>
            <a:r>
              <a:rPr lang="en-US" dirty="0">
                <a:latin typeface="DM Sans" pitchFamily="2" charset="77"/>
              </a:rPr>
              <a:t>, to create a plan to work on the ESSI bundle. </a:t>
            </a:r>
          </a:p>
          <a:p>
            <a:pPr lvl="1"/>
            <a:r>
              <a:rPr lang="en-US" sz="2000" dirty="0">
                <a:latin typeface="DM Sans" pitchFamily="2" charset="77"/>
              </a:rPr>
              <a:t>What are you going to work on in the next 90 days? Pick a topic from our table below: </a:t>
            </a:r>
          </a:p>
          <a:p>
            <a:pPr lvl="1"/>
            <a:r>
              <a:rPr lang="en-US" sz="2000" dirty="0">
                <a:latin typeface="DM Sans" pitchFamily="2" charset="77"/>
              </a:rPr>
              <a:t>In the next 30 days, what steps are you going to take to move this forward?</a:t>
            </a:r>
          </a:p>
          <a:p>
            <a:pPr marL="0" indent="0">
              <a:buNone/>
            </a:pPr>
            <a:endParaRPr lang="en-US" dirty="0">
              <a:latin typeface="DM Sans" pitchFamily="2" charset="77"/>
            </a:endParaRPr>
          </a:p>
        </p:txBody>
      </p:sp>
      <p:graphicFrame>
        <p:nvGraphicFramePr>
          <p:cNvPr id="4" name="Table 3">
            <a:extLst>
              <a:ext uri="{FF2B5EF4-FFF2-40B4-BE49-F238E27FC236}">
                <a16:creationId xmlns:a16="http://schemas.microsoft.com/office/drawing/2014/main" id="{6BF9A058-AA58-EDA7-3B73-EC30B316B0D2}"/>
              </a:ext>
            </a:extLst>
          </p:cNvPr>
          <p:cNvGraphicFramePr>
            <a:graphicFrameLocks noGrp="1"/>
          </p:cNvGraphicFramePr>
          <p:nvPr>
            <p:extLst>
              <p:ext uri="{D42A27DB-BD31-4B8C-83A1-F6EECF244321}">
                <p14:modId xmlns:p14="http://schemas.microsoft.com/office/powerpoint/2010/main" val="2667837330"/>
              </p:ext>
            </p:extLst>
          </p:nvPr>
        </p:nvGraphicFramePr>
        <p:xfrm>
          <a:off x="1509222" y="3830955"/>
          <a:ext cx="9173556" cy="2661920"/>
        </p:xfrm>
        <a:graphic>
          <a:graphicData uri="http://schemas.openxmlformats.org/drawingml/2006/table">
            <a:tbl>
              <a:tblPr firstRow="1" bandRow="1">
                <a:tableStyleId>{5C22544A-7EE6-4342-B048-85BDC9FD1C3A}</a:tableStyleId>
              </a:tblPr>
              <a:tblGrid>
                <a:gridCol w="4202545">
                  <a:extLst>
                    <a:ext uri="{9D8B030D-6E8A-4147-A177-3AD203B41FA5}">
                      <a16:colId xmlns:a16="http://schemas.microsoft.com/office/drawing/2014/main" val="3730557142"/>
                    </a:ext>
                  </a:extLst>
                </a:gridCol>
                <a:gridCol w="4971011">
                  <a:extLst>
                    <a:ext uri="{9D8B030D-6E8A-4147-A177-3AD203B41FA5}">
                      <a16:colId xmlns:a16="http://schemas.microsoft.com/office/drawing/2014/main" val="1955630422"/>
                    </a:ext>
                  </a:extLst>
                </a:gridCol>
              </a:tblGrid>
              <a:tr h="370840">
                <a:tc gridSpan="2">
                  <a:txBody>
                    <a:bodyPr/>
                    <a:lstStyle/>
                    <a:p>
                      <a:r>
                        <a:rPr lang="en-US" dirty="0">
                          <a:latin typeface="DM Sans" pitchFamily="2" charset="77"/>
                        </a:rPr>
                        <a:t>Topics</a:t>
                      </a:r>
                    </a:p>
                  </a:txBody>
                  <a:tcPr/>
                </a:tc>
                <a:tc hMerge="1">
                  <a:txBody>
                    <a:bodyPr/>
                    <a:lstStyle/>
                    <a:p>
                      <a:endParaRPr lang="en-US" dirty="0"/>
                    </a:p>
                  </a:txBody>
                  <a:tcPr/>
                </a:tc>
                <a:extLst>
                  <a:ext uri="{0D108BD9-81ED-4DB2-BD59-A6C34878D82A}">
                    <a16:rowId xmlns:a16="http://schemas.microsoft.com/office/drawing/2014/main" val="36259286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DM Sans" pitchFamily="2" charset="77"/>
                        </a:rPr>
                        <a:t>Transfer of Care</a:t>
                      </a:r>
                    </a:p>
                  </a:txBody>
                  <a:tcPr/>
                </a:tc>
                <a:tc>
                  <a:txBody>
                    <a:bodyPr/>
                    <a:lstStyle/>
                    <a:p>
                      <a:r>
                        <a:rPr lang="en-US" dirty="0">
                          <a:latin typeface="DM Sans" pitchFamily="2" charset="77"/>
                        </a:rPr>
                        <a:t>SDOH Screening and Integration into the EMR</a:t>
                      </a:r>
                    </a:p>
                  </a:txBody>
                  <a:tcPr/>
                </a:tc>
                <a:extLst>
                  <a:ext uri="{0D108BD9-81ED-4DB2-BD59-A6C34878D82A}">
                    <a16:rowId xmlns:a16="http://schemas.microsoft.com/office/drawing/2014/main" val="1319665314"/>
                  </a:ext>
                </a:extLst>
              </a:tr>
              <a:tr h="370840">
                <a:tc>
                  <a:txBody>
                    <a:bodyPr/>
                    <a:lstStyle/>
                    <a:p>
                      <a:r>
                        <a:rPr lang="en-US" sz="1800" b="0" i="0" u="none" strike="noStrike" kern="1200" dirty="0">
                          <a:solidFill>
                            <a:schemeClr val="dk1"/>
                          </a:solidFill>
                          <a:effectLst/>
                          <a:latin typeface="DM Sans" pitchFamily="2" charset="77"/>
                          <a:ea typeface="+mn-ea"/>
                          <a:cs typeface="+mn-cs"/>
                        </a:rPr>
                        <a:t>Building Relationships with Community Organizations</a:t>
                      </a:r>
                      <a:endParaRPr lang="en-US" sz="1800" b="0" i="0" kern="1200" dirty="0">
                        <a:solidFill>
                          <a:schemeClr val="dk1"/>
                        </a:solidFill>
                        <a:effectLst/>
                        <a:latin typeface="DM Sans" pitchFamily="2" charset="77"/>
                        <a:ea typeface="+mn-ea"/>
                        <a:cs typeface="+mn-cs"/>
                      </a:endParaRPr>
                    </a:p>
                  </a:txBody>
                  <a:tcPr/>
                </a:tc>
                <a:tc>
                  <a:txBody>
                    <a:bodyPr/>
                    <a:lstStyle/>
                    <a:p>
                      <a:r>
                        <a:rPr lang="en-US" sz="1800" b="0" i="0" kern="1200" dirty="0">
                          <a:solidFill>
                            <a:schemeClr val="dk1"/>
                          </a:solidFill>
                          <a:effectLst/>
                          <a:latin typeface="DM Sans" pitchFamily="2" charset="77"/>
                          <a:ea typeface="+mn-ea"/>
                          <a:cs typeface="+mn-cs"/>
                        </a:rPr>
                        <a:t>Respectful Care and Listening to Families</a:t>
                      </a:r>
                    </a:p>
                  </a:txBody>
                  <a:tcPr/>
                </a:tc>
                <a:extLst>
                  <a:ext uri="{0D108BD9-81ED-4DB2-BD59-A6C34878D82A}">
                    <a16:rowId xmlns:a16="http://schemas.microsoft.com/office/drawing/2014/main" val="1977039034"/>
                  </a:ext>
                </a:extLst>
              </a:tr>
              <a:tr h="370840">
                <a:tc>
                  <a:txBody>
                    <a:bodyPr/>
                    <a:lstStyle/>
                    <a:p>
                      <a:r>
                        <a:rPr lang="en-US" sz="1800" b="0" i="0" u="none" strike="noStrike" kern="1200" dirty="0">
                          <a:solidFill>
                            <a:schemeClr val="dk1"/>
                          </a:solidFill>
                          <a:effectLst/>
                          <a:latin typeface="DM Sans" pitchFamily="2" charset="77"/>
                          <a:ea typeface="+mn-ea"/>
                          <a:cs typeface="+mn-cs"/>
                        </a:rPr>
                        <a:t>Safe Sleep Awareness and Conversations</a:t>
                      </a:r>
                      <a:r>
                        <a:rPr lang="en-US" sz="1800" b="0" i="0" kern="1200" dirty="0">
                          <a:solidFill>
                            <a:schemeClr val="dk1"/>
                          </a:solidFill>
                          <a:effectLst/>
                          <a:latin typeface="DM Sans" pitchFamily="2" charset="77"/>
                          <a:ea typeface="+mn-ea"/>
                          <a:cs typeface="+mn-cs"/>
                        </a:rPr>
                        <a:t> </a:t>
                      </a:r>
                      <a:endParaRPr lang="en-US" dirty="0">
                        <a:latin typeface="DM Sans" pitchFamily="2" charset="77"/>
                      </a:endParaRPr>
                    </a:p>
                  </a:txBody>
                  <a:tcPr/>
                </a:tc>
                <a:tc>
                  <a:txBody>
                    <a:bodyPr/>
                    <a:lstStyle/>
                    <a:p>
                      <a:r>
                        <a:rPr lang="en-US" dirty="0">
                          <a:latin typeface="DM Sans" pitchFamily="2" charset="77"/>
                        </a:rPr>
                        <a:t>Interpreters and Language Preferences</a:t>
                      </a:r>
                    </a:p>
                  </a:txBody>
                  <a:tcPr/>
                </a:tc>
                <a:extLst>
                  <a:ext uri="{0D108BD9-81ED-4DB2-BD59-A6C34878D82A}">
                    <a16:rowId xmlns:a16="http://schemas.microsoft.com/office/drawing/2014/main" val="306307752"/>
                  </a:ext>
                </a:extLst>
              </a:tr>
              <a:tr h="370840">
                <a:tc>
                  <a:txBody>
                    <a:bodyPr/>
                    <a:lstStyle/>
                    <a:p>
                      <a:r>
                        <a:rPr lang="en-US" dirty="0">
                          <a:latin typeface="DM Sans" pitchFamily="2" charset="77"/>
                        </a:rPr>
                        <a:t>Building a Community Resource Guide</a:t>
                      </a:r>
                    </a:p>
                  </a:txBody>
                  <a:tcPr/>
                </a:tc>
                <a:tc>
                  <a:txBody>
                    <a:bodyPr/>
                    <a:lstStyle/>
                    <a:p>
                      <a:r>
                        <a:rPr lang="en-US" dirty="0">
                          <a:latin typeface="DM Sans" pitchFamily="2" charset="77"/>
                        </a:rPr>
                        <a:t>Equitable and Inclusive Unit Policies</a:t>
                      </a:r>
                    </a:p>
                  </a:txBody>
                  <a:tcPr/>
                </a:tc>
                <a:extLst>
                  <a:ext uri="{0D108BD9-81ED-4DB2-BD59-A6C34878D82A}">
                    <a16:rowId xmlns:a16="http://schemas.microsoft.com/office/drawing/2014/main" val="1454870127"/>
                  </a:ext>
                </a:extLst>
              </a:tr>
            </a:tbl>
          </a:graphicData>
        </a:graphic>
      </p:graphicFrame>
    </p:spTree>
    <p:extLst>
      <p:ext uri="{BB962C8B-B14F-4D97-AF65-F5344CB8AC3E}">
        <p14:creationId xmlns:p14="http://schemas.microsoft.com/office/powerpoint/2010/main" val="2974874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DM Sans" pitchFamily="2" charset="77"/>
              </a:rPr>
              <a:t>Hospital Demographics</a:t>
            </a:r>
          </a:p>
        </p:txBody>
      </p:sp>
      <p:sp>
        <p:nvSpPr>
          <p:cNvPr id="5" name="Content Placeholder 4"/>
          <p:cNvSpPr>
            <a:spLocks noGrp="1"/>
          </p:cNvSpPr>
          <p:nvPr>
            <p:ph idx="1"/>
          </p:nvPr>
        </p:nvSpPr>
        <p:spPr>
          <a:xfrm>
            <a:off x="838200" y="1753738"/>
            <a:ext cx="10515600" cy="4351338"/>
          </a:xfrm>
        </p:spPr>
        <p:txBody>
          <a:bodyPr vert="horz" lIns="91440" tIns="45720" rIns="91440" bIns="45720" rtlCol="0" anchor="t">
            <a:normAutofit/>
          </a:bodyPr>
          <a:lstStyle/>
          <a:p>
            <a:r>
              <a:rPr lang="en-US" dirty="0">
                <a:latin typeface="DM Sans" pitchFamily="2" charset="77"/>
              </a:rPr>
              <a:t>Location </a:t>
            </a:r>
            <a:endParaRPr lang="en-US">
              <a:solidFill>
                <a:srgbClr val="808080"/>
              </a:solidFill>
              <a:latin typeface="DM Sans" pitchFamily="2" charset="77"/>
              <a:cs typeface="Calibri"/>
            </a:endParaRPr>
          </a:p>
          <a:p>
            <a:r>
              <a:rPr lang="en-US" dirty="0">
                <a:latin typeface="DM Sans" pitchFamily="2" charset="77"/>
              </a:rPr>
              <a:t>Perinatal Level</a:t>
            </a:r>
            <a:endParaRPr lang="en-US" dirty="0">
              <a:solidFill>
                <a:srgbClr val="808080"/>
              </a:solidFill>
              <a:latin typeface="DM Sans" pitchFamily="2" charset="77"/>
            </a:endParaRPr>
          </a:p>
          <a:p>
            <a:r>
              <a:rPr lang="en-US" dirty="0">
                <a:latin typeface="DM Sans" pitchFamily="2" charset="77"/>
              </a:rPr>
              <a:t>Perinatal Network</a:t>
            </a:r>
            <a:endParaRPr lang="en-US">
              <a:solidFill>
                <a:srgbClr val="808080"/>
              </a:solidFill>
              <a:latin typeface="DM Sans" pitchFamily="2" charset="77"/>
            </a:endParaRPr>
          </a:p>
          <a:p>
            <a:r>
              <a:rPr lang="en-US" dirty="0">
                <a:latin typeface="DM Sans" pitchFamily="2" charset="77"/>
              </a:rPr>
              <a:t>Birth Volume</a:t>
            </a:r>
            <a:endParaRPr lang="en-US">
              <a:solidFill>
                <a:srgbClr val="808080"/>
              </a:solidFill>
              <a:latin typeface="DM Sans" pitchFamily="2" charset="77"/>
            </a:endParaRPr>
          </a:p>
          <a:p>
            <a:r>
              <a:rPr lang="en-US" dirty="0">
                <a:latin typeface="DM Sans" pitchFamily="2" charset="77"/>
              </a:rPr>
              <a:t>Units participating in ESSI</a:t>
            </a:r>
            <a:endParaRPr lang="en-US" dirty="0">
              <a:latin typeface="DM Sans" pitchFamily="2" charset="77"/>
              <a:cs typeface="Calibri" panose="020F0502020204030204"/>
            </a:endParaRPr>
          </a:p>
          <a:p>
            <a:pPr lvl="1">
              <a:buFont typeface="Courier New" panose="020B0604020202020204" pitchFamily="34" charset="0"/>
              <a:buChar char="o"/>
            </a:pPr>
            <a:r>
              <a:rPr lang="en-US" dirty="0">
                <a:latin typeface="DM Sans" pitchFamily="2" charset="77"/>
              </a:rPr>
              <a:t>SCN, ISCU, NICU, etc.</a:t>
            </a:r>
            <a:endParaRPr lang="en-US" dirty="0">
              <a:latin typeface="DM Sans" pitchFamily="2" charset="77"/>
              <a:cs typeface="Calibri"/>
            </a:endParaRPr>
          </a:p>
          <a:p>
            <a:endParaRPr lang="en-US" dirty="0">
              <a:latin typeface="DM Sans" pitchFamily="2" charset="77"/>
            </a:endParaRPr>
          </a:p>
        </p:txBody>
      </p:sp>
      <p:sp>
        <p:nvSpPr>
          <p:cNvPr id="2" name="TextBox 1">
            <a:extLst>
              <a:ext uri="{FF2B5EF4-FFF2-40B4-BE49-F238E27FC236}">
                <a16:creationId xmlns:a16="http://schemas.microsoft.com/office/drawing/2014/main" id="{6493ED48-5BA1-BA6B-854A-40DE9697F8A0}"/>
              </a:ext>
            </a:extLst>
          </p:cNvPr>
          <p:cNvSpPr txBox="1"/>
          <p:nvPr/>
        </p:nvSpPr>
        <p:spPr>
          <a:xfrm>
            <a:off x="5098212" y="5313871"/>
            <a:ext cx="6883878" cy="12926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dirty="0">
                <a:latin typeface="DM Sans" pitchFamily="2" charset="77"/>
                <a:cs typeface="Calibri"/>
              </a:rPr>
              <a:t>*Include map of where your hospital is located: </a:t>
            </a:r>
            <a:r>
              <a:rPr lang="en-US" sz="2600" dirty="0">
                <a:latin typeface="DM Sans" pitchFamily="2" charset="77"/>
                <a:hlinkClick r:id="rId2"/>
              </a:rPr>
              <a:t>TownMapsUSA.com - Maps of ILLINOIS</a:t>
            </a:r>
            <a:endParaRPr lang="en-US" sz="2600">
              <a:latin typeface="DM Sans" pitchFamily="2" charset="77"/>
              <a:cs typeface="Calibri"/>
            </a:endParaRPr>
          </a:p>
        </p:txBody>
      </p:sp>
      <p:pic>
        <p:nvPicPr>
          <p:cNvPr id="3" name="Picture 2" descr="A map of illinois with a red star&#10;&#10;Description automatically generated">
            <a:extLst>
              <a:ext uri="{FF2B5EF4-FFF2-40B4-BE49-F238E27FC236}">
                <a16:creationId xmlns:a16="http://schemas.microsoft.com/office/drawing/2014/main" id="{F5A1AC37-74E6-8E8F-9BEB-6BA19A2DEA36}"/>
              </a:ext>
            </a:extLst>
          </p:cNvPr>
          <p:cNvPicPr>
            <a:picLocks noChangeAspect="1"/>
          </p:cNvPicPr>
          <p:nvPr/>
        </p:nvPicPr>
        <p:blipFill>
          <a:blip r:embed="rId3"/>
          <a:stretch>
            <a:fillRect/>
          </a:stretch>
        </p:blipFill>
        <p:spPr>
          <a:xfrm>
            <a:off x="6703777" y="1135150"/>
            <a:ext cx="3489481" cy="3966703"/>
          </a:xfrm>
          <a:prstGeom prst="rect">
            <a:avLst/>
          </a:prstGeom>
        </p:spPr>
      </p:pic>
    </p:spTree>
    <p:extLst>
      <p:ext uri="{BB962C8B-B14F-4D97-AF65-F5344CB8AC3E}">
        <p14:creationId xmlns:p14="http://schemas.microsoft.com/office/powerpoint/2010/main" val="3150305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362"/>
            <a:ext cx="5186082" cy="1325563"/>
          </a:xfrm>
        </p:spPr>
        <p:txBody>
          <a:bodyPr>
            <a:normAutofit/>
          </a:bodyPr>
          <a:lstStyle/>
          <a:p>
            <a:r>
              <a:rPr lang="en-US" sz="3600" dirty="0">
                <a:latin typeface="DM Sans" pitchFamily="2" charset="77"/>
              </a:rPr>
              <a:t>ESSI QI Team Members</a:t>
            </a:r>
          </a:p>
        </p:txBody>
      </p:sp>
      <p:sp>
        <p:nvSpPr>
          <p:cNvPr id="3" name="Content Placeholder 2"/>
          <p:cNvSpPr>
            <a:spLocks noGrp="1"/>
          </p:cNvSpPr>
          <p:nvPr>
            <p:ph idx="1"/>
          </p:nvPr>
        </p:nvSpPr>
        <p:spPr>
          <a:xfrm>
            <a:off x="838200" y="1685925"/>
            <a:ext cx="5186082" cy="4351338"/>
          </a:xfrm>
        </p:spPr>
        <p:txBody>
          <a:bodyPr vert="horz" lIns="91440" tIns="45720" rIns="91440" bIns="45720" rtlCol="0" anchor="t">
            <a:normAutofit/>
          </a:bodyPr>
          <a:lstStyle/>
          <a:p>
            <a:r>
              <a:rPr lang="en-US" sz="3600" dirty="0">
                <a:latin typeface="DM Sans" pitchFamily="2" charset="77"/>
              </a:rPr>
              <a:t>Name, Title, Role</a:t>
            </a:r>
          </a:p>
          <a:p>
            <a:pPr lvl="1"/>
            <a:r>
              <a:rPr lang="en-US" sz="3600" dirty="0">
                <a:latin typeface="DM Sans" pitchFamily="2" charset="77"/>
              </a:rPr>
              <a:t>Title on ESSI team</a:t>
            </a:r>
          </a:p>
        </p:txBody>
      </p:sp>
      <p:sp>
        <p:nvSpPr>
          <p:cNvPr id="4" name="TextBox 3">
            <a:extLst>
              <a:ext uri="{FF2B5EF4-FFF2-40B4-BE49-F238E27FC236}">
                <a16:creationId xmlns:a16="http://schemas.microsoft.com/office/drawing/2014/main" id="{234D054E-72E8-AFA6-38CE-5BDD950F3E24}"/>
              </a:ext>
            </a:extLst>
          </p:cNvPr>
          <p:cNvSpPr txBox="1"/>
          <p:nvPr/>
        </p:nvSpPr>
        <p:spPr>
          <a:xfrm>
            <a:off x="2172588" y="3864099"/>
            <a:ext cx="770204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i="1" dirty="0">
                <a:latin typeface="DM Sans" pitchFamily="2" charset="77"/>
                <a:cs typeface="Segoe UI"/>
              </a:rPr>
              <a:t>*Share a picture of your </a:t>
            </a:r>
            <a:r>
              <a:rPr lang="en-US" sz="3600" dirty="0">
                <a:latin typeface="DM Sans" pitchFamily="2" charset="77"/>
                <a:cs typeface="Segoe UI"/>
              </a:rPr>
              <a:t>​</a:t>
            </a:r>
          </a:p>
          <a:p>
            <a:pPr algn="ctr"/>
            <a:r>
              <a:rPr lang="en-US" sz="3600" i="1" dirty="0">
                <a:highlight>
                  <a:srgbClr val="FFFF00"/>
                </a:highlight>
                <a:latin typeface="DM Sans" pitchFamily="2" charset="77"/>
                <a:cs typeface="Segoe UI"/>
              </a:rPr>
              <a:t>ESSI Team at a QI meeting!</a:t>
            </a:r>
            <a:r>
              <a:rPr lang="en-US" sz="3600" i="1" dirty="0">
                <a:latin typeface="DM Sans" pitchFamily="2" charset="77"/>
                <a:cs typeface="Segoe UI"/>
              </a:rPr>
              <a:t> </a:t>
            </a:r>
          </a:p>
        </p:txBody>
      </p:sp>
    </p:spTree>
    <p:extLst>
      <p:ext uri="{BB962C8B-B14F-4D97-AF65-F5344CB8AC3E}">
        <p14:creationId xmlns:p14="http://schemas.microsoft.com/office/powerpoint/2010/main" val="125389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1458"/>
            <a:ext cx="10515600" cy="1325563"/>
          </a:xfrm>
          <a:noFill/>
        </p:spPr>
        <p:txBody>
          <a:bodyPr>
            <a:normAutofit/>
          </a:bodyPr>
          <a:lstStyle/>
          <a:p>
            <a:r>
              <a:rPr lang="en-US" sz="4000" dirty="0">
                <a:latin typeface="DM Sans" pitchFamily="2" charset="77"/>
              </a:rPr>
              <a:t>Inclusive Clinical Environment</a:t>
            </a:r>
          </a:p>
        </p:txBody>
      </p:sp>
      <p:sp>
        <p:nvSpPr>
          <p:cNvPr id="5" name="Content Placeholder 2">
            <a:extLst>
              <a:ext uri="{FF2B5EF4-FFF2-40B4-BE49-F238E27FC236}">
                <a16:creationId xmlns:a16="http://schemas.microsoft.com/office/drawing/2014/main" id="{D2FCEC50-A517-B4B1-28F6-539DB39C9964}"/>
              </a:ext>
            </a:extLst>
          </p:cNvPr>
          <p:cNvSpPr txBox="1">
            <a:spLocks/>
          </p:cNvSpPr>
          <p:nvPr/>
        </p:nvSpPr>
        <p:spPr>
          <a:xfrm>
            <a:off x="838200" y="1587021"/>
            <a:ext cx="10515600" cy="42450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DM Sans" pitchFamily="2" charset="77"/>
                <a:ea typeface="Calibri"/>
                <a:cs typeface="Calibri"/>
              </a:rPr>
              <a:t>How have you begun to review your unit policies with an equity lens?</a:t>
            </a:r>
          </a:p>
          <a:p>
            <a:pPr marL="0" indent="0">
              <a:buNone/>
            </a:pPr>
            <a:endParaRPr lang="en-US" dirty="0">
              <a:latin typeface="DM Sans" pitchFamily="2" charset="77"/>
              <a:ea typeface="Calibri"/>
              <a:cs typeface="Calibri"/>
            </a:endParaRPr>
          </a:p>
          <a:p>
            <a:pPr marL="0" indent="0">
              <a:buNone/>
            </a:pPr>
            <a:endParaRPr lang="en-US" dirty="0">
              <a:latin typeface="DM Sans" pitchFamily="2" charset="77"/>
              <a:ea typeface="Calibri"/>
              <a:cs typeface="Calibri"/>
            </a:endParaRPr>
          </a:p>
          <a:p>
            <a:pPr marL="0" indent="0">
              <a:buNone/>
            </a:pPr>
            <a:r>
              <a:rPr lang="en-US" dirty="0">
                <a:latin typeface="DM Sans" pitchFamily="2" charset="77"/>
                <a:ea typeface="Calibri"/>
                <a:cs typeface="Calibri"/>
              </a:rPr>
              <a:t>How have you engaged with interpreters on your unit? </a:t>
            </a:r>
          </a:p>
          <a:p>
            <a:pPr marL="0" indent="0">
              <a:buNone/>
            </a:pPr>
            <a:endParaRPr lang="en-US" dirty="0">
              <a:latin typeface="DM Sans" pitchFamily="2" charset="77"/>
              <a:ea typeface="Calibri"/>
              <a:cs typeface="Calibri"/>
            </a:endParaRPr>
          </a:p>
          <a:p>
            <a:pPr marL="0" indent="0">
              <a:buNone/>
            </a:pPr>
            <a:endParaRPr lang="en-US" dirty="0">
              <a:latin typeface="DM Sans" pitchFamily="2" charset="77"/>
              <a:ea typeface="Calibri"/>
              <a:cs typeface="Calibri"/>
            </a:endParaRPr>
          </a:p>
          <a:p>
            <a:pPr marL="0" indent="0">
              <a:buNone/>
            </a:pPr>
            <a:r>
              <a:rPr lang="en-US" dirty="0">
                <a:latin typeface="DM Sans" pitchFamily="2" charset="77"/>
                <a:ea typeface="Calibri"/>
                <a:cs typeface="Calibri"/>
              </a:rPr>
              <a:t>Share any tools you’ve used or created:</a:t>
            </a:r>
          </a:p>
        </p:txBody>
      </p:sp>
    </p:spTree>
    <p:extLst>
      <p:ext uri="{BB962C8B-B14F-4D97-AF65-F5344CB8AC3E}">
        <p14:creationId xmlns:p14="http://schemas.microsoft.com/office/powerpoint/2010/main" val="2015195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EE023-F2FF-7345-1204-A4357C0A5F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4DB2E4-D0CE-5188-40C8-4D6F8F0DF9C3}"/>
              </a:ext>
            </a:extLst>
          </p:cNvPr>
          <p:cNvSpPr>
            <a:spLocks noGrp="1"/>
          </p:cNvSpPr>
          <p:nvPr>
            <p:ph type="title"/>
          </p:nvPr>
        </p:nvSpPr>
        <p:spPr>
          <a:xfrm>
            <a:off x="838200" y="190574"/>
            <a:ext cx="10515600" cy="1325563"/>
          </a:xfrm>
          <a:noFill/>
        </p:spPr>
        <p:txBody>
          <a:bodyPr/>
          <a:lstStyle/>
          <a:p>
            <a:r>
              <a:rPr lang="en-US" dirty="0">
                <a:latin typeface="DM Sans" pitchFamily="2" charset="77"/>
              </a:rPr>
              <a:t>Let's Talk about Safe Sleep!</a:t>
            </a:r>
          </a:p>
        </p:txBody>
      </p:sp>
      <p:sp>
        <p:nvSpPr>
          <p:cNvPr id="3" name="Content Placeholder 2">
            <a:extLst>
              <a:ext uri="{FF2B5EF4-FFF2-40B4-BE49-F238E27FC236}">
                <a16:creationId xmlns:a16="http://schemas.microsoft.com/office/drawing/2014/main" id="{FCBF9E00-34D4-4CB8-EBD4-E591A67E3C21}"/>
              </a:ext>
            </a:extLst>
          </p:cNvPr>
          <p:cNvSpPr>
            <a:spLocks noGrp="1"/>
          </p:cNvSpPr>
          <p:nvPr>
            <p:ph idx="1"/>
          </p:nvPr>
        </p:nvSpPr>
        <p:spPr>
          <a:xfrm>
            <a:off x="829340" y="1356020"/>
            <a:ext cx="10515600" cy="718548"/>
          </a:xfrm>
        </p:spPr>
        <p:txBody>
          <a:bodyPr vert="horz" lIns="91440" tIns="45720" rIns="91440" bIns="45720" rtlCol="0" anchor="t">
            <a:normAutofit fontScale="92500" lnSpcReduction="20000"/>
          </a:bodyPr>
          <a:lstStyle/>
          <a:p>
            <a:pPr marL="0" indent="0">
              <a:buNone/>
            </a:pPr>
            <a:r>
              <a:rPr lang="en-US" i="1" dirty="0">
                <a:latin typeface="DM Sans" pitchFamily="2" charset="77"/>
                <a:ea typeface="Calibri"/>
                <a:cs typeface="Calibri"/>
              </a:rPr>
              <a:t>Having a conversation with caregivers and providing respectful education isn't one size fits all.</a:t>
            </a:r>
            <a:endParaRPr lang="en-US" i="1" dirty="0">
              <a:latin typeface="DM Sans" pitchFamily="2" charset="77"/>
            </a:endParaRPr>
          </a:p>
        </p:txBody>
      </p:sp>
      <p:sp>
        <p:nvSpPr>
          <p:cNvPr id="5" name="Content Placeholder 2">
            <a:extLst>
              <a:ext uri="{FF2B5EF4-FFF2-40B4-BE49-F238E27FC236}">
                <a16:creationId xmlns:a16="http://schemas.microsoft.com/office/drawing/2014/main" id="{0EA91C2E-E399-41D7-C437-4A111CE19D57}"/>
              </a:ext>
            </a:extLst>
          </p:cNvPr>
          <p:cNvSpPr txBox="1">
            <a:spLocks/>
          </p:cNvSpPr>
          <p:nvPr/>
        </p:nvSpPr>
        <p:spPr>
          <a:xfrm>
            <a:off x="831112" y="2297002"/>
            <a:ext cx="10515600" cy="42450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DM Sans" pitchFamily="2" charset="77"/>
                <a:ea typeface="Calibri"/>
                <a:cs typeface="Calibri"/>
              </a:rPr>
              <a:t>What is your team doing for parental education and conversations around safe sleep with caregivers? </a:t>
            </a:r>
          </a:p>
          <a:p>
            <a:pPr marL="0" indent="0">
              <a:buNone/>
            </a:pPr>
            <a:endParaRPr lang="en-US" dirty="0">
              <a:latin typeface="DM Sans" pitchFamily="2" charset="77"/>
              <a:ea typeface="Calibri"/>
              <a:cs typeface="Calibri"/>
            </a:endParaRPr>
          </a:p>
          <a:p>
            <a:pPr marL="0" indent="0">
              <a:buNone/>
            </a:pPr>
            <a:endParaRPr lang="en-US" dirty="0">
              <a:latin typeface="DM Sans" pitchFamily="2" charset="77"/>
              <a:ea typeface="Calibri"/>
              <a:cs typeface="Calibri"/>
            </a:endParaRPr>
          </a:p>
          <a:p>
            <a:pPr marL="0" indent="0">
              <a:buNone/>
            </a:pPr>
            <a:r>
              <a:rPr lang="en-US" dirty="0">
                <a:latin typeface="DM Sans" pitchFamily="2" charset="77"/>
                <a:ea typeface="Calibri"/>
                <a:cs typeface="Calibri"/>
              </a:rPr>
              <a:t>Share successes, barriers, and unique strategies: </a:t>
            </a:r>
          </a:p>
          <a:p>
            <a:pPr marL="0" indent="0">
              <a:buNone/>
            </a:pPr>
            <a:endParaRPr lang="en-US" dirty="0">
              <a:latin typeface="DM Sans" pitchFamily="2" charset="77"/>
              <a:ea typeface="Calibri"/>
              <a:cs typeface="Calibri"/>
            </a:endParaRPr>
          </a:p>
          <a:p>
            <a:pPr marL="0" indent="0">
              <a:buNone/>
            </a:pPr>
            <a:endParaRPr lang="en-US" dirty="0">
              <a:latin typeface="DM Sans" pitchFamily="2" charset="77"/>
              <a:ea typeface="Calibri"/>
              <a:cs typeface="Calibri"/>
            </a:endParaRPr>
          </a:p>
          <a:p>
            <a:pPr marL="0" indent="0">
              <a:buNone/>
            </a:pPr>
            <a:endParaRPr lang="en-US" dirty="0">
              <a:latin typeface="DM Sans" pitchFamily="2" charset="77"/>
              <a:ea typeface="Calibri"/>
              <a:cs typeface="Calibri"/>
            </a:endParaRPr>
          </a:p>
          <a:p>
            <a:pPr marL="0" indent="0">
              <a:buNone/>
            </a:pPr>
            <a:endParaRPr lang="en-US" dirty="0">
              <a:latin typeface="DM Sans" pitchFamily="2" charset="77"/>
              <a:ea typeface="Calibri"/>
              <a:cs typeface="Calibri"/>
            </a:endParaRPr>
          </a:p>
          <a:p>
            <a:pPr marL="0" indent="0">
              <a:buNone/>
            </a:pPr>
            <a:endParaRPr lang="en-US" dirty="0">
              <a:latin typeface="DM Sans" pitchFamily="2" charset="77"/>
              <a:ea typeface="Calibri"/>
              <a:cs typeface="Calibri"/>
            </a:endParaRPr>
          </a:p>
          <a:p>
            <a:pPr marL="0" indent="0">
              <a:buNone/>
            </a:pPr>
            <a:endParaRPr lang="en-US" dirty="0">
              <a:latin typeface="DM Sans" pitchFamily="2" charset="77"/>
              <a:ea typeface="Calibri"/>
              <a:cs typeface="Calibri"/>
            </a:endParaRPr>
          </a:p>
        </p:txBody>
      </p:sp>
    </p:spTree>
    <p:extLst>
      <p:ext uri="{BB962C8B-B14F-4D97-AF65-F5344CB8AC3E}">
        <p14:creationId xmlns:p14="http://schemas.microsoft.com/office/powerpoint/2010/main" val="3220339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D7A78-97C8-1322-57C0-1C6435ABAB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02676E-31E6-EF52-93D5-ED179E004847}"/>
              </a:ext>
            </a:extLst>
          </p:cNvPr>
          <p:cNvSpPr>
            <a:spLocks noGrp="1"/>
          </p:cNvSpPr>
          <p:nvPr>
            <p:ph type="title"/>
          </p:nvPr>
        </p:nvSpPr>
        <p:spPr>
          <a:xfrm>
            <a:off x="838200" y="190574"/>
            <a:ext cx="10515600" cy="1325563"/>
          </a:xfrm>
          <a:noFill/>
        </p:spPr>
        <p:txBody>
          <a:bodyPr/>
          <a:lstStyle/>
          <a:p>
            <a:r>
              <a:rPr lang="en-US" dirty="0">
                <a:latin typeface="DM Sans" pitchFamily="2" charset="77"/>
              </a:rPr>
              <a:t>Let's Talk about Safe Sleep!</a:t>
            </a:r>
          </a:p>
        </p:txBody>
      </p:sp>
      <p:sp>
        <p:nvSpPr>
          <p:cNvPr id="3" name="Content Placeholder 2">
            <a:extLst>
              <a:ext uri="{FF2B5EF4-FFF2-40B4-BE49-F238E27FC236}">
                <a16:creationId xmlns:a16="http://schemas.microsoft.com/office/drawing/2014/main" id="{9F0C89CB-FB2A-FBFA-087B-79790F43BE3A}"/>
              </a:ext>
            </a:extLst>
          </p:cNvPr>
          <p:cNvSpPr>
            <a:spLocks noGrp="1"/>
          </p:cNvSpPr>
          <p:nvPr>
            <p:ph idx="1"/>
          </p:nvPr>
        </p:nvSpPr>
        <p:spPr>
          <a:xfrm>
            <a:off x="829340" y="1356020"/>
            <a:ext cx="10515600" cy="718548"/>
          </a:xfrm>
        </p:spPr>
        <p:txBody>
          <a:bodyPr vert="horz" lIns="91440" tIns="45720" rIns="91440" bIns="45720" rtlCol="0" anchor="t">
            <a:normAutofit fontScale="92500" lnSpcReduction="20000"/>
          </a:bodyPr>
          <a:lstStyle/>
          <a:p>
            <a:pPr marL="0" indent="0">
              <a:buNone/>
            </a:pPr>
            <a:r>
              <a:rPr lang="en-US" i="1" dirty="0">
                <a:latin typeface="DM Sans" pitchFamily="2" charset="77"/>
                <a:ea typeface="Calibri"/>
                <a:cs typeface="Calibri"/>
              </a:rPr>
              <a:t>Having a conversation with caregivers and providing respectful education isn't one size fits all.</a:t>
            </a:r>
            <a:endParaRPr lang="en-US" i="1" dirty="0">
              <a:latin typeface="DM Sans" pitchFamily="2" charset="77"/>
            </a:endParaRPr>
          </a:p>
        </p:txBody>
      </p:sp>
      <p:sp>
        <p:nvSpPr>
          <p:cNvPr id="5" name="Content Placeholder 2">
            <a:extLst>
              <a:ext uri="{FF2B5EF4-FFF2-40B4-BE49-F238E27FC236}">
                <a16:creationId xmlns:a16="http://schemas.microsoft.com/office/drawing/2014/main" id="{52DFB4FC-B8E4-DC31-922E-3444AA28075F}"/>
              </a:ext>
            </a:extLst>
          </p:cNvPr>
          <p:cNvSpPr txBox="1">
            <a:spLocks/>
          </p:cNvSpPr>
          <p:nvPr/>
        </p:nvSpPr>
        <p:spPr>
          <a:xfrm>
            <a:off x="831112" y="2297002"/>
            <a:ext cx="10515600" cy="42450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DM Sans" pitchFamily="2" charset="77"/>
                <a:ea typeface="Calibri"/>
                <a:cs typeface="Calibri"/>
              </a:rPr>
              <a:t>Share photos of/and resources that your team has used to help facilitate safe sleep conversations</a:t>
            </a:r>
            <a:endParaRPr lang="en-US" dirty="0">
              <a:latin typeface="DM Sans" pitchFamily="2" charset="77"/>
            </a:endParaRPr>
          </a:p>
          <a:p>
            <a:pPr marL="0" indent="0">
              <a:buNone/>
            </a:pPr>
            <a:endParaRPr lang="en-US" dirty="0">
              <a:latin typeface="DM Sans" pitchFamily="2" charset="77"/>
              <a:ea typeface="Calibri"/>
              <a:cs typeface="Calibri"/>
            </a:endParaRPr>
          </a:p>
          <a:p>
            <a:pPr marL="0" indent="0">
              <a:buNone/>
            </a:pPr>
            <a:endParaRPr lang="en-US" dirty="0">
              <a:latin typeface="DM Sans" pitchFamily="2" charset="77"/>
              <a:ea typeface="Calibri"/>
              <a:cs typeface="Calibri"/>
            </a:endParaRPr>
          </a:p>
        </p:txBody>
      </p:sp>
    </p:spTree>
    <p:extLst>
      <p:ext uri="{BB962C8B-B14F-4D97-AF65-F5344CB8AC3E}">
        <p14:creationId xmlns:p14="http://schemas.microsoft.com/office/powerpoint/2010/main" val="4219252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BD82A5-20D3-23B1-00FF-6A91298B51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4455E6-261C-82FD-81CB-CA65F3D480DF}"/>
              </a:ext>
            </a:extLst>
          </p:cNvPr>
          <p:cNvSpPr>
            <a:spLocks noGrp="1"/>
          </p:cNvSpPr>
          <p:nvPr>
            <p:ph type="title"/>
          </p:nvPr>
        </p:nvSpPr>
        <p:spPr/>
        <p:txBody>
          <a:bodyPr/>
          <a:lstStyle/>
          <a:p>
            <a:r>
              <a:rPr lang="en-US" dirty="0">
                <a:latin typeface="DM Sans" pitchFamily="2" charset="77"/>
              </a:rPr>
              <a:t>Respectful Care in Action</a:t>
            </a:r>
          </a:p>
        </p:txBody>
      </p:sp>
      <p:sp>
        <p:nvSpPr>
          <p:cNvPr id="3" name="Content Placeholder 2">
            <a:extLst>
              <a:ext uri="{FF2B5EF4-FFF2-40B4-BE49-F238E27FC236}">
                <a16:creationId xmlns:a16="http://schemas.microsoft.com/office/drawing/2014/main" id="{4B304938-8210-5E89-C870-FFB656C590E8}"/>
              </a:ext>
            </a:extLst>
          </p:cNvPr>
          <p:cNvSpPr>
            <a:spLocks noGrp="1"/>
          </p:cNvSpPr>
          <p:nvPr>
            <p:ph idx="1"/>
          </p:nvPr>
        </p:nvSpPr>
        <p:spPr/>
        <p:txBody>
          <a:bodyPr vert="horz" lIns="91440" tIns="45720" rIns="91440" bIns="45720" rtlCol="0" anchor="t">
            <a:normAutofit/>
          </a:bodyPr>
          <a:lstStyle/>
          <a:p>
            <a:pPr marL="0" indent="0">
              <a:buNone/>
            </a:pPr>
            <a:endParaRPr lang="en-US" dirty="0">
              <a:latin typeface="DM Sans" pitchFamily="2" charset="77"/>
            </a:endParaRPr>
          </a:p>
          <a:p>
            <a:endParaRPr lang="en-US" dirty="0">
              <a:latin typeface="DM Sans" pitchFamily="2" charset="77"/>
            </a:endParaRPr>
          </a:p>
        </p:txBody>
      </p:sp>
      <p:sp>
        <p:nvSpPr>
          <p:cNvPr id="4" name="TextBox 3">
            <a:extLst>
              <a:ext uri="{FF2B5EF4-FFF2-40B4-BE49-F238E27FC236}">
                <a16:creationId xmlns:a16="http://schemas.microsoft.com/office/drawing/2014/main" id="{9E5BA458-7B42-1EE6-30E6-D4DF4532BDC7}"/>
              </a:ext>
            </a:extLst>
          </p:cNvPr>
          <p:cNvSpPr txBox="1"/>
          <p:nvPr/>
        </p:nvSpPr>
        <p:spPr>
          <a:xfrm>
            <a:off x="839611" y="1705147"/>
            <a:ext cx="10964989"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panose="020B0604020202020204" pitchFamily="34" charset="0"/>
              <a:buChar char="•"/>
            </a:pPr>
            <a:r>
              <a:rPr lang="en-US" sz="2800" dirty="0">
                <a:latin typeface="DM Sans" pitchFamily="2" charset="77"/>
                <a:ea typeface="Calibri"/>
                <a:cs typeface="Calibri"/>
              </a:rPr>
              <a:t>Share photos of what respectful care practices you may have in place at your hospital, as well as activities that you engaged in to promote respectful care (e.g. Respectful Care Breakfasts, Newborn Respectful Care Practices posters, DHS Safe Sleep posters) </a:t>
            </a:r>
          </a:p>
          <a:p>
            <a:endParaRPr lang="en-US" sz="2800" dirty="0">
              <a:latin typeface="DM Sans" pitchFamily="2" charset="77"/>
              <a:ea typeface="Calibri"/>
              <a:cs typeface="Calibri"/>
            </a:endParaRPr>
          </a:p>
          <a:p>
            <a:pPr marL="457200" indent="-457200">
              <a:buFont typeface="Arial" panose="020B0604020202020204" pitchFamily="34" charset="0"/>
              <a:buChar char="•"/>
            </a:pPr>
            <a:r>
              <a:rPr lang="en-US" sz="2800" dirty="0">
                <a:latin typeface="DM Sans" pitchFamily="2" charset="77"/>
                <a:ea typeface="Calibri"/>
                <a:cs typeface="Calibri"/>
              </a:rPr>
              <a:t>Show clinical team members next to your Respectful Care posters</a:t>
            </a:r>
          </a:p>
          <a:p>
            <a:endParaRPr lang="en-US" sz="2800" i="1" dirty="0">
              <a:latin typeface="DM Sans" pitchFamily="2" charset="77"/>
              <a:ea typeface="Calibri"/>
              <a:cs typeface="Calibri"/>
            </a:endParaRPr>
          </a:p>
        </p:txBody>
      </p:sp>
    </p:spTree>
    <p:extLst>
      <p:ext uri="{BB962C8B-B14F-4D97-AF65-F5344CB8AC3E}">
        <p14:creationId xmlns:p14="http://schemas.microsoft.com/office/powerpoint/2010/main" val="1584194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B33F3-A22B-315A-868A-99BF2F1C63E5}"/>
              </a:ext>
            </a:extLst>
          </p:cNvPr>
          <p:cNvSpPr>
            <a:spLocks noGrp="1"/>
          </p:cNvSpPr>
          <p:nvPr>
            <p:ph type="title"/>
          </p:nvPr>
        </p:nvSpPr>
        <p:spPr/>
        <p:txBody>
          <a:bodyPr/>
          <a:lstStyle/>
          <a:p>
            <a:r>
              <a:rPr lang="en-US" dirty="0">
                <a:latin typeface="DM Sans" pitchFamily="2" charset="77"/>
                <a:ea typeface="Calibri Light"/>
                <a:cs typeface="Calibri Light"/>
              </a:rPr>
              <a:t>SDOH Screening</a:t>
            </a:r>
            <a:endParaRPr lang="en-US" dirty="0">
              <a:latin typeface="DM Sans" pitchFamily="2" charset="77"/>
            </a:endParaRPr>
          </a:p>
        </p:txBody>
      </p:sp>
      <p:sp>
        <p:nvSpPr>
          <p:cNvPr id="3" name="Content Placeholder 2">
            <a:extLst>
              <a:ext uri="{FF2B5EF4-FFF2-40B4-BE49-F238E27FC236}">
                <a16:creationId xmlns:a16="http://schemas.microsoft.com/office/drawing/2014/main" id="{63C61E3C-CD19-43CA-C643-B0DF4B2B5F32}"/>
              </a:ext>
            </a:extLst>
          </p:cNvPr>
          <p:cNvSpPr>
            <a:spLocks noGrp="1"/>
          </p:cNvSpPr>
          <p:nvPr>
            <p:ph idx="1"/>
          </p:nvPr>
        </p:nvSpPr>
        <p:spPr/>
        <p:txBody>
          <a:bodyPr vert="horz" lIns="91440" tIns="45720" rIns="91440" bIns="45720" rtlCol="0" anchor="t">
            <a:normAutofit/>
          </a:bodyPr>
          <a:lstStyle/>
          <a:p>
            <a:r>
              <a:rPr lang="en-US" dirty="0">
                <a:latin typeface="DM Sans" pitchFamily="2" charset="77"/>
                <a:ea typeface="Calibri"/>
                <a:cs typeface="Calibri"/>
              </a:rPr>
              <a:t>How are you screening for infant needs? Share a photo of what tool you are using.</a:t>
            </a:r>
          </a:p>
          <a:p>
            <a:endParaRPr lang="en-US" dirty="0">
              <a:latin typeface="DM Sans" pitchFamily="2" charset="77"/>
              <a:ea typeface="Calibri"/>
              <a:cs typeface="Calibri"/>
            </a:endParaRPr>
          </a:p>
          <a:p>
            <a:endParaRPr lang="en-US" dirty="0">
              <a:latin typeface="DM Sans" pitchFamily="2" charset="77"/>
              <a:ea typeface="Calibri"/>
              <a:cs typeface="Calibri"/>
            </a:endParaRPr>
          </a:p>
          <a:p>
            <a:r>
              <a:rPr lang="en-US" dirty="0">
                <a:latin typeface="DM Sans" pitchFamily="2" charset="77"/>
                <a:ea typeface="Calibri"/>
                <a:cs typeface="Calibri"/>
              </a:rPr>
              <a:t>Throw a graph from Report 4 of your hospital's current screening and linkage percentages! </a:t>
            </a:r>
            <a:r>
              <a:rPr lang="en-US" i="1" dirty="0">
                <a:latin typeface="DM Sans" pitchFamily="2" charset="77"/>
                <a:ea typeface="Calibri"/>
                <a:cs typeface="Calibri"/>
              </a:rPr>
              <a:t>(example on next slide)</a:t>
            </a:r>
          </a:p>
        </p:txBody>
      </p:sp>
    </p:spTree>
    <p:extLst>
      <p:ext uri="{BB962C8B-B14F-4D97-AF65-F5344CB8AC3E}">
        <p14:creationId xmlns:p14="http://schemas.microsoft.com/office/powerpoint/2010/main" val="4128174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E0987-72A4-27EE-DD2A-D52AB86CE054}"/>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02F9AA2E-9097-869C-FF6F-703EFA3B819C}"/>
              </a:ext>
            </a:extLst>
          </p:cNvPr>
          <p:cNvPicPr>
            <a:picLocks noChangeAspect="1"/>
          </p:cNvPicPr>
          <p:nvPr/>
        </p:nvPicPr>
        <p:blipFill>
          <a:blip r:embed="rId3"/>
          <a:stretch>
            <a:fillRect/>
          </a:stretch>
        </p:blipFill>
        <p:spPr>
          <a:xfrm>
            <a:off x="666750" y="1023937"/>
            <a:ext cx="10525124" cy="5262562"/>
          </a:xfrm>
          <a:prstGeom prst="rect">
            <a:avLst/>
          </a:prstGeom>
        </p:spPr>
      </p:pic>
      <p:sp>
        <p:nvSpPr>
          <p:cNvPr id="2" name="Title 1">
            <a:extLst>
              <a:ext uri="{FF2B5EF4-FFF2-40B4-BE49-F238E27FC236}">
                <a16:creationId xmlns:a16="http://schemas.microsoft.com/office/drawing/2014/main" id="{43D485EB-F7CC-A613-1010-45602EBA0FAD}"/>
              </a:ext>
            </a:extLst>
          </p:cNvPr>
          <p:cNvSpPr>
            <a:spLocks noGrp="1"/>
          </p:cNvSpPr>
          <p:nvPr>
            <p:ph type="title"/>
          </p:nvPr>
        </p:nvSpPr>
        <p:spPr>
          <a:solidFill>
            <a:schemeClr val="bg1"/>
          </a:solidFill>
        </p:spPr>
        <p:txBody>
          <a:bodyPr>
            <a:normAutofit/>
          </a:bodyPr>
          <a:lstStyle/>
          <a:p>
            <a:r>
              <a:rPr lang="en-US" sz="3000" dirty="0">
                <a:latin typeface="DM Sans" pitchFamily="2" charset="77"/>
                <a:ea typeface="Calibri Light"/>
                <a:cs typeface="Calibri Light"/>
              </a:rPr>
              <a:t>SDOH Screening and Referral</a:t>
            </a:r>
            <a:endParaRPr lang="en-US" sz="3000">
              <a:latin typeface="DM Sans" pitchFamily="2" charset="77"/>
              <a:ea typeface="Calibri Light"/>
              <a:cs typeface="Calibri Light"/>
            </a:endParaRPr>
          </a:p>
        </p:txBody>
      </p:sp>
    </p:spTree>
    <p:extLst>
      <p:ext uri="{BB962C8B-B14F-4D97-AF65-F5344CB8AC3E}">
        <p14:creationId xmlns:p14="http://schemas.microsoft.com/office/powerpoint/2010/main" val="3678435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461</Words>
  <Application>Microsoft Macintosh PowerPoint</Application>
  <PresentationFormat>Widescreen</PresentationFormat>
  <Paragraphs>78</Paragraphs>
  <Slides>12</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Courier New</vt:lpstr>
      <vt:lpstr>DM Sans</vt:lpstr>
      <vt:lpstr>Office Theme</vt:lpstr>
      <vt:lpstr>Office Theme</vt:lpstr>
      <vt:lpstr>Hospital Name</vt:lpstr>
      <vt:lpstr>Hospital Demographics</vt:lpstr>
      <vt:lpstr>ESSI QI Team Members</vt:lpstr>
      <vt:lpstr>Inclusive Clinical Environment</vt:lpstr>
      <vt:lpstr>Let's Talk about Safe Sleep!</vt:lpstr>
      <vt:lpstr>Let's Talk about Safe Sleep!</vt:lpstr>
      <vt:lpstr>Respectful Care in Action</vt:lpstr>
      <vt:lpstr>SDOH Screening</vt:lpstr>
      <vt:lpstr>SDOH Screening and Referral</vt:lpstr>
      <vt:lpstr>SDOH Linkage and Community Connections</vt:lpstr>
      <vt:lpstr>Engaging a Parent Partner</vt:lpstr>
      <vt:lpstr>Pulling it all Together with the ESSI Bundle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Name</dc:title>
  <dc:creator>Eileen Fleming Suse</dc:creator>
  <cp:lastModifiedBy>Kiela Karina Moreno</cp:lastModifiedBy>
  <cp:revision>423</cp:revision>
  <dcterms:created xsi:type="dcterms:W3CDTF">2023-03-22T14:49:13Z</dcterms:created>
  <dcterms:modified xsi:type="dcterms:W3CDTF">2025-03-15T03:51:49Z</dcterms:modified>
</cp:coreProperties>
</file>