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89" r:id="rId3"/>
    <p:sldMasterId id="2147483706" r:id="rId4"/>
  </p:sldMasterIdLst>
  <p:notesMasterIdLst>
    <p:notesMasterId r:id="rId61"/>
  </p:notesMasterIdLst>
  <p:sldIdLst>
    <p:sldId id="256" r:id="rId5"/>
    <p:sldId id="257" r:id="rId6"/>
    <p:sldId id="258" r:id="rId7"/>
    <p:sldId id="306" r:id="rId8"/>
    <p:sldId id="260" r:id="rId9"/>
    <p:sldId id="296" r:id="rId10"/>
    <p:sldId id="264" r:id="rId11"/>
    <p:sldId id="309" r:id="rId12"/>
    <p:sldId id="308" r:id="rId13"/>
    <p:sldId id="270" r:id="rId14"/>
    <p:sldId id="272" r:id="rId15"/>
    <p:sldId id="273" r:id="rId16"/>
    <p:sldId id="274" r:id="rId17"/>
    <p:sldId id="275" r:id="rId18"/>
    <p:sldId id="1150" r:id="rId19"/>
    <p:sldId id="297" r:id="rId20"/>
    <p:sldId id="265" r:id="rId21"/>
    <p:sldId id="298" r:id="rId22"/>
    <p:sldId id="266" r:id="rId23"/>
    <p:sldId id="267" r:id="rId24"/>
    <p:sldId id="299" r:id="rId25"/>
    <p:sldId id="307" r:id="rId26"/>
    <p:sldId id="268" r:id="rId27"/>
    <p:sldId id="317" r:id="rId28"/>
    <p:sldId id="277" r:id="rId29"/>
    <p:sldId id="278" r:id="rId30"/>
    <p:sldId id="279" r:id="rId31"/>
    <p:sldId id="300" r:id="rId32"/>
    <p:sldId id="310" r:id="rId33"/>
    <p:sldId id="318" r:id="rId34"/>
    <p:sldId id="293" r:id="rId35"/>
    <p:sldId id="294" r:id="rId36"/>
    <p:sldId id="301" r:id="rId37"/>
    <p:sldId id="987" r:id="rId38"/>
    <p:sldId id="1143" r:id="rId39"/>
    <p:sldId id="1142" r:id="rId40"/>
    <p:sldId id="975" r:id="rId41"/>
    <p:sldId id="313" r:id="rId42"/>
    <p:sldId id="314" r:id="rId43"/>
    <p:sldId id="316" r:id="rId44"/>
    <p:sldId id="303" r:id="rId45"/>
    <p:sldId id="1144" r:id="rId46"/>
    <p:sldId id="1145" r:id="rId47"/>
    <p:sldId id="1146" r:id="rId48"/>
    <p:sldId id="259" r:id="rId49"/>
    <p:sldId id="1147" r:id="rId50"/>
    <p:sldId id="263" r:id="rId51"/>
    <p:sldId id="262" r:id="rId52"/>
    <p:sldId id="1148" r:id="rId53"/>
    <p:sldId id="269" r:id="rId54"/>
    <p:sldId id="1149" r:id="rId55"/>
    <p:sldId id="285" r:id="rId56"/>
    <p:sldId id="1125" r:id="rId57"/>
    <p:sldId id="1126" r:id="rId58"/>
    <p:sldId id="1151" r:id="rId59"/>
    <p:sldId id="295" r:id="rId60"/>
  </p:sldIdLst>
  <p:sldSz cx="18288000" cy="10287000"/>
  <p:notesSz cx="6858000" cy="9144000"/>
  <p:embeddedFontLst>
    <p:embeddedFont>
      <p:font typeface="Arimo" panose="020B0604020202020204" charset="0"/>
      <p:regular r:id="rId62"/>
      <p:bold r:id="rId63"/>
      <p:italic r:id="rId64"/>
      <p:boldItalic r:id="rId65"/>
    </p:embeddedFont>
    <p:embeddedFont>
      <p:font typeface="Barlow SemiBold" panose="00000700000000000000" pitchFamily="2" charset="0"/>
      <p:bold r:id="rId66"/>
      <p:boldItalic r:id="rId67"/>
    </p:embeddedFont>
    <p:embeddedFont>
      <p:font typeface="Cambria" panose="02040503050406030204" pitchFamily="18" charset="0"/>
      <p:regular r:id="rId68"/>
      <p:bold r:id="rId69"/>
      <p:italic r:id="rId70"/>
      <p:boldItalic r:id="rId71"/>
    </p:embeddedFont>
    <p:embeddedFont>
      <p:font typeface="Helvetica Neue" panose="020B0604020202020204" charset="0"/>
      <p:regular r:id="rId72"/>
      <p:bold r:id="rId73"/>
      <p:italic r:id="rId74"/>
      <p:boldItalic r:id="rId75"/>
    </p:embeddedFont>
    <p:embeddedFont>
      <p:font typeface="Prompt" panose="00000500000000000000" pitchFamily="2" charset="-34"/>
      <p:regular r:id="rId76"/>
      <p:bold r:id="rId77"/>
      <p:italic r:id="rId78"/>
      <p:boldItalic r:id="rId79"/>
    </p:embeddedFont>
    <p:embeddedFont>
      <p:font typeface="Segoe UI" panose="020B0502040204020203" pitchFamily="34" charset="0"/>
      <p:regular r:id="rId80"/>
      <p:bold r:id="rId81"/>
      <p:italic r:id="rId82"/>
      <p:boldItalic r:id="rId83"/>
    </p:embeddedFont>
    <p:embeddedFont>
      <p:font typeface="Staatliches" pitchFamily="2" charset="0"/>
      <p:regular r:id="rId84"/>
    </p:embeddedFont>
    <p:embeddedFont>
      <p:font typeface="Verdana" panose="020B0604030504040204" pitchFamily="34" charset="0"/>
      <p:regular r:id="rId85"/>
      <p:bold r:id="rId86"/>
      <p:italic r:id="rId87"/>
      <p:boldItalic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2" roundtripDataSignature="AMtx7mjzPD6Znaw7MrWYjxdc9k8LyhGE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654DED-BBCA-4454-B28E-395EBB7BC9FD}">
  <a:tblStyle styleId="{0C654DED-BBCA-4454-B28E-395EBB7BC9F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7108" autoAdjust="0"/>
  </p:normalViewPr>
  <p:slideViewPr>
    <p:cSldViewPr snapToGrid="0">
      <p:cViewPr varScale="1">
        <p:scale>
          <a:sx n="56" d="100"/>
          <a:sy n="56" d="100"/>
        </p:scale>
        <p:origin x="63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1.xml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font" Target="fonts/font27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5.fntdata"/><Relationship Id="rId7" Type="http://schemas.openxmlformats.org/officeDocument/2006/relationships/slide" Target="slides/slide3.xml"/><Relationship Id="rId71" Type="http://schemas.openxmlformats.org/officeDocument/2006/relationships/font" Target="fonts/font10.fntdata"/><Relationship Id="rId92" Type="http://customschemas.google.com/relationships/presentationmetadata" Target="meta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16.fntdata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FE080-7899-41A5-B6E1-F5C4152A8A3D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4EFE5F-9D31-4454-A82B-CE27A70DCB58}">
      <dgm:prSet phldrT="[Text]"/>
      <dgm:spPr/>
      <dgm:t>
        <a:bodyPr/>
        <a:lstStyle/>
        <a:p>
          <a:r>
            <a:rPr lang="en-US" dirty="0"/>
            <a:t>April-May 2025</a:t>
          </a:r>
        </a:p>
      </dgm:t>
    </dgm:pt>
    <dgm:pt modelId="{A665A60C-6E03-498D-8356-6684A7888BD8}" type="parTrans" cxnId="{670CC6A6-4685-4D8D-9BEB-9197AB5536F1}">
      <dgm:prSet/>
      <dgm:spPr/>
      <dgm:t>
        <a:bodyPr/>
        <a:lstStyle/>
        <a:p>
          <a:endParaRPr lang="en-US"/>
        </a:p>
      </dgm:t>
    </dgm:pt>
    <dgm:pt modelId="{AAC4AEF2-EF5F-41D1-963B-3BA698318337}" type="sibTrans" cxnId="{670CC6A6-4685-4D8D-9BEB-9197AB5536F1}">
      <dgm:prSet/>
      <dgm:spPr/>
      <dgm:t>
        <a:bodyPr/>
        <a:lstStyle/>
        <a:p>
          <a:endParaRPr lang="en-US"/>
        </a:p>
      </dgm:t>
    </dgm:pt>
    <dgm:pt modelId="{8C29AF6A-AD70-46A9-BF68-432ECA405396}">
      <dgm:prSet phldrT="[Text]"/>
      <dgm:spPr/>
      <dgm:t>
        <a:bodyPr/>
        <a:lstStyle/>
        <a:p>
          <a:r>
            <a:rPr lang="en-US" dirty="0"/>
            <a:t>September 2025</a:t>
          </a:r>
        </a:p>
      </dgm:t>
    </dgm:pt>
    <dgm:pt modelId="{94BAAB57-9B80-4F02-9BA5-30F0C5A7DF5D}" type="parTrans" cxnId="{B332F48E-65E4-4301-BCEC-36131EFAA811}">
      <dgm:prSet/>
      <dgm:spPr/>
      <dgm:t>
        <a:bodyPr/>
        <a:lstStyle/>
        <a:p>
          <a:endParaRPr lang="en-US"/>
        </a:p>
      </dgm:t>
    </dgm:pt>
    <dgm:pt modelId="{FAB60509-ACD0-47D7-A38A-F9BB632662B5}" type="sibTrans" cxnId="{B332F48E-65E4-4301-BCEC-36131EFAA811}">
      <dgm:prSet/>
      <dgm:spPr/>
      <dgm:t>
        <a:bodyPr/>
        <a:lstStyle/>
        <a:p>
          <a:endParaRPr lang="en-US"/>
        </a:p>
      </dgm:t>
    </dgm:pt>
    <dgm:pt modelId="{2E13F23C-B9C7-492F-B612-CFC6B06FE8F3}">
      <dgm:prSet phldrT="[Text]"/>
      <dgm:spPr/>
      <dgm:t>
        <a:bodyPr/>
        <a:lstStyle/>
        <a:p>
          <a:r>
            <a:rPr lang="en-US" dirty="0"/>
            <a:t>November 2025</a:t>
          </a:r>
        </a:p>
      </dgm:t>
    </dgm:pt>
    <dgm:pt modelId="{D557561C-6975-4B60-8AC0-7E24BB0DBF0C}" type="parTrans" cxnId="{F24B9FD5-00C5-42EC-8FC9-7A5D4BF99B51}">
      <dgm:prSet/>
      <dgm:spPr/>
      <dgm:t>
        <a:bodyPr/>
        <a:lstStyle/>
        <a:p>
          <a:endParaRPr lang="en-US"/>
        </a:p>
      </dgm:t>
    </dgm:pt>
    <dgm:pt modelId="{A7DC0FBD-419A-41FD-91F8-330B6C77ED5D}" type="sibTrans" cxnId="{F24B9FD5-00C5-42EC-8FC9-7A5D4BF99B51}">
      <dgm:prSet/>
      <dgm:spPr/>
      <dgm:t>
        <a:bodyPr/>
        <a:lstStyle/>
        <a:p>
          <a:endParaRPr lang="en-US"/>
        </a:p>
      </dgm:t>
    </dgm:pt>
    <dgm:pt modelId="{5A480F60-8E5C-452E-BE5E-BA088DF8D21A}">
      <dgm:prSet phldrT="[Text]"/>
      <dgm:spPr/>
      <dgm:t>
        <a:bodyPr/>
        <a:lstStyle/>
        <a:p>
          <a:r>
            <a:rPr lang="en-US" dirty="0"/>
            <a:t>Implementation of strategies</a:t>
          </a:r>
        </a:p>
      </dgm:t>
    </dgm:pt>
    <dgm:pt modelId="{446AA8C0-B30C-43FE-8B46-6E9BF095EBE9}" type="parTrans" cxnId="{41D8A94A-779B-4789-8F37-9A014933F468}">
      <dgm:prSet/>
      <dgm:spPr/>
      <dgm:t>
        <a:bodyPr/>
        <a:lstStyle/>
        <a:p>
          <a:endParaRPr lang="en-US"/>
        </a:p>
      </dgm:t>
    </dgm:pt>
    <dgm:pt modelId="{32183698-1251-4F4F-A400-0885B73CD04E}" type="sibTrans" cxnId="{41D8A94A-779B-4789-8F37-9A014933F468}">
      <dgm:prSet/>
      <dgm:spPr/>
      <dgm:t>
        <a:bodyPr/>
        <a:lstStyle/>
        <a:p>
          <a:endParaRPr lang="en-US"/>
        </a:p>
      </dgm:t>
    </dgm:pt>
    <dgm:pt modelId="{F2ECF16E-BC1A-49B6-A9D0-F220E52892EA}">
      <dgm:prSet phldrT="[Text]"/>
      <dgm:spPr/>
      <dgm:t>
        <a:bodyPr/>
        <a:lstStyle/>
        <a:p>
          <a:r>
            <a:rPr lang="en-US" dirty="0"/>
            <a:t>1-1 Support from ILPQC</a:t>
          </a:r>
        </a:p>
      </dgm:t>
    </dgm:pt>
    <dgm:pt modelId="{6406EC77-D403-4018-A1CE-9FA44720A4E7}" type="parTrans" cxnId="{8FE3465E-6340-4233-BBA7-81DD9897CF74}">
      <dgm:prSet/>
      <dgm:spPr/>
      <dgm:t>
        <a:bodyPr/>
        <a:lstStyle/>
        <a:p>
          <a:endParaRPr lang="en-US"/>
        </a:p>
      </dgm:t>
    </dgm:pt>
    <dgm:pt modelId="{038C11DD-6D85-4915-937A-1F1C319D2CE6}" type="sibTrans" cxnId="{8FE3465E-6340-4233-BBA7-81DD9897CF74}">
      <dgm:prSet/>
      <dgm:spPr/>
      <dgm:t>
        <a:bodyPr/>
        <a:lstStyle/>
        <a:p>
          <a:endParaRPr lang="en-US"/>
        </a:p>
      </dgm:t>
    </dgm:pt>
    <dgm:pt modelId="{8A129B00-6516-4308-A844-57E93F15D8E4}">
      <dgm:prSet phldrT="[Text]"/>
      <dgm:spPr/>
      <dgm:t>
        <a:bodyPr/>
        <a:lstStyle/>
        <a:p>
          <a:r>
            <a:rPr lang="en-US" dirty="0"/>
            <a:t>All 2025 data due </a:t>
          </a:r>
        </a:p>
      </dgm:t>
    </dgm:pt>
    <dgm:pt modelId="{E86595C3-4450-4969-93C4-D418E1FA5E59}" type="parTrans" cxnId="{4316ADA1-D027-4B2F-837F-657E00AE212C}">
      <dgm:prSet/>
      <dgm:spPr/>
      <dgm:t>
        <a:bodyPr/>
        <a:lstStyle/>
        <a:p>
          <a:endParaRPr lang="en-US"/>
        </a:p>
      </dgm:t>
    </dgm:pt>
    <dgm:pt modelId="{6A4A805A-1C5F-4F07-9107-3F5A0F58ACBD}" type="sibTrans" cxnId="{4316ADA1-D027-4B2F-837F-657E00AE212C}">
      <dgm:prSet/>
      <dgm:spPr/>
      <dgm:t>
        <a:bodyPr/>
        <a:lstStyle/>
        <a:p>
          <a:endParaRPr lang="en-US"/>
        </a:p>
      </dgm:t>
    </dgm:pt>
    <dgm:pt modelId="{35589273-AFEA-4279-95EF-4EB1E0128807}">
      <dgm:prSet phldrT="[Text]"/>
      <dgm:spPr/>
      <dgm:t>
        <a:bodyPr/>
        <a:lstStyle/>
        <a:p>
          <a:r>
            <a:rPr lang="en-US" dirty="0">
              <a:solidFill>
                <a:srgbClr val="444C55"/>
              </a:solidFill>
              <a:latin typeface="Arial"/>
              <a:ea typeface="Arial"/>
              <a:cs typeface="Arial"/>
              <a:sym typeface="Arial"/>
            </a:rPr>
            <a:t>Announce 2025 Birth </a:t>
          </a:r>
          <a:r>
            <a:rPr lang="en-US" dirty="0">
              <a:solidFill>
                <a:srgbClr val="444C55"/>
              </a:solidFill>
            </a:rPr>
            <a:t>H</a:t>
          </a:r>
          <a:r>
            <a:rPr lang="en-US" dirty="0">
              <a:solidFill>
                <a:srgbClr val="444C55"/>
              </a:solidFill>
              <a:latin typeface="Arial"/>
              <a:ea typeface="Arial"/>
              <a:cs typeface="Arial"/>
              <a:sym typeface="Arial"/>
            </a:rPr>
            <a:t>ospital Quality </a:t>
          </a:r>
          <a:r>
            <a:rPr lang="en-US" dirty="0">
              <a:solidFill>
                <a:srgbClr val="444C55"/>
              </a:solidFill>
            </a:rPr>
            <a:t>D</a:t>
          </a:r>
          <a:r>
            <a:rPr lang="en-US" dirty="0">
              <a:solidFill>
                <a:srgbClr val="444C55"/>
              </a:solidFill>
              <a:latin typeface="Arial"/>
              <a:ea typeface="Arial"/>
              <a:cs typeface="Arial"/>
              <a:sym typeface="Arial"/>
            </a:rPr>
            <a:t>esignation recipients at AC</a:t>
          </a:r>
          <a:endParaRPr lang="en-US" dirty="0"/>
        </a:p>
      </dgm:t>
    </dgm:pt>
    <dgm:pt modelId="{22430AFC-4BFA-4778-B2C0-32402D8CE42F}" type="parTrans" cxnId="{B91B7043-A99E-4486-B9FB-A1E0BC5962F8}">
      <dgm:prSet/>
      <dgm:spPr/>
      <dgm:t>
        <a:bodyPr/>
        <a:lstStyle/>
        <a:p>
          <a:endParaRPr lang="en-US"/>
        </a:p>
      </dgm:t>
    </dgm:pt>
    <dgm:pt modelId="{F7DEA581-A1B2-475B-9026-E4AA2E7C4182}" type="sibTrans" cxnId="{B91B7043-A99E-4486-B9FB-A1E0BC5962F8}">
      <dgm:prSet/>
      <dgm:spPr/>
      <dgm:t>
        <a:bodyPr/>
        <a:lstStyle/>
        <a:p>
          <a:endParaRPr lang="en-US"/>
        </a:p>
      </dgm:t>
    </dgm:pt>
    <dgm:pt modelId="{92D7BC4C-C942-4069-BA9C-D6CF75976203}">
      <dgm:prSet phldrT="[Text]"/>
      <dgm:spPr/>
      <dgm:t>
        <a:bodyPr/>
        <a:lstStyle/>
        <a:p>
          <a:r>
            <a:rPr lang="en-US" dirty="0"/>
            <a:t>Mini Grant funds distributed to hospitals</a:t>
          </a:r>
        </a:p>
      </dgm:t>
    </dgm:pt>
    <dgm:pt modelId="{625A2371-1C0B-4919-A0F7-6AA75498EF2C}" type="parTrans" cxnId="{E4E7FB93-9A70-4E7F-AC8C-016A31B7DE60}">
      <dgm:prSet/>
      <dgm:spPr/>
      <dgm:t>
        <a:bodyPr/>
        <a:lstStyle/>
        <a:p>
          <a:endParaRPr lang="en-US"/>
        </a:p>
      </dgm:t>
    </dgm:pt>
    <dgm:pt modelId="{746F2511-BBCE-4000-B740-00B5E59AF66C}" type="sibTrans" cxnId="{E4E7FB93-9A70-4E7F-AC8C-016A31B7DE60}">
      <dgm:prSet/>
      <dgm:spPr/>
      <dgm:t>
        <a:bodyPr/>
        <a:lstStyle/>
        <a:p>
          <a:endParaRPr lang="en-US"/>
        </a:p>
      </dgm:t>
    </dgm:pt>
    <dgm:pt modelId="{B8EC1C0F-30C3-4F10-9697-A313BA40D2F4}">
      <dgm:prSet phldrT="[Text]"/>
      <dgm:spPr/>
      <dgm:t>
        <a:bodyPr/>
        <a:lstStyle/>
        <a:p>
          <a:r>
            <a:rPr lang="en-US"/>
            <a:t>Summer </a:t>
          </a:r>
          <a:r>
            <a:rPr lang="en-US" dirty="0"/>
            <a:t>2025</a:t>
          </a:r>
        </a:p>
      </dgm:t>
    </dgm:pt>
    <dgm:pt modelId="{F19545A0-E001-40A0-A86F-C1D9CE1F74BB}" type="parTrans" cxnId="{5DFBB4A2-D287-4F3D-90BD-7F10D0D31028}">
      <dgm:prSet/>
      <dgm:spPr/>
      <dgm:t>
        <a:bodyPr/>
        <a:lstStyle/>
        <a:p>
          <a:endParaRPr lang="en-US"/>
        </a:p>
      </dgm:t>
    </dgm:pt>
    <dgm:pt modelId="{BF93EAC2-2A13-4F28-B8FC-63DBB2EFACC3}" type="sibTrans" cxnId="{5DFBB4A2-D287-4F3D-90BD-7F10D0D31028}">
      <dgm:prSet/>
      <dgm:spPr/>
      <dgm:t>
        <a:bodyPr/>
        <a:lstStyle/>
        <a:p>
          <a:endParaRPr lang="en-US"/>
        </a:p>
      </dgm:t>
    </dgm:pt>
    <dgm:pt modelId="{809FECB0-1080-4ADD-AA71-D67C880F7E21}">
      <dgm:prSet phldrT="[Text]"/>
      <dgm:spPr/>
      <dgm:t>
        <a:bodyPr/>
        <a:lstStyle/>
        <a:p>
          <a:r>
            <a:rPr lang="en-US" dirty="0"/>
            <a:t>Designation application due</a:t>
          </a:r>
        </a:p>
      </dgm:t>
    </dgm:pt>
    <dgm:pt modelId="{9BEEB355-CC7E-4D64-B029-4EFB818079C8}" type="parTrans" cxnId="{6E6BCF37-8F00-43A5-B4FA-7F38336DD7D7}">
      <dgm:prSet/>
      <dgm:spPr/>
      <dgm:t>
        <a:bodyPr/>
        <a:lstStyle/>
        <a:p>
          <a:endParaRPr lang="en-US"/>
        </a:p>
      </dgm:t>
    </dgm:pt>
    <dgm:pt modelId="{0625FCCC-4355-4F06-9562-C28805B1FBC5}" type="sibTrans" cxnId="{6E6BCF37-8F00-43A5-B4FA-7F38336DD7D7}">
      <dgm:prSet/>
      <dgm:spPr/>
      <dgm:t>
        <a:bodyPr/>
        <a:lstStyle/>
        <a:p>
          <a:endParaRPr lang="en-US"/>
        </a:p>
      </dgm:t>
    </dgm:pt>
    <dgm:pt modelId="{D2139158-4AE2-4F07-93C8-4BDF715601B2}" type="pres">
      <dgm:prSet presAssocID="{1CBFE080-7899-41A5-B6E1-F5C4152A8A3D}" presName="linearFlow" presStyleCnt="0">
        <dgm:presLayoutVars>
          <dgm:dir/>
          <dgm:animLvl val="lvl"/>
          <dgm:resizeHandles val="exact"/>
        </dgm:presLayoutVars>
      </dgm:prSet>
      <dgm:spPr/>
    </dgm:pt>
    <dgm:pt modelId="{D6910C55-BDEA-4191-9181-0730923292E0}" type="pres">
      <dgm:prSet presAssocID="{004EFE5F-9D31-4454-A82B-CE27A70DCB58}" presName="composite" presStyleCnt="0"/>
      <dgm:spPr/>
    </dgm:pt>
    <dgm:pt modelId="{67292B36-64D7-4BA6-841A-2A2FFD2E100C}" type="pres">
      <dgm:prSet presAssocID="{004EFE5F-9D31-4454-A82B-CE27A70DCB5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817748F-440E-46DD-A806-333B50A02459}" type="pres">
      <dgm:prSet presAssocID="{004EFE5F-9D31-4454-A82B-CE27A70DCB58}" presName="parSh" presStyleLbl="node1" presStyleIdx="0" presStyleCnt="4"/>
      <dgm:spPr/>
    </dgm:pt>
    <dgm:pt modelId="{885947B0-F1CE-4828-8732-F0F5B84BEFE8}" type="pres">
      <dgm:prSet presAssocID="{004EFE5F-9D31-4454-A82B-CE27A70DCB58}" presName="desTx" presStyleLbl="fgAcc1" presStyleIdx="0" presStyleCnt="4">
        <dgm:presLayoutVars>
          <dgm:bulletEnabled val="1"/>
        </dgm:presLayoutVars>
      </dgm:prSet>
      <dgm:spPr/>
    </dgm:pt>
    <dgm:pt modelId="{3F14BB81-CA27-4D8C-820B-57C99EA744DD}" type="pres">
      <dgm:prSet presAssocID="{AAC4AEF2-EF5F-41D1-963B-3BA698318337}" presName="sibTrans" presStyleLbl="sibTrans2D1" presStyleIdx="0" presStyleCnt="3"/>
      <dgm:spPr/>
    </dgm:pt>
    <dgm:pt modelId="{4EB31DB9-FA30-44EF-8299-D07DC3428239}" type="pres">
      <dgm:prSet presAssocID="{AAC4AEF2-EF5F-41D1-963B-3BA698318337}" presName="connTx" presStyleLbl="sibTrans2D1" presStyleIdx="0" presStyleCnt="3"/>
      <dgm:spPr/>
    </dgm:pt>
    <dgm:pt modelId="{F956877E-4D82-4664-983E-EA0E94C07E1C}" type="pres">
      <dgm:prSet presAssocID="{B8EC1C0F-30C3-4F10-9697-A313BA40D2F4}" presName="composite" presStyleCnt="0"/>
      <dgm:spPr/>
    </dgm:pt>
    <dgm:pt modelId="{ED090251-C09D-451E-A85C-99C130A507B5}" type="pres">
      <dgm:prSet presAssocID="{B8EC1C0F-30C3-4F10-9697-A313BA40D2F4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34C8823-C544-4CCB-9B47-BB0F62670E40}" type="pres">
      <dgm:prSet presAssocID="{B8EC1C0F-30C3-4F10-9697-A313BA40D2F4}" presName="parSh" presStyleLbl="node1" presStyleIdx="1" presStyleCnt="4"/>
      <dgm:spPr/>
    </dgm:pt>
    <dgm:pt modelId="{6636E7D0-FDB6-477C-9754-588CDD556FE3}" type="pres">
      <dgm:prSet presAssocID="{B8EC1C0F-30C3-4F10-9697-A313BA40D2F4}" presName="desTx" presStyleLbl="fgAcc1" presStyleIdx="1" presStyleCnt="4">
        <dgm:presLayoutVars>
          <dgm:bulletEnabled val="1"/>
        </dgm:presLayoutVars>
      </dgm:prSet>
      <dgm:spPr/>
    </dgm:pt>
    <dgm:pt modelId="{764B0DB7-64AA-4A54-87A0-76F667079190}" type="pres">
      <dgm:prSet presAssocID="{BF93EAC2-2A13-4F28-B8FC-63DBB2EFACC3}" presName="sibTrans" presStyleLbl="sibTrans2D1" presStyleIdx="1" presStyleCnt="3"/>
      <dgm:spPr/>
    </dgm:pt>
    <dgm:pt modelId="{3DE13725-8477-4A9F-B6B8-BDCF66C5A2B7}" type="pres">
      <dgm:prSet presAssocID="{BF93EAC2-2A13-4F28-B8FC-63DBB2EFACC3}" presName="connTx" presStyleLbl="sibTrans2D1" presStyleIdx="1" presStyleCnt="3"/>
      <dgm:spPr/>
    </dgm:pt>
    <dgm:pt modelId="{D1B4B06B-947A-4907-A8E7-13E4E3B179A5}" type="pres">
      <dgm:prSet presAssocID="{8C29AF6A-AD70-46A9-BF68-432ECA405396}" presName="composite" presStyleCnt="0"/>
      <dgm:spPr/>
    </dgm:pt>
    <dgm:pt modelId="{C96A1378-A7C8-46DC-B584-E9CC3F6B0382}" type="pres">
      <dgm:prSet presAssocID="{8C29AF6A-AD70-46A9-BF68-432ECA405396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4225680-EA7E-48EC-A175-FF9C2F90CE3A}" type="pres">
      <dgm:prSet presAssocID="{8C29AF6A-AD70-46A9-BF68-432ECA405396}" presName="parSh" presStyleLbl="node1" presStyleIdx="2" presStyleCnt="4"/>
      <dgm:spPr/>
    </dgm:pt>
    <dgm:pt modelId="{5C92EF9D-A046-4B50-8612-271377505512}" type="pres">
      <dgm:prSet presAssocID="{8C29AF6A-AD70-46A9-BF68-432ECA405396}" presName="desTx" presStyleLbl="fgAcc1" presStyleIdx="2" presStyleCnt="4">
        <dgm:presLayoutVars>
          <dgm:bulletEnabled val="1"/>
        </dgm:presLayoutVars>
      </dgm:prSet>
      <dgm:spPr/>
    </dgm:pt>
    <dgm:pt modelId="{1A593EDF-D348-46DB-B030-53D70CAC138C}" type="pres">
      <dgm:prSet presAssocID="{FAB60509-ACD0-47D7-A38A-F9BB632662B5}" presName="sibTrans" presStyleLbl="sibTrans2D1" presStyleIdx="2" presStyleCnt="3"/>
      <dgm:spPr/>
    </dgm:pt>
    <dgm:pt modelId="{E023816E-836E-4284-9B71-62F1CA8621F4}" type="pres">
      <dgm:prSet presAssocID="{FAB60509-ACD0-47D7-A38A-F9BB632662B5}" presName="connTx" presStyleLbl="sibTrans2D1" presStyleIdx="2" presStyleCnt="3"/>
      <dgm:spPr/>
    </dgm:pt>
    <dgm:pt modelId="{9F4F1B5D-83EF-45D1-B99E-89B2F35067C5}" type="pres">
      <dgm:prSet presAssocID="{2E13F23C-B9C7-492F-B612-CFC6B06FE8F3}" presName="composite" presStyleCnt="0"/>
      <dgm:spPr/>
    </dgm:pt>
    <dgm:pt modelId="{0E9AE8A7-D3D1-4882-8336-043B7FC5FA71}" type="pres">
      <dgm:prSet presAssocID="{2E13F23C-B9C7-492F-B612-CFC6B06FE8F3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172BAC1-E322-456D-97D6-D93F0BF690FD}" type="pres">
      <dgm:prSet presAssocID="{2E13F23C-B9C7-492F-B612-CFC6B06FE8F3}" presName="parSh" presStyleLbl="node1" presStyleIdx="3" presStyleCnt="4"/>
      <dgm:spPr/>
    </dgm:pt>
    <dgm:pt modelId="{CD1EEFDF-5B99-4F26-82B8-824761E55C37}" type="pres">
      <dgm:prSet presAssocID="{2E13F23C-B9C7-492F-B612-CFC6B06FE8F3}" presName="desTx" presStyleLbl="fgAcc1" presStyleIdx="3" presStyleCnt="4" custScaleX="103819">
        <dgm:presLayoutVars>
          <dgm:bulletEnabled val="1"/>
        </dgm:presLayoutVars>
      </dgm:prSet>
      <dgm:spPr/>
    </dgm:pt>
  </dgm:ptLst>
  <dgm:cxnLst>
    <dgm:cxn modelId="{20033605-139A-4C5F-B0BA-14706D6776A4}" type="presOf" srcId="{809FECB0-1080-4ADD-AA71-D67C880F7E21}" destId="{5C92EF9D-A046-4B50-8612-271377505512}" srcOrd="0" destOrd="1" presId="urn:microsoft.com/office/officeart/2005/8/layout/process3"/>
    <dgm:cxn modelId="{A85FBD18-9B25-48B7-AEED-C8ADC04417B6}" type="presOf" srcId="{8A129B00-6516-4308-A844-57E93F15D8E4}" destId="{5C92EF9D-A046-4B50-8612-271377505512}" srcOrd="0" destOrd="0" presId="urn:microsoft.com/office/officeart/2005/8/layout/process3"/>
    <dgm:cxn modelId="{6E6BCF37-8F00-43A5-B4FA-7F38336DD7D7}" srcId="{8C29AF6A-AD70-46A9-BF68-432ECA405396}" destId="{809FECB0-1080-4ADD-AA71-D67C880F7E21}" srcOrd="1" destOrd="0" parTransId="{9BEEB355-CC7E-4D64-B029-4EFB818079C8}" sibTransId="{0625FCCC-4355-4F06-9562-C28805B1FBC5}"/>
    <dgm:cxn modelId="{ECA7FD37-2C2D-4255-BF45-D525DD5B50FC}" type="presOf" srcId="{2E13F23C-B9C7-492F-B612-CFC6B06FE8F3}" destId="{0172BAC1-E322-456D-97D6-D93F0BF690FD}" srcOrd="1" destOrd="0" presId="urn:microsoft.com/office/officeart/2005/8/layout/process3"/>
    <dgm:cxn modelId="{8FE3465E-6340-4233-BBA7-81DD9897CF74}" srcId="{B8EC1C0F-30C3-4F10-9697-A313BA40D2F4}" destId="{F2ECF16E-BC1A-49B6-A9D0-F220E52892EA}" srcOrd="1" destOrd="0" parTransId="{6406EC77-D403-4018-A1CE-9FA44720A4E7}" sibTransId="{038C11DD-6D85-4915-937A-1F1C319D2CE6}"/>
    <dgm:cxn modelId="{47D36F61-965F-4F32-B417-00CD2A8DB209}" type="presOf" srcId="{FAB60509-ACD0-47D7-A38A-F9BB632662B5}" destId="{1A593EDF-D348-46DB-B030-53D70CAC138C}" srcOrd="0" destOrd="0" presId="urn:microsoft.com/office/officeart/2005/8/layout/process3"/>
    <dgm:cxn modelId="{F4A20242-8960-4211-8453-A5EAF7B8A44D}" type="presOf" srcId="{004EFE5F-9D31-4454-A82B-CE27A70DCB58}" destId="{67292B36-64D7-4BA6-841A-2A2FFD2E100C}" srcOrd="0" destOrd="0" presId="urn:microsoft.com/office/officeart/2005/8/layout/process3"/>
    <dgm:cxn modelId="{B91B7043-A99E-4486-B9FB-A1E0BC5962F8}" srcId="{2E13F23C-B9C7-492F-B612-CFC6B06FE8F3}" destId="{35589273-AFEA-4279-95EF-4EB1E0128807}" srcOrd="0" destOrd="0" parTransId="{22430AFC-4BFA-4778-B2C0-32402D8CE42F}" sibTransId="{F7DEA581-A1B2-475B-9026-E4AA2E7C4182}"/>
    <dgm:cxn modelId="{38DC8543-9EEC-457A-85A3-4B8A11409E69}" type="presOf" srcId="{BF93EAC2-2A13-4F28-B8FC-63DBB2EFACC3}" destId="{764B0DB7-64AA-4A54-87A0-76F667079190}" srcOrd="0" destOrd="0" presId="urn:microsoft.com/office/officeart/2005/8/layout/process3"/>
    <dgm:cxn modelId="{7A1DCF64-F7F6-4ACE-A2BB-83625817C0CC}" type="presOf" srcId="{F2ECF16E-BC1A-49B6-A9D0-F220E52892EA}" destId="{6636E7D0-FDB6-477C-9754-588CDD556FE3}" srcOrd="0" destOrd="1" presId="urn:microsoft.com/office/officeart/2005/8/layout/process3"/>
    <dgm:cxn modelId="{E471E844-47A1-4F67-AB32-BF9902F980A7}" type="presOf" srcId="{8C29AF6A-AD70-46A9-BF68-432ECA405396}" destId="{C96A1378-A7C8-46DC-B584-E9CC3F6B0382}" srcOrd="0" destOrd="0" presId="urn:microsoft.com/office/officeart/2005/8/layout/process3"/>
    <dgm:cxn modelId="{D3CA7166-AD71-43FA-A120-1FC936AB2DDD}" type="presOf" srcId="{B8EC1C0F-30C3-4F10-9697-A313BA40D2F4}" destId="{434C8823-C544-4CCB-9B47-BB0F62670E40}" srcOrd="1" destOrd="0" presId="urn:microsoft.com/office/officeart/2005/8/layout/process3"/>
    <dgm:cxn modelId="{41D8A94A-779B-4789-8F37-9A014933F468}" srcId="{B8EC1C0F-30C3-4F10-9697-A313BA40D2F4}" destId="{5A480F60-8E5C-452E-BE5E-BA088DF8D21A}" srcOrd="0" destOrd="0" parTransId="{446AA8C0-B30C-43FE-8B46-6E9BF095EBE9}" sibTransId="{32183698-1251-4F4F-A400-0885B73CD04E}"/>
    <dgm:cxn modelId="{018A6B78-674E-429C-B005-D0D1AFCE595B}" type="presOf" srcId="{2E13F23C-B9C7-492F-B612-CFC6B06FE8F3}" destId="{0E9AE8A7-D3D1-4882-8336-043B7FC5FA71}" srcOrd="0" destOrd="0" presId="urn:microsoft.com/office/officeart/2005/8/layout/process3"/>
    <dgm:cxn modelId="{B332F48E-65E4-4301-BCEC-36131EFAA811}" srcId="{1CBFE080-7899-41A5-B6E1-F5C4152A8A3D}" destId="{8C29AF6A-AD70-46A9-BF68-432ECA405396}" srcOrd="2" destOrd="0" parTransId="{94BAAB57-9B80-4F02-9BA5-30F0C5A7DF5D}" sibTransId="{FAB60509-ACD0-47D7-A38A-F9BB632662B5}"/>
    <dgm:cxn modelId="{956AAC90-439F-4A72-BC86-94B210920F0C}" type="presOf" srcId="{AAC4AEF2-EF5F-41D1-963B-3BA698318337}" destId="{4EB31DB9-FA30-44EF-8299-D07DC3428239}" srcOrd="1" destOrd="0" presId="urn:microsoft.com/office/officeart/2005/8/layout/process3"/>
    <dgm:cxn modelId="{08B65793-7A44-4FFE-87F6-1E7C0C11D655}" type="presOf" srcId="{92D7BC4C-C942-4069-BA9C-D6CF75976203}" destId="{885947B0-F1CE-4828-8732-F0F5B84BEFE8}" srcOrd="0" destOrd="0" presId="urn:microsoft.com/office/officeart/2005/8/layout/process3"/>
    <dgm:cxn modelId="{E4E7FB93-9A70-4E7F-AC8C-016A31B7DE60}" srcId="{004EFE5F-9D31-4454-A82B-CE27A70DCB58}" destId="{92D7BC4C-C942-4069-BA9C-D6CF75976203}" srcOrd="0" destOrd="0" parTransId="{625A2371-1C0B-4919-A0F7-6AA75498EF2C}" sibTransId="{746F2511-BBCE-4000-B740-00B5E59AF66C}"/>
    <dgm:cxn modelId="{B091FA9E-90D0-4A71-BFC6-B2351874C762}" type="presOf" srcId="{FAB60509-ACD0-47D7-A38A-F9BB632662B5}" destId="{E023816E-836E-4284-9B71-62F1CA8621F4}" srcOrd="1" destOrd="0" presId="urn:microsoft.com/office/officeart/2005/8/layout/process3"/>
    <dgm:cxn modelId="{4316ADA1-D027-4B2F-837F-657E00AE212C}" srcId="{8C29AF6A-AD70-46A9-BF68-432ECA405396}" destId="{8A129B00-6516-4308-A844-57E93F15D8E4}" srcOrd="0" destOrd="0" parTransId="{E86595C3-4450-4969-93C4-D418E1FA5E59}" sibTransId="{6A4A805A-1C5F-4F07-9107-3F5A0F58ACBD}"/>
    <dgm:cxn modelId="{5DFBB4A2-D287-4F3D-90BD-7F10D0D31028}" srcId="{1CBFE080-7899-41A5-B6E1-F5C4152A8A3D}" destId="{B8EC1C0F-30C3-4F10-9697-A313BA40D2F4}" srcOrd="1" destOrd="0" parTransId="{F19545A0-E001-40A0-A86F-C1D9CE1F74BB}" sibTransId="{BF93EAC2-2A13-4F28-B8FC-63DBB2EFACC3}"/>
    <dgm:cxn modelId="{670CC6A6-4685-4D8D-9BEB-9197AB5536F1}" srcId="{1CBFE080-7899-41A5-B6E1-F5C4152A8A3D}" destId="{004EFE5F-9D31-4454-A82B-CE27A70DCB58}" srcOrd="0" destOrd="0" parTransId="{A665A60C-6E03-498D-8356-6684A7888BD8}" sibTransId="{AAC4AEF2-EF5F-41D1-963B-3BA698318337}"/>
    <dgm:cxn modelId="{6B94E7AF-ABC0-4947-9950-0C61DBBF1439}" type="presOf" srcId="{BF93EAC2-2A13-4F28-B8FC-63DBB2EFACC3}" destId="{3DE13725-8477-4A9F-B6B8-BDCF66C5A2B7}" srcOrd="1" destOrd="0" presId="urn:microsoft.com/office/officeart/2005/8/layout/process3"/>
    <dgm:cxn modelId="{608D98B6-F2E2-43EA-B932-62EAC775866F}" type="presOf" srcId="{B8EC1C0F-30C3-4F10-9697-A313BA40D2F4}" destId="{ED090251-C09D-451E-A85C-99C130A507B5}" srcOrd="0" destOrd="0" presId="urn:microsoft.com/office/officeart/2005/8/layout/process3"/>
    <dgm:cxn modelId="{775E90BE-419F-4D3D-9AB1-BFAE3DE84A34}" type="presOf" srcId="{004EFE5F-9D31-4454-A82B-CE27A70DCB58}" destId="{6817748F-440E-46DD-A806-333B50A02459}" srcOrd="1" destOrd="0" presId="urn:microsoft.com/office/officeart/2005/8/layout/process3"/>
    <dgm:cxn modelId="{00EFC3D3-32E1-4D75-B9C6-4A135FFB46DF}" type="presOf" srcId="{5A480F60-8E5C-452E-BE5E-BA088DF8D21A}" destId="{6636E7D0-FDB6-477C-9754-588CDD556FE3}" srcOrd="0" destOrd="0" presId="urn:microsoft.com/office/officeart/2005/8/layout/process3"/>
    <dgm:cxn modelId="{559FF8D4-5976-49A8-AF40-087CADE30440}" type="presOf" srcId="{35589273-AFEA-4279-95EF-4EB1E0128807}" destId="{CD1EEFDF-5B99-4F26-82B8-824761E55C37}" srcOrd="0" destOrd="0" presId="urn:microsoft.com/office/officeart/2005/8/layout/process3"/>
    <dgm:cxn modelId="{F24B9FD5-00C5-42EC-8FC9-7A5D4BF99B51}" srcId="{1CBFE080-7899-41A5-B6E1-F5C4152A8A3D}" destId="{2E13F23C-B9C7-492F-B612-CFC6B06FE8F3}" srcOrd="3" destOrd="0" parTransId="{D557561C-6975-4B60-8AC0-7E24BB0DBF0C}" sibTransId="{A7DC0FBD-419A-41FD-91F8-330B6C77ED5D}"/>
    <dgm:cxn modelId="{9C2506E0-5F39-4313-B2FB-FC670AC2A495}" type="presOf" srcId="{8C29AF6A-AD70-46A9-BF68-432ECA405396}" destId="{E4225680-EA7E-48EC-A175-FF9C2F90CE3A}" srcOrd="1" destOrd="0" presId="urn:microsoft.com/office/officeart/2005/8/layout/process3"/>
    <dgm:cxn modelId="{614934E2-C61B-46EA-8BB7-07A75BD2CFD1}" type="presOf" srcId="{1CBFE080-7899-41A5-B6E1-F5C4152A8A3D}" destId="{D2139158-4AE2-4F07-93C8-4BDF715601B2}" srcOrd="0" destOrd="0" presId="urn:microsoft.com/office/officeart/2005/8/layout/process3"/>
    <dgm:cxn modelId="{1BCD75FB-89D5-4F0D-9EAF-78578B786F31}" type="presOf" srcId="{AAC4AEF2-EF5F-41D1-963B-3BA698318337}" destId="{3F14BB81-CA27-4D8C-820B-57C99EA744DD}" srcOrd="0" destOrd="0" presId="urn:microsoft.com/office/officeart/2005/8/layout/process3"/>
    <dgm:cxn modelId="{8B1751E5-24D6-475F-9680-9A4EA1EB82D7}" type="presParOf" srcId="{D2139158-4AE2-4F07-93C8-4BDF715601B2}" destId="{D6910C55-BDEA-4191-9181-0730923292E0}" srcOrd="0" destOrd="0" presId="urn:microsoft.com/office/officeart/2005/8/layout/process3"/>
    <dgm:cxn modelId="{CB881F4B-17DE-4CE7-BB19-A3E2F358E816}" type="presParOf" srcId="{D6910C55-BDEA-4191-9181-0730923292E0}" destId="{67292B36-64D7-4BA6-841A-2A2FFD2E100C}" srcOrd="0" destOrd="0" presId="urn:microsoft.com/office/officeart/2005/8/layout/process3"/>
    <dgm:cxn modelId="{8C4B5AA8-A1DF-43D8-8B4A-601362618FC3}" type="presParOf" srcId="{D6910C55-BDEA-4191-9181-0730923292E0}" destId="{6817748F-440E-46DD-A806-333B50A02459}" srcOrd="1" destOrd="0" presId="urn:microsoft.com/office/officeart/2005/8/layout/process3"/>
    <dgm:cxn modelId="{FDFC4A23-DC26-4CD5-B570-2BD4CFB186E8}" type="presParOf" srcId="{D6910C55-BDEA-4191-9181-0730923292E0}" destId="{885947B0-F1CE-4828-8732-F0F5B84BEFE8}" srcOrd="2" destOrd="0" presId="urn:microsoft.com/office/officeart/2005/8/layout/process3"/>
    <dgm:cxn modelId="{6E717505-08CF-4ED0-98B6-80D29649C3C3}" type="presParOf" srcId="{D2139158-4AE2-4F07-93C8-4BDF715601B2}" destId="{3F14BB81-CA27-4D8C-820B-57C99EA744DD}" srcOrd="1" destOrd="0" presId="urn:microsoft.com/office/officeart/2005/8/layout/process3"/>
    <dgm:cxn modelId="{D3C36C50-7336-4393-A09C-C0BED2788BDB}" type="presParOf" srcId="{3F14BB81-CA27-4D8C-820B-57C99EA744DD}" destId="{4EB31DB9-FA30-44EF-8299-D07DC3428239}" srcOrd="0" destOrd="0" presId="urn:microsoft.com/office/officeart/2005/8/layout/process3"/>
    <dgm:cxn modelId="{43E1281F-A3DF-4AE0-8BFB-ED5C38DB07FA}" type="presParOf" srcId="{D2139158-4AE2-4F07-93C8-4BDF715601B2}" destId="{F956877E-4D82-4664-983E-EA0E94C07E1C}" srcOrd="2" destOrd="0" presId="urn:microsoft.com/office/officeart/2005/8/layout/process3"/>
    <dgm:cxn modelId="{4BA2E1A5-86C6-44DA-8911-736E433A28D4}" type="presParOf" srcId="{F956877E-4D82-4664-983E-EA0E94C07E1C}" destId="{ED090251-C09D-451E-A85C-99C130A507B5}" srcOrd="0" destOrd="0" presId="urn:microsoft.com/office/officeart/2005/8/layout/process3"/>
    <dgm:cxn modelId="{76E09647-F594-48E8-8C94-D2AE08725BB7}" type="presParOf" srcId="{F956877E-4D82-4664-983E-EA0E94C07E1C}" destId="{434C8823-C544-4CCB-9B47-BB0F62670E40}" srcOrd="1" destOrd="0" presId="urn:microsoft.com/office/officeart/2005/8/layout/process3"/>
    <dgm:cxn modelId="{384A7B94-10EF-4B23-8893-D3CD9AA9DFCC}" type="presParOf" srcId="{F956877E-4D82-4664-983E-EA0E94C07E1C}" destId="{6636E7D0-FDB6-477C-9754-588CDD556FE3}" srcOrd="2" destOrd="0" presId="urn:microsoft.com/office/officeart/2005/8/layout/process3"/>
    <dgm:cxn modelId="{B992D93D-7F92-4FBD-94D0-361776924C2F}" type="presParOf" srcId="{D2139158-4AE2-4F07-93C8-4BDF715601B2}" destId="{764B0DB7-64AA-4A54-87A0-76F667079190}" srcOrd="3" destOrd="0" presId="urn:microsoft.com/office/officeart/2005/8/layout/process3"/>
    <dgm:cxn modelId="{F551B1B7-8A8B-4CD1-81C2-B68299D52448}" type="presParOf" srcId="{764B0DB7-64AA-4A54-87A0-76F667079190}" destId="{3DE13725-8477-4A9F-B6B8-BDCF66C5A2B7}" srcOrd="0" destOrd="0" presId="urn:microsoft.com/office/officeart/2005/8/layout/process3"/>
    <dgm:cxn modelId="{17513031-5B8A-42A5-A097-F36E0FBC59DB}" type="presParOf" srcId="{D2139158-4AE2-4F07-93C8-4BDF715601B2}" destId="{D1B4B06B-947A-4907-A8E7-13E4E3B179A5}" srcOrd="4" destOrd="0" presId="urn:microsoft.com/office/officeart/2005/8/layout/process3"/>
    <dgm:cxn modelId="{8036AFEA-87B9-4B8C-BB77-0AFFD2B427D3}" type="presParOf" srcId="{D1B4B06B-947A-4907-A8E7-13E4E3B179A5}" destId="{C96A1378-A7C8-46DC-B584-E9CC3F6B0382}" srcOrd="0" destOrd="0" presId="urn:microsoft.com/office/officeart/2005/8/layout/process3"/>
    <dgm:cxn modelId="{320F5D79-2A41-4247-9E84-BBA9F9468045}" type="presParOf" srcId="{D1B4B06B-947A-4907-A8E7-13E4E3B179A5}" destId="{E4225680-EA7E-48EC-A175-FF9C2F90CE3A}" srcOrd="1" destOrd="0" presId="urn:microsoft.com/office/officeart/2005/8/layout/process3"/>
    <dgm:cxn modelId="{EB722B8B-A348-4B6A-8B0C-37F1390FDABF}" type="presParOf" srcId="{D1B4B06B-947A-4907-A8E7-13E4E3B179A5}" destId="{5C92EF9D-A046-4B50-8612-271377505512}" srcOrd="2" destOrd="0" presId="urn:microsoft.com/office/officeart/2005/8/layout/process3"/>
    <dgm:cxn modelId="{73BDBADC-EFFB-4475-B51B-21DA97758041}" type="presParOf" srcId="{D2139158-4AE2-4F07-93C8-4BDF715601B2}" destId="{1A593EDF-D348-46DB-B030-53D70CAC138C}" srcOrd="5" destOrd="0" presId="urn:microsoft.com/office/officeart/2005/8/layout/process3"/>
    <dgm:cxn modelId="{4F69AB72-7AFE-4A28-845B-F75074BD012D}" type="presParOf" srcId="{1A593EDF-D348-46DB-B030-53D70CAC138C}" destId="{E023816E-836E-4284-9B71-62F1CA8621F4}" srcOrd="0" destOrd="0" presId="urn:microsoft.com/office/officeart/2005/8/layout/process3"/>
    <dgm:cxn modelId="{9215E8BF-415D-42A8-9DD1-EFFF7D948117}" type="presParOf" srcId="{D2139158-4AE2-4F07-93C8-4BDF715601B2}" destId="{9F4F1B5D-83EF-45D1-B99E-89B2F35067C5}" srcOrd="6" destOrd="0" presId="urn:microsoft.com/office/officeart/2005/8/layout/process3"/>
    <dgm:cxn modelId="{6745D77D-BC09-483A-96E1-8A02BB73F8F7}" type="presParOf" srcId="{9F4F1B5D-83EF-45D1-B99E-89B2F35067C5}" destId="{0E9AE8A7-D3D1-4882-8336-043B7FC5FA71}" srcOrd="0" destOrd="0" presId="urn:microsoft.com/office/officeart/2005/8/layout/process3"/>
    <dgm:cxn modelId="{F94AC441-939C-4DE2-A78F-25F386C336A6}" type="presParOf" srcId="{9F4F1B5D-83EF-45D1-B99E-89B2F35067C5}" destId="{0172BAC1-E322-456D-97D6-D93F0BF690FD}" srcOrd="1" destOrd="0" presId="urn:microsoft.com/office/officeart/2005/8/layout/process3"/>
    <dgm:cxn modelId="{8F11DBA1-7F22-48F9-9BBC-92076A4C9330}" type="presParOf" srcId="{9F4F1B5D-83EF-45D1-B99E-89B2F35067C5}" destId="{CD1EEFDF-5B99-4F26-82B8-824761E55C3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BFE080-7899-41A5-B6E1-F5C4152A8A3D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293495-2713-4567-9CAA-BC574CEDF226}">
      <dgm:prSet phldrT="[Text]"/>
      <dgm:spPr/>
      <dgm:t>
        <a:bodyPr/>
        <a:lstStyle/>
        <a:p>
          <a:r>
            <a:rPr lang="en-US" dirty="0"/>
            <a:t>January 2025</a:t>
          </a:r>
        </a:p>
      </dgm:t>
    </dgm:pt>
    <dgm:pt modelId="{F3CAB55C-EA2F-4770-93A0-1ACCB088E012}" type="parTrans" cxnId="{DD96A07E-71BF-4797-ADAD-09721FA2BA61}">
      <dgm:prSet/>
      <dgm:spPr/>
      <dgm:t>
        <a:bodyPr/>
        <a:lstStyle/>
        <a:p>
          <a:endParaRPr lang="en-US"/>
        </a:p>
      </dgm:t>
    </dgm:pt>
    <dgm:pt modelId="{D956A4BC-9F3E-4E0C-A46D-CA769C1E69F0}" type="sibTrans" cxnId="{DD96A07E-71BF-4797-ADAD-09721FA2BA61}">
      <dgm:prSet/>
      <dgm:spPr/>
      <dgm:t>
        <a:bodyPr/>
        <a:lstStyle/>
        <a:p>
          <a:endParaRPr lang="en-US"/>
        </a:p>
      </dgm:t>
    </dgm:pt>
    <dgm:pt modelId="{7C6ADF14-916B-47BA-9E96-CE7D593477AE}">
      <dgm:prSet phldrT="[Text]"/>
      <dgm:spPr/>
      <dgm:t>
        <a:bodyPr/>
        <a:lstStyle/>
        <a:p>
          <a:r>
            <a:rPr lang="en-US" dirty="0"/>
            <a:t>ILPQC Designation Launch Webinar</a:t>
          </a:r>
        </a:p>
      </dgm:t>
    </dgm:pt>
    <dgm:pt modelId="{B4E922CD-1C9F-45DB-AC75-8801777805BE}" type="parTrans" cxnId="{B5D07B46-D1A3-426B-B9D9-BC5B20285472}">
      <dgm:prSet/>
      <dgm:spPr/>
      <dgm:t>
        <a:bodyPr/>
        <a:lstStyle/>
        <a:p>
          <a:endParaRPr lang="en-US"/>
        </a:p>
      </dgm:t>
    </dgm:pt>
    <dgm:pt modelId="{B0925A8C-E2FC-4C59-BBD1-6DF697D4D431}" type="sibTrans" cxnId="{B5D07B46-D1A3-426B-B9D9-BC5B20285472}">
      <dgm:prSet/>
      <dgm:spPr/>
      <dgm:t>
        <a:bodyPr/>
        <a:lstStyle/>
        <a:p>
          <a:endParaRPr lang="en-US"/>
        </a:p>
      </dgm:t>
    </dgm:pt>
    <dgm:pt modelId="{9D650F21-B951-4982-9A6E-DBDD5F65FF19}">
      <dgm:prSet phldrT="[Text]"/>
      <dgm:spPr/>
      <dgm:t>
        <a:bodyPr/>
        <a:lstStyle/>
        <a:p>
          <a:r>
            <a:rPr lang="en-US" dirty="0"/>
            <a:t>February 2025</a:t>
          </a:r>
        </a:p>
      </dgm:t>
    </dgm:pt>
    <dgm:pt modelId="{A60A68ED-7DC3-4493-ADC5-2FFDF92AF3A7}" type="parTrans" cxnId="{F23D996A-16CC-44AB-9E4C-376ECB557A02}">
      <dgm:prSet/>
      <dgm:spPr/>
      <dgm:t>
        <a:bodyPr/>
        <a:lstStyle/>
        <a:p>
          <a:endParaRPr lang="en-US"/>
        </a:p>
      </dgm:t>
    </dgm:pt>
    <dgm:pt modelId="{442803E3-B4F7-4EF2-95E7-0F32392026CC}" type="sibTrans" cxnId="{F23D996A-16CC-44AB-9E4C-376ECB557A02}">
      <dgm:prSet/>
      <dgm:spPr/>
      <dgm:t>
        <a:bodyPr/>
        <a:lstStyle/>
        <a:p>
          <a:endParaRPr lang="en-US"/>
        </a:p>
      </dgm:t>
    </dgm:pt>
    <dgm:pt modelId="{D122AE5D-3046-4CA6-8F20-7C34634EF463}">
      <dgm:prSet phldrT="[Text]"/>
      <dgm:spPr/>
      <dgm:t>
        <a:bodyPr/>
        <a:lstStyle/>
        <a:p>
          <a:r>
            <a:rPr lang="en-US" dirty="0"/>
            <a:t>Email Sent to hospital leadership</a:t>
          </a:r>
        </a:p>
      </dgm:t>
    </dgm:pt>
    <dgm:pt modelId="{53E5525E-4187-437E-AC2A-F567AD46A22E}" type="parTrans" cxnId="{DE3AEF93-20A5-4091-B26D-7D7883641B2D}">
      <dgm:prSet/>
      <dgm:spPr/>
      <dgm:t>
        <a:bodyPr/>
        <a:lstStyle/>
        <a:p>
          <a:endParaRPr lang="en-US"/>
        </a:p>
      </dgm:t>
    </dgm:pt>
    <dgm:pt modelId="{B6668BBA-1C44-4623-8A9A-1D12D9879249}" type="sibTrans" cxnId="{DE3AEF93-20A5-4091-B26D-7D7883641B2D}">
      <dgm:prSet/>
      <dgm:spPr/>
      <dgm:t>
        <a:bodyPr/>
        <a:lstStyle/>
        <a:p>
          <a:endParaRPr lang="en-US"/>
        </a:p>
      </dgm:t>
    </dgm:pt>
    <dgm:pt modelId="{ED3A987C-840B-45AF-9094-D0039DA17B2D}">
      <dgm:prSet phldrT="[Text]"/>
      <dgm:spPr/>
      <dgm:t>
        <a:bodyPr/>
        <a:lstStyle/>
        <a:p>
          <a:r>
            <a:rPr lang="en-US" dirty="0"/>
            <a:t>March 2025</a:t>
          </a:r>
        </a:p>
      </dgm:t>
    </dgm:pt>
    <dgm:pt modelId="{E3ACBFE1-D663-483F-989B-C959C88BB767}" type="parTrans" cxnId="{15FBA493-C546-48F2-B6B3-A1F0CE9C4A92}">
      <dgm:prSet/>
      <dgm:spPr/>
      <dgm:t>
        <a:bodyPr/>
        <a:lstStyle/>
        <a:p>
          <a:endParaRPr lang="en-US"/>
        </a:p>
      </dgm:t>
    </dgm:pt>
    <dgm:pt modelId="{5F754137-9C9A-4DA3-A53D-EC800A8F2643}" type="sibTrans" cxnId="{15FBA493-C546-48F2-B6B3-A1F0CE9C4A92}">
      <dgm:prSet/>
      <dgm:spPr/>
      <dgm:t>
        <a:bodyPr/>
        <a:lstStyle/>
        <a:p>
          <a:endParaRPr lang="en-US"/>
        </a:p>
      </dgm:t>
    </dgm:pt>
    <dgm:pt modelId="{20FADFB2-C721-494C-8D40-04D50834EDC3}">
      <dgm:prSet phldrT="[Text]"/>
      <dgm:spPr/>
      <dgm:t>
        <a:bodyPr/>
        <a:lstStyle/>
        <a:p>
          <a:r>
            <a:rPr lang="en-US" dirty="0"/>
            <a:t>Data form Live</a:t>
          </a:r>
        </a:p>
      </dgm:t>
    </dgm:pt>
    <dgm:pt modelId="{F949D6F4-10DF-46AB-901B-0FD15766D323}" type="parTrans" cxnId="{D774ADEE-C60E-4387-87F5-E98DCCB6AACE}">
      <dgm:prSet/>
      <dgm:spPr/>
      <dgm:t>
        <a:bodyPr/>
        <a:lstStyle/>
        <a:p>
          <a:endParaRPr lang="en-US"/>
        </a:p>
      </dgm:t>
    </dgm:pt>
    <dgm:pt modelId="{9A569BB6-6B32-4A32-8788-B18E65E41431}" type="sibTrans" cxnId="{D774ADEE-C60E-4387-87F5-E98DCCB6AACE}">
      <dgm:prSet/>
      <dgm:spPr/>
      <dgm:t>
        <a:bodyPr/>
        <a:lstStyle/>
        <a:p>
          <a:endParaRPr lang="en-US"/>
        </a:p>
      </dgm:t>
    </dgm:pt>
    <dgm:pt modelId="{5EBFA679-EA5B-4F85-9DF2-5232A949640D}">
      <dgm:prSet phldrT="[Text]"/>
      <dgm:spPr/>
      <dgm:t>
        <a:bodyPr/>
        <a:lstStyle/>
        <a:p>
          <a:r>
            <a:rPr lang="en-US" dirty="0"/>
            <a:t>Mini grant application opened</a:t>
          </a:r>
        </a:p>
      </dgm:t>
    </dgm:pt>
    <dgm:pt modelId="{C853EBB8-0DBE-4EDD-B86C-BA83EB84E32E}" type="parTrans" cxnId="{F1419E02-A210-4064-80A4-A63AA0380FC0}">
      <dgm:prSet/>
      <dgm:spPr/>
      <dgm:t>
        <a:bodyPr/>
        <a:lstStyle/>
        <a:p>
          <a:endParaRPr lang="en-US"/>
        </a:p>
      </dgm:t>
    </dgm:pt>
    <dgm:pt modelId="{F3A0DD5D-5935-4AEE-AF3C-561EA065B7CB}" type="sibTrans" cxnId="{F1419E02-A210-4064-80A4-A63AA0380FC0}">
      <dgm:prSet/>
      <dgm:spPr/>
      <dgm:t>
        <a:bodyPr/>
        <a:lstStyle/>
        <a:p>
          <a:endParaRPr lang="en-US"/>
        </a:p>
      </dgm:t>
    </dgm:pt>
    <dgm:pt modelId="{38C56D1A-EBC6-48B6-8FA1-3574A1C131E7}">
      <dgm:prSet phldrT="[Text]"/>
      <dgm:spPr/>
      <dgm:t>
        <a:bodyPr/>
        <a:lstStyle/>
        <a:p>
          <a:r>
            <a:rPr lang="en-US" dirty="0"/>
            <a:t>Sustainability/quality designation call</a:t>
          </a:r>
        </a:p>
      </dgm:t>
    </dgm:pt>
    <dgm:pt modelId="{B44625E1-BB9C-4891-B917-51AC6E5DC4BA}" type="parTrans" cxnId="{1E55A555-D211-46A2-B297-830D783D2433}">
      <dgm:prSet/>
      <dgm:spPr/>
      <dgm:t>
        <a:bodyPr/>
        <a:lstStyle/>
        <a:p>
          <a:endParaRPr lang="en-US"/>
        </a:p>
      </dgm:t>
    </dgm:pt>
    <dgm:pt modelId="{E136949E-B318-44B2-9315-9FC29C96F935}" type="sibTrans" cxnId="{1E55A555-D211-46A2-B297-830D783D2433}">
      <dgm:prSet/>
      <dgm:spPr/>
      <dgm:t>
        <a:bodyPr/>
        <a:lstStyle/>
        <a:p>
          <a:endParaRPr lang="en-US"/>
        </a:p>
      </dgm:t>
    </dgm:pt>
    <dgm:pt modelId="{CB34BB80-C1E8-4DE8-8800-160D4857AB3A}">
      <dgm:prSet phldrT="[Text]"/>
      <dgm:spPr/>
      <dgm:t>
        <a:bodyPr/>
        <a:lstStyle/>
        <a:p>
          <a:r>
            <a:rPr lang="en-US" dirty="0"/>
            <a:t>Submit your mini grant application by April 1</a:t>
          </a:r>
        </a:p>
      </dgm:t>
    </dgm:pt>
    <dgm:pt modelId="{3D5178D9-1D21-4079-96C8-540548769D1D}" type="parTrans" cxnId="{EEF047D8-5A65-4977-A3DD-5B74E63CDDDE}">
      <dgm:prSet/>
      <dgm:spPr/>
    </dgm:pt>
    <dgm:pt modelId="{AE467294-4E61-433D-8252-5967FF1A462D}" type="sibTrans" cxnId="{EEF047D8-5A65-4977-A3DD-5B74E63CDDDE}">
      <dgm:prSet/>
      <dgm:spPr/>
    </dgm:pt>
    <dgm:pt modelId="{D2139158-4AE2-4F07-93C8-4BDF715601B2}" type="pres">
      <dgm:prSet presAssocID="{1CBFE080-7899-41A5-B6E1-F5C4152A8A3D}" presName="linearFlow" presStyleCnt="0">
        <dgm:presLayoutVars>
          <dgm:dir/>
          <dgm:animLvl val="lvl"/>
          <dgm:resizeHandles val="exact"/>
        </dgm:presLayoutVars>
      </dgm:prSet>
      <dgm:spPr/>
    </dgm:pt>
    <dgm:pt modelId="{605D29CC-728A-4DF0-BAB2-FAE8B0917CD7}" type="pres">
      <dgm:prSet presAssocID="{02293495-2713-4567-9CAA-BC574CEDF226}" presName="composite" presStyleCnt="0"/>
      <dgm:spPr/>
    </dgm:pt>
    <dgm:pt modelId="{4EEF7271-EC69-488E-A3A6-D9B49F92E0FB}" type="pres">
      <dgm:prSet presAssocID="{02293495-2713-4567-9CAA-BC574CEDF22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26C4BCF-30D0-42A3-9F26-4DE0E1E62B96}" type="pres">
      <dgm:prSet presAssocID="{02293495-2713-4567-9CAA-BC574CEDF226}" presName="parSh" presStyleLbl="node1" presStyleIdx="0" presStyleCnt="3"/>
      <dgm:spPr/>
    </dgm:pt>
    <dgm:pt modelId="{86763F67-F363-4FE4-A32B-0503DB6ADCB2}" type="pres">
      <dgm:prSet presAssocID="{02293495-2713-4567-9CAA-BC574CEDF226}" presName="desTx" presStyleLbl="fgAcc1" presStyleIdx="0" presStyleCnt="3">
        <dgm:presLayoutVars>
          <dgm:bulletEnabled val="1"/>
        </dgm:presLayoutVars>
      </dgm:prSet>
      <dgm:spPr/>
    </dgm:pt>
    <dgm:pt modelId="{24E8E715-B0AF-4F21-88A5-EF27F2185D8A}" type="pres">
      <dgm:prSet presAssocID="{D956A4BC-9F3E-4E0C-A46D-CA769C1E69F0}" presName="sibTrans" presStyleLbl="sibTrans2D1" presStyleIdx="0" presStyleCnt="2"/>
      <dgm:spPr/>
    </dgm:pt>
    <dgm:pt modelId="{78209AF6-C865-4029-BE15-20E06B1A1F6C}" type="pres">
      <dgm:prSet presAssocID="{D956A4BC-9F3E-4E0C-A46D-CA769C1E69F0}" presName="connTx" presStyleLbl="sibTrans2D1" presStyleIdx="0" presStyleCnt="2"/>
      <dgm:spPr/>
    </dgm:pt>
    <dgm:pt modelId="{949DD748-DE80-4867-A759-346F28008D0A}" type="pres">
      <dgm:prSet presAssocID="{9D650F21-B951-4982-9A6E-DBDD5F65FF19}" presName="composite" presStyleCnt="0"/>
      <dgm:spPr/>
    </dgm:pt>
    <dgm:pt modelId="{85DC1509-E585-4930-A686-07AD809DE5B8}" type="pres">
      <dgm:prSet presAssocID="{9D650F21-B951-4982-9A6E-DBDD5F65FF19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12E4346-4EDD-4089-A8D5-E025A3BFABD2}" type="pres">
      <dgm:prSet presAssocID="{9D650F21-B951-4982-9A6E-DBDD5F65FF19}" presName="parSh" presStyleLbl="node1" presStyleIdx="1" presStyleCnt="3"/>
      <dgm:spPr/>
    </dgm:pt>
    <dgm:pt modelId="{3839E16E-A25F-4975-BFB4-59949188F093}" type="pres">
      <dgm:prSet presAssocID="{9D650F21-B951-4982-9A6E-DBDD5F65FF19}" presName="desTx" presStyleLbl="fgAcc1" presStyleIdx="1" presStyleCnt="3">
        <dgm:presLayoutVars>
          <dgm:bulletEnabled val="1"/>
        </dgm:presLayoutVars>
      </dgm:prSet>
      <dgm:spPr/>
    </dgm:pt>
    <dgm:pt modelId="{CB4A58E1-AFB8-4348-BEE2-A123F18DC628}" type="pres">
      <dgm:prSet presAssocID="{442803E3-B4F7-4EF2-95E7-0F32392026CC}" presName="sibTrans" presStyleLbl="sibTrans2D1" presStyleIdx="1" presStyleCnt="2"/>
      <dgm:spPr/>
    </dgm:pt>
    <dgm:pt modelId="{2BCBCD13-9471-472E-9D8D-A5BE504E8218}" type="pres">
      <dgm:prSet presAssocID="{442803E3-B4F7-4EF2-95E7-0F32392026CC}" presName="connTx" presStyleLbl="sibTrans2D1" presStyleIdx="1" presStyleCnt="2"/>
      <dgm:spPr/>
    </dgm:pt>
    <dgm:pt modelId="{6B28E038-CA01-4E35-A108-D80C25589E33}" type="pres">
      <dgm:prSet presAssocID="{ED3A987C-840B-45AF-9094-D0039DA17B2D}" presName="composite" presStyleCnt="0"/>
      <dgm:spPr/>
    </dgm:pt>
    <dgm:pt modelId="{FB572FF6-A1CC-4E59-B2C8-DB39AA2F0AF2}" type="pres">
      <dgm:prSet presAssocID="{ED3A987C-840B-45AF-9094-D0039DA17B2D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FFDD5A0-9E8F-49FD-9FEC-1A95BC5C509C}" type="pres">
      <dgm:prSet presAssocID="{ED3A987C-840B-45AF-9094-D0039DA17B2D}" presName="parSh" presStyleLbl="node1" presStyleIdx="2" presStyleCnt="3"/>
      <dgm:spPr/>
    </dgm:pt>
    <dgm:pt modelId="{CCD0DC83-D111-420B-BF34-E62E4AC2DBC2}" type="pres">
      <dgm:prSet presAssocID="{ED3A987C-840B-45AF-9094-D0039DA17B2D}" presName="desTx" presStyleLbl="fgAcc1" presStyleIdx="2" presStyleCnt="3">
        <dgm:presLayoutVars>
          <dgm:bulletEnabled val="1"/>
        </dgm:presLayoutVars>
      </dgm:prSet>
      <dgm:spPr/>
    </dgm:pt>
  </dgm:ptLst>
  <dgm:cxnLst>
    <dgm:cxn modelId="{F1419E02-A210-4064-80A4-A63AA0380FC0}" srcId="{9D650F21-B951-4982-9A6E-DBDD5F65FF19}" destId="{5EBFA679-EA5B-4F85-9DF2-5232A949640D}" srcOrd="2" destOrd="0" parTransId="{C853EBB8-0DBE-4EDD-B86C-BA83EB84E32E}" sibTransId="{F3A0DD5D-5935-4AEE-AF3C-561EA065B7CB}"/>
    <dgm:cxn modelId="{E8FB151A-90BB-4131-AA1C-5871ECFD94D5}" type="presOf" srcId="{ED3A987C-840B-45AF-9094-D0039DA17B2D}" destId="{FB572FF6-A1CC-4E59-B2C8-DB39AA2F0AF2}" srcOrd="0" destOrd="0" presId="urn:microsoft.com/office/officeart/2005/8/layout/process3"/>
    <dgm:cxn modelId="{ADCDAA26-A57F-4CA3-AED8-1118F9944AF2}" type="presOf" srcId="{20FADFB2-C721-494C-8D40-04D50834EDC3}" destId="{3839E16E-A25F-4975-BFB4-59949188F093}" srcOrd="0" destOrd="1" presId="urn:microsoft.com/office/officeart/2005/8/layout/process3"/>
    <dgm:cxn modelId="{59B0CC32-A2E8-4133-8E8D-0E19B61A438D}" type="presOf" srcId="{7C6ADF14-916B-47BA-9E96-CE7D593477AE}" destId="{86763F67-F363-4FE4-A32B-0503DB6ADCB2}" srcOrd="0" destOrd="0" presId="urn:microsoft.com/office/officeart/2005/8/layout/process3"/>
    <dgm:cxn modelId="{50EA123B-96A9-4468-9AA9-E73ED830743B}" type="presOf" srcId="{02293495-2713-4567-9CAA-BC574CEDF226}" destId="{4EEF7271-EC69-488E-A3A6-D9B49F92E0FB}" srcOrd="0" destOrd="0" presId="urn:microsoft.com/office/officeart/2005/8/layout/process3"/>
    <dgm:cxn modelId="{8C9F465C-74AA-436E-BE13-4323E6A22AA4}" type="presOf" srcId="{442803E3-B4F7-4EF2-95E7-0F32392026CC}" destId="{CB4A58E1-AFB8-4348-BEE2-A123F18DC628}" srcOrd="0" destOrd="0" presId="urn:microsoft.com/office/officeart/2005/8/layout/process3"/>
    <dgm:cxn modelId="{77636F61-C0F4-4DF3-8275-220F90986392}" type="presOf" srcId="{D122AE5D-3046-4CA6-8F20-7C34634EF463}" destId="{3839E16E-A25F-4975-BFB4-59949188F093}" srcOrd="0" destOrd="0" presId="urn:microsoft.com/office/officeart/2005/8/layout/process3"/>
    <dgm:cxn modelId="{B5D07B46-D1A3-426B-B9D9-BC5B20285472}" srcId="{02293495-2713-4567-9CAA-BC574CEDF226}" destId="{7C6ADF14-916B-47BA-9E96-CE7D593477AE}" srcOrd="0" destOrd="0" parTransId="{B4E922CD-1C9F-45DB-AC75-8801777805BE}" sibTransId="{B0925A8C-E2FC-4C59-BBD1-6DF697D4D431}"/>
    <dgm:cxn modelId="{F23D996A-16CC-44AB-9E4C-376ECB557A02}" srcId="{1CBFE080-7899-41A5-B6E1-F5C4152A8A3D}" destId="{9D650F21-B951-4982-9A6E-DBDD5F65FF19}" srcOrd="1" destOrd="0" parTransId="{A60A68ED-7DC3-4493-ADC5-2FFDF92AF3A7}" sibTransId="{442803E3-B4F7-4EF2-95E7-0F32392026CC}"/>
    <dgm:cxn modelId="{9381854B-2607-4154-A0D1-3A84228E2EC2}" type="presOf" srcId="{5EBFA679-EA5B-4F85-9DF2-5232A949640D}" destId="{3839E16E-A25F-4975-BFB4-59949188F093}" srcOrd="0" destOrd="2" presId="urn:microsoft.com/office/officeart/2005/8/layout/process3"/>
    <dgm:cxn modelId="{C5A7BE51-B18E-4CEF-920A-35D40A0CA407}" type="presOf" srcId="{D956A4BC-9F3E-4E0C-A46D-CA769C1E69F0}" destId="{24E8E715-B0AF-4F21-88A5-EF27F2185D8A}" srcOrd="0" destOrd="0" presId="urn:microsoft.com/office/officeart/2005/8/layout/process3"/>
    <dgm:cxn modelId="{2D6D6453-7964-42F6-84E4-437B67F73597}" type="presOf" srcId="{D956A4BC-9F3E-4E0C-A46D-CA769C1E69F0}" destId="{78209AF6-C865-4029-BE15-20E06B1A1F6C}" srcOrd="1" destOrd="0" presId="urn:microsoft.com/office/officeart/2005/8/layout/process3"/>
    <dgm:cxn modelId="{1E55A555-D211-46A2-B297-830D783D2433}" srcId="{ED3A987C-840B-45AF-9094-D0039DA17B2D}" destId="{38C56D1A-EBC6-48B6-8FA1-3574A1C131E7}" srcOrd="0" destOrd="0" parTransId="{B44625E1-BB9C-4891-B917-51AC6E5DC4BA}" sibTransId="{E136949E-B318-44B2-9315-9FC29C96F935}"/>
    <dgm:cxn modelId="{DD96A07E-71BF-4797-ADAD-09721FA2BA61}" srcId="{1CBFE080-7899-41A5-B6E1-F5C4152A8A3D}" destId="{02293495-2713-4567-9CAA-BC574CEDF226}" srcOrd="0" destOrd="0" parTransId="{F3CAB55C-EA2F-4770-93A0-1ACCB088E012}" sibTransId="{D956A4BC-9F3E-4E0C-A46D-CA769C1E69F0}"/>
    <dgm:cxn modelId="{827BDD8B-A14B-4E37-9AA2-5EF47842E4FA}" type="presOf" srcId="{442803E3-B4F7-4EF2-95E7-0F32392026CC}" destId="{2BCBCD13-9471-472E-9D8D-A5BE504E8218}" srcOrd="1" destOrd="0" presId="urn:microsoft.com/office/officeart/2005/8/layout/process3"/>
    <dgm:cxn modelId="{15FBA493-C546-48F2-B6B3-A1F0CE9C4A92}" srcId="{1CBFE080-7899-41A5-B6E1-F5C4152A8A3D}" destId="{ED3A987C-840B-45AF-9094-D0039DA17B2D}" srcOrd="2" destOrd="0" parTransId="{E3ACBFE1-D663-483F-989B-C959C88BB767}" sibTransId="{5F754137-9C9A-4DA3-A53D-EC800A8F2643}"/>
    <dgm:cxn modelId="{DE3AEF93-20A5-4091-B26D-7D7883641B2D}" srcId="{9D650F21-B951-4982-9A6E-DBDD5F65FF19}" destId="{D122AE5D-3046-4CA6-8F20-7C34634EF463}" srcOrd="0" destOrd="0" parTransId="{53E5525E-4187-437E-AC2A-F567AD46A22E}" sibTransId="{B6668BBA-1C44-4623-8A9A-1D12D9879249}"/>
    <dgm:cxn modelId="{F2879D94-F626-467E-A8F9-7C4D220033D0}" type="presOf" srcId="{9D650F21-B951-4982-9A6E-DBDD5F65FF19}" destId="{85DC1509-E585-4930-A686-07AD809DE5B8}" srcOrd="0" destOrd="0" presId="urn:microsoft.com/office/officeart/2005/8/layout/process3"/>
    <dgm:cxn modelId="{11C4ED94-25EB-40F6-9B5B-486C8E2A3D4B}" type="presOf" srcId="{02293495-2713-4567-9CAA-BC574CEDF226}" destId="{126C4BCF-30D0-42A3-9F26-4DE0E1E62B96}" srcOrd="1" destOrd="0" presId="urn:microsoft.com/office/officeart/2005/8/layout/process3"/>
    <dgm:cxn modelId="{DCE245B9-24E1-43DD-9680-84C9CD0854A7}" type="presOf" srcId="{CB34BB80-C1E8-4DE8-8800-160D4857AB3A}" destId="{CCD0DC83-D111-420B-BF34-E62E4AC2DBC2}" srcOrd="0" destOrd="1" presId="urn:microsoft.com/office/officeart/2005/8/layout/process3"/>
    <dgm:cxn modelId="{BA13C7CD-9350-4E8F-B79A-E7A507586ADC}" type="presOf" srcId="{ED3A987C-840B-45AF-9094-D0039DA17B2D}" destId="{AFFDD5A0-9E8F-49FD-9FEC-1A95BC5C509C}" srcOrd="1" destOrd="0" presId="urn:microsoft.com/office/officeart/2005/8/layout/process3"/>
    <dgm:cxn modelId="{EEF047D8-5A65-4977-A3DD-5B74E63CDDDE}" srcId="{ED3A987C-840B-45AF-9094-D0039DA17B2D}" destId="{CB34BB80-C1E8-4DE8-8800-160D4857AB3A}" srcOrd="1" destOrd="0" parTransId="{3D5178D9-1D21-4079-96C8-540548769D1D}" sibTransId="{AE467294-4E61-433D-8252-5967FF1A462D}"/>
    <dgm:cxn modelId="{614934E2-C61B-46EA-8BB7-07A75BD2CFD1}" type="presOf" srcId="{1CBFE080-7899-41A5-B6E1-F5C4152A8A3D}" destId="{D2139158-4AE2-4F07-93C8-4BDF715601B2}" srcOrd="0" destOrd="0" presId="urn:microsoft.com/office/officeart/2005/8/layout/process3"/>
    <dgm:cxn modelId="{7052F3EB-C8FE-40F7-AF92-166E4D81D0F7}" type="presOf" srcId="{38C56D1A-EBC6-48B6-8FA1-3574A1C131E7}" destId="{CCD0DC83-D111-420B-BF34-E62E4AC2DBC2}" srcOrd="0" destOrd="0" presId="urn:microsoft.com/office/officeart/2005/8/layout/process3"/>
    <dgm:cxn modelId="{D774ADEE-C60E-4387-87F5-E98DCCB6AACE}" srcId="{9D650F21-B951-4982-9A6E-DBDD5F65FF19}" destId="{20FADFB2-C721-494C-8D40-04D50834EDC3}" srcOrd="1" destOrd="0" parTransId="{F949D6F4-10DF-46AB-901B-0FD15766D323}" sibTransId="{9A569BB6-6B32-4A32-8788-B18E65E41431}"/>
    <dgm:cxn modelId="{0EDFDBFE-4986-498A-BCB9-6A70E0C6E935}" type="presOf" srcId="{9D650F21-B951-4982-9A6E-DBDD5F65FF19}" destId="{712E4346-4EDD-4089-A8D5-E025A3BFABD2}" srcOrd="1" destOrd="0" presId="urn:microsoft.com/office/officeart/2005/8/layout/process3"/>
    <dgm:cxn modelId="{B99B66BA-8AC3-4A53-83F0-1C2FE3DEDFE5}" type="presParOf" srcId="{D2139158-4AE2-4F07-93C8-4BDF715601B2}" destId="{605D29CC-728A-4DF0-BAB2-FAE8B0917CD7}" srcOrd="0" destOrd="0" presId="urn:microsoft.com/office/officeart/2005/8/layout/process3"/>
    <dgm:cxn modelId="{378144F5-03EE-4113-9352-3041FB75C8E6}" type="presParOf" srcId="{605D29CC-728A-4DF0-BAB2-FAE8B0917CD7}" destId="{4EEF7271-EC69-488E-A3A6-D9B49F92E0FB}" srcOrd="0" destOrd="0" presId="urn:microsoft.com/office/officeart/2005/8/layout/process3"/>
    <dgm:cxn modelId="{D43FA1A5-D583-48BD-B551-EB57BC50F26F}" type="presParOf" srcId="{605D29CC-728A-4DF0-BAB2-FAE8B0917CD7}" destId="{126C4BCF-30D0-42A3-9F26-4DE0E1E62B96}" srcOrd="1" destOrd="0" presId="urn:microsoft.com/office/officeart/2005/8/layout/process3"/>
    <dgm:cxn modelId="{D45B3388-D826-4CAA-8897-09F41743B965}" type="presParOf" srcId="{605D29CC-728A-4DF0-BAB2-FAE8B0917CD7}" destId="{86763F67-F363-4FE4-A32B-0503DB6ADCB2}" srcOrd="2" destOrd="0" presId="urn:microsoft.com/office/officeart/2005/8/layout/process3"/>
    <dgm:cxn modelId="{C395ADFE-3B04-4A36-9041-C48187456072}" type="presParOf" srcId="{D2139158-4AE2-4F07-93C8-4BDF715601B2}" destId="{24E8E715-B0AF-4F21-88A5-EF27F2185D8A}" srcOrd="1" destOrd="0" presId="urn:microsoft.com/office/officeart/2005/8/layout/process3"/>
    <dgm:cxn modelId="{E00D858D-1B5E-4DE8-A0AB-9B72B8CB68DD}" type="presParOf" srcId="{24E8E715-B0AF-4F21-88A5-EF27F2185D8A}" destId="{78209AF6-C865-4029-BE15-20E06B1A1F6C}" srcOrd="0" destOrd="0" presId="urn:microsoft.com/office/officeart/2005/8/layout/process3"/>
    <dgm:cxn modelId="{CA7172ED-E57E-46E5-9627-1242CBEC038A}" type="presParOf" srcId="{D2139158-4AE2-4F07-93C8-4BDF715601B2}" destId="{949DD748-DE80-4867-A759-346F28008D0A}" srcOrd="2" destOrd="0" presId="urn:microsoft.com/office/officeart/2005/8/layout/process3"/>
    <dgm:cxn modelId="{F66DE87D-7B06-4FC7-A627-EDC3D6B03760}" type="presParOf" srcId="{949DD748-DE80-4867-A759-346F28008D0A}" destId="{85DC1509-E585-4930-A686-07AD809DE5B8}" srcOrd="0" destOrd="0" presId="urn:microsoft.com/office/officeart/2005/8/layout/process3"/>
    <dgm:cxn modelId="{27AB21B1-39AF-4684-8A2B-0835D8471A7A}" type="presParOf" srcId="{949DD748-DE80-4867-A759-346F28008D0A}" destId="{712E4346-4EDD-4089-A8D5-E025A3BFABD2}" srcOrd="1" destOrd="0" presId="urn:microsoft.com/office/officeart/2005/8/layout/process3"/>
    <dgm:cxn modelId="{9C952DE9-55E9-40E2-91B2-5336B05A5AC6}" type="presParOf" srcId="{949DD748-DE80-4867-A759-346F28008D0A}" destId="{3839E16E-A25F-4975-BFB4-59949188F093}" srcOrd="2" destOrd="0" presId="urn:microsoft.com/office/officeart/2005/8/layout/process3"/>
    <dgm:cxn modelId="{A50D81D4-BDC8-4EFB-B498-4DC22445504C}" type="presParOf" srcId="{D2139158-4AE2-4F07-93C8-4BDF715601B2}" destId="{CB4A58E1-AFB8-4348-BEE2-A123F18DC628}" srcOrd="3" destOrd="0" presId="urn:microsoft.com/office/officeart/2005/8/layout/process3"/>
    <dgm:cxn modelId="{50798948-2343-4D50-95AD-2925E8608749}" type="presParOf" srcId="{CB4A58E1-AFB8-4348-BEE2-A123F18DC628}" destId="{2BCBCD13-9471-472E-9D8D-A5BE504E8218}" srcOrd="0" destOrd="0" presId="urn:microsoft.com/office/officeart/2005/8/layout/process3"/>
    <dgm:cxn modelId="{BF4DC1D8-3AAF-4F57-9B1E-DB3816699CA9}" type="presParOf" srcId="{D2139158-4AE2-4F07-93C8-4BDF715601B2}" destId="{6B28E038-CA01-4E35-A108-D80C25589E33}" srcOrd="4" destOrd="0" presId="urn:microsoft.com/office/officeart/2005/8/layout/process3"/>
    <dgm:cxn modelId="{BB136D34-89A6-47AF-9F7C-8002B87C2643}" type="presParOf" srcId="{6B28E038-CA01-4E35-A108-D80C25589E33}" destId="{FB572FF6-A1CC-4E59-B2C8-DB39AA2F0AF2}" srcOrd="0" destOrd="0" presId="urn:microsoft.com/office/officeart/2005/8/layout/process3"/>
    <dgm:cxn modelId="{24C914B7-38AD-4D93-80B9-0A578DB37DE7}" type="presParOf" srcId="{6B28E038-CA01-4E35-A108-D80C25589E33}" destId="{AFFDD5A0-9E8F-49FD-9FEC-1A95BC5C509C}" srcOrd="1" destOrd="0" presId="urn:microsoft.com/office/officeart/2005/8/layout/process3"/>
    <dgm:cxn modelId="{5229B3E1-4AB6-4F81-A1B8-707F82486C04}" type="presParOf" srcId="{6B28E038-CA01-4E35-A108-D80C25589E33}" destId="{CCD0DC83-D111-420B-BF34-E62E4AC2DBC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7C834E-69D4-46E2-AF36-E4E6212DA3F2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A902C2-52A1-4C97-A34C-0CE7041A0C6A}">
      <dgm:prSet phldrT="[Text]"/>
      <dgm:spPr/>
      <dgm:t>
        <a:bodyPr/>
        <a:lstStyle/>
        <a:p>
          <a:pPr>
            <a:buClr>
              <a:srgbClr val="444C55"/>
            </a:buClr>
            <a:buSzPts val="4200"/>
            <a:buFont typeface="Arial" panose="020B0604020202020204" pitchFamily="34" charset="0"/>
            <a:buChar char="•"/>
          </a:pPr>
          <a:r>
            <a:rPr lang="en-US" b="0" i="0" u="none" strike="noStrike" cap="none" dirty="0">
              <a:latin typeface="Calibri" panose="020F0502020204030204" pitchFamily="34" charset="0"/>
              <a:cs typeface="Calibri" panose="020F0502020204030204" pitchFamily="34" charset="0"/>
              <a:sym typeface="Arial"/>
            </a:rPr>
            <a:t>Active Participation with ILPQC</a:t>
          </a:r>
          <a:endParaRPr lang="en-US" dirty="0"/>
        </a:p>
      </dgm:t>
    </dgm:pt>
    <dgm:pt modelId="{4C3B45F4-707A-453D-B9B5-D54D430800FC}" type="parTrans" cxnId="{97389F27-F505-4D92-B6C7-5495E016D951}">
      <dgm:prSet/>
      <dgm:spPr/>
      <dgm:t>
        <a:bodyPr/>
        <a:lstStyle/>
        <a:p>
          <a:endParaRPr lang="en-US"/>
        </a:p>
      </dgm:t>
    </dgm:pt>
    <dgm:pt modelId="{A6F0C117-8906-4E71-A625-DE4DCB90DC4B}" type="sibTrans" cxnId="{97389F27-F505-4D92-B6C7-5495E016D951}">
      <dgm:prSet/>
      <dgm:spPr/>
      <dgm:t>
        <a:bodyPr/>
        <a:lstStyle/>
        <a:p>
          <a:endParaRPr lang="en-US"/>
        </a:p>
      </dgm:t>
    </dgm:pt>
    <dgm:pt modelId="{1A6B140F-C0D0-4210-AB36-5DA8EC8EB7C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/>
              <a:cs typeface="Calibri" panose="020F0502020204030204" pitchFamily="34" charset="0"/>
            </a:rPr>
            <a:t>New Hire and Ongoing Education to support PVB/BE sustainability</a:t>
          </a:r>
        </a:p>
      </dgm:t>
    </dgm:pt>
    <dgm:pt modelId="{CF371ABB-1E0D-409D-81E5-52A4582ADC4F}" type="parTrans" cxnId="{AE752218-E3D4-421C-B358-44769B7B0951}">
      <dgm:prSet/>
      <dgm:spPr/>
      <dgm:t>
        <a:bodyPr/>
        <a:lstStyle/>
        <a:p>
          <a:endParaRPr lang="en-US"/>
        </a:p>
      </dgm:t>
    </dgm:pt>
    <dgm:pt modelId="{B627CA84-5F86-476E-8F3A-AB8E10FF479E}" type="sibTrans" cxnId="{AE752218-E3D4-421C-B358-44769B7B0951}">
      <dgm:prSet/>
      <dgm:spPr/>
      <dgm:t>
        <a:bodyPr/>
        <a:lstStyle/>
        <a:p>
          <a:endParaRPr lang="en-US"/>
        </a:p>
      </dgm:t>
    </dgm:pt>
    <dgm:pt modelId="{C8D48932-24B4-42CF-9040-F0AB4AB507CA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Engage Patients and Community</a:t>
          </a:r>
          <a:endParaRPr lang="en-US" dirty="0">
            <a:latin typeface="Calibri" panose="020F0502020204030204" pitchFamily="34" charset="0"/>
            <a:ea typeface="Calibri"/>
            <a:cs typeface="Calibri" panose="020F0502020204030204" pitchFamily="34" charset="0"/>
            <a:sym typeface="Calibri"/>
          </a:endParaRPr>
        </a:p>
      </dgm:t>
    </dgm:pt>
    <dgm:pt modelId="{75B89C38-4573-4DEA-A4CD-6068F1636B46}" type="parTrans" cxnId="{8781F83B-F09F-44E0-89E3-10D8CF56252E}">
      <dgm:prSet/>
      <dgm:spPr/>
      <dgm:t>
        <a:bodyPr/>
        <a:lstStyle/>
        <a:p>
          <a:endParaRPr lang="en-US"/>
        </a:p>
      </dgm:t>
    </dgm:pt>
    <dgm:pt modelId="{1A2EB4CC-85D0-4AF5-A25E-A3E2AD6ACF9A}" type="sibTrans" cxnId="{8781F83B-F09F-44E0-89E3-10D8CF56252E}">
      <dgm:prSet/>
      <dgm:spPr/>
      <dgm:t>
        <a:bodyPr/>
        <a:lstStyle/>
        <a:p>
          <a:endParaRPr lang="en-US"/>
        </a:p>
      </dgm:t>
    </dgm:pt>
    <dgm:pt modelId="{A422854D-444C-4423-B830-17673883CF8B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Achieve Aims and Reduce Disparities: NTSV C-Section Rate and SDOH Screening and Linkage</a:t>
          </a:r>
          <a:endParaRPr lang="en-US" dirty="0">
            <a:latin typeface="Calibri" panose="020F0502020204030204" pitchFamily="34" charset="0"/>
            <a:ea typeface="Calibri"/>
            <a:cs typeface="Calibri" panose="020F0502020204030204" pitchFamily="34" charset="0"/>
            <a:sym typeface="Calibri"/>
          </a:endParaRPr>
        </a:p>
      </dgm:t>
    </dgm:pt>
    <dgm:pt modelId="{8C3F4C5A-46DE-4CDF-947B-E8A0EF331D65}" type="parTrans" cxnId="{56C90C8F-CE0B-4252-A4A0-89418CC491A9}">
      <dgm:prSet/>
      <dgm:spPr/>
      <dgm:t>
        <a:bodyPr/>
        <a:lstStyle/>
        <a:p>
          <a:endParaRPr lang="en-US"/>
        </a:p>
      </dgm:t>
    </dgm:pt>
    <dgm:pt modelId="{94F649BD-2B4D-4091-A167-3273B681D9BB}" type="sibTrans" cxnId="{56C90C8F-CE0B-4252-A4A0-89418CC491A9}">
      <dgm:prSet/>
      <dgm:spPr/>
      <dgm:t>
        <a:bodyPr/>
        <a:lstStyle/>
        <a:p>
          <a:endParaRPr lang="en-US"/>
        </a:p>
      </dgm:t>
    </dgm:pt>
    <dgm:pt modelId="{8FEE7826-1E3E-43F6-B49E-BD9E9DC7DD12}" type="pres">
      <dgm:prSet presAssocID="{8C7C834E-69D4-46E2-AF36-E4E6212DA3F2}" presName="diagram" presStyleCnt="0">
        <dgm:presLayoutVars>
          <dgm:dir/>
          <dgm:resizeHandles val="exact"/>
        </dgm:presLayoutVars>
      </dgm:prSet>
      <dgm:spPr/>
    </dgm:pt>
    <dgm:pt modelId="{65ABD6B8-A1E6-4C0C-BD10-58508A9A69A1}" type="pres">
      <dgm:prSet presAssocID="{F7A902C2-52A1-4C97-A34C-0CE7041A0C6A}" presName="node" presStyleLbl="node1" presStyleIdx="0" presStyleCnt="4">
        <dgm:presLayoutVars>
          <dgm:bulletEnabled val="1"/>
        </dgm:presLayoutVars>
      </dgm:prSet>
      <dgm:spPr/>
    </dgm:pt>
    <dgm:pt modelId="{673902B4-7946-4C5C-9C54-64131CCB5F96}" type="pres">
      <dgm:prSet presAssocID="{A6F0C117-8906-4E71-A625-DE4DCB90DC4B}" presName="sibTrans" presStyleCnt="0"/>
      <dgm:spPr/>
    </dgm:pt>
    <dgm:pt modelId="{2E3DE194-0A70-458A-B21D-F143887D229B}" type="pres">
      <dgm:prSet presAssocID="{1A6B140F-C0D0-4210-AB36-5DA8EC8EB7CE}" presName="node" presStyleLbl="node1" presStyleIdx="1" presStyleCnt="4">
        <dgm:presLayoutVars>
          <dgm:bulletEnabled val="1"/>
        </dgm:presLayoutVars>
      </dgm:prSet>
      <dgm:spPr/>
    </dgm:pt>
    <dgm:pt modelId="{DE6C334F-3380-454B-980B-2D892F9FE41A}" type="pres">
      <dgm:prSet presAssocID="{B627CA84-5F86-476E-8F3A-AB8E10FF479E}" presName="sibTrans" presStyleCnt="0"/>
      <dgm:spPr/>
    </dgm:pt>
    <dgm:pt modelId="{CF9AD002-1232-405C-A494-245BC710F2C3}" type="pres">
      <dgm:prSet presAssocID="{C8D48932-24B4-42CF-9040-F0AB4AB507CA}" presName="node" presStyleLbl="node1" presStyleIdx="2" presStyleCnt="4">
        <dgm:presLayoutVars>
          <dgm:bulletEnabled val="1"/>
        </dgm:presLayoutVars>
      </dgm:prSet>
      <dgm:spPr/>
    </dgm:pt>
    <dgm:pt modelId="{163B04F8-BAD2-47FF-9D3E-9E889B5B8341}" type="pres">
      <dgm:prSet presAssocID="{1A2EB4CC-85D0-4AF5-A25E-A3E2AD6ACF9A}" presName="sibTrans" presStyleCnt="0"/>
      <dgm:spPr/>
    </dgm:pt>
    <dgm:pt modelId="{CF39ADBD-26DD-412C-AA20-C04A1AEB03D0}" type="pres">
      <dgm:prSet presAssocID="{A422854D-444C-4423-B830-17673883CF8B}" presName="node" presStyleLbl="node1" presStyleIdx="3" presStyleCnt="4">
        <dgm:presLayoutVars>
          <dgm:bulletEnabled val="1"/>
        </dgm:presLayoutVars>
      </dgm:prSet>
      <dgm:spPr/>
    </dgm:pt>
  </dgm:ptLst>
  <dgm:cxnLst>
    <dgm:cxn modelId="{AE752218-E3D4-421C-B358-44769B7B0951}" srcId="{8C7C834E-69D4-46E2-AF36-E4E6212DA3F2}" destId="{1A6B140F-C0D0-4210-AB36-5DA8EC8EB7CE}" srcOrd="1" destOrd="0" parTransId="{CF371ABB-1E0D-409D-81E5-52A4582ADC4F}" sibTransId="{B627CA84-5F86-476E-8F3A-AB8E10FF479E}"/>
    <dgm:cxn modelId="{CFA20424-B41A-4B4C-A838-93633AC8C714}" type="presOf" srcId="{1A6B140F-C0D0-4210-AB36-5DA8EC8EB7CE}" destId="{2E3DE194-0A70-458A-B21D-F143887D229B}" srcOrd="0" destOrd="0" presId="urn:microsoft.com/office/officeart/2005/8/layout/default"/>
    <dgm:cxn modelId="{97389F27-F505-4D92-B6C7-5495E016D951}" srcId="{8C7C834E-69D4-46E2-AF36-E4E6212DA3F2}" destId="{F7A902C2-52A1-4C97-A34C-0CE7041A0C6A}" srcOrd="0" destOrd="0" parTransId="{4C3B45F4-707A-453D-B9B5-D54D430800FC}" sibTransId="{A6F0C117-8906-4E71-A625-DE4DCB90DC4B}"/>
    <dgm:cxn modelId="{8781F83B-F09F-44E0-89E3-10D8CF56252E}" srcId="{8C7C834E-69D4-46E2-AF36-E4E6212DA3F2}" destId="{C8D48932-24B4-42CF-9040-F0AB4AB507CA}" srcOrd="2" destOrd="0" parTransId="{75B89C38-4573-4DEA-A4CD-6068F1636B46}" sibTransId="{1A2EB4CC-85D0-4AF5-A25E-A3E2AD6ACF9A}"/>
    <dgm:cxn modelId="{F06C8486-B0DB-43AB-BD2F-840257C53689}" type="presOf" srcId="{C8D48932-24B4-42CF-9040-F0AB4AB507CA}" destId="{CF9AD002-1232-405C-A494-245BC710F2C3}" srcOrd="0" destOrd="0" presId="urn:microsoft.com/office/officeart/2005/8/layout/default"/>
    <dgm:cxn modelId="{56C90C8F-CE0B-4252-A4A0-89418CC491A9}" srcId="{8C7C834E-69D4-46E2-AF36-E4E6212DA3F2}" destId="{A422854D-444C-4423-B830-17673883CF8B}" srcOrd="3" destOrd="0" parTransId="{8C3F4C5A-46DE-4CDF-947B-E8A0EF331D65}" sibTransId="{94F649BD-2B4D-4091-A167-3273B681D9BB}"/>
    <dgm:cxn modelId="{D75E639A-3AFB-4193-80B8-08196A0A4A06}" type="presOf" srcId="{8C7C834E-69D4-46E2-AF36-E4E6212DA3F2}" destId="{8FEE7826-1E3E-43F6-B49E-BD9E9DC7DD12}" srcOrd="0" destOrd="0" presId="urn:microsoft.com/office/officeart/2005/8/layout/default"/>
    <dgm:cxn modelId="{EF62EFDE-0679-466D-9D83-7CF186F422E9}" type="presOf" srcId="{A422854D-444C-4423-B830-17673883CF8B}" destId="{CF39ADBD-26DD-412C-AA20-C04A1AEB03D0}" srcOrd="0" destOrd="0" presId="urn:microsoft.com/office/officeart/2005/8/layout/default"/>
    <dgm:cxn modelId="{19FE84E6-43DC-491B-9D87-1D3DAA4C1FCF}" type="presOf" srcId="{F7A902C2-52A1-4C97-A34C-0CE7041A0C6A}" destId="{65ABD6B8-A1E6-4C0C-BD10-58508A9A69A1}" srcOrd="0" destOrd="0" presId="urn:microsoft.com/office/officeart/2005/8/layout/default"/>
    <dgm:cxn modelId="{8E4493ED-79F1-457B-BA9D-F64A482E7639}" type="presParOf" srcId="{8FEE7826-1E3E-43F6-B49E-BD9E9DC7DD12}" destId="{65ABD6B8-A1E6-4C0C-BD10-58508A9A69A1}" srcOrd="0" destOrd="0" presId="urn:microsoft.com/office/officeart/2005/8/layout/default"/>
    <dgm:cxn modelId="{0C31A06D-5399-4641-9554-B861E26E1A56}" type="presParOf" srcId="{8FEE7826-1E3E-43F6-B49E-BD9E9DC7DD12}" destId="{673902B4-7946-4C5C-9C54-64131CCB5F96}" srcOrd="1" destOrd="0" presId="urn:microsoft.com/office/officeart/2005/8/layout/default"/>
    <dgm:cxn modelId="{99139BC5-55C9-4CDD-934F-7E20ACF18D97}" type="presParOf" srcId="{8FEE7826-1E3E-43F6-B49E-BD9E9DC7DD12}" destId="{2E3DE194-0A70-458A-B21D-F143887D229B}" srcOrd="2" destOrd="0" presId="urn:microsoft.com/office/officeart/2005/8/layout/default"/>
    <dgm:cxn modelId="{B1284614-B30E-4E49-9B91-795BAE353E0B}" type="presParOf" srcId="{8FEE7826-1E3E-43F6-B49E-BD9E9DC7DD12}" destId="{DE6C334F-3380-454B-980B-2D892F9FE41A}" srcOrd="3" destOrd="0" presId="urn:microsoft.com/office/officeart/2005/8/layout/default"/>
    <dgm:cxn modelId="{ED979D5A-C5CF-430F-B179-3D7E316F1F44}" type="presParOf" srcId="{8FEE7826-1E3E-43F6-B49E-BD9E9DC7DD12}" destId="{CF9AD002-1232-405C-A494-245BC710F2C3}" srcOrd="4" destOrd="0" presId="urn:microsoft.com/office/officeart/2005/8/layout/default"/>
    <dgm:cxn modelId="{B5E255C6-ACB1-46BE-A89A-1125F177B2DB}" type="presParOf" srcId="{8FEE7826-1E3E-43F6-B49E-BD9E9DC7DD12}" destId="{163B04F8-BAD2-47FF-9D3E-9E889B5B8341}" srcOrd="5" destOrd="0" presId="urn:microsoft.com/office/officeart/2005/8/layout/default"/>
    <dgm:cxn modelId="{27314E82-FC83-4FBA-992F-BE43BF3E87E5}" type="presParOf" srcId="{8FEE7826-1E3E-43F6-B49E-BD9E9DC7DD12}" destId="{CF39ADBD-26DD-412C-AA20-C04A1AEB03D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A69163-2105-4CE6-ACB1-F5EA380D35A1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A9CA25-6663-47FD-BF42-15FAE7399750}">
      <dgm:prSet phldrT="[Text]" custT="1"/>
      <dgm:spPr/>
      <dgm:t>
        <a:bodyPr/>
        <a:lstStyle/>
        <a:p>
          <a:pPr>
            <a:buNone/>
          </a:pPr>
          <a:r>
            <a:rPr lang="en-US" sz="4400" b="1" dirty="0">
              <a:solidFill>
                <a:schemeClr val="bg1"/>
              </a:solidFill>
            </a:rPr>
            <a:t>New Structure Measures for Birth Quality Designation</a:t>
          </a:r>
          <a:endParaRPr lang="en-US" sz="4400" dirty="0">
            <a:solidFill>
              <a:schemeClr val="bg1"/>
            </a:solidFill>
          </a:endParaRPr>
        </a:p>
      </dgm:t>
    </dgm:pt>
    <dgm:pt modelId="{22325681-23FD-43B8-B4D0-43B62813DEAC}" type="parTrans" cxnId="{3C5E1DA9-97FF-441A-AE97-CBD7E4CCE8EC}">
      <dgm:prSet/>
      <dgm:spPr/>
      <dgm:t>
        <a:bodyPr/>
        <a:lstStyle/>
        <a:p>
          <a:endParaRPr lang="en-US"/>
        </a:p>
      </dgm:t>
    </dgm:pt>
    <dgm:pt modelId="{11E28924-3834-4D46-8D1B-1118D1E2AC1D}" type="sibTrans" cxnId="{3C5E1DA9-97FF-441A-AE97-CBD7E4CCE8EC}">
      <dgm:prSet/>
      <dgm:spPr/>
      <dgm:t>
        <a:bodyPr/>
        <a:lstStyle/>
        <a:p>
          <a:endParaRPr lang="en-US"/>
        </a:p>
      </dgm:t>
    </dgm:pt>
    <dgm:pt modelId="{279ACF8D-C1D7-4369-8807-10543F72F5A0}">
      <dgm:prSet phldrT="[Text]"/>
      <dgm:spPr/>
      <dgm:t>
        <a:bodyPr/>
        <a:lstStyle/>
        <a:p>
          <a:pPr>
            <a:buClr>
              <a:srgbClr val="444C55"/>
            </a:buClr>
            <a:buSzPts val="3200"/>
            <a:buFont typeface="Arial"/>
            <a:buChar char="•"/>
          </a:pPr>
          <a:r>
            <a:rPr lang="en-US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Coordinate quality improvement efforts to </a:t>
          </a:r>
          <a:r>
            <a:rPr lang="en-U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engage outpatient prenatal clinics, federally qualified health centers and other community health clinics</a:t>
          </a:r>
          <a:r>
            <a:rPr lang="en-US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 affiliated with your hospital</a:t>
          </a:r>
          <a:endParaRPr lang="en-US" dirty="0">
            <a:solidFill>
              <a:schemeClr val="bg1"/>
            </a:solidFill>
          </a:endParaRPr>
        </a:p>
      </dgm:t>
    </dgm:pt>
    <dgm:pt modelId="{CDF0A32C-F59B-4B4E-BCD4-3D82611DFCA6}" type="parTrans" cxnId="{92FDE862-5342-4E4A-A09D-0423D25F938C}">
      <dgm:prSet/>
      <dgm:spPr/>
      <dgm:t>
        <a:bodyPr/>
        <a:lstStyle/>
        <a:p>
          <a:endParaRPr lang="en-US"/>
        </a:p>
      </dgm:t>
    </dgm:pt>
    <dgm:pt modelId="{04DC4125-12E7-4ED2-8CE6-AD167F4CDD34}" type="sibTrans" cxnId="{92FDE862-5342-4E4A-A09D-0423D25F938C}">
      <dgm:prSet/>
      <dgm:spPr/>
      <dgm:t>
        <a:bodyPr/>
        <a:lstStyle/>
        <a:p>
          <a:endParaRPr lang="en-US"/>
        </a:p>
      </dgm:t>
    </dgm:pt>
    <dgm:pt modelId="{3FD3A665-907A-4E00-9376-3E6439AE1919}">
      <dgm:prSet/>
      <dgm:spPr/>
      <dgm:t>
        <a:bodyPr/>
        <a:lstStyle/>
        <a:p>
          <a:r>
            <a:rPr lang="en-US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Build relationships with c</a:t>
          </a:r>
          <a:r>
            <a:rPr lang="en-U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ommunity-based doulas, home visiting programs and other community resources</a:t>
          </a:r>
          <a:r>
            <a:rPr lang="en-US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 in your hospital catchment to create points of access to improve referral of patients to these community resources </a:t>
          </a:r>
        </a:p>
      </dgm:t>
    </dgm:pt>
    <dgm:pt modelId="{859A013D-3228-4D6A-8D05-639BBD349395}" type="parTrans" cxnId="{820C85B0-7FA4-42A5-B299-038B1B3C25BF}">
      <dgm:prSet/>
      <dgm:spPr/>
      <dgm:t>
        <a:bodyPr/>
        <a:lstStyle/>
        <a:p>
          <a:endParaRPr lang="en-US"/>
        </a:p>
      </dgm:t>
    </dgm:pt>
    <dgm:pt modelId="{BF7D0F1C-5DF2-4DD2-B1DB-C59015B0B8EF}" type="sibTrans" cxnId="{820C85B0-7FA4-42A5-B299-038B1B3C25BF}">
      <dgm:prSet/>
      <dgm:spPr/>
      <dgm:t>
        <a:bodyPr/>
        <a:lstStyle/>
        <a:p>
          <a:endParaRPr lang="en-US"/>
        </a:p>
      </dgm:t>
    </dgm:pt>
    <dgm:pt modelId="{9340415F-67B3-4CC6-835A-498310144505}">
      <dgm:prSet/>
      <dgm:spPr/>
      <dgm:t>
        <a:bodyPr/>
        <a:lstStyle/>
        <a:p>
          <a:r>
            <a:rPr lang="en-US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Review labor and delivery policies and procedures to </a:t>
          </a:r>
          <a:r>
            <a:rPr lang="en-U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promote doula-friendly unit culture</a:t>
          </a:r>
          <a:r>
            <a:rPr lang="en-US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 </a:t>
          </a:r>
          <a:r>
            <a:rPr lang="en-U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and strategies to support doula participation</a:t>
          </a:r>
          <a:r>
            <a:rPr lang="en-US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 in the maternity care team. </a:t>
          </a:r>
          <a:endParaRPr lang="en-US" dirty="0">
            <a:solidFill>
              <a:schemeClr val="bg1"/>
            </a:solidFill>
          </a:endParaRPr>
        </a:p>
      </dgm:t>
    </dgm:pt>
    <dgm:pt modelId="{CFB2CBCE-BB16-49E1-AEA4-CEC193364F61}" type="parTrans" cxnId="{200F59DD-C856-4A10-8CA9-B8A0F5361F42}">
      <dgm:prSet/>
      <dgm:spPr/>
      <dgm:t>
        <a:bodyPr/>
        <a:lstStyle/>
        <a:p>
          <a:endParaRPr lang="en-US"/>
        </a:p>
      </dgm:t>
    </dgm:pt>
    <dgm:pt modelId="{D4E510F2-6712-4D24-BD6A-C3FFD3BEA453}" type="sibTrans" cxnId="{200F59DD-C856-4A10-8CA9-B8A0F5361F42}">
      <dgm:prSet/>
      <dgm:spPr/>
      <dgm:t>
        <a:bodyPr/>
        <a:lstStyle/>
        <a:p>
          <a:endParaRPr lang="en-US"/>
        </a:p>
      </dgm:t>
    </dgm:pt>
    <dgm:pt modelId="{13CF8D50-D1C5-4D74-9152-DB68FDFBC66F}" type="pres">
      <dgm:prSet presAssocID="{4BA69163-2105-4CE6-ACB1-F5EA380D35A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36B806C-DD2E-44F4-BABA-6726D96D2A5E}" type="pres">
      <dgm:prSet presAssocID="{FEA9CA25-6663-47FD-BF42-15FAE7399750}" presName="root" presStyleCnt="0">
        <dgm:presLayoutVars>
          <dgm:chMax/>
          <dgm:chPref val="4"/>
        </dgm:presLayoutVars>
      </dgm:prSet>
      <dgm:spPr/>
    </dgm:pt>
    <dgm:pt modelId="{3E120751-E4ED-4999-A4B0-91890E335772}" type="pres">
      <dgm:prSet presAssocID="{FEA9CA25-6663-47FD-BF42-15FAE7399750}" presName="rootComposite" presStyleCnt="0">
        <dgm:presLayoutVars/>
      </dgm:prSet>
      <dgm:spPr/>
    </dgm:pt>
    <dgm:pt modelId="{C9DB6164-3C7B-4955-8CA4-0006C66ED6EE}" type="pres">
      <dgm:prSet presAssocID="{FEA9CA25-6663-47FD-BF42-15FAE7399750}" presName="rootText" presStyleLbl="node0" presStyleIdx="0" presStyleCnt="1" custScaleY="41663">
        <dgm:presLayoutVars>
          <dgm:chMax/>
          <dgm:chPref val="4"/>
        </dgm:presLayoutVars>
      </dgm:prSet>
      <dgm:spPr/>
    </dgm:pt>
    <dgm:pt modelId="{4179AEDB-3ABA-4BC3-9FB9-179AE82837D6}" type="pres">
      <dgm:prSet presAssocID="{FEA9CA25-6663-47FD-BF42-15FAE7399750}" presName="childShape" presStyleCnt="0">
        <dgm:presLayoutVars>
          <dgm:chMax val="0"/>
          <dgm:chPref val="0"/>
        </dgm:presLayoutVars>
      </dgm:prSet>
      <dgm:spPr/>
    </dgm:pt>
    <dgm:pt modelId="{7F3B64BB-DE92-44A4-ADBF-F9BE2F41E808}" type="pres">
      <dgm:prSet presAssocID="{279ACF8D-C1D7-4369-8807-10543F72F5A0}" presName="childComposite" presStyleCnt="0">
        <dgm:presLayoutVars>
          <dgm:chMax val="0"/>
          <dgm:chPref val="0"/>
        </dgm:presLayoutVars>
      </dgm:prSet>
      <dgm:spPr/>
    </dgm:pt>
    <dgm:pt modelId="{0649F912-5C3C-45D3-A616-EF028B69E3C6}" type="pres">
      <dgm:prSet presAssocID="{279ACF8D-C1D7-4369-8807-10543F72F5A0}" presName="Image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 outline"/>
        </a:ext>
      </dgm:extLst>
    </dgm:pt>
    <dgm:pt modelId="{83C66570-BC0E-4BBD-81DA-3ABB2B359651}" type="pres">
      <dgm:prSet presAssocID="{279ACF8D-C1D7-4369-8807-10543F72F5A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C3F71A5B-347F-4E6C-AB3E-D859A81950C2}" type="pres">
      <dgm:prSet presAssocID="{3FD3A665-907A-4E00-9376-3E6439AE1919}" presName="childComposite" presStyleCnt="0">
        <dgm:presLayoutVars>
          <dgm:chMax val="0"/>
          <dgm:chPref val="0"/>
        </dgm:presLayoutVars>
      </dgm:prSet>
      <dgm:spPr/>
    </dgm:pt>
    <dgm:pt modelId="{7765EE7F-1307-4ABE-B477-8A8DCF1F9831}" type="pres">
      <dgm:prSet presAssocID="{3FD3A665-907A-4E00-9376-3E6439AE1919}" presName="Image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outline"/>
        </a:ext>
      </dgm:extLst>
    </dgm:pt>
    <dgm:pt modelId="{3BCD900A-5DF9-4934-B160-9C1BEAD24C25}" type="pres">
      <dgm:prSet presAssocID="{3FD3A665-907A-4E00-9376-3E6439AE191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6364B808-7E44-4F81-801B-2860C687BBF0}" type="pres">
      <dgm:prSet presAssocID="{9340415F-67B3-4CC6-835A-498310144505}" presName="childComposite" presStyleCnt="0">
        <dgm:presLayoutVars>
          <dgm:chMax val="0"/>
          <dgm:chPref val="0"/>
        </dgm:presLayoutVars>
      </dgm:prSet>
      <dgm:spPr/>
    </dgm:pt>
    <dgm:pt modelId="{A7CF54C7-5F05-4334-8C3D-6CDFE87E694C}" type="pres">
      <dgm:prSet presAssocID="{9340415F-67B3-4CC6-835A-498310144505}" presName="Image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C233BA51-4A1E-42D8-A02A-3F92546A2979}" type="pres">
      <dgm:prSet presAssocID="{9340415F-67B3-4CC6-835A-498310144505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AA492F-723E-4341-BCB7-0270E4E71C3C}" type="presOf" srcId="{3FD3A665-907A-4E00-9376-3E6439AE1919}" destId="{3BCD900A-5DF9-4934-B160-9C1BEAD24C25}" srcOrd="0" destOrd="0" presId="urn:microsoft.com/office/officeart/2008/layout/PictureAccentList"/>
    <dgm:cxn modelId="{A127545F-9123-4BF1-89E7-599643F6BF6F}" type="presOf" srcId="{4BA69163-2105-4CE6-ACB1-F5EA380D35A1}" destId="{13CF8D50-D1C5-4D74-9152-DB68FDFBC66F}" srcOrd="0" destOrd="0" presId="urn:microsoft.com/office/officeart/2008/layout/PictureAccentList"/>
    <dgm:cxn modelId="{B756CF61-F7B0-4183-A106-403DCD7B0F39}" type="presOf" srcId="{279ACF8D-C1D7-4369-8807-10543F72F5A0}" destId="{83C66570-BC0E-4BBD-81DA-3ABB2B359651}" srcOrd="0" destOrd="0" presId="urn:microsoft.com/office/officeart/2008/layout/PictureAccentList"/>
    <dgm:cxn modelId="{92FDE862-5342-4E4A-A09D-0423D25F938C}" srcId="{FEA9CA25-6663-47FD-BF42-15FAE7399750}" destId="{279ACF8D-C1D7-4369-8807-10543F72F5A0}" srcOrd="0" destOrd="0" parTransId="{CDF0A32C-F59B-4B4E-BCD4-3D82611DFCA6}" sibTransId="{04DC4125-12E7-4ED2-8CE6-AD167F4CDD34}"/>
    <dgm:cxn modelId="{E8A23FA3-A686-43C4-B62C-FDBA8B8CF2F2}" type="presOf" srcId="{FEA9CA25-6663-47FD-BF42-15FAE7399750}" destId="{C9DB6164-3C7B-4955-8CA4-0006C66ED6EE}" srcOrd="0" destOrd="0" presId="urn:microsoft.com/office/officeart/2008/layout/PictureAccentList"/>
    <dgm:cxn modelId="{3C5E1DA9-97FF-441A-AE97-CBD7E4CCE8EC}" srcId="{4BA69163-2105-4CE6-ACB1-F5EA380D35A1}" destId="{FEA9CA25-6663-47FD-BF42-15FAE7399750}" srcOrd="0" destOrd="0" parTransId="{22325681-23FD-43B8-B4D0-43B62813DEAC}" sibTransId="{11E28924-3834-4D46-8D1B-1118D1E2AC1D}"/>
    <dgm:cxn modelId="{820C85B0-7FA4-42A5-B299-038B1B3C25BF}" srcId="{FEA9CA25-6663-47FD-BF42-15FAE7399750}" destId="{3FD3A665-907A-4E00-9376-3E6439AE1919}" srcOrd="1" destOrd="0" parTransId="{859A013D-3228-4D6A-8D05-639BBD349395}" sibTransId="{BF7D0F1C-5DF2-4DD2-B1DB-C59015B0B8EF}"/>
    <dgm:cxn modelId="{200F59DD-C856-4A10-8CA9-B8A0F5361F42}" srcId="{FEA9CA25-6663-47FD-BF42-15FAE7399750}" destId="{9340415F-67B3-4CC6-835A-498310144505}" srcOrd="2" destOrd="0" parTransId="{CFB2CBCE-BB16-49E1-AEA4-CEC193364F61}" sibTransId="{D4E510F2-6712-4D24-BD6A-C3FFD3BEA453}"/>
    <dgm:cxn modelId="{1D5F2BE9-B06D-4D86-97DF-AFCA34DD6859}" type="presOf" srcId="{9340415F-67B3-4CC6-835A-498310144505}" destId="{C233BA51-4A1E-42D8-A02A-3F92546A2979}" srcOrd="0" destOrd="0" presId="urn:microsoft.com/office/officeart/2008/layout/PictureAccentList"/>
    <dgm:cxn modelId="{EADB494D-05AA-4CF3-BA92-48EB45F2BDBC}" type="presParOf" srcId="{13CF8D50-D1C5-4D74-9152-DB68FDFBC66F}" destId="{C36B806C-DD2E-44F4-BABA-6726D96D2A5E}" srcOrd="0" destOrd="0" presId="urn:microsoft.com/office/officeart/2008/layout/PictureAccentList"/>
    <dgm:cxn modelId="{EBE0F323-8B91-457D-B1E0-2E34443DBACE}" type="presParOf" srcId="{C36B806C-DD2E-44F4-BABA-6726D96D2A5E}" destId="{3E120751-E4ED-4999-A4B0-91890E335772}" srcOrd="0" destOrd="0" presId="urn:microsoft.com/office/officeart/2008/layout/PictureAccentList"/>
    <dgm:cxn modelId="{ADAFAECF-E873-45F0-8F63-3B2FD775AA9A}" type="presParOf" srcId="{3E120751-E4ED-4999-A4B0-91890E335772}" destId="{C9DB6164-3C7B-4955-8CA4-0006C66ED6EE}" srcOrd="0" destOrd="0" presId="urn:microsoft.com/office/officeart/2008/layout/PictureAccentList"/>
    <dgm:cxn modelId="{B6740103-F8DC-405B-9FAE-EC1D2AFD0061}" type="presParOf" srcId="{C36B806C-DD2E-44F4-BABA-6726D96D2A5E}" destId="{4179AEDB-3ABA-4BC3-9FB9-179AE82837D6}" srcOrd="1" destOrd="0" presId="urn:microsoft.com/office/officeart/2008/layout/PictureAccentList"/>
    <dgm:cxn modelId="{7EBE18C5-D4B4-4210-82BB-9B1C2E67DD73}" type="presParOf" srcId="{4179AEDB-3ABA-4BC3-9FB9-179AE82837D6}" destId="{7F3B64BB-DE92-44A4-ADBF-F9BE2F41E808}" srcOrd="0" destOrd="0" presId="urn:microsoft.com/office/officeart/2008/layout/PictureAccentList"/>
    <dgm:cxn modelId="{35A79BA9-7D7F-4B12-B39D-D170B34B672F}" type="presParOf" srcId="{7F3B64BB-DE92-44A4-ADBF-F9BE2F41E808}" destId="{0649F912-5C3C-45D3-A616-EF028B69E3C6}" srcOrd="0" destOrd="0" presId="urn:microsoft.com/office/officeart/2008/layout/PictureAccentList"/>
    <dgm:cxn modelId="{35BF8E76-9C33-4947-B8B8-9FE0BF499BBE}" type="presParOf" srcId="{7F3B64BB-DE92-44A4-ADBF-F9BE2F41E808}" destId="{83C66570-BC0E-4BBD-81DA-3ABB2B359651}" srcOrd="1" destOrd="0" presId="urn:microsoft.com/office/officeart/2008/layout/PictureAccentList"/>
    <dgm:cxn modelId="{48AC2DA6-F40C-4919-96CC-78DA002BC6C3}" type="presParOf" srcId="{4179AEDB-3ABA-4BC3-9FB9-179AE82837D6}" destId="{C3F71A5B-347F-4E6C-AB3E-D859A81950C2}" srcOrd="1" destOrd="0" presId="urn:microsoft.com/office/officeart/2008/layout/PictureAccentList"/>
    <dgm:cxn modelId="{CC5A1A51-B03C-4040-B371-8C6DCE1C53C9}" type="presParOf" srcId="{C3F71A5B-347F-4E6C-AB3E-D859A81950C2}" destId="{7765EE7F-1307-4ABE-B477-8A8DCF1F9831}" srcOrd="0" destOrd="0" presId="urn:microsoft.com/office/officeart/2008/layout/PictureAccentList"/>
    <dgm:cxn modelId="{99F1EAA5-65C3-4530-A3FF-C5D4B993D380}" type="presParOf" srcId="{C3F71A5B-347F-4E6C-AB3E-D859A81950C2}" destId="{3BCD900A-5DF9-4934-B160-9C1BEAD24C25}" srcOrd="1" destOrd="0" presId="urn:microsoft.com/office/officeart/2008/layout/PictureAccentList"/>
    <dgm:cxn modelId="{393CCB44-4C98-40F9-A52F-A2DE2703B201}" type="presParOf" srcId="{4179AEDB-3ABA-4BC3-9FB9-179AE82837D6}" destId="{6364B808-7E44-4F81-801B-2860C687BBF0}" srcOrd="2" destOrd="0" presId="urn:microsoft.com/office/officeart/2008/layout/PictureAccentList"/>
    <dgm:cxn modelId="{AD6617A8-A25B-4808-8AD6-592D68FAC98A}" type="presParOf" srcId="{6364B808-7E44-4F81-801B-2860C687BBF0}" destId="{A7CF54C7-5F05-4334-8C3D-6CDFE87E694C}" srcOrd="0" destOrd="0" presId="urn:microsoft.com/office/officeart/2008/layout/PictureAccentList"/>
    <dgm:cxn modelId="{AD99DAE6-1383-40EF-A3FB-D386EF38C2F7}" type="presParOf" srcId="{6364B808-7E44-4F81-801B-2860C687BBF0}" destId="{C233BA51-4A1E-42D8-A02A-3F92546A297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A69163-2105-4CE6-ACB1-F5EA380D35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9ACF8D-C1D7-4369-8807-10543F72F5A0}">
      <dgm:prSet phldrT="[Text]"/>
      <dgm:spPr/>
      <dgm:t>
        <a:bodyPr/>
        <a:lstStyle/>
        <a:p>
          <a:pPr>
            <a:buClr>
              <a:srgbClr val="444C55"/>
            </a:buClr>
            <a:buSzPts val="3200"/>
            <a:buFont typeface="Arial"/>
            <a:buChar char="•"/>
          </a:pPr>
          <a:r>
            <a:rPr lang="en-US" b="0" i="0" dirty="0">
              <a:solidFill>
                <a:schemeClr val="bg1"/>
              </a:solidFill>
              <a:effectLst/>
              <a:latin typeface="Aptos" panose="020B0004020202020204" pitchFamily="34" charset="0"/>
            </a:rPr>
            <a:t>Collection of Patient Reported race and Ethnicity Data</a:t>
          </a:r>
          <a:endParaRPr lang="en-US" dirty="0">
            <a:solidFill>
              <a:schemeClr val="bg1"/>
            </a:solidFill>
          </a:endParaRPr>
        </a:p>
      </dgm:t>
    </dgm:pt>
    <dgm:pt modelId="{CDF0A32C-F59B-4B4E-BCD4-3D82611DFCA6}" type="parTrans" cxnId="{92FDE862-5342-4E4A-A09D-0423D25F938C}">
      <dgm:prSet/>
      <dgm:spPr/>
      <dgm:t>
        <a:bodyPr/>
        <a:lstStyle/>
        <a:p>
          <a:endParaRPr lang="en-US"/>
        </a:p>
      </dgm:t>
    </dgm:pt>
    <dgm:pt modelId="{04DC4125-12E7-4ED2-8CE6-AD167F4CDD34}" type="sibTrans" cxnId="{92FDE862-5342-4E4A-A09D-0423D25F938C}">
      <dgm:prSet/>
      <dgm:spPr/>
      <dgm:t>
        <a:bodyPr/>
        <a:lstStyle/>
        <a:p>
          <a:endParaRPr lang="en-US"/>
        </a:p>
      </dgm:t>
    </dgm:pt>
    <dgm:pt modelId="{6ECFDEF6-C642-40BF-B60B-35DA6B1547D0}">
      <dgm:prSet/>
      <dgm:spPr/>
      <dgm:t>
        <a:bodyPr/>
        <a:lstStyle/>
        <a:p>
          <a:pPr>
            <a:buClr>
              <a:srgbClr val="444C55"/>
            </a:buClr>
            <a:buSzPts val="3200"/>
            <a:buFont typeface="Arial"/>
            <a:buChar char="•"/>
          </a:pPr>
          <a:r>
            <a:rPr lang="en-US" b="0" i="0" dirty="0">
              <a:solidFill>
                <a:schemeClr val="bg1"/>
              </a:solidFill>
              <a:effectLst/>
              <a:latin typeface="Aptos" panose="020B0004020202020204" pitchFamily="34" charset="0"/>
            </a:rPr>
            <a:t>Review of stratified material health data</a:t>
          </a:r>
          <a:endParaRPr lang="en-US" b="0" i="0" dirty="0">
            <a:solidFill>
              <a:schemeClr val="bg1"/>
            </a:solidFill>
            <a:effectLst/>
          </a:endParaRPr>
        </a:p>
      </dgm:t>
    </dgm:pt>
    <dgm:pt modelId="{B8C6B8FF-6B94-4EA5-8F79-C3FD5CD89BD0}" type="parTrans" cxnId="{C54DA822-D81C-4856-8D2C-DBE2795C6AD3}">
      <dgm:prSet/>
      <dgm:spPr/>
      <dgm:t>
        <a:bodyPr/>
        <a:lstStyle/>
        <a:p>
          <a:endParaRPr lang="en-US"/>
        </a:p>
      </dgm:t>
    </dgm:pt>
    <dgm:pt modelId="{EBFD4195-5C29-4B49-8069-CAE6695B14E0}" type="sibTrans" cxnId="{C54DA822-D81C-4856-8D2C-DBE2795C6AD3}">
      <dgm:prSet/>
      <dgm:spPr/>
      <dgm:t>
        <a:bodyPr/>
        <a:lstStyle/>
        <a:p>
          <a:endParaRPr lang="en-US"/>
        </a:p>
      </dgm:t>
    </dgm:pt>
    <dgm:pt modelId="{F7829CDD-8A80-43C3-936C-618C44483265}">
      <dgm:prSet/>
      <dgm:spPr/>
      <dgm:t>
        <a:bodyPr/>
        <a:lstStyle/>
        <a:p>
          <a:pPr>
            <a:buClr>
              <a:srgbClr val="444C55"/>
            </a:buClr>
            <a:buSzPts val="3200"/>
            <a:buFont typeface="Arial"/>
            <a:buChar char="•"/>
          </a:pPr>
          <a:r>
            <a:rPr lang="en-US" b="0" i="0" dirty="0">
              <a:effectLst/>
            </a:rPr>
            <a:t>Sharing stratified QI data with clinical staff</a:t>
          </a:r>
        </a:p>
      </dgm:t>
    </dgm:pt>
    <dgm:pt modelId="{166BDDD8-7A76-4EF5-A3A9-76E5CBA9DB8A}" type="parTrans" cxnId="{797249D1-7CFF-4582-BBAD-1640CC3B68F7}">
      <dgm:prSet/>
      <dgm:spPr/>
      <dgm:t>
        <a:bodyPr/>
        <a:lstStyle/>
        <a:p>
          <a:endParaRPr lang="en-US"/>
        </a:p>
      </dgm:t>
    </dgm:pt>
    <dgm:pt modelId="{5F4FE91A-A49E-4E38-9522-613ED172E7F2}" type="sibTrans" cxnId="{797249D1-7CFF-4582-BBAD-1640CC3B68F7}">
      <dgm:prSet/>
      <dgm:spPr/>
      <dgm:t>
        <a:bodyPr/>
        <a:lstStyle/>
        <a:p>
          <a:endParaRPr lang="en-US"/>
        </a:p>
      </dgm:t>
    </dgm:pt>
    <dgm:pt modelId="{D8C5A810-3BAF-4F17-BD5C-ED572E093BA1}">
      <dgm:prSet/>
      <dgm:spPr/>
      <dgm:t>
        <a:bodyPr/>
        <a:lstStyle/>
        <a:p>
          <a:pPr>
            <a:buClr>
              <a:srgbClr val="444C55"/>
            </a:buClr>
            <a:buSzPts val="3200"/>
            <a:buFont typeface="Arial"/>
            <a:buChar char="•"/>
          </a:pPr>
          <a:r>
            <a:rPr lang="en-US" b="0" i="0" dirty="0">
              <a:effectLst/>
            </a:rPr>
            <a:t>PREM Survey</a:t>
          </a:r>
        </a:p>
      </dgm:t>
    </dgm:pt>
    <dgm:pt modelId="{CDA193E4-9D61-460E-AE4C-FD30ED00FAB9}" type="parTrans" cxnId="{A2762EF7-B7E4-4BDC-938C-AF5CFF2E148B}">
      <dgm:prSet/>
      <dgm:spPr/>
      <dgm:t>
        <a:bodyPr/>
        <a:lstStyle/>
        <a:p>
          <a:endParaRPr lang="en-US"/>
        </a:p>
      </dgm:t>
    </dgm:pt>
    <dgm:pt modelId="{7B005E55-C000-4D2F-BD10-39E02915F3D1}" type="sibTrans" cxnId="{A2762EF7-B7E4-4BDC-938C-AF5CFF2E148B}">
      <dgm:prSet/>
      <dgm:spPr/>
      <dgm:t>
        <a:bodyPr/>
        <a:lstStyle/>
        <a:p>
          <a:endParaRPr lang="en-US"/>
        </a:p>
      </dgm:t>
    </dgm:pt>
    <dgm:pt modelId="{026C6C5D-6CA0-457B-8D9A-D9235D148CE6}">
      <dgm:prSet/>
      <dgm:spPr/>
      <dgm:t>
        <a:bodyPr/>
        <a:lstStyle/>
        <a:p>
          <a:pPr>
            <a:buClr>
              <a:srgbClr val="444C55"/>
            </a:buClr>
            <a:buSzPts val="3200"/>
            <a:buFont typeface="Arial"/>
            <a:buChar char="•"/>
          </a:pPr>
          <a:r>
            <a:rPr lang="en-US" b="0" i="0" dirty="0">
              <a:effectLst/>
            </a:rPr>
            <a:t>SDOH Screening and Linkage</a:t>
          </a:r>
        </a:p>
      </dgm:t>
    </dgm:pt>
    <dgm:pt modelId="{B82C376F-EAE9-4E2E-8A4E-8AD393A1C534}" type="parTrans" cxnId="{A0D88061-4317-4453-841C-27DAF69AF60B}">
      <dgm:prSet/>
      <dgm:spPr/>
      <dgm:t>
        <a:bodyPr/>
        <a:lstStyle/>
        <a:p>
          <a:endParaRPr lang="en-US"/>
        </a:p>
      </dgm:t>
    </dgm:pt>
    <dgm:pt modelId="{DBE493C5-E71D-4EF0-B344-C0149EA69FFC}" type="sibTrans" cxnId="{A0D88061-4317-4453-841C-27DAF69AF60B}">
      <dgm:prSet/>
      <dgm:spPr/>
      <dgm:t>
        <a:bodyPr/>
        <a:lstStyle/>
        <a:p>
          <a:endParaRPr lang="en-US"/>
        </a:p>
      </dgm:t>
    </dgm:pt>
    <dgm:pt modelId="{4F782737-78C4-40BE-A5DE-E1117AAA1730}">
      <dgm:prSet/>
      <dgm:spPr/>
      <dgm:t>
        <a:bodyPr/>
        <a:lstStyle/>
        <a:p>
          <a:pPr>
            <a:buClr>
              <a:srgbClr val="444C55"/>
            </a:buClr>
            <a:buSzPts val="3200"/>
            <a:buFont typeface="Arial"/>
            <a:buChar char="•"/>
          </a:pPr>
          <a:r>
            <a:rPr lang="en-US" b="0" i="0" dirty="0">
              <a:effectLst/>
            </a:rPr>
            <a:t>Engaging Patients and community in QI efforts</a:t>
          </a:r>
        </a:p>
      </dgm:t>
    </dgm:pt>
    <dgm:pt modelId="{C96E098C-686E-4E76-B415-B5F222D51F2C}" type="parTrans" cxnId="{751745B0-89F8-4F65-9A1A-5A54FFE50FFD}">
      <dgm:prSet/>
      <dgm:spPr/>
      <dgm:t>
        <a:bodyPr/>
        <a:lstStyle/>
        <a:p>
          <a:endParaRPr lang="en-US"/>
        </a:p>
      </dgm:t>
    </dgm:pt>
    <dgm:pt modelId="{34619741-7F58-4533-B6B8-9B5235051BA5}" type="sibTrans" cxnId="{751745B0-89F8-4F65-9A1A-5A54FFE50FFD}">
      <dgm:prSet/>
      <dgm:spPr/>
      <dgm:t>
        <a:bodyPr/>
        <a:lstStyle/>
        <a:p>
          <a:endParaRPr lang="en-US"/>
        </a:p>
      </dgm:t>
    </dgm:pt>
    <dgm:pt modelId="{A35283ED-F218-4C54-A942-756A4F2B4590}">
      <dgm:prSet/>
      <dgm:spPr/>
      <dgm:t>
        <a:bodyPr/>
        <a:lstStyle/>
        <a:p>
          <a:pPr>
            <a:buClr>
              <a:srgbClr val="444C55"/>
            </a:buClr>
            <a:buSzPts val="3200"/>
            <a:buFont typeface="Arial"/>
            <a:buChar char="•"/>
          </a:pPr>
          <a:r>
            <a:rPr lang="en-US" b="0" i="0" dirty="0">
              <a:effectLst/>
            </a:rPr>
            <a:t>Sharing Respectful Care practices</a:t>
          </a:r>
        </a:p>
      </dgm:t>
    </dgm:pt>
    <dgm:pt modelId="{1245353F-CFA0-45ED-906A-F907E27FC1EB}" type="parTrans" cxnId="{EDD78669-62DA-407F-B8CF-53C428BAC41A}">
      <dgm:prSet/>
      <dgm:spPr/>
      <dgm:t>
        <a:bodyPr/>
        <a:lstStyle/>
        <a:p>
          <a:endParaRPr lang="en-US"/>
        </a:p>
      </dgm:t>
    </dgm:pt>
    <dgm:pt modelId="{A12A5645-8B00-48D2-B7E7-F8AE1B1A1887}" type="sibTrans" cxnId="{EDD78669-62DA-407F-B8CF-53C428BAC41A}">
      <dgm:prSet/>
      <dgm:spPr/>
      <dgm:t>
        <a:bodyPr/>
        <a:lstStyle/>
        <a:p>
          <a:endParaRPr lang="en-US"/>
        </a:p>
      </dgm:t>
    </dgm:pt>
    <dgm:pt modelId="{3D6E9F1F-78FE-42DB-B55E-0544851E6CA8}" type="pres">
      <dgm:prSet presAssocID="{4BA69163-2105-4CE6-ACB1-F5EA380D35A1}" presName="linear" presStyleCnt="0">
        <dgm:presLayoutVars>
          <dgm:animLvl val="lvl"/>
          <dgm:resizeHandles val="exact"/>
        </dgm:presLayoutVars>
      </dgm:prSet>
      <dgm:spPr/>
    </dgm:pt>
    <dgm:pt modelId="{A6459411-64E5-4333-BF2F-7EE278FD0F51}" type="pres">
      <dgm:prSet presAssocID="{279ACF8D-C1D7-4369-8807-10543F72F5A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D6E782C-6DA1-45E5-94E0-C06C4FF2D130}" type="pres">
      <dgm:prSet presAssocID="{04DC4125-12E7-4ED2-8CE6-AD167F4CDD34}" presName="spacer" presStyleCnt="0"/>
      <dgm:spPr/>
    </dgm:pt>
    <dgm:pt modelId="{0A148CCA-25EA-4A7F-BF5A-027F06AD60A6}" type="pres">
      <dgm:prSet presAssocID="{6ECFDEF6-C642-40BF-B60B-35DA6B1547D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E5EF9B-2592-4244-A702-C6C8DCD09EB9}" type="pres">
      <dgm:prSet presAssocID="{EBFD4195-5C29-4B49-8069-CAE6695B14E0}" presName="spacer" presStyleCnt="0"/>
      <dgm:spPr/>
    </dgm:pt>
    <dgm:pt modelId="{7E82A901-F548-4322-8AE2-C05DB8B5F032}" type="pres">
      <dgm:prSet presAssocID="{F7829CDD-8A80-43C3-936C-618C4448326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F66769E-F6B6-423C-B074-8665FA43F0D4}" type="pres">
      <dgm:prSet presAssocID="{5F4FE91A-A49E-4E38-9522-613ED172E7F2}" presName="spacer" presStyleCnt="0"/>
      <dgm:spPr/>
    </dgm:pt>
    <dgm:pt modelId="{C27A4729-A623-4B9E-9F28-AB9F52EF8E98}" type="pres">
      <dgm:prSet presAssocID="{D8C5A810-3BAF-4F17-BD5C-ED572E093BA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CC6A7804-B6D6-4EE4-A108-7146ED68DB02}" type="pres">
      <dgm:prSet presAssocID="{7B005E55-C000-4D2F-BD10-39E02915F3D1}" presName="spacer" presStyleCnt="0"/>
      <dgm:spPr/>
    </dgm:pt>
    <dgm:pt modelId="{ED2A4889-8A3B-4D71-A3C4-A353E211C869}" type="pres">
      <dgm:prSet presAssocID="{026C6C5D-6CA0-457B-8D9A-D9235D148CE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4DF0CEF-B460-42CE-B397-4924CD7098CF}" type="pres">
      <dgm:prSet presAssocID="{DBE493C5-E71D-4EF0-B344-C0149EA69FFC}" presName="spacer" presStyleCnt="0"/>
      <dgm:spPr/>
    </dgm:pt>
    <dgm:pt modelId="{F8D1E4CD-D356-42A5-8E2D-A4477AC8EC37}" type="pres">
      <dgm:prSet presAssocID="{4F782737-78C4-40BE-A5DE-E1117AAA173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83DC96A-1260-46AC-9E9C-22FC12F544AC}" type="pres">
      <dgm:prSet presAssocID="{34619741-7F58-4533-B6B8-9B5235051BA5}" presName="spacer" presStyleCnt="0"/>
      <dgm:spPr/>
    </dgm:pt>
    <dgm:pt modelId="{03DAF2D4-95F9-4F09-95E4-15A2FBF23C55}" type="pres">
      <dgm:prSet presAssocID="{A35283ED-F218-4C54-A942-756A4F2B4590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8B73022-B9F0-4FFA-9BA8-A32A06516D67}" type="presOf" srcId="{4BA69163-2105-4CE6-ACB1-F5EA380D35A1}" destId="{3D6E9F1F-78FE-42DB-B55E-0544851E6CA8}" srcOrd="0" destOrd="0" presId="urn:microsoft.com/office/officeart/2005/8/layout/vList2"/>
    <dgm:cxn modelId="{C54DA822-D81C-4856-8D2C-DBE2795C6AD3}" srcId="{4BA69163-2105-4CE6-ACB1-F5EA380D35A1}" destId="{6ECFDEF6-C642-40BF-B60B-35DA6B1547D0}" srcOrd="1" destOrd="0" parTransId="{B8C6B8FF-6B94-4EA5-8F79-C3FD5CD89BD0}" sibTransId="{EBFD4195-5C29-4B49-8069-CAE6695B14E0}"/>
    <dgm:cxn modelId="{A0D88061-4317-4453-841C-27DAF69AF60B}" srcId="{4BA69163-2105-4CE6-ACB1-F5EA380D35A1}" destId="{026C6C5D-6CA0-457B-8D9A-D9235D148CE6}" srcOrd="4" destOrd="0" parTransId="{B82C376F-EAE9-4E2E-8A4E-8AD393A1C534}" sibTransId="{DBE493C5-E71D-4EF0-B344-C0149EA69FFC}"/>
    <dgm:cxn modelId="{92FDE862-5342-4E4A-A09D-0423D25F938C}" srcId="{4BA69163-2105-4CE6-ACB1-F5EA380D35A1}" destId="{279ACF8D-C1D7-4369-8807-10543F72F5A0}" srcOrd="0" destOrd="0" parTransId="{CDF0A32C-F59B-4B4E-BCD4-3D82611DFCA6}" sibTransId="{04DC4125-12E7-4ED2-8CE6-AD167F4CDD34}"/>
    <dgm:cxn modelId="{196AB266-5E0D-491B-856E-49C5FE168BE3}" type="presOf" srcId="{6ECFDEF6-C642-40BF-B60B-35DA6B1547D0}" destId="{0A148CCA-25EA-4A7F-BF5A-027F06AD60A6}" srcOrd="0" destOrd="0" presId="urn:microsoft.com/office/officeart/2005/8/layout/vList2"/>
    <dgm:cxn modelId="{EDD78669-62DA-407F-B8CF-53C428BAC41A}" srcId="{4BA69163-2105-4CE6-ACB1-F5EA380D35A1}" destId="{A35283ED-F218-4C54-A942-756A4F2B4590}" srcOrd="6" destOrd="0" parTransId="{1245353F-CFA0-45ED-906A-F907E27FC1EB}" sibTransId="{A12A5645-8B00-48D2-B7E7-F8AE1B1A1887}"/>
    <dgm:cxn modelId="{C48D2F73-BF95-44D3-9D8C-C14AC42F5FE4}" type="presOf" srcId="{F7829CDD-8A80-43C3-936C-618C44483265}" destId="{7E82A901-F548-4322-8AE2-C05DB8B5F032}" srcOrd="0" destOrd="0" presId="urn:microsoft.com/office/officeart/2005/8/layout/vList2"/>
    <dgm:cxn modelId="{1AB39974-6CE8-410F-B1E8-C96B76FC2936}" type="presOf" srcId="{A35283ED-F218-4C54-A942-756A4F2B4590}" destId="{03DAF2D4-95F9-4F09-95E4-15A2FBF23C55}" srcOrd="0" destOrd="0" presId="urn:microsoft.com/office/officeart/2005/8/layout/vList2"/>
    <dgm:cxn modelId="{751745B0-89F8-4F65-9A1A-5A54FFE50FFD}" srcId="{4BA69163-2105-4CE6-ACB1-F5EA380D35A1}" destId="{4F782737-78C4-40BE-A5DE-E1117AAA1730}" srcOrd="5" destOrd="0" parTransId="{C96E098C-686E-4E76-B415-B5F222D51F2C}" sibTransId="{34619741-7F58-4533-B6B8-9B5235051BA5}"/>
    <dgm:cxn modelId="{ABF2A5BB-D89D-4931-938F-CF0004993A52}" type="presOf" srcId="{026C6C5D-6CA0-457B-8D9A-D9235D148CE6}" destId="{ED2A4889-8A3B-4D71-A3C4-A353E211C869}" srcOrd="0" destOrd="0" presId="urn:microsoft.com/office/officeart/2005/8/layout/vList2"/>
    <dgm:cxn modelId="{33700ED1-17C2-4894-B754-541D96B77CE0}" type="presOf" srcId="{D8C5A810-3BAF-4F17-BD5C-ED572E093BA1}" destId="{C27A4729-A623-4B9E-9F28-AB9F52EF8E98}" srcOrd="0" destOrd="0" presId="urn:microsoft.com/office/officeart/2005/8/layout/vList2"/>
    <dgm:cxn modelId="{797249D1-7CFF-4582-BBAD-1640CC3B68F7}" srcId="{4BA69163-2105-4CE6-ACB1-F5EA380D35A1}" destId="{F7829CDD-8A80-43C3-936C-618C44483265}" srcOrd="2" destOrd="0" parTransId="{166BDDD8-7A76-4EF5-A3A9-76E5CBA9DB8A}" sibTransId="{5F4FE91A-A49E-4E38-9522-613ED172E7F2}"/>
    <dgm:cxn modelId="{261B30EA-0D9A-4B97-B1DD-8417549B6D07}" type="presOf" srcId="{279ACF8D-C1D7-4369-8807-10543F72F5A0}" destId="{A6459411-64E5-4333-BF2F-7EE278FD0F51}" srcOrd="0" destOrd="0" presId="urn:microsoft.com/office/officeart/2005/8/layout/vList2"/>
    <dgm:cxn modelId="{458B0AF4-E793-4A2E-B6A0-F7FA77906E38}" type="presOf" srcId="{4F782737-78C4-40BE-A5DE-E1117AAA1730}" destId="{F8D1E4CD-D356-42A5-8E2D-A4477AC8EC37}" srcOrd="0" destOrd="0" presId="urn:microsoft.com/office/officeart/2005/8/layout/vList2"/>
    <dgm:cxn modelId="{A2762EF7-B7E4-4BDC-938C-AF5CFF2E148B}" srcId="{4BA69163-2105-4CE6-ACB1-F5EA380D35A1}" destId="{D8C5A810-3BAF-4F17-BD5C-ED572E093BA1}" srcOrd="3" destOrd="0" parTransId="{CDA193E4-9D61-460E-AE4C-FD30ED00FAB9}" sibTransId="{7B005E55-C000-4D2F-BD10-39E02915F3D1}"/>
    <dgm:cxn modelId="{A952BCAE-BE21-4E96-A950-2BCF6EB2D657}" type="presParOf" srcId="{3D6E9F1F-78FE-42DB-B55E-0544851E6CA8}" destId="{A6459411-64E5-4333-BF2F-7EE278FD0F51}" srcOrd="0" destOrd="0" presId="urn:microsoft.com/office/officeart/2005/8/layout/vList2"/>
    <dgm:cxn modelId="{88354170-4A3F-4EAA-9B91-7E0022F6B74C}" type="presParOf" srcId="{3D6E9F1F-78FE-42DB-B55E-0544851E6CA8}" destId="{2D6E782C-6DA1-45E5-94E0-C06C4FF2D130}" srcOrd="1" destOrd="0" presId="urn:microsoft.com/office/officeart/2005/8/layout/vList2"/>
    <dgm:cxn modelId="{333D84B8-2358-4EBC-B273-E71D773828FE}" type="presParOf" srcId="{3D6E9F1F-78FE-42DB-B55E-0544851E6CA8}" destId="{0A148CCA-25EA-4A7F-BF5A-027F06AD60A6}" srcOrd="2" destOrd="0" presId="urn:microsoft.com/office/officeart/2005/8/layout/vList2"/>
    <dgm:cxn modelId="{62C604CE-B60F-4309-89E0-161B0FC3F1AD}" type="presParOf" srcId="{3D6E9F1F-78FE-42DB-B55E-0544851E6CA8}" destId="{9EE5EF9B-2592-4244-A702-C6C8DCD09EB9}" srcOrd="3" destOrd="0" presId="urn:microsoft.com/office/officeart/2005/8/layout/vList2"/>
    <dgm:cxn modelId="{586AEE23-E2AC-476F-9962-FEEF76ADA22A}" type="presParOf" srcId="{3D6E9F1F-78FE-42DB-B55E-0544851E6CA8}" destId="{7E82A901-F548-4322-8AE2-C05DB8B5F032}" srcOrd="4" destOrd="0" presId="urn:microsoft.com/office/officeart/2005/8/layout/vList2"/>
    <dgm:cxn modelId="{AC475ED6-EE9B-4949-8CFD-A51B35D4BF36}" type="presParOf" srcId="{3D6E9F1F-78FE-42DB-B55E-0544851E6CA8}" destId="{1F66769E-F6B6-423C-B074-8665FA43F0D4}" srcOrd="5" destOrd="0" presId="urn:microsoft.com/office/officeart/2005/8/layout/vList2"/>
    <dgm:cxn modelId="{DFAE8921-96E7-4CE2-9054-DBB8398438C9}" type="presParOf" srcId="{3D6E9F1F-78FE-42DB-B55E-0544851E6CA8}" destId="{C27A4729-A623-4B9E-9F28-AB9F52EF8E98}" srcOrd="6" destOrd="0" presId="urn:microsoft.com/office/officeart/2005/8/layout/vList2"/>
    <dgm:cxn modelId="{D26EA51B-61A6-4106-9792-47C8E9DB7611}" type="presParOf" srcId="{3D6E9F1F-78FE-42DB-B55E-0544851E6CA8}" destId="{CC6A7804-B6D6-4EE4-A108-7146ED68DB02}" srcOrd="7" destOrd="0" presId="urn:microsoft.com/office/officeart/2005/8/layout/vList2"/>
    <dgm:cxn modelId="{30349B63-0906-4D7B-B451-09422BC1A4A3}" type="presParOf" srcId="{3D6E9F1F-78FE-42DB-B55E-0544851E6CA8}" destId="{ED2A4889-8A3B-4D71-A3C4-A353E211C869}" srcOrd="8" destOrd="0" presId="urn:microsoft.com/office/officeart/2005/8/layout/vList2"/>
    <dgm:cxn modelId="{8B9F1776-483C-479B-B356-FB80424F75E1}" type="presParOf" srcId="{3D6E9F1F-78FE-42DB-B55E-0544851E6CA8}" destId="{F4DF0CEF-B460-42CE-B397-4924CD7098CF}" srcOrd="9" destOrd="0" presId="urn:microsoft.com/office/officeart/2005/8/layout/vList2"/>
    <dgm:cxn modelId="{0B1CE042-A38C-4835-90F3-0F51FA100FB3}" type="presParOf" srcId="{3D6E9F1F-78FE-42DB-B55E-0544851E6CA8}" destId="{F8D1E4CD-D356-42A5-8E2D-A4477AC8EC37}" srcOrd="10" destOrd="0" presId="urn:microsoft.com/office/officeart/2005/8/layout/vList2"/>
    <dgm:cxn modelId="{E140CA05-5690-4BD5-83F1-BD9AC995FEC8}" type="presParOf" srcId="{3D6E9F1F-78FE-42DB-B55E-0544851E6CA8}" destId="{183DC96A-1260-46AC-9E9C-22FC12F544AC}" srcOrd="11" destOrd="0" presId="urn:microsoft.com/office/officeart/2005/8/layout/vList2"/>
    <dgm:cxn modelId="{7929FA0F-9DEF-4022-9520-4220FB1E4250}" type="presParOf" srcId="{3D6E9F1F-78FE-42DB-B55E-0544851E6CA8}" destId="{03DAF2D4-95F9-4F09-95E4-15A2FBF23C5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13386C-9473-4F21-BD75-D94995D1BDA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</dgm:pt>
    <dgm:pt modelId="{17ADCBC5-2CB0-4836-96DF-CEA84F1D5CB7}">
      <dgm:prSet phldrT="[Text]"/>
      <dgm:spPr/>
      <dgm:t>
        <a:bodyPr/>
        <a:lstStyle/>
        <a:p>
          <a:r>
            <a:rPr lang="en-US" dirty="0"/>
            <a:t>54</a:t>
          </a:r>
        </a:p>
      </dgm:t>
    </dgm:pt>
    <dgm:pt modelId="{D6041A76-9743-4C16-AD30-B24628E17FB7}" type="parTrans" cxnId="{1536492B-CDF7-4BDA-A490-F4A45CEF0B0B}">
      <dgm:prSet/>
      <dgm:spPr/>
      <dgm:t>
        <a:bodyPr/>
        <a:lstStyle/>
        <a:p>
          <a:endParaRPr lang="en-US"/>
        </a:p>
      </dgm:t>
    </dgm:pt>
    <dgm:pt modelId="{A7C2EDE5-3C30-49EE-83B5-9497C43B9C6F}" type="sibTrans" cxnId="{1536492B-CDF7-4BDA-A490-F4A45CEF0B0B}">
      <dgm:prSet/>
      <dgm:spPr/>
      <dgm:t>
        <a:bodyPr/>
        <a:lstStyle/>
        <a:p>
          <a:endParaRPr lang="en-US"/>
        </a:p>
      </dgm:t>
    </dgm:pt>
    <dgm:pt modelId="{B518528C-15C3-4058-95CD-8E61985E053C}">
      <dgm:prSet phldrT="[Text]"/>
      <dgm:spPr/>
      <dgm:t>
        <a:bodyPr/>
        <a:lstStyle/>
        <a:p>
          <a:r>
            <a:rPr lang="en-US" dirty="0"/>
            <a:t>26</a:t>
          </a:r>
        </a:p>
      </dgm:t>
    </dgm:pt>
    <dgm:pt modelId="{3295D79E-C738-4CF3-AC57-968C38986A93}" type="parTrans" cxnId="{CE41C86C-E115-4A6C-A74D-6113C6F3DF47}">
      <dgm:prSet/>
      <dgm:spPr/>
      <dgm:t>
        <a:bodyPr/>
        <a:lstStyle/>
        <a:p>
          <a:endParaRPr lang="en-US"/>
        </a:p>
      </dgm:t>
    </dgm:pt>
    <dgm:pt modelId="{C4CFF6DF-4984-48F7-B05F-8071DAEFBFCF}" type="sibTrans" cxnId="{CE41C86C-E115-4A6C-A74D-6113C6F3DF47}">
      <dgm:prSet/>
      <dgm:spPr/>
      <dgm:t>
        <a:bodyPr/>
        <a:lstStyle/>
        <a:p>
          <a:endParaRPr lang="en-US"/>
        </a:p>
      </dgm:t>
    </dgm:pt>
    <dgm:pt modelId="{0CEF9E40-2517-4600-A757-64C758A81AF4}">
      <dgm:prSet phldrT="[Text]"/>
      <dgm:spPr/>
      <dgm:t>
        <a:bodyPr/>
        <a:lstStyle/>
        <a:p>
          <a:r>
            <a:rPr lang="en-US" dirty="0"/>
            <a:t>13</a:t>
          </a:r>
        </a:p>
      </dgm:t>
    </dgm:pt>
    <dgm:pt modelId="{06CA1642-F92B-4785-94DA-68BEBE314E60}" type="parTrans" cxnId="{28EE0C8F-C51E-49E1-B3FF-80A087356D1C}">
      <dgm:prSet/>
      <dgm:spPr/>
      <dgm:t>
        <a:bodyPr/>
        <a:lstStyle/>
        <a:p>
          <a:endParaRPr lang="en-US"/>
        </a:p>
      </dgm:t>
    </dgm:pt>
    <dgm:pt modelId="{008EA9F0-3BE4-4841-818F-DE7048C86AF3}" type="sibTrans" cxnId="{28EE0C8F-C51E-49E1-B3FF-80A087356D1C}">
      <dgm:prSet/>
      <dgm:spPr/>
      <dgm:t>
        <a:bodyPr/>
        <a:lstStyle/>
        <a:p>
          <a:endParaRPr lang="en-US"/>
        </a:p>
      </dgm:t>
    </dgm:pt>
    <dgm:pt modelId="{1956862A-B9FD-4842-884F-BFF6CDDC4DFB}">
      <dgm:prSet phldrT="[Text]"/>
      <dgm:spPr/>
      <dgm:t>
        <a:bodyPr/>
        <a:lstStyle/>
        <a:p>
          <a:r>
            <a:rPr lang="en-US" dirty="0"/>
            <a:t>Mini grant applications submitted</a:t>
          </a:r>
        </a:p>
      </dgm:t>
    </dgm:pt>
    <dgm:pt modelId="{2CD7A87F-D929-4496-80DB-8895AE060D81}" type="parTrans" cxnId="{A88C07F2-CA5F-43F7-AE34-03C389DC2352}">
      <dgm:prSet/>
      <dgm:spPr/>
      <dgm:t>
        <a:bodyPr/>
        <a:lstStyle/>
        <a:p>
          <a:endParaRPr lang="en-US"/>
        </a:p>
      </dgm:t>
    </dgm:pt>
    <dgm:pt modelId="{3E0E0DA6-5199-433F-9806-BE6C8987C639}" type="sibTrans" cxnId="{A88C07F2-CA5F-43F7-AE34-03C389DC2352}">
      <dgm:prSet/>
      <dgm:spPr/>
      <dgm:t>
        <a:bodyPr/>
        <a:lstStyle/>
        <a:p>
          <a:endParaRPr lang="en-US"/>
        </a:p>
      </dgm:t>
    </dgm:pt>
    <dgm:pt modelId="{0E2DB2FC-EFF9-42EF-BE36-DCFF6C3AFA0B}">
      <dgm:prSet phldrT="[Text]"/>
      <dgm:spPr/>
      <dgm:t>
        <a:bodyPr/>
        <a:lstStyle/>
        <a:p>
          <a:r>
            <a:rPr lang="en-US" dirty="0"/>
            <a:t>January 2025 data forms submitted</a:t>
          </a:r>
        </a:p>
      </dgm:t>
    </dgm:pt>
    <dgm:pt modelId="{F6DE076D-BD37-4685-A6EF-D1C338E17C2E}" type="parTrans" cxnId="{C93FC6CE-548E-4BAA-86BC-DA5B0A0D83F3}">
      <dgm:prSet/>
      <dgm:spPr/>
      <dgm:t>
        <a:bodyPr/>
        <a:lstStyle/>
        <a:p>
          <a:endParaRPr lang="en-US"/>
        </a:p>
      </dgm:t>
    </dgm:pt>
    <dgm:pt modelId="{25B7E9F4-167E-4014-9221-E85E737234C5}" type="sibTrans" cxnId="{C93FC6CE-548E-4BAA-86BC-DA5B0A0D83F3}">
      <dgm:prSet/>
      <dgm:spPr/>
      <dgm:t>
        <a:bodyPr/>
        <a:lstStyle/>
        <a:p>
          <a:endParaRPr lang="en-US"/>
        </a:p>
      </dgm:t>
    </dgm:pt>
    <dgm:pt modelId="{0DE8AF54-58FD-4726-9DC2-C09206BDB996}">
      <dgm:prSet phldrT="[Text]"/>
      <dgm:spPr/>
      <dgm:t>
        <a:bodyPr/>
        <a:lstStyle/>
        <a:p>
          <a:r>
            <a:rPr lang="en-US" dirty="0"/>
            <a:t>Hospitals with access to new data form</a:t>
          </a:r>
        </a:p>
      </dgm:t>
    </dgm:pt>
    <dgm:pt modelId="{23CEC09C-9EA6-4CEC-AADE-7455F4300277}" type="parTrans" cxnId="{DD80AC50-4B4A-4A9C-BB32-090255410E38}">
      <dgm:prSet/>
      <dgm:spPr/>
      <dgm:t>
        <a:bodyPr/>
        <a:lstStyle/>
        <a:p>
          <a:endParaRPr lang="en-US"/>
        </a:p>
      </dgm:t>
    </dgm:pt>
    <dgm:pt modelId="{1A134B1E-67D5-4A27-BC43-969349AE2169}" type="sibTrans" cxnId="{DD80AC50-4B4A-4A9C-BB32-090255410E38}">
      <dgm:prSet/>
      <dgm:spPr/>
      <dgm:t>
        <a:bodyPr/>
        <a:lstStyle/>
        <a:p>
          <a:endParaRPr lang="en-US"/>
        </a:p>
      </dgm:t>
    </dgm:pt>
    <dgm:pt modelId="{31CC2781-8681-4564-B359-9C47742DCF93}">
      <dgm:prSet phldrT="[Text]"/>
      <dgm:spPr/>
      <dgm:t>
        <a:bodyPr/>
        <a:lstStyle/>
        <a:p>
          <a:r>
            <a:rPr lang="en-US" dirty="0"/>
            <a:t>40</a:t>
          </a:r>
        </a:p>
      </dgm:t>
    </dgm:pt>
    <dgm:pt modelId="{747D56A1-8AAC-48FE-B54A-84F441230627}" type="parTrans" cxnId="{883AC962-89FC-4D7E-87D7-3E78589849AC}">
      <dgm:prSet/>
      <dgm:spPr/>
      <dgm:t>
        <a:bodyPr/>
        <a:lstStyle/>
        <a:p>
          <a:endParaRPr lang="en-US"/>
        </a:p>
      </dgm:t>
    </dgm:pt>
    <dgm:pt modelId="{7B772906-487D-45A1-85A0-78B86467258A}" type="sibTrans" cxnId="{883AC962-89FC-4D7E-87D7-3E78589849AC}">
      <dgm:prSet/>
      <dgm:spPr/>
      <dgm:t>
        <a:bodyPr/>
        <a:lstStyle/>
        <a:p>
          <a:endParaRPr lang="en-US"/>
        </a:p>
      </dgm:t>
    </dgm:pt>
    <dgm:pt modelId="{DCBBB3CD-1E91-44F9-A420-C6FDE792D2A5}">
      <dgm:prSet phldrT="[Text]"/>
      <dgm:spPr/>
      <dgm:t>
        <a:bodyPr/>
        <a:lstStyle/>
        <a:p>
          <a:r>
            <a:rPr lang="en-US" dirty="0"/>
            <a:t>40</a:t>
          </a:r>
        </a:p>
      </dgm:t>
    </dgm:pt>
    <dgm:pt modelId="{44014C38-76EE-45A4-91D1-B4E2BC161716}" type="parTrans" cxnId="{CCD4A46D-D7D4-4554-9B29-5CB3666EF89B}">
      <dgm:prSet/>
      <dgm:spPr/>
      <dgm:t>
        <a:bodyPr/>
        <a:lstStyle/>
        <a:p>
          <a:endParaRPr lang="en-US"/>
        </a:p>
      </dgm:t>
    </dgm:pt>
    <dgm:pt modelId="{F049DB0A-3E18-4002-9051-E8D7152B18EA}" type="sibTrans" cxnId="{CCD4A46D-D7D4-4554-9B29-5CB3666EF89B}">
      <dgm:prSet/>
      <dgm:spPr/>
      <dgm:t>
        <a:bodyPr/>
        <a:lstStyle/>
        <a:p>
          <a:endParaRPr lang="en-US"/>
        </a:p>
      </dgm:t>
    </dgm:pt>
    <dgm:pt modelId="{A600C6C4-A1B7-4105-BF3D-CAF9A1701AC5}">
      <dgm:prSet phldrT="[Text]"/>
      <dgm:spPr/>
      <dgm:t>
        <a:bodyPr/>
        <a:lstStyle/>
        <a:p>
          <a:r>
            <a:rPr lang="en-US" dirty="0"/>
            <a:t>PVB Sustainability Plans</a:t>
          </a:r>
        </a:p>
      </dgm:t>
    </dgm:pt>
    <dgm:pt modelId="{4167ACA6-E66D-49CF-A2D1-CF18ABF67BB3}" type="parTrans" cxnId="{E0103497-3EC3-4A25-AED9-445F1A79B0B7}">
      <dgm:prSet/>
      <dgm:spPr/>
      <dgm:t>
        <a:bodyPr/>
        <a:lstStyle/>
        <a:p>
          <a:endParaRPr lang="en-US"/>
        </a:p>
      </dgm:t>
    </dgm:pt>
    <dgm:pt modelId="{9964708C-EC0B-4A77-AF68-8ED5D54AE83F}" type="sibTrans" cxnId="{E0103497-3EC3-4A25-AED9-445F1A79B0B7}">
      <dgm:prSet/>
      <dgm:spPr/>
      <dgm:t>
        <a:bodyPr/>
        <a:lstStyle/>
        <a:p>
          <a:endParaRPr lang="en-US"/>
        </a:p>
      </dgm:t>
    </dgm:pt>
    <dgm:pt modelId="{3EE32B4D-0FF6-4735-A1F9-0162127659A9}">
      <dgm:prSet phldrT="[Text]"/>
      <dgm:spPr/>
      <dgm:t>
        <a:bodyPr/>
        <a:lstStyle/>
        <a:p>
          <a:r>
            <a:rPr lang="en-US" dirty="0"/>
            <a:t>BE Sustainability Plans</a:t>
          </a:r>
        </a:p>
      </dgm:t>
    </dgm:pt>
    <dgm:pt modelId="{F1098E83-6BA5-4C43-8E35-73D48FC579C7}" type="parTrans" cxnId="{345228F0-0E82-47BA-8763-ED4C428A093E}">
      <dgm:prSet/>
      <dgm:spPr/>
      <dgm:t>
        <a:bodyPr/>
        <a:lstStyle/>
        <a:p>
          <a:endParaRPr lang="en-US"/>
        </a:p>
      </dgm:t>
    </dgm:pt>
    <dgm:pt modelId="{3B62DC2D-BF6F-4526-BFDB-AC1B45426107}" type="sibTrans" cxnId="{345228F0-0E82-47BA-8763-ED4C428A093E}">
      <dgm:prSet/>
      <dgm:spPr/>
      <dgm:t>
        <a:bodyPr/>
        <a:lstStyle/>
        <a:p>
          <a:endParaRPr lang="en-US"/>
        </a:p>
      </dgm:t>
    </dgm:pt>
    <dgm:pt modelId="{92C78B29-232C-4949-A6A0-F3C170E9F5BB}" type="pres">
      <dgm:prSet presAssocID="{9F13386C-9473-4F21-BD75-D94995D1BDA6}" presName="Name0" presStyleCnt="0">
        <dgm:presLayoutVars>
          <dgm:dir/>
          <dgm:animLvl val="lvl"/>
          <dgm:resizeHandles val="exact"/>
        </dgm:presLayoutVars>
      </dgm:prSet>
      <dgm:spPr/>
    </dgm:pt>
    <dgm:pt modelId="{14FDFFDD-EA39-43C1-9DE1-69B6879A2B4A}" type="pres">
      <dgm:prSet presAssocID="{17ADCBC5-2CB0-4836-96DF-CEA84F1D5CB7}" presName="linNode" presStyleCnt="0"/>
      <dgm:spPr/>
    </dgm:pt>
    <dgm:pt modelId="{4044BECB-5562-4D0F-853E-A047AE0EAC92}" type="pres">
      <dgm:prSet presAssocID="{17ADCBC5-2CB0-4836-96DF-CEA84F1D5CB7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5BED6D1B-0A27-47E1-85B7-A3103F31388E}" type="pres">
      <dgm:prSet presAssocID="{17ADCBC5-2CB0-4836-96DF-CEA84F1D5CB7}" presName="descendantText" presStyleLbl="alignAccFollowNode1" presStyleIdx="0" presStyleCnt="5">
        <dgm:presLayoutVars>
          <dgm:bulletEnabled val="1"/>
        </dgm:presLayoutVars>
      </dgm:prSet>
      <dgm:spPr/>
    </dgm:pt>
    <dgm:pt modelId="{9D4E3FAB-7D18-4568-8CDE-59D411F0E4DA}" type="pres">
      <dgm:prSet presAssocID="{A7C2EDE5-3C30-49EE-83B5-9497C43B9C6F}" presName="sp" presStyleCnt="0"/>
      <dgm:spPr/>
    </dgm:pt>
    <dgm:pt modelId="{844A18F8-8888-49F4-B5EA-54911523E533}" type="pres">
      <dgm:prSet presAssocID="{B518528C-15C3-4058-95CD-8E61985E053C}" presName="linNode" presStyleCnt="0"/>
      <dgm:spPr/>
    </dgm:pt>
    <dgm:pt modelId="{5DF5B017-BCD4-40E0-9177-083AB493E403}" type="pres">
      <dgm:prSet presAssocID="{B518528C-15C3-4058-95CD-8E61985E053C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4106A80-D8C5-4062-96E8-D02DF6A0D7E3}" type="pres">
      <dgm:prSet presAssocID="{B518528C-15C3-4058-95CD-8E61985E053C}" presName="descendantText" presStyleLbl="alignAccFollowNode1" presStyleIdx="1" presStyleCnt="5">
        <dgm:presLayoutVars>
          <dgm:bulletEnabled val="1"/>
        </dgm:presLayoutVars>
      </dgm:prSet>
      <dgm:spPr/>
    </dgm:pt>
    <dgm:pt modelId="{825C57D8-E11B-4B21-B4C3-3085ACFE2A98}" type="pres">
      <dgm:prSet presAssocID="{C4CFF6DF-4984-48F7-B05F-8071DAEFBFCF}" presName="sp" presStyleCnt="0"/>
      <dgm:spPr/>
    </dgm:pt>
    <dgm:pt modelId="{E1ED5905-DA5A-4764-9CCB-67AE026533C1}" type="pres">
      <dgm:prSet presAssocID="{0CEF9E40-2517-4600-A757-64C758A81AF4}" presName="linNode" presStyleCnt="0"/>
      <dgm:spPr/>
    </dgm:pt>
    <dgm:pt modelId="{DD1A33AA-3F14-434C-B6DB-E4086055744F}" type="pres">
      <dgm:prSet presAssocID="{0CEF9E40-2517-4600-A757-64C758A81AF4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9E02D31D-E9D0-44F4-ACBC-CDB3FFB13EAF}" type="pres">
      <dgm:prSet presAssocID="{0CEF9E40-2517-4600-A757-64C758A81AF4}" presName="descendantText" presStyleLbl="alignAccFollowNode1" presStyleIdx="2" presStyleCnt="5">
        <dgm:presLayoutVars>
          <dgm:bulletEnabled val="1"/>
        </dgm:presLayoutVars>
      </dgm:prSet>
      <dgm:spPr/>
    </dgm:pt>
    <dgm:pt modelId="{C4C64683-968E-416B-9303-59ED3243E4FC}" type="pres">
      <dgm:prSet presAssocID="{008EA9F0-3BE4-4841-818F-DE7048C86AF3}" presName="sp" presStyleCnt="0"/>
      <dgm:spPr/>
    </dgm:pt>
    <dgm:pt modelId="{950859F6-3B66-46FA-84EF-CA411BAB0AE7}" type="pres">
      <dgm:prSet presAssocID="{DCBBB3CD-1E91-44F9-A420-C6FDE792D2A5}" presName="linNode" presStyleCnt="0"/>
      <dgm:spPr/>
    </dgm:pt>
    <dgm:pt modelId="{30424696-8BEF-4C2E-955E-EE22E1D35A92}" type="pres">
      <dgm:prSet presAssocID="{DCBBB3CD-1E91-44F9-A420-C6FDE792D2A5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FA13B214-BDC8-488C-9C2B-C07188539924}" type="pres">
      <dgm:prSet presAssocID="{DCBBB3CD-1E91-44F9-A420-C6FDE792D2A5}" presName="descendantText" presStyleLbl="alignAccFollowNode1" presStyleIdx="3" presStyleCnt="5">
        <dgm:presLayoutVars>
          <dgm:bulletEnabled val="1"/>
        </dgm:presLayoutVars>
      </dgm:prSet>
      <dgm:spPr/>
    </dgm:pt>
    <dgm:pt modelId="{4142622E-DC43-4873-81B0-093ABC213E64}" type="pres">
      <dgm:prSet presAssocID="{F049DB0A-3E18-4002-9051-E8D7152B18EA}" presName="sp" presStyleCnt="0"/>
      <dgm:spPr/>
    </dgm:pt>
    <dgm:pt modelId="{FB3759E1-29C7-4698-A1B8-868B44EB41E3}" type="pres">
      <dgm:prSet presAssocID="{31CC2781-8681-4564-B359-9C47742DCF93}" presName="linNode" presStyleCnt="0"/>
      <dgm:spPr/>
    </dgm:pt>
    <dgm:pt modelId="{D84036CC-0E4E-4092-A775-352A96F7D854}" type="pres">
      <dgm:prSet presAssocID="{31CC2781-8681-4564-B359-9C47742DCF93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DA190D56-721A-4E3A-9551-A319D86EAD42}" type="pres">
      <dgm:prSet presAssocID="{31CC2781-8681-4564-B359-9C47742DCF93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5638F011-D8FE-44E0-8946-4A8E018C8B53}" type="presOf" srcId="{0CEF9E40-2517-4600-A757-64C758A81AF4}" destId="{DD1A33AA-3F14-434C-B6DB-E4086055744F}" srcOrd="0" destOrd="0" presId="urn:microsoft.com/office/officeart/2005/8/layout/vList5"/>
    <dgm:cxn modelId="{DF78861D-F949-467B-AED2-43FF46E8DC94}" type="presOf" srcId="{B518528C-15C3-4058-95CD-8E61985E053C}" destId="{5DF5B017-BCD4-40E0-9177-083AB493E403}" srcOrd="0" destOrd="0" presId="urn:microsoft.com/office/officeart/2005/8/layout/vList5"/>
    <dgm:cxn modelId="{D4CD1F20-5D1C-4AA1-87E1-1E291C1D2AAE}" type="presOf" srcId="{DCBBB3CD-1E91-44F9-A420-C6FDE792D2A5}" destId="{30424696-8BEF-4C2E-955E-EE22E1D35A92}" srcOrd="0" destOrd="0" presId="urn:microsoft.com/office/officeart/2005/8/layout/vList5"/>
    <dgm:cxn modelId="{1536492B-CDF7-4BDA-A490-F4A45CEF0B0B}" srcId="{9F13386C-9473-4F21-BD75-D94995D1BDA6}" destId="{17ADCBC5-2CB0-4836-96DF-CEA84F1D5CB7}" srcOrd="0" destOrd="0" parTransId="{D6041A76-9743-4C16-AD30-B24628E17FB7}" sibTransId="{A7C2EDE5-3C30-49EE-83B5-9497C43B9C6F}"/>
    <dgm:cxn modelId="{883AC962-89FC-4D7E-87D7-3E78589849AC}" srcId="{9F13386C-9473-4F21-BD75-D94995D1BDA6}" destId="{31CC2781-8681-4564-B359-9C47742DCF93}" srcOrd="4" destOrd="0" parTransId="{747D56A1-8AAC-48FE-B54A-84F441230627}" sibTransId="{7B772906-487D-45A1-85A0-78B86467258A}"/>
    <dgm:cxn modelId="{989FFC64-49E2-4B2D-B9B9-C8965F48CF8E}" type="presOf" srcId="{31CC2781-8681-4564-B359-9C47742DCF93}" destId="{D84036CC-0E4E-4092-A775-352A96F7D854}" srcOrd="0" destOrd="0" presId="urn:microsoft.com/office/officeart/2005/8/layout/vList5"/>
    <dgm:cxn modelId="{CE41C86C-E115-4A6C-A74D-6113C6F3DF47}" srcId="{9F13386C-9473-4F21-BD75-D94995D1BDA6}" destId="{B518528C-15C3-4058-95CD-8E61985E053C}" srcOrd="1" destOrd="0" parTransId="{3295D79E-C738-4CF3-AC57-968C38986A93}" sibTransId="{C4CFF6DF-4984-48F7-B05F-8071DAEFBFCF}"/>
    <dgm:cxn modelId="{CCD4A46D-D7D4-4554-9B29-5CB3666EF89B}" srcId="{9F13386C-9473-4F21-BD75-D94995D1BDA6}" destId="{DCBBB3CD-1E91-44F9-A420-C6FDE792D2A5}" srcOrd="3" destOrd="0" parTransId="{44014C38-76EE-45A4-91D1-B4E2BC161716}" sibTransId="{F049DB0A-3E18-4002-9051-E8D7152B18EA}"/>
    <dgm:cxn modelId="{DD80AC50-4B4A-4A9C-BB32-090255410E38}" srcId="{17ADCBC5-2CB0-4836-96DF-CEA84F1D5CB7}" destId="{0DE8AF54-58FD-4726-9DC2-C09206BDB996}" srcOrd="0" destOrd="0" parTransId="{23CEC09C-9EA6-4CEC-AADE-7455F4300277}" sibTransId="{1A134B1E-67D5-4A27-BC43-969349AE2169}"/>
    <dgm:cxn modelId="{78B62C79-F5CF-4DB3-BFAD-9FAC8DD037B0}" type="presOf" srcId="{0E2DB2FC-EFF9-42EF-BE36-DCFF6C3AFA0B}" destId="{84106A80-D8C5-4062-96E8-D02DF6A0D7E3}" srcOrd="0" destOrd="0" presId="urn:microsoft.com/office/officeart/2005/8/layout/vList5"/>
    <dgm:cxn modelId="{28EE0C8F-C51E-49E1-B3FF-80A087356D1C}" srcId="{9F13386C-9473-4F21-BD75-D94995D1BDA6}" destId="{0CEF9E40-2517-4600-A757-64C758A81AF4}" srcOrd="2" destOrd="0" parTransId="{06CA1642-F92B-4785-94DA-68BEBE314E60}" sibTransId="{008EA9F0-3BE4-4841-818F-DE7048C86AF3}"/>
    <dgm:cxn modelId="{0E579691-B03C-40C0-9E31-E55CF9DDF598}" type="presOf" srcId="{3EE32B4D-0FF6-4735-A1F9-0162127659A9}" destId="{DA190D56-721A-4E3A-9551-A319D86EAD42}" srcOrd="0" destOrd="0" presId="urn:microsoft.com/office/officeart/2005/8/layout/vList5"/>
    <dgm:cxn modelId="{E0103497-3EC3-4A25-AED9-445F1A79B0B7}" srcId="{DCBBB3CD-1E91-44F9-A420-C6FDE792D2A5}" destId="{A600C6C4-A1B7-4105-BF3D-CAF9A1701AC5}" srcOrd="0" destOrd="0" parTransId="{4167ACA6-E66D-49CF-A2D1-CF18ABF67BB3}" sibTransId="{9964708C-EC0B-4A77-AF68-8ED5D54AE83F}"/>
    <dgm:cxn modelId="{FFCB80A6-D7BB-4560-AC8D-9EDA759549B1}" type="presOf" srcId="{1956862A-B9FD-4842-884F-BFF6CDDC4DFB}" destId="{9E02D31D-E9D0-44F4-ACBC-CDB3FFB13EAF}" srcOrd="0" destOrd="0" presId="urn:microsoft.com/office/officeart/2005/8/layout/vList5"/>
    <dgm:cxn modelId="{0B1407AE-064E-4EF4-8E0F-33E3C1678BFD}" type="presOf" srcId="{17ADCBC5-2CB0-4836-96DF-CEA84F1D5CB7}" destId="{4044BECB-5562-4D0F-853E-A047AE0EAC92}" srcOrd="0" destOrd="0" presId="urn:microsoft.com/office/officeart/2005/8/layout/vList5"/>
    <dgm:cxn modelId="{EFFC05B9-5C6D-44A2-9AFB-5893CEEC4B41}" type="presOf" srcId="{9F13386C-9473-4F21-BD75-D94995D1BDA6}" destId="{92C78B29-232C-4949-A6A0-F3C170E9F5BB}" srcOrd="0" destOrd="0" presId="urn:microsoft.com/office/officeart/2005/8/layout/vList5"/>
    <dgm:cxn modelId="{3BA16ACD-B661-474A-B23D-5B8DF6F10E56}" type="presOf" srcId="{0DE8AF54-58FD-4726-9DC2-C09206BDB996}" destId="{5BED6D1B-0A27-47E1-85B7-A3103F31388E}" srcOrd="0" destOrd="0" presId="urn:microsoft.com/office/officeart/2005/8/layout/vList5"/>
    <dgm:cxn modelId="{C93FC6CE-548E-4BAA-86BC-DA5B0A0D83F3}" srcId="{B518528C-15C3-4058-95CD-8E61985E053C}" destId="{0E2DB2FC-EFF9-42EF-BE36-DCFF6C3AFA0B}" srcOrd="0" destOrd="0" parTransId="{F6DE076D-BD37-4685-A6EF-D1C338E17C2E}" sibTransId="{25B7E9F4-167E-4014-9221-E85E737234C5}"/>
    <dgm:cxn modelId="{3E1209D0-9A04-4B87-A9E6-488C7C6C4543}" type="presOf" srcId="{A600C6C4-A1B7-4105-BF3D-CAF9A1701AC5}" destId="{FA13B214-BDC8-488C-9C2B-C07188539924}" srcOrd="0" destOrd="0" presId="urn:microsoft.com/office/officeart/2005/8/layout/vList5"/>
    <dgm:cxn modelId="{345228F0-0E82-47BA-8763-ED4C428A093E}" srcId="{31CC2781-8681-4564-B359-9C47742DCF93}" destId="{3EE32B4D-0FF6-4735-A1F9-0162127659A9}" srcOrd="0" destOrd="0" parTransId="{F1098E83-6BA5-4C43-8E35-73D48FC579C7}" sibTransId="{3B62DC2D-BF6F-4526-BFDB-AC1B45426107}"/>
    <dgm:cxn modelId="{A88C07F2-CA5F-43F7-AE34-03C389DC2352}" srcId="{0CEF9E40-2517-4600-A757-64C758A81AF4}" destId="{1956862A-B9FD-4842-884F-BFF6CDDC4DFB}" srcOrd="0" destOrd="0" parTransId="{2CD7A87F-D929-4496-80DB-8895AE060D81}" sibTransId="{3E0E0DA6-5199-433F-9806-BE6C8987C639}"/>
    <dgm:cxn modelId="{6D776BE7-5CEE-481D-B7F7-FF6BDFF324EC}" type="presParOf" srcId="{92C78B29-232C-4949-A6A0-F3C170E9F5BB}" destId="{14FDFFDD-EA39-43C1-9DE1-69B6879A2B4A}" srcOrd="0" destOrd="0" presId="urn:microsoft.com/office/officeart/2005/8/layout/vList5"/>
    <dgm:cxn modelId="{22694250-62DE-4C73-863F-BB3041AD82B0}" type="presParOf" srcId="{14FDFFDD-EA39-43C1-9DE1-69B6879A2B4A}" destId="{4044BECB-5562-4D0F-853E-A047AE0EAC92}" srcOrd="0" destOrd="0" presId="urn:microsoft.com/office/officeart/2005/8/layout/vList5"/>
    <dgm:cxn modelId="{DAB5520C-32DC-4A48-8563-FB2B27F7ED0F}" type="presParOf" srcId="{14FDFFDD-EA39-43C1-9DE1-69B6879A2B4A}" destId="{5BED6D1B-0A27-47E1-85B7-A3103F31388E}" srcOrd="1" destOrd="0" presId="urn:microsoft.com/office/officeart/2005/8/layout/vList5"/>
    <dgm:cxn modelId="{20C8E2F9-A78A-4905-904A-3AA16BF0CCBA}" type="presParOf" srcId="{92C78B29-232C-4949-A6A0-F3C170E9F5BB}" destId="{9D4E3FAB-7D18-4568-8CDE-59D411F0E4DA}" srcOrd="1" destOrd="0" presId="urn:microsoft.com/office/officeart/2005/8/layout/vList5"/>
    <dgm:cxn modelId="{644B7158-1AE8-4D88-A716-A73CADB90DB1}" type="presParOf" srcId="{92C78B29-232C-4949-A6A0-F3C170E9F5BB}" destId="{844A18F8-8888-49F4-B5EA-54911523E533}" srcOrd="2" destOrd="0" presId="urn:microsoft.com/office/officeart/2005/8/layout/vList5"/>
    <dgm:cxn modelId="{796F9645-CD4A-452F-9E2D-D30434F76C16}" type="presParOf" srcId="{844A18F8-8888-49F4-B5EA-54911523E533}" destId="{5DF5B017-BCD4-40E0-9177-083AB493E403}" srcOrd="0" destOrd="0" presId="urn:microsoft.com/office/officeart/2005/8/layout/vList5"/>
    <dgm:cxn modelId="{2374052F-A5C7-4B5B-8DF8-B15A7BCF98E0}" type="presParOf" srcId="{844A18F8-8888-49F4-B5EA-54911523E533}" destId="{84106A80-D8C5-4062-96E8-D02DF6A0D7E3}" srcOrd="1" destOrd="0" presId="urn:microsoft.com/office/officeart/2005/8/layout/vList5"/>
    <dgm:cxn modelId="{A3BC66BA-56B5-433B-BA43-224C20A8B22F}" type="presParOf" srcId="{92C78B29-232C-4949-A6A0-F3C170E9F5BB}" destId="{825C57D8-E11B-4B21-B4C3-3085ACFE2A98}" srcOrd="3" destOrd="0" presId="urn:microsoft.com/office/officeart/2005/8/layout/vList5"/>
    <dgm:cxn modelId="{C386ACA6-4818-4889-ADD5-88BB29382CC8}" type="presParOf" srcId="{92C78B29-232C-4949-A6A0-F3C170E9F5BB}" destId="{E1ED5905-DA5A-4764-9CCB-67AE026533C1}" srcOrd="4" destOrd="0" presId="urn:microsoft.com/office/officeart/2005/8/layout/vList5"/>
    <dgm:cxn modelId="{BFA75EC9-F55C-4D19-A92D-D637C0C191C3}" type="presParOf" srcId="{E1ED5905-DA5A-4764-9CCB-67AE026533C1}" destId="{DD1A33AA-3F14-434C-B6DB-E4086055744F}" srcOrd="0" destOrd="0" presId="urn:microsoft.com/office/officeart/2005/8/layout/vList5"/>
    <dgm:cxn modelId="{C4D591FD-9E69-4523-BE90-E37BE0903B9A}" type="presParOf" srcId="{E1ED5905-DA5A-4764-9CCB-67AE026533C1}" destId="{9E02D31D-E9D0-44F4-ACBC-CDB3FFB13EAF}" srcOrd="1" destOrd="0" presId="urn:microsoft.com/office/officeart/2005/8/layout/vList5"/>
    <dgm:cxn modelId="{7A06214E-A3AD-4931-9146-64117D5841C3}" type="presParOf" srcId="{92C78B29-232C-4949-A6A0-F3C170E9F5BB}" destId="{C4C64683-968E-416B-9303-59ED3243E4FC}" srcOrd="5" destOrd="0" presId="urn:microsoft.com/office/officeart/2005/8/layout/vList5"/>
    <dgm:cxn modelId="{652BCFCA-23EE-43C3-A70A-0C332AB76908}" type="presParOf" srcId="{92C78B29-232C-4949-A6A0-F3C170E9F5BB}" destId="{950859F6-3B66-46FA-84EF-CA411BAB0AE7}" srcOrd="6" destOrd="0" presId="urn:microsoft.com/office/officeart/2005/8/layout/vList5"/>
    <dgm:cxn modelId="{C1A307CA-807B-4597-AC48-D9031C052C65}" type="presParOf" srcId="{950859F6-3B66-46FA-84EF-CA411BAB0AE7}" destId="{30424696-8BEF-4C2E-955E-EE22E1D35A92}" srcOrd="0" destOrd="0" presId="urn:microsoft.com/office/officeart/2005/8/layout/vList5"/>
    <dgm:cxn modelId="{75EE240D-8155-480F-A235-386DF1C8D3EA}" type="presParOf" srcId="{950859F6-3B66-46FA-84EF-CA411BAB0AE7}" destId="{FA13B214-BDC8-488C-9C2B-C07188539924}" srcOrd="1" destOrd="0" presId="urn:microsoft.com/office/officeart/2005/8/layout/vList5"/>
    <dgm:cxn modelId="{B2EBB9B6-4CC4-4DD4-8885-9B8844A3BA44}" type="presParOf" srcId="{92C78B29-232C-4949-A6A0-F3C170E9F5BB}" destId="{4142622E-DC43-4873-81B0-093ABC213E64}" srcOrd="7" destOrd="0" presId="urn:microsoft.com/office/officeart/2005/8/layout/vList5"/>
    <dgm:cxn modelId="{7FA2D427-0080-48AC-90BC-9887457D747C}" type="presParOf" srcId="{92C78B29-232C-4949-A6A0-F3C170E9F5BB}" destId="{FB3759E1-29C7-4698-A1B8-868B44EB41E3}" srcOrd="8" destOrd="0" presId="urn:microsoft.com/office/officeart/2005/8/layout/vList5"/>
    <dgm:cxn modelId="{E879A500-947E-4B53-992F-1BC5270BC2CC}" type="presParOf" srcId="{FB3759E1-29C7-4698-A1B8-868B44EB41E3}" destId="{D84036CC-0E4E-4092-A775-352A96F7D854}" srcOrd="0" destOrd="0" presId="urn:microsoft.com/office/officeart/2005/8/layout/vList5"/>
    <dgm:cxn modelId="{6B410E83-CA61-4311-9272-A6F4626DCD37}" type="presParOf" srcId="{FB3759E1-29C7-4698-A1B8-868B44EB41E3}" destId="{DA190D56-721A-4E3A-9551-A319D86EAD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7748F-440E-46DD-A806-333B50A02459}">
      <dsp:nvSpPr>
        <dsp:cNvPr id="0" name=""/>
        <dsp:cNvSpPr/>
      </dsp:nvSpPr>
      <dsp:spPr>
        <a:xfrm>
          <a:off x="6563" y="407195"/>
          <a:ext cx="2823322" cy="103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April-May 2025</a:t>
          </a:r>
        </a:p>
      </dsp:txBody>
      <dsp:txXfrm>
        <a:off x="6563" y="407195"/>
        <a:ext cx="2823322" cy="691200"/>
      </dsp:txXfrm>
    </dsp:sp>
    <dsp:sp modelId="{885947B0-F1CE-4828-8732-F0F5B84BEFE8}">
      <dsp:nvSpPr>
        <dsp:cNvPr id="0" name=""/>
        <dsp:cNvSpPr/>
      </dsp:nvSpPr>
      <dsp:spPr>
        <a:xfrm>
          <a:off x="584834" y="1098395"/>
          <a:ext cx="2823322" cy="2728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Mini Grant funds distributed to hospitals</a:t>
          </a:r>
        </a:p>
      </dsp:txBody>
      <dsp:txXfrm>
        <a:off x="664755" y="1178316"/>
        <a:ext cx="2663480" cy="2568845"/>
      </dsp:txXfrm>
    </dsp:sp>
    <dsp:sp modelId="{3F14BB81-CA27-4D8C-820B-57C99EA744DD}">
      <dsp:nvSpPr>
        <dsp:cNvPr id="0" name=""/>
        <dsp:cNvSpPr/>
      </dsp:nvSpPr>
      <dsp:spPr>
        <a:xfrm>
          <a:off x="3257890" y="401332"/>
          <a:ext cx="907371" cy="7029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3257890" y="541917"/>
        <a:ext cx="696494" cy="421755"/>
      </dsp:txXfrm>
    </dsp:sp>
    <dsp:sp modelId="{434C8823-C544-4CCB-9B47-BB0F62670E40}">
      <dsp:nvSpPr>
        <dsp:cNvPr id="0" name=""/>
        <dsp:cNvSpPr/>
      </dsp:nvSpPr>
      <dsp:spPr>
        <a:xfrm>
          <a:off x="4541907" y="407195"/>
          <a:ext cx="2823322" cy="103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Summer </a:t>
          </a:r>
          <a:r>
            <a:rPr lang="en-US" sz="2400" kern="1200" dirty="0"/>
            <a:t>2025</a:t>
          </a:r>
        </a:p>
      </dsp:txBody>
      <dsp:txXfrm>
        <a:off x="4541907" y="407195"/>
        <a:ext cx="2823322" cy="691200"/>
      </dsp:txXfrm>
    </dsp:sp>
    <dsp:sp modelId="{6636E7D0-FDB6-477C-9754-588CDD556FE3}">
      <dsp:nvSpPr>
        <dsp:cNvPr id="0" name=""/>
        <dsp:cNvSpPr/>
      </dsp:nvSpPr>
      <dsp:spPr>
        <a:xfrm>
          <a:off x="5120177" y="1098395"/>
          <a:ext cx="2823322" cy="2728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Implementation of strategies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1-1 Support from ILPQC</a:t>
          </a:r>
        </a:p>
      </dsp:txBody>
      <dsp:txXfrm>
        <a:off x="5200098" y="1178316"/>
        <a:ext cx="2663480" cy="2568845"/>
      </dsp:txXfrm>
    </dsp:sp>
    <dsp:sp modelId="{764B0DB7-64AA-4A54-87A0-76F667079190}">
      <dsp:nvSpPr>
        <dsp:cNvPr id="0" name=""/>
        <dsp:cNvSpPr/>
      </dsp:nvSpPr>
      <dsp:spPr>
        <a:xfrm>
          <a:off x="7793234" y="401332"/>
          <a:ext cx="907371" cy="7029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7793234" y="541917"/>
        <a:ext cx="696494" cy="421755"/>
      </dsp:txXfrm>
    </dsp:sp>
    <dsp:sp modelId="{E4225680-EA7E-48EC-A175-FF9C2F90CE3A}">
      <dsp:nvSpPr>
        <dsp:cNvPr id="0" name=""/>
        <dsp:cNvSpPr/>
      </dsp:nvSpPr>
      <dsp:spPr>
        <a:xfrm>
          <a:off x="9077250" y="407195"/>
          <a:ext cx="2823322" cy="103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September 2025</a:t>
          </a:r>
        </a:p>
      </dsp:txBody>
      <dsp:txXfrm>
        <a:off x="9077250" y="407195"/>
        <a:ext cx="2823322" cy="691200"/>
      </dsp:txXfrm>
    </dsp:sp>
    <dsp:sp modelId="{5C92EF9D-A046-4B50-8612-271377505512}">
      <dsp:nvSpPr>
        <dsp:cNvPr id="0" name=""/>
        <dsp:cNvSpPr/>
      </dsp:nvSpPr>
      <dsp:spPr>
        <a:xfrm>
          <a:off x="9655521" y="1098395"/>
          <a:ext cx="2823322" cy="2728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All 2025 data due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Designation application due</a:t>
          </a:r>
        </a:p>
      </dsp:txBody>
      <dsp:txXfrm>
        <a:off x="9735442" y="1178316"/>
        <a:ext cx="2663480" cy="2568845"/>
      </dsp:txXfrm>
    </dsp:sp>
    <dsp:sp modelId="{1A593EDF-D348-46DB-B030-53D70CAC138C}">
      <dsp:nvSpPr>
        <dsp:cNvPr id="0" name=""/>
        <dsp:cNvSpPr/>
      </dsp:nvSpPr>
      <dsp:spPr>
        <a:xfrm>
          <a:off x="12328578" y="401332"/>
          <a:ext cx="907371" cy="7029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2328578" y="541917"/>
        <a:ext cx="696494" cy="421755"/>
      </dsp:txXfrm>
    </dsp:sp>
    <dsp:sp modelId="{0172BAC1-E322-456D-97D6-D93F0BF690FD}">
      <dsp:nvSpPr>
        <dsp:cNvPr id="0" name=""/>
        <dsp:cNvSpPr/>
      </dsp:nvSpPr>
      <dsp:spPr>
        <a:xfrm>
          <a:off x="13612594" y="407195"/>
          <a:ext cx="2823322" cy="103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November 2025</a:t>
          </a:r>
        </a:p>
      </dsp:txBody>
      <dsp:txXfrm>
        <a:off x="13612594" y="407195"/>
        <a:ext cx="2823322" cy="691200"/>
      </dsp:txXfrm>
    </dsp:sp>
    <dsp:sp modelId="{CD1EEFDF-5B99-4F26-82B8-824761E55C37}">
      <dsp:nvSpPr>
        <dsp:cNvPr id="0" name=""/>
        <dsp:cNvSpPr/>
      </dsp:nvSpPr>
      <dsp:spPr>
        <a:xfrm>
          <a:off x="14136953" y="1098395"/>
          <a:ext cx="2931144" cy="2728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444C55"/>
              </a:solidFill>
              <a:latin typeface="Arial"/>
              <a:ea typeface="Arial"/>
              <a:cs typeface="Arial"/>
              <a:sym typeface="Arial"/>
            </a:rPr>
            <a:t>Announce 2025 Birth </a:t>
          </a:r>
          <a:r>
            <a:rPr lang="en-US" sz="2400" kern="1200" dirty="0">
              <a:solidFill>
                <a:srgbClr val="444C55"/>
              </a:solidFill>
            </a:rPr>
            <a:t>H</a:t>
          </a:r>
          <a:r>
            <a:rPr lang="en-US" sz="2400" kern="1200" dirty="0">
              <a:solidFill>
                <a:srgbClr val="444C55"/>
              </a:solidFill>
              <a:latin typeface="Arial"/>
              <a:ea typeface="Arial"/>
              <a:cs typeface="Arial"/>
              <a:sym typeface="Arial"/>
            </a:rPr>
            <a:t>ospital Quality </a:t>
          </a:r>
          <a:r>
            <a:rPr lang="en-US" sz="2400" kern="1200" dirty="0">
              <a:solidFill>
                <a:srgbClr val="444C55"/>
              </a:solidFill>
            </a:rPr>
            <a:t>D</a:t>
          </a:r>
          <a:r>
            <a:rPr lang="en-US" sz="2400" kern="1200" dirty="0">
              <a:solidFill>
                <a:srgbClr val="444C55"/>
              </a:solidFill>
              <a:latin typeface="Arial"/>
              <a:ea typeface="Arial"/>
              <a:cs typeface="Arial"/>
              <a:sym typeface="Arial"/>
            </a:rPr>
            <a:t>esignation recipients at AC</a:t>
          </a:r>
          <a:endParaRPr lang="en-US" sz="2400" kern="1200" dirty="0"/>
        </a:p>
      </dsp:txBody>
      <dsp:txXfrm>
        <a:off x="14216874" y="1178316"/>
        <a:ext cx="2771302" cy="2568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C4BCF-30D0-42A3-9F26-4DE0E1E62B96}">
      <dsp:nvSpPr>
        <dsp:cNvPr id="0" name=""/>
        <dsp:cNvSpPr/>
      </dsp:nvSpPr>
      <dsp:spPr>
        <a:xfrm>
          <a:off x="8492" y="19733"/>
          <a:ext cx="3861308" cy="1080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January 2025</a:t>
          </a:r>
        </a:p>
      </dsp:txBody>
      <dsp:txXfrm>
        <a:off x="8492" y="19733"/>
        <a:ext cx="3861308" cy="720000"/>
      </dsp:txXfrm>
    </dsp:sp>
    <dsp:sp modelId="{86763F67-F363-4FE4-A32B-0503DB6ADCB2}">
      <dsp:nvSpPr>
        <dsp:cNvPr id="0" name=""/>
        <dsp:cNvSpPr/>
      </dsp:nvSpPr>
      <dsp:spPr>
        <a:xfrm>
          <a:off x="799362" y="739733"/>
          <a:ext cx="3861308" cy="225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ILPQC Designation Launch Webinar</a:t>
          </a:r>
        </a:p>
      </dsp:txBody>
      <dsp:txXfrm>
        <a:off x="865262" y="805633"/>
        <a:ext cx="3729508" cy="2118200"/>
      </dsp:txXfrm>
    </dsp:sp>
    <dsp:sp modelId="{24E8E715-B0AF-4F21-88A5-EF27F2185D8A}">
      <dsp:nvSpPr>
        <dsp:cNvPr id="0" name=""/>
        <dsp:cNvSpPr/>
      </dsp:nvSpPr>
      <dsp:spPr>
        <a:xfrm>
          <a:off x="4455160" y="-100943"/>
          <a:ext cx="1240963" cy="9613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455160" y="91328"/>
        <a:ext cx="952557" cy="576812"/>
      </dsp:txXfrm>
    </dsp:sp>
    <dsp:sp modelId="{712E4346-4EDD-4089-A8D5-E025A3BFABD2}">
      <dsp:nvSpPr>
        <dsp:cNvPr id="0" name=""/>
        <dsp:cNvSpPr/>
      </dsp:nvSpPr>
      <dsp:spPr>
        <a:xfrm>
          <a:off x="6211241" y="19733"/>
          <a:ext cx="3861308" cy="1080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February 2025</a:t>
          </a:r>
        </a:p>
      </dsp:txBody>
      <dsp:txXfrm>
        <a:off x="6211241" y="19733"/>
        <a:ext cx="3861308" cy="720000"/>
      </dsp:txXfrm>
    </dsp:sp>
    <dsp:sp modelId="{3839E16E-A25F-4975-BFB4-59949188F093}">
      <dsp:nvSpPr>
        <dsp:cNvPr id="0" name=""/>
        <dsp:cNvSpPr/>
      </dsp:nvSpPr>
      <dsp:spPr>
        <a:xfrm>
          <a:off x="7002112" y="739733"/>
          <a:ext cx="3861308" cy="225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Email Sent to hospital leadership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Data form Live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Mini grant application opened</a:t>
          </a:r>
        </a:p>
      </dsp:txBody>
      <dsp:txXfrm>
        <a:off x="7068012" y="805633"/>
        <a:ext cx="3729508" cy="2118200"/>
      </dsp:txXfrm>
    </dsp:sp>
    <dsp:sp modelId="{CB4A58E1-AFB8-4348-BEE2-A123F18DC628}">
      <dsp:nvSpPr>
        <dsp:cNvPr id="0" name=""/>
        <dsp:cNvSpPr/>
      </dsp:nvSpPr>
      <dsp:spPr>
        <a:xfrm>
          <a:off x="10657910" y="-100943"/>
          <a:ext cx="1240963" cy="9613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10657910" y="91328"/>
        <a:ext cx="952557" cy="576812"/>
      </dsp:txXfrm>
    </dsp:sp>
    <dsp:sp modelId="{AFFDD5A0-9E8F-49FD-9FEC-1A95BC5C509C}">
      <dsp:nvSpPr>
        <dsp:cNvPr id="0" name=""/>
        <dsp:cNvSpPr/>
      </dsp:nvSpPr>
      <dsp:spPr>
        <a:xfrm>
          <a:off x="12413991" y="19733"/>
          <a:ext cx="3861308" cy="1080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March 2025</a:t>
          </a:r>
        </a:p>
      </dsp:txBody>
      <dsp:txXfrm>
        <a:off x="12413991" y="19733"/>
        <a:ext cx="3861308" cy="720000"/>
      </dsp:txXfrm>
    </dsp:sp>
    <dsp:sp modelId="{CCD0DC83-D111-420B-BF34-E62E4AC2DBC2}">
      <dsp:nvSpPr>
        <dsp:cNvPr id="0" name=""/>
        <dsp:cNvSpPr/>
      </dsp:nvSpPr>
      <dsp:spPr>
        <a:xfrm>
          <a:off x="13204861" y="739733"/>
          <a:ext cx="3861308" cy="225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Sustainability/quality designation call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Submit your mini grant application by April 1</a:t>
          </a:r>
        </a:p>
      </dsp:txBody>
      <dsp:txXfrm>
        <a:off x="13270761" y="805633"/>
        <a:ext cx="3729508" cy="2118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BD6B8-A1E6-4C0C-BD10-58508A9A69A1}">
      <dsp:nvSpPr>
        <dsp:cNvPr id="0" name=""/>
        <dsp:cNvSpPr/>
      </dsp:nvSpPr>
      <dsp:spPr>
        <a:xfrm>
          <a:off x="1829438" y="1810"/>
          <a:ext cx="5301253" cy="31807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444C55"/>
            </a:buClr>
            <a:buSzPts val="4200"/>
            <a:buFont typeface="Arial" panose="020B0604020202020204" pitchFamily="34" charset="0"/>
            <a:buNone/>
          </a:pPr>
          <a:r>
            <a:rPr lang="en-US" sz="4100" b="0" i="0" u="none" strike="noStrike" kern="1200" cap="none" dirty="0">
              <a:latin typeface="Calibri" panose="020F0502020204030204" pitchFamily="34" charset="0"/>
              <a:cs typeface="Calibri" panose="020F0502020204030204" pitchFamily="34" charset="0"/>
              <a:sym typeface="Arial"/>
            </a:rPr>
            <a:t>Active Participation with ILPQC</a:t>
          </a:r>
          <a:endParaRPr lang="en-US" sz="4100" kern="1200" dirty="0"/>
        </a:p>
      </dsp:txBody>
      <dsp:txXfrm>
        <a:off x="1829438" y="1810"/>
        <a:ext cx="5301253" cy="3180752"/>
      </dsp:txXfrm>
    </dsp:sp>
    <dsp:sp modelId="{2E3DE194-0A70-458A-B21D-F143887D229B}">
      <dsp:nvSpPr>
        <dsp:cNvPr id="0" name=""/>
        <dsp:cNvSpPr/>
      </dsp:nvSpPr>
      <dsp:spPr>
        <a:xfrm>
          <a:off x="7660817" y="1810"/>
          <a:ext cx="5301253" cy="31807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ea typeface="Calibri"/>
              <a:cs typeface="Calibri" panose="020F0502020204030204" pitchFamily="34" charset="0"/>
            </a:rPr>
            <a:t>New Hire and Ongoing Education to support PVB/BE sustainability</a:t>
          </a:r>
        </a:p>
      </dsp:txBody>
      <dsp:txXfrm>
        <a:off x="7660817" y="1810"/>
        <a:ext cx="5301253" cy="3180752"/>
      </dsp:txXfrm>
    </dsp:sp>
    <dsp:sp modelId="{CF9AD002-1232-405C-A494-245BC710F2C3}">
      <dsp:nvSpPr>
        <dsp:cNvPr id="0" name=""/>
        <dsp:cNvSpPr/>
      </dsp:nvSpPr>
      <dsp:spPr>
        <a:xfrm>
          <a:off x="1829438" y="3712687"/>
          <a:ext cx="5301253" cy="31807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Engage Patients and Community</a:t>
          </a:r>
          <a:endParaRPr lang="en-US" sz="4100" kern="1200" dirty="0">
            <a:latin typeface="Calibri" panose="020F0502020204030204" pitchFamily="34" charset="0"/>
            <a:ea typeface="Calibri"/>
            <a:cs typeface="Calibri" panose="020F0502020204030204" pitchFamily="34" charset="0"/>
            <a:sym typeface="Calibri"/>
          </a:endParaRPr>
        </a:p>
      </dsp:txBody>
      <dsp:txXfrm>
        <a:off x="1829438" y="3712687"/>
        <a:ext cx="5301253" cy="3180752"/>
      </dsp:txXfrm>
    </dsp:sp>
    <dsp:sp modelId="{CF39ADBD-26DD-412C-AA20-C04A1AEB03D0}">
      <dsp:nvSpPr>
        <dsp:cNvPr id="0" name=""/>
        <dsp:cNvSpPr/>
      </dsp:nvSpPr>
      <dsp:spPr>
        <a:xfrm>
          <a:off x="7660817" y="3712687"/>
          <a:ext cx="5301253" cy="31807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rPr>
            <a:t>Achieve Aims and Reduce Disparities: NTSV C-Section Rate and SDOH Screening and Linkage</a:t>
          </a:r>
          <a:endParaRPr lang="en-US" sz="4100" kern="1200" dirty="0">
            <a:latin typeface="Calibri" panose="020F0502020204030204" pitchFamily="34" charset="0"/>
            <a:ea typeface="Calibri"/>
            <a:cs typeface="Calibri" panose="020F0502020204030204" pitchFamily="34" charset="0"/>
            <a:sym typeface="Calibri"/>
          </a:endParaRPr>
        </a:p>
      </dsp:txBody>
      <dsp:txXfrm>
        <a:off x="7660817" y="3712687"/>
        <a:ext cx="5301253" cy="31807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B6164-3C7B-4955-8CA4-0006C66ED6EE}">
      <dsp:nvSpPr>
        <dsp:cNvPr id="0" name=""/>
        <dsp:cNvSpPr/>
      </dsp:nvSpPr>
      <dsp:spPr>
        <a:xfrm>
          <a:off x="0" y="159784"/>
          <a:ext cx="16841581" cy="814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bg1"/>
              </a:solidFill>
            </a:rPr>
            <a:t>New Structure Measures for Birth Quality Designation</a:t>
          </a:r>
          <a:endParaRPr lang="en-US" sz="4400" kern="1200" dirty="0">
            <a:solidFill>
              <a:schemeClr val="bg1"/>
            </a:solidFill>
          </a:endParaRPr>
        </a:p>
      </dsp:txBody>
      <dsp:txXfrm>
        <a:off x="23870" y="183654"/>
        <a:ext cx="16793841" cy="767231"/>
      </dsp:txXfrm>
    </dsp:sp>
    <dsp:sp modelId="{0649F912-5C3C-45D3-A616-EF028B69E3C6}">
      <dsp:nvSpPr>
        <dsp:cNvPr id="0" name=""/>
        <dsp:cNvSpPr/>
      </dsp:nvSpPr>
      <dsp:spPr>
        <a:xfrm>
          <a:off x="0" y="1326854"/>
          <a:ext cx="1956103" cy="195610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66570-BC0E-4BBD-81DA-3ABB2B359651}">
      <dsp:nvSpPr>
        <dsp:cNvPr id="0" name=""/>
        <dsp:cNvSpPr/>
      </dsp:nvSpPr>
      <dsp:spPr>
        <a:xfrm>
          <a:off x="2073469" y="1326854"/>
          <a:ext cx="14768111" cy="195610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444C55"/>
            </a:buClr>
            <a:buSzPts val="3200"/>
            <a:buFont typeface="Arial"/>
            <a:buNone/>
          </a:pPr>
          <a:r>
            <a:rPr lang="en-US" sz="3100" b="0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Coordinate quality improvement efforts to </a:t>
          </a:r>
          <a:r>
            <a:rPr lang="en-US" sz="3100" b="1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engage outpatient prenatal clinics, federally qualified health centers and other community health clinics</a:t>
          </a:r>
          <a:r>
            <a:rPr lang="en-US" sz="3100" b="0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 affiliated with your hospital</a:t>
          </a:r>
          <a:endParaRPr lang="en-US" sz="3100" kern="1200" dirty="0">
            <a:solidFill>
              <a:schemeClr val="bg1"/>
            </a:solidFill>
          </a:endParaRPr>
        </a:p>
      </dsp:txBody>
      <dsp:txXfrm>
        <a:off x="2168975" y="1422360"/>
        <a:ext cx="14577099" cy="1765091"/>
      </dsp:txXfrm>
    </dsp:sp>
    <dsp:sp modelId="{7765EE7F-1307-4ABE-B477-8A8DCF1F9831}">
      <dsp:nvSpPr>
        <dsp:cNvPr id="0" name=""/>
        <dsp:cNvSpPr/>
      </dsp:nvSpPr>
      <dsp:spPr>
        <a:xfrm>
          <a:off x="0" y="3517690"/>
          <a:ext cx="1956103" cy="195610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CD900A-5DF9-4934-B160-9C1BEAD24C25}">
      <dsp:nvSpPr>
        <dsp:cNvPr id="0" name=""/>
        <dsp:cNvSpPr/>
      </dsp:nvSpPr>
      <dsp:spPr>
        <a:xfrm>
          <a:off x="2073469" y="3517690"/>
          <a:ext cx="14768111" cy="195610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Build relationships with c</a:t>
          </a:r>
          <a:r>
            <a:rPr lang="en-US" sz="3100" b="1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ommunity-based doulas, home visiting programs and other community resources</a:t>
          </a:r>
          <a:r>
            <a:rPr lang="en-US" sz="3100" b="0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 in your hospital catchment to create points of access to improve referral of patients to these community resources </a:t>
          </a:r>
        </a:p>
      </dsp:txBody>
      <dsp:txXfrm>
        <a:off x="2168975" y="3613196"/>
        <a:ext cx="14577099" cy="1765091"/>
      </dsp:txXfrm>
    </dsp:sp>
    <dsp:sp modelId="{A7CF54C7-5F05-4334-8C3D-6CDFE87E694C}">
      <dsp:nvSpPr>
        <dsp:cNvPr id="0" name=""/>
        <dsp:cNvSpPr/>
      </dsp:nvSpPr>
      <dsp:spPr>
        <a:xfrm>
          <a:off x="0" y="5708526"/>
          <a:ext cx="1956103" cy="195610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3BA51-4A1E-42D8-A02A-3F92546A2979}">
      <dsp:nvSpPr>
        <dsp:cNvPr id="0" name=""/>
        <dsp:cNvSpPr/>
      </dsp:nvSpPr>
      <dsp:spPr>
        <a:xfrm>
          <a:off x="2073469" y="5708526"/>
          <a:ext cx="14768111" cy="195610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Review labor and delivery policies and procedures to </a:t>
          </a:r>
          <a:r>
            <a:rPr lang="en-US" sz="3100" b="1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promote doula-friendly unit culture</a:t>
          </a:r>
          <a:r>
            <a:rPr lang="en-US" sz="3100" b="0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 </a:t>
          </a:r>
          <a:r>
            <a:rPr lang="en-US" sz="3100" b="1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and strategies to support doula participation</a:t>
          </a:r>
          <a:r>
            <a:rPr lang="en-US" sz="3100" b="0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 in the maternity care team. </a:t>
          </a:r>
          <a:endParaRPr lang="en-US" sz="3100" kern="1200" dirty="0">
            <a:solidFill>
              <a:schemeClr val="bg1"/>
            </a:solidFill>
          </a:endParaRPr>
        </a:p>
      </dsp:txBody>
      <dsp:txXfrm>
        <a:off x="2168975" y="5804032"/>
        <a:ext cx="14577099" cy="17650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59411-64E5-4333-BF2F-7EE278FD0F51}">
      <dsp:nvSpPr>
        <dsp:cNvPr id="0" name=""/>
        <dsp:cNvSpPr/>
      </dsp:nvSpPr>
      <dsp:spPr>
        <a:xfrm>
          <a:off x="0" y="23532"/>
          <a:ext cx="12630509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444C55"/>
            </a:buClr>
            <a:buSzPts val="3200"/>
            <a:buFont typeface="Arial"/>
            <a:buNone/>
          </a:pPr>
          <a:r>
            <a:rPr lang="en-US" sz="4200" b="0" i="0" kern="1200" dirty="0">
              <a:solidFill>
                <a:schemeClr val="bg1"/>
              </a:solidFill>
              <a:effectLst/>
              <a:latin typeface="Aptos" panose="020B0004020202020204" pitchFamily="34" charset="0"/>
            </a:rPr>
            <a:t>Collection of Patient Reported race and Ethnicity Data</a:t>
          </a:r>
          <a:endParaRPr lang="en-US" sz="4200" kern="1200" dirty="0">
            <a:solidFill>
              <a:schemeClr val="bg1"/>
            </a:solidFill>
          </a:endParaRPr>
        </a:p>
      </dsp:txBody>
      <dsp:txXfrm>
        <a:off x="49176" y="72708"/>
        <a:ext cx="12532157" cy="909018"/>
      </dsp:txXfrm>
    </dsp:sp>
    <dsp:sp modelId="{0A148CCA-25EA-4A7F-BF5A-027F06AD60A6}">
      <dsp:nvSpPr>
        <dsp:cNvPr id="0" name=""/>
        <dsp:cNvSpPr/>
      </dsp:nvSpPr>
      <dsp:spPr>
        <a:xfrm>
          <a:off x="0" y="1151862"/>
          <a:ext cx="12630509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444C55"/>
            </a:buClr>
            <a:buSzPts val="3200"/>
            <a:buFont typeface="Arial"/>
            <a:buNone/>
          </a:pPr>
          <a:r>
            <a:rPr lang="en-US" sz="4200" b="0" i="0" kern="1200" dirty="0">
              <a:solidFill>
                <a:schemeClr val="bg1"/>
              </a:solidFill>
              <a:effectLst/>
              <a:latin typeface="Aptos" panose="020B0004020202020204" pitchFamily="34" charset="0"/>
            </a:rPr>
            <a:t>Review of stratified material health data</a:t>
          </a:r>
          <a:endParaRPr lang="en-US" sz="4200" b="0" i="0" kern="1200" dirty="0">
            <a:solidFill>
              <a:schemeClr val="bg1"/>
            </a:solidFill>
            <a:effectLst/>
          </a:endParaRPr>
        </a:p>
      </dsp:txBody>
      <dsp:txXfrm>
        <a:off x="49176" y="1201038"/>
        <a:ext cx="12532157" cy="909018"/>
      </dsp:txXfrm>
    </dsp:sp>
    <dsp:sp modelId="{7E82A901-F548-4322-8AE2-C05DB8B5F032}">
      <dsp:nvSpPr>
        <dsp:cNvPr id="0" name=""/>
        <dsp:cNvSpPr/>
      </dsp:nvSpPr>
      <dsp:spPr>
        <a:xfrm>
          <a:off x="0" y="2280192"/>
          <a:ext cx="12630509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444C55"/>
            </a:buClr>
            <a:buSzPts val="3200"/>
            <a:buFont typeface="Arial"/>
            <a:buNone/>
          </a:pPr>
          <a:r>
            <a:rPr lang="en-US" sz="4200" b="0" i="0" kern="1200" dirty="0">
              <a:effectLst/>
            </a:rPr>
            <a:t>Sharing stratified QI data with clinical staff</a:t>
          </a:r>
        </a:p>
      </dsp:txBody>
      <dsp:txXfrm>
        <a:off x="49176" y="2329368"/>
        <a:ext cx="12532157" cy="909018"/>
      </dsp:txXfrm>
    </dsp:sp>
    <dsp:sp modelId="{C27A4729-A623-4B9E-9F28-AB9F52EF8E98}">
      <dsp:nvSpPr>
        <dsp:cNvPr id="0" name=""/>
        <dsp:cNvSpPr/>
      </dsp:nvSpPr>
      <dsp:spPr>
        <a:xfrm>
          <a:off x="0" y="3408522"/>
          <a:ext cx="12630509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444C55"/>
            </a:buClr>
            <a:buSzPts val="3200"/>
            <a:buFont typeface="Arial"/>
            <a:buNone/>
          </a:pPr>
          <a:r>
            <a:rPr lang="en-US" sz="4200" b="0" i="0" kern="1200" dirty="0">
              <a:effectLst/>
            </a:rPr>
            <a:t>PREM Survey</a:t>
          </a:r>
        </a:p>
      </dsp:txBody>
      <dsp:txXfrm>
        <a:off x="49176" y="3457698"/>
        <a:ext cx="12532157" cy="909018"/>
      </dsp:txXfrm>
    </dsp:sp>
    <dsp:sp modelId="{ED2A4889-8A3B-4D71-A3C4-A353E211C869}">
      <dsp:nvSpPr>
        <dsp:cNvPr id="0" name=""/>
        <dsp:cNvSpPr/>
      </dsp:nvSpPr>
      <dsp:spPr>
        <a:xfrm>
          <a:off x="0" y="4536852"/>
          <a:ext cx="12630509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444C55"/>
            </a:buClr>
            <a:buSzPts val="3200"/>
            <a:buFont typeface="Arial"/>
            <a:buNone/>
          </a:pPr>
          <a:r>
            <a:rPr lang="en-US" sz="4200" b="0" i="0" kern="1200" dirty="0">
              <a:effectLst/>
            </a:rPr>
            <a:t>SDOH Screening and Linkage</a:t>
          </a:r>
        </a:p>
      </dsp:txBody>
      <dsp:txXfrm>
        <a:off x="49176" y="4586028"/>
        <a:ext cx="12532157" cy="909018"/>
      </dsp:txXfrm>
    </dsp:sp>
    <dsp:sp modelId="{F8D1E4CD-D356-42A5-8E2D-A4477AC8EC37}">
      <dsp:nvSpPr>
        <dsp:cNvPr id="0" name=""/>
        <dsp:cNvSpPr/>
      </dsp:nvSpPr>
      <dsp:spPr>
        <a:xfrm>
          <a:off x="0" y="5665182"/>
          <a:ext cx="12630509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444C55"/>
            </a:buClr>
            <a:buSzPts val="3200"/>
            <a:buFont typeface="Arial"/>
            <a:buNone/>
          </a:pPr>
          <a:r>
            <a:rPr lang="en-US" sz="4200" b="0" i="0" kern="1200" dirty="0">
              <a:effectLst/>
            </a:rPr>
            <a:t>Engaging Patients and community in QI efforts</a:t>
          </a:r>
        </a:p>
      </dsp:txBody>
      <dsp:txXfrm>
        <a:off x="49176" y="5714358"/>
        <a:ext cx="12532157" cy="909018"/>
      </dsp:txXfrm>
    </dsp:sp>
    <dsp:sp modelId="{03DAF2D4-95F9-4F09-95E4-15A2FBF23C55}">
      <dsp:nvSpPr>
        <dsp:cNvPr id="0" name=""/>
        <dsp:cNvSpPr/>
      </dsp:nvSpPr>
      <dsp:spPr>
        <a:xfrm>
          <a:off x="0" y="6793512"/>
          <a:ext cx="12630509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444C55"/>
            </a:buClr>
            <a:buSzPts val="3200"/>
            <a:buFont typeface="Arial"/>
            <a:buNone/>
          </a:pPr>
          <a:r>
            <a:rPr lang="en-US" sz="4200" b="0" i="0" kern="1200" dirty="0">
              <a:effectLst/>
            </a:rPr>
            <a:t>Sharing Respectful Care practices</a:t>
          </a:r>
        </a:p>
      </dsp:txBody>
      <dsp:txXfrm>
        <a:off x="49176" y="6842688"/>
        <a:ext cx="12532157" cy="9090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D6D1B-0A27-47E1-85B7-A3103F31388E}">
      <dsp:nvSpPr>
        <dsp:cNvPr id="0" name=""/>
        <dsp:cNvSpPr/>
      </dsp:nvSpPr>
      <dsp:spPr>
        <a:xfrm rot="5400000">
          <a:off x="10541774" y="-4554905"/>
          <a:ext cx="1034043" cy="104082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/>
            <a:t>Hospitals with access to new data form</a:t>
          </a:r>
        </a:p>
      </dsp:txBody>
      <dsp:txXfrm rot="-5400000">
        <a:off x="5854656" y="182691"/>
        <a:ext cx="10357801" cy="933087"/>
      </dsp:txXfrm>
    </dsp:sp>
    <dsp:sp modelId="{4044BECB-5562-4D0F-853E-A047AE0EAC92}">
      <dsp:nvSpPr>
        <dsp:cNvPr id="0" name=""/>
        <dsp:cNvSpPr/>
      </dsp:nvSpPr>
      <dsp:spPr>
        <a:xfrm>
          <a:off x="0" y="2956"/>
          <a:ext cx="5854656" cy="1292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54</a:t>
          </a:r>
        </a:p>
      </dsp:txBody>
      <dsp:txXfrm>
        <a:off x="63097" y="66053"/>
        <a:ext cx="5728462" cy="1166360"/>
      </dsp:txXfrm>
    </dsp:sp>
    <dsp:sp modelId="{84106A80-D8C5-4062-96E8-D02DF6A0D7E3}">
      <dsp:nvSpPr>
        <dsp:cNvPr id="0" name=""/>
        <dsp:cNvSpPr/>
      </dsp:nvSpPr>
      <dsp:spPr>
        <a:xfrm rot="5400000">
          <a:off x="10541774" y="-3197723"/>
          <a:ext cx="1034043" cy="104082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/>
            <a:t>January 2025 data forms submitted</a:t>
          </a:r>
        </a:p>
      </dsp:txBody>
      <dsp:txXfrm rot="-5400000">
        <a:off x="5854656" y="1539873"/>
        <a:ext cx="10357801" cy="933087"/>
      </dsp:txXfrm>
    </dsp:sp>
    <dsp:sp modelId="{5DF5B017-BCD4-40E0-9177-083AB493E403}">
      <dsp:nvSpPr>
        <dsp:cNvPr id="0" name=""/>
        <dsp:cNvSpPr/>
      </dsp:nvSpPr>
      <dsp:spPr>
        <a:xfrm>
          <a:off x="0" y="1360138"/>
          <a:ext cx="5854656" cy="1292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26</a:t>
          </a:r>
        </a:p>
      </dsp:txBody>
      <dsp:txXfrm>
        <a:off x="63097" y="1423235"/>
        <a:ext cx="5728462" cy="1166360"/>
      </dsp:txXfrm>
    </dsp:sp>
    <dsp:sp modelId="{9E02D31D-E9D0-44F4-ACBC-CDB3FFB13EAF}">
      <dsp:nvSpPr>
        <dsp:cNvPr id="0" name=""/>
        <dsp:cNvSpPr/>
      </dsp:nvSpPr>
      <dsp:spPr>
        <a:xfrm rot="5400000">
          <a:off x="10541774" y="-1840541"/>
          <a:ext cx="1034043" cy="104082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/>
            <a:t>Mini grant applications submitted</a:t>
          </a:r>
        </a:p>
      </dsp:txBody>
      <dsp:txXfrm rot="-5400000">
        <a:off x="5854656" y="2897055"/>
        <a:ext cx="10357801" cy="933087"/>
      </dsp:txXfrm>
    </dsp:sp>
    <dsp:sp modelId="{DD1A33AA-3F14-434C-B6DB-E4086055744F}">
      <dsp:nvSpPr>
        <dsp:cNvPr id="0" name=""/>
        <dsp:cNvSpPr/>
      </dsp:nvSpPr>
      <dsp:spPr>
        <a:xfrm>
          <a:off x="0" y="2717320"/>
          <a:ext cx="5854656" cy="1292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13</a:t>
          </a:r>
        </a:p>
      </dsp:txBody>
      <dsp:txXfrm>
        <a:off x="63097" y="2780417"/>
        <a:ext cx="5728462" cy="1166360"/>
      </dsp:txXfrm>
    </dsp:sp>
    <dsp:sp modelId="{FA13B214-BDC8-488C-9C2B-C07188539924}">
      <dsp:nvSpPr>
        <dsp:cNvPr id="0" name=""/>
        <dsp:cNvSpPr/>
      </dsp:nvSpPr>
      <dsp:spPr>
        <a:xfrm rot="5400000">
          <a:off x="10541774" y="-483359"/>
          <a:ext cx="1034043" cy="104082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/>
            <a:t>PVB Sustainability Plans</a:t>
          </a:r>
        </a:p>
      </dsp:txBody>
      <dsp:txXfrm rot="-5400000">
        <a:off x="5854656" y="4254237"/>
        <a:ext cx="10357801" cy="933087"/>
      </dsp:txXfrm>
    </dsp:sp>
    <dsp:sp modelId="{30424696-8BEF-4C2E-955E-EE22E1D35A92}">
      <dsp:nvSpPr>
        <dsp:cNvPr id="0" name=""/>
        <dsp:cNvSpPr/>
      </dsp:nvSpPr>
      <dsp:spPr>
        <a:xfrm>
          <a:off x="0" y="4074502"/>
          <a:ext cx="5854656" cy="1292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40</a:t>
          </a:r>
        </a:p>
      </dsp:txBody>
      <dsp:txXfrm>
        <a:off x="63097" y="4137599"/>
        <a:ext cx="5728462" cy="1166360"/>
      </dsp:txXfrm>
    </dsp:sp>
    <dsp:sp modelId="{DA190D56-721A-4E3A-9551-A319D86EAD42}">
      <dsp:nvSpPr>
        <dsp:cNvPr id="0" name=""/>
        <dsp:cNvSpPr/>
      </dsp:nvSpPr>
      <dsp:spPr>
        <a:xfrm rot="5400000">
          <a:off x="10541774" y="873822"/>
          <a:ext cx="1034043" cy="104082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/>
            <a:t>BE Sustainability Plans</a:t>
          </a:r>
        </a:p>
      </dsp:txBody>
      <dsp:txXfrm rot="-5400000">
        <a:off x="5854656" y="5611418"/>
        <a:ext cx="10357801" cy="933087"/>
      </dsp:txXfrm>
    </dsp:sp>
    <dsp:sp modelId="{D84036CC-0E4E-4092-A775-352A96F7D854}">
      <dsp:nvSpPr>
        <dsp:cNvPr id="0" name=""/>
        <dsp:cNvSpPr/>
      </dsp:nvSpPr>
      <dsp:spPr>
        <a:xfrm>
          <a:off x="0" y="5431685"/>
          <a:ext cx="5854656" cy="1292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40</a:t>
          </a:r>
        </a:p>
      </dsp:txBody>
      <dsp:txXfrm>
        <a:off x="63097" y="5494782"/>
        <a:ext cx="5728462" cy="1166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6" name="Google Shape;4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4" name="Google Shape;5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progress update on how many people have submitted data on new data form, mini grants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that they have to </a:t>
            </a:r>
            <a:r>
              <a:rPr lang="en-US" dirty="0" err="1"/>
              <a:t>subvmiut</a:t>
            </a:r>
            <a:r>
              <a:rPr lang="en-US" dirty="0"/>
              <a:t> sustainability plans </a:t>
            </a:r>
            <a:endParaRPr dirty="0"/>
          </a:p>
        </p:txBody>
      </p:sp>
      <p:sp>
        <p:nvSpPr>
          <p:cNvPr id="553" name="Google Shape;5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6" name="Google Shape;4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4886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>
          <a:extLst>
            <a:ext uri="{FF2B5EF4-FFF2-40B4-BE49-F238E27FC236}">
              <a16:creationId xmlns:a16="http://schemas.microsoft.com/office/drawing/2014/main" id="{7B3B27D4-1A5B-FADF-30FE-F51C891D7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:notes">
            <a:extLst>
              <a:ext uri="{FF2B5EF4-FFF2-40B4-BE49-F238E27FC236}">
                <a16:creationId xmlns:a16="http://schemas.microsoft.com/office/drawing/2014/main" id="{074C79D0-6842-0C9A-B74F-24B346A44C76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1:notes">
            <a:extLst>
              <a:ext uri="{FF2B5EF4-FFF2-40B4-BE49-F238E27FC236}">
                <a16:creationId xmlns:a16="http://schemas.microsoft.com/office/drawing/2014/main" id="{669864B9-4C9D-9C6E-FA14-13F91044ACC1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55" name="Google Shape;355;p11:notes">
            <a:extLst>
              <a:ext uri="{FF2B5EF4-FFF2-40B4-BE49-F238E27FC236}">
                <a16:creationId xmlns:a16="http://schemas.microsoft.com/office/drawing/2014/main" id="{B1D40FAB-0576-F71C-33B4-645714456C07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1:notes">
            <a:extLst>
              <a:ext uri="{FF2B5EF4-FFF2-40B4-BE49-F238E27FC236}">
                <a16:creationId xmlns:a16="http://schemas.microsoft.com/office/drawing/2014/main" id="{1FCB47C5-F8CE-7A95-0752-2EAFFA0809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delete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</a:t>
            </a:r>
            <a:endParaRPr dirty="0"/>
          </a:p>
        </p:txBody>
      </p:sp>
      <p:sp>
        <p:nvSpPr>
          <p:cNvPr id="357" name="Google Shape;357;p11:notes">
            <a:extLst>
              <a:ext uri="{FF2B5EF4-FFF2-40B4-BE49-F238E27FC236}">
                <a16:creationId xmlns:a16="http://schemas.microsoft.com/office/drawing/2014/main" id="{18BBC6AE-6439-FA8D-0566-184A4597717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1:notes">
            <a:extLst>
              <a:ext uri="{FF2B5EF4-FFF2-40B4-BE49-F238E27FC236}">
                <a16:creationId xmlns:a16="http://schemas.microsoft.com/office/drawing/2014/main" id="{B2783993-B024-6FBA-BAF8-BD3D4AC5A0E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9412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33" name="Google Shape;333;p1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0" algn="l" rtl="0" fontAlgn="t"/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endParaRPr dirty="0"/>
          </a:p>
        </p:txBody>
      </p:sp>
      <p:sp>
        <p:nvSpPr>
          <p:cNvPr id="335" name="Google Shape;335;p1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>
          <a:extLst>
            <a:ext uri="{FF2B5EF4-FFF2-40B4-BE49-F238E27FC236}">
              <a16:creationId xmlns:a16="http://schemas.microsoft.com/office/drawing/2014/main" id="{E3816935-7874-D5E2-F914-DEEBA094F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:notes">
            <a:extLst>
              <a:ext uri="{FF2B5EF4-FFF2-40B4-BE49-F238E27FC236}">
                <a16:creationId xmlns:a16="http://schemas.microsoft.com/office/drawing/2014/main" id="{EFA4A98D-5903-956C-FEFC-ABAFA38AD639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0:notes">
            <a:extLst>
              <a:ext uri="{FF2B5EF4-FFF2-40B4-BE49-F238E27FC236}">
                <a16:creationId xmlns:a16="http://schemas.microsoft.com/office/drawing/2014/main" id="{894A2AF2-013D-93FE-9D1B-DA0E709B3425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33" name="Google Shape;333;p10:notes">
            <a:extLst>
              <a:ext uri="{FF2B5EF4-FFF2-40B4-BE49-F238E27FC236}">
                <a16:creationId xmlns:a16="http://schemas.microsoft.com/office/drawing/2014/main" id="{20574D4B-61C3-4C9C-0920-6E0BA6C427F3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0:notes">
            <a:extLst>
              <a:ext uri="{FF2B5EF4-FFF2-40B4-BE49-F238E27FC236}">
                <a16:creationId xmlns:a16="http://schemas.microsoft.com/office/drawing/2014/main" id="{AB3451D0-66BA-FB6E-E56F-1F2EB1E4D5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5" name="Google Shape;335;p10:notes">
            <a:extLst>
              <a:ext uri="{FF2B5EF4-FFF2-40B4-BE49-F238E27FC236}">
                <a16:creationId xmlns:a16="http://schemas.microsoft.com/office/drawing/2014/main" id="{EE1648CF-2CAF-3D8E-224A-9D63F098083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0:notes">
            <a:extLst>
              <a:ext uri="{FF2B5EF4-FFF2-40B4-BE49-F238E27FC236}">
                <a16:creationId xmlns:a16="http://schemas.microsoft.com/office/drawing/2014/main" id="{B6BD22E0-3AE1-99B0-FF15-D294728C7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3890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55" name="Google Shape;355;p1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7" name="Google Shape;357;p1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85" name="Google Shape;385;p1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p1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F4816099-309A-8115-DBB4-7D7C3C209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:notes">
            <a:extLst>
              <a:ext uri="{FF2B5EF4-FFF2-40B4-BE49-F238E27FC236}">
                <a16:creationId xmlns:a16="http://schemas.microsoft.com/office/drawing/2014/main" id="{C09F4820-E240-99F6-7860-C3E32F62EB36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2:notes">
            <a:extLst>
              <a:ext uri="{FF2B5EF4-FFF2-40B4-BE49-F238E27FC236}">
                <a16:creationId xmlns:a16="http://schemas.microsoft.com/office/drawing/2014/main" id="{F0BABCD1-0F1A-248A-9D53-2F56F7D6180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85" name="Google Shape;385;p12:notes">
            <a:extLst>
              <a:ext uri="{FF2B5EF4-FFF2-40B4-BE49-F238E27FC236}">
                <a16:creationId xmlns:a16="http://schemas.microsoft.com/office/drawing/2014/main" id="{71225793-8D07-AD05-AC0C-7F3F1ADEE82E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2:notes">
            <a:extLst>
              <a:ext uri="{FF2B5EF4-FFF2-40B4-BE49-F238E27FC236}">
                <a16:creationId xmlns:a16="http://schemas.microsoft.com/office/drawing/2014/main" id="{31597B86-A3F6-41F7-EA68-F03C686A7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p12:notes">
            <a:extLst>
              <a:ext uri="{FF2B5EF4-FFF2-40B4-BE49-F238E27FC236}">
                <a16:creationId xmlns:a16="http://schemas.microsoft.com/office/drawing/2014/main" id="{4F4909A1-F7FD-60FD-5382-DD19BC5D3D6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2:notes">
            <a:extLst>
              <a:ext uri="{FF2B5EF4-FFF2-40B4-BE49-F238E27FC236}">
                <a16:creationId xmlns:a16="http://schemas.microsoft.com/office/drawing/2014/main" id="{874A36E6-083D-E0BB-C914-32E4D833A9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8492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71ABF465-47E5-0676-3A73-22035F408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:notes">
            <a:extLst>
              <a:ext uri="{FF2B5EF4-FFF2-40B4-BE49-F238E27FC236}">
                <a16:creationId xmlns:a16="http://schemas.microsoft.com/office/drawing/2014/main" id="{ED5BA0BF-E9DA-7F49-4990-B2C29F856FA3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2:notes">
            <a:extLst>
              <a:ext uri="{FF2B5EF4-FFF2-40B4-BE49-F238E27FC236}">
                <a16:creationId xmlns:a16="http://schemas.microsoft.com/office/drawing/2014/main" id="{3F938A02-E846-1616-C861-D6F2C8019E45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85" name="Google Shape;385;p12:notes">
            <a:extLst>
              <a:ext uri="{FF2B5EF4-FFF2-40B4-BE49-F238E27FC236}">
                <a16:creationId xmlns:a16="http://schemas.microsoft.com/office/drawing/2014/main" id="{61B16FC1-54E8-C249-5FC3-7D13F5EE1290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2:notes">
            <a:extLst>
              <a:ext uri="{FF2B5EF4-FFF2-40B4-BE49-F238E27FC236}">
                <a16:creationId xmlns:a16="http://schemas.microsoft.com/office/drawing/2014/main" id="{43B1846C-04A2-D618-FE3E-0156C1812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p12:notes">
            <a:extLst>
              <a:ext uri="{FF2B5EF4-FFF2-40B4-BE49-F238E27FC236}">
                <a16:creationId xmlns:a16="http://schemas.microsoft.com/office/drawing/2014/main" id="{5A8333B8-B30C-8A96-2279-47DE494150B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2:notes">
            <a:extLst>
              <a:ext uri="{FF2B5EF4-FFF2-40B4-BE49-F238E27FC236}">
                <a16:creationId xmlns:a16="http://schemas.microsoft.com/office/drawing/2014/main" id="{1D3D7A1E-BF5F-CE9A-D395-1528F34E314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4389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09" name="Google Shape;409;p1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1" name="Google Shape;411;p1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C7F7887A-DDEB-A746-72BC-09557E457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:notes">
            <a:extLst>
              <a:ext uri="{FF2B5EF4-FFF2-40B4-BE49-F238E27FC236}">
                <a16:creationId xmlns:a16="http://schemas.microsoft.com/office/drawing/2014/main" id="{05E63286-6E38-D723-614B-E672DF59AA0E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3:notes">
            <a:extLst>
              <a:ext uri="{FF2B5EF4-FFF2-40B4-BE49-F238E27FC236}">
                <a16:creationId xmlns:a16="http://schemas.microsoft.com/office/drawing/2014/main" id="{8800D7C7-966B-F624-ABF0-DB9AC08EB2D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09" name="Google Shape;409;p13:notes">
            <a:extLst>
              <a:ext uri="{FF2B5EF4-FFF2-40B4-BE49-F238E27FC236}">
                <a16:creationId xmlns:a16="http://schemas.microsoft.com/office/drawing/2014/main" id="{EBB3803A-0CFC-5EFD-C8D1-8B7347540CC7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13:notes">
            <a:extLst>
              <a:ext uri="{FF2B5EF4-FFF2-40B4-BE49-F238E27FC236}">
                <a16:creationId xmlns:a16="http://schemas.microsoft.com/office/drawing/2014/main" id="{9415BE79-7A37-D00D-B74A-98C851E510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1" name="Google Shape;411;p13:notes">
            <a:extLst>
              <a:ext uri="{FF2B5EF4-FFF2-40B4-BE49-F238E27FC236}">
                <a16:creationId xmlns:a16="http://schemas.microsoft.com/office/drawing/2014/main" id="{C32A7C8D-04FD-D713-F96E-C23A3C5B36D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3:notes">
            <a:extLst>
              <a:ext uri="{FF2B5EF4-FFF2-40B4-BE49-F238E27FC236}">
                <a16:creationId xmlns:a16="http://schemas.microsoft.com/office/drawing/2014/main" id="{7B7FA184-F601-03A2-A258-E6E0909198A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4039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0C4C9010-E94D-02D5-1CE9-4823C4ADF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:notes">
            <a:extLst>
              <a:ext uri="{FF2B5EF4-FFF2-40B4-BE49-F238E27FC236}">
                <a16:creationId xmlns:a16="http://schemas.microsoft.com/office/drawing/2014/main" id="{3580F32B-9E29-50C9-D723-E56389AD4A39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2:notes">
            <a:extLst>
              <a:ext uri="{FF2B5EF4-FFF2-40B4-BE49-F238E27FC236}">
                <a16:creationId xmlns:a16="http://schemas.microsoft.com/office/drawing/2014/main" id="{C352AC93-F563-2D65-306F-2DC69EBF5E5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85" name="Google Shape;385;p12:notes">
            <a:extLst>
              <a:ext uri="{FF2B5EF4-FFF2-40B4-BE49-F238E27FC236}">
                <a16:creationId xmlns:a16="http://schemas.microsoft.com/office/drawing/2014/main" id="{E18BE3F0-76A2-2A4C-EAC4-D6E058B460AB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2:notes">
            <a:extLst>
              <a:ext uri="{FF2B5EF4-FFF2-40B4-BE49-F238E27FC236}">
                <a16:creationId xmlns:a16="http://schemas.microsoft.com/office/drawing/2014/main" id="{E9F864E8-146B-93F2-8612-8F35C9E533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p12:notes">
            <a:extLst>
              <a:ext uri="{FF2B5EF4-FFF2-40B4-BE49-F238E27FC236}">
                <a16:creationId xmlns:a16="http://schemas.microsoft.com/office/drawing/2014/main" id="{9ACA1834-FC9E-5658-178A-FB9AF087820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2:notes">
            <a:extLst>
              <a:ext uri="{FF2B5EF4-FFF2-40B4-BE49-F238E27FC236}">
                <a16:creationId xmlns:a16="http://schemas.microsoft.com/office/drawing/2014/main" id="{8C2FF207-BE58-834E-2457-56B98B1F576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3929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>
          <a:extLst>
            <a:ext uri="{FF2B5EF4-FFF2-40B4-BE49-F238E27FC236}">
              <a16:creationId xmlns:a16="http://schemas.microsoft.com/office/drawing/2014/main" id="{7419A3C9-5C19-907D-80CB-B57DBDF9A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0:notes">
            <a:extLst>
              <a:ext uri="{FF2B5EF4-FFF2-40B4-BE49-F238E27FC236}">
                <a16:creationId xmlns:a16="http://schemas.microsoft.com/office/drawing/2014/main" id="{B8FC5433-0D81-9464-85BE-CD956CD1FE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3" name="Google Shape;553;p20:notes">
            <a:extLst>
              <a:ext uri="{FF2B5EF4-FFF2-40B4-BE49-F238E27FC236}">
                <a16:creationId xmlns:a16="http://schemas.microsoft.com/office/drawing/2014/main" id="{4F2D0277-EEBF-AB2A-4624-13CE377061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74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>
          <a:extLst>
            <a:ext uri="{FF2B5EF4-FFF2-40B4-BE49-F238E27FC236}">
              <a16:creationId xmlns:a16="http://schemas.microsoft.com/office/drawing/2014/main" id="{29056015-3673-3279-F0F9-F5B54F8D8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0:notes">
            <a:extLst>
              <a:ext uri="{FF2B5EF4-FFF2-40B4-BE49-F238E27FC236}">
                <a16:creationId xmlns:a16="http://schemas.microsoft.com/office/drawing/2014/main" id="{D1965899-D700-B4DC-B7BD-5EE8B0CF4D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3" name="Google Shape;553;p20:notes">
            <a:extLst>
              <a:ext uri="{FF2B5EF4-FFF2-40B4-BE49-F238E27FC236}">
                <a16:creationId xmlns:a16="http://schemas.microsoft.com/office/drawing/2014/main" id="{29C5E623-8C03-386B-8440-0903E41D22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674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>
          <a:extLst>
            <a:ext uri="{FF2B5EF4-FFF2-40B4-BE49-F238E27FC236}">
              <a16:creationId xmlns:a16="http://schemas.microsoft.com/office/drawing/2014/main" id="{BE5E1404-4CB4-B8D2-FCBE-EDFFC8CB3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8:notes">
            <a:extLst>
              <a:ext uri="{FF2B5EF4-FFF2-40B4-BE49-F238E27FC236}">
                <a16:creationId xmlns:a16="http://schemas.microsoft.com/office/drawing/2014/main" id="{606876B7-3058-312A-EF18-A111A9B237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8:notes">
            <a:extLst>
              <a:ext uri="{FF2B5EF4-FFF2-40B4-BE49-F238E27FC236}">
                <a16:creationId xmlns:a16="http://schemas.microsoft.com/office/drawing/2014/main" id="{765D91A9-478C-1347-1F61-3E5201AD7E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663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9" name="Google Shape;2927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80" name="Google Shape;2928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Understand the Data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Identify the Disparities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Actively listen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Engage patient/community partners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Expand access to community doulas and improve shared decision making and respectful care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Connect your clinical team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81" name="Google Shape;29281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7236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add a QR code for </a:t>
            </a:r>
            <a:r>
              <a:rPr lang="en-US" dirty="0" err="1"/>
              <a:t>MoMMa’s</a:t>
            </a:r>
            <a:r>
              <a:rPr lang="en-US" dirty="0"/>
              <a:t> Voices: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1C258-122C-4775-B207-3DE2D949F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8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1" name="Google Shape;22591;p4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92" name="Google Shape;2259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8" name="Google Shape;22598;p48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99" name="Google Shape;2259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7">
          <a:extLst>
            <a:ext uri="{FF2B5EF4-FFF2-40B4-BE49-F238E27FC236}">
              <a16:creationId xmlns:a16="http://schemas.microsoft.com/office/drawing/2014/main" id="{494AA63D-86A5-5275-1D90-B994CBA77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8" name="Google Shape;22598;p48:notes">
            <a:extLst>
              <a:ext uri="{FF2B5EF4-FFF2-40B4-BE49-F238E27FC236}">
                <a16:creationId xmlns:a16="http://schemas.microsoft.com/office/drawing/2014/main" id="{FB0D6E7B-7F6E-D3B2-621D-FF979E43F2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99" name="Google Shape;22599;p48:notes">
            <a:extLst>
              <a:ext uri="{FF2B5EF4-FFF2-40B4-BE49-F238E27FC236}">
                <a16:creationId xmlns:a16="http://schemas.microsoft.com/office/drawing/2014/main" id="{8955C4F4-20BB-EBCC-8ED6-CD0F68CC9A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77116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>
          <a:extLst>
            <a:ext uri="{FF2B5EF4-FFF2-40B4-BE49-F238E27FC236}">
              <a16:creationId xmlns:a16="http://schemas.microsoft.com/office/drawing/2014/main" id="{4638C137-2500-28D2-6916-43DFDC798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8:notes">
            <a:extLst>
              <a:ext uri="{FF2B5EF4-FFF2-40B4-BE49-F238E27FC236}">
                <a16:creationId xmlns:a16="http://schemas.microsoft.com/office/drawing/2014/main" id="{D80E301C-1650-3ABD-9BC0-840E284320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8:notes">
            <a:extLst>
              <a:ext uri="{FF2B5EF4-FFF2-40B4-BE49-F238E27FC236}">
                <a16:creationId xmlns:a16="http://schemas.microsoft.com/office/drawing/2014/main" id="{15F1FB92-2C0C-872B-780B-E4CF93DF8C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086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>
          <a:extLst>
            <a:ext uri="{FF2B5EF4-FFF2-40B4-BE49-F238E27FC236}">
              <a16:creationId xmlns:a16="http://schemas.microsoft.com/office/drawing/2014/main" id="{4A6530BC-685C-A00D-0C8D-59FF4A0D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CF5162F1-4275-0E49-589C-4B51381D67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>
            <a:extLst>
              <a:ext uri="{FF2B5EF4-FFF2-40B4-BE49-F238E27FC236}">
                <a16:creationId xmlns:a16="http://schemas.microsoft.com/office/drawing/2014/main" id="{C2E4A0E5-A2D2-64C2-8B13-45D316DD46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67037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E7591-D03B-AB48-97D7-CE06F14713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2151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9" name="Google Shape;2283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0" name="Google Shape;2284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4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4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8" name="Google Shape;878;p4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Google Shape;879;p4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35</a:t>
            </a:r>
            <a:endParaRPr/>
          </a:p>
        </p:txBody>
      </p:sp>
      <p:sp>
        <p:nvSpPr>
          <p:cNvPr id="880" name="Google Shape;880;p4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4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730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>
          <a:extLst>
            <a:ext uri="{FF2B5EF4-FFF2-40B4-BE49-F238E27FC236}">
              <a16:creationId xmlns:a16="http://schemas.microsoft.com/office/drawing/2014/main" id="{1D154882-434C-B5EA-CB4A-EF3AC9B40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:notes">
            <a:extLst>
              <a:ext uri="{FF2B5EF4-FFF2-40B4-BE49-F238E27FC236}">
                <a16:creationId xmlns:a16="http://schemas.microsoft.com/office/drawing/2014/main" id="{EA239060-E039-66BA-776B-63E783433F4F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1:notes">
            <a:extLst>
              <a:ext uri="{FF2B5EF4-FFF2-40B4-BE49-F238E27FC236}">
                <a16:creationId xmlns:a16="http://schemas.microsoft.com/office/drawing/2014/main" id="{2CEFAA45-C381-E4BA-E118-495ACD3B15D3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55" name="Google Shape;355;p11:notes">
            <a:extLst>
              <a:ext uri="{FF2B5EF4-FFF2-40B4-BE49-F238E27FC236}">
                <a16:creationId xmlns:a16="http://schemas.microsoft.com/office/drawing/2014/main" id="{71675790-8A3D-1669-5FD6-B0F076B0ED1A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1:notes">
            <a:extLst>
              <a:ext uri="{FF2B5EF4-FFF2-40B4-BE49-F238E27FC236}">
                <a16:creationId xmlns:a16="http://schemas.microsoft.com/office/drawing/2014/main" id="{560D8746-FBE0-DA98-77C5-791F46D1EF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7" name="Google Shape;357;p11:notes">
            <a:extLst>
              <a:ext uri="{FF2B5EF4-FFF2-40B4-BE49-F238E27FC236}">
                <a16:creationId xmlns:a16="http://schemas.microsoft.com/office/drawing/2014/main" id="{C159FEDF-A8F7-BA58-036C-40E84EA5A5E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1:notes">
            <a:extLst>
              <a:ext uri="{FF2B5EF4-FFF2-40B4-BE49-F238E27FC236}">
                <a16:creationId xmlns:a16="http://schemas.microsoft.com/office/drawing/2014/main" id="{F2DD5770-4582-9E40-C70A-A1B361B60A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5700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08E44E39-1BDC-EEA5-DD18-4D5DD96D9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:notes">
            <a:extLst>
              <a:ext uri="{FF2B5EF4-FFF2-40B4-BE49-F238E27FC236}">
                <a16:creationId xmlns:a16="http://schemas.microsoft.com/office/drawing/2014/main" id="{55B34509-05B8-791A-D6BD-00DF4EA99EB2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7:notes">
            <a:extLst>
              <a:ext uri="{FF2B5EF4-FFF2-40B4-BE49-F238E27FC236}">
                <a16:creationId xmlns:a16="http://schemas.microsoft.com/office/drawing/2014/main" id="{B0F27032-BC83-B76F-D843-E023EF1866F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36" name="Google Shape;236;p7:notes">
            <a:extLst>
              <a:ext uri="{FF2B5EF4-FFF2-40B4-BE49-F238E27FC236}">
                <a16:creationId xmlns:a16="http://schemas.microsoft.com/office/drawing/2014/main" id="{FBE5CE0F-8C18-DD2D-2F90-A8DB312364A2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7:notes">
            <a:extLst>
              <a:ext uri="{FF2B5EF4-FFF2-40B4-BE49-F238E27FC236}">
                <a16:creationId xmlns:a16="http://schemas.microsoft.com/office/drawing/2014/main" id="{3F8179BE-FEEE-224E-5A8B-4D2487A31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</a:t>
            </a:r>
            <a:endParaRPr dirty="0"/>
          </a:p>
        </p:txBody>
      </p:sp>
      <p:sp>
        <p:nvSpPr>
          <p:cNvPr id="238" name="Google Shape;238;p7:notes">
            <a:extLst>
              <a:ext uri="{FF2B5EF4-FFF2-40B4-BE49-F238E27FC236}">
                <a16:creationId xmlns:a16="http://schemas.microsoft.com/office/drawing/2014/main" id="{9BF2FA84-C3F1-BB26-153E-E83971D7BD0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7:notes">
            <a:extLst>
              <a:ext uri="{FF2B5EF4-FFF2-40B4-BE49-F238E27FC236}">
                <a16:creationId xmlns:a16="http://schemas.microsoft.com/office/drawing/2014/main" id="{4AE13CC5-AEEE-1680-C933-6DD50DB13D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016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.bin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88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.bin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61.emf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6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2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.bin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4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4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4.xml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88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.bin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svg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85955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432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80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63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330308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171935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853429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080872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778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863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0487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44989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90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64101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748935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923381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079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737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78831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5070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99230" y="2844226"/>
            <a:ext cx="12604396" cy="3040408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Document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55173" y="6002088"/>
            <a:ext cx="12548454" cy="13716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Document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768727" y="9665699"/>
            <a:ext cx="1714678" cy="336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6E5087-EA13-F94E-9BC7-B39B28388318}" type="datetime1">
              <a:rPr lang="en-US" smtClean="0"/>
              <a:t>3/3/2025</a:t>
            </a:fld>
            <a:endParaRPr lang="en-US"/>
          </a:p>
        </p:txBody>
      </p:sp>
      <p:pic>
        <p:nvPicPr>
          <p:cNvPr id="11" name="Picture 10" descr="NM-Logo-Stacked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976" y="628650"/>
            <a:ext cx="4978548" cy="929176"/>
          </a:xfrm>
          <a:prstGeom prst="rect">
            <a:avLst/>
          </a:prstGeom>
        </p:spPr>
      </p:pic>
      <p:pic>
        <p:nvPicPr>
          <p:cNvPr id="2" name="Picture 1" descr="PPT-RGB-Shapes2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3230" y="562426"/>
            <a:ext cx="4495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678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3237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49206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701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406210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152189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873653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93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7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029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790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970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121693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45213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9393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840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372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372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823796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368308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201085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35833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58" y="-42764"/>
            <a:ext cx="11772856" cy="10456764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00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709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03671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023" y="3950301"/>
            <a:ext cx="7791650" cy="35814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3" y="8100488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2"/>
            <a:ext cx="9628088" cy="2264733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22" y="204788"/>
            <a:ext cx="2917809" cy="131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469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2732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939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6532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1401250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907328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646314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1126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dence Building rgb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9642" y="-38100"/>
            <a:ext cx="10786072" cy="10381332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392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243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619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9ECA-5BAE-4EA9-A408-88BD88CDCD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F36D1-C326-1B8D-20E3-3F75A4D3B0A4}"/>
              </a:ext>
            </a:extLst>
          </p:cNvPr>
          <p:cNvSpPr/>
          <p:nvPr userDrawn="1"/>
        </p:nvSpPr>
        <p:spPr>
          <a:xfrm>
            <a:off x="-6980" y="1"/>
            <a:ext cx="18288000" cy="16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891" y="228600"/>
            <a:ext cx="17477510" cy="145842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D8FE6969-5F79-89C5-5A02-20946A4BB0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690" y="2872075"/>
            <a:ext cx="8910662" cy="5203158"/>
          </a:xfrm>
        </p:spPr>
        <p:txBody>
          <a:bodyPr anchor="t"/>
          <a:lstStyle>
            <a:lvl1pPr marL="431007" indent="-431007"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context bullets</a:t>
            </a:r>
          </a:p>
        </p:txBody>
      </p:sp>
    </p:spTree>
    <p:extLst>
      <p:ext uri="{BB962C8B-B14F-4D97-AF65-F5344CB8AC3E}">
        <p14:creationId xmlns:p14="http://schemas.microsoft.com/office/powerpoint/2010/main" val="16848048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868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2100"/>
          </a:p>
        </p:txBody>
      </p:sp>
      <p:sp>
        <p:nvSpPr>
          <p:cNvPr id="17" name="bg object 17"/>
          <p:cNvSpPr/>
          <p:nvPr/>
        </p:nvSpPr>
        <p:spPr>
          <a:xfrm>
            <a:off x="4" y="7651274"/>
            <a:ext cx="10667048" cy="263652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1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62849"/>
            <a:ext cx="18288000" cy="272415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" y="7530083"/>
            <a:ext cx="18288000" cy="2757488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2100"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35" y="8346185"/>
            <a:ext cx="3038075" cy="136702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2280284" y="4218813"/>
            <a:ext cx="3429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21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7535" y="740880"/>
            <a:ext cx="16872927" cy="861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57150">
              <a:lnSpc>
                <a:spcPts val="2138"/>
              </a:lnSpc>
            </a:pPr>
            <a:fld id="{81D60167-4931-47E6-BA6A-407CBD079E47}" type="slidenum">
              <a:rPr lang="en-US" spc="-8" smtClean="0">
                <a:solidFill>
                  <a:srgbClr val="929599"/>
                </a:solidFill>
              </a:rPr>
              <a:pPr marL="57150">
                <a:lnSpc>
                  <a:spcPts val="2138"/>
                </a:lnSpc>
              </a:pPr>
              <a:t>‹#›</a:t>
            </a:fld>
            <a:endParaRPr lang="en-US" spc="-8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714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89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05925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715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685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55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2400" y="1"/>
            <a:ext cx="11785600" cy="10305662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2399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439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50826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3640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32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383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767010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777191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177114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135010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51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0542" y="0"/>
            <a:ext cx="10515600" cy="10287000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933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46404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05645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52609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017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830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7285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015720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902223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277978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36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636" y="-38100"/>
            <a:ext cx="12202408" cy="10396204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9590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25246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2328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72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083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283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20659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834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501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467209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6334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655" y="-38098"/>
            <a:ext cx="12948346" cy="10358056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016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6885079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4208239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3649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198784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5675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292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893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3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3" y="2710727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0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3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7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3" y="5171099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2" y="6267494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1887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3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3" y="2710727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0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3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7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3" y="5171099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2" y="6267494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032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175768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7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485" indent="-571485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0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1rgb 16x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9" y="0"/>
            <a:ext cx="18239362" cy="102870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92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4" y="1210285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4" y="2456780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2927457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79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1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0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7304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3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3" y="2710727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0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3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7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3" y="5171099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2" y="6267494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2228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175768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7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485" indent="-571485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3146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4" y="1210285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4" y="2456780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41143654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79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1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0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6117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3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3" y="2710727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0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3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7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3" y="5171099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2" y="6267494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7543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3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3" y="2710727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0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3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7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3" y="5171099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2" y="6267494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480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3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3" y="2710727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0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3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7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3" y="5171099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2" y="6267494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212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175768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7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485" indent="-571485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86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705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4" y="1210285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4" y="2456780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8126689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79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1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0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3119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3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3" y="2710727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0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3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7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3" y="5171099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2" y="6267494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53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175768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7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485" indent="-571485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0069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4" y="1210285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4" y="2456780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80245078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79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1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0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6673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3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3" y="2710727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0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3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7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3" y="5171099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2" y="6267494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925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175768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7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485" indent="-571485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3907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4" y="1210285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4" y="2456780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23684094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79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1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0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11" y="-1"/>
            <a:ext cx="17827190" cy="10287002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1661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0490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3987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791030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399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139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8455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1586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365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2118939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23784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483" y="-58317"/>
            <a:ext cx="10506518" cy="1039159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22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874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7572990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5434866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2965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4806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175768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7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485" indent="-571485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4363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4" y="1210285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4" y="2456780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79275140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79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1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0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82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175768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7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485" indent="-571485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7498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4" y="1210285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4" y="2456780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197356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28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2200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79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1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0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3006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175768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7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485" indent="-571485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9132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4" y="1210285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4" y="2456780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6417269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79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1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0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646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09017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08692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2021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030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2863674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0245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3198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6470480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8630008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6888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275656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5876" y="9931400"/>
            <a:ext cx="18319752" cy="355601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72" y="337261"/>
            <a:ext cx="17573588" cy="853988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7172" y="1375796"/>
            <a:ext cx="17573588" cy="7438007"/>
          </a:xfrm>
          <a:prstGeom prst="rect">
            <a:avLst/>
          </a:prstGeom>
        </p:spPr>
        <p:txBody>
          <a:bodyPr/>
          <a:lstStyle>
            <a:lvl1pPr marL="571485" indent="-571485">
              <a:buFont typeface="Wingdings" panose="05000000000000000000" pitchFamily="2" charset="2"/>
              <a:buChar char="§"/>
              <a:defRPr sz="2801" b="1"/>
            </a:lvl1pPr>
            <a:lvl2pPr marL="914378" indent="-444489">
              <a:buFont typeface="Arial" panose="020B0604020202020204" pitchFamily="34" charset="0"/>
              <a:buChar char="̶"/>
              <a:defRPr sz="2801"/>
            </a:lvl2pPr>
            <a:lvl3pPr marL="1384266" indent="-469889">
              <a:buFont typeface="Arial" panose="020B0604020202020204" pitchFamily="34" charset="0"/>
              <a:buChar char="•"/>
              <a:defRPr sz="2801"/>
            </a:lvl3pPr>
            <a:lvl4pPr marL="1828755" indent="-444489">
              <a:buFont typeface="Wingdings" panose="05000000000000000000" pitchFamily="2" charset="2"/>
              <a:buChar char="ü"/>
              <a:defRPr sz="2801"/>
            </a:lvl4pPr>
            <a:lvl5pPr marL="2298642" indent="-469889">
              <a:defRPr sz="28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788406" y="8953502"/>
            <a:ext cx="12112355" cy="974726"/>
          </a:xfrm>
          <a:prstGeom prst="rect">
            <a:avLst/>
          </a:prstGeom>
        </p:spPr>
        <p:txBody>
          <a:bodyPr anchor="b"/>
          <a:lstStyle>
            <a:lvl1pPr>
              <a:defRPr sz="2000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220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2" y="8953501"/>
            <a:ext cx="5556515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70660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3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914400" y="2738438"/>
            <a:ext cx="164592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1371600" lvl="1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400" lvl="2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200" lvl="3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000" lvl="4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914400" y="9503570"/>
            <a:ext cx="164592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9144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68631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4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685799" y="1719387"/>
            <a:ext cx="3525254" cy="44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1371600" lvl="1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400" lvl="2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200" lvl="3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000" lvl="4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685800" y="1421981"/>
            <a:ext cx="3525252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4211052" y="685803"/>
            <a:ext cx="13373100" cy="8915397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3465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286"/>
            <a:ext cx="18283428" cy="10284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3774" y="8872505"/>
            <a:ext cx="1408179" cy="740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494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2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37059883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287"/>
            <a:ext cx="18283428" cy="10284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7760" y="547694"/>
            <a:ext cx="7390889" cy="198834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57760" y="2738444"/>
            <a:ext cx="7390889" cy="6024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61328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44"/>
            <a:ext cx="18283428" cy="10286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7729" y="8841954"/>
            <a:ext cx="1969172" cy="84340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498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2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7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28624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2222573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8440399" y="1754608"/>
            <a:ext cx="4730954" cy="647499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spc="-10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spc="-10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spc="-10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spc="-100">
                <a:solidFill>
                  <a:schemeClr val="bg1"/>
                </a:solidFill>
              </a:rPr>
              <a:t>Browse to the</a:t>
            </a:r>
            <a:r>
              <a:rPr lang="en-US" sz="2400" spc="-100" baseline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spc="-10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spc="-10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spc="-100">
                <a:solidFill>
                  <a:schemeClr val="bg1"/>
                </a:solidFill>
              </a:rPr>
              <a:t>Click image, go</a:t>
            </a:r>
            <a:r>
              <a:rPr lang="en-US" sz="2400" spc="-100" baseline="0">
                <a:solidFill>
                  <a:schemeClr val="bg1"/>
                </a:solidFill>
              </a:rPr>
              <a:t> to ‘Format-</a:t>
            </a:r>
            <a:r>
              <a:rPr lang="en-US" sz="2400" spc="-10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spc="-10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6" name="Freeform 15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28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9093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44"/>
            <a:ext cx="18283428" cy="10286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7729" y="8841954"/>
            <a:ext cx="1969172" cy="84340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498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2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7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28624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132953447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" y="0"/>
            <a:ext cx="18285714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738438"/>
            <a:ext cx="15773400" cy="6024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48283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3428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9127671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7300" y="2738438"/>
            <a:ext cx="9127671" cy="6024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39157" y="9696450"/>
            <a:ext cx="3809490" cy="272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218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0"/>
            <a:ext cx="18283428" cy="10287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836" y="4424935"/>
            <a:ext cx="2732328" cy="14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0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286"/>
            <a:ext cx="18283428" cy="10284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3774" y="8872505"/>
            <a:ext cx="1408179" cy="740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494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2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07301885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" y="1143"/>
            <a:ext cx="18283938" cy="10284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7300" y="2738444"/>
            <a:ext cx="15773400" cy="6024563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249369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286"/>
            <a:ext cx="18283428" cy="10284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3774" y="8872505"/>
            <a:ext cx="1408179" cy="740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494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2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1913050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44"/>
            <a:ext cx="18283428" cy="10286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7729" y="8841954"/>
            <a:ext cx="1969172" cy="84340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498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2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7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28624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104508203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44"/>
            <a:ext cx="18283428" cy="10286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7730" y="8841954"/>
            <a:ext cx="1969172" cy="84340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500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4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7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28676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275667026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287"/>
            <a:ext cx="18283428" cy="10284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7760" y="547694"/>
            <a:ext cx="7390889" cy="198834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57760" y="2738444"/>
            <a:ext cx="7390889" cy="6024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508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28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052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44"/>
            <a:ext cx="18283428" cy="10286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7729" y="8841954"/>
            <a:ext cx="1969172" cy="84340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498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2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7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28624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6063831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" y="0"/>
            <a:ext cx="18285714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738438"/>
            <a:ext cx="15773400" cy="6024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661073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" y="0"/>
            <a:ext cx="18285714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738438"/>
            <a:ext cx="15773400" cy="6024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6029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3428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9127671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7300" y="2738438"/>
            <a:ext cx="9127671" cy="6024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39157" y="9696450"/>
            <a:ext cx="3809490" cy="272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58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0"/>
            <a:ext cx="18283428" cy="10287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836" y="4424935"/>
            <a:ext cx="2732328" cy="14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6204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7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914400" y="2738438"/>
            <a:ext cx="164592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1371600" lvl="1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400" lvl="2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200" lvl="3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000" lvl="4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914400" y="9503570"/>
            <a:ext cx="164592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9144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46900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4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685799" y="1719387"/>
            <a:ext cx="3525254" cy="44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1371600" lvl="1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400" lvl="2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200" lvl="3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000" lvl="4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685800" y="1421981"/>
            <a:ext cx="3525252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4211052" y="685803"/>
            <a:ext cx="13373100" cy="8915397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43531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286"/>
            <a:ext cx="18283428" cy="10284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3774" y="8872505"/>
            <a:ext cx="1408179" cy="740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494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2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52830739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287"/>
            <a:ext cx="18283428" cy="10284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7760" y="547694"/>
            <a:ext cx="7390889" cy="198834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57760" y="2738444"/>
            <a:ext cx="7390889" cy="6024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11083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44"/>
            <a:ext cx="18283428" cy="10286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7729" y="8841954"/>
            <a:ext cx="1969172" cy="84340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498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2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7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28624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321225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gray">
          <a:xfrm>
            <a:off x="-65551" y="-64974"/>
            <a:ext cx="13381374" cy="1040114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198034" y="3534904"/>
            <a:ext cx="7772400" cy="2286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8034" y="5931073"/>
            <a:ext cx="8773888" cy="1871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6" y="628650"/>
            <a:ext cx="4978548" cy="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8592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" y="0"/>
            <a:ext cx="18285714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738438"/>
            <a:ext cx="15773400" cy="6024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231249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3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3" y="2710727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0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3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7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3" y="5171099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2" y="6267494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1708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175768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7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485" indent="-571485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0220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4" y="1210285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4" y="2456780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27943473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6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2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79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1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0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2007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5876" y="9931400"/>
            <a:ext cx="18319752" cy="355601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72" y="337261"/>
            <a:ext cx="17573588" cy="853988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7172" y="1375796"/>
            <a:ext cx="17573588" cy="7438007"/>
          </a:xfrm>
          <a:prstGeom prst="rect">
            <a:avLst/>
          </a:prstGeom>
        </p:spPr>
        <p:txBody>
          <a:bodyPr/>
          <a:lstStyle>
            <a:lvl1pPr marL="571485" indent="-571485">
              <a:buFont typeface="Wingdings" panose="05000000000000000000" pitchFamily="2" charset="2"/>
              <a:buChar char="§"/>
              <a:defRPr sz="2801" b="1"/>
            </a:lvl1pPr>
            <a:lvl2pPr marL="914378" indent="-444489">
              <a:buFont typeface="Arial" panose="020B0604020202020204" pitchFamily="34" charset="0"/>
              <a:buChar char="̶"/>
              <a:defRPr sz="2801"/>
            </a:lvl2pPr>
            <a:lvl3pPr marL="1384266" indent="-469889">
              <a:buFont typeface="Arial" panose="020B0604020202020204" pitchFamily="34" charset="0"/>
              <a:buChar char="•"/>
              <a:defRPr sz="2801"/>
            </a:lvl3pPr>
            <a:lvl4pPr marL="1828755" indent="-444489">
              <a:buFont typeface="Wingdings" panose="05000000000000000000" pitchFamily="2" charset="2"/>
              <a:buChar char="ü"/>
              <a:defRPr sz="2801"/>
            </a:lvl4pPr>
            <a:lvl5pPr marL="2298642" indent="-469889">
              <a:defRPr sz="28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788406" y="8953502"/>
            <a:ext cx="12112355" cy="974726"/>
          </a:xfrm>
          <a:prstGeom prst="rect">
            <a:avLst/>
          </a:prstGeom>
        </p:spPr>
        <p:txBody>
          <a:bodyPr anchor="b"/>
          <a:lstStyle>
            <a:lvl1pPr>
              <a:defRPr sz="2000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220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2" y="8953501"/>
            <a:ext cx="5556515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76039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55253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30062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0347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1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8424" y="8542054"/>
            <a:ext cx="8773888" cy="13716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3" name="Picture 2" descr="PPT-RGB-Shapes3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5490029"/>
            <a:ext cx="18288000" cy="2844246"/>
          </a:xfrm>
          <a:prstGeom prst="rect">
            <a:avLst/>
          </a:prstGeom>
        </p:spPr>
      </p:pic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28" y="628650"/>
            <a:ext cx="4978548" cy="9291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73598" y="5689602"/>
            <a:ext cx="14565088" cy="2393352"/>
          </a:xfrm>
          <a:prstGeom prst="rect">
            <a:avLst/>
          </a:prstGeom>
        </p:spPr>
        <p:txBody>
          <a:bodyPr rIns="0" bIns="0" anchor="ctr" anchorCtr="0"/>
          <a:lstStyle>
            <a:lvl1pPr>
              <a:lnSpc>
                <a:spcPct val="90000"/>
              </a:lnSpc>
              <a:defRPr sz="56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Breaker Page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7325776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9087496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5181433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035291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5733484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671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004851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31749" y="9944100"/>
            <a:ext cx="18319751" cy="3429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8951" y="612777"/>
            <a:ext cx="5559426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1" y="0"/>
            <a:ext cx="2794001" cy="99441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36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4721234" y="6293645"/>
            <a:ext cx="8232774" cy="548640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2432809" y="2709644"/>
            <a:ext cx="15284741" cy="3417317"/>
          </a:xfrm>
        </p:spPr>
        <p:txBody>
          <a:bodyPr anchor="b"/>
          <a:lstStyle>
            <a:lvl1pPr marL="0" indent="0">
              <a:defRPr sz="8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21226" y="6900863"/>
            <a:ext cx="8229600" cy="548640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21226" y="7508081"/>
            <a:ext cx="8229600" cy="548640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89593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3/3/2025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08623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409577"/>
            <a:ext cx="6016626" cy="174307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2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8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3/3/2025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0885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8288000" cy="196958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10295465" y="24401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31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810" y="2561679"/>
            <a:ext cx="16805496" cy="6972852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10295465" y="779472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31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084"/>
            <a:ext cx="17145000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81" y="1430019"/>
            <a:ext cx="17145168" cy="62388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6967588" y="9670909"/>
            <a:ext cx="0" cy="401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03893" y="9681800"/>
            <a:ext cx="839556" cy="478763"/>
          </a:xfrm>
          <a:prstGeom prst="rect">
            <a:avLst/>
          </a:prstGeom>
        </p:spPr>
        <p:txBody>
          <a:bodyPr/>
          <a:lstStyle>
            <a:lvl1pPr algn="r"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692" y="9738360"/>
            <a:ext cx="2409203" cy="343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92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B6745936-C9D5-7947-9CA1-12707DAB62BD}" type="datetime1">
              <a:rPr lang="en-US" smtClean="0"/>
              <a:t>3/3/2025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97114" y="254822"/>
            <a:ext cx="14360528" cy="1524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62760" y="3053419"/>
            <a:ext cx="14694880" cy="59531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13" y="1793764"/>
            <a:ext cx="14360526" cy="9144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spc="-160" baseline="0">
                <a:solidFill>
                  <a:schemeClr val="accent2"/>
                </a:solidFill>
              </a:defRPr>
            </a:lvl1pPr>
            <a:lvl2pPr marL="412750" indent="0">
              <a:buNone/>
              <a:defRPr/>
            </a:lvl2pPr>
            <a:lvl3pPr marL="914400" indent="0">
              <a:buNone/>
              <a:defRPr/>
            </a:lvl3pPr>
            <a:lvl4pPr marL="1263650" indent="0">
              <a:buNone/>
              <a:defRPr/>
            </a:lvl4pPr>
            <a:lvl5pPr marL="1609724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80845146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4029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8288000" cy="196958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10295465" y="24401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31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810" y="2561679"/>
            <a:ext cx="16805496" cy="6972852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10295465" y="779472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31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084"/>
            <a:ext cx="17145000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81" y="1430019"/>
            <a:ext cx="17145168" cy="62388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6967588" y="9670909"/>
            <a:ext cx="0" cy="401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03893" y="9681800"/>
            <a:ext cx="839556" cy="478763"/>
          </a:xfrm>
          <a:prstGeom prst="rect">
            <a:avLst/>
          </a:prstGeom>
        </p:spPr>
        <p:txBody>
          <a:bodyPr/>
          <a:lstStyle>
            <a:lvl1pPr algn="r"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692" y="9738360"/>
            <a:ext cx="2409203" cy="343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80502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8288000" cy="196958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10295465" y="24401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31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810" y="2561679"/>
            <a:ext cx="16805496" cy="6972852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10295465" y="779472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31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084"/>
            <a:ext cx="17145000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81" y="1430019"/>
            <a:ext cx="17145168" cy="62388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6967588" y="9670909"/>
            <a:ext cx="0" cy="401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03893" y="9681800"/>
            <a:ext cx="839556" cy="478763"/>
          </a:xfrm>
          <a:prstGeom prst="rect">
            <a:avLst/>
          </a:prstGeom>
        </p:spPr>
        <p:txBody>
          <a:bodyPr/>
          <a:lstStyle>
            <a:lvl1pPr algn="r"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692" y="9738360"/>
            <a:ext cx="2409203" cy="343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815990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914400" y="2738438"/>
            <a:ext cx="164592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1371600" lvl="1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400" lvl="2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200" lvl="3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000" lvl="4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4" name="Google Shape;84;p44"/>
          <p:cNvCxnSpPr/>
          <p:nvPr/>
        </p:nvCxnSpPr>
        <p:spPr>
          <a:xfrm>
            <a:off x="914400" y="9503570"/>
            <a:ext cx="164592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9144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57089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5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685799" y="1719387"/>
            <a:ext cx="3525254" cy="44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1371600" lvl="1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400" lvl="2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200" lvl="3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000" lvl="4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685800" y="1421981"/>
            <a:ext cx="3525252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4211052" y="685803"/>
            <a:ext cx="13373100" cy="8915397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84229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5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685799" y="1719387"/>
            <a:ext cx="3525254" cy="44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1371600" lvl="1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400" lvl="2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200" lvl="3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000" lvl="4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685800" y="1421981"/>
            <a:ext cx="3525252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4211052" y="685803"/>
            <a:ext cx="13373100" cy="8915397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52082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6638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8623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2100"/>
          </a:p>
        </p:txBody>
      </p:sp>
      <p:sp>
        <p:nvSpPr>
          <p:cNvPr id="17" name="bg object 17"/>
          <p:cNvSpPr/>
          <p:nvPr/>
        </p:nvSpPr>
        <p:spPr>
          <a:xfrm>
            <a:off x="4" y="7651274"/>
            <a:ext cx="10667048" cy="263652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1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62849"/>
            <a:ext cx="18288000" cy="272415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" y="7530083"/>
            <a:ext cx="18288000" cy="2757488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210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935" y="8346185"/>
            <a:ext cx="3038075" cy="136702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2280284" y="4218813"/>
            <a:ext cx="3429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21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7535" y="740880"/>
            <a:ext cx="16872927" cy="861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57150">
              <a:lnSpc>
                <a:spcPts val="2138"/>
              </a:lnSpc>
            </a:pPr>
            <a:fld id="{81D60167-4931-47E6-BA6A-407CBD079E47}" type="slidenum">
              <a:rPr lang="en-US" spc="-8" smtClean="0">
                <a:solidFill>
                  <a:srgbClr val="929599"/>
                </a:solidFill>
              </a:rPr>
              <a:pPr marL="57150">
                <a:lnSpc>
                  <a:spcPts val="2138"/>
                </a:lnSpc>
              </a:pPr>
              <a:t>‹#›</a:t>
            </a:fld>
            <a:endParaRPr lang="en-US" spc="-8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8965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1"/>
          <p:cNvSpPr>
            <a:spLocks noGrp="1"/>
          </p:cNvSpPr>
          <p:nvPr>
            <p:ph type="dt" sz="half" idx="14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1659E50D-B6F6-5649-960B-2F3C3CBA396C}" type="datetime1">
              <a:rPr lang="en-US" smtClean="0"/>
              <a:t>3/3/2025</a:t>
            </a:fld>
            <a:endParaRPr lang="en-US"/>
          </a:p>
        </p:txBody>
      </p:sp>
      <p:sp>
        <p:nvSpPr>
          <p:cNvPr id="14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15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97114" y="254822"/>
            <a:ext cx="14360528" cy="1524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862761" y="3053421"/>
            <a:ext cx="7154254" cy="5953122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12" y="1793764"/>
            <a:ext cx="14360528" cy="9144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spc="-160" baseline="0">
                <a:solidFill>
                  <a:schemeClr val="accent2"/>
                </a:solidFill>
              </a:defRPr>
            </a:lvl1pPr>
            <a:lvl2pPr marL="412750" indent="0">
              <a:buNone/>
              <a:defRPr/>
            </a:lvl2pPr>
            <a:lvl3pPr marL="914400" indent="0">
              <a:buNone/>
              <a:defRPr/>
            </a:lvl3pPr>
            <a:lvl4pPr marL="1263650" indent="0">
              <a:buNone/>
              <a:defRPr/>
            </a:lvl4pPr>
            <a:lvl5pPr marL="1609724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7"/>
          </p:nvPr>
        </p:nvSpPr>
        <p:spPr>
          <a:xfrm>
            <a:off x="9391667" y="3049213"/>
            <a:ext cx="7165974" cy="595733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007229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4061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6724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681870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762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11241287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8971148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288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0063996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751165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2936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B6378771-5DAB-3241-A947-2BDD7FD783E9}" type="datetime1">
              <a:rPr lang="en-US" smtClean="0"/>
              <a:t>3/3/2025</a:t>
            </a:fld>
            <a:endParaRPr lang="en-US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8"/>
          </p:nvPr>
        </p:nvSpPr>
        <p:spPr>
          <a:xfrm>
            <a:off x="1864989" y="3599521"/>
            <a:ext cx="7174238" cy="5394322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97114" y="254822"/>
            <a:ext cx="1436052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2214829" y="3047427"/>
            <a:ext cx="6824410" cy="590390"/>
          </a:xfrm>
        </p:spPr>
        <p:txBody>
          <a:bodyPr anchor="b"/>
          <a:lstStyle>
            <a:lvl1pPr marL="0" indent="0">
              <a:buNone/>
              <a:defRPr sz="3400" b="0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12" y="1793764"/>
            <a:ext cx="14360528" cy="9144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spc="-160" baseline="0">
                <a:solidFill>
                  <a:schemeClr val="accent2"/>
                </a:solidFill>
              </a:defRPr>
            </a:lvl1pPr>
            <a:lvl2pPr marL="412750" indent="0">
              <a:buNone/>
              <a:defRPr/>
            </a:lvl2pPr>
            <a:lvl3pPr marL="914400" indent="0">
              <a:buNone/>
              <a:defRPr/>
            </a:lvl3pPr>
            <a:lvl4pPr marL="1263650" indent="0">
              <a:buNone/>
              <a:defRPr/>
            </a:lvl4pPr>
            <a:lvl5pPr marL="1609724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9377027" y="3599521"/>
            <a:ext cx="7174238" cy="5394322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9726867" y="3047427"/>
            <a:ext cx="6824410" cy="590390"/>
          </a:xfrm>
        </p:spPr>
        <p:txBody>
          <a:bodyPr anchor="b"/>
          <a:lstStyle>
            <a:lvl1pPr marL="0" indent="0">
              <a:buNone/>
              <a:defRPr sz="3400" b="0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960932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539003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7641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9940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9728131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408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024" y="3950301"/>
            <a:ext cx="7791650" cy="35814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4" y="8100490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3"/>
            <a:ext cx="9628088" cy="2264733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22" y="204789"/>
            <a:ext cx="2917809" cy="131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4496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6966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18392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6425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28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1"/>
          <p:cNvSpPr>
            <a:spLocks noGrp="1"/>
          </p:cNvSpPr>
          <p:nvPr>
            <p:ph type="dt" sz="half" idx="16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4E09AA9A-920D-8D40-A67E-63619958F3C0}" type="datetime1">
              <a:rPr lang="en-US" smtClean="0"/>
              <a:t>3/3/2025</a:t>
            </a:fld>
            <a:endParaRPr lang="en-US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21" name="Slide Number Placeholder 13"/>
          <p:cNvSpPr>
            <a:spLocks noGrp="1"/>
          </p:cNvSpPr>
          <p:nvPr>
            <p:ph type="sldNum" sz="quarter" idx="18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97114" y="254822"/>
            <a:ext cx="1436052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2211628" y="6297114"/>
            <a:ext cx="6827612" cy="694944"/>
          </a:xfrm>
        </p:spPr>
        <p:txBody>
          <a:bodyPr anchor="b"/>
          <a:lstStyle>
            <a:lvl1pPr marL="0" indent="0">
              <a:buNone/>
              <a:defRPr sz="3400" b="0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2209813" y="6837297"/>
            <a:ext cx="6829426" cy="2128758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412750" indent="0">
              <a:buNone/>
              <a:defRPr lang="en-US" smtClean="0"/>
            </a:lvl2pPr>
            <a:lvl3pPr marL="914400" indent="0">
              <a:buNone/>
              <a:defRPr lang="en-US" smtClean="0"/>
            </a:lvl3pPr>
            <a:lvl4pPr marL="1263650" indent="0">
              <a:buNone/>
              <a:defRPr lang="en-US" smtClean="0"/>
            </a:lvl4pPr>
            <a:lvl5pPr marL="1609724" indent="0">
              <a:buNone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15" y="1793764"/>
            <a:ext cx="14360526" cy="9144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spc="-160" baseline="0">
                <a:solidFill>
                  <a:schemeClr val="accent2"/>
                </a:solidFill>
              </a:defRPr>
            </a:lvl1pPr>
            <a:lvl2pPr marL="412750" indent="0">
              <a:buNone/>
              <a:defRPr/>
            </a:lvl2pPr>
            <a:lvl3pPr marL="914400" indent="0">
              <a:buNone/>
              <a:defRPr/>
            </a:lvl3pPr>
            <a:lvl4pPr marL="1263650" indent="0">
              <a:buNone/>
              <a:defRPr/>
            </a:lvl4pPr>
            <a:lvl5pPr marL="1609724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2216151" y="3053418"/>
            <a:ext cx="6823090" cy="309256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9"/>
          </p:nvPr>
        </p:nvSpPr>
        <p:spPr>
          <a:xfrm>
            <a:off x="9730016" y="6297114"/>
            <a:ext cx="6827612" cy="694944"/>
          </a:xfrm>
        </p:spPr>
        <p:txBody>
          <a:bodyPr anchor="b"/>
          <a:lstStyle>
            <a:lvl1pPr marL="0" indent="0">
              <a:buNone/>
              <a:defRPr sz="3400" b="0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0"/>
          </p:nvPr>
        </p:nvSpPr>
        <p:spPr>
          <a:xfrm>
            <a:off x="9728201" y="6837297"/>
            <a:ext cx="6829426" cy="2128758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412750" indent="0">
              <a:buNone/>
              <a:defRPr lang="en-US" smtClean="0"/>
            </a:lvl2pPr>
            <a:lvl3pPr marL="914400" indent="0">
              <a:buNone/>
              <a:defRPr lang="en-US" smtClean="0"/>
            </a:lvl3pPr>
            <a:lvl4pPr marL="1263650" indent="0">
              <a:buNone/>
              <a:defRPr lang="en-US" smtClean="0"/>
            </a:lvl4pPr>
            <a:lvl5pPr marL="1609724" indent="0">
              <a:buNone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21" hasCustomPrompt="1"/>
          </p:nvPr>
        </p:nvSpPr>
        <p:spPr>
          <a:xfrm>
            <a:off x="9734539" y="3053418"/>
            <a:ext cx="6823090" cy="309256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692623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5973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4949859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13595861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614485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861212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9951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296343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25474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22901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65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1"/>
          <p:cNvSpPr>
            <a:spLocks noGrp="1"/>
          </p:cNvSpPr>
          <p:nvPr>
            <p:ph type="dt" sz="half" idx="22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89B548ED-5066-9B42-911D-14570FBB6DB3}" type="datetime1">
              <a:rPr lang="en-US" smtClean="0"/>
              <a:t>3/3/2025</a:t>
            </a:fld>
            <a:endParaRPr lang="en-US"/>
          </a:p>
        </p:txBody>
      </p:sp>
      <p:sp>
        <p:nvSpPr>
          <p:cNvPr id="22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2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10390339" y="3048933"/>
            <a:ext cx="7288062" cy="5942666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Placeholder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97114" y="254822"/>
            <a:ext cx="1436052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15" y="1793764"/>
            <a:ext cx="14360526" cy="9144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spc="-160" baseline="0">
                <a:solidFill>
                  <a:schemeClr val="accent2"/>
                </a:solidFill>
              </a:defRPr>
            </a:lvl1pPr>
            <a:lvl2pPr marL="412750" indent="0">
              <a:buNone/>
              <a:defRPr/>
            </a:lvl2pPr>
            <a:lvl3pPr marL="914400" indent="0">
              <a:buNone/>
              <a:defRPr/>
            </a:lvl3pPr>
            <a:lvl4pPr marL="1263650" indent="0">
              <a:buNone/>
              <a:defRPr/>
            </a:lvl4pPr>
            <a:lvl5pPr marL="1609724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1864988" y="3599521"/>
            <a:ext cx="7863212" cy="2175806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2214828" y="3047427"/>
            <a:ext cx="7513372" cy="590390"/>
          </a:xfrm>
        </p:spPr>
        <p:txBody>
          <a:bodyPr anchor="b"/>
          <a:lstStyle>
            <a:lvl1pPr marL="0" indent="0">
              <a:buNone/>
              <a:defRPr sz="3400" b="0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half" idx="25"/>
          </p:nvPr>
        </p:nvSpPr>
        <p:spPr>
          <a:xfrm>
            <a:off x="1864988" y="6602697"/>
            <a:ext cx="7863212" cy="2175806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2214828" y="6050603"/>
            <a:ext cx="7513372" cy="590390"/>
          </a:xfrm>
        </p:spPr>
        <p:txBody>
          <a:bodyPr anchor="b"/>
          <a:lstStyle>
            <a:lvl1pPr marL="0" indent="0">
              <a:buNone/>
              <a:defRPr sz="3400" b="0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31082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2990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63966330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7392788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7086136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613783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3353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475193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1443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bg object 17"/>
          <p:cNvSpPr/>
          <p:nvPr/>
        </p:nvSpPr>
        <p:spPr>
          <a:xfrm>
            <a:off x="5" y="7651274"/>
            <a:ext cx="10667048" cy="263652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62849"/>
            <a:ext cx="18288000" cy="272415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" y="7530085"/>
            <a:ext cx="18288000" cy="2757488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36" y="8346187"/>
            <a:ext cx="3038075" cy="136702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2280284" y="4218813"/>
            <a:ext cx="3429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7535" y="740880"/>
            <a:ext cx="16872927" cy="861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57153">
              <a:lnSpc>
                <a:spcPts val="2138"/>
              </a:lnSpc>
            </a:pPr>
            <a:fld id="{81D60167-4931-47E6-BA6A-407CBD079E47}" type="slidenum">
              <a:rPr lang="en-US" spc="-8" smtClean="0">
                <a:solidFill>
                  <a:srgbClr val="929599"/>
                </a:solidFill>
              </a:rPr>
              <a:pPr marL="57153">
                <a:lnSpc>
                  <a:spcPts val="2138"/>
                </a:lnSpc>
              </a:pPr>
              <a:t>‹#›</a:t>
            </a:fld>
            <a:endParaRPr lang="en-US" spc="-8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345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6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7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9D010846-6694-FC49-9A1E-26F9C921BD2E}" type="datetime1">
              <a:rPr lang="en-US" smtClean="0"/>
              <a:t>3/3/2025</a:t>
            </a:fld>
            <a:endParaRPr lang="en-US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8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08848" y="3050900"/>
            <a:ext cx="4419600" cy="59407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54585A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2131674" y="3050900"/>
            <a:ext cx="4419600" cy="59407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54585A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197114" y="254822"/>
            <a:ext cx="1436052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15" y="1793764"/>
            <a:ext cx="14360526" cy="9144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spc="-160" baseline="0">
                <a:solidFill>
                  <a:schemeClr val="accent2"/>
                </a:solidFill>
              </a:defRPr>
            </a:lvl1pPr>
            <a:lvl2pPr marL="412750" indent="0">
              <a:buNone/>
              <a:defRPr/>
            </a:lvl2pPr>
            <a:lvl3pPr marL="914400" indent="0">
              <a:buNone/>
              <a:defRPr/>
            </a:lvl3pPr>
            <a:lvl4pPr marL="1263650" indent="0">
              <a:buNone/>
              <a:defRPr/>
            </a:lvl4pPr>
            <a:lvl5pPr marL="1609724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0"/>
          </p:nvPr>
        </p:nvSpPr>
        <p:spPr>
          <a:xfrm>
            <a:off x="1864990" y="3599521"/>
            <a:ext cx="5031112" cy="5394322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/>
          </p:nvPr>
        </p:nvSpPr>
        <p:spPr>
          <a:xfrm>
            <a:off x="2217991" y="3043893"/>
            <a:ext cx="4678110" cy="590390"/>
          </a:xfrm>
        </p:spPr>
        <p:txBody>
          <a:bodyPr anchor="b"/>
          <a:lstStyle>
            <a:lvl1pPr marL="0" indent="0">
              <a:buNone/>
              <a:defRPr sz="3400" b="0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12167738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033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981373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942048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3709185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3090967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7336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987725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418126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561586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129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3/3/2025</a:t>
            </a:fld>
            <a:endParaRPr lang="en-US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7114" y="254822"/>
            <a:ext cx="1436052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15" y="1793764"/>
            <a:ext cx="14360526" cy="9144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spc="-160" baseline="0">
                <a:solidFill>
                  <a:schemeClr val="accent2"/>
                </a:solidFill>
              </a:defRPr>
            </a:lvl1pPr>
            <a:lvl2pPr marL="412750" indent="0">
              <a:buNone/>
              <a:defRPr/>
            </a:lvl2pPr>
            <a:lvl3pPr marL="914400" indent="0">
              <a:buNone/>
              <a:defRPr/>
            </a:lvl3pPr>
            <a:lvl4pPr marL="1263650" indent="0">
              <a:buNone/>
              <a:defRPr/>
            </a:lvl4pPr>
            <a:lvl5pPr marL="1609724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003" y="9424502"/>
            <a:ext cx="2903106" cy="5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2094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986357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908308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3889473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05211712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89986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89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1709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41660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8245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2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3/3/2025</a:t>
            </a:fld>
            <a:endParaRPr lang="en-US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577" y="9424502"/>
            <a:ext cx="2903106" cy="5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0264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1663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346177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8139157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9239986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4959312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738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514150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387936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603848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47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1"/>
          <p:cNvSpPr>
            <a:spLocks noGrp="1"/>
          </p:cNvSpPr>
          <p:nvPr>
            <p:ph type="dt" sz="half" idx="14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3/3/2025</a:t>
            </a:fld>
            <a:endParaRPr lang="en-US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1647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2696395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9107265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194041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3680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9859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840809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2229938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1198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009082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7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2190388" y="4139703"/>
            <a:ext cx="13444756" cy="1752658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5214" y="5979178"/>
            <a:ext cx="12801600" cy="13716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aseline="0">
                <a:solidFill>
                  <a:schemeClr val="accent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Slide Subtitle</a:t>
            </a:r>
          </a:p>
        </p:txBody>
      </p:sp>
      <p:sp>
        <p:nvSpPr>
          <p:cNvPr id="17" name="Date Placeholder 11"/>
          <p:cNvSpPr>
            <a:spLocks noGrp="1"/>
          </p:cNvSpPr>
          <p:nvPr>
            <p:ph type="dt" sz="half" idx="14"/>
          </p:nvPr>
        </p:nvSpPr>
        <p:spPr>
          <a:xfrm>
            <a:off x="4700016" y="9654939"/>
            <a:ext cx="1700784" cy="336550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3/3/2025</a:t>
            </a:fld>
            <a:endParaRPr lang="en-US"/>
          </a:p>
        </p:txBody>
      </p:sp>
      <p:sp>
        <p:nvSpPr>
          <p:cNvPr id="18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6243988" y="9561366"/>
            <a:ext cx="10363200" cy="46253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19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6611599" y="9561368"/>
            <a:ext cx="693490" cy="462532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003" y="9424502"/>
            <a:ext cx="2903106" cy="5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3543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6131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0216252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497320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8838884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7537489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553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743019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565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408413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34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2" name="Google Shape;22332;p23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3" name="Google Shape;22333;p233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34" name="Google Shape;22334;p233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5" name="Google Shape;22335;p233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6" name="Google Shape;22336;p233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5579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370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405660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278660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6111789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4202496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3844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85295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283819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858438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31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8" name="Google Shape;22338;p23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9" name="Google Shape;22339;p23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40" name="Google Shape;22340;p23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6420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2634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8019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76567015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9836408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8885698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6882897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006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127876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7982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07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2" name="Google Shape;22342;p233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43" name="Google Shape;22343;p233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344" name="Google Shape;22344;p233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45" name="Google Shape;22345;p233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46" name="Google Shape;22346;p233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4953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846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46846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14455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0542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1673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2481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5601422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4322881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820385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160914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8" name="Google Shape;22348;p233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49" name="Google Shape;22349;p233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350" name="Google Shape;22350;p233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51" name="Google Shape;22351;p23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52" name="Google Shape;22352;p233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7650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8682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242441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081023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2772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5216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2834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123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082894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22939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75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4" name="Google Shape;22354;p2336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55" name="Google Shape;22355;p2336"/>
          <p:cNvSpPr txBox="1"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2000">
                <a:solidFill>
                  <a:srgbClr val="888888"/>
                </a:solidFill>
              </a:defRPr>
            </a:lvl1pPr>
            <a:lvl2pPr marL="1371600" lvl="1" indent="-3429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800">
                <a:solidFill>
                  <a:srgbClr val="888888"/>
                </a:solidFill>
              </a:defRPr>
            </a:lvl2pPr>
            <a:lvl3pPr marL="2057400" lvl="2" indent="-3429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601">
                <a:solidFill>
                  <a:srgbClr val="888888"/>
                </a:solidFill>
              </a:defRPr>
            </a:lvl3pPr>
            <a:lvl4pPr marL="2743200" lvl="3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4pPr>
            <a:lvl5pPr marL="3429000" lvl="4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5pPr>
            <a:lvl6pPr marL="4114800" lvl="5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6pPr>
            <a:lvl7pPr marL="4800600" lvl="6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7pPr>
            <a:lvl8pPr marL="5486400" lvl="7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8pPr>
            <a:lvl9pPr marL="6172200" lvl="8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356" name="Google Shape;22356;p233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57" name="Google Shape;22357;p233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58" name="Google Shape;22358;p233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7132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7704882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3755330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0596696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9893894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3318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869839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10282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54077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4491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1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2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0" name="Google Shape;22360;p2337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61" name="Google Shape;22361;p2337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2000">
                <a:solidFill>
                  <a:srgbClr val="888888"/>
                </a:solidFill>
              </a:defRPr>
            </a:lvl1pPr>
            <a:lvl2pPr marL="1371600" lvl="1" indent="-3429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800">
                <a:solidFill>
                  <a:srgbClr val="888888"/>
                </a:solidFill>
              </a:defRPr>
            </a:lvl2pPr>
            <a:lvl3pPr marL="2057400" lvl="2" indent="-3429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601">
                <a:solidFill>
                  <a:srgbClr val="888888"/>
                </a:solidFill>
              </a:defRPr>
            </a:lvl3pPr>
            <a:lvl4pPr marL="2743200" lvl="3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4pPr>
            <a:lvl5pPr marL="3429000" lvl="4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5pPr>
            <a:lvl6pPr marL="4114800" lvl="5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6pPr>
            <a:lvl7pPr marL="4800600" lvl="6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7pPr>
            <a:lvl8pPr marL="5486400" lvl="7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8pPr>
            <a:lvl9pPr marL="6172200" lvl="8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362" name="Google Shape;22362;p23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63" name="Google Shape;22363;p23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64" name="Google Shape;22364;p23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71355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6330125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2546567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739683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004053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294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14773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1251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4615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5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5" y="2710729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1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4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9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5" y="5171101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3" y="6267495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4061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5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5" y="2710729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1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4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9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5" y="5171101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3" y="6267495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5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6" name="Google Shape;22366;p23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67" name="Google Shape;22367;p233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2801"/>
            </a:lvl1pPr>
            <a:lvl2pPr marL="1371600" lvl="1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400"/>
            </a:lvl2pPr>
            <a:lvl3pPr marL="2057400" lvl="2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3pPr>
            <a:lvl4pPr marL="2743200" lvl="3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800"/>
            </a:lvl4pPr>
            <a:lvl5pPr marL="3429000" lvl="4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800"/>
            </a:lvl5pPr>
            <a:lvl6pPr marL="4114800" lvl="5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6pPr>
            <a:lvl7pPr marL="4800600" lvl="6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7pPr>
            <a:lvl8pPr marL="5486400" lvl="7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8pPr>
            <a:lvl9pPr marL="6172200" lvl="8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368" name="Google Shape;22368;p2338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2801"/>
            </a:lvl1pPr>
            <a:lvl2pPr marL="1371600" lvl="1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400"/>
            </a:lvl2pPr>
            <a:lvl3pPr marL="2057400" lvl="2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3pPr>
            <a:lvl4pPr marL="2743200" lvl="3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800"/>
            </a:lvl4pPr>
            <a:lvl5pPr marL="3429000" lvl="4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800"/>
            </a:lvl5pPr>
            <a:lvl6pPr marL="4114800" lvl="5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6pPr>
            <a:lvl7pPr marL="4800600" lvl="6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7pPr>
            <a:lvl8pPr marL="5486400" lvl="7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8pPr>
            <a:lvl9pPr marL="6172200" lvl="8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369" name="Google Shape;22369;p23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70" name="Google Shape;22370;p23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71" name="Google Shape;22371;p23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01230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7" y="1175770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8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514" indent="-571514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3463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210286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6" y="2456782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85157797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80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3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1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2830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5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5" y="2710729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1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4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9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5" y="5171101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3" y="6267495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8963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7" y="1175770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8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514" indent="-571514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99676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210286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6" y="2456782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5111535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80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3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1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2007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5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5" y="2710729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1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4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9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5" y="5171101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3" y="6267495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946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5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5" y="2710729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1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4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9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5" y="5171101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3" y="6267495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480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5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5" y="2710729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1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4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9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5" y="5171101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3" y="6267495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88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3" name="Google Shape;22373;p23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74" name="Google Shape;22374;p2339"/>
          <p:cNvSpPr txBox="1"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1pPr>
            <a:lvl2pPr marL="1371600" lvl="1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2000" b="1"/>
            </a:lvl2pPr>
            <a:lvl3pPr marL="20574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 b="1"/>
            </a:lvl3pPr>
            <a:lvl4pPr marL="2743200" lvl="3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4pPr>
            <a:lvl5pPr marL="3429000" lvl="4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5pPr>
            <a:lvl6pPr marL="4114800" lvl="5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6pPr>
            <a:lvl7pPr marL="4800600" lvl="6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7pPr>
            <a:lvl8pPr marL="5486400" lvl="7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8pPr>
            <a:lvl9pPr marL="6172200" lvl="8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9pPr>
          </a:lstStyle>
          <a:p>
            <a:endParaRPr/>
          </a:p>
        </p:txBody>
      </p:sp>
      <p:sp>
        <p:nvSpPr>
          <p:cNvPr id="22375" name="Google Shape;22375;p2339"/>
          <p:cNvSpPr txBox="1">
            <a:spLocks noGrp="1"/>
          </p:cNvSpPr>
          <p:nvPr>
            <p:ph type="body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1pPr>
            <a:lvl2pPr marL="1371600" lvl="1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2pPr>
            <a:lvl3pPr marL="2057400" lvl="2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3pPr>
            <a:lvl4pPr marL="2743200" lvl="3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601"/>
            </a:lvl4pPr>
            <a:lvl5pPr marL="3429000" lvl="4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601"/>
            </a:lvl5pPr>
            <a:lvl6pPr marL="4114800" lvl="5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6pPr>
            <a:lvl7pPr marL="4800600" lvl="6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7pPr>
            <a:lvl8pPr marL="5486400" lvl="7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8pPr>
            <a:lvl9pPr marL="6172200" lvl="8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9pPr>
          </a:lstStyle>
          <a:p>
            <a:endParaRPr/>
          </a:p>
        </p:txBody>
      </p:sp>
      <p:sp>
        <p:nvSpPr>
          <p:cNvPr id="22376" name="Google Shape;22376;p2339"/>
          <p:cNvSpPr txBox="1">
            <a:spLocks noGrp="1"/>
          </p:cNvSpPr>
          <p:nvPr>
            <p:ph type="body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1pPr>
            <a:lvl2pPr marL="1371600" lvl="1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2000" b="1"/>
            </a:lvl2pPr>
            <a:lvl3pPr marL="20574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 b="1"/>
            </a:lvl3pPr>
            <a:lvl4pPr marL="2743200" lvl="3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4pPr>
            <a:lvl5pPr marL="3429000" lvl="4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5pPr>
            <a:lvl6pPr marL="4114800" lvl="5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6pPr>
            <a:lvl7pPr marL="4800600" lvl="6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7pPr>
            <a:lvl8pPr marL="5486400" lvl="7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8pPr>
            <a:lvl9pPr marL="6172200" lvl="8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9pPr>
          </a:lstStyle>
          <a:p>
            <a:endParaRPr/>
          </a:p>
        </p:txBody>
      </p:sp>
      <p:sp>
        <p:nvSpPr>
          <p:cNvPr id="22377" name="Google Shape;22377;p2339"/>
          <p:cNvSpPr txBox="1">
            <a:spLocks noGrp="1"/>
          </p:cNvSpPr>
          <p:nvPr>
            <p:ph type="body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1pPr>
            <a:lvl2pPr marL="1371600" lvl="1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2pPr>
            <a:lvl3pPr marL="2057400" lvl="2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3pPr>
            <a:lvl4pPr marL="2743200" lvl="3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601"/>
            </a:lvl4pPr>
            <a:lvl5pPr marL="3429000" lvl="4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601"/>
            </a:lvl5pPr>
            <a:lvl6pPr marL="4114800" lvl="5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6pPr>
            <a:lvl7pPr marL="4800600" lvl="6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7pPr>
            <a:lvl8pPr marL="5486400" lvl="7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8pPr>
            <a:lvl9pPr marL="6172200" lvl="8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9pPr>
          </a:lstStyle>
          <a:p>
            <a:endParaRPr/>
          </a:p>
        </p:txBody>
      </p:sp>
      <p:sp>
        <p:nvSpPr>
          <p:cNvPr id="22378" name="Google Shape;22378;p233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79" name="Google Shape;22379;p233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80" name="Google Shape;22380;p233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418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7" y="1175770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8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514" indent="-571514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0756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210286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6" y="2456782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80616519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80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3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1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1501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5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5" y="2710729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1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4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9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5" y="5171101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3" y="6267495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78902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7" y="1175770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8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514" indent="-571514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5032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210286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6" y="2456782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984975128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80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3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1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550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7" y="1175770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8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514" indent="-571514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40085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210286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6" y="2456782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42253908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80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3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1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16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2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2" name="Google Shape;22382;p23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83" name="Google Shape;22383;p2340"/>
          <p:cNvSpPr txBox="1"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1pPr>
            <a:lvl2pPr marL="1371600" lvl="1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2000" b="1"/>
            </a:lvl2pPr>
            <a:lvl3pPr marL="20574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 b="1"/>
            </a:lvl3pPr>
            <a:lvl4pPr marL="2743200" lvl="3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4pPr>
            <a:lvl5pPr marL="3429000" lvl="4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5pPr>
            <a:lvl6pPr marL="4114800" lvl="5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6pPr>
            <a:lvl7pPr marL="4800600" lvl="6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7pPr>
            <a:lvl8pPr marL="5486400" lvl="7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8pPr>
            <a:lvl9pPr marL="6172200" lvl="8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9pPr>
          </a:lstStyle>
          <a:p>
            <a:endParaRPr/>
          </a:p>
        </p:txBody>
      </p:sp>
      <p:sp>
        <p:nvSpPr>
          <p:cNvPr id="22384" name="Google Shape;22384;p2340"/>
          <p:cNvSpPr txBox="1">
            <a:spLocks noGrp="1"/>
          </p:cNvSpPr>
          <p:nvPr>
            <p:ph type="body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1pPr>
            <a:lvl2pPr marL="1371600" lvl="1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2pPr>
            <a:lvl3pPr marL="2057400" lvl="2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3pPr>
            <a:lvl4pPr marL="2743200" lvl="3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601"/>
            </a:lvl4pPr>
            <a:lvl5pPr marL="3429000" lvl="4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601"/>
            </a:lvl5pPr>
            <a:lvl6pPr marL="4114800" lvl="5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6pPr>
            <a:lvl7pPr marL="4800600" lvl="6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7pPr>
            <a:lvl8pPr marL="5486400" lvl="7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8pPr>
            <a:lvl9pPr marL="6172200" lvl="8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9pPr>
          </a:lstStyle>
          <a:p>
            <a:endParaRPr/>
          </a:p>
        </p:txBody>
      </p:sp>
      <p:sp>
        <p:nvSpPr>
          <p:cNvPr id="22385" name="Google Shape;22385;p2340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1pPr>
            <a:lvl2pPr marL="1371600" lvl="1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2000" b="1"/>
            </a:lvl2pPr>
            <a:lvl3pPr marL="20574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 b="1"/>
            </a:lvl3pPr>
            <a:lvl4pPr marL="2743200" lvl="3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4pPr>
            <a:lvl5pPr marL="3429000" lvl="4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5pPr>
            <a:lvl6pPr marL="4114800" lvl="5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6pPr>
            <a:lvl7pPr marL="4800600" lvl="6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7pPr>
            <a:lvl8pPr marL="5486400" lvl="7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8pPr>
            <a:lvl9pPr marL="6172200" lvl="8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9pPr>
          </a:lstStyle>
          <a:p>
            <a:endParaRPr/>
          </a:p>
        </p:txBody>
      </p:sp>
      <p:sp>
        <p:nvSpPr>
          <p:cNvPr id="22386" name="Google Shape;22386;p2340"/>
          <p:cNvSpPr txBox="1">
            <a:spLocks noGrp="1"/>
          </p:cNvSpPr>
          <p:nvPr>
            <p:ph type="body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1pPr>
            <a:lvl2pPr marL="1371600" lvl="1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2pPr>
            <a:lvl3pPr marL="2057400" lvl="2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3pPr>
            <a:lvl4pPr marL="2743200" lvl="3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601"/>
            </a:lvl4pPr>
            <a:lvl5pPr marL="3429000" lvl="4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601"/>
            </a:lvl5pPr>
            <a:lvl6pPr marL="4114800" lvl="5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6pPr>
            <a:lvl7pPr marL="4800600" lvl="6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7pPr>
            <a:lvl8pPr marL="5486400" lvl="7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8pPr>
            <a:lvl9pPr marL="6172200" lvl="8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9pPr>
          </a:lstStyle>
          <a:p>
            <a:endParaRPr/>
          </a:p>
        </p:txBody>
      </p:sp>
      <p:sp>
        <p:nvSpPr>
          <p:cNvPr id="22387" name="Google Shape;22387;p234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88" name="Google Shape;22388;p234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89" name="Google Shape;22389;p234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1945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5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5" y="2710729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1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4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9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5" y="5171101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3" y="6267495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3152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7" y="1175770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8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514" indent="-571514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0682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210286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6" y="2456782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82287371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80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3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1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8096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7" y="1175770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8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514" indent="-571514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66825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80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3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1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1592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7" y="1175770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8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514" indent="-571514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4186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210286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6" y="2456782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34133789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80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3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1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69209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69053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1" name="Google Shape;22391;p23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92" name="Google Shape;22392;p23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93" name="Google Shape;22393;p234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94" name="Google Shape;22394;p23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3897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5553327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17828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37565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20611621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5461972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0647841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1523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9941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264722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31749" y="9944100"/>
            <a:ext cx="18319751" cy="3429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8951" y="612779"/>
            <a:ext cx="5559426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2" y="0"/>
            <a:ext cx="2794001" cy="99441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36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4721234" y="6293645"/>
            <a:ext cx="8232774" cy="548640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2432810" y="2709646"/>
            <a:ext cx="15284741" cy="3417317"/>
          </a:xfrm>
        </p:spPr>
        <p:txBody>
          <a:bodyPr anchor="b"/>
          <a:lstStyle>
            <a:lvl1pPr marL="0" indent="0">
              <a:defRPr sz="800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21226" y="6900863"/>
            <a:ext cx="8229600" cy="548640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21226" y="7508081"/>
            <a:ext cx="8229600" cy="548640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925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6" name="Google Shape;22396;p23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97" name="Google Shape;22397;p2342"/>
          <p:cNvSpPr txBox="1">
            <a:spLocks noGrp="1"/>
          </p:cNvSpPr>
          <p:nvPr>
            <p:ph type="body"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4606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3200"/>
            </a:lvl1pPr>
            <a:lvl2pPr marL="1371600" lvl="1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2801"/>
            </a:lvl2pPr>
            <a:lvl3pPr marL="2057400" lvl="2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3pPr>
            <a:lvl4pPr marL="2743200" lvl="3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4pPr>
            <a:lvl5pPr marL="3429000" lvl="4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2000"/>
            </a:lvl5pPr>
            <a:lvl6pPr marL="4114800" lvl="5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6pPr>
            <a:lvl7pPr marL="4800600" lvl="6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7pPr>
            <a:lvl8pPr marL="5486400" lvl="7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8pPr>
            <a:lvl9pPr marL="6172200" lvl="8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9pPr>
          </a:lstStyle>
          <a:p>
            <a:endParaRPr/>
          </a:p>
        </p:txBody>
      </p:sp>
      <p:sp>
        <p:nvSpPr>
          <p:cNvPr id="22398" name="Google Shape;22398;p2342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1400"/>
            </a:lvl1pPr>
            <a:lvl2pPr marL="1371600" lvl="1" indent="-3429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200"/>
            </a:lvl2pPr>
            <a:lvl3pPr marL="2057400" lvl="2" indent="-3429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1001"/>
            </a:lvl3pPr>
            <a:lvl4pPr marL="2743200" lvl="3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4pPr>
            <a:lvl5pPr marL="3429000" lvl="4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5pPr>
            <a:lvl6pPr marL="4114800" lvl="5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6pPr>
            <a:lvl7pPr marL="4800600" lvl="6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7pPr>
            <a:lvl8pPr marL="5486400" lvl="7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8pPr>
            <a:lvl9pPr marL="6172200" lvl="8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9pPr>
          </a:lstStyle>
          <a:p>
            <a:endParaRPr/>
          </a:p>
        </p:txBody>
      </p:sp>
      <p:sp>
        <p:nvSpPr>
          <p:cNvPr id="22399" name="Google Shape;22399;p234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00" name="Google Shape;22400;p234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01" name="Google Shape;22401;p234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21476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5876" y="9931402"/>
            <a:ext cx="18319752" cy="355601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73" y="337262"/>
            <a:ext cx="17573588" cy="853988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7173" y="1375798"/>
            <a:ext cx="17573588" cy="7438007"/>
          </a:xfrm>
          <a:prstGeom prst="rect">
            <a:avLst/>
          </a:prstGeom>
        </p:spPr>
        <p:txBody>
          <a:bodyPr/>
          <a:lstStyle>
            <a:lvl1pPr marL="571514" indent="-571514">
              <a:buFont typeface="Wingdings" panose="05000000000000000000" pitchFamily="2" charset="2"/>
              <a:buChar char="§"/>
              <a:defRPr sz="2801" b="1"/>
            </a:lvl1pPr>
            <a:lvl2pPr marL="914424" indent="-444512">
              <a:buFont typeface="Arial" panose="020B0604020202020204" pitchFamily="34" charset="0"/>
              <a:buChar char="̶"/>
              <a:defRPr sz="2801"/>
            </a:lvl2pPr>
            <a:lvl3pPr marL="1384335" indent="-469913">
              <a:buFont typeface="Arial" panose="020B0604020202020204" pitchFamily="34" charset="0"/>
              <a:buChar char="•"/>
              <a:defRPr sz="2801"/>
            </a:lvl3pPr>
            <a:lvl4pPr marL="1828847" indent="-444512">
              <a:buFont typeface="Wingdings" panose="05000000000000000000" pitchFamily="2" charset="2"/>
              <a:buChar char="ü"/>
              <a:defRPr sz="2801"/>
            </a:lvl4pPr>
            <a:lvl5pPr marL="2298758" indent="-469913">
              <a:defRPr sz="28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788408" y="8953504"/>
            <a:ext cx="12112355" cy="974726"/>
          </a:xfrm>
          <a:prstGeom prst="rect">
            <a:avLst/>
          </a:prstGeom>
        </p:spPr>
        <p:txBody>
          <a:bodyPr anchor="b"/>
          <a:lstStyle>
            <a:lvl1pPr>
              <a:defRPr sz="2000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220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4" y="8953502"/>
            <a:ext cx="5556515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7852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47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914400" y="2738439"/>
            <a:ext cx="164592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35" lvl="0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1371669" lvl="1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504" lvl="2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337" lvl="3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171" lvl="4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914400" y="9503570"/>
            <a:ext cx="164592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9144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95641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210286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6" y="2456782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422570408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82826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48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914400" y="2738438"/>
            <a:ext cx="164592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1371600" lvl="1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400" lvl="2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200" lvl="3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000" lvl="4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4" name="Google Shape;84;p44"/>
          <p:cNvCxnSpPr/>
          <p:nvPr/>
        </p:nvCxnSpPr>
        <p:spPr>
          <a:xfrm>
            <a:off x="914400" y="9503570"/>
            <a:ext cx="164592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9144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61950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9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685799" y="1719387"/>
            <a:ext cx="3525254" cy="44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1371600" lvl="1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400" lvl="2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200" lvl="3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000" lvl="4" indent="-5143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685800" y="1421981"/>
            <a:ext cx="3525252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4211052" y="685803"/>
            <a:ext cx="13373100" cy="8915397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97574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9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685801" y="1719387"/>
            <a:ext cx="3525254" cy="44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35" lvl="0" indent="-342917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1371669" lvl="1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504" lvl="2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337" lvl="3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171" lvl="4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685800" y="1421981"/>
            <a:ext cx="3525252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4211052" y="685803"/>
            <a:ext cx="13373100" cy="8915397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72738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44"/>
            <a:ext cx="18283428" cy="10286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7730" y="8841954"/>
            <a:ext cx="1969172" cy="84340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89500" y="5143500"/>
            <a:ext cx="6271193" cy="1654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9494" y="7163481"/>
            <a:ext cx="6271193" cy="117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7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28676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916681570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9835" y="8101286"/>
            <a:ext cx="12267920" cy="523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1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9835" y="2710729"/>
            <a:ext cx="12267920" cy="2444189"/>
          </a:xfrm>
          <a:prstGeom prst="rect">
            <a:avLst/>
          </a:prstGeom>
        </p:spPr>
        <p:txBody>
          <a:bodyPr anchor="b"/>
          <a:lstStyle>
            <a:lvl1pPr algn="l">
              <a:defRPr sz="8001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2" y="3000374"/>
            <a:ext cx="4177602" cy="3064277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9172579"/>
            <a:ext cx="18288000" cy="1114424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39835" y="5171101"/>
            <a:ext cx="12267920" cy="1069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753" y="6267495"/>
            <a:ext cx="6593939" cy="1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61374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7" y="1175770"/>
            <a:ext cx="15266636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3178" y="2422527"/>
            <a:ext cx="15265400" cy="5718174"/>
          </a:xfrm>
          <a:prstGeom prst="rect">
            <a:avLst/>
          </a:prstGeom>
        </p:spPr>
        <p:txBody>
          <a:bodyPr/>
          <a:lstStyle>
            <a:lvl1pPr marL="571514" indent="-571514"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3200">
                <a:latin typeface="Verdana" charset="0"/>
                <a:ea typeface="Verdana" charset="0"/>
                <a:cs typeface="Verdana" charset="0"/>
              </a:defRPr>
            </a:lvl2pPr>
            <a:lvl3pPr>
              <a:defRPr sz="3200">
                <a:latin typeface="Verdana" charset="0"/>
                <a:ea typeface="Verdana" charset="0"/>
                <a:cs typeface="Verdana" charset="0"/>
              </a:defRPr>
            </a:lvl3pPr>
            <a:lvl4pPr>
              <a:defRPr sz="3200">
                <a:latin typeface="Verdana" charset="0"/>
                <a:ea typeface="Verdana" charset="0"/>
                <a:cs typeface="Verdana" charset="0"/>
              </a:defRPr>
            </a:lvl4pPr>
            <a:lvl5pPr>
              <a:defRPr sz="32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8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3" name="Google Shape;22403;p2343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04" name="Google Shape;22404;p2343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2405" name="Google Shape;22405;p2343"/>
          <p:cNvSpPr txBox="1">
            <a:spLocks noGrp="1"/>
          </p:cNvSpPr>
          <p:nvPr>
            <p:ph type="body" idx="1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1400"/>
            </a:lvl1pPr>
            <a:lvl2pPr marL="1371600" lvl="1" indent="-3429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200"/>
            </a:lvl2pPr>
            <a:lvl3pPr marL="2057400" lvl="2" indent="-3429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1001"/>
            </a:lvl3pPr>
            <a:lvl4pPr marL="2743200" lvl="3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4pPr>
            <a:lvl5pPr marL="3429000" lvl="4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5pPr>
            <a:lvl6pPr marL="4114800" lvl="5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6pPr>
            <a:lvl7pPr marL="4800600" lvl="6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7pPr>
            <a:lvl8pPr marL="5486400" lvl="7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8pPr>
            <a:lvl9pPr marL="6172200" lvl="8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9pPr>
          </a:lstStyle>
          <a:p>
            <a:endParaRPr/>
          </a:p>
        </p:txBody>
      </p:sp>
      <p:sp>
        <p:nvSpPr>
          <p:cNvPr id="22406" name="Google Shape;22406;p234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07" name="Google Shape;22407;p234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08" name="Google Shape;22408;p234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52245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3486" y="1210286"/>
            <a:ext cx="15234269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73486" y="2456782"/>
            <a:ext cx="15234269" cy="6175739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1">
                <a:latin typeface="Verdana" charset="0"/>
                <a:ea typeface="Verdana" charset="0"/>
                <a:cs typeface="Verdana" charset="0"/>
              </a:defRPr>
            </a:lvl2pPr>
            <a:lvl3pPr>
              <a:defRPr sz="2801">
                <a:latin typeface="Verdana" charset="0"/>
                <a:ea typeface="Verdana" charset="0"/>
                <a:cs typeface="Verdana" charset="0"/>
              </a:defRPr>
            </a:lvl3pPr>
            <a:lvl4pPr>
              <a:defRPr sz="2801">
                <a:latin typeface="Verdana" charset="0"/>
                <a:ea typeface="Verdana" charset="0"/>
                <a:cs typeface="Verdana" charset="0"/>
              </a:defRPr>
            </a:lvl4pPr>
            <a:lvl5pPr>
              <a:defRPr sz="280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60112216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9469678"/>
            <a:ext cx="18288000" cy="817325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9452273"/>
            <a:ext cx="18288000" cy="6857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7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80248" y="1941680"/>
            <a:ext cx="5975004" cy="5682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24093" y="2995693"/>
            <a:ext cx="8199842" cy="4628120"/>
          </a:xfrm>
          <a:prstGeom prst="rect">
            <a:avLst/>
          </a:prstGeom>
        </p:spPr>
        <p:txBody>
          <a:bodyPr/>
          <a:lstStyle>
            <a:lvl1pPr marL="0" marR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801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1371635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8324093" y="1731791"/>
            <a:ext cx="8199842" cy="12464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72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008" y="9546612"/>
            <a:ext cx="7588992" cy="7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8656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5876" y="9931402"/>
            <a:ext cx="18319752" cy="355601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73" y="337262"/>
            <a:ext cx="17573588" cy="853988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7173" y="1375798"/>
            <a:ext cx="17573588" cy="7438007"/>
          </a:xfrm>
          <a:prstGeom prst="rect">
            <a:avLst/>
          </a:prstGeom>
        </p:spPr>
        <p:txBody>
          <a:bodyPr/>
          <a:lstStyle>
            <a:lvl1pPr marL="571514" indent="-571514">
              <a:buFont typeface="Wingdings" panose="05000000000000000000" pitchFamily="2" charset="2"/>
              <a:buChar char="§"/>
              <a:defRPr sz="2801" b="1"/>
            </a:lvl1pPr>
            <a:lvl2pPr marL="914424" indent="-444512">
              <a:buFont typeface="Arial" panose="020B0604020202020204" pitchFamily="34" charset="0"/>
              <a:buChar char="̶"/>
              <a:defRPr sz="2801"/>
            </a:lvl2pPr>
            <a:lvl3pPr marL="1384335" indent="-469913">
              <a:buFont typeface="Arial" panose="020B0604020202020204" pitchFamily="34" charset="0"/>
              <a:buChar char="•"/>
              <a:defRPr sz="2801"/>
            </a:lvl3pPr>
            <a:lvl4pPr marL="1828847" indent="-444512">
              <a:buFont typeface="Wingdings" panose="05000000000000000000" pitchFamily="2" charset="2"/>
              <a:buChar char="ü"/>
              <a:defRPr sz="2801"/>
            </a:lvl4pPr>
            <a:lvl5pPr marL="2298758" indent="-469913">
              <a:defRPr sz="280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788408" y="8953504"/>
            <a:ext cx="12112355" cy="974726"/>
          </a:xfrm>
          <a:prstGeom prst="rect">
            <a:avLst/>
          </a:prstGeom>
        </p:spPr>
        <p:txBody>
          <a:bodyPr anchor="b"/>
          <a:lstStyle>
            <a:lvl1pPr>
              <a:defRPr sz="2000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220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4" y="8953502"/>
            <a:ext cx="5556515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703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7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2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3/3/2025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37638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409579"/>
            <a:ext cx="6016626" cy="174307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2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8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35" indent="0">
              <a:buNone/>
              <a:defRPr sz="1800"/>
            </a:lvl2pPr>
            <a:lvl3pPr marL="1371669" indent="0">
              <a:buNone/>
              <a:defRPr sz="1500"/>
            </a:lvl3pPr>
            <a:lvl4pPr marL="2057504" indent="0">
              <a:buNone/>
              <a:defRPr sz="1350"/>
            </a:lvl4pPr>
            <a:lvl5pPr marL="2743337" indent="0">
              <a:buNone/>
              <a:defRPr sz="1350"/>
            </a:lvl5pPr>
            <a:lvl6pPr marL="3429171" indent="0">
              <a:buNone/>
              <a:defRPr sz="1350"/>
            </a:lvl6pPr>
            <a:lvl7pPr marL="4115006" indent="0">
              <a:buNone/>
              <a:defRPr sz="1350"/>
            </a:lvl7pPr>
            <a:lvl8pPr marL="4800840" indent="0">
              <a:buNone/>
              <a:defRPr sz="1350"/>
            </a:lvl8pPr>
            <a:lvl9pPr marL="5486675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3/3/2025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65444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8288000" cy="196958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10295465" y="24401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63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810" y="2561679"/>
            <a:ext cx="16805496" cy="6972852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10295465" y="779472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63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084"/>
            <a:ext cx="17145000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81" y="1430019"/>
            <a:ext cx="17145168" cy="62388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6967588" y="9670910"/>
            <a:ext cx="0" cy="401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03893" y="9681802"/>
            <a:ext cx="839556" cy="478763"/>
          </a:xfrm>
          <a:prstGeom prst="rect">
            <a:avLst/>
          </a:prstGeom>
        </p:spPr>
        <p:txBody>
          <a:bodyPr/>
          <a:lstStyle>
            <a:lvl1pPr algn="r"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694" y="9738360"/>
            <a:ext cx="2409203" cy="343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27532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49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914400" y="2738439"/>
            <a:ext cx="164592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35" lvl="0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1371669" lvl="1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504" lvl="2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337" lvl="3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171" lvl="4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4" name="Google Shape;84;p44"/>
          <p:cNvCxnSpPr/>
          <p:nvPr/>
        </p:nvCxnSpPr>
        <p:spPr>
          <a:xfrm>
            <a:off x="914400" y="9503570"/>
            <a:ext cx="164592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9144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09648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9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685801" y="1719387"/>
            <a:ext cx="3525254" cy="44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35" lvl="0" indent="-342917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1371669" lvl="1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504" lvl="2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337" lvl="3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171" lvl="4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685800" y="1421981"/>
            <a:ext cx="3525252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4211052" y="685803"/>
            <a:ext cx="13373100" cy="8915397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68645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9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685801" y="1719387"/>
            <a:ext cx="3525254" cy="445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35" lvl="0" indent="-342917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1371669" lvl="1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2057504" lvl="2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2743337" lvl="3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3429171" lvl="4" indent="-51437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685800" y="1421981"/>
            <a:ext cx="3525252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4211052" y="685803"/>
            <a:ext cx="13373100" cy="8915397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157859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8288000" cy="196958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10295465" y="24401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63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810" y="2561679"/>
            <a:ext cx="16805496" cy="6972852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10295465" y="779472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63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084"/>
            <a:ext cx="17145000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81" y="1430019"/>
            <a:ext cx="17145168" cy="62388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6967588" y="9670910"/>
            <a:ext cx="0" cy="401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03893" y="9681802"/>
            <a:ext cx="839556" cy="478763"/>
          </a:xfrm>
          <a:prstGeom prst="rect">
            <a:avLst/>
          </a:prstGeom>
        </p:spPr>
        <p:txBody>
          <a:bodyPr/>
          <a:lstStyle>
            <a:lvl1pPr algn="r"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694" y="9738360"/>
            <a:ext cx="2409203" cy="343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098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2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0" name="Google Shape;22410;p234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11" name="Google Shape;22411;p2344"/>
          <p:cNvSpPr txBox="1">
            <a:spLocks noGrp="1"/>
          </p:cNvSpPr>
          <p:nvPr>
            <p:ph type="body"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4606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3200"/>
            </a:lvl1pPr>
            <a:lvl2pPr marL="1371600" lvl="1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2801"/>
            </a:lvl2pPr>
            <a:lvl3pPr marL="2057400" lvl="2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3pPr>
            <a:lvl4pPr marL="2743200" lvl="3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4pPr>
            <a:lvl5pPr marL="3429000" lvl="4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2000"/>
            </a:lvl5pPr>
            <a:lvl6pPr marL="4114800" lvl="5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6pPr>
            <a:lvl7pPr marL="4800600" lvl="6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7pPr>
            <a:lvl8pPr marL="5486400" lvl="7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8pPr>
            <a:lvl9pPr marL="6172200" lvl="8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9pPr>
          </a:lstStyle>
          <a:p>
            <a:endParaRPr/>
          </a:p>
        </p:txBody>
      </p:sp>
      <p:sp>
        <p:nvSpPr>
          <p:cNvPr id="22412" name="Google Shape;22412;p2344"/>
          <p:cNvSpPr txBox="1">
            <a:spLocks noGrp="1"/>
          </p:cNvSpPr>
          <p:nvPr>
            <p:ph type="body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1400"/>
            </a:lvl1pPr>
            <a:lvl2pPr marL="1371600" lvl="1" indent="-3429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200"/>
            </a:lvl2pPr>
            <a:lvl3pPr marL="2057400" lvl="2" indent="-3429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1001"/>
            </a:lvl3pPr>
            <a:lvl4pPr marL="2743200" lvl="3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4pPr>
            <a:lvl5pPr marL="3429000" lvl="4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5pPr>
            <a:lvl6pPr marL="4114800" lvl="5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6pPr>
            <a:lvl7pPr marL="4800600" lvl="6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7pPr>
            <a:lvl8pPr marL="5486400" lvl="7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8pPr>
            <a:lvl9pPr marL="6172200" lvl="8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9pPr>
          </a:lstStyle>
          <a:p>
            <a:endParaRPr/>
          </a:p>
        </p:txBody>
      </p:sp>
      <p:sp>
        <p:nvSpPr>
          <p:cNvPr id="22413" name="Google Shape;22413;p234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14" name="Google Shape;22414;p234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15" name="Google Shape;22415;p234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0351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8288000" cy="196958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10295465" y="24401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63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810" y="2561679"/>
            <a:ext cx="16805496" cy="6972852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10295465" y="779472"/>
            <a:ext cx="7992534" cy="1218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619163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88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084"/>
            <a:ext cx="17145000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81" y="1430019"/>
            <a:ext cx="17145168" cy="62388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6967588" y="9670910"/>
            <a:ext cx="0" cy="401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03893" y="9681802"/>
            <a:ext cx="839556" cy="478763"/>
          </a:xfrm>
          <a:prstGeom prst="rect">
            <a:avLst/>
          </a:prstGeom>
        </p:spPr>
        <p:txBody>
          <a:bodyPr/>
          <a:lstStyle>
            <a:lvl1pPr algn="r"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694" y="9738360"/>
            <a:ext cx="2409203" cy="343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505478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4853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56114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105386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4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61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427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1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4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84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8124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6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6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42014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8055588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9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84284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2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7" name="Google Shape;22417;p2345"/>
          <p:cNvSpPr txBox="1"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18" name="Google Shape;22418;p2345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2419" name="Google Shape;22419;p2345"/>
          <p:cNvSpPr txBox="1">
            <a:spLocks noGrp="1"/>
          </p:cNvSpPr>
          <p:nvPr>
            <p:ph type="body" idx="1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1400"/>
            </a:lvl1pPr>
            <a:lvl2pPr marL="1371600" lvl="1" indent="-3429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200"/>
            </a:lvl2pPr>
            <a:lvl3pPr marL="2057400" lvl="2" indent="-3429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1001"/>
            </a:lvl3pPr>
            <a:lvl4pPr marL="2743200" lvl="3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4pPr>
            <a:lvl5pPr marL="3429000" lvl="4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5pPr>
            <a:lvl6pPr marL="4114800" lvl="5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6pPr>
            <a:lvl7pPr marL="4800600" lvl="6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7pPr>
            <a:lvl8pPr marL="5486400" lvl="7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8pPr>
            <a:lvl9pPr marL="6172200" lvl="8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9pPr>
          </a:lstStyle>
          <a:p>
            <a:endParaRPr/>
          </a:p>
        </p:txBody>
      </p:sp>
      <p:sp>
        <p:nvSpPr>
          <p:cNvPr id="22420" name="Google Shape;22420;p234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21" name="Google Shape;22421;p234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22" name="Google Shape;22422;p234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864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90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2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2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047702013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69132264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8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2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4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07998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5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8093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4" name="Google Shape;22424;p23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25" name="Google Shape;22425;p2346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9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26" name="Google Shape;22426;p234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27" name="Google Shape;22427;p234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28" name="Google Shape;22428;p234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197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0" name="Google Shape;22430;p2347"/>
          <p:cNvSpPr txBox="1">
            <a:spLocks noGrp="1"/>
          </p:cNvSpPr>
          <p:nvPr>
            <p:ph type="title"/>
          </p:nvPr>
        </p:nvSpPr>
        <p:spPr>
          <a:xfrm rot="5400000">
            <a:off x="4732339" y="2171700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31" name="Google Shape;22431;p2347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32" name="Google Shape;22432;p234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33" name="Google Shape;22433;p234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34" name="Google Shape;22434;p234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0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2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7" y="2341999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7" y="5650295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4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497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09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5706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74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30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26236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181891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13586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485089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43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98150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6788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66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8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19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6197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65106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99928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81205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356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17269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512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3900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4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2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809937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091038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43569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631097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241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77030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5379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522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2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7530521"/>
            <a:ext cx="18288000" cy="2756480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65" y="1052623"/>
            <a:ext cx="14048070" cy="302201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5" y="4622459"/>
            <a:ext cx="1404807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2239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19387"/>
            <a:ext cx="3525254" cy="4457697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1421981"/>
            <a:ext cx="3525252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8069140"/>
            <a:ext cx="4211052" cy="1130837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052" y="685803"/>
            <a:ext cx="13373100" cy="891539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3" y="6578307"/>
            <a:ext cx="3037973" cy="1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739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2141035" y="2081804"/>
            <a:ext cx="15232565" cy="5260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5" y="2065853"/>
            <a:ext cx="15232565" cy="5260404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034" y="7511184"/>
            <a:ext cx="15232566" cy="1237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268" y="204787"/>
            <a:ext cx="3055143" cy="3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86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586688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38438"/>
            <a:ext cx="81153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8"/>
            <a:ext cx="81152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797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268671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521745"/>
            <a:ext cx="8081963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1" y="3757613"/>
            <a:ext cx="8081963" cy="5526882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8115300" cy="1235868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36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8115300" cy="5526882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037605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650481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8288000" cy="3223245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2276546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828802" y="5143501"/>
            <a:ext cx="8373978" cy="2120345"/>
          </a:xfrm>
        </p:spPr>
        <p:txBody>
          <a:bodyPr numCol="2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2831235"/>
            <a:ext cx="8373978" cy="1617393"/>
          </a:xfrm>
        </p:spPr>
        <p:txBody>
          <a:bodyPr>
            <a:noAutofit/>
          </a:bodyPr>
          <a:lstStyle>
            <a:lvl1pPr>
              <a:defRPr sz="9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553" y="342557"/>
            <a:ext cx="3037973" cy="136791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739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914400" y="9503570"/>
            <a:ext cx="16459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10787314" y="2"/>
            <a:ext cx="7500689" cy="2138988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89584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1353552" y="1941620"/>
            <a:ext cx="16934448" cy="5733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66" y="2341997"/>
            <a:ext cx="7791650" cy="2739509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966" y="5650294"/>
            <a:ext cx="7791650" cy="1479854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8026" y="350873"/>
            <a:ext cx="7609974" cy="89154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7530523"/>
            <a:ext cx="18288000" cy="2756480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05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72.xml"/><Relationship Id="rId299" Type="http://schemas.openxmlformats.org/officeDocument/2006/relationships/slideLayout" Target="../slideLayouts/slideLayout354.xml"/><Relationship Id="rId21" Type="http://schemas.openxmlformats.org/officeDocument/2006/relationships/slideLayout" Target="../slideLayouts/slideLayout76.xml"/><Relationship Id="rId63" Type="http://schemas.openxmlformats.org/officeDocument/2006/relationships/slideLayout" Target="../slideLayouts/slideLayout118.xml"/><Relationship Id="rId159" Type="http://schemas.openxmlformats.org/officeDocument/2006/relationships/slideLayout" Target="../slideLayouts/slideLayout214.xml"/><Relationship Id="rId324" Type="http://schemas.openxmlformats.org/officeDocument/2006/relationships/slideLayout" Target="../slideLayouts/slideLayout379.xml"/><Relationship Id="rId366" Type="http://schemas.openxmlformats.org/officeDocument/2006/relationships/slideLayout" Target="../slideLayouts/slideLayout421.xml"/><Relationship Id="rId170" Type="http://schemas.openxmlformats.org/officeDocument/2006/relationships/slideLayout" Target="../slideLayouts/slideLayout225.xml"/><Relationship Id="rId226" Type="http://schemas.openxmlformats.org/officeDocument/2006/relationships/slideLayout" Target="../slideLayouts/slideLayout281.xml"/><Relationship Id="rId433" Type="http://schemas.openxmlformats.org/officeDocument/2006/relationships/slideLayout" Target="../slideLayouts/slideLayout488.xml"/><Relationship Id="rId268" Type="http://schemas.openxmlformats.org/officeDocument/2006/relationships/slideLayout" Target="../slideLayouts/slideLayout323.xml"/><Relationship Id="rId475" Type="http://schemas.openxmlformats.org/officeDocument/2006/relationships/slideLayout" Target="../slideLayouts/slideLayout530.xml"/><Relationship Id="rId32" Type="http://schemas.openxmlformats.org/officeDocument/2006/relationships/slideLayout" Target="../slideLayouts/slideLayout87.xml"/><Relationship Id="rId74" Type="http://schemas.openxmlformats.org/officeDocument/2006/relationships/slideLayout" Target="../slideLayouts/slideLayout129.xml"/><Relationship Id="rId128" Type="http://schemas.openxmlformats.org/officeDocument/2006/relationships/slideLayout" Target="../slideLayouts/slideLayout183.xml"/><Relationship Id="rId335" Type="http://schemas.openxmlformats.org/officeDocument/2006/relationships/slideLayout" Target="../slideLayouts/slideLayout390.xml"/><Relationship Id="rId377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60.xml"/><Relationship Id="rId181" Type="http://schemas.openxmlformats.org/officeDocument/2006/relationships/slideLayout" Target="../slideLayouts/slideLayout236.xml"/><Relationship Id="rId237" Type="http://schemas.openxmlformats.org/officeDocument/2006/relationships/slideLayout" Target="../slideLayouts/slideLayout292.xml"/><Relationship Id="rId402" Type="http://schemas.openxmlformats.org/officeDocument/2006/relationships/slideLayout" Target="../slideLayouts/slideLayout457.xml"/><Relationship Id="rId279" Type="http://schemas.openxmlformats.org/officeDocument/2006/relationships/slideLayout" Target="../slideLayouts/slideLayout334.xml"/><Relationship Id="rId444" Type="http://schemas.openxmlformats.org/officeDocument/2006/relationships/slideLayout" Target="../slideLayouts/slideLayout499.xml"/><Relationship Id="rId43" Type="http://schemas.openxmlformats.org/officeDocument/2006/relationships/slideLayout" Target="../slideLayouts/slideLayout98.xml"/><Relationship Id="rId139" Type="http://schemas.openxmlformats.org/officeDocument/2006/relationships/slideLayout" Target="../slideLayouts/slideLayout194.xml"/><Relationship Id="rId290" Type="http://schemas.openxmlformats.org/officeDocument/2006/relationships/slideLayout" Target="../slideLayouts/slideLayout345.xml"/><Relationship Id="rId304" Type="http://schemas.openxmlformats.org/officeDocument/2006/relationships/slideLayout" Target="../slideLayouts/slideLayout359.xml"/><Relationship Id="rId346" Type="http://schemas.openxmlformats.org/officeDocument/2006/relationships/slideLayout" Target="../slideLayouts/slideLayout401.xml"/><Relationship Id="rId388" Type="http://schemas.openxmlformats.org/officeDocument/2006/relationships/slideLayout" Target="../slideLayouts/slideLayout443.xml"/><Relationship Id="rId85" Type="http://schemas.openxmlformats.org/officeDocument/2006/relationships/slideLayout" Target="../slideLayouts/slideLayout140.xml"/><Relationship Id="rId150" Type="http://schemas.openxmlformats.org/officeDocument/2006/relationships/slideLayout" Target="../slideLayouts/slideLayout205.xml"/><Relationship Id="rId192" Type="http://schemas.openxmlformats.org/officeDocument/2006/relationships/slideLayout" Target="../slideLayouts/slideLayout247.xml"/><Relationship Id="rId206" Type="http://schemas.openxmlformats.org/officeDocument/2006/relationships/slideLayout" Target="../slideLayouts/slideLayout261.xml"/><Relationship Id="rId413" Type="http://schemas.openxmlformats.org/officeDocument/2006/relationships/slideLayout" Target="../slideLayouts/slideLayout468.xml"/><Relationship Id="rId248" Type="http://schemas.openxmlformats.org/officeDocument/2006/relationships/slideLayout" Target="../slideLayouts/slideLayout303.xml"/><Relationship Id="rId455" Type="http://schemas.openxmlformats.org/officeDocument/2006/relationships/slideLayout" Target="../slideLayouts/slideLayout510.xml"/><Relationship Id="rId12" Type="http://schemas.openxmlformats.org/officeDocument/2006/relationships/slideLayout" Target="../slideLayouts/slideLayout67.xml"/><Relationship Id="rId108" Type="http://schemas.openxmlformats.org/officeDocument/2006/relationships/slideLayout" Target="../slideLayouts/slideLayout163.xml"/><Relationship Id="rId315" Type="http://schemas.openxmlformats.org/officeDocument/2006/relationships/slideLayout" Target="../slideLayouts/slideLayout370.xml"/><Relationship Id="rId357" Type="http://schemas.openxmlformats.org/officeDocument/2006/relationships/slideLayout" Target="../slideLayouts/slideLayout412.xml"/><Relationship Id="rId54" Type="http://schemas.openxmlformats.org/officeDocument/2006/relationships/slideLayout" Target="../slideLayouts/slideLayout109.xml"/><Relationship Id="rId96" Type="http://schemas.openxmlformats.org/officeDocument/2006/relationships/slideLayout" Target="../slideLayouts/slideLayout151.xml"/><Relationship Id="rId161" Type="http://schemas.openxmlformats.org/officeDocument/2006/relationships/slideLayout" Target="../slideLayouts/slideLayout216.xml"/><Relationship Id="rId217" Type="http://schemas.openxmlformats.org/officeDocument/2006/relationships/slideLayout" Target="../slideLayouts/slideLayout272.xml"/><Relationship Id="rId399" Type="http://schemas.openxmlformats.org/officeDocument/2006/relationships/slideLayout" Target="../slideLayouts/slideLayout454.xml"/><Relationship Id="rId259" Type="http://schemas.openxmlformats.org/officeDocument/2006/relationships/slideLayout" Target="../slideLayouts/slideLayout314.xml"/><Relationship Id="rId424" Type="http://schemas.openxmlformats.org/officeDocument/2006/relationships/slideLayout" Target="../slideLayouts/slideLayout479.xml"/><Relationship Id="rId466" Type="http://schemas.openxmlformats.org/officeDocument/2006/relationships/slideLayout" Target="../slideLayouts/slideLayout521.xml"/><Relationship Id="rId23" Type="http://schemas.openxmlformats.org/officeDocument/2006/relationships/slideLayout" Target="../slideLayouts/slideLayout78.xml"/><Relationship Id="rId119" Type="http://schemas.openxmlformats.org/officeDocument/2006/relationships/slideLayout" Target="../slideLayouts/slideLayout174.xml"/><Relationship Id="rId270" Type="http://schemas.openxmlformats.org/officeDocument/2006/relationships/slideLayout" Target="../slideLayouts/slideLayout325.xml"/><Relationship Id="rId326" Type="http://schemas.openxmlformats.org/officeDocument/2006/relationships/slideLayout" Target="../slideLayouts/slideLayout381.xml"/><Relationship Id="rId65" Type="http://schemas.openxmlformats.org/officeDocument/2006/relationships/slideLayout" Target="../slideLayouts/slideLayout120.xml"/><Relationship Id="rId130" Type="http://schemas.openxmlformats.org/officeDocument/2006/relationships/slideLayout" Target="../slideLayouts/slideLayout185.xml"/><Relationship Id="rId368" Type="http://schemas.openxmlformats.org/officeDocument/2006/relationships/slideLayout" Target="../slideLayouts/slideLayout423.xml"/><Relationship Id="rId172" Type="http://schemas.openxmlformats.org/officeDocument/2006/relationships/slideLayout" Target="../slideLayouts/slideLayout227.xml"/><Relationship Id="rId228" Type="http://schemas.openxmlformats.org/officeDocument/2006/relationships/slideLayout" Target="../slideLayouts/slideLayout283.xml"/><Relationship Id="rId435" Type="http://schemas.openxmlformats.org/officeDocument/2006/relationships/slideLayout" Target="../slideLayouts/slideLayout490.xml"/><Relationship Id="rId477" Type="http://schemas.openxmlformats.org/officeDocument/2006/relationships/slideLayout" Target="../slideLayouts/slideLayout532.xml"/><Relationship Id="rId281" Type="http://schemas.openxmlformats.org/officeDocument/2006/relationships/slideLayout" Target="../slideLayouts/slideLayout336.xml"/><Relationship Id="rId337" Type="http://schemas.openxmlformats.org/officeDocument/2006/relationships/slideLayout" Target="../slideLayouts/slideLayout392.xml"/><Relationship Id="rId34" Type="http://schemas.openxmlformats.org/officeDocument/2006/relationships/slideLayout" Target="../slideLayouts/slideLayout89.xml"/><Relationship Id="rId76" Type="http://schemas.openxmlformats.org/officeDocument/2006/relationships/slideLayout" Target="../slideLayouts/slideLayout131.xml"/><Relationship Id="rId141" Type="http://schemas.openxmlformats.org/officeDocument/2006/relationships/slideLayout" Target="../slideLayouts/slideLayout196.xml"/><Relationship Id="rId379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62.xml"/><Relationship Id="rId183" Type="http://schemas.openxmlformats.org/officeDocument/2006/relationships/slideLayout" Target="../slideLayouts/slideLayout238.xml"/><Relationship Id="rId239" Type="http://schemas.openxmlformats.org/officeDocument/2006/relationships/slideLayout" Target="../slideLayouts/slideLayout294.xml"/><Relationship Id="rId390" Type="http://schemas.openxmlformats.org/officeDocument/2006/relationships/slideLayout" Target="../slideLayouts/slideLayout445.xml"/><Relationship Id="rId404" Type="http://schemas.openxmlformats.org/officeDocument/2006/relationships/slideLayout" Target="../slideLayouts/slideLayout459.xml"/><Relationship Id="rId446" Type="http://schemas.openxmlformats.org/officeDocument/2006/relationships/slideLayout" Target="../slideLayouts/slideLayout501.xml"/><Relationship Id="rId250" Type="http://schemas.openxmlformats.org/officeDocument/2006/relationships/slideLayout" Target="../slideLayouts/slideLayout305.xml"/><Relationship Id="rId292" Type="http://schemas.openxmlformats.org/officeDocument/2006/relationships/slideLayout" Target="../slideLayouts/slideLayout347.xml"/><Relationship Id="rId306" Type="http://schemas.openxmlformats.org/officeDocument/2006/relationships/slideLayout" Target="../slideLayouts/slideLayout361.xml"/><Relationship Id="rId45" Type="http://schemas.openxmlformats.org/officeDocument/2006/relationships/slideLayout" Target="../slideLayouts/slideLayout100.xml"/><Relationship Id="rId87" Type="http://schemas.openxmlformats.org/officeDocument/2006/relationships/slideLayout" Target="../slideLayouts/slideLayout142.xml"/><Relationship Id="rId110" Type="http://schemas.openxmlformats.org/officeDocument/2006/relationships/slideLayout" Target="../slideLayouts/slideLayout165.xml"/><Relationship Id="rId348" Type="http://schemas.openxmlformats.org/officeDocument/2006/relationships/slideLayout" Target="../slideLayouts/slideLayout403.xml"/><Relationship Id="rId152" Type="http://schemas.openxmlformats.org/officeDocument/2006/relationships/slideLayout" Target="../slideLayouts/slideLayout207.xml"/><Relationship Id="rId194" Type="http://schemas.openxmlformats.org/officeDocument/2006/relationships/slideLayout" Target="../slideLayouts/slideLayout249.xml"/><Relationship Id="rId208" Type="http://schemas.openxmlformats.org/officeDocument/2006/relationships/slideLayout" Target="../slideLayouts/slideLayout263.xml"/><Relationship Id="rId415" Type="http://schemas.openxmlformats.org/officeDocument/2006/relationships/slideLayout" Target="../slideLayouts/slideLayout470.xml"/><Relationship Id="rId457" Type="http://schemas.openxmlformats.org/officeDocument/2006/relationships/slideLayout" Target="../slideLayouts/slideLayout512.xml"/><Relationship Id="rId261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69.xml"/><Relationship Id="rId56" Type="http://schemas.openxmlformats.org/officeDocument/2006/relationships/slideLayout" Target="../slideLayouts/slideLayout111.xml"/><Relationship Id="rId317" Type="http://schemas.openxmlformats.org/officeDocument/2006/relationships/slideLayout" Target="../slideLayouts/slideLayout372.xml"/><Relationship Id="rId359" Type="http://schemas.openxmlformats.org/officeDocument/2006/relationships/slideLayout" Target="../slideLayouts/slideLayout414.xml"/><Relationship Id="rId98" Type="http://schemas.openxmlformats.org/officeDocument/2006/relationships/slideLayout" Target="../slideLayouts/slideLayout153.xml"/><Relationship Id="rId121" Type="http://schemas.openxmlformats.org/officeDocument/2006/relationships/slideLayout" Target="../slideLayouts/slideLayout176.xml"/><Relationship Id="rId163" Type="http://schemas.openxmlformats.org/officeDocument/2006/relationships/slideLayout" Target="../slideLayouts/slideLayout218.xml"/><Relationship Id="rId219" Type="http://schemas.openxmlformats.org/officeDocument/2006/relationships/slideLayout" Target="../slideLayouts/slideLayout274.xml"/><Relationship Id="rId370" Type="http://schemas.openxmlformats.org/officeDocument/2006/relationships/slideLayout" Target="../slideLayouts/slideLayout425.xml"/><Relationship Id="rId426" Type="http://schemas.openxmlformats.org/officeDocument/2006/relationships/slideLayout" Target="../slideLayouts/slideLayout481.xml"/><Relationship Id="rId230" Type="http://schemas.openxmlformats.org/officeDocument/2006/relationships/slideLayout" Target="../slideLayouts/slideLayout285.xml"/><Relationship Id="rId468" Type="http://schemas.openxmlformats.org/officeDocument/2006/relationships/slideLayout" Target="../slideLayouts/slideLayout523.xml"/><Relationship Id="rId25" Type="http://schemas.openxmlformats.org/officeDocument/2006/relationships/slideLayout" Target="../slideLayouts/slideLayout80.xml"/><Relationship Id="rId67" Type="http://schemas.openxmlformats.org/officeDocument/2006/relationships/slideLayout" Target="../slideLayouts/slideLayout122.xml"/><Relationship Id="rId272" Type="http://schemas.openxmlformats.org/officeDocument/2006/relationships/slideLayout" Target="../slideLayouts/slideLayout327.xml"/><Relationship Id="rId328" Type="http://schemas.openxmlformats.org/officeDocument/2006/relationships/slideLayout" Target="../slideLayouts/slideLayout383.xml"/><Relationship Id="rId132" Type="http://schemas.openxmlformats.org/officeDocument/2006/relationships/slideLayout" Target="../slideLayouts/slideLayout187.xml"/><Relationship Id="rId174" Type="http://schemas.openxmlformats.org/officeDocument/2006/relationships/slideLayout" Target="../slideLayouts/slideLayout229.xml"/><Relationship Id="rId381" Type="http://schemas.openxmlformats.org/officeDocument/2006/relationships/slideLayout" Target="../slideLayouts/slideLayout436.xml"/><Relationship Id="rId241" Type="http://schemas.openxmlformats.org/officeDocument/2006/relationships/slideLayout" Target="../slideLayouts/slideLayout296.xml"/><Relationship Id="rId437" Type="http://schemas.openxmlformats.org/officeDocument/2006/relationships/slideLayout" Target="../slideLayouts/slideLayout492.xml"/><Relationship Id="rId479" Type="http://schemas.openxmlformats.org/officeDocument/2006/relationships/theme" Target="../theme/theme4.xml"/><Relationship Id="rId36" Type="http://schemas.openxmlformats.org/officeDocument/2006/relationships/slideLayout" Target="../slideLayouts/slideLayout91.xml"/><Relationship Id="rId283" Type="http://schemas.openxmlformats.org/officeDocument/2006/relationships/slideLayout" Target="../slideLayouts/slideLayout338.xml"/><Relationship Id="rId339" Type="http://schemas.openxmlformats.org/officeDocument/2006/relationships/slideLayout" Target="../slideLayouts/slideLayout394.xml"/><Relationship Id="rId78" Type="http://schemas.openxmlformats.org/officeDocument/2006/relationships/slideLayout" Target="../slideLayouts/slideLayout133.xml"/><Relationship Id="rId101" Type="http://schemas.openxmlformats.org/officeDocument/2006/relationships/slideLayout" Target="../slideLayouts/slideLayout156.xml"/><Relationship Id="rId143" Type="http://schemas.openxmlformats.org/officeDocument/2006/relationships/slideLayout" Target="../slideLayouts/slideLayout198.xml"/><Relationship Id="rId185" Type="http://schemas.openxmlformats.org/officeDocument/2006/relationships/slideLayout" Target="../slideLayouts/slideLayout240.xml"/><Relationship Id="rId350" Type="http://schemas.openxmlformats.org/officeDocument/2006/relationships/slideLayout" Target="../slideLayouts/slideLayout405.xml"/><Relationship Id="rId406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64.xml"/><Relationship Id="rId210" Type="http://schemas.openxmlformats.org/officeDocument/2006/relationships/slideLayout" Target="../slideLayouts/slideLayout265.xml"/><Relationship Id="rId392" Type="http://schemas.openxmlformats.org/officeDocument/2006/relationships/slideLayout" Target="../slideLayouts/slideLayout447.xml"/><Relationship Id="rId448" Type="http://schemas.openxmlformats.org/officeDocument/2006/relationships/slideLayout" Target="../slideLayouts/slideLayout503.xml"/><Relationship Id="rId252" Type="http://schemas.openxmlformats.org/officeDocument/2006/relationships/slideLayout" Target="../slideLayouts/slideLayout307.xml"/><Relationship Id="rId294" Type="http://schemas.openxmlformats.org/officeDocument/2006/relationships/slideLayout" Target="../slideLayouts/slideLayout349.xml"/><Relationship Id="rId308" Type="http://schemas.openxmlformats.org/officeDocument/2006/relationships/slideLayout" Target="../slideLayouts/slideLayout363.xml"/><Relationship Id="rId47" Type="http://schemas.openxmlformats.org/officeDocument/2006/relationships/slideLayout" Target="../slideLayouts/slideLayout102.xml"/><Relationship Id="rId89" Type="http://schemas.openxmlformats.org/officeDocument/2006/relationships/slideLayout" Target="../slideLayouts/slideLayout144.xml"/><Relationship Id="rId112" Type="http://schemas.openxmlformats.org/officeDocument/2006/relationships/slideLayout" Target="../slideLayouts/slideLayout167.xml"/><Relationship Id="rId154" Type="http://schemas.openxmlformats.org/officeDocument/2006/relationships/slideLayout" Target="../slideLayouts/slideLayout209.xml"/><Relationship Id="rId361" Type="http://schemas.openxmlformats.org/officeDocument/2006/relationships/slideLayout" Target="../slideLayouts/slideLayout416.xml"/><Relationship Id="rId196" Type="http://schemas.openxmlformats.org/officeDocument/2006/relationships/slideLayout" Target="../slideLayouts/slideLayout251.xml"/><Relationship Id="rId417" Type="http://schemas.openxmlformats.org/officeDocument/2006/relationships/slideLayout" Target="../slideLayouts/slideLayout472.xml"/><Relationship Id="rId459" Type="http://schemas.openxmlformats.org/officeDocument/2006/relationships/slideLayout" Target="../slideLayouts/slideLayout514.xml"/><Relationship Id="rId16" Type="http://schemas.openxmlformats.org/officeDocument/2006/relationships/slideLayout" Target="../slideLayouts/slideLayout71.xml"/><Relationship Id="rId221" Type="http://schemas.openxmlformats.org/officeDocument/2006/relationships/slideLayout" Target="../slideLayouts/slideLayout276.xml"/><Relationship Id="rId263" Type="http://schemas.openxmlformats.org/officeDocument/2006/relationships/slideLayout" Target="../slideLayouts/slideLayout318.xml"/><Relationship Id="rId319" Type="http://schemas.openxmlformats.org/officeDocument/2006/relationships/slideLayout" Target="../slideLayouts/slideLayout374.xml"/><Relationship Id="rId470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113.xml"/><Relationship Id="rId123" Type="http://schemas.openxmlformats.org/officeDocument/2006/relationships/slideLayout" Target="../slideLayouts/slideLayout178.xml"/><Relationship Id="rId330" Type="http://schemas.openxmlformats.org/officeDocument/2006/relationships/slideLayout" Target="../slideLayouts/slideLayout385.xml"/><Relationship Id="rId165" Type="http://schemas.openxmlformats.org/officeDocument/2006/relationships/slideLayout" Target="../slideLayouts/slideLayout220.xml"/><Relationship Id="rId372" Type="http://schemas.openxmlformats.org/officeDocument/2006/relationships/slideLayout" Target="../slideLayouts/slideLayout427.xml"/><Relationship Id="rId428" Type="http://schemas.openxmlformats.org/officeDocument/2006/relationships/slideLayout" Target="../slideLayouts/slideLayout483.xml"/><Relationship Id="rId232" Type="http://schemas.openxmlformats.org/officeDocument/2006/relationships/slideLayout" Target="../slideLayouts/slideLayout287.xml"/><Relationship Id="rId274" Type="http://schemas.openxmlformats.org/officeDocument/2006/relationships/slideLayout" Target="../slideLayouts/slideLayout329.xml"/><Relationship Id="rId27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124.xml"/><Relationship Id="rId134" Type="http://schemas.openxmlformats.org/officeDocument/2006/relationships/slideLayout" Target="../slideLayouts/slideLayout189.xml"/><Relationship Id="rId80" Type="http://schemas.openxmlformats.org/officeDocument/2006/relationships/slideLayout" Target="../slideLayouts/slideLayout135.xml"/><Relationship Id="rId176" Type="http://schemas.openxmlformats.org/officeDocument/2006/relationships/slideLayout" Target="../slideLayouts/slideLayout231.xml"/><Relationship Id="rId341" Type="http://schemas.openxmlformats.org/officeDocument/2006/relationships/slideLayout" Target="../slideLayouts/slideLayout396.xml"/><Relationship Id="rId383" Type="http://schemas.openxmlformats.org/officeDocument/2006/relationships/slideLayout" Target="../slideLayouts/slideLayout438.xml"/><Relationship Id="rId439" Type="http://schemas.openxmlformats.org/officeDocument/2006/relationships/slideLayout" Target="../slideLayouts/slideLayout494.xml"/><Relationship Id="rId201" Type="http://schemas.openxmlformats.org/officeDocument/2006/relationships/slideLayout" Target="../slideLayouts/slideLayout256.xml"/><Relationship Id="rId243" Type="http://schemas.openxmlformats.org/officeDocument/2006/relationships/slideLayout" Target="../slideLayouts/slideLayout298.xml"/><Relationship Id="rId285" Type="http://schemas.openxmlformats.org/officeDocument/2006/relationships/slideLayout" Target="../slideLayouts/slideLayout340.xml"/><Relationship Id="rId450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93.xml"/><Relationship Id="rId103" Type="http://schemas.openxmlformats.org/officeDocument/2006/relationships/slideLayout" Target="../slideLayouts/slideLayout158.xml"/><Relationship Id="rId310" Type="http://schemas.openxmlformats.org/officeDocument/2006/relationships/slideLayout" Target="../slideLayouts/slideLayout365.xml"/><Relationship Id="rId91" Type="http://schemas.openxmlformats.org/officeDocument/2006/relationships/slideLayout" Target="../slideLayouts/slideLayout146.xml"/><Relationship Id="rId145" Type="http://schemas.openxmlformats.org/officeDocument/2006/relationships/slideLayout" Target="../slideLayouts/slideLayout200.xml"/><Relationship Id="rId187" Type="http://schemas.openxmlformats.org/officeDocument/2006/relationships/slideLayout" Target="../slideLayouts/slideLayout242.xml"/><Relationship Id="rId352" Type="http://schemas.openxmlformats.org/officeDocument/2006/relationships/slideLayout" Target="../slideLayouts/slideLayout407.xml"/><Relationship Id="rId394" Type="http://schemas.openxmlformats.org/officeDocument/2006/relationships/slideLayout" Target="../slideLayouts/slideLayout449.xml"/><Relationship Id="rId408" Type="http://schemas.openxmlformats.org/officeDocument/2006/relationships/slideLayout" Target="../slideLayouts/slideLayout463.xml"/><Relationship Id="rId212" Type="http://schemas.openxmlformats.org/officeDocument/2006/relationships/slideLayout" Target="../slideLayouts/slideLayout267.xml"/><Relationship Id="rId254" Type="http://schemas.openxmlformats.org/officeDocument/2006/relationships/slideLayout" Target="../slideLayouts/slideLayout309.xml"/><Relationship Id="rId49" Type="http://schemas.openxmlformats.org/officeDocument/2006/relationships/slideLayout" Target="../slideLayouts/slideLayout104.xml"/><Relationship Id="rId114" Type="http://schemas.openxmlformats.org/officeDocument/2006/relationships/slideLayout" Target="../slideLayouts/slideLayout169.xml"/><Relationship Id="rId296" Type="http://schemas.openxmlformats.org/officeDocument/2006/relationships/slideLayout" Target="../slideLayouts/slideLayout351.xml"/><Relationship Id="rId461" Type="http://schemas.openxmlformats.org/officeDocument/2006/relationships/slideLayout" Target="../slideLayouts/slideLayout516.xml"/><Relationship Id="rId60" Type="http://schemas.openxmlformats.org/officeDocument/2006/relationships/slideLayout" Target="../slideLayouts/slideLayout115.xml"/><Relationship Id="rId156" Type="http://schemas.openxmlformats.org/officeDocument/2006/relationships/slideLayout" Target="../slideLayouts/slideLayout211.xml"/><Relationship Id="rId198" Type="http://schemas.openxmlformats.org/officeDocument/2006/relationships/slideLayout" Target="../slideLayouts/slideLayout253.xml"/><Relationship Id="rId321" Type="http://schemas.openxmlformats.org/officeDocument/2006/relationships/slideLayout" Target="../slideLayouts/slideLayout376.xml"/><Relationship Id="rId363" Type="http://schemas.openxmlformats.org/officeDocument/2006/relationships/slideLayout" Target="../slideLayouts/slideLayout418.xml"/><Relationship Id="rId419" Type="http://schemas.openxmlformats.org/officeDocument/2006/relationships/slideLayout" Target="../slideLayouts/slideLayout474.xml"/><Relationship Id="rId223" Type="http://schemas.openxmlformats.org/officeDocument/2006/relationships/slideLayout" Target="../slideLayouts/slideLayout278.xml"/><Relationship Id="rId430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73.xml"/><Relationship Id="rId265" Type="http://schemas.openxmlformats.org/officeDocument/2006/relationships/slideLayout" Target="../slideLayouts/slideLayout320.xml"/><Relationship Id="rId472" Type="http://schemas.openxmlformats.org/officeDocument/2006/relationships/slideLayout" Target="../slideLayouts/slideLayout527.xml"/><Relationship Id="rId125" Type="http://schemas.openxmlformats.org/officeDocument/2006/relationships/slideLayout" Target="../slideLayouts/slideLayout180.xml"/><Relationship Id="rId167" Type="http://schemas.openxmlformats.org/officeDocument/2006/relationships/slideLayout" Target="../slideLayouts/slideLayout222.xml"/><Relationship Id="rId332" Type="http://schemas.openxmlformats.org/officeDocument/2006/relationships/slideLayout" Target="../slideLayouts/slideLayout387.xml"/><Relationship Id="rId374" Type="http://schemas.openxmlformats.org/officeDocument/2006/relationships/slideLayout" Target="../slideLayouts/slideLayout429.xml"/><Relationship Id="rId71" Type="http://schemas.openxmlformats.org/officeDocument/2006/relationships/slideLayout" Target="../slideLayouts/slideLayout126.xml"/><Relationship Id="rId234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84.xml"/><Relationship Id="rId276" Type="http://schemas.openxmlformats.org/officeDocument/2006/relationships/slideLayout" Target="../slideLayouts/slideLayout331.xml"/><Relationship Id="rId441" Type="http://schemas.openxmlformats.org/officeDocument/2006/relationships/slideLayout" Target="../slideLayouts/slideLayout496.xml"/><Relationship Id="rId40" Type="http://schemas.openxmlformats.org/officeDocument/2006/relationships/slideLayout" Target="../slideLayouts/slideLayout95.xml"/><Relationship Id="rId136" Type="http://schemas.openxmlformats.org/officeDocument/2006/relationships/slideLayout" Target="../slideLayouts/slideLayout191.xml"/><Relationship Id="rId178" Type="http://schemas.openxmlformats.org/officeDocument/2006/relationships/slideLayout" Target="../slideLayouts/slideLayout233.xml"/><Relationship Id="rId301" Type="http://schemas.openxmlformats.org/officeDocument/2006/relationships/slideLayout" Target="../slideLayouts/slideLayout356.xml"/><Relationship Id="rId343" Type="http://schemas.openxmlformats.org/officeDocument/2006/relationships/slideLayout" Target="../slideLayouts/slideLayout398.xml"/><Relationship Id="rId82" Type="http://schemas.openxmlformats.org/officeDocument/2006/relationships/slideLayout" Target="../slideLayouts/slideLayout137.xml"/><Relationship Id="rId203" Type="http://schemas.openxmlformats.org/officeDocument/2006/relationships/slideLayout" Target="../slideLayouts/slideLayout258.xml"/><Relationship Id="rId385" Type="http://schemas.openxmlformats.org/officeDocument/2006/relationships/slideLayout" Target="../slideLayouts/slideLayout440.xml"/><Relationship Id="rId245" Type="http://schemas.openxmlformats.org/officeDocument/2006/relationships/slideLayout" Target="../slideLayouts/slideLayout300.xml"/><Relationship Id="rId287" Type="http://schemas.openxmlformats.org/officeDocument/2006/relationships/slideLayout" Target="../slideLayouts/slideLayout342.xml"/><Relationship Id="rId410" Type="http://schemas.openxmlformats.org/officeDocument/2006/relationships/slideLayout" Target="../slideLayouts/slideLayout465.xml"/><Relationship Id="rId452" Type="http://schemas.openxmlformats.org/officeDocument/2006/relationships/slideLayout" Target="../slideLayouts/slideLayout507.xml"/><Relationship Id="rId105" Type="http://schemas.openxmlformats.org/officeDocument/2006/relationships/slideLayout" Target="../slideLayouts/slideLayout160.xml"/><Relationship Id="rId147" Type="http://schemas.openxmlformats.org/officeDocument/2006/relationships/slideLayout" Target="../slideLayouts/slideLayout202.xml"/><Relationship Id="rId312" Type="http://schemas.openxmlformats.org/officeDocument/2006/relationships/slideLayout" Target="../slideLayouts/slideLayout367.xml"/><Relationship Id="rId354" Type="http://schemas.openxmlformats.org/officeDocument/2006/relationships/slideLayout" Target="../slideLayouts/slideLayout409.xml"/><Relationship Id="rId51" Type="http://schemas.openxmlformats.org/officeDocument/2006/relationships/slideLayout" Target="../slideLayouts/slideLayout106.xml"/><Relationship Id="rId72" Type="http://schemas.openxmlformats.org/officeDocument/2006/relationships/slideLayout" Target="../slideLayouts/slideLayout127.xml"/><Relationship Id="rId93" Type="http://schemas.openxmlformats.org/officeDocument/2006/relationships/slideLayout" Target="../slideLayouts/slideLayout148.xml"/><Relationship Id="rId189" Type="http://schemas.openxmlformats.org/officeDocument/2006/relationships/slideLayout" Target="../slideLayouts/slideLayout244.xml"/><Relationship Id="rId375" Type="http://schemas.openxmlformats.org/officeDocument/2006/relationships/slideLayout" Target="../slideLayouts/slideLayout430.xml"/><Relationship Id="rId396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58.xml"/><Relationship Id="rId214" Type="http://schemas.openxmlformats.org/officeDocument/2006/relationships/slideLayout" Target="../slideLayouts/slideLayout269.xml"/><Relationship Id="rId235" Type="http://schemas.openxmlformats.org/officeDocument/2006/relationships/slideLayout" Target="../slideLayouts/slideLayout290.xml"/><Relationship Id="rId256" Type="http://schemas.openxmlformats.org/officeDocument/2006/relationships/slideLayout" Target="../slideLayouts/slideLayout311.xml"/><Relationship Id="rId277" Type="http://schemas.openxmlformats.org/officeDocument/2006/relationships/slideLayout" Target="../slideLayouts/slideLayout332.xml"/><Relationship Id="rId298" Type="http://schemas.openxmlformats.org/officeDocument/2006/relationships/slideLayout" Target="../slideLayouts/slideLayout353.xml"/><Relationship Id="rId400" Type="http://schemas.openxmlformats.org/officeDocument/2006/relationships/slideLayout" Target="../slideLayouts/slideLayout455.xml"/><Relationship Id="rId421" Type="http://schemas.openxmlformats.org/officeDocument/2006/relationships/slideLayout" Target="../slideLayouts/slideLayout476.xml"/><Relationship Id="rId442" Type="http://schemas.openxmlformats.org/officeDocument/2006/relationships/slideLayout" Target="../slideLayouts/slideLayout497.xml"/><Relationship Id="rId463" Type="http://schemas.openxmlformats.org/officeDocument/2006/relationships/slideLayout" Target="../slideLayouts/slideLayout518.xml"/><Relationship Id="rId116" Type="http://schemas.openxmlformats.org/officeDocument/2006/relationships/slideLayout" Target="../slideLayouts/slideLayout171.xml"/><Relationship Id="rId137" Type="http://schemas.openxmlformats.org/officeDocument/2006/relationships/slideLayout" Target="../slideLayouts/slideLayout192.xml"/><Relationship Id="rId158" Type="http://schemas.openxmlformats.org/officeDocument/2006/relationships/slideLayout" Target="../slideLayouts/slideLayout213.xml"/><Relationship Id="rId302" Type="http://schemas.openxmlformats.org/officeDocument/2006/relationships/slideLayout" Target="../slideLayouts/slideLayout357.xml"/><Relationship Id="rId323" Type="http://schemas.openxmlformats.org/officeDocument/2006/relationships/slideLayout" Target="../slideLayouts/slideLayout378.xml"/><Relationship Id="rId344" Type="http://schemas.openxmlformats.org/officeDocument/2006/relationships/slideLayout" Target="../slideLayouts/slideLayout399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Relationship Id="rId62" Type="http://schemas.openxmlformats.org/officeDocument/2006/relationships/slideLayout" Target="../slideLayouts/slideLayout117.xml"/><Relationship Id="rId83" Type="http://schemas.openxmlformats.org/officeDocument/2006/relationships/slideLayout" Target="../slideLayouts/slideLayout138.xml"/><Relationship Id="rId179" Type="http://schemas.openxmlformats.org/officeDocument/2006/relationships/slideLayout" Target="../slideLayouts/slideLayout234.xml"/><Relationship Id="rId365" Type="http://schemas.openxmlformats.org/officeDocument/2006/relationships/slideLayout" Target="../slideLayouts/slideLayout420.xml"/><Relationship Id="rId386" Type="http://schemas.openxmlformats.org/officeDocument/2006/relationships/slideLayout" Target="../slideLayouts/slideLayout441.xml"/><Relationship Id="rId190" Type="http://schemas.openxmlformats.org/officeDocument/2006/relationships/slideLayout" Target="../slideLayouts/slideLayout245.xml"/><Relationship Id="rId204" Type="http://schemas.openxmlformats.org/officeDocument/2006/relationships/slideLayout" Target="../slideLayouts/slideLayout259.xml"/><Relationship Id="rId225" Type="http://schemas.openxmlformats.org/officeDocument/2006/relationships/slideLayout" Target="../slideLayouts/slideLayout280.xml"/><Relationship Id="rId246" Type="http://schemas.openxmlformats.org/officeDocument/2006/relationships/slideLayout" Target="../slideLayouts/slideLayout301.xml"/><Relationship Id="rId267" Type="http://schemas.openxmlformats.org/officeDocument/2006/relationships/slideLayout" Target="../slideLayouts/slideLayout322.xml"/><Relationship Id="rId288" Type="http://schemas.openxmlformats.org/officeDocument/2006/relationships/slideLayout" Target="../slideLayouts/slideLayout343.xml"/><Relationship Id="rId411" Type="http://schemas.openxmlformats.org/officeDocument/2006/relationships/slideLayout" Target="../slideLayouts/slideLayout466.xml"/><Relationship Id="rId432" Type="http://schemas.openxmlformats.org/officeDocument/2006/relationships/slideLayout" Target="../slideLayouts/slideLayout487.xml"/><Relationship Id="rId453" Type="http://schemas.openxmlformats.org/officeDocument/2006/relationships/slideLayout" Target="../slideLayouts/slideLayout508.xml"/><Relationship Id="rId474" Type="http://schemas.openxmlformats.org/officeDocument/2006/relationships/slideLayout" Target="../slideLayouts/slideLayout529.xml"/><Relationship Id="rId106" Type="http://schemas.openxmlformats.org/officeDocument/2006/relationships/slideLayout" Target="../slideLayouts/slideLayout161.xml"/><Relationship Id="rId127" Type="http://schemas.openxmlformats.org/officeDocument/2006/relationships/slideLayout" Target="../slideLayouts/slideLayout182.xml"/><Relationship Id="rId313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86.xml"/><Relationship Id="rId52" Type="http://schemas.openxmlformats.org/officeDocument/2006/relationships/slideLayout" Target="../slideLayouts/slideLayout107.xml"/><Relationship Id="rId73" Type="http://schemas.openxmlformats.org/officeDocument/2006/relationships/slideLayout" Target="../slideLayouts/slideLayout128.xml"/><Relationship Id="rId94" Type="http://schemas.openxmlformats.org/officeDocument/2006/relationships/slideLayout" Target="../slideLayouts/slideLayout149.xml"/><Relationship Id="rId148" Type="http://schemas.openxmlformats.org/officeDocument/2006/relationships/slideLayout" Target="../slideLayouts/slideLayout203.xml"/><Relationship Id="rId169" Type="http://schemas.openxmlformats.org/officeDocument/2006/relationships/slideLayout" Target="../slideLayouts/slideLayout224.xml"/><Relationship Id="rId334" Type="http://schemas.openxmlformats.org/officeDocument/2006/relationships/slideLayout" Target="../slideLayouts/slideLayout389.xml"/><Relationship Id="rId355" Type="http://schemas.openxmlformats.org/officeDocument/2006/relationships/slideLayout" Target="../slideLayouts/slideLayout410.xml"/><Relationship Id="rId376" Type="http://schemas.openxmlformats.org/officeDocument/2006/relationships/slideLayout" Target="../slideLayouts/slideLayout431.xml"/><Relationship Id="rId397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59.xml"/><Relationship Id="rId180" Type="http://schemas.openxmlformats.org/officeDocument/2006/relationships/slideLayout" Target="../slideLayouts/slideLayout235.xml"/><Relationship Id="rId215" Type="http://schemas.openxmlformats.org/officeDocument/2006/relationships/slideLayout" Target="../slideLayouts/slideLayout270.xml"/><Relationship Id="rId236" Type="http://schemas.openxmlformats.org/officeDocument/2006/relationships/slideLayout" Target="../slideLayouts/slideLayout291.xml"/><Relationship Id="rId257" Type="http://schemas.openxmlformats.org/officeDocument/2006/relationships/slideLayout" Target="../slideLayouts/slideLayout312.xml"/><Relationship Id="rId278" Type="http://schemas.openxmlformats.org/officeDocument/2006/relationships/slideLayout" Target="../slideLayouts/slideLayout333.xml"/><Relationship Id="rId401" Type="http://schemas.openxmlformats.org/officeDocument/2006/relationships/slideLayout" Target="../slideLayouts/slideLayout456.xml"/><Relationship Id="rId422" Type="http://schemas.openxmlformats.org/officeDocument/2006/relationships/slideLayout" Target="../slideLayouts/slideLayout477.xml"/><Relationship Id="rId443" Type="http://schemas.openxmlformats.org/officeDocument/2006/relationships/slideLayout" Target="../slideLayouts/slideLayout498.xml"/><Relationship Id="rId464" Type="http://schemas.openxmlformats.org/officeDocument/2006/relationships/slideLayout" Target="../slideLayouts/slideLayout519.xml"/><Relationship Id="rId303" Type="http://schemas.openxmlformats.org/officeDocument/2006/relationships/slideLayout" Target="../slideLayouts/slideLayout358.xml"/><Relationship Id="rId42" Type="http://schemas.openxmlformats.org/officeDocument/2006/relationships/slideLayout" Target="../slideLayouts/slideLayout97.xml"/><Relationship Id="rId84" Type="http://schemas.openxmlformats.org/officeDocument/2006/relationships/slideLayout" Target="../slideLayouts/slideLayout139.xml"/><Relationship Id="rId138" Type="http://schemas.openxmlformats.org/officeDocument/2006/relationships/slideLayout" Target="../slideLayouts/slideLayout193.xml"/><Relationship Id="rId345" Type="http://schemas.openxmlformats.org/officeDocument/2006/relationships/slideLayout" Target="../slideLayouts/slideLayout400.xml"/><Relationship Id="rId387" Type="http://schemas.openxmlformats.org/officeDocument/2006/relationships/slideLayout" Target="../slideLayouts/slideLayout442.xml"/><Relationship Id="rId191" Type="http://schemas.openxmlformats.org/officeDocument/2006/relationships/slideLayout" Target="../slideLayouts/slideLayout246.xml"/><Relationship Id="rId205" Type="http://schemas.openxmlformats.org/officeDocument/2006/relationships/slideLayout" Target="../slideLayouts/slideLayout260.xml"/><Relationship Id="rId247" Type="http://schemas.openxmlformats.org/officeDocument/2006/relationships/slideLayout" Target="../slideLayouts/slideLayout302.xml"/><Relationship Id="rId412" Type="http://schemas.openxmlformats.org/officeDocument/2006/relationships/slideLayout" Target="../slideLayouts/slideLayout467.xml"/><Relationship Id="rId107" Type="http://schemas.openxmlformats.org/officeDocument/2006/relationships/slideLayout" Target="../slideLayouts/slideLayout162.xml"/><Relationship Id="rId289" Type="http://schemas.openxmlformats.org/officeDocument/2006/relationships/slideLayout" Target="../slideLayouts/slideLayout344.xml"/><Relationship Id="rId454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108.xml"/><Relationship Id="rId149" Type="http://schemas.openxmlformats.org/officeDocument/2006/relationships/slideLayout" Target="../slideLayouts/slideLayout204.xml"/><Relationship Id="rId314" Type="http://schemas.openxmlformats.org/officeDocument/2006/relationships/slideLayout" Target="../slideLayouts/slideLayout369.xml"/><Relationship Id="rId356" Type="http://schemas.openxmlformats.org/officeDocument/2006/relationships/slideLayout" Target="../slideLayouts/slideLayout411.xml"/><Relationship Id="rId398" Type="http://schemas.openxmlformats.org/officeDocument/2006/relationships/slideLayout" Target="../slideLayouts/slideLayout453.xml"/><Relationship Id="rId95" Type="http://schemas.openxmlformats.org/officeDocument/2006/relationships/slideLayout" Target="../slideLayouts/slideLayout150.xml"/><Relationship Id="rId160" Type="http://schemas.openxmlformats.org/officeDocument/2006/relationships/slideLayout" Target="../slideLayouts/slideLayout215.xml"/><Relationship Id="rId216" Type="http://schemas.openxmlformats.org/officeDocument/2006/relationships/slideLayout" Target="../slideLayouts/slideLayout271.xml"/><Relationship Id="rId423" Type="http://schemas.openxmlformats.org/officeDocument/2006/relationships/slideLayout" Target="../slideLayouts/slideLayout478.xml"/><Relationship Id="rId258" Type="http://schemas.openxmlformats.org/officeDocument/2006/relationships/slideLayout" Target="../slideLayouts/slideLayout313.xml"/><Relationship Id="rId465" Type="http://schemas.openxmlformats.org/officeDocument/2006/relationships/slideLayout" Target="../slideLayouts/slideLayout520.xml"/><Relationship Id="rId22" Type="http://schemas.openxmlformats.org/officeDocument/2006/relationships/slideLayout" Target="../slideLayouts/slideLayout77.xml"/><Relationship Id="rId64" Type="http://schemas.openxmlformats.org/officeDocument/2006/relationships/slideLayout" Target="../slideLayouts/slideLayout119.xml"/><Relationship Id="rId118" Type="http://schemas.openxmlformats.org/officeDocument/2006/relationships/slideLayout" Target="../slideLayouts/slideLayout173.xml"/><Relationship Id="rId325" Type="http://schemas.openxmlformats.org/officeDocument/2006/relationships/slideLayout" Target="../slideLayouts/slideLayout380.xml"/><Relationship Id="rId367" Type="http://schemas.openxmlformats.org/officeDocument/2006/relationships/slideLayout" Target="../slideLayouts/slideLayout422.xml"/><Relationship Id="rId171" Type="http://schemas.openxmlformats.org/officeDocument/2006/relationships/slideLayout" Target="../slideLayouts/slideLayout226.xml"/><Relationship Id="rId227" Type="http://schemas.openxmlformats.org/officeDocument/2006/relationships/slideLayout" Target="../slideLayouts/slideLayout282.xml"/><Relationship Id="rId269" Type="http://schemas.openxmlformats.org/officeDocument/2006/relationships/slideLayout" Target="../slideLayouts/slideLayout324.xml"/><Relationship Id="rId434" Type="http://schemas.openxmlformats.org/officeDocument/2006/relationships/slideLayout" Target="../slideLayouts/slideLayout489.xml"/><Relationship Id="rId476" Type="http://schemas.openxmlformats.org/officeDocument/2006/relationships/slideLayout" Target="../slideLayouts/slideLayout531.xml"/><Relationship Id="rId33" Type="http://schemas.openxmlformats.org/officeDocument/2006/relationships/slideLayout" Target="../slideLayouts/slideLayout88.xml"/><Relationship Id="rId129" Type="http://schemas.openxmlformats.org/officeDocument/2006/relationships/slideLayout" Target="../slideLayouts/slideLayout184.xml"/><Relationship Id="rId280" Type="http://schemas.openxmlformats.org/officeDocument/2006/relationships/slideLayout" Target="../slideLayouts/slideLayout335.xml"/><Relationship Id="rId336" Type="http://schemas.openxmlformats.org/officeDocument/2006/relationships/slideLayout" Target="../slideLayouts/slideLayout391.xml"/><Relationship Id="rId75" Type="http://schemas.openxmlformats.org/officeDocument/2006/relationships/slideLayout" Target="../slideLayouts/slideLayout130.xml"/><Relationship Id="rId140" Type="http://schemas.openxmlformats.org/officeDocument/2006/relationships/slideLayout" Target="../slideLayouts/slideLayout195.xml"/><Relationship Id="rId182" Type="http://schemas.openxmlformats.org/officeDocument/2006/relationships/slideLayout" Target="../slideLayouts/slideLayout237.xml"/><Relationship Id="rId378" Type="http://schemas.openxmlformats.org/officeDocument/2006/relationships/slideLayout" Target="../slideLayouts/slideLayout433.xml"/><Relationship Id="rId403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61.xml"/><Relationship Id="rId238" Type="http://schemas.openxmlformats.org/officeDocument/2006/relationships/slideLayout" Target="../slideLayouts/slideLayout293.xml"/><Relationship Id="rId445" Type="http://schemas.openxmlformats.org/officeDocument/2006/relationships/slideLayout" Target="../slideLayouts/slideLayout500.xml"/><Relationship Id="rId291" Type="http://schemas.openxmlformats.org/officeDocument/2006/relationships/slideLayout" Target="../slideLayouts/slideLayout346.xml"/><Relationship Id="rId305" Type="http://schemas.openxmlformats.org/officeDocument/2006/relationships/slideLayout" Target="../slideLayouts/slideLayout360.xml"/><Relationship Id="rId347" Type="http://schemas.openxmlformats.org/officeDocument/2006/relationships/slideLayout" Target="../slideLayouts/slideLayout402.xml"/><Relationship Id="rId44" Type="http://schemas.openxmlformats.org/officeDocument/2006/relationships/slideLayout" Target="../slideLayouts/slideLayout99.xml"/><Relationship Id="rId86" Type="http://schemas.openxmlformats.org/officeDocument/2006/relationships/slideLayout" Target="../slideLayouts/slideLayout141.xml"/><Relationship Id="rId151" Type="http://schemas.openxmlformats.org/officeDocument/2006/relationships/slideLayout" Target="../slideLayouts/slideLayout206.xml"/><Relationship Id="rId389" Type="http://schemas.openxmlformats.org/officeDocument/2006/relationships/slideLayout" Target="../slideLayouts/slideLayout444.xml"/><Relationship Id="rId193" Type="http://schemas.openxmlformats.org/officeDocument/2006/relationships/slideLayout" Target="../slideLayouts/slideLayout248.xml"/><Relationship Id="rId207" Type="http://schemas.openxmlformats.org/officeDocument/2006/relationships/slideLayout" Target="../slideLayouts/slideLayout262.xml"/><Relationship Id="rId249" Type="http://schemas.openxmlformats.org/officeDocument/2006/relationships/slideLayout" Target="../slideLayouts/slideLayout304.xml"/><Relationship Id="rId414" Type="http://schemas.openxmlformats.org/officeDocument/2006/relationships/slideLayout" Target="../slideLayouts/slideLayout469.xml"/><Relationship Id="rId456" Type="http://schemas.openxmlformats.org/officeDocument/2006/relationships/slideLayout" Target="../slideLayouts/slideLayout511.xml"/><Relationship Id="rId13" Type="http://schemas.openxmlformats.org/officeDocument/2006/relationships/slideLayout" Target="../slideLayouts/slideLayout68.xml"/><Relationship Id="rId109" Type="http://schemas.openxmlformats.org/officeDocument/2006/relationships/slideLayout" Target="../slideLayouts/slideLayout164.xml"/><Relationship Id="rId260" Type="http://schemas.openxmlformats.org/officeDocument/2006/relationships/slideLayout" Target="../slideLayouts/slideLayout315.xml"/><Relationship Id="rId316" Type="http://schemas.openxmlformats.org/officeDocument/2006/relationships/slideLayout" Target="../slideLayouts/slideLayout371.xml"/><Relationship Id="rId55" Type="http://schemas.openxmlformats.org/officeDocument/2006/relationships/slideLayout" Target="../slideLayouts/slideLayout110.xml"/><Relationship Id="rId97" Type="http://schemas.openxmlformats.org/officeDocument/2006/relationships/slideLayout" Target="../slideLayouts/slideLayout152.xml"/><Relationship Id="rId120" Type="http://schemas.openxmlformats.org/officeDocument/2006/relationships/slideLayout" Target="../slideLayouts/slideLayout175.xml"/><Relationship Id="rId358" Type="http://schemas.openxmlformats.org/officeDocument/2006/relationships/slideLayout" Target="../slideLayouts/slideLayout413.xml"/><Relationship Id="rId162" Type="http://schemas.openxmlformats.org/officeDocument/2006/relationships/slideLayout" Target="../slideLayouts/slideLayout217.xml"/><Relationship Id="rId218" Type="http://schemas.openxmlformats.org/officeDocument/2006/relationships/slideLayout" Target="../slideLayouts/slideLayout273.xml"/><Relationship Id="rId425" Type="http://schemas.openxmlformats.org/officeDocument/2006/relationships/slideLayout" Target="../slideLayouts/slideLayout480.xml"/><Relationship Id="rId467" Type="http://schemas.openxmlformats.org/officeDocument/2006/relationships/slideLayout" Target="../slideLayouts/slideLayout522.xml"/><Relationship Id="rId271" Type="http://schemas.openxmlformats.org/officeDocument/2006/relationships/slideLayout" Target="../slideLayouts/slideLayout326.xml"/><Relationship Id="rId24" Type="http://schemas.openxmlformats.org/officeDocument/2006/relationships/slideLayout" Target="../slideLayouts/slideLayout79.xml"/><Relationship Id="rId66" Type="http://schemas.openxmlformats.org/officeDocument/2006/relationships/slideLayout" Target="../slideLayouts/slideLayout121.xml"/><Relationship Id="rId131" Type="http://schemas.openxmlformats.org/officeDocument/2006/relationships/slideLayout" Target="../slideLayouts/slideLayout186.xml"/><Relationship Id="rId327" Type="http://schemas.openxmlformats.org/officeDocument/2006/relationships/slideLayout" Target="../slideLayouts/slideLayout382.xml"/><Relationship Id="rId369" Type="http://schemas.openxmlformats.org/officeDocument/2006/relationships/slideLayout" Target="../slideLayouts/slideLayout424.xml"/><Relationship Id="rId173" Type="http://schemas.openxmlformats.org/officeDocument/2006/relationships/slideLayout" Target="../slideLayouts/slideLayout228.xml"/><Relationship Id="rId229" Type="http://schemas.openxmlformats.org/officeDocument/2006/relationships/slideLayout" Target="../slideLayouts/slideLayout284.xml"/><Relationship Id="rId380" Type="http://schemas.openxmlformats.org/officeDocument/2006/relationships/slideLayout" Target="../slideLayouts/slideLayout435.xml"/><Relationship Id="rId436" Type="http://schemas.openxmlformats.org/officeDocument/2006/relationships/slideLayout" Target="../slideLayouts/slideLayout491.xml"/><Relationship Id="rId240" Type="http://schemas.openxmlformats.org/officeDocument/2006/relationships/slideLayout" Target="../slideLayouts/slideLayout295.xml"/><Relationship Id="rId478" Type="http://schemas.openxmlformats.org/officeDocument/2006/relationships/slideLayout" Target="../slideLayouts/slideLayout533.xml"/><Relationship Id="rId35" Type="http://schemas.openxmlformats.org/officeDocument/2006/relationships/slideLayout" Target="../slideLayouts/slideLayout90.xml"/><Relationship Id="rId77" Type="http://schemas.openxmlformats.org/officeDocument/2006/relationships/slideLayout" Target="../slideLayouts/slideLayout132.xml"/><Relationship Id="rId100" Type="http://schemas.openxmlformats.org/officeDocument/2006/relationships/slideLayout" Target="../slideLayouts/slideLayout155.xml"/><Relationship Id="rId282" Type="http://schemas.openxmlformats.org/officeDocument/2006/relationships/slideLayout" Target="../slideLayouts/slideLayout337.xml"/><Relationship Id="rId338" Type="http://schemas.openxmlformats.org/officeDocument/2006/relationships/slideLayout" Target="../slideLayouts/slideLayout393.xml"/><Relationship Id="rId8" Type="http://schemas.openxmlformats.org/officeDocument/2006/relationships/slideLayout" Target="../slideLayouts/slideLayout63.xml"/><Relationship Id="rId142" Type="http://schemas.openxmlformats.org/officeDocument/2006/relationships/slideLayout" Target="../slideLayouts/slideLayout197.xml"/><Relationship Id="rId184" Type="http://schemas.openxmlformats.org/officeDocument/2006/relationships/slideLayout" Target="../slideLayouts/slideLayout239.xml"/><Relationship Id="rId391" Type="http://schemas.openxmlformats.org/officeDocument/2006/relationships/slideLayout" Target="../slideLayouts/slideLayout446.xml"/><Relationship Id="rId405" Type="http://schemas.openxmlformats.org/officeDocument/2006/relationships/slideLayout" Target="../slideLayouts/slideLayout460.xml"/><Relationship Id="rId447" Type="http://schemas.openxmlformats.org/officeDocument/2006/relationships/slideLayout" Target="../slideLayouts/slideLayout502.xml"/><Relationship Id="rId251" Type="http://schemas.openxmlformats.org/officeDocument/2006/relationships/slideLayout" Target="../slideLayouts/slideLayout306.xml"/><Relationship Id="rId46" Type="http://schemas.openxmlformats.org/officeDocument/2006/relationships/slideLayout" Target="../slideLayouts/slideLayout101.xml"/><Relationship Id="rId293" Type="http://schemas.openxmlformats.org/officeDocument/2006/relationships/slideLayout" Target="../slideLayouts/slideLayout348.xml"/><Relationship Id="rId307" Type="http://schemas.openxmlformats.org/officeDocument/2006/relationships/slideLayout" Target="../slideLayouts/slideLayout362.xml"/><Relationship Id="rId349" Type="http://schemas.openxmlformats.org/officeDocument/2006/relationships/slideLayout" Target="../slideLayouts/slideLayout404.xml"/><Relationship Id="rId88" Type="http://schemas.openxmlformats.org/officeDocument/2006/relationships/slideLayout" Target="../slideLayouts/slideLayout143.xml"/><Relationship Id="rId111" Type="http://schemas.openxmlformats.org/officeDocument/2006/relationships/slideLayout" Target="../slideLayouts/slideLayout166.xml"/><Relationship Id="rId153" Type="http://schemas.openxmlformats.org/officeDocument/2006/relationships/slideLayout" Target="../slideLayouts/slideLayout208.xml"/><Relationship Id="rId195" Type="http://schemas.openxmlformats.org/officeDocument/2006/relationships/slideLayout" Target="../slideLayouts/slideLayout250.xml"/><Relationship Id="rId209" Type="http://schemas.openxmlformats.org/officeDocument/2006/relationships/slideLayout" Target="../slideLayouts/slideLayout264.xml"/><Relationship Id="rId360" Type="http://schemas.openxmlformats.org/officeDocument/2006/relationships/slideLayout" Target="../slideLayouts/slideLayout415.xml"/><Relationship Id="rId416" Type="http://schemas.openxmlformats.org/officeDocument/2006/relationships/slideLayout" Target="../slideLayouts/slideLayout471.xml"/><Relationship Id="rId220" Type="http://schemas.openxmlformats.org/officeDocument/2006/relationships/slideLayout" Target="../slideLayouts/slideLayout275.xml"/><Relationship Id="rId458" Type="http://schemas.openxmlformats.org/officeDocument/2006/relationships/slideLayout" Target="../slideLayouts/slideLayout513.xml"/><Relationship Id="rId15" Type="http://schemas.openxmlformats.org/officeDocument/2006/relationships/slideLayout" Target="../slideLayouts/slideLayout70.xml"/><Relationship Id="rId57" Type="http://schemas.openxmlformats.org/officeDocument/2006/relationships/slideLayout" Target="../slideLayouts/slideLayout112.xml"/><Relationship Id="rId262" Type="http://schemas.openxmlformats.org/officeDocument/2006/relationships/slideLayout" Target="../slideLayouts/slideLayout317.xml"/><Relationship Id="rId318" Type="http://schemas.openxmlformats.org/officeDocument/2006/relationships/slideLayout" Target="../slideLayouts/slideLayout373.xml"/><Relationship Id="rId99" Type="http://schemas.openxmlformats.org/officeDocument/2006/relationships/slideLayout" Target="../slideLayouts/slideLayout154.xml"/><Relationship Id="rId122" Type="http://schemas.openxmlformats.org/officeDocument/2006/relationships/slideLayout" Target="../slideLayouts/slideLayout177.xml"/><Relationship Id="rId164" Type="http://schemas.openxmlformats.org/officeDocument/2006/relationships/slideLayout" Target="../slideLayouts/slideLayout219.xml"/><Relationship Id="rId371" Type="http://schemas.openxmlformats.org/officeDocument/2006/relationships/slideLayout" Target="../slideLayouts/slideLayout426.xml"/><Relationship Id="rId427" Type="http://schemas.openxmlformats.org/officeDocument/2006/relationships/slideLayout" Target="../slideLayouts/slideLayout482.xml"/><Relationship Id="rId469" Type="http://schemas.openxmlformats.org/officeDocument/2006/relationships/slideLayout" Target="../slideLayouts/slideLayout524.xml"/><Relationship Id="rId26" Type="http://schemas.openxmlformats.org/officeDocument/2006/relationships/slideLayout" Target="../slideLayouts/slideLayout81.xml"/><Relationship Id="rId231" Type="http://schemas.openxmlformats.org/officeDocument/2006/relationships/slideLayout" Target="../slideLayouts/slideLayout286.xml"/><Relationship Id="rId273" Type="http://schemas.openxmlformats.org/officeDocument/2006/relationships/slideLayout" Target="../slideLayouts/slideLayout328.xml"/><Relationship Id="rId329" Type="http://schemas.openxmlformats.org/officeDocument/2006/relationships/slideLayout" Target="../slideLayouts/slideLayout384.xml"/><Relationship Id="rId68" Type="http://schemas.openxmlformats.org/officeDocument/2006/relationships/slideLayout" Target="../slideLayouts/slideLayout123.xml"/><Relationship Id="rId133" Type="http://schemas.openxmlformats.org/officeDocument/2006/relationships/slideLayout" Target="../slideLayouts/slideLayout188.xml"/><Relationship Id="rId175" Type="http://schemas.openxmlformats.org/officeDocument/2006/relationships/slideLayout" Target="../slideLayouts/slideLayout230.xml"/><Relationship Id="rId340" Type="http://schemas.openxmlformats.org/officeDocument/2006/relationships/slideLayout" Target="../slideLayouts/slideLayout395.xml"/><Relationship Id="rId200" Type="http://schemas.openxmlformats.org/officeDocument/2006/relationships/slideLayout" Target="../slideLayouts/slideLayout255.xml"/><Relationship Id="rId382" Type="http://schemas.openxmlformats.org/officeDocument/2006/relationships/slideLayout" Target="../slideLayouts/slideLayout437.xml"/><Relationship Id="rId438" Type="http://schemas.openxmlformats.org/officeDocument/2006/relationships/slideLayout" Target="../slideLayouts/slideLayout493.xml"/><Relationship Id="rId242" Type="http://schemas.openxmlformats.org/officeDocument/2006/relationships/slideLayout" Target="../slideLayouts/slideLayout297.xml"/><Relationship Id="rId284" Type="http://schemas.openxmlformats.org/officeDocument/2006/relationships/slideLayout" Target="../slideLayouts/slideLayout339.xml"/><Relationship Id="rId37" Type="http://schemas.openxmlformats.org/officeDocument/2006/relationships/slideLayout" Target="../slideLayouts/slideLayout92.xml"/><Relationship Id="rId79" Type="http://schemas.openxmlformats.org/officeDocument/2006/relationships/slideLayout" Target="../slideLayouts/slideLayout134.xml"/><Relationship Id="rId102" Type="http://schemas.openxmlformats.org/officeDocument/2006/relationships/slideLayout" Target="../slideLayouts/slideLayout157.xml"/><Relationship Id="rId144" Type="http://schemas.openxmlformats.org/officeDocument/2006/relationships/slideLayout" Target="../slideLayouts/slideLayout199.xml"/><Relationship Id="rId90" Type="http://schemas.openxmlformats.org/officeDocument/2006/relationships/slideLayout" Target="../slideLayouts/slideLayout145.xml"/><Relationship Id="rId186" Type="http://schemas.openxmlformats.org/officeDocument/2006/relationships/slideLayout" Target="../slideLayouts/slideLayout241.xml"/><Relationship Id="rId351" Type="http://schemas.openxmlformats.org/officeDocument/2006/relationships/slideLayout" Target="../slideLayouts/slideLayout406.xml"/><Relationship Id="rId393" Type="http://schemas.openxmlformats.org/officeDocument/2006/relationships/slideLayout" Target="../slideLayouts/slideLayout448.xml"/><Relationship Id="rId407" Type="http://schemas.openxmlformats.org/officeDocument/2006/relationships/slideLayout" Target="../slideLayouts/slideLayout462.xml"/><Relationship Id="rId449" Type="http://schemas.openxmlformats.org/officeDocument/2006/relationships/slideLayout" Target="../slideLayouts/slideLayout504.xml"/><Relationship Id="rId211" Type="http://schemas.openxmlformats.org/officeDocument/2006/relationships/slideLayout" Target="../slideLayouts/slideLayout266.xml"/><Relationship Id="rId253" Type="http://schemas.openxmlformats.org/officeDocument/2006/relationships/slideLayout" Target="../slideLayouts/slideLayout308.xml"/><Relationship Id="rId295" Type="http://schemas.openxmlformats.org/officeDocument/2006/relationships/slideLayout" Target="../slideLayouts/slideLayout350.xml"/><Relationship Id="rId309" Type="http://schemas.openxmlformats.org/officeDocument/2006/relationships/slideLayout" Target="../slideLayouts/slideLayout364.xml"/><Relationship Id="rId460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103.xml"/><Relationship Id="rId113" Type="http://schemas.openxmlformats.org/officeDocument/2006/relationships/slideLayout" Target="../slideLayouts/slideLayout168.xml"/><Relationship Id="rId320" Type="http://schemas.openxmlformats.org/officeDocument/2006/relationships/slideLayout" Target="../slideLayouts/slideLayout375.xml"/><Relationship Id="rId155" Type="http://schemas.openxmlformats.org/officeDocument/2006/relationships/slideLayout" Target="../slideLayouts/slideLayout210.xml"/><Relationship Id="rId197" Type="http://schemas.openxmlformats.org/officeDocument/2006/relationships/slideLayout" Target="../slideLayouts/slideLayout252.xml"/><Relationship Id="rId362" Type="http://schemas.openxmlformats.org/officeDocument/2006/relationships/slideLayout" Target="../slideLayouts/slideLayout417.xml"/><Relationship Id="rId418" Type="http://schemas.openxmlformats.org/officeDocument/2006/relationships/slideLayout" Target="../slideLayouts/slideLayout473.xml"/><Relationship Id="rId222" Type="http://schemas.openxmlformats.org/officeDocument/2006/relationships/slideLayout" Target="../slideLayouts/slideLayout277.xml"/><Relationship Id="rId264" Type="http://schemas.openxmlformats.org/officeDocument/2006/relationships/slideLayout" Target="../slideLayouts/slideLayout319.xml"/><Relationship Id="rId471" Type="http://schemas.openxmlformats.org/officeDocument/2006/relationships/slideLayout" Target="../slideLayouts/slideLayout526.xml"/><Relationship Id="rId17" Type="http://schemas.openxmlformats.org/officeDocument/2006/relationships/slideLayout" Target="../slideLayouts/slideLayout72.xml"/><Relationship Id="rId59" Type="http://schemas.openxmlformats.org/officeDocument/2006/relationships/slideLayout" Target="../slideLayouts/slideLayout114.xml"/><Relationship Id="rId124" Type="http://schemas.openxmlformats.org/officeDocument/2006/relationships/slideLayout" Target="../slideLayouts/slideLayout179.xml"/><Relationship Id="rId70" Type="http://schemas.openxmlformats.org/officeDocument/2006/relationships/slideLayout" Target="../slideLayouts/slideLayout125.xml"/><Relationship Id="rId166" Type="http://schemas.openxmlformats.org/officeDocument/2006/relationships/slideLayout" Target="../slideLayouts/slideLayout221.xml"/><Relationship Id="rId331" Type="http://schemas.openxmlformats.org/officeDocument/2006/relationships/slideLayout" Target="../slideLayouts/slideLayout386.xml"/><Relationship Id="rId373" Type="http://schemas.openxmlformats.org/officeDocument/2006/relationships/slideLayout" Target="../slideLayouts/slideLayout428.xml"/><Relationship Id="rId429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56.xml"/><Relationship Id="rId233" Type="http://schemas.openxmlformats.org/officeDocument/2006/relationships/slideLayout" Target="../slideLayouts/slideLayout288.xml"/><Relationship Id="rId440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83.xml"/><Relationship Id="rId275" Type="http://schemas.openxmlformats.org/officeDocument/2006/relationships/slideLayout" Target="../slideLayouts/slideLayout330.xml"/><Relationship Id="rId300" Type="http://schemas.openxmlformats.org/officeDocument/2006/relationships/slideLayout" Target="../slideLayouts/slideLayout355.xml"/><Relationship Id="rId81" Type="http://schemas.openxmlformats.org/officeDocument/2006/relationships/slideLayout" Target="../slideLayouts/slideLayout136.xml"/><Relationship Id="rId135" Type="http://schemas.openxmlformats.org/officeDocument/2006/relationships/slideLayout" Target="../slideLayouts/slideLayout190.xml"/><Relationship Id="rId177" Type="http://schemas.openxmlformats.org/officeDocument/2006/relationships/slideLayout" Target="../slideLayouts/slideLayout232.xml"/><Relationship Id="rId342" Type="http://schemas.openxmlformats.org/officeDocument/2006/relationships/slideLayout" Target="../slideLayouts/slideLayout397.xml"/><Relationship Id="rId384" Type="http://schemas.openxmlformats.org/officeDocument/2006/relationships/slideLayout" Target="../slideLayouts/slideLayout439.xml"/><Relationship Id="rId202" Type="http://schemas.openxmlformats.org/officeDocument/2006/relationships/slideLayout" Target="../slideLayouts/slideLayout257.xml"/><Relationship Id="rId244" Type="http://schemas.openxmlformats.org/officeDocument/2006/relationships/slideLayout" Target="../slideLayouts/slideLayout299.xml"/><Relationship Id="rId39" Type="http://schemas.openxmlformats.org/officeDocument/2006/relationships/slideLayout" Target="../slideLayouts/slideLayout94.xml"/><Relationship Id="rId286" Type="http://schemas.openxmlformats.org/officeDocument/2006/relationships/slideLayout" Target="../slideLayouts/slideLayout341.xml"/><Relationship Id="rId451" Type="http://schemas.openxmlformats.org/officeDocument/2006/relationships/slideLayout" Target="../slideLayouts/slideLayout506.xml"/><Relationship Id="rId50" Type="http://schemas.openxmlformats.org/officeDocument/2006/relationships/slideLayout" Target="../slideLayouts/slideLayout105.xml"/><Relationship Id="rId104" Type="http://schemas.openxmlformats.org/officeDocument/2006/relationships/slideLayout" Target="../slideLayouts/slideLayout159.xml"/><Relationship Id="rId146" Type="http://schemas.openxmlformats.org/officeDocument/2006/relationships/slideLayout" Target="../slideLayouts/slideLayout201.xml"/><Relationship Id="rId188" Type="http://schemas.openxmlformats.org/officeDocument/2006/relationships/slideLayout" Target="../slideLayouts/slideLayout243.xml"/><Relationship Id="rId311" Type="http://schemas.openxmlformats.org/officeDocument/2006/relationships/slideLayout" Target="../slideLayouts/slideLayout366.xml"/><Relationship Id="rId353" Type="http://schemas.openxmlformats.org/officeDocument/2006/relationships/slideLayout" Target="../slideLayouts/slideLayout408.xml"/><Relationship Id="rId395" Type="http://schemas.openxmlformats.org/officeDocument/2006/relationships/slideLayout" Target="../slideLayouts/slideLayout450.xml"/><Relationship Id="rId409" Type="http://schemas.openxmlformats.org/officeDocument/2006/relationships/slideLayout" Target="../slideLayouts/slideLayout464.xml"/><Relationship Id="rId92" Type="http://schemas.openxmlformats.org/officeDocument/2006/relationships/slideLayout" Target="../slideLayouts/slideLayout147.xml"/><Relationship Id="rId213" Type="http://schemas.openxmlformats.org/officeDocument/2006/relationships/slideLayout" Target="../slideLayouts/slideLayout268.xml"/><Relationship Id="rId420" Type="http://schemas.openxmlformats.org/officeDocument/2006/relationships/slideLayout" Target="../slideLayouts/slideLayout475.xml"/><Relationship Id="rId255" Type="http://schemas.openxmlformats.org/officeDocument/2006/relationships/slideLayout" Target="../slideLayouts/slideLayout310.xml"/><Relationship Id="rId297" Type="http://schemas.openxmlformats.org/officeDocument/2006/relationships/slideLayout" Target="../slideLayouts/slideLayout352.xml"/><Relationship Id="rId462" Type="http://schemas.openxmlformats.org/officeDocument/2006/relationships/slideLayout" Target="../slideLayouts/slideLayout517.xml"/><Relationship Id="rId115" Type="http://schemas.openxmlformats.org/officeDocument/2006/relationships/slideLayout" Target="../slideLayouts/slideLayout170.xml"/><Relationship Id="rId157" Type="http://schemas.openxmlformats.org/officeDocument/2006/relationships/slideLayout" Target="../slideLayouts/slideLayout212.xml"/><Relationship Id="rId322" Type="http://schemas.openxmlformats.org/officeDocument/2006/relationships/slideLayout" Target="../slideLayouts/slideLayout377.xml"/><Relationship Id="rId364" Type="http://schemas.openxmlformats.org/officeDocument/2006/relationships/slideLayout" Target="../slideLayouts/slideLayout419.xml"/><Relationship Id="rId61" Type="http://schemas.openxmlformats.org/officeDocument/2006/relationships/slideLayout" Target="../slideLayouts/slideLayout116.xml"/><Relationship Id="rId199" Type="http://schemas.openxmlformats.org/officeDocument/2006/relationships/slideLayout" Target="../slideLayouts/slideLayout254.xml"/><Relationship Id="rId19" Type="http://schemas.openxmlformats.org/officeDocument/2006/relationships/slideLayout" Target="../slideLayouts/slideLayout74.xml"/><Relationship Id="rId224" Type="http://schemas.openxmlformats.org/officeDocument/2006/relationships/slideLayout" Target="../slideLayouts/slideLayout279.xml"/><Relationship Id="rId266" Type="http://schemas.openxmlformats.org/officeDocument/2006/relationships/slideLayout" Target="../slideLayouts/slideLayout321.xml"/><Relationship Id="rId431" Type="http://schemas.openxmlformats.org/officeDocument/2006/relationships/slideLayout" Target="../slideLayouts/slideLayout486.xml"/><Relationship Id="rId473" Type="http://schemas.openxmlformats.org/officeDocument/2006/relationships/slideLayout" Target="../slideLayouts/slideLayout528.xml"/><Relationship Id="rId30" Type="http://schemas.openxmlformats.org/officeDocument/2006/relationships/slideLayout" Target="../slideLayouts/slideLayout85.xml"/><Relationship Id="rId126" Type="http://schemas.openxmlformats.org/officeDocument/2006/relationships/slideLayout" Target="../slideLayouts/slideLayout181.xml"/><Relationship Id="rId168" Type="http://schemas.openxmlformats.org/officeDocument/2006/relationships/slideLayout" Target="../slideLayouts/slideLayout223.xml"/><Relationship Id="rId333" Type="http://schemas.openxmlformats.org/officeDocument/2006/relationships/slideLayout" Target="../slideLayouts/slideLayout3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201208" y="252426"/>
            <a:ext cx="14319864" cy="1524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1865219" y="3049568"/>
            <a:ext cx="14700678" cy="595790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4700016" y="9667639"/>
            <a:ext cx="1700784" cy="33655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1600" smtClean="0"/>
            </a:lvl1pPr>
          </a:lstStyle>
          <a:p>
            <a:fld id="{4DD056AA-046F-1E41-8A7D-BECBA863898E}" type="datetime1">
              <a:rPr lang="en-US" smtClean="0"/>
              <a:t>3/3/2025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3988" y="9574066"/>
            <a:ext cx="10363200" cy="46253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11599" y="9574068"/>
            <a:ext cx="693490" cy="462532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28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PPT-RGB-Shapes.ai"/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825" y="796798"/>
            <a:ext cx="3018782" cy="1055588"/>
          </a:xfrm>
          <a:prstGeom prst="rect">
            <a:avLst/>
          </a:prstGeom>
        </p:spPr>
      </p:pic>
      <p:pic>
        <p:nvPicPr>
          <p:cNvPr id="2" name="Picture 1" descr="NM-Logo-Stacked-RGB.jpg"/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995" y="9412253"/>
            <a:ext cx="2968742" cy="5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6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457200" algn="l" defTabSz="914400" rtl="0" eaLnBrk="1" latinLnBrk="0" hangingPunct="1">
        <a:spcBef>
          <a:spcPct val="20000"/>
        </a:spcBef>
        <a:buFont typeface="Lucida Grande"/>
        <a:buChar char="-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476" indent="-34925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850" indent="-333376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100" indent="-34925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6" name="Google Shape;22326;p23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27" name="Google Shape;22327;p233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28" name="Google Shape;22328;p23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29" name="Google Shape;22329;p23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30" name="Google Shape;22330;p23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59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7688"/>
            <a:ext cx="164592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738438"/>
            <a:ext cx="16459200" cy="6527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2588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9272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  <p:sldLayoutId id="2147483749" r:id="rId43"/>
    <p:sldLayoutId id="2147483750" r:id="rId44"/>
    <p:sldLayoutId id="2147483751" r:id="rId45"/>
    <p:sldLayoutId id="2147483752" r:id="rId46"/>
    <p:sldLayoutId id="2147483753" r:id="rId47"/>
    <p:sldLayoutId id="2147483754" r:id="rId48"/>
    <p:sldLayoutId id="2147483755" r:id="rId49"/>
    <p:sldLayoutId id="2147483756" r:id="rId50"/>
    <p:sldLayoutId id="2147483757" r:id="rId51"/>
    <p:sldLayoutId id="2147483758" r:id="rId52"/>
    <p:sldLayoutId id="2147483759" r:id="rId53"/>
    <p:sldLayoutId id="2147483760" r:id="rId54"/>
    <p:sldLayoutId id="2147483761" r:id="rId55"/>
    <p:sldLayoutId id="2147483762" r:id="rId56"/>
    <p:sldLayoutId id="2147483763" r:id="rId57"/>
    <p:sldLayoutId id="2147483764" r:id="rId58"/>
    <p:sldLayoutId id="2147483765" r:id="rId59"/>
    <p:sldLayoutId id="2147483766" r:id="rId60"/>
    <p:sldLayoutId id="2147483767" r:id="rId61"/>
    <p:sldLayoutId id="2147483768" r:id="rId62"/>
    <p:sldLayoutId id="2147483769" r:id="rId63"/>
    <p:sldLayoutId id="2147483770" r:id="rId64"/>
    <p:sldLayoutId id="2147483771" r:id="rId65"/>
    <p:sldLayoutId id="2147483772" r:id="rId66"/>
    <p:sldLayoutId id="2147483773" r:id="rId67"/>
    <p:sldLayoutId id="2147483774" r:id="rId68"/>
    <p:sldLayoutId id="2147483775" r:id="rId69"/>
    <p:sldLayoutId id="2147483776" r:id="rId70"/>
    <p:sldLayoutId id="2147483777" r:id="rId71"/>
    <p:sldLayoutId id="2147483778" r:id="rId72"/>
    <p:sldLayoutId id="2147483779" r:id="rId73"/>
    <p:sldLayoutId id="2147483780" r:id="rId74"/>
    <p:sldLayoutId id="2147483781" r:id="rId75"/>
    <p:sldLayoutId id="2147483782" r:id="rId76"/>
    <p:sldLayoutId id="2147483783" r:id="rId77"/>
    <p:sldLayoutId id="2147483784" r:id="rId78"/>
    <p:sldLayoutId id="2147483785" r:id="rId79"/>
    <p:sldLayoutId id="2147483786" r:id="rId80"/>
    <p:sldLayoutId id="2147483787" r:id="rId81"/>
    <p:sldLayoutId id="2147483788" r:id="rId82"/>
    <p:sldLayoutId id="2147483789" r:id="rId83"/>
    <p:sldLayoutId id="2147483790" r:id="rId84"/>
    <p:sldLayoutId id="2147483791" r:id="rId85"/>
    <p:sldLayoutId id="2147483792" r:id="rId86"/>
    <p:sldLayoutId id="2147483793" r:id="rId87"/>
    <p:sldLayoutId id="2147483794" r:id="rId88"/>
    <p:sldLayoutId id="2147483795" r:id="rId89"/>
    <p:sldLayoutId id="2147483796" r:id="rId90"/>
    <p:sldLayoutId id="2147483797" r:id="rId91"/>
    <p:sldLayoutId id="2147483798" r:id="rId92"/>
    <p:sldLayoutId id="2147483799" r:id="rId93"/>
    <p:sldLayoutId id="2147483800" r:id="rId94"/>
    <p:sldLayoutId id="2147483801" r:id="rId95"/>
    <p:sldLayoutId id="2147483802" r:id="rId96"/>
    <p:sldLayoutId id="2147483804" r:id="rId97"/>
    <p:sldLayoutId id="2147483805" r:id="rId98"/>
    <p:sldLayoutId id="2147483806" r:id="rId99"/>
    <p:sldLayoutId id="2147483807" r:id="rId100"/>
    <p:sldLayoutId id="2147483809" r:id="rId101"/>
    <p:sldLayoutId id="2147483810" r:id="rId102"/>
    <p:sldLayoutId id="2147483811" r:id="rId103"/>
    <p:sldLayoutId id="2147483812" r:id="rId104"/>
    <p:sldLayoutId id="2147483813" r:id="rId105"/>
    <p:sldLayoutId id="2147483814" r:id="rId106"/>
    <p:sldLayoutId id="2147483815" r:id="rId107"/>
    <p:sldLayoutId id="2147483816" r:id="rId108"/>
    <p:sldLayoutId id="2147483817" r:id="rId109"/>
    <p:sldLayoutId id="2147483818" r:id="rId110"/>
    <p:sldLayoutId id="2147483819" r:id="rId111"/>
    <p:sldLayoutId id="2147483820" r:id="rId112"/>
    <p:sldLayoutId id="2147483821" r:id="rId113"/>
    <p:sldLayoutId id="2147483822" r:id="rId114"/>
    <p:sldLayoutId id="2147483823" r:id="rId115"/>
    <p:sldLayoutId id="2147483824" r:id="rId116"/>
    <p:sldLayoutId id="2147483825" r:id="rId117"/>
    <p:sldLayoutId id="2147483826" r:id="rId118"/>
    <p:sldLayoutId id="2147483827" r:id="rId119"/>
    <p:sldLayoutId id="2147483828" r:id="rId120"/>
    <p:sldLayoutId id="2147483829" r:id="rId121"/>
    <p:sldLayoutId id="2147483830" r:id="rId122"/>
    <p:sldLayoutId id="2147483831" r:id="rId123"/>
    <p:sldLayoutId id="2147483832" r:id="rId124"/>
    <p:sldLayoutId id="2147483833" r:id="rId125"/>
    <p:sldLayoutId id="2147483834" r:id="rId126"/>
    <p:sldLayoutId id="2147483835" r:id="rId127"/>
    <p:sldLayoutId id="2147483836" r:id="rId128"/>
    <p:sldLayoutId id="2147483837" r:id="rId129"/>
    <p:sldLayoutId id="2147483838" r:id="rId130"/>
    <p:sldLayoutId id="2147483839" r:id="rId131"/>
    <p:sldLayoutId id="2147483840" r:id="rId132"/>
    <p:sldLayoutId id="2147483841" r:id="rId133"/>
    <p:sldLayoutId id="2147483842" r:id="rId134"/>
    <p:sldLayoutId id="2147483843" r:id="rId135"/>
    <p:sldLayoutId id="2147483844" r:id="rId136"/>
    <p:sldLayoutId id="2147483845" r:id="rId137"/>
    <p:sldLayoutId id="2147483846" r:id="rId138"/>
    <p:sldLayoutId id="2147483847" r:id="rId139"/>
    <p:sldLayoutId id="2147483848" r:id="rId140"/>
    <p:sldLayoutId id="2147483849" r:id="rId141"/>
    <p:sldLayoutId id="2147483850" r:id="rId142"/>
    <p:sldLayoutId id="2147483851" r:id="rId143"/>
    <p:sldLayoutId id="2147483852" r:id="rId144"/>
    <p:sldLayoutId id="2147483853" r:id="rId145"/>
    <p:sldLayoutId id="2147483854" r:id="rId146"/>
    <p:sldLayoutId id="2147483855" r:id="rId147"/>
    <p:sldLayoutId id="2147483856" r:id="rId148"/>
    <p:sldLayoutId id="2147483857" r:id="rId149"/>
    <p:sldLayoutId id="2147483858" r:id="rId150"/>
    <p:sldLayoutId id="2147483859" r:id="rId151"/>
    <p:sldLayoutId id="2147483860" r:id="rId152"/>
    <p:sldLayoutId id="2147483861" r:id="rId153"/>
    <p:sldLayoutId id="2147483862" r:id="rId154"/>
    <p:sldLayoutId id="2147483863" r:id="rId155"/>
    <p:sldLayoutId id="2147483864" r:id="rId156"/>
    <p:sldLayoutId id="2147483865" r:id="rId157"/>
    <p:sldLayoutId id="2147483866" r:id="rId158"/>
    <p:sldLayoutId id="2147483867" r:id="rId159"/>
    <p:sldLayoutId id="2147483868" r:id="rId160"/>
    <p:sldLayoutId id="2147483869" r:id="rId161"/>
    <p:sldLayoutId id="2147483870" r:id="rId162"/>
    <p:sldLayoutId id="2147483871" r:id="rId163"/>
    <p:sldLayoutId id="2147483872" r:id="rId164"/>
    <p:sldLayoutId id="2147483873" r:id="rId165"/>
    <p:sldLayoutId id="2147483874" r:id="rId166"/>
    <p:sldLayoutId id="2147483875" r:id="rId167"/>
    <p:sldLayoutId id="2147483876" r:id="rId168"/>
    <p:sldLayoutId id="2147483877" r:id="rId169"/>
    <p:sldLayoutId id="2147483878" r:id="rId170"/>
    <p:sldLayoutId id="2147483879" r:id="rId171"/>
    <p:sldLayoutId id="2147483880" r:id="rId172"/>
    <p:sldLayoutId id="2147483881" r:id="rId173"/>
    <p:sldLayoutId id="2147483882" r:id="rId174"/>
    <p:sldLayoutId id="2147483883" r:id="rId175"/>
    <p:sldLayoutId id="2147483884" r:id="rId176"/>
    <p:sldLayoutId id="2147483885" r:id="rId177"/>
    <p:sldLayoutId id="2147483886" r:id="rId178"/>
    <p:sldLayoutId id="2147483887" r:id="rId179"/>
    <p:sldLayoutId id="2147483888" r:id="rId180"/>
    <p:sldLayoutId id="2147483889" r:id="rId181"/>
    <p:sldLayoutId id="2147483890" r:id="rId182"/>
    <p:sldLayoutId id="2147483891" r:id="rId183"/>
    <p:sldLayoutId id="2147483892" r:id="rId184"/>
    <p:sldLayoutId id="2147483893" r:id="rId185"/>
    <p:sldLayoutId id="2147483894" r:id="rId186"/>
    <p:sldLayoutId id="2147483895" r:id="rId187"/>
    <p:sldLayoutId id="2147483896" r:id="rId188"/>
    <p:sldLayoutId id="2147483897" r:id="rId189"/>
    <p:sldLayoutId id="2147483898" r:id="rId190"/>
    <p:sldLayoutId id="2147483899" r:id="rId191"/>
    <p:sldLayoutId id="2147483900" r:id="rId192"/>
    <p:sldLayoutId id="2147483901" r:id="rId193"/>
    <p:sldLayoutId id="2147483902" r:id="rId194"/>
    <p:sldLayoutId id="2147483903" r:id="rId195"/>
    <p:sldLayoutId id="2147483904" r:id="rId196"/>
    <p:sldLayoutId id="2147483905" r:id="rId197"/>
    <p:sldLayoutId id="2147483906" r:id="rId198"/>
    <p:sldLayoutId id="2147483907" r:id="rId199"/>
    <p:sldLayoutId id="2147483908" r:id="rId200"/>
    <p:sldLayoutId id="2147483909" r:id="rId201"/>
    <p:sldLayoutId id="2147483910" r:id="rId202"/>
    <p:sldLayoutId id="2147483911" r:id="rId203"/>
    <p:sldLayoutId id="2147483912" r:id="rId204"/>
    <p:sldLayoutId id="2147483913" r:id="rId205"/>
    <p:sldLayoutId id="2147483914" r:id="rId206"/>
    <p:sldLayoutId id="2147483915" r:id="rId207"/>
    <p:sldLayoutId id="2147483916" r:id="rId208"/>
    <p:sldLayoutId id="2147483917" r:id="rId209"/>
    <p:sldLayoutId id="2147483918" r:id="rId210"/>
    <p:sldLayoutId id="2147483919" r:id="rId211"/>
    <p:sldLayoutId id="2147483920" r:id="rId212"/>
    <p:sldLayoutId id="2147483921" r:id="rId213"/>
    <p:sldLayoutId id="2147483922" r:id="rId214"/>
    <p:sldLayoutId id="2147483923" r:id="rId215"/>
    <p:sldLayoutId id="2147483924" r:id="rId216"/>
    <p:sldLayoutId id="2147483925" r:id="rId217"/>
    <p:sldLayoutId id="2147483926" r:id="rId218"/>
    <p:sldLayoutId id="2147483927" r:id="rId219"/>
    <p:sldLayoutId id="2147483928" r:id="rId220"/>
    <p:sldLayoutId id="2147483929" r:id="rId221"/>
    <p:sldLayoutId id="2147483930" r:id="rId222"/>
    <p:sldLayoutId id="2147483931" r:id="rId223"/>
    <p:sldLayoutId id="2147483932" r:id="rId224"/>
    <p:sldLayoutId id="2147483933" r:id="rId225"/>
    <p:sldLayoutId id="2147483934" r:id="rId226"/>
    <p:sldLayoutId id="2147483935" r:id="rId227"/>
    <p:sldLayoutId id="2147483936" r:id="rId228"/>
    <p:sldLayoutId id="2147483937" r:id="rId229"/>
    <p:sldLayoutId id="2147483938" r:id="rId230"/>
    <p:sldLayoutId id="2147483939" r:id="rId231"/>
    <p:sldLayoutId id="2147483940" r:id="rId232"/>
    <p:sldLayoutId id="2147483941" r:id="rId233"/>
    <p:sldLayoutId id="2147483942" r:id="rId234"/>
    <p:sldLayoutId id="2147483943" r:id="rId235"/>
    <p:sldLayoutId id="2147483944" r:id="rId236"/>
    <p:sldLayoutId id="2147483945" r:id="rId237"/>
    <p:sldLayoutId id="2147483946" r:id="rId238"/>
    <p:sldLayoutId id="2147483947" r:id="rId239"/>
    <p:sldLayoutId id="2147483948" r:id="rId240"/>
    <p:sldLayoutId id="2147483949" r:id="rId241"/>
    <p:sldLayoutId id="2147483950" r:id="rId242"/>
    <p:sldLayoutId id="2147483951" r:id="rId243"/>
    <p:sldLayoutId id="2147483952" r:id="rId244"/>
    <p:sldLayoutId id="2147483953" r:id="rId245"/>
    <p:sldLayoutId id="2147483954" r:id="rId246"/>
    <p:sldLayoutId id="2147483955" r:id="rId247"/>
    <p:sldLayoutId id="2147483956" r:id="rId248"/>
    <p:sldLayoutId id="2147483957" r:id="rId249"/>
    <p:sldLayoutId id="2147483958" r:id="rId250"/>
    <p:sldLayoutId id="2147483959" r:id="rId251"/>
    <p:sldLayoutId id="2147483960" r:id="rId252"/>
    <p:sldLayoutId id="2147483962" r:id="rId253"/>
    <p:sldLayoutId id="2147483963" r:id="rId254"/>
    <p:sldLayoutId id="2147483964" r:id="rId255"/>
    <p:sldLayoutId id="2147483965" r:id="rId256"/>
    <p:sldLayoutId id="2147483966" r:id="rId257"/>
    <p:sldLayoutId id="2147483967" r:id="rId258"/>
    <p:sldLayoutId id="2147483968" r:id="rId259"/>
    <p:sldLayoutId id="2147483969" r:id="rId260"/>
    <p:sldLayoutId id="2147483970" r:id="rId261"/>
    <p:sldLayoutId id="2147483971" r:id="rId262"/>
    <p:sldLayoutId id="2147483972" r:id="rId263"/>
    <p:sldLayoutId id="2147483973" r:id="rId264"/>
    <p:sldLayoutId id="2147483974" r:id="rId265"/>
    <p:sldLayoutId id="2147483975" r:id="rId266"/>
    <p:sldLayoutId id="2147483976" r:id="rId267"/>
    <p:sldLayoutId id="2147483977" r:id="rId268"/>
    <p:sldLayoutId id="2147483978" r:id="rId269"/>
    <p:sldLayoutId id="2147483979" r:id="rId270"/>
    <p:sldLayoutId id="2147483980" r:id="rId271"/>
    <p:sldLayoutId id="2147483981" r:id="rId272"/>
    <p:sldLayoutId id="2147483982" r:id="rId273"/>
    <p:sldLayoutId id="2147483983" r:id="rId274"/>
    <p:sldLayoutId id="2147483984" r:id="rId275"/>
    <p:sldLayoutId id="2147483985" r:id="rId276"/>
    <p:sldLayoutId id="2147483986" r:id="rId277"/>
    <p:sldLayoutId id="2147483987" r:id="rId278"/>
    <p:sldLayoutId id="2147483988" r:id="rId279"/>
    <p:sldLayoutId id="2147483989" r:id="rId280"/>
    <p:sldLayoutId id="2147483990" r:id="rId281"/>
    <p:sldLayoutId id="2147483991" r:id="rId282"/>
    <p:sldLayoutId id="2147483992" r:id="rId283"/>
    <p:sldLayoutId id="2147483993" r:id="rId284"/>
    <p:sldLayoutId id="2147483994" r:id="rId285"/>
    <p:sldLayoutId id="2147483995" r:id="rId286"/>
    <p:sldLayoutId id="2147483996" r:id="rId287"/>
    <p:sldLayoutId id="2147483997" r:id="rId288"/>
    <p:sldLayoutId id="2147483998" r:id="rId289"/>
    <p:sldLayoutId id="2147483999" r:id="rId290"/>
    <p:sldLayoutId id="2147484000" r:id="rId291"/>
    <p:sldLayoutId id="2147484001" r:id="rId292"/>
    <p:sldLayoutId id="2147484002" r:id="rId293"/>
    <p:sldLayoutId id="2147484003" r:id="rId294"/>
    <p:sldLayoutId id="2147484004" r:id="rId295"/>
    <p:sldLayoutId id="2147484005" r:id="rId296"/>
    <p:sldLayoutId id="2147484006" r:id="rId297"/>
    <p:sldLayoutId id="2147484007" r:id="rId298"/>
    <p:sldLayoutId id="2147484008" r:id="rId299"/>
    <p:sldLayoutId id="2147484009" r:id="rId300"/>
    <p:sldLayoutId id="2147484010" r:id="rId301"/>
    <p:sldLayoutId id="2147484011" r:id="rId302"/>
    <p:sldLayoutId id="2147484012" r:id="rId303"/>
    <p:sldLayoutId id="2147484013" r:id="rId304"/>
    <p:sldLayoutId id="2147484014" r:id="rId305"/>
    <p:sldLayoutId id="2147484015" r:id="rId306"/>
    <p:sldLayoutId id="2147484016" r:id="rId307"/>
    <p:sldLayoutId id="2147484017" r:id="rId308"/>
    <p:sldLayoutId id="2147484018" r:id="rId309"/>
    <p:sldLayoutId id="2147484019" r:id="rId310"/>
    <p:sldLayoutId id="2147484020" r:id="rId311"/>
    <p:sldLayoutId id="2147484021" r:id="rId312"/>
    <p:sldLayoutId id="2147484022" r:id="rId313"/>
    <p:sldLayoutId id="2147484023" r:id="rId314"/>
    <p:sldLayoutId id="2147484024" r:id="rId315"/>
    <p:sldLayoutId id="2147484025" r:id="rId316"/>
    <p:sldLayoutId id="2147484026" r:id="rId317"/>
    <p:sldLayoutId id="2147484027" r:id="rId318"/>
    <p:sldLayoutId id="2147484028" r:id="rId319"/>
    <p:sldLayoutId id="2147484029" r:id="rId320"/>
    <p:sldLayoutId id="2147484030" r:id="rId321"/>
    <p:sldLayoutId id="2147484031" r:id="rId322"/>
    <p:sldLayoutId id="2147484032" r:id="rId323"/>
    <p:sldLayoutId id="2147484033" r:id="rId324"/>
    <p:sldLayoutId id="2147484034" r:id="rId325"/>
    <p:sldLayoutId id="2147484035" r:id="rId326"/>
    <p:sldLayoutId id="2147484036" r:id="rId327"/>
    <p:sldLayoutId id="2147484037" r:id="rId328"/>
    <p:sldLayoutId id="2147484038" r:id="rId329"/>
    <p:sldLayoutId id="2147484039" r:id="rId330"/>
    <p:sldLayoutId id="2147484040" r:id="rId331"/>
    <p:sldLayoutId id="2147484041" r:id="rId332"/>
    <p:sldLayoutId id="2147484042" r:id="rId333"/>
    <p:sldLayoutId id="2147484043" r:id="rId334"/>
    <p:sldLayoutId id="2147484044" r:id="rId335"/>
    <p:sldLayoutId id="2147484045" r:id="rId336"/>
    <p:sldLayoutId id="2147484046" r:id="rId337"/>
    <p:sldLayoutId id="2147484047" r:id="rId338"/>
    <p:sldLayoutId id="2147484048" r:id="rId339"/>
    <p:sldLayoutId id="2147484049" r:id="rId340"/>
    <p:sldLayoutId id="2147484050" r:id="rId341"/>
    <p:sldLayoutId id="2147484051" r:id="rId342"/>
    <p:sldLayoutId id="2147484052" r:id="rId343"/>
    <p:sldLayoutId id="2147484053" r:id="rId344"/>
    <p:sldLayoutId id="2147484054" r:id="rId345"/>
    <p:sldLayoutId id="2147484055" r:id="rId346"/>
    <p:sldLayoutId id="2147484056" r:id="rId347"/>
    <p:sldLayoutId id="2147484057" r:id="rId348"/>
    <p:sldLayoutId id="2147484058" r:id="rId349"/>
    <p:sldLayoutId id="2147484059" r:id="rId350"/>
    <p:sldLayoutId id="2147484060" r:id="rId351"/>
    <p:sldLayoutId id="2147484061" r:id="rId352"/>
    <p:sldLayoutId id="2147484062" r:id="rId353"/>
    <p:sldLayoutId id="2147484063" r:id="rId354"/>
    <p:sldLayoutId id="2147484064" r:id="rId355"/>
    <p:sldLayoutId id="2147484065" r:id="rId356"/>
    <p:sldLayoutId id="2147484066" r:id="rId357"/>
    <p:sldLayoutId id="2147484067" r:id="rId358"/>
    <p:sldLayoutId id="2147484068" r:id="rId359"/>
    <p:sldLayoutId id="2147484069" r:id="rId360"/>
    <p:sldLayoutId id="2147484070" r:id="rId361"/>
    <p:sldLayoutId id="2147484071" r:id="rId362"/>
    <p:sldLayoutId id="2147484072" r:id="rId363"/>
    <p:sldLayoutId id="2147484073" r:id="rId364"/>
    <p:sldLayoutId id="2147484074" r:id="rId365"/>
    <p:sldLayoutId id="2147484075" r:id="rId366"/>
    <p:sldLayoutId id="2147484076" r:id="rId367"/>
    <p:sldLayoutId id="2147484077" r:id="rId368"/>
    <p:sldLayoutId id="2147484078" r:id="rId369"/>
    <p:sldLayoutId id="2147484079" r:id="rId370"/>
    <p:sldLayoutId id="2147484080" r:id="rId371"/>
    <p:sldLayoutId id="2147484081" r:id="rId372"/>
    <p:sldLayoutId id="2147484082" r:id="rId373"/>
    <p:sldLayoutId id="2147484083" r:id="rId374"/>
    <p:sldLayoutId id="2147484084" r:id="rId375"/>
    <p:sldLayoutId id="2147484085" r:id="rId376"/>
    <p:sldLayoutId id="2147484086" r:id="rId377"/>
    <p:sldLayoutId id="2147484087" r:id="rId378"/>
    <p:sldLayoutId id="2147484088" r:id="rId379"/>
    <p:sldLayoutId id="2147484089" r:id="rId380"/>
    <p:sldLayoutId id="2147484090" r:id="rId381"/>
    <p:sldLayoutId id="2147484091" r:id="rId382"/>
    <p:sldLayoutId id="2147484092" r:id="rId383"/>
    <p:sldLayoutId id="2147484093" r:id="rId384"/>
    <p:sldLayoutId id="2147484094" r:id="rId385"/>
    <p:sldLayoutId id="2147484095" r:id="rId386"/>
    <p:sldLayoutId id="2147484096" r:id="rId387"/>
    <p:sldLayoutId id="2147484097" r:id="rId388"/>
    <p:sldLayoutId id="2147484098" r:id="rId389"/>
    <p:sldLayoutId id="2147484099" r:id="rId390"/>
    <p:sldLayoutId id="2147484100" r:id="rId391"/>
    <p:sldLayoutId id="2147484101" r:id="rId392"/>
    <p:sldLayoutId id="2147484102" r:id="rId393"/>
    <p:sldLayoutId id="2147484103" r:id="rId394"/>
    <p:sldLayoutId id="2147484104" r:id="rId395"/>
    <p:sldLayoutId id="2147484105" r:id="rId396"/>
    <p:sldLayoutId id="2147484106" r:id="rId397"/>
    <p:sldLayoutId id="2147484107" r:id="rId398"/>
    <p:sldLayoutId id="2147484108" r:id="rId399"/>
    <p:sldLayoutId id="2147484109" r:id="rId400"/>
    <p:sldLayoutId id="2147484110" r:id="rId401"/>
    <p:sldLayoutId id="2147484111" r:id="rId402"/>
    <p:sldLayoutId id="2147484112" r:id="rId403"/>
    <p:sldLayoutId id="2147484113" r:id="rId404"/>
    <p:sldLayoutId id="2147484114" r:id="rId405"/>
    <p:sldLayoutId id="2147484115" r:id="rId406"/>
    <p:sldLayoutId id="2147484116" r:id="rId407"/>
    <p:sldLayoutId id="2147484117" r:id="rId408"/>
    <p:sldLayoutId id="2147484118" r:id="rId409"/>
    <p:sldLayoutId id="2147484119" r:id="rId410"/>
    <p:sldLayoutId id="2147484120" r:id="rId411"/>
    <p:sldLayoutId id="2147484121" r:id="rId412"/>
    <p:sldLayoutId id="2147484122" r:id="rId413"/>
    <p:sldLayoutId id="2147484123" r:id="rId414"/>
    <p:sldLayoutId id="2147484124" r:id="rId415"/>
    <p:sldLayoutId id="2147484125" r:id="rId416"/>
    <p:sldLayoutId id="2147484126" r:id="rId417"/>
    <p:sldLayoutId id="2147484127" r:id="rId418"/>
    <p:sldLayoutId id="2147484128" r:id="rId419"/>
    <p:sldLayoutId id="2147484129" r:id="rId420"/>
    <p:sldLayoutId id="2147484130" r:id="rId421"/>
    <p:sldLayoutId id="2147484131" r:id="rId422"/>
    <p:sldLayoutId id="2147484132" r:id="rId423"/>
    <p:sldLayoutId id="2147484133" r:id="rId424"/>
    <p:sldLayoutId id="2147484134" r:id="rId425"/>
    <p:sldLayoutId id="2147484135" r:id="rId426"/>
    <p:sldLayoutId id="2147484136" r:id="rId427"/>
    <p:sldLayoutId id="2147484137" r:id="rId428"/>
    <p:sldLayoutId id="2147484138" r:id="rId429"/>
    <p:sldLayoutId id="2147484139" r:id="rId430"/>
    <p:sldLayoutId id="2147484140" r:id="rId431"/>
    <p:sldLayoutId id="2147484141" r:id="rId432"/>
    <p:sldLayoutId id="2147484142" r:id="rId433"/>
    <p:sldLayoutId id="2147484143" r:id="rId434"/>
    <p:sldLayoutId id="2147484144" r:id="rId435"/>
    <p:sldLayoutId id="2147484145" r:id="rId436"/>
    <p:sldLayoutId id="2147484146" r:id="rId437"/>
    <p:sldLayoutId id="2147484147" r:id="rId438"/>
    <p:sldLayoutId id="2147484148" r:id="rId439"/>
    <p:sldLayoutId id="2147484149" r:id="rId440"/>
    <p:sldLayoutId id="2147484150" r:id="rId441"/>
    <p:sldLayoutId id="2147484151" r:id="rId442"/>
    <p:sldLayoutId id="2147484152" r:id="rId443"/>
    <p:sldLayoutId id="2147484153" r:id="rId444"/>
    <p:sldLayoutId id="2147484154" r:id="rId445"/>
    <p:sldLayoutId id="2147484155" r:id="rId446"/>
    <p:sldLayoutId id="2147484156" r:id="rId447"/>
    <p:sldLayoutId id="2147484157" r:id="rId448"/>
    <p:sldLayoutId id="2147484158" r:id="rId449"/>
    <p:sldLayoutId id="2147484159" r:id="rId450"/>
    <p:sldLayoutId id="2147484160" r:id="rId451"/>
    <p:sldLayoutId id="2147484161" r:id="rId452"/>
    <p:sldLayoutId id="2147484162" r:id="rId453"/>
    <p:sldLayoutId id="2147484163" r:id="rId454"/>
    <p:sldLayoutId id="2147484164" r:id="rId455"/>
    <p:sldLayoutId id="2147484165" r:id="rId456"/>
    <p:sldLayoutId id="2147484166" r:id="rId457"/>
    <p:sldLayoutId id="2147484167" r:id="rId458"/>
    <p:sldLayoutId id="2147484168" r:id="rId459"/>
    <p:sldLayoutId id="2147484169" r:id="rId460"/>
    <p:sldLayoutId id="2147484170" r:id="rId461"/>
    <p:sldLayoutId id="2147484171" r:id="rId462"/>
    <p:sldLayoutId id="2147484172" r:id="rId463"/>
    <p:sldLayoutId id="2147484173" r:id="rId464"/>
    <p:sldLayoutId id="2147484174" r:id="rId465"/>
    <p:sldLayoutId id="2147484175" r:id="rId466"/>
    <p:sldLayoutId id="2147484176" r:id="rId467"/>
    <p:sldLayoutId id="2147484177" r:id="rId468"/>
    <p:sldLayoutId id="2147484178" r:id="rId469"/>
    <p:sldLayoutId id="2147484179" r:id="rId470"/>
    <p:sldLayoutId id="2147484180" r:id="rId471"/>
    <p:sldLayoutId id="2147484181" r:id="rId472"/>
    <p:sldLayoutId id="2147484182" r:id="rId473"/>
    <p:sldLayoutId id="2147484183" r:id="rId474"/>
    <p:sldLayoutId id="2147484184" r:id="rId475"/>
    <p:sldLayoutId id="2147484185" r:id="rId476"/>
    <p:sldLayoutId id="2147484186" r:id="rId477"/>
    <p:sldLayoutId id="2147484187" r:id="rId478"/>
  </p:sldLayoutIdLst>
  <p:hf hdr="0" dt="0"/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54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spcAft>
          <a:spcPts val="1500"/>
        </a:spcAft>
        <a:buClr>
          <a:schemeClr val="accent2"/>
        </a:buClr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750"/>
        </a:spcBef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3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750"/>
        </a:spcBef>
        <a:spcAft>
          <a:spcPts val="1500"/>
        </a:spcAft>
        <a:buClr>
          <a:schemeClr val="accent2"/>
        </a:buClr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750"/>
        </a:spcBef>
        <a:spcAft>
          <a:spcPts val="15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750"/>
        </a:spcBef>
        <a:spcAft>
          <a:spcPts val="15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6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98.png"/><Relationship Id="rId9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e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e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6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98.png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96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98.png"/><Relationship Id="rId9" Type="http://schemas.microsoft.com/office/2007/relationships/diagramDrawing" Target="../diagrams/drawin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jpe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08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10.png"/><Relationship Id="rId9" Type="http://schemas.microsoft.com/office/2007/relationships/diagramDrawing" Target="../diagrams/drawing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6.jpeg"/><Relationship Id="rId7" Type="http://schemas.openxmlformats.org/officeDocument/2006/relationships/image" Target="../media/image159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svg"/><Relationship Id="rId11" Type="http://schemas.openxmlformats.org/officeDocument/2006/relationships/image" Target="../media/image163.jpeg"/><Relationship Id="rId5" Type="http://schemas.openxmlformats.org/officeDocument/2006/relationships/image" Target="../media/image153.png"/><Relationship Id="rId10" Type="http://schemas.openxmlformats.org/officeDocument/2006/relationships/image" Target="../media/image162.png"/><Relationship Id="rId4" Type="http://schemas.openxmlformats.org/officeDocument/2006/relationships/image" Target="../media/image157.jpeg"/><Relationship Id="rId9" Type="http://schemas.openxmlformats.org/officeDocument/2006/relationships/image" Target="../media/image16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9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tmp"/><Relationship Id="rId2" Type="http://schemas.openxmlformats.org/officeDocument/2006/relationships/image" Target="../media/image167.tmp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9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5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9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3" Type="http://schemas.openxmlformats.org/officeDocument/2006/relationships/image" Target="../media/image96.png"/><Relationship Id="rId21" Type="http://schemas.openxmlformats.org/officeDocument/2006/relationships/image" Target="../media/image208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03.png"/><Relationship Id="rId20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24" Type="http://schemas.openxmlformats.org/officeDocument/2006/relationships/image" Target="../media/image211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23" Type="http://schemas.openxmlformats.org/officeDocument/2006/relationships/image" Target="../media/image210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4" Type="http://schemas.openxmlformats.org/officeDocument/2006/relationships/image" Target="../media/image98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Relationship Id="rId22" Type="http://schemas.openxmlformats.org/officeDocument/2006/relationships/image" Target="../media/image20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03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98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1353552" y="1941621"/>
            <a:ext cx="16934402" cy="5733954"/>
          </a:xfrm>
          <a:custGeom>
            <a:avLst/>
            <a:gdLst/>
            <a:ahLst/>
            <a:cxnLst/>
            <a:rect l="l" t="t" r="r" b="b"/>
            <a:pathLst>
              <a:path w="22579203" h="7645273" extrusionOk="0">
                <a:moveTo>
                  <a:pt x="0" y="0"/>
                </a:moveTo>
                <a:lnTo>
                  <a:pt x="22579203" y="0"/>
                </a:lnTo>
                <a:lnTo>
                  <a:pt x="22579203" y="7645273"/>
                </a:lnTo>
                <a:lnTo>
                  <a:pt x="0" y="7645273"/>
                </a:lnTo>
                <a:close/>
              </a:path>
            </a:pathLst>
          </a:cu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7558418"/>
            <a:ext cx="18288000" cy="2728584"/>
          </a:xfrm>
          <a:custGeom>
            <a:avLst/>
            <a:gdLst/>
            <a:ahLst/>
            <a:cxnLst/>
            <a:rect l="l" t="t" r="r" b="b"/>
            <a:pathLst>
              <a:path w="18288000" h="2728584" extrusionOk="0">
                <a:moveTo>
                  <a:pt x="0" y="0"/>
                </a:moveTo>
                <a:lnTo>
                  <a:pt x="18288000" y="0"/>
                </a:lnTo>
                <a:lnTo>
                  <a:pt x="18288000" y="2728584"/>
                </a:lnTo>
                <a:lnTo>
                  <a:pt x="0" y="2728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0" y="7530524"/>
            <a:ext cx="18288000" cy="2756480"/>
          </a:xfrm>
          <a:custGeom>
            <a:avLst/>
            <a:gdLst/>
            <a:ahLst/>
            <a:cxnLst/>
            <a:rect l="l" t="t" r="r" b="b"/>
            <a:pathLst>
              <a:path w="18288000" h="2756480" extrusionOk="0">
                <a:moveTo>
                  <a:pt x="0" y="0"/>
                </a:moveTo>
                <a:lnTo>
                  <a:pt x="18288000" y="0"/>
                </a:lnTo>
                <a:lnTo>
                  <a:pt x="18288000" y="2756479"/>
                </a:lnTo>
                <a:lnTo>
                  <a:pt x="0" y="2756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469932" y="8345382"/>
            <a:ext cx="3037972" cy="1367910"/>
          </a:xfrm>
          <a:custGeom>
            <a:avLst/>
            <a:gdLst/>
            <a:ahLst/>
            <a:cxnLst/>
            <a:rect l="l" t="t" r="r" b="b"/>
            <a:pathLst>
              <a:path w="3037972" h="1367910" extrusionOk="0">
                <a:moveTo>
                  <a:pt x="0" y="0"/>
                </a:moveTo>
                <a:lnTo>
                  <a:pt x="3037972" y="0"/>
                </a:lnTo>
                <a:lnTo>
                  <a:pt x="3037972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1"/>
          <p:cNvGrpSpPr/>
          <p:nvPr/>
        </p:nvGrpSpPr>
        <p:grpSpPr>
          <a:xfrm>
            <a:off x="2119966" y="2341998"/>
            <a:ext cx="13559081" cy="2781452"/>
            <a:chOff x="0" y="0"/>
            <a:chExt cx="18078774" cy="3708603"/>
          </a:xfrm>
        </p:grpSpPr>
        <p:sp>
          <p:nvSpPr>
            <p:cNvPr id="93" name="Google Shape;93;p1"/>
            <p:cNvSpPr/>
            <p:nvPr/>
          </p:nvSpPr>
          <p:spPr>
            <a:xfrm>
              <a:off x="0" y="0"/>
              <a:ext cx="10388866" cy="3652678"/>
            </a:xfrm>
            <a:custGeom>
              <a:avLst/>
              <a:gdLst/>
              <a:ahLst/>
              <a:cxnLst/>
              <a:rect l="l" t="t" r="r" b="b"/>
              <a:pathLst>
                <a:path w="10388866" h="3652678" extrusionOk="0">
                  <a:moveTo>
                    <a:pt x="0" y="0"/>
                  </a:moveTo>
                  <a:lnTo>
                    <a:pt x="10388866" y="0"/>
                  </a:lnTo>
                  <a:lnTo>
                    <a:pt x="10388866" y="3652678"/>
                  </a:lnTo>
                  <a:lnTo>
                    <a:pt x="0" y="36526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0" y="0"/>
              <a:ext cx="18078774" cy="3708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ILPQC Birth Quality Designation Program with funding from BCBSIL Special Beginnings® and PVB/BE Sustainability Webinar</a:t>
              </a:r>
              <a:endParaRPr sz="4800" b="1" dirty="0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95;p1"/>
          <p:cNvGrpSpPr/>
          <p:nvPr/>
        </p:nvGrpSpPr>
        <p:grpSpPr>
          <a:xfrm>
            <a:off x="2119966" y="5650294"/>
            <a:ext cx="7791650" cy="1479853"/>
            <a:chOff x="0" y="0"/>
            <a:chExt cx="10388866" cy="1973138"/>
          </a:xfrm>
        </p:grpSpPr>
        <p:sp>
          <p:nvSpPr>
            <p:cNvPr id="96" name="Google Shape;96;p1"/>
            <p:cNvSpPr/>
            <p:nvPr/>
          </p:nvSpPr>
          <p:spPr>
            <a:xfrm>
              <a:off x="0" y="0"/>
              <a:ext cx="10388866" cy="1973138"/>
            </a:xfrm>
            <a:custGeom>
              <a:avLst/>
              <a:gdLst/>
              <a:ahLst/>
              <a:cxnLst/>
              <a:rect l="l" t="t" r="r" b="b"/>
              <a:pathLst>
                <a:path w="10388866" h="1973138" extrusionOk="0">
                  <a:moveTo>
                    <a:pt x="0" y="0"/>
                  </a:moveTo>
                  <a:lnTo>
                    <a:pt x="10388866" y="0"/>
                  </a:lnTo>
                  <a:lnTo>
                    <a:pt x="10388866" y="1973138"/>
                  </a:lnTo>
                  <a:lnTo>
                    <a:pt x="0" y="19731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 txBox="1"/>
            <p:nvPr/>
          </p:nvSpPr>
          <p:spPr>
            <a:xfrm>
              <a:off x="0" y="0"/>
              <a:ext cx="10388866" cy="1973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Monday March 3rd, 2025 12:00 PM</a:t>
              </a:r>
              <a:endParaRPr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5"/>
          <p:cNvSpPr/>
          <p:nvPr/>
        </p:nvSpPr>
        <p:spPr>
          <a:xfrm>
            <a:off x="1" y="7648595"/>
            <a:ext cx="10667048" cy="2638425"/>
          </a:xfrm>
          <a:custGeom>
            <a:avLst/>
            <a:gdLst/>
            <a:ahLst/>
            <a:cxnLst/>
            <a:rect l="l" t="t" r="r" b="b"/>
            <a:pathLst>
              <a:path w="14222730" h="3517900" extrusionOk="0">
                <a:moveTo>
                  <a:pt x="1545971" y="8001"/>
                </a:moveTo>
                <a:cubicBezTo>
                  <a:pt x="3538093" y="64008"/>
                  <a:pt x="5393563" y="537464"/>
                  <a:pt x="7181850" y="1134491"/>
                </a:cubicBezTo>
                <a:cubicBezTo>
                  <a:pt x="9368028" y="1864233"/>
                  <a:pt x="11381613" y="2651633"/>
                  <a:pt x="13401548" y="3276219"/>
                </a:cubicBezTo>
                <a:lnTo>
                  <a:pt x="14222730" y="3517900"/>
                </a:lnTo>
                <a:lnTo>
                  <a:pt x="0" y="3517900"/>
                </a:lnTo>
                <a:lnTo>
                  <a:pt x="0" y="53848"/>
                </a:lnTo>
                <a:lnTo>
                  <a:pt x="4445" y="53213"/>
                </a:lnTo>
                <a:cubicBezTo>
                  <a:pt x="229362" y="32258"/>
                  <a:pt x="455549" y="18161"/>
                  <a:pt x="683514" y="10414"/>
                </a:cubicBezTo>
                <a:cubicBezTo>
                  <a:pt x="973836" y="508"/>
                  <a:pt x="1261237" y="0"/>
                  <a:pt x="1545844" y="8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5"/>
          <p:cNvSpPr/>
          <p:nvPr/>
        </p:nvSpPr>
        <p:spPr>
          <a:xfrm>
            <a:off x="0" y="7558416"/>
            <a:ext cx="18288000" cy="2728584"/>
          </a:xfrm>
          <a:custGeom>
            <a:avLst/>
            <a:gdLst/>
            <a:ahLst/>
            <a:cxnLst/>
            <a:rect l="l" t="t" r="r" b="b"/>
            <a:pathLst>
              <a:path w="18288000" h="2728584" extrusionOk="0">
                <a:moveTo>
                  <a:pt x="0" y="0"/>
                </a:moveTo>
                <a:lnTo>
                  <a:pt x="18288000" y="0"/>
                </a:lnTo>
                <a:lnTo>
                  <a:pt x="18288000" y="2728584"/>
                </a:lnTo>
                <a:lnTo>
                  <a:pt x="0" y="2728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5"/>
          <p:cNvSpPr/>
          <p:nvPr/>
        </p:nvSpPr>
        <p:spPr>
          <a:xfrm>
            <a:off x="0" y="7530521"/>
            <a:ext cx="18288000" cy="2756479"/>
          </a:xfrm>
          <a:custGeom>
            <a:avLst/>
            <a:gdLst/>
            <a:ahLst/>
            <a:cxnLst/>
            <a:rect l="l" t="t" r="r" b="b"/>
            <a:pathLst>
              <a:path w="18288000" h="2756479" extrusionOk="0">
                <a:moveTo>
                  <a:pt x="0" y="0"/>
                </a:moveTo>
                <a:lnTo>
                  <a:pt x="18288000" y="0"/>
                </a:lnTo>
                <a:lnTo>
                  <a:pt x="18288000" y="2756479"/>
                </a:lnTo>
                <a:lnTo>
                  <a:pt x="0" y="2756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5"/>
          <p:cNvSpPr/>
          <p:nvPr/>
        </p:nvSpPr>
        <p:spPr>
          <a:xfrm>
            <a:off x="469932" y="8345381"/>
            <a:ext cx="3037972" cy="1367910"/>
          </a:xfrm>
          <a:custGeom>
            <a:avLst/>
            <a:gdLst/>
            <a:ahLst/>
            <a:cxnLst/>
            <a:rect l="l" t="t" r="r" b="b"/>
            <a:pathLst>
              <a:path w="3037972" h="1367910" extrusionOk="0">
                <a:moveTo>
                  <a:pt x="0" y="0"/>
                </a:moveTo>
                <a:lnTo>
                  <a:pt x="3037972" y="0"/>
                </a:lnTo>
                <a:lnTo>
                  <a:pt x="3037972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2" name="Google Shape;462;p15"/>
          <p:cNvGrpSpPr/>
          <p:nvPr/>
        </p:nvGrpSpPr>
        <p:grpSpPr>
          <a:xfrm>
            <a:off x="2119965" y="1600440"/>
            <a:ext cx="6318528" cy="3695396"/>
            <a:chOff x="0" y="0"/>
            <a:chExt cx="8424704" cy="4927194"/>
          </a:xfrm>
        </p:grpSpPr>
        <p:sp>
          <p:nvSpPr>
            <p:cNvPr id="463" name="Google Shape;463;p15"/>
            <p:cNvSpPr/>
            <p:nvPr/>
          </p:nvSpPr>
          <p:spPr>
            <a:xfrm>
              <a:off x="0" y="0"/>
              <a:ext cx="8424704" cy="4029358"/>
            </a:xfrm>
            <a:custGeom>
              <a:avLst/>
              <a:gdLst/>
              <a:ahLst/>
              <a:cxnLst/>
              <a:rect l="l" t="t" r="r" b="b"/>
              <a:pathLst>
                <a:path w="8424704" h="4029358" extrusionOk="0">
                  <a:moveTo>
                    <a:pt x="0" y="0"/>
                  </a:moveTo>
                  <a:lnTo>
                    <a:pt x="8424704" y="0"/>
                  </a:lnTo>
                  <a:lnTo>
                    <a:pt x="8424704" y="4029358"/>
                  </a:lnTo>
                  <a:lnTo>
                    <a:pt x="0" y="40293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5"/>
            <p:cNvSpPr txBox="1"/>
            <p:nvPr/>
          </p:nvSpPr>
          <p:spPr>
            <a:xfrm>
              <a:off x="0" y="897836"/>
              <a:ext cx="8424704" cy="4029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Mini Grant Application Process</a:t>
              </a:r>
              <a:endParaRPr dirty="0"/>
            </a:p>
          </p:txBody>
        </p:sp>
      </p:grpSp>
      <p:grpSp>
        <p:nvGrpSpPr>
          <p:cNvPr id="465" name="Google Shape;465;p15"/>
          <p:cNvGrpSpPr/>
          <p:nvPr/>
        </p:nvGrpSpPr>
        <p:grpSpPr>
          <a:xfrm>
            <a:off x="2119965" y="4898355"/>
            <a:ext cx="5692346" cy="2058457"/>
            <a:chOff x="-236483" y="0"/>
            <a:chExt cx="7589795" cy="2744608"/>
          </a:xfrm>
        </p:grpSpPr>
        <p:sp>
          <p:nvSpPr>
            <p:cNvPr id="466" name="Google Shape;466;p15"/>
            <p:cNvSpPr/>
            <p:nvPr/>
          </p:nvSpPr>
          <p:spPr>
            <a:xfrm>
              <a:off x="0" y="0"/>
              <a:ext cx="7353312" cy="1973138"/>
            </a:xfrm>
            <a:custGeom>
              <a:avLst/>
              <a:gdLst/>
              <a:ahLst/>
              <a:cxnLst/>
              <a:rect l="l" t="t" r="r" b="b"/>
              <a:pathLst>
                <a:path w="7353312" h="1973138" extrusionOk="0">
                  <a:moveTo>
                    <a:pt x="0" y="0"/>
                  </a:moveTo>
                  <a:lnTo>
                    <a:pt x="7353312" y="0"/>
                  </a:lnTo>
                  <a:lnTo>
                    <a:pt x="7353312" y="1973138"/>
                  </a:lnTo>
                  <a:lnTo>
                    <a:pt x="0" y="19731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5"/>
            <p:cNvSpPr txBox="1"/>
            <p:nvPr/>
          </p:nvSpPr>
          <p:spPr>
            <a:xfrm>
              <a:off x="-236483" y="771470"/>
              <a:ext cx="7353312" cy="1973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Application due April 1</a:t>
              </a:r>
              <a:endParaRPr sz="3600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15"/>
          <p:cNvSpPr/>
          <p:nvPr/>
        </p:nvSpPr>
        <p:spPr>
          <a:xfrm>
            <a:off x="8438493" y="2273817"/>
            <a:ext cx="9465558" cy="4697283"/>
          </a:xfrm>
          <a:custGeom>
            <a:avLst/>
            <a:gdLst/>
            <a:ahLst/>
            <a:cxnLst/>
            <a:rect l="l" t="t" r="r" b="b"/>
            <a:pathLst>
              <a:path w="9465558" h="4697283" extrusionOk="0">
                <a:moveTo>
                  <a:pt x="0" y="0"/>
                </a:moveTo>
                <a:lnTo>
                  <a:pt x="9465558" y="0"/>
                </a:lnTo>
                <a:lnTo>
                  <a:pt x="9465558" y="4697283"/>
                </a:lnTo>
                <a:lnTo>
                  <a:pt x="0" y="4697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7"/>
          <p:cNvSpPr/>
          <p:nvPr/>
        </p:nvSpPr>
        <p:spPr>
          <a:xfrm>
            <a:off x="13896475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7"/>
          <p:cNvSpPr/>
          <p:nvPr/>
        </p:nvSpPr>
        <p:spPr>
          <a:xfrm>
            <a:off x="10787313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1" name="Google Shape;491;p17"/>
          <p:cNvCxnSpPr/>
          <p:nvPr/>
        </p:nvCxnSpPr>
        <p:spPr>
          <a:xfrm rot="2981">
            <a:off x="907253" y="9503570"/>
            <a:ext cx="16473494" cy="0"/>
          </a:xfrm>
          <a:prstGeom prst="straightConnector1">
            <a:avLst/>
          </a:prstGeom>
          <a:noFill/>
          <a:ln w="9525" cap="rnd" cmpd="sng">
            <a:solidFill>
              <a:srgbClr val="AEB3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92" name="Google Shape;492;p17"/>
          <p:cNvGrpSpPr/>
          <p:nvPr/>
        </p:nvGrpSpPr>
        <p:grpSpPr>
          <a:xfrm>
            <a:off x="914400" y="547688"/>
            <a:ext cx="16459200" cy="1988345"/>
            <a:chOff x="0" y="0"/>
            <a:chExt cx="21945600" cy="2651126"/>
          </a:xfrm>
        </p:grpSpPr>
        <p:sp>
          <p:nvSpPr>
            <p:cNvPr id="493" name="Google Shape;493;p17"/>
            <p:cNvSpPr/>
            <p:nvPr/>
          </p:nvSpPr>
          <p:spPr>
            <a:xfrm>
              <a:off x="0" y="0"/>
              <a:ext cx="21945600" cy="2651126"/>
            </a:xfrm>
            <a:custGeom>
              <a:avLst/>
              <a:gdLst/>
              <a:ahLst/>
              <a:cxnLst/>
              <a:rect l="l" t="t" r="r" b="b"/>
              <a:pathLst>
                <a:path w="21945600" h="265112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7"/>
            <p:cNvSpPr txBox="1"/>
            <p:nvPr/>
          </p:nvSpPr>
          <p:spPr>
            <a:xfrm>
              <a:off x="0" y="0"/>
              <a:ext cx="21945600" cy="2651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Application Process</a:t>
              </a:r>
              <a:endParaRPr/>
            </a:p>
          </p:txBody>
        </p:sp>
      </p:grpSp>
      <p:grpSp>
        <p:nvGrpSpPr>
          <p:cNvPr id="495" name="Google Shape;495;p17"/>
          <p:cNvGrpSpPr/>
          <p:nvPr/>
        </p:nvGrpSpPr>
        <p:grpSpPr>
          <a:xfrm>
            <a:off x="814480" y="1951857"/>
            <a:ext cx="16559120" cy="7313588"/>
            <a:chOff x="-133227" y="-1048775"/>
            <a:chExt cx="22078827" cy="9751451"/>
          </a:xfrm>
        </p:grpSpPr>
        <p:sp>
          <p:nvSpPr>
            <p:cNvPr id="496" name="Google Shape;496;p17"/>
            <p:cNvSpPr/>
            <p:nvPr/>
          </p:nvSpPr>
          <p:spPr>
            <a:xfrm>
              <a:off x="0" y="0"/>
              <a:ext cx="21945600" cy="8702676"/>
            </a:xfrm>
            <a:custGeom>
              <a:avLst/>
              <a:gdLst/>
              <a:ahLst/>
              <a:cxnLst/>
              <a:rect l="l" t="t" r="r" b="b"/>
              <a:pathLst>
                <a:path w="21945600" h="870267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8702676"/>
                  </a:lnTo>
                  <a:lnTo>
                    <a:pt x="0" y="87026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7"/>
            <p:cNvSpPr txBox="1"/>
            <p:nvPr/>
          </p:nvSpPr>
          <p:spPr>
            <a:xfrm>
              <a:off x="-133227" y="-1048775"/>
              <a:ext cx="17327880" cy="8702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822325" lvl="1" indent="-410844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The mini grant program is designed to provide </a:t>
              </a:r>
              <a:r>
                <a:rPr lang="en-US" sz="3600" b="1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short term support to all hospital teams </a:t>
              </a: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to implement sustainability strategies towards achieving Birth Quality designation </a:t>
              </a:r>
              <a:endPara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822325" marR="0" lvl="1" indent="-41084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Teams can apply for one or all mini-grant funded activities in one application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822325" marR="0" lvl="1" indent="-41084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Applications will be reviewed by ILPQC in the order received</a:t>
              </a: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22325" marR="0" lvl="1" indent="-41084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ILPQC will contact applicants to discuss QI implementation, sustainability support and next steps. </a:t>
              </a: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11480" marR="0" lvl="1" indent="0" algn="l" rtl="0">
                <a:lnSpc>
                  <a:spcPct val="14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0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89125" marR="0" lvl="2" indent="-629285" algn="l" rtl="0">
                <a:lnSpc>
                  <a:spcPct val="14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0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8" name="Google Shape;498;p17"/>
          <p:cNvGrpSpPr/>
          <p:nvPr/>
        </p:nvGrpSpPr>
        <p:grpSpPr>
          <a:xfrm>
            <a:off x="13258800" y="9534525"/>
            <a:ext cx="4114800" cy="547688"/>
            <a:chOff x="0" y="0"/>
            <a:chExt cx="5486400" cy="730250"/>
          </a:xfrm>
        </p:grpSpPr>
        <p:sp>
          <p:nvSpPr>
            <p:cNvPr id="499" name="Google Shape;499;p17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7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EB3B7"/>
                  </a:solidFill>
                  <a:latin typeface="Arial"/>
                  <a:ea typeface="Arial"/>
                  <a:cs typeface="Arial"/>
                  <a:sym typeface="Arial"/>
                </a:rPr>
                <a:t>18</a:t>
              </a:r>
              <a:endParaRPr/>
            </a:p>
          </p:txBody>
        </p:sp>
      </p:grpSp>
      <p:sp>
        <p:nvSpPr>
          <p:cNvPr id="501" name="Google Shape;501;p17"/>
          <p:cNvSpPr/>
          <p:nvPr/>
        </p:nvSpPr>
        <p:spPr>
          <a:xfrm>
            <a:off x="14267729" y="3679010"/>
            <a:ext cx="2987761" cy="2472372"/>
          </a:xfrm>
          <a:custGeom>
            <a:avLst/>
            <a:gdLst/>
            <a:ahLst/>
            <a:cxnLst/>
            <a:rect l="l" t="t" r="r" b="b"/>
            <a:pathLst>
              <a:path w="2987761" h="2472372" extrusionOk="0">
                <a:moveTo>
                  <a:pt x="0" y="0"/>
                </a:moveTo>
                <a:lnTo>
                  <a:pt x="2987761" y="0"/>
                </a:lnTo>
                <a:lnTo>
                  <a:pt x="2987761" y="2472372"/>
                </a:lnTo>
                <a:lnTo>
                  <a:pt x="0" y="2472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8"/>
          <p:cNvSpPr/>
          <p:nvPr/>
        </p:nvSpPr>
        <p:spPr>
          <a:xfrm>
            <a:off x="13896475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8"/>
          <p:cNvSpPr/>
          <p:nvPr/>
        </p:nvSpPr>
        <p:spPr>
          <a:xfrm>
            <a:off x="10787313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8" name="Google Shape;508;p18"/>
          <p:cNvCxnSpPr/>
          <p:nvPr/>
        </p:nvCxnSpPr>
        <p:spPr>
          <a:xfrm rot="2981">
            <a:off x="907253" y="9503570"/>
            <a:ext cx="16473494" cy="0"/>
          </a:xfrm>
          <a:prstGeom prst="straightConnector1">
            <a:avLst/>
          </a:prstGeom>
          <a:noFill/>
          <a:ln w="9525" cap="rnd" cmpd="sng">
            <a:solidFill>
              <a:srgbClr val="AEB3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09" name="Google Shape;509;p18"/>
          <p:cNvGrpSpPr/>
          <p:nvPr/>
        </p:nvGrpSpPr>
        <p:grpSpPr>
          <a:xfrm>
            <a:off x="914400" y="60549"/>
            <a:ext cx="12639266" cy="2515697"/>
            <a:chOff x="0" y="-649519"/>
            <a:chExt cx="16852354" cy="3354263"/>
          </a:xfrm>
        </p:grpSpPr>
        <p:sp>
          <p:nvSpPr>
            <p:cNvPr id="510" name="Google Shape;510;p18"/>
            <p:cNvSpPr/>
            <p:nvPr/>
          </p:nvSpPr>
          <p:spPr>
            <a:xfrm>
              <a:off x="0" y="0"/>
              <a:ext cx="16852354" cy="2704744"/>
            </a:xfrm>
            <a:custGeom>
              <a:avLst/>
              <a:gdLst/>
              <a:ahLst/>
              <a:cxnLst/>
              <a:rect l="l" t="t" r="r" b="b"/>
              <a:pathLst>
                <a:path w="16852354" h="2704744" extrusionOk="0">
                  <a:moveTo>
                    <a:pt x="0" y="0"/>
                  </a:moveTo>
                  <a:lnTo>
                    <a:pt x="16852354" y="0"/>
                  </a:lnTo>
                  <a:lnTo>
                    <a:pt x="16852354" y="2704744"/>
                  </a:lnTo>
                  <a:lnTo>
                    <a:pt x="0" y="27047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8"/>
            <p:cNvSpPr txBox="1"/>
            <p:nvPr/>
          </p:nvSpPr>
          <p:spPr>
            <a:xfrm>
              <a:off x="0" y="-649519"/>
              <a:ext cx="16852354" cy="2704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Activities eligible for a mini-grant</a:t>
              </a: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2" name="Google Shape;512;p18"/>
          <p:cNvGrpSpPr/>
          <p:nvPr/>
        </p:nvGrpSpPr>
        <p:grpSpPr>
          <a:xfrm>
            <a:off x="2791235" y="2199696"/>
            <a:ext cx="14232321" cy="7981569"/>
            <a:chOff x="0" y="0"/>
            <a:chExt cx="18976428" cy="10642092"/>
          </a:xfrm>
        </p:grpSpPr>
        <p:sp>
          <p:nvSpPr>
            <p:cNvPr id="513" name="Google Shape;513;p18"/>
            <p:cNvSpPr/>
            <p:nvPr/>
          </p:nvSpPr>
          <p:spPr>
            <a:xfrm>
              <a:off x="0" y="0"/>
              <a:ext cx="18976428" cy="10642092"/>
            </a:xfrm>
            <a:custGeom>
              <a:avLst/>
              <a:gdLst/>
              <a:ahLst/>
              <a:cxnLst/>
              <a:rect l="l" t="t" r="r" b="b"/>
              <a:pathLst>
                <a:path w="18976428" h="10642092" extrusionOk="0">
                  <a:moveTo>
                    <a:pt x="0" y="0"/>
                  </a:moveTo>
                  <a:lnTo>
                    <a:pt x="18976428" y="0"/>
                  </a:lnTo>
                  <a:lnTo>
                    <a:pt x="18976428" y="10642092"/>
                  </a:lnTo>
                  <a:lnTo>
                    <a:pt x="0" y="106420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8"/>
            <p:cNvSpPr txBox="1"/>
            <p:nvPr/>
          </p:nvSpPr>
          <p:spPr>
            <a:xfrm>
              <a:off x="0" y="0"/>
              <a:ext cx="18976428" cy="10642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822325" marR="0" lvl="1" indent="-410844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Respectful Care Breakfast funds (up to $500 total for 2 or more respectful care breakfasts)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Patient Partner payment for teams with an identified Patient Partner (up to $300 total for up to 6 meetings per year)</a:t>
              </a: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400175" marR="0" lvl="2" indent="-276225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rial"/>
                <a:buNone/>
              </a:pPr>
              <a:endParaRPr sz="30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Mommas Voices training for teams with an identified Patient Partner (up to $450 per patient advisor)</a:t>
              </a:r>
              <a:endParaRPr lang="en-US" sz="3600" dirty="0">
                <a:solidFill>
                  <a:srgbClr val="444C55"/>
                </a:solidFill>
              </a:endParaRPr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endParaRPr sz="11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Training to support equitable and respectful care and/or quality improvement implementation for clinical staff, Doula-Friendly Training/ Doula Meet &amp; Greets</a:t>
              </a:r>
              <a:r>
                <a:rPr lang="en-US" sz="3600" dirty="0">
                  <a:solidFill>
                    <a:srgbClr val="444C55"/>
                  </a:solidFill>
                </a:rPr>
                <a:t>, or Spinning Babies Training</a:t>
              </a: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 (up to $2,500 total for training)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18"/>
          <p:cNvGrpSpPr/>
          <p:nvPr/>
        </p:nvGrpSpPr>
        <p:grpSpPr>
          <a:xfrm>
            <a:off x="13258800" y="9534525"/>
            <a:ext cx="4114800" cy="547688"/>
            <a:chOff x="0" y="0"/>
            <a:chExt cx="5486400" cy="730250"/>
          </a:xfrm>
        </p:grpSpPr>
        <p:sp>
          <p:nvSpPr>
            <p:cNvPr id="516" name="Google Shape;516;p18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8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EB3B7"/>
                  </a:solidFill>
                  <a:latin typeface="Arial"/>
                  <a:ea typeface="Arial"/>
                  <a:cs typeface="Arial"/>
                  <a:sym typeface="Arial"/>
                </a:rPr>
                <a:t>19</a:t>
              </a:r>
              <a:endParaRPr/>
            </a:p>
          </p:txBody>
        </p:sp>
      </p:grpSp>
      <p:grpSp>
        <p:nvGrpSpPr>
          <p:cNvPr id="518" name="Google Shape;518;p18"/>
          <p:cNvGrpSpPr/>
          <p:nvPr/>
        </p:nvGrpSpPr>
        <p:grpSpPr>
          <a:xfrm>
            <a:off x="914400" y="2121714"/>
            <a:ext cx="1883979" cy="1548962"/>
            <a:chOff x="0" y="0"/>
            <a:chExt cx="496192" cy="407957"/>
          </a:xfrm>
        </p:grpSpPr>
        <p:sp>
          <p:nvSpPr>
            <p:cNvPr id="519" name="Google Shape;519;p18"/>
            <p:cNvSpPr/>
            <p:nvPr/>
          </p:nvSpPr>
          <p:spPr>
            <a:xfrm>
              <a:off x="0" y="0"/>
              <a:ext cx="496192" cy="407957"/>
            </a:xfrm>
            <a:custGeom>
              <a:avLst/>
              <a:gdLst/>
              <a:ahLst/>
              <a:cxnLst/>
              <a:rect l="l" t="t" r="r" b="b"/>
              <a:pathLst>
                <a:path w="496192" h="407957" extrusionOk="0">
                  <a:moveTo>
                    <a:pt x="203979" y="0"/>
                  </a:moveTo>
                  <a:lnTo>
                    <a:pt x="292214" y="0"/>
                  </a:lnTo>
                  <a:cubicBezTo>
                    <a:pt x="404868" y="0"/>
                    <a:pt x="496192" y="91324"/>
                    <a:pt x="496192" y="203979"/>
                  </a:cubicBezTo>
                  <a:lnTo>
                    <a:pt x="496192" y="203979"/>
                  </a:lnTo>
                  <a:cubicBezTo>
                    <a:pt x="496192" y="316633"/>
                    <a:pt x="404868" y="407957"/>
                    <a:pt x="292214" y="407957"/>
                  </a:cubicBezTo>
                  <a:lnTo>
                    <a:pt x="203979" y="407957"/>
                  </a:lnTo>
                  <a:cubicBezTo>
                    <a:pt x="91324" y="407957"/>
                    <a:pt x="0" y="316633"/>
                    <a:pt x="0" y="203979"/>
                  </a:cubicBezTo>
                  <a:lnTo>
                    <a:pt x="0" y="203979"/>
                  </a:lnTo>
                  <a:cubicBezTo>
                    <a:pt x="0" y="91324"/>
                    <a:pt x="91324" y="0"/>
                    <a:pt x="203979" y="0"/>
                  </a:cubicBezTo>
                  <a:close/>
                </a:path>
              </a:pathLst>
            </a:custGeom>
            <a:solidFill>
              <a:srgbClr val="C45ED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8"/>
            <p:cNvSpPr txBox="1"/>
            <p:nvPr/>
          </p:nvSpPr>
          <p:spPr>
            <a:xfrm>
              <a:off x="0" y="0"/>
              <a:ext cx="496192" cy="407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1" name="Google Shape;521;p18"/>
          <p:cNvGrpSpPr/>
          <p:nvPr/>
        </p:nvGrpSpPr>
        <p:grpSpPr>
          <a:xfrm>
            <a:off x="914400" y="3914488"/>
            <a:ext cx="1883979" cy="1548962"/>
            <a:chOff x="0" y="0"/>
            <a:chExt cx="496192" cy="407957"/>
          </a:xfrm>
        </p:grpSpPr>
        <p:sp>
          <p:nvSpPr>
            <p:cNvPr id="522" name="Google Shape;522;p18"/>
            <p:cNvSpPr/>
            <p:nvPr/>
          </p:nvSpPr>
          <p:spPr>
            <a:xfrm>
              <a:off x="0" y="0"/>
              <a:ext cx="496192" cy="407957"/>
            </a:xfrm>
            <a:custGeom>
              <a:avLst/>
              <a:gdLst/>
              <a:ahLst/>
              <a:cxnLst/>
              <a:rect l="l" t="t" r="r" b="b"/>
              <a:pathLst>
                <a:path w="496192" h="407957" extrusionOk="0">
                  <a:moveTo>
                    <a:pt x="203979" y="0"/>
                  </a:moveTo>
                  <a:lnTo>
                    <a:pt x="292214" y="0"/>
                  </a:lnTo>
                  <a:cubicBezTo>
                    <a:pt x="404868" y="0"/>
                    <a:pt x="496192" y="91324"/>
                    <a:pt x="496192" y="203979"/>
                  </a:cubicBezTo>
                  <a:lnTo>
                    <a:pt x="496192" y="203979"/>
                  </a:lnTo>
                  <a:cubicBezTo>
                    <a:pt x="496192" y="316633"/>
                    <a:pt x="404868" y="407957"/>
                    <a:pt x="292214" y="407957"/>
                  </a:cubicBezTo>
                  <a:lnTo>
                    <a:pt x="203979" y="407957"/>
                  </a:lnTo>
                  <a:cubicBezTo>
                    <a:pt x="91324" y="407957"/>
                    <a:pt x="0" y="316633"/>
                    <a:pt x="0" y="203979"/>
                  </a:cubicBezTo>
                  <a:lnTo>
                    <a:pt x="0" y="203979"/>
                  </a:lnTo>
                  <a:cubicBezTo>
                    <a:pt x="0" y="91324"/>
                    <a:pt x="91324" y="0"/>
                    <a:pt x="203979" y="0"/>
                  </a:cubicBezTo>
                  <a:close/>
                </a:path>
              </a:pathLst>
            </a:custGeom>
            <a:solidFill>
              <a:srgbClr val="93A5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8"/>
            <p:cNvSpPr txBox="1"/>
            <p:nvPr/>
          </p:nvSpPr>
          <p:spPr>
            <a:xfrm>
              <a:off x="0" y="0"/>
              <a:ext cx="496192" cy="407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18"/>
          <p:cNvGrpSpPr/>
          <p:nvPr/>
        </p:nvGrpSpPr>
        <p:grpSpPr>
          <a:xfrm>
            <a:off x="914400" y="5711100"/>
            <a:ext cx="1883979" cy="1548962"/>
            <a:chOff x="0" y="0"/>
            <a:chExt cx="496192" cy="407957"/>
          </a:xfrm>
        </p:grpSpPr>
        <p:sp>
          <p:nvSpPr>
            <p:cNvPr id="525" name="Google Shape;525;p18"/>
            <p:cNvSpPr/>
            <p:nvPr/>
          </p:nvSpPr>
          <p:spPr>
            <a:xfrm>
              <a:off x="0" y="0"/>
              <a:ext cx="496192" cy="407957"/>
            </a:xfrm>
            <a:custGeom>
              <a:avLst/>
              <a:gdLst/>
              <a:ahLst/>
              <a:cxnLst/>
              <a:rect l="l" t="t" r="r" b="b"/>
              <a:pathLst>
                <a:path w="496192" h="407957" extrusionOk="0">
                  <a:moveTo>
                    <a:pt x="203979" y="0"/>
                  </a:moveTo>
                  <a:lnTo>
                    <a:pt x="292214" y="0"/>
                  </a:lnTo>
                  <a:cubicBezTo>
                    <a:pt x="404868" y="0"/>
                    <a:pt x="496192" y="91324"/>
                    <a:pt x="496192" y="203979"/>
                  </a:cubicBezTo>
                  <a:lnTo>
                    <a:pt x="496192" y="203979"/>
                  </a:lnTo>
                  <a:cubicBezTo>
                    <a:pt x="496192" y="316633"/>
                    <a:pt x="404868" y="407957"/>
                    <a:pt x="292214" y="407957"/>
                  </a:cubicBezTo>
                  <a:lnTo>
                    <a:pt x="203979" y="407957"/>
                  </a:lnTo>
                  <a:cubicBezTo>
                    <a:pt x="91324" y="407957"/>
                    <a:pt x="0" y="316633"/>
                    <a:pt x="0" y="203979"/>
                  </a:cubicBezTo>
                  <a:lnTo>
                    <a:pt x="0" y="203979"/>
                  </a:lnTo>
                  <a:cubicBezTo>
                    <a:pt x="0" y="91324"/>
                    <a:pt x="91324" y="0"/>
                    <a:pt x="203979" y="0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8"/>
            <p:cNvSpPr txBox="1"/>
            <p:nvPr/>
          </p:nvSpPr>
          <p:spPr>
            <a:xfrm>
              <a:off x="0" y="0"/>
              <a:ext cx="496192" cy="407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7" name="Google Shape;527;p18"/>
          <p:cNvGrpSpPr/>
          <p:nvPr/>
        </p:nvGrpSpPr>
        <p:grpSpPr>
          <a:xfrm>
            <a:off x="921544" y="7654097"/>
            <a:ext cx="1883979" cy="1548962"/>
            <a:chOff x="0" y="0"/>
            <a:chExt cx="496192" cy="407957"/>
          </a:xfrm>
        </p:grpSpPr>
        <p:sp>
          <p:nvSpPr>
            <p:cNvPr id="528" name="Google Shape;528;p18"/>
            <p:cNvSpPr/>
            <p:nvPr/>
          </p:nvSpPr>
          <p:spPr>
            <a:xfrm>
              <a:off x="0" y="0"/>
              <a:ext cx="496192" cy="407957"/>
            </a:xfrm>
            <a:custGeom>
              <a:avLst/>
              <a:gdLst/>
              <a:ahLst/>
              <a:cxnLst/>
              <a:rect l="l" t="t" r="r" b="b"/>
              <a:pathLst>
                <a:path w="496192" h="407957" extrusionOk="0">
                  <a:moveTo>
                    <a:pt x="203979" y="0"/>
                  </a:moveTo>
                  <a:lnTo>
                    <a:pt x="292214" y="0"/>
                  </a:lnTo>
                  <a:cubicBezTo>
                    <a:pt x="404868" y="0"/>
                    <a:pt x="496192" y="91324"/>
                    <a:pt x="496192" y="203979"/>
                  </a:cubicBezTo>
                  <a:lnTo>
                    <a:pt x="496192" y="203979"/>
                  </a:lnTo>
                  <a:cubicBezTo>
                    <a:pt x="496192" y="316633"/>
                    <a:pt x="404868" y="407957"/>
                    <a:pt x="292214" y="407957"/>
                  </a:cubicBezTo>
                  <a:lnTo>
                    <a:pt x="203979" y="407957"/>
                  </a:lnTo>
                  <a:cubicBezTo>
                    <a:pt x="91324" y="407957"/>
                    <a:pt x="0" y="316633"/>
                    <a:pt x="0" y="203979"/>
                  </a:cubicBezTo>
                  <a:lnTo>
                    <a:pt x="0" y="203979"/>
                  </a:lnTo>
                  <a:cubicBezTo>
                    <a:pt x="0" y="91324"/>
                    <a:pt x="91324" y="0"/>
                    <a:pt x="203979" y="0"/>
                  </a:cubicBezTo>
                  <a:close/>
                </a:path>
              </a:pathLst>
            </a:custGeom>
            <a:solidFill>
              <a:srgbClr val="F5836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8"/>
            <p:cNvSpPr txBox="1"/>
            <p:nvPr/>
          </p:nvSpPr>
          <p:spPr>
            <a:xfrm>
              <a:off x="0" y="0"/>
              <a:ext cx="496192" cy="407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0" name="Google Shape;530;p18"/>
          <p:cNvSpPr/>
          <p:nvPr/>
        </p:nvSpPr>
        <p:spPr>
          <a:xfrm>
            <a:off x="1115888" y="2241044"/>
            <a:ext cx="1481003" cy="1282919"/>
          </a:xfrm>
          <a:custGeom>
            <a:avLst/>
            <a:gdLst/>
            <a:ahLst/>
            <a:cxnLst/>
            <a:rect l="l" t="t" r="r" b="b"/>
            <a:pathLst>
              <a:path w="1481003" h="1282919" extrusionOk="0">
                <a:moveTo>
                  <a:pt x="0" y="0"/>
                </a:moveTo>
                <a:lnTo>
                  <a:pt x="1481003" y="0"/>
                </a:lnTo>
                <a:lnTo>
                  <a:pt x="1481003" y="1282919"/>
                </a:lnTo>
                <a:lnTo>
                  <a:pt x="0" y="1282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18"/>
          <p:cNvSpPr/>
          <p:nvPr/>
        </p:nvSpPr>
        <p:spPr>
          <a:xfrm>
            <a:off x="1070494" y="4173254"/>
            <a:ext cx="1627142" cy="1035269"/>
          </a:xfrm>
          <a:custGeom>
            <a:avLst/>
            <a:gdLst/>
            <a:ahLst/>
            <a:cxnLst/>
            <a:rect l="l" t="t" r="r" b="b"/>
            <a:pathLst>
              <a:path w="1627142" h="1035269" extrusionOk="0">
                <a:moveTo>
                  <a:pt x="0" y="0"/>
                </a:moveTo>
                <a:lnTo>
                  <a:pt x="1627142" y="0"/>
                </a:lnTo>
                <a:lnTo>
                  <a:pt x="1627142" y="1035269"/>
                </a:lnTo>
                <a:lnTo>
                  <a:pt x="0" y="1035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8"/>
          <p:cNvSpPr/>
          <p:nvPr/>
        </p:nvSpPr>
        <p:spPr>
          <a:xfrm>
            <a:off x="969750" y="6018261"/>
            <a:ext cx="1828630" cy="1056034"/>
          </a:xfrm>
          <a:custGeom>
            <a:avLst/>
            <a:gdLst/>
            <a:ahLst/>
            <a:cxnLst/>
            <a:rect l="l" t="t" r="r" b="b"/>
            <a:pathLst>
              <a:path w="1828630" h="1056034" extrusionOk="0">
                <a:moveTo>
                  <a:pt x="0" y="0"/>
                </a:moveTo>
                <a:lnTo>
                  <a:pt x="1828630" y="0"/>
                </a:lnTo>
                <a:lnTo>
                  <a:pt x="1828630" y="1056034"/>
                </a:lnTo>
                <a:lnTo>
                  <a:pt x="0" y="1056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8"/>
          <p:cNvSpPr/>
          <p:nvPr/>
        </p:nvSpPr>
        <p:spPr>
          <a:xfrm>
            <a:off x="1202567" y="7787119"/>
            <a:ext cx="1362995" cy="1282919"/>
          </a:xfrm>
          <a:custGeom>
            <a:avLst/>
            <a:gdLst/>
            <a:ahLst/>
            <a:cxnLst/>
            <a:rect l="l" t="t" r="r" b="b"/>
            <a:pathLst>
              <a:path w="1362995" h="1282919" extrusionOk="0">
                <a:moveTo>
                  <a:pt x="0" y="0"/>
                </a:moveTo>
                <a:lnTo>
                  <a:pt x="1362995" y="0"/>
                </a:lnTo>
                <a:lnTo>
                  <a:pt x="1362995" y="1282919"/>
                </a:lnTo>
                <a:lnTo>
                  <a:pt x="0" y="1282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9"/>
          <p:cNvSpPr/>
          <p:nvPr/>
        </p:nvSpPr>
        <p:spPr>
          <a:xfrm>
            <a:off x="13896475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9"/>
          <p:cNvSpPr/>
          <p:nvPr/>
        </p:nvSpPr>
        <p:spPr>
          <a:xfrm>
            <a:off x="10787313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0" name="Google Shape;540;p19"/>
          <p:cNvCxnSpPr/>
          <p:nvPr/>
        </p:nvCxnSpPr>
        <p:spPr>
          <a:xfrm rot="2981">
            <a:off x="907253" y="9503570"/>
            <a:ext cx="16473494" cy="0"/>
          </a:xfrm>
          <a:prstGeom prst="straightConnector1">
            <a:avLst/>
          </a:prstGeom>
          <a:noFill/>
          <a:ln w="9525" cap="rnd" cmpd="sng">
            <a:solidFill>
              <a:srgbClr val="AEB3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41" name="Google Shape;541;p19"/>
          <p:cNvGrpSpPr/>
          <p:nvPr/>
        </p:nvGrpSpPr>
        <p:grpSpPr>
          <a:xfrm>
            <a:off x="914400" y="547688"/>
            <a:ext cx="16459200" cy="1988345"/>
            <a:chOff x="0" y="0"/>
            <a:chExt cx="21945600" cy="2651126"/>
          </a:xfrm>
        </p:grpSpPr>
        <p:sp>
          <p:nvSpPr>
            <p:cNvPr id="542" name="Google Shape;542;p19"/>
            <p:cNvSpPr/>
            <p:nvPr/>
          </p:nvSpPr>
          <p:spPr>
            <a:xfrm>
              <a:off x="0" y="0"/>
              <a:ext cx="21945600" cy="2651126"/>
            </a:xfrm>
            <a:custGeom>
              <a:avLst/>
              <a:gdLst/>
              <a:ahLst/>
              <a:cxnLst/>
              <a:rect l="l" t="t" r="r" b="b"/>
              <a:pathLst>
                <a:path w="21945600" h="265112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9"/>
            <p:cNvSpPr txBox="1"/>
            <p:nvPr/>
          </p:nvSpPr>
          <p:spPr>
            <a:xfrm>
              <a:off x="0" y="0"/>
              <a:ext cx="21945600" cy="2651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Before you apply </a:t>
              </a:r>
              <a:endParaRPr/>
            </a:p>
          </p:txBody>
        </p:sp>
      </p:grpSp>
      <p:grpSp>
        <p:nvGrpSpPr>
          <p:cNvPr id="544" name="Google Shape;544;p19"/>
          <p:cNvGrpSpPr/>
          <p:nvPr/>
        </p:nvGrpSpPr>
        <p:grpSpPr>
          <a:xfrm>
            <a:off x="907256" y="2378868"/>
            <a:ext cx="9927941" cy="7155657"/>
            <a:chOff x="0" y="-838200"/>
            <a:chExt cx="13237254" cy="9540876"/>
          </a:xfrm>
        </p:grpSpPr>
        <p:sp>
          <p:nvSpPr>
            <p:cNvPr id="545" name="Google Shape;545;p19"/>
            <p:cNvSpPr/>
            <p:nvPr/>
          </p:nvSpPr>
          <p:spPr>
            <a:xfrm>
              <a:off x="0" y="0"/>
              <a:ext cx="13222015" cy="8702676"/>
            </a:xfrm>
            <a:custGeom>
              <a:avLst/>
              <a:gdLst/>
              <a:ahLst/>
              <a:cxnLst/>
              <a:rect l="l" t="t" r="r" b="b"/>
              <a:pathLst>
                <a:path w="13222015" h="8702676" extrusionOk="0">
                  <a:moveTo>
                    <a:pt x="0" y="0"/>
                  </a:moveTo>
                  <a:lnTo>
                    <a:pt x="13222015" y="0"/>
                  </a:lnTo>
                  <a:lnTo>
                    <a:pt x="13222015" y="8702676"/>
                  </a:lnTo>
                  <a:lnTo>
                    <a:pt x="0" y="87026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9"/>
            <p:cNvSpPr txBox="1"/>
            <p:nvPr/>
          </p:nvSpPr>
          <p:spPr>
            <a:xfrm>
              <a:off x="15240" y="-838200"/>
              <a:ext cx="13222014" cy="8702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365125" marR="0" lvl="0" indent="-365125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Determine who is the best person to be the primary contact for the mini grant, you'll need</a:t>
              </a:r>
              <a:endParaRPr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574165" marR="0" lvl="2" indent="-524509" algn="l" rtl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Applicant primary contact name</a:t>
              </a:r>
              <a:endParaRPr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574165" marR="0" lvl="2" indent="-524509" algn="l" rtl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Applicant primary contact email</a:t>
              </a:r>
              <a:endParaRPr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574165" marR="0" lvl="2" indent="-524509" algn="l" rtl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Applicant primary contact phone</a:t>
              </a: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65760" marR="0" lvl="0" indent="-365760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Decide the amount you are requesting for each activity within the parameters listed</a:t>
              </a:r>
              <a:endParaRPr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65760" marR="0" lvl="0" indent="-365760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Be prepared to provide a brief description of how you would use the funding fo</a:t>
              </a:r>
              <a:r>
                <a:rPr lang="en-US" sz="3600" dirty="0">
                  <a:solidFill>
                    <a:srgbClr val="444C55"/>
                  </a:solidFill>
                </a:rPr>
                <a:t>r each activity requested</a:t>
              </a:r>
              <a:r>
                <a:rPr lang="en-US" sz="3600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dirty="0"/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9"/>
          <p:cNvGrpSpPr/>
          <p:nvPr/>
        </p:nvGrpSpPr>
        <p:grpSpPr>
          <a:xfrm>
            <a:off x="13258800" y="9534525"/>
            <a:ext cx="4114800" cy="547688"/>
            <a:chOff x="0" y="0"/>
            <a:chExt cx="5486400" cy="730250"/>
          </a:xfrm>
        </p:grpSpPr>
        <p:sp>
          <p:nvSpPr>
            <p:cNvPr id="548" name="Google Shape;548;p19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9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EB3B7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/>
            </a:p>
          </p:txBody>
        </p:sp>
      </p:grpSp>
      <p:sp>
        <p:nvSpPr>
          <p:cNvPr id="550" name="Google Shape;550;p19"/>
          <p:cNvSpPr/>
          <p:nvPr/>
        </p:nvSpPr>
        <p:spPr>
          <a:xfrm>
            <a:off x="11521423" y="2920073"/>
            <a:ext cx="5737877" cy="4446855"/>
          </a:xfrm>
          <a:custGeom>
            <a:avLst/>
            <a:gdLst/>
            <a:ahLst/>
            <a:cxnLst/>
            <a:rect l="l" t="t" r="r" b="b"/>
            <a:pathLst>
              <a:path w="5737877" h="4446855" extrusionOk="0">
                <a:moveTo>
                  <a:pt x="0" y="0"/>
                </a:moveTo>
                <a:lnTo>
                  <a:pt x="5737877" y="0"/>
                </a:lnTo>
                <a:lnTo>
                  <a:pt x="5737877" y="4446854"/>
                </a:lnTo>
                <a:lnTo>
                  <a:pt x="0" y="4446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0"/>
          <p:cNvSpPr/>
          <p:nvPr/>
        </p:nvSpPr>
        <p:spPr>
          <a:xfrm>
            <a:off x="13896475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20"/>
          <p:cNvSpPr/>
          <p:nvPr/>
        </p:nvSpPr>
        <p:spPr>
          <a:xfrm>
            <a:off x="10787313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7" name="Google Shape;557;p20"/>
          <p:cNvCxnSpPr/>
          <p:nvPr/>
        </p:nvCxnSpPr>
        <p:spPr>
          <a:xfrm rot="2981">
            <a:off x="907253" y="9503570"/>
            <a:ext cx="16473494" cy="0"/>
          </a:xfrm>
          <a:prstGeom prst="straightConnector1">
            <a:avLst/>
          </a:prstGeom>
          <a:noFill/>
          <a:ln w="9525" cap="rnd" cmpd="sng">
            <a:solidFill>
              <a:srgbClr val="AEB3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58" name="Google Shape;558;p20"/>
          <p:cNvGrpSpPr/>
          <p:nvPr/>
        </p:nvGrpSpPr>
        <p:grpSpPr>
          <a:xfrm>
            <a:off x="914400" y="547688"/>
            <a:ext cx="16459200" cy="1988345"/>
            <a:chOff x="0" y="0"/>
            <a:chExt cx="21945600" cy="2651126"/>
          </a:xfrm>
        </p:grpSpPr>
        <p:sp>
          <p:nvSpPr>
            <p:cNvPr id="559" name="Google Shape;559;p20"/>
            <p:cNvSpPr/>
            <p:nvPr/>
          </p:nvSpPr>
          <p:spPr>
            <a:xfrm>
              <a:off x="0" y="0"/>
              <a:ext cx="21945600" cy="2651126"/>
            </a:xfrm>
            <a:custGeom>
              <a:avLst/>
              <a:gdLst/>
              <a:ahLst/>
              <a:cxnLst/>
              <a:rect l="l" t="t" r="r" b="b"/>
              <a:pathLst>
                <a:path w="21945600" h="265112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0"/>
            <p:cNvSpPr txBox="1"/>
            <p:nvPr/>
          </p:nvSpPr>
          <p:spPr>
            <a:xfrm>
              <a:off x="0" y="0"/>
              <a:ext cx="21945600" cy="2651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Payment Logistics</a:t>
              </a:r>
              <a:endParaRPr/>
            </a:p>
          </p:txBody>
        </p:sp>
      </p:grpSp>
      <p:grpSp>
        <p:nvGrpSpPr>
          <p:cNvPr id="561" name="Google Shape;561;p20"/>
          <p:cNvGrpSpPr/>
          <p:nvPr/>
        </p:nvGrpSpPr>
        <p:grpSpPr>
          <a:xfrm>
            <a:off x="5923851" y="2752726"/>
            <a:ext cx="11355114" cy="6527007"/>
            <a:chOff x="0" y="0"/>
            <a:chExt cx="15140152" cy="8702676"/>
          </a:xfrm>
        </p:grpSpPr>
        <p:sp>
          <p:nvSpPr>
            <p:cNvPr id="562" name="Google Shape;562;p20"/>
            <p:cNvSpPr/>
            <p:nvPr/>
          </p:nvSpPr>
          <p:spPr>
            <a:xfrm>
              <a:off x="0" y="0"/>
              <a:ext cx="15140152" cy="8702676"/>
            </a:xfrm>
            <a:custGeom>
              <a:avLst/>
              <a:gdLst/>
              <a:ahLst/>
              <a:cxnLst/>
              <a:rect l="l" t="t" r="r" b="b"/>
              <a:pathLst>
                <a:path w="15140152" h="8702676" extrusionOk="0">
                  <a:moveTo>
                    <a:pt x="0" y="0"/>
                  </a:moveTo>
                  <a:lnTo>
                    <a:pt x="15140152" y="0"/>
                  </a:lnTo>
                  <a:lnTo>
                    <a:pt x="15140152" y="8702676"/>
                  </a:lnTo>
                  <a:lnTo>
                    <a:pt x="0" y="87026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0"/>
            <p:cNvSpPr txBox="1"/>
            <p:nvPr/>
          </p:nvSpPr>
          <p:spPr>
            <a:xfrm>
              <a:off x="0" y="0"/>
              <a:ext cx="15140152" cy="8702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To receive payment, ILPQC will register the hospital as a vendor in the Northwestern University system used by ILPQC</a:t>
              </a:r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ILPQC will reach out to the primary contact for the needed information, starting with the hospital W-9 form</a:t>
              </a:r>
              <a:endParaRPr dirty="0"/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Vendor registration and payment can take a few weeks to process</a:t>
              </a: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4" name="Google Shape;564;p20"/>
          <p:cNvGrpSpPr/>
          <p:nvPr/>
        </p:nvGrpSpPr>
        <p:grpSpPr>
          <a:xfrm>
            <a:off x="13258800" y="9534525"/>
            <a:ext cx="4114800" cy="547688"/>
            <a:chOff x="0" y="0"/>
            <a:chExt cx="5486400" cy="730250"/>
          </a:xfrm>
        </p:grpSpPr>
        <p:sp>
          <p:nvSpPr>
            <p:cNvPr id="565" name="Google Shape;565;p20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0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EB3B7"/>
                  </a:solidFill>
                  <a:latin typeface="Arial"/>
                  <a:ea typeface="Arial"/>
                  <a:cs typeface="Arial"/>
                  <a:sym typeface="Arial"/>
                </a:rPr>
                <a:t>21</a:t>
              </a:r>
              <a:endParaRPr/>
            </a:p>
          </p:txBody>
        </p:sp>
      </p:grpSp>
      <p:sp>
        <p:nvSpPr>
          <p:cNvPr id="567" name="Google Shape;567;p20"/>
          <p:cNvSpPr/>
          <p:nvPr/>
        </p:nvSpPr>
        <p:spPr>
          <a:xfrm>
            <a:off x="1351893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5"/>
          <p:cNvSpPr/>
          <p:nvPr/>
        </p:nvSpPr>
        <p:spPr>
          <a:xfrm>
            <a:off x="1" y="7648595"/>
            <a:ext cx="10667048" cy="2638425"/>
          </a:xfrm>
          <a:custGeom>
            <a:avLst/>
            <a:gdLst/>
            <a:ahLst/>
            <a:cxnLst/>
            <a:rect l="l" t="t" r="r" b="b"/>
            <a:pathLst>
              <a:path w="14222730" h="3517900" extrusionOk="0">
                <a:moveTo>
                  <a:pt x="1545971" y="8001"/>
                </a:moveTo>
                <a:cubicBezTo>
                  <a:pt x="3538093" y="64008"/>
                  <a:pt x="5393563" y="537464"/>
                  <a:pt x="7181850" y="1134491"/>
                </a:cubicBezTo>
                <a:cubicBezTo>
                  <a:pt x="9368028" y="1864233"/>
                  <a:pt x="11381613" y="2651633"/>
                  <a:pt x="13401548" y="3276219"/>
                </a:cubicBezTo>
                <a:lnTo>
                  <a:pt x="14222730" y="3517900"/>
                </a:lnTo>
                <a:lnTo>
                  <a:pt x="0" y="3517900"/>
                </a:lnTo>
                <a:lnTo>
                  <a:pt x="0" y="53848"/>
                </a:lnTo>
                <a:lnTo>
                  <a:pt x="4445" y="53213"/>
                </a:lnTo>
                <a:cubicBezTo>
                  <a:pt x="229362" y="32258"/>
                  <a:pt x="455549" y="18161"/>
                  <a:pt x="683514" y="10414"/>
                </a:cubicBezTo>
                <a:cubicBezTo>
                  <a:pt x="973836" y="508"/>
                  <a:pt x="1261237" y="0"/>
                  <a:pt x="1545844" y="8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5"/>
          <p:cNvSpPr/>
          <p:nvPr/>
        </p:nvSpPr>
        <p:spPr>
          <a:xfrm>
            <a:off x="0" y="7558416"/>
            <a:ext cx="18288000" cy="2728584"/>
          </a:xfrm>
          <a:custGeom>
            <a:avLst/>
            <a:gdLst/>
            <a:ahLst/>
            <a:cxnLst/>
            <a:rect l="l" t="t" r="r" b="b"/>
            <a:pathLst>
              <a:path w="18288000" h="2728584" extrusionOk="0">
                <a:moveTo>
                  <a:pt x="0" y="0"/>
                </a:moveTo>
                <a:lnTo>
                  <a:pt x="18288000" y="0"/>
                </a:lnTo>
                <a:lnTo>
                  <a:pt x="18288000" y="2728584"/>
                </a:lnTo>
                <a:lnTo>
                  <a:pt x="0" y="2728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5"/>
          <p:cNvSpPr/>
          <p:nvPr/>
        </p:nvSpPr>
        <p:spPr>
          <a:xfrm>
            <a:off x="0" y="7601959"/>
            <a:ext cx="18288000" cy="2756479"/>
          </a:xfrm>
          <a:custGeom>
            <a:avLst/>
            <a:gdLst/>
            <a:ahLst/>
            <a:cxnLst/>
            <a:rect l="l" t="t" r="r" b="b"/>
            <a:pathLst>
              <a:path w="18288000" h="2756479" extrusionOk="0">
                <a:moveTo>
                  <a:pt x="0" y="0"/>
                </a:moveTo>
                <a:lnTo>
                  <a:pt x="18288000" y="0"/>
                </a:lnTo>
                <a:lnTo>
                  <a:pt x="18288000" y="2756479"/>
                </a:lnTo>
                <a:lnTo>
                  <a:pt x="0" y="2756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5"/>
          <p:cNvSpPr/>
          <p:nvPr/>
        </p:nvSpPr>
        <p:spPr>
          <a:xfrm>
            <a:off x="469932" y="8345381"/>
            <a:ext cx="3037972" cy="1367910"/>
          </a:xfrm>
          <a:custGeom>
            <a:avLst/>
            <a:gdLst/>
            <a:ahLst/>
            <a:cxnLst/>
            <a:rect l="l" t="t" r="r" b="b"/>
            <a:pathLst>
              <a:path w="3037972" h="1367910" extrusionOk="0">
                <a:moveTo>
                  <a:pt x="0" y="0"/>
                </a:moveTo>
                <a:lnTo>
                  <a:pt x="3037972" y="0"/>
                </a:lnTo>
                <a:lnTo>
                  <a:pt x="3037972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2" name="Google Shape;462;p15"/>
          <p:cNvGrpSpPr/>
          <p:nvPr/>
        </p:nvGrpSpPr>
        <p:grpSpPr>
          <a:xfrm>
            <a:off x="2119965" y="1624048"/>
            <a:ext cx="6318528" cy="3695396"/>
            <a:chOff x="0" y="0"/>
            <a:chExt cx="8424704" cy="4927194"/>
          </a:xfrm>
        </p:grpSpPr>
        <p:sp>
          <p:nvSpPr>
            <p:cNvPr id="463" name="Google Shape;463;p15"/>
            <p:cNvSpPr/>
            <p:nvPr/>
          </p:nvSpPr>
          <p:spPr>
            <a:xfrm>
              <a:off x="0" y="0"/>
              <a:ext cx="8424704" cy="4029358"/>
            </a:xfrm>
            <a:custGeom>
              <a:avLst/>
              <a:gdLst/>
              <a:ahLst/>
              <a:cxnLst/>
              <a:rect l="l" t="t" r="r" b="b"/>
              <a:pathLst>
                <a:path w="8424704" h="4029358" extrusionOk="0">
                  <a:moveTo>
                    <a:pt x="0" y="0"/>
                  </a:moveTo>
                  <a:lnTo>
                    <a:pt x="8424704" y="0"/>
                  </a:lnTo>
                  <a:lnTo>
                    <a:pt x="8424704" y="4029358"/>
                  </a:lnTo>
                  <a:lnTo>
                    <a:pt x="0" y="40293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5"/>
            <p:cNvSpPr txBox="1"/>
            <p:nvPr/>
          </p:nvSpPr>
          <p:spPr>
            <a:xfrm>
              <a:off x="0" y="897836"/>
              <a:ext cx="8424704" cy="4029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465;p15"/>
          <p:cNvGrpSpPr/>
          <p:nvPr/>
        </p:nvGrpSpPr>
        <p:grpSpPr>
          <a:xfrm>
            <a:off x="2119965" y="4898355"/>
            <a:ext cx="5692346" cy="2058457"/>
            <a:chOff x="-236483" y="0"/>
            <a:chExt cx="7589795" cy="2744608"/>
          </a:xfrm>
        </p:grpSpPr>
        <p:sp>
          <p:nvSpPr>
            <p:cNvPr id="466" name="Google Shape;466;p15"/>
            <p:cNvSpPr/>
            <p:nvPr/>
          </p:nvSpPr>
          <p:spPr>
            <a:xfrm>
              <a:off x="0" y="0"/>
              <a:ext cx="7353312" cy="1973138"/>
            </a:xfrm>
            <a:custGeom>
              <a:avLst/>
              <a:gdLst/>
              <a:ahLst/>
              <a:cxnLst/>
              <a:rect l="l" t="t" r="r" b="b"/>
              <a:pathLst>
                <a:path w="7353312" h="1973138" extrusionOk="0">
                  <a:moveTo>
                    <a:pt x="0" y="0"/>
                  </a:moveTo>
                  <a:lnTo>
                    <a:pt x="7353312" y="0"/>
                  </a:lnTo>
                  <a:lnTo>
                    <a:pt x="7353312" y="1973138"/>
                  </a:lnTo>
                  <a:lnTo>
                    <a:pt x="0" y="19731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5"/>
            <p:cNvSpPr txBox="1"/>
            <p:nvPr/>
          </p:nvSpPr>
          <p:spPr>
            <a:xfrm>
              <a:off x="-236483" y="771470"/>
              <a:ext cx="7353312" cy="1973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15"/>
          <p:cNvSpPr/>
          <p:nvPr/>
        </p:nvSpPr>
        <p:spPr>
          <a:xfrm>
            <a:off x="8438493" y="2273817"/>
            <a:ext cx="9465558" cy="4697283"/>
          </a:xfrm>
          <a:custGeom>
            <a:avLst/>
            <a:gdLst/>
            <a:ahLst/>
            <a:cxnLst/>
            <a:rect l="l" t="t" r="r" b="b"/>
            <a:pathLst>
              <a:path w="9465558" h="4697283" extrusionOk="0">
                <a:moveTo>
                  <a:pt x="0" y="0"/>
                </a:moveTo>
                <a:lnTo>
                  <a:pt x="9465558" y="0"/>
                </a:lnTo>
                <a:lnTo>
                  <a:pt x="9465558" y="4697283"/>
                </a:lnTo>
                <a:lnTo>
                  <a:pt x="0" y="4697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36ACC-4C7A-4E35-8AD1-D7CEB308E1E9}"/>
              </a:ext>
            </a:extLst>
          </p:cNvPr>
          <p:cNvSpPr txBox="1"/>
          <p:nvPr/>
        </p:nvSpPr>
        <p:spPr>
          <a:xfrm>
            <a:off x="1988918" y="3429000"/>
            <a:ext cx="59549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Criteria to achieve a 2025 Illinois Birth Quality Designation Award </a:t>
            </a:r>
          </a:p>
        </p:txBody>
      </p:sp>
    </p:spTree>
    <p:extLst>
      <p:ext uri="{BB962C8B-B14F-4D97-AF65-F5344CB8AC3E}">
        <p14:creationId xmlns:p14="http://schemas.microsoft.com/office/powerpoint/2010/main" val="562182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1431307D-59EC-8DCC-3D3C-D14CEE073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1">
            <a:extLst>
              <a:ext uri="{FF2B5EF4-FFF2-40B4-BE49-F238E27FC236}">
                <a16:creationId xmlns:a16="http://schemas.microsoft.com/office/drawing/2014/main" id="{C7C6653E-9903-1C23-2261-B9F72A3A9554}"/>
              </a:ext>
            </a:extLst>
          </p:cNvPr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1">
            <a:extLst>
              <a:ext uri="{FF2B5EF4-FFF2-40B4-BE49-F238E27FC236}">
                <a16:creationId xmlns:a16="http://schemas.microsoft.com/office/drawing/2014/main" id="{4894EC1A-C573-D122-3DAA-01C97203ACB5}"/>
              </a:ext>
            </a:extLst>
          </p:cNvPr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" name="Google Shape;362;p11">
            <a:extLst>
              <a:ext uri="{FF2B5EF4-FFF2-40B4-BE49-F238E27FC236}">
                <a16:creationId xmlns:a16="http://schemas.microsoft.com/office/drawing/2014/main" id="{4C875A6D-EDBA-F915-3F61-A4C7D655F6C5}"/>
              </a:ext>
            </a:extLst>
          </p:cNvPr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3" name="Google Shape;363;p11">
            <a:extLst>
              <a:ext uri="{FF2B5EF4-FFF2-40B4-BE49-F238E27FC236}">
                <a16:creationId xmlns:a16="http://schemas.microsoft.com/office/drawing/2014/main" id="{0C7A739B-B1D8-0A47-8336-4E65E640E6D6}"/>
              </a:ext>
            </a:extLst>
          </p:cNvPr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64" name="Google Shape;364;p11">
              <a:extLst>
                <a:ext uri="{FF2B5EF4-FFF2-40B4-BE49-F238E27FC236}">
                  <a16:creationId xmlns:a16="http://schemas.microsoft.com/office/drawing/2014/main" id="{5F2D2F9D-C04B-B772-50F6-35CA216A1784}"/>
                </a:ext>
              </a:extLst>
            </p:cNvPr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1">
              <a:extLst>
                <a:ext uri="{FF2B5EF4-FFF2-40B4-BE49-F238E27FC236}">
                  <a16:creationId xmlns:a16="http://schemas.microsoft.com/office/drawing/2014/main" id="{17C51C11-1F72-17F0-3AFD-4DFC6A720615}"/>
                </a:ext>
              </a:extLst>
            </p:cNvPr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366" name="Google Shape;366;p11">
            <a:extLst>
              <a:ext uri="{FF2B5EF4-FFF2-40B4-BE49-F238E27FC236}">
                <a16:creationId xmlns:a16="http://schemas.microsoft.com/office/drawing/2014/main" id="{A976CC04-64D3-900A-A855-E783B9095690}"/>
              </a:ext>
            </a:extLst>
          </p:cNvPr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367" name="Google Shape;367;p11">
              <a:extLst>
                <a:ext uri="{FF2B5EF4-FFF2-40B4-BE49-F238E27FC236}">
                  <a16:creationId xmlns:a16="http://schemas.microsoft.com/office/drawing/2014/main" id="{0084BB53-7FC4-080C-DCCA-CFDFCC710190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1">
              <a:extLst>
                <a:ext uri="{FF2B5EF4-FFF2-40B4-BE49-F238E27FC236}">
                  <a16:creationId xmlns:a16="http://schemas.microsoft.com/office/drawing/2014/main" id="{9AACAC09-5DD3-8C46-3888-710360A336BF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</p:txBody>
        </p:sp>
      </p:grpSp>
      <p:sp>
        <p:nvSpPr>
          <p:cNvPr id="379" name="Google Shape;379;p11">
            <a:extLst>
              <a:ext uri="{FF2B5EF4-FFF2-40B4-BE49-F238E27FC236}">
                <a16:creationId xmlns:a16="http://schemas.microsoft.com/office/drawing/2014/main" id="{5AC76E04-C5C8-0995-23F4-8E31BB10EE6E}"/>
              </a:ext>
            </a:extLst>
          </p:cNvPr>
          <p:cNvSpPr/>
          <p:nvPr/>
        </p:nvSpPr>
        <p:spPr>
          <a:xfrm>
            <a:off x="12414569" y="5143500"/>
            <a:ext cx="5117462" cy="3401568"/>
          </a:xfrm>
          <a:custGeom>
            <a:avLst/>
            <a:gdLst/>
            <a:ahLst/>
            <a:cxnLst/>
            <a:rect l="l" t="t" r="r" b="b"/>
            <a:pathLst>
              <a:path w="6823282" h="4535424" extrusionOk="0">
                <a:moveTo>
                  <a:pt x="0" y="0"/>
                </a:moveTo>
                <a:lnTo>
                  <a:pt x="6823282" y="0"/>
                </a:lnTo>
                <a:lnTo>
                  <a:pt x="6823282" y="4535424"/>
                </a:lnTo>
                <a:lnTo>
                  <a:pt x="0" y="453542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23;p9">
            <a:extLst>
              <a:ext uri="{FF2B5EF4-FFF2-40B4-BE49-F238E27FC236}">
                <a16:creationId xmlns:a16="http://schemas.microsoft.com/office/drawing/2014/main" id="{09F7313C-3F0B-997C-2A9E-3F31F8105A34}"/>
              </a:ext>
            </a:extLst>
          </p:cNvPr>
          <p:cNvSpPr txBox="1"/>
          <p:nvPr/>
        </p:nvSpPr>
        <p:spPr>
          <a:xfrm>
            <a:off x="914023" y="718761"/>
            <a:ext cx="11853286" cy="84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Components of Birth Quality Designation</a:t>
            </a:r>
            <a:endParaRPr sz="4400" b="1" dirty="0">
              <a:solidFill>
                <a:srgbClr val="1C49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08A7407-00B9-8D23-3B50-6B1972B0B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119108"/>
              </p:ext>
            </p:extLst>
          </p:nvPr>
        </p:nvGraphicFramePr>
        <p:xfrm>
          <a:off x="1850571" y="2281055"/>
          <a:ext cx="14791509" cy="689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12629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"/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0"/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0" name="Google Shape;340;p10"/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41" name="Google Shape;341;p10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42" name="Google Shape;342;p10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344" name="Google Shape;344;p10"/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345" name="Google Shape;345;p10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0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/>
            </a:p>
          </p:txBody>
        </p:sp>
      </p:grpSp>
      <p:grpSp>
        <p:nvGrpSpPr>
          <p:cNvPr id="347" name="Google Shape;347;p10"/>
          <p:cNvGrpSpPr/>
          <p:nvPr/>
        </p:nvGrpSpPr>
        <p:grpSpPr>
          <a:xfrm>
            <a:off x="909637" y="0"/>
            <a:ext cx="14545515" cy="2567491"/>
            <a:chOff x="-4809" y="-772196"/>
            <a:chExt cx="14686009" cy="3423322"/>
          </a:xfrm>
        </p:grpSpPr>
        <p:sp>
          <p:nvSpPr>
            <p:cNvPr id="348" name="Google Shape;348;p10"/>
            <p:cNvSpPr/>
            <p:nvPr/>
          </p:nvSpPr>
          <p:spPr>
            <a:xfrm>
              <a:off x="0" y="0"/>
              <a:ext cx="14681200" cy="2651126"/>
            </a:xfrm>
            <a:custGeom>
              <a:avLst/>
              <a:gdLst/>
              <a:ahLst/>
              <a:cxnLst/>
              <a:rect l="l" t="t" r="r" b="b"/>
              <a:pathLst>
                <a:path w="14681200" h="2651126" extrusionOk="0">
                  <a:moveTo>
                    <a:pt x="0" y="0"/>
                  </a:moveTo>
                  <a:lnTo>
                    <a:pt x="14681200" y="0"/>
                  </a:lnTo>
                  <a:lnTo>
                    <a:pt x="146812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 txBox="1"/>
            <p:nvPr/>
          </p:nvSpPr>
          <p:spPr>
            <a:xfrm>
              <a:off x="-4809" y="-772196"/>
              <a:ext cx="10935777" cy="26198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Actively participate with ILPQC</a:t>
              </a:r>
              <a:endParaRPr dirty="0"/>
            </a:p>
          </p:txBody>
        </p:sp>
      </p:grpSp>
      <p:graphicFrame>
        <p:nvGraphicFramePr>
          <p:cNvPr id="351" name="Google Shape;351;p10"/>
          <p:cNvGraphicFramePr/>
          <p:nvPr>
            <p:extLst>
              <p:ext uri="{D42A27DB-BD31-4B8C-83A1-F6EECF244321}">
                <p14:modId xmlns:p14="http://schemas.microsoft.com/office/powerpoint/2010/main" val="3957074924"/>
              </p:ext>
            </p:extLst>
          </p:nvPr>
        </p:nvGraphicFramePr>
        <p:xfrm>
          <a:off x="1823588" y="2438575"/>
          <a:ext cx="14720888" cy="6619177"/>
        </p:xfrm>
        <a:graphic>
          <a:graphicData uri="http://schemas.openxmlformats.org/drawingml/2006/table">
            <a:tbl>
              <a:tblPr firstRow="1" bandRow="1">
                <a:noFill/>
                <a:tableStyleId>{0C654DED-BBCA-4454-B28E-395EBB7BC9FD}</a:tableStyleId>
              </a:tblPr>
              <a:tblGrid>
                <a:gridCol w="7360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0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08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Criteria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Birth Quality Award</a:t>
                      </a:r>
                      <a:endParaRPr sz="16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9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b="1" i="0" u="none" strike="noStrike" dirty="0">
                          <a:solidFill>
                            <a:srgbClr val="444C5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 monthly webinars between January and September 2025* </a:t>
                      </a:r>
                      <a:r>
                        <a:rPr lang="en-US" sz="2000" b="1" i="0" u="none" strike="noStrike" dirty="0">
                          <a:solidFill>
                            <a:srgbClr val="444C5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(Sustainability, PMH and PVB Coaching when applicable)</a:t>
                      </a:r>
                      <a:endParaRPr sz="3200" b="1" i="0" u="none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Attendance at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5 or more 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monthly teams webinars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2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4C55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b="1" i="0" u="none" strike="noStrike" dirty="0">
                          <a:solidFill>
                            <a:srgbClr val="444C5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 in-person meetings*</a:t>
                      </a:r>
                      <a:endParaRPr sz="32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Attendance of a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physician OR nurse 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champion at ILPQC face to face meeting and ILPQC annual conference 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08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4C55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b="1" i="0" u="none" strike="noStrike" dirty="0">
                          <a:solidFill>
                            <a:srgbClr val="444C5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Submit data between January and September 2025</a:t>
                      </a:r>
                      <a:endParaRPr sz="32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8 months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of data with no more than a quarter lag 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05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b="1" i="0" u="none" strike="noStrike" dirty="0">
                          <a:solidFill>
                            <a:srgbClr val="444C5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data with your clinical staff</a:t>
                      </a:r>
                      <a:endParaRPr sz="3200" b="1" i="0" u="none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endParaRPr sz="32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Implementation of a strategy to share quality improvement (QI) data progress with clinical staff (e.g. post data, share QI progress in provider meetings/grand rounds, etc.) 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D497C8D-F83A-D505-0352-8A9A1B56B9B8}"/>
              </a:ext>
            </a:extLst>
          </p:cNvPr>
          <p:cNvSpPr txBox="1"/>
          <p:nvPr/>
        </p:nvSpPr>
        <p:spPr>
          <a:xfrm>
            <a:off x="2952602" y="9713611"/>
            <a:ext cx="12462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*Hospitals should be tracking their own participation and ILPQC will validate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>
          <a:extLst>
            <a:ext uri="{FF2B5EF4-FFF2-40B4-BE49-F238E27FC236}">
              <a16:creationId xmlns:a16="http://schemas.microsoft.com/office/drawing/2014/main" id="{8E75DB2A-9C49-1D9F-1D7D-BB2930AEB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">
            <a:extLst>
              <a:ext uri="{FF2B5EF4-FFF2-40B4-BE49-F238E27FC236}">
                <a16:creationId xmlns:a16="http://schemas.microsoft.com/office/drawing/2014/main" id="{58926006-0AB1-4299-F39D-BD1A041226EA}"/>
              </a:ext>
            </a:extLst>
          </p:cNvPr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0">
            <a:extLst>
              <a:ext uri="{FF2B5EF4-FFF2-40B4-BE49-F238E27FC236}">
                <a16:creationId xmlns:a16="http://schemas.microsoft.com/office/drawing/2014/main" id="{4540BB2C-90E9-0B7E-439C-B867A5D21BE3}"/>
              </a:ext>
            </a:extLst>
          </p:cNvPr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0" name="Google Shape;340;p10">
            <a:extLst>
              <a:ext uri="{FF2B5EF4-FFF2-40B4-BE49-F238E27FC236}">
                <a16:creationId xmlns:a16="http://schemas.microsoft.com/office/drawing/2014/main" id="{370A9AEE-51B8-50BD-455E-C076C9B407BD}"/>
              </a:ext>
            </a:extLst>
          </p:cNvPr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41" name="Google Shape;341;p10">
            <a:extLst>
              <a:ext uri="{FF2B5EF4-FFF2-40B4-BE49-F238E27FC236}">
                <a16:creationId xmlns:a16="http://schemas.microsoft.com/office/drawing/2014/main" id="{E8479935-2B1B-43CA-AEDD-9FB6D81BDFFE}"/>
              </a:ext>
            </a:extLst>
          </p:cNvPr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42" name="Google Shape;342;p10">
              <a:extLst>
                <a:ext uri="{FF2B5EF4-FFF2-40B4-BE49-F238E27FC236}">
                  <a16:creationId xmlns:a16="http://schemas.microsoft.com/office/drawing/2014/main" id="{882CBC38-8AB8-06BB-9687-BFE61F8797B0}"/>
                </a:ext>
              </a:extLst>
            </p:cNvPr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>
              <a:extLst>
                <a:ext uri="{FF2B5EF4-FFF2-40B4-BE49-F238E27FC236}">
                  <a16:creationId xmlns:a16="http://schemas.microsoft.com/office/drawing/2014/main" id="{257C8E6B-1356-90F0-591D-4C9707913B63}"/>
                </a:ext>
              </a:extLst>
            </p:cNvPr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344" name="Google Shape;344;p10">
            <a:extLst>
              <a:ext uri="{FF2B5EF4-FFF2-40B4-BE49-F238E27FC236}">
                <a16:creationId xmlns:a16="http://schemas.microsoft.com/office/drawing/2014/main" id="{B13B2124-2110-A789-A44C-0DD66B7CBCF1}"/>
              </a:ext>
            </a:extLst>
          </p:cNvPr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345" name="Google Shape;345;p10">
              <a:extLst>
                <a:ext uri="{FF2B5EF4-FFF2-40B4-BE49-F238E27FC236}">
                  <a16:creationId xmlns:a16="http://schemas.microsoft.com/office/drawing/2014/main" id="{C924279C-66A3-5772-AB29-37E2CA32AD9F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0">
              <a:extLst>
                <a:ext uri="{FF2B5EF4-FFF2-40B4-BE49-F238E27FC236}">
                  <a16:creationId xmlns:a16="http://schemas.microsoft.com/office/drawing/2014/main" id="{CCAE374E-ED0C-4315-27C1-47D71FFB5200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/>
            </a:p>
          </p:txBody>
        </p:sp>
      </p:grpSp>
      <p:grpSp>
        <p:nvGrpSpPr>
          <p:cNvPr id="347" name="Google Shape;347;p10">
            <a:extLst>
              <a:ext uri="{FF2B5EF4-FFF2-40B4-BE49-F238E27FC236}">
                <a16:creationId xmlns:a16="http://schemas.microsoft.com/office/drawing/2014/main" id="{281CE49D-FD0C-15A3-1765-7702A3516B16}"/>
              </a:ext>
            </a:extLst>
          </p:cNvPr>
          <p:cNvGrpSpPr/>
          <p:nvPr/>
        </p:nvGrpSpPr>
        <p:grpSpPr>
          <a:xfrm>
            <a:off x="909637" y="0"/>
            <a:ext cx="14545515" cy="2567491"/>
            <a:chOff x="-4809" y="-772196"/>
            <a:chExt cx="14686009" cy="3423322"/>
          </a:xfrm>
        </p:grpSpPr>
        <p:sp>
          <p:nvSpPr>
            <p:cNvPr id="348" name="Google Shape;348;p10">
              <a:extLst>
                <a:ext uri="{FF2B5EF4-FFF2-40B4-BE49-F238E27FC236}">
                  <a16:creationId xmlns:a16="http://schemas.microsoft.com/office/drawing/2014/main" id="{846B8E2F-2BC2-C89D-E3CF-4F168B1751CD}"/>
                </a:ext>
              </a:extLst>
            </p:cNvPr>
            <p:cNvSpPr/>
            <p:nvPr/>
          </p:nvSpPr>
          <p:spPr>
            <a:xfrm>
              <a:off x="0" y="0"/>
              <a:ext cx="14681200" cy="2651126"/>
            </a:xfrm>
            <a:custGeom>
              <a:avLst/>
              <a:gdLst/>
              <a:ahLst/>
              <a:cxnLst/>
              <a:rect l="l" t="t" r="r" b="b"/>
              <a:pathLst>
                <a:path w="14681200" h="2651126" extrusionOk="0">
                  <a:moveTo>
                    <a:pt x="0" y="0"/>
                  </a:moveTo>
                  <a:lnTo>
                    <a:pt x="14681200" y="0"/>
                  </a:lnTo>
                  <a:lnTo>
                    <a:pt x="146812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>
              <a:extLst>
                <a:ext uri="{FF2B5EF4-FFF2-40B4-BE49-F238E27FC236}">
                  <a16:creationId xmlns:a16="http://schemas.microsoft.com/office/drawing/2014/main" id="{F5D0128E-9A26-0A92-56F2-A8EEB3DE7762}"/>
                </a:ext>
              </a:extLst>
            </p:cNvPr>
            <p:cNvSpPr txBox="1"/>
            <p:nvPr/>
          </p:nvSpPr>
          <p:spPr>
            <a:xfrm>
              <a:off x="-4809" y="-772196"/>
              <a:ext cx="10935777" cy="26198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Actively participate with ILPQC</a:t>
              </a:r>
              <a:endParaRPr dirty="0"/>
            </a:p>
          </p:txBody>
        </p:sp>
      </p:grpSp>
      <p:graphicFrame>
        <p:nvGraphicFramePr>
          <p:cNvPr id="351" name="Google Shape;351;p10">
            <a:extLst>
              <a:ext uri="{FF2B5EF4-FFF2-40B4-BE49-F238E27FC236}">
                <a16:creationId xmlns:a16="http://schemas.microsoft.com/office/drawing/2014/main" id="{796C7AA8-82E2-B82B-7B05-8F42847F29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570094"/>
              </p:ext>
            </p:extLst>
          </p:nvPr>
        </p:nvGraphicFramePr>
        <p:xfrm>
          <a:off x="909636" y="2718135"/>
          <a:ext cx="15735303" cy="6055302"/>
        </p:xfrm>
        <a:graphic>
          <a:graphicData uri="http://schemas.openxmlformats.org/drawingml/2006/table">
            <a:tbl>
              <a:tblPr firstRow="1" bandRow="1">
                <a:noFill/>
                <a:tableStyleId>{0C654DED-BBCA-4454-B28E-395EBB7BC9FD}</a:tableStyleId>
              </a:tblPr>
              <a:tblGrid>
                <a:gridCol w="7867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7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08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Criteria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Birth Quality Award</a:t>
                      </a:r>
                      <a:endParaRPr sz="16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3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4C55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b="1" i="0" u="none" strike="noStrike" dirty="0">
                          <a:solidFill>
                            <a:srgbClr val="444C5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Collect race, ethnicity, and language data</a:t>
                      </a:r>
                      <a:endParaRPr sz="32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Optimize collection of race, ethnicity, and language data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08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4C55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b="1" i="0" u="none" strike="noStrike" dirty="0">
                          <a:solidFill>
                            <a:srgbClr val="444C5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Stratify data by race, ethnicity, and insurance status</a:t>
                      </a:r>
                      <a:endParaRPr sz="32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Stratification of designated measures by race, ethnicity and insurance status with plan for data review and action to address identified disparities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2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b="1" i="0" u="none" strike="noStrike" dirty="0">
                          <a:solidFill>
                            <a:srgbClr val="444C5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Participate in quality improvement support*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Calibri"/>
                        <a:buNone/>
                      </a:pPr>
                      <a:endParaRPr lang="en-US" sz="3200" b="1" i="0" u="none" strike="noStrike" dirty="0">
                        <a:solidFill>
                          <a:srgbClr val="444C5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 1 or more quality improvement support contact with ILPQC per year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56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2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Submit PVB and Birth Equity Sustainability Plans to ILPQC and your PNA</a:t>
                      </a:r>
                      <a:endParaRPr sz="32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867548"/>
                  </a:ext>
                </a:extLst>
              </a:tr>
              <a:tr h="96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800" dirty="0"/>
                        <a:t>Confirm you have submitted both the PVB and the Birth Equity Sustainability Plans before submitting your Birth Quality Designation application</a:t>
                      </a:r>
                      <a:endParaRPr sz="2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8640417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6971154-C021-EBB9-3679-228888031B73}"/>
              </a:ext>
            </a:extLst>
          </p:cNvPr>
          <p:cNvSpPr txBox="1"/>
          <p:nvPr/>
        </p:nvSpPr>
        <p:spPr>
          <a:xfrm>
            <a:off x="2510439" y="8970863"/>
            <a:ext cx="12462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*Hospitals should be tracking their own participation and ILPQC will validate </a:t>
            </a:r>
          </a:p>
        </p:txBody>
      </p:sp>
    </p:spTree>
    <p:extLst>
      <p:ext uri="{BB962C8B-B14F-4D97-AF65-F5344CB8AC3E}">
        <p14:creationId xmlns:p14="http://schemas.microsoft.com/office/powerpoint/2010/main" val="2429929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1"/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" name="Google Shape;362;p11"/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3" name="Google Shape;363;p11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64" name="Google Shape;364;p11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1"/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366" name="Google Shape;366;p11"/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367" name="Google Shape;367;p11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1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</p:txBody>
        </p:sp>
      </p:grpSp>
      <p:grpSp>
        <p:nvGrpSpPr>
          <p:cNvPr id="369" name="Google Shape;369;p11"/>
          <p:cNvGrpSpPr/>
          <p:nvPr/>
        </p:nvGrpSpPr>
        <p:grpSpPr>
          <a:xfrm>
            <a:off x="914401" y="2153336"/>
            <a:ext cx="16415238" cy="2202823"/>
            <a:chOff x="0" y="-9525"/>
            <a:chExt cx="21886984" cy="2937097"/>
          </a:xfrm>
        </p:grpSpPr>
        <p:sp>
          <p:nvSpPr>
            <p:cNvPr id="370" name="Google Shape;370;p11"/>
            <p:cNvSpPr/>
            <p:nvPr/>
          </p:nvSpPr>
          <p:spPr>
            <a:xfrm>
              <a:off x="0" y="0"/>
              <a:ext cx="21886983" cy="2927572"/>
            </a:xfrm>
            <a:custGeom>
              <a:avLst/>
              <a:gdLst/>
              <a:ahLst/>
              <a:cxnLst/>
              <a:rect l="l" t="t" r="r" b="b"/>
              <a:pathLst>
                <a:path w="21886983" h="2927572" extrusionOk="0">
                  <a:moveTo>
                    <a:pt x="0" y="0"/>
                  </a:moveTo>
                  <a:lnTo>
                    <a:pt x="21886983" y="0"/>
                  </a:lnTo>
                  <a:lnTo>
                    <a:pt x="21886983" y="2927572"/>
                  </a:lnTo>
                  <a:lnTo>
                    <a:pt x="0" y="29275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1"/>
            <p:cNvSpPr txBox="1"/>
            <p:nvPr/>
          </p:nvSpPr>
          <p:spPr>
            <a:xfrm>
              <a:off x="0" y="-9525"/>
              <a:ext cx="21886984" cy="2937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760095" marR="0" lvl="1" indent="-379729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4200"/>
                <a:buFont typeface="Arial"/>
                <a:buChar char="•"/>
              </a:pPr>
              <a:r>
                <a:rPr lang="en-US" sz="42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Provide clinical team education yearly and for new hires that addresses patient experience of respectful care with a focus on reducing disparities, such as:  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1"/>
          <p:cNvGrpSpPr/>
          <p:nvPr/>
        </p:nvGrpSpPr>
        <p:grpSpPr>
          <a:xfrm>
            <a:off x="906651" y="393922"/>
            <a:ext cx="9326104" cy="978151"/>
            <a:chOff x="0" y="-122340"/>
            <a:chExt cx="12434806" cy="1304202"/>
          </a:xfrm>
        </p:grpSpPr>
        <p:sp>
          <p:nvSpPr>
            <p:cNvPr id="373" name="Google Shape;373;p11"/>
            <p:cNvSpPr/>
            <p:nvPr/>
          </p:nvSpPr>
          <p:spPr>
            <a:xfrm>
              <a:off x="0" y="0"/>
              <a:ext cx="12434806" cy="1181862"/>
            </a:xfrm>
            <a:custGeom>
              <a:avLst/>
              <a:gdLst/>
              <a:ahLst/>
              <a:cxnLst/>
              <a:rect l="l" t="t" r="r" b="b"/>
              <a:pathLst>
                <a:path w="12434806" h="1181862" extrusionOk="0">
                  <a:moveTo>
                    <a:pt x="0" y="0"/>
                  </a:moveTo>
                  <a:lnTo>
                    <a:pt x="12434806" y="0"/>
                  </a:lnTo>
                  <a:lnTo>
                    <a:pt x="12434806" y="1181862"/>
                  </a:lnTo>
                  <a:lnTo>
                    <a:pt x="0" y="1181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1"/>
            <p:cNvSpPr txBox="1"/>
            <p:nvPr/>
          </p:nvSpPr>
          <p:spPr>
            <a:xfrm>
              <a:off x="0" y="-122340"/>
              <a:ext cx="12434806" cy="1124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New Hire and Ongoing Education</a:t>
              </a:r>
              <a:endParaRPr dirty="0"/>
            </a:p>
          </p:txBody>
        </p:sp>
      </p:grpSp>
      <p:grpSp>
        <p:nvGrpSpPr>
          <p:cNvPr id="375" name="Google Shape;375;p11"/>
          <p:cNvGrpSpPr/>
          <p:nvPr/>
        </p:nvGrpSpPr>
        <p:grpSpPr>
          <a:xfrm>
            <a:off x="6665497" y="5136356"/>
            <a:ext cx="5564602" cy="3408712"/>
            <a:chOff x="0" y="-9525"/>
            <a:chExt cx="7419470" cy="4544949"/>
          </a:xfrm>
        </p:grpSpPr>
        <p:sp>
          <p:nvSpPr>
            <p:cNvPr id="376" name="Google Shape;376;p11"/>
            <p:cNvSpPr/>
            <p:nvPr/>
          </p:nvSpPr>
          <p:spPr>
            <a:xfrm>
              <a:off x="0" y="0"/>
              <a:ext cx="7419470" cy="4535424"/>
            </a:xfrm>
            <a:custGeom>
              <a:avLst/>
              <a:gdLst/>
              <a:ahLst/>
              <a:cxnLst/>
              <a:rect l="l" t="t" r="r" b="b"/>
              <a:pathLst>
                <a:path w="7419470" h="4535424" extrusionOk="0">
                  <a:moveTo>
                    <a:pt x="0" y="0"/>
                  </a:moveTo>
                  <a:lnTo>
                    <a:pt x="7419470" y="0"/>
                  </a:lnTo>
                  <a:lnTo>
                    <a:pt x="7419470" y="4535424"/>
                  </a:lnTo>
                  <a:lnTo>
                    <a:pt x="0" y="4535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1"/>
            <p:cNvSpPr txBox="1"/>
            <p:nvPr/>
          </p:nvSpPr>
          <p:spPr>
            <a:xfrm>
              <a:off x="0" y="-9525"/>
              <a:ext cx="7419470" cy="45449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760095" marR="0" lvl="1" indent="-380047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4200"/>
                <a:buFont typeface="Arial"/>
                <a:buChar char="•"/>
              </a:pPr>
              <a:r>
                <a:rPr lang="en-US" sz="4200" b="0" i="0" u="none" strike="noStrike" cap="none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unconscious bias (implicit bias)​</a:t>
              </a:r>
              <a:endParaRPr/>
            </a:p>
            <a:p>
              <a:pPr marL="760095" marR="0" lvl="1" indent="-380047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4200"/>
                <a:buFont typeface="Arial"/>
                <a:buChar char="•"/>
              </a:pPr>
              <a:r>
                <a:rPr lang="en-US" sz="4200" b="0" i="0" u="none" strike="noStrike" cap="none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respectful care ​</a:t>
              </a:r>
              <a:endParaRPr/>
            </a:p>
            <a:p>
              <a:pPr marL="760095" marR="0" lvl="1" indent="-380047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4200"/>
                <a:buFont typeface="Arial"/>
                <a:buChar char="•"/>
              </a:pPr>
              <a:r>
                <a:rPr lang="en-US" sz="4200" b="0" i="0" u="none" strike="noStrike" cap="none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trauma – informed care</a:t>
              </a:r>
              <a:endParaRPr/>
            </a:p>
          </p:txBody>
        </p:sp>
      </p:grpSp>
      <p:grpSp>
        <p:nvGrpSpPr>
          <p:cNvPr id="378" name="Google Shape;378;p11"/>
          <p:cNvGrpSpPr/>
          <p:nvPr/>
        </p:nvGrpSpPr>
        <p:grpSpPr>
          <a:xfrm>
            <a:off x="12414569" y="5136356"/>
            <a:ext cx="5117462" cy="3408712"/>
            <a:chOff x="0" y="-9525"/>
            <a:chExt cx="6823282" cy="4544949"/>
          </a:xfrm>
        </p:grpSpPr>
        <p:sp>
          <p:nvSpPr>
            <p:cNvPr id="379" name="Google Shape;379;p11"/>
            <p:cNvSpPr/>
            <p:nvPr/>
          </p:nvSpPr>
          <p:spPr>
            <a:xfrm>
              <a:off x="0" y="0"/>
              <a:ext cx="6823282" cy="4535424"/>
            </a:xfrm>
            <a:custGeom>
              <a:avLst/>
              <a:gdLst/>
              <a:ahLst/>
              <a:cxnLst/>
              <a:rect l="l" t="t" r="r" b="b"/>
              <a:pathLst>
                <a:path w="6823282" h="4535424" extrusionOk="0">
                  <a:moveTo>
                    <a:pt x="0" y="0"/>
                  </a:moveTo>
                  <a:lnTo>
                    <a:pt x="6823282" y="0"/>
                  </a:lnTo>
                  <a:lnTo>
                    <a:pt x="6823282" y="4535424"/>
                  </a:lnTo>
                  <a:lnTo>
                    <a:pt x="0" y="4535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1"/>
            <p:cNvSpPr txBox="1"/>
            <p:nvPr/>
          </p:nvSpPr>
          <p:spPr>
            <a:xfrm>
              <a:off x="0" y="-9525"/>
              <a:ext cx="6823282" cy="45449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760095" marR="0" lvl="1" indent="-380047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4200"/>
                <a:buFont typeface="Arial"/>
                <a:buChar char="•"/>
              </a:pPr>
              <a:r>
                <a:rPr lang="en-US" sz="42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shared decision making​</a:t>
              </a:r>
              <a:endParaRPr dirty="0"/>
            </a:p>
            <a:p>
              <a:pPr marL="760095" marR="0" lvl="1" indent="-380047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4200"/>
                <a:buFont typeface="Arial"/>
                <a:buChar char="•"/>
              </a:pPr>
              <a:r>
                <a:rPr lang="en-US" sz="42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reducing stigma ​</a:t>
              </a:r>
              <a:endParaRPr dirty="0"/>
            </a:p>
            <a:p>
              <a:pPr marL="760095" marR="0" lvl="1" indent="-380047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4200"/>
                <a:buFont typeface="Arial"/>
                <a:buChar char="•"/>
              </a:pPr>
              <a:r>
                <a:rPr lang="en-US" sz="42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active listening   </a:t>
              </a:r>
              <a:endParaRPr dirty="0"/>
            </a:p>
          </p:txBody>
        </p:sp>
      </p:grpSp>
      <p:sp>
        <p:nvSpPr>
          <p:cNvPr id="381" name="Google Shape;381;p11" descr="Smiling people at conference table"/>
          <p:cNvSpPr/>
          <p:nvPr/>
        </p:nvSpPr>
        <p:spPr>
          <a:xfrm>
            <a:off x="1168694" y="4603809"/>
            <a:ext cx="5191936" cy="4645084"/>
          </a:xfrm>
          <a:custGeom>
            <a:avLst/>
            <a:gdLst/>
            <a:ahLst/>
            <a:cxnLst/>
            <a:rect l="l" t="t" r="r" b="b"/>
            <a:pathLst>
              <a:path w="5191936" h="4645084" extrusionOk="0">
                <a:moveTo>
                  <a:pt x="0" y="0"/>
                </a:moveTo>
                <a:lnTo>
                  <a:pt x="5191936" y="0"/>
                </a:lnTo>
                <a:lnTo>
                  <a:pt x="5191936" y="4645084"/>
                </a:lnTo>
                <a:lnTo>
                  <a:pt x="0" y="4645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Google Shape;106;p2"/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" name="Google Shape;107;p2"/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 descr="3D five star rating symbol"/>
          <p:cNvSpPr/>
          <p:nvPr/>
        </p:nvSpPr>
        <p:spPr>
          <a:xfrm>
            <a:off x="0" y="1923"/>
            <a:ext cx="18287970" cy="10285077"/>
          </a:xfrm>
          <a:custGeom>
            <a:avLst/>
            <a:gdLst/>
            <a:ahLst/>
            <a:cxnLst/>
            <a:rect l="l" t="t" r="r" b="b"/>
            <a:pathLst>
              <a:path w="18287970" h="10285077" extrusionOk="0">
                <a:moveTo>
                  <a:pt x="0" y="0"/>
                </a:moveTo>
                <a:lnTo>
                  <a:pt x="18287970" y="0"/>
                </a:lnTo>
                <a:lnTo>
                  <a:pt x="18287970" y="10285077"/>
                </a:lnTo>
                <a:lnTo>
                  <a:pt x="0" y="10285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" name="Google Shape;110;p2"/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111" name="Google Shape;111;p2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971669" y="6611749"/>
            <a:ext cx="14337534" cy="2922776"/>
            <a:chOff x="0" y="-19050"/>
            <a:chExt cx="19116712" cy="3897034"/>
          </a:xfrm>
        </p:grpSpPr>
        <p:sp>
          <p:nvSpPr>
            <p:cNvPr id="114" name="Google Shape;114;p2"/>
            <p:cNvSpPr/>
            <p:nvPr/>
          </p:nvSpPr>
          <p:spPr>
            <a:xfrm>
              <a:off x="0" y="0"/>
              <a:ext cx="19116712" cy="3877984"/>
            </a:xfrm>
            <a:custGeom>
              <a:avLst/>
              <a:gdLst/>
              <a:ahLst/>
              <a:cxnLst/>
              <a:rect l="l" t="t" r="r" b="b"/>
              <a:pathLst>
                <a:path w="19116712" h="3877984" extrusionOk="0">
                  <a:moveTo>
                    <a:pt x="0" y="0"/>
                  </a:moveTo>
                  <a:lnTo>
                    <a:pt x="19116712" y="0"/>
                  </a:lnTo>
                  <a:lnTo>
                    <a:pt x="19116712" y="3877984"/>
                  </a:lnTo>
                  <a:lnTo>
                    <a:pt x="0" y="38779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0" y="-19050"/>
              <a:ext cx="19116712" cy="3897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0" dirty="0">
                  <a:solidFill>
                    <a:srgbClr val="FFF7CC"/>
                  </a:solidFill>
                  <a:latin typeface="Arial"/>
                  <a:ea typeface="Arial"/>
                  <a:cs typeface="Arial"/>
                  <a:sym typeface="Arial"/>
                </a:rPr>
                <a:t>Recognizing IL birthing hospitals for sustainability of their PVB/ Birth </a:t>
              </a:r>
              <a:r>
                <a:rPr lang="en-US" sz="5000" dirty="0">
                  <a:solidFill>
                    <a:srgbClr val="FFF7CC"/>
                  </a:solidFill>
                </a:rPr>
                <a:t>E</a:t>
              </a:r>
              <a:r>
                <a:rPr lang="en-US" sz="5000" dirty="0">
                  <a:solidFill>
                    <a:srgbClr val="FFF7CC"/>
                  </a:solidFill>
                  <a:latin typeface="Arial"/>
                  <a:ea typeface="Arial"/>
                  <a:cs typeface="Arial"/>
                  <a:sym typeface="Arial"/>
                </a:rPr>
                <a:t>quity work and demonstrating a reduction in NTSV Cesarean disparities </a:t>
              </a:r>
              <a:endParaRPr sz="5000" dirty="0"/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1162050" y="204787"/>
            <a:ext cx="15868650" cy="3687156"/>
            <a:chOff x="0" y="-1038225"/>
            <a:chExt cx="21158200" cy="4916209"/>
          </a:xfrm>
        </p:grpSpPr>
        <p:sp>
          <p:nvSpPr>
            <p:cNvPr id="117" name="Google Shape;117;p2"/>
            <p:cNvSpPr/>
            <p:nvPr/>
          </p:nvSpPr>
          <p:spPr>
            <a:xfrm>
              <a:off x="0" y="0"/>
              <a:ext cx="21158200" cy="3877984"/>
            </a:xfrm>
            <a:custGeom>
              <a:avLst/>
              <a:gdLst/>
              <a:ahLst/>
              <a:cxnLst/>
              <a:rect l="l" t="t" r="r" b="b"/>
              <a:pathLst>
                <a:path w="21158200" h="3877984" extrusionOk="0">
                  <a:moveTo>
                    <a:pt x="0" y="0"/>
                  </a:moveTo>
                  <a:lnTo>
                    <a:pt x="21158200" y="0"/>
                  </a:lnTo>
                  <a:lnTo>
                    <a:pt x="21158200" y="3877984"/>
                  </a:lnTo>
                  <a:lnTo>
                    <a:pt x="0" y="38779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2894673" y="-1038225"/>
              <a:ext cx="15614868" cy="3897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dirty="0">
                  <a:solidFill>
                    <a:srgbClr val="FBC2D2"/>
                  </a:solidFill>
                  <a:latin typeface="Arial"/>
                  <a:ea typeface="Arial"/>
                  <a:cs typeface="Arial"/>
                  <a:sym typeface="Arial"/>
                </a:rPr>
                <a:t>Illinois</a:t>
              </a:r>
              <a:r>
                <a:rPr lang="en-US" sz="6000" b="1" dirty="0">
                  <a:solidFill>
                    <a:srgbClr val="FBC2D2"/>
                  </a:solidFill>
                  <a:latin typeface="Arial"/>
                  <a:ea typeface="Arial"/>
                  <a:cs typeface="Arial"/>
                  <a:sym typeface="Arial"/>
                </a:rPr>
                <a:t> Birthing Hospital Quality Designation Program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chemeClr val="tx2"/>
                  </a:solidFill>
                  <a:sym typeface="Arial"/>
                </a:rPr>
                <a:t>with 2 years of funding from </a:t>
              </a:r>
              <a:endParaRPr sz="1200" dirty="0">
                <a:solidFill>
                  <a:schemeClr val="tx2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chemeClr val="tx2"/>
                  </a:solidFill>
                  <a:sym typeface="Arial"/>
                </a:rPr>
                <a:t>BCBSIL Special Beginnings® program</a:t>
              </a:r>
              <a:endParaRPr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19" name="Google Shape;119;p2"/>
          <p:cNvSpPr/>
          <p:nvPr/>
        </p:nvSpPr>
        <p:spPr>
          <a:xfrm>
            <a:off x="274041" y="1866183"/>
            <a:ext cx="2308203" cy="2698926"/>
          </a:xfrm>
          <a:custGeom>
            <a:avLst/>
            <a:gdLst/>
            <a:ahLst/>
            <a:cxnLst/>
            <a:rect l="l" t="t" r="r" b="b"/>
            <a:pathLst>
              <a:path w="2308203" h="2698926" extrusionOk="0">
                <a:moveTo>
                  <a:pt x="0" y="0"/>
                </a:moveTo>
                <a:lnTo>
                  <a:pt x="2308203" y="0"/>
                </a:lnTo>
                <a:lnTo>
                  <a:pt x="2308203" y="2698926"/>
                </a:lnTo>
                <a:lnTo>
                  <a:pt x="0" y="2698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 rot="-4800000">
            <a:off x="15606570" y="1670239"/>
            <a:ext cx="2308203" cy="2698926"/>
          </a:xfrm>
          <a:custGeom>
            <a:avLst/>
            <a:gdLst/>
            <a:ahLst/>
            <a:cxnLst/>
            <a:rect l="l" t="t" r="r" b="b"/>
            <a:pathLst>
              <a:path w="2308203" h="2698926" extrusionOk="0">
                <a:moveTo>
                  <a:pt x="0" y="0"/>
                </a:moveTo>
                <a:lnTo>
                  <a:pt x="2308203" y="0"/>
                </a:lnTo>
                <a:lnTo>
                  <a:pt x="2308203" y="2698926"/>
                </a:lnTo>
                <a:lnTo>
                  <a:pt x="0" y="2698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2"/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2"/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2" name="Google Shape;392;p12"/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3" name="Google Shape;393;p12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94" name="Google Shape;394;p12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2"/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396" name="Google Shape;396;p12"/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397" name="Google Shape;397;p12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2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/>
            </a:p>
          </p:txBody>
        </p:sp>
      </p:grpSp>
      <p:grpSp>
        <p:nvGrpSpPr>
          <p:cNvPr id="399" name="Google Shape;399;p12"/>
          <p:cNvGrpSpPr/>
          <p:nvPr/>
        </p:nvGrpSpPr>
        <p:grpSpPr>
          <a:xfrm>
            <a:off x="5186122" y="1026511"/>
            <a:ext cx="12192241" cy="5934559"/>
            <a:chOff x="-1084423" y="0"/>
            <a:chExt cx="17137339" cy="7912745"/>
          </a:xfrm>
        </p:grpSpPr>
        <p:sp>
          <p:nvSpPr>
            <p:cNvPr id="400" name="Google Shape;400;p12"/>
            <p:cNvSpPr/>
            <p:nvPr/>
          </p:nvSpPr>
          <p:spPr>
            <a:xfrm>
              <a:off x="0" y="0"/>
              <a:ext cx="14968494" cy="6012000"/>
            </a:xfrm>
            <a:custGeom>
              <a:avLst/>
              <a:gdLst/>
              <a:ahLst/>
              <a:cxnLst/>
              <a:rect l="l" t="t" r="r" b="b"/>
              <a:pathLst>
                <a:path w="14968494" h="6012000" extrusionOk="0">
                  <a:moveTo>
                    <a:pt x="0" y="0"/>
                  </a:moveTo>
                  <a:lnTo>
                    <a:pt x="14968494" y="0"/>
                  </a:lnTo>
                  <a:lnTo>
                    <a:pt x="14968494" y="6012000"/>
                  </a:lnTo>
                  <a:lnTo>
                    <a:pt x="0" y="6012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2"/>
            <p:cNvSpPr txBox="1"/>
            <p:nvPr/>
          </p:nvSpPr>
          <p:spPr>
            <a:xfrm>
              <a:off x="-1084423" y="1906460"/>
              <a:ext cx="17137339" cy="6006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760095" marR="0" lvl="1" indent="-379729" algn="l" rtl="0">
                <a:spcBef>
                  <a:spcPts val="1200"/>
                </a:spcBef>
                <a:spcAft>
                  <a:spcPts val="0"/>
                </a:spcAft>
                <a:buClr>
                  <a:srgbClr val="444C55"/>
                </a:buClr>
                <a:buSzPts val="3200"/>
                <a:buFont typeface="Arial"/>
                <a:buChar char="•"/>
              </a:pPr>
              <a:r>
                <a:rPr lang="en-US" sz="4800" b="0" i="0" u="none" strike="noStrike" cap="none" dirty="0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rPr>
                <a:t>Engagement of a </a:t>
              </a:r>
              <a:r>
                <a:rPr lang="en-US" sz="4800" b="1" i="0" u="none" strike="noStrike" cap="none" dirty="0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rPr>
                <a:t>patient partner</a:t>
              </a:r>
              <a:r>
                <a:rPr lang="en-US" sz="4800" b="0" i="0" u="none" strike="noStrike" cap="none" dirty="0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rPr>
                <a:t> in the quality improvement team</a:t>
              </a:r>
              <a:endParaRPr sz="4800" b="0" i="0" u="none" strike="noStrike" cap="none" dirty="0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760095" marR="0" lvl="1" indent="-379729" algn="l" rtl="0">
                <a:spcBef>
                  <a:spcPts val="1200"/>
                </a:spcBef>
                <a:spcAft>
                  <a:spcPts val="0"/>
                </a:spcAft>
                <a:buClr>
                  <a:srgbClr val="444C55"/>
                </a:buClr>
                <a:buSzPts val="3200"/>
                <a:buFont typeface="Arial"/>
                <a:buChar char="•"/>
              </a:pPr>
              <a:r>
                <a:rPr lang="en-US" sz="4800" b="0" i="0" u="none" strike="noStrike" cap="none" dirty="0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rPr>
                <a:t>Hold </a:t>
              </a:r>
              <a:r>
                <a:rPr lang="en-US" sz="4800" b="1" i="0" u="none" strike="noStrike" cap="none" dirty="0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rPr>
                <a:t>2 or more respectful care breakfasts</a:t>
              </a:r>
              <a:r>
                <a:rPr lang="en-US" sz="4800" b="0" i="0" u="none" strike="noStrike" cap="none" dirty="0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rPr>
                <a:t> per year</a:t>
              </a:r>
              <a:endParaRPr sz="4800" b="0" i="0" u="none" strike="noStrike" cap="none" dirty="0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760095" marR="0" lvl="1" indent="-379729" algn="l" rtl="0">
                <a:spcBef>
                  <a:spcPts val="1200"/>
                </a:spcBef>
                <a:spcAft>
                  <a:spcPts val="0"/>
                </a:spcAft>
                <a:buClr>
                  <a:srgbClr val="444C55"/>
                </a:buClr>
                <a:buSzPts val="3200"/>
                <a:buFont typeface="Arial"/>
                <a:buChar char="•"/>
              </a:pPr>
              <a:r>
                <a:rPr lang="en-US" sz="4800" b="0" i="0" u="none" strike="noStrike" cap="none" dirty="0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rPr>
                <a:t>Implement patient reported experience measures </a:t>
              </a:r>
              <a:r>
                <a:rPr lang="en-US" sz="4800" b="1" i="0" u="none" strike="noStrike" cap="none" dirty="0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rPr>
                <a:t>(“PREM”) Survey for patient survey on respectful care for 10% or more of deliveries per month or at least 15 </a:t>
              </a:r>
              <a:r>
                <a:rPr lang="en-US" sz="4800" b="0" i="0" u="none" strike="noStrike" cap="none" dirty="0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rPr>
                <a:t>deliveries per month</a:t>
              </a:r>
              <a:endParaRPr lang="en-US" sz="4800" dirty="0"/>
            </a:p>
          </p:txBody>
        </p:sp>
      </p:grpSp>
      <p:grpSp>
        <p:nvGrpSpPr>
          <p:cNvPr id="402" name="Google Shape;402;p12"/>
          <p:cNvGrpSpPr/>
          <p:nvPr/>
        </p:nvGrpSpPr>
        <p:grpSpPr>
          <a:xfrm>
            <a:off x="874476" y="752119"/>
            <a:ext cx="11157834" cy="886396"/>
            <a:chOff x="0" y="0"/>
            <a:chExt cx="14877112" cy="1181862"/>
          </a:xfrm>
        </p:grpSpPr>
        <p:sp>
          <p:nvSpPr>
            <p:cNvPr id="403" name="Google Shape;403;p12"/>
            <p:cNvSpPr/>
            <p:nvPr/>
          </p:nvSpPr>
          <p:spPr>
            <a:xfrm>
              <a:off x="0" y="0"/>
              <a:ext cx="14877112" cy="1181862"/>
            </a:xfrm>
            <a:custGeom>
              <a:avLst/>
              <a:gdLst/>
              <a:ahLst/>
              <a:cxnLst/>
              <a:rect l="l" t="t" r="r" b="b"/>
              <a:pathLst>
                <a:path w="14877112" h="1181862" extrusionOk="0">
                  <a:moveTo>
                    <a:pt x="0" y="0"/>
                  </a:moveTo>
                  <a:lnTo>
                    <a:pt x="14877112" y="0"/>
                  </a:lnTo>
                  <a:lnTo>
                    <a:pt x="14877112" y="1181862"/>
                  </a:lnTo>
                  <a:lnTo>
                    <a:pt x="0" y="1181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2"/>
            <p:cNvSpPr txBox="1"/>
            <p:nvPr/>
          </p:nvSpPr>
          <p:spPr>
            <a:xfrm>
              <a:off x="0" y="57150"/>
              <a:ext cx="14877112" cy="1124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Engage patients and community</a:t>
              </a:r>
              <a:endParaRPr sz="5400" b="1" dirty="0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12" descr="Two people shaking hands"/>
          <p:cNvSpPr/>
          <p:nvPr/>
        </p:nvSpPr>
        <p:spPr>
          <a:xfrm>
            <a:off x="1116266" y="4023741"/>
            <a:ext cx="4069856" cy="2838332"/>
          </a:xfrm>
          <a:custGeom>
            <a:avLst/>
            <a:gdLst/>
            <a:ahLst/>
            <a:cxnLst/>
            <a:rect l="l" t="t" r="r" b="b"/>
            <a:pathLst>
              <a:path w="5075696" h="3466982" extrusionOk="0">
                <a:moveTo>
                  <a:pt x="0" y="0"/>
                </a:moveTo>
                <a:lnTo>
                  <a:pt x="5075695" y="0"/>
                </a:lnTo>
                <a:lnTo>
                  <a:pt x="5075695" y="3466981"/>
                </a:lnTo>
                <a:lnTo>
                  <a:pt x="0" y="3466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F27A0B49-5BCA-A4CB-9769-96AB9E3E6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2">
            <a:extLst>
              <a:ext uri="{FF2B5EF4-FFF2-40B4-BE49-F238E27FC236}">
                <a16:creationId xmlns:a16="http://schemas.microsoft.com/office/drawing/2014/main" id="{A88C879F-59FF-5DC9-301B-D8D3540449DA}"/>
              </a:ext>
            </a:extLst>
          </p:cNvPr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2">
            <a:extLst>
              <a:ext uri="{FF2B5EF4-FFF2-40B4-BE49-F238E27FC236}">
                <a16:creationId xmlns:a16="http://schemas.microsoft.com/office/drawing/2014/main" id="{A19E942D-03B1-D650-1250-6C7D5386AC88}"/>
              </a:ext>
            </a:extLst>
          </p:cNvPr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2" name="Google Shape;392;p12">
            <a:extLst>
              <a:ext uri="{FF2B5EF4-FFF2-40B4-BE49-F238E27FC236}">
                <a16:creationId xmlns:a16="http://schemas.microsoft.com/office/drawing/2014/main" id="{28AF9AA4-72CC-964A-2268-C5498FBE543F}"/>
              </a:ext>
            </a:extLst>
          </p:cNvPr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3" name="Google Shape;393;p12">
            <a:extLst>
              <a:ext uri="{FF2B5EF4-FFF2-40B4-BE49-F238E27FC236}">
                <a16:creationId xmlns:a16="http://schemas.microsoft.com/office/drawing/2014/main" id="{B4E50B46-662D-9BE6-5B3C-DE61B2D9F6D9}"/>
              </a:ext>
            </a:extLst>
          </p:cNvPr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94" name="Google Shape;394;p12">
              <a:extLst>
                <a:ext uri="{FF2B5EF4-FFF2-40B4-BE49-F238E27FC236}">
                  <a16:creationId xmlns:a16="http://schemas.microsoft.com/office/drawing/2014/main" id="{319848F1-A42C-1CC9-0F10-59B4DCF8D673}"/>
                </a:ext>
              </a:extLst>
            </p:cNvPr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2">
              <a:extLst>
                <a:ext uri="{FF2B5EF4-FFF2-40B4-BE49-F238E27FC236}">
                  <a16:creationId xmlns:a16="http://schemas.microsoft.com/office/drawing/2014/main" id="{DE3F54A0-E3C1-8518-7A4C-C551FD8A176F}"/>
                </a:ext>
              </a:extLst>
            </p:cNvPr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396" name="Google Shape;396;p12">
            <a:extLst>
              <a:ext uri="{FF2B5EF4-FFF2-40B4-BE49-F238E27FC236}">
                <a16:creationId xmlns:a16="http://schemas.microsoft.com/office/drawing/2014/main" id="{511AF072-8586-BCDB-8432-114A6A48720D}"/>
              </a:ext>
            </a:extLst>
          </p:cNvPr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397" name="Google Shape;397;p12">
              <a:extLst>
                <a:ext uri="{FF2B5EF4-FFF2-40B4-BE49-F238E27FC236}">
                  <a16:creationId xmlns:a16="http://schemas.microsoft.com/office/drawing/2014/main" id="{1D356D47-4BAF-BB69-B299-93C16FC91C6E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2">
              <a:extLst>
                <a:ext uri="{FF2B5EF4-FFF2-40B4-BE49-F238E27FC236}">
                  <a16:creationId xmlns:a16="http://schemas.microsoft.com/office/drawing/2014/main" id="{996C8165-4DC9-503E-0D05-C00F8856DCF0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/>
            </a:p>
          </p:txBody>
        </p:sp>
      </p:grpSp>
      <p:grpSp>
        <p:nvGrpSpPr>
          <p:cNvPr id="402" name="Google Shape;402;p12">
            <a:extLst>
              <a:ext uri="{FF2B5EF4-FFF2-40B4-BE49-F238E27FC236}">
                <a16:creationId xmlns:a16="http://schemas.microsoft.com/office/drawing/2014/main" id="{FD747C83-1782-9164-5502-48CAF89BB93D}"/>
              </a:ext>
            </a:extLst>
          </p:cNvPr>
          <p:cNvGrpSpPr/>
          <p:nvPr/>
        </p:nvGrpSpPr>
        <p:grpSpPr>
          <a:xfrm>
            <a:off x="656762" y="326981"/>
            <a:ext cx="11375548" cy="1311534"/>
            <a:chOff x="-290285" y="-566851"/>
            <a:chExt cx="15167397" cy="1748713"/>
          </a:xfrm>
        </p:grpSpPr>
        <p:sp>
          <p:nvSpPr>
            <p:cNvPr id="403" name="Google Shape;403;p12">
              <a:extLst>
                <a:ext uri="{FF2B5EF4-FFF2-40B4-BE49-F238E27FC236}">
                  <a16:creationId xmlns:a16="http://schemas.microsoft.com/office/drawing/2014/main" id="{8FB27C6A-8826-0EFB-659C-2B55F48CE65F}"/>
                </a:ext>
              </a:extLst>
            </p:cNvPr>
            <p:cNvSpPr/>
            <p:nvPr/>
          </p:nvSpPr>
          <p:spPr>
            <a:xfrm>
              <a:off x="0" y="0"/>
              <a:ext cx="14877112" cy="1181862"/>
            </a:xfrm>
            <a:custGeom>
              <a:avLst/>
              <a:gdLst/>
              <a:ahLst/>
              <a:cxnLst/>
              <a:rect l="l" t="t" r="r" b="b"/>
              <a:pathLst>
                <a:path w="14877112" h="1181862" extrusionOk="0">
                  <a:moveTo>
                    <a:pt x="0" y="0"/>
                  </a:moveTo>
                  <a:lnTo>
                    <a:pt x="14877112" y="0"/>
                  </a:lnTo>
                  <a:lnTo>
                    <a:pt x="14877112" y="1181862"/>
                  </a:lnTo>
                  <a:lnTo>
                    <a:pt x="0" y="1181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2">
              <a:extLst>
                <a:ext uri="{FF2B5EF4-FFF2-40B4-BE49-F238E27FC236}">
                  <a16:creationId xmlns:a16="http://schemas.microsoft.com/office/drawing/2014/main" id="{7C8695E1-EFCE-58BC-F1D2-286162028984}"/>
                </a:ext>
              </a:extLst>
            </p:cNvPr>
            <p:cNvSpPr txBox="1"/>
            <p:nvPr/>
          </p:nvSpPr>
          <p:spPr>
            <a:xfrm>
              <a:off x="-290285" y="-566851"/>
              <a:ext cx="14877112" cy="1124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Engage patients and </a:t>
              </a:r>
            </a:p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community</a:t>
              </a:r>
              <a:endParaRPr sz="5400" b="1" dirty="0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90503EF-9D9B-D16E-9133-E9E025040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848946"/>
              </p:ext>
            </p:extLst>
          </p:nvPr>
        </p:nvGraphicFramePr>
        <p:xfrm>
          <a:off x="909637" y="2135604"/>
          <a:ext cx="16841581" cy="782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95662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96D122C8-27BB-8AB7-D520-C115944C8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2">
            <a:extLst>
              <a:ext uri="{FF2B5EF4-FFF2-40B4-BE49-F238E27FC236}">
                <a16:creationId xmlns:a16="http://schemas.microsoft.com/office/drawing/2014/main" id="{824C2B34-5ED5-F142-8B8E-0FE280AFA34C}"/>
              </a:ext>
            </a:extLst>
          </p:cNvPr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2">
            <a:extLst>
              <a:ext uri="{FF2B5EF4-FFF2-40B4-BE49-F238E27FC236}">
                <a16:creationId xmlns:a16="http://schemas.microsoft.com/office/drawing/2014/main" id="{ED263072-BB45-AEEC-66DA-D1B6CF812D25}"/>
              </a:ext>
            </a:extLst>
          </p:cNvPr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2" name="Google Shape;392;p12">
            <a:extLst>
              <a:ext uri="{FF2B5EF4-FFF2-40B4-BE49-F238E27FC236}">
                <a16:creationId xmlns:a16="http://schemas.microsoft.com/office/drawing/2014/main" id="{39396770-59A3-69D2-3212-264F2C4AC341}"/>
              </a:ext>
            </a:extLst>
          </p:cNvPr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3" name="Google Shape;393;p12">
            <a:extLst>
              <a:ext uri="{FF2B5EF4-FFF2-40B4-BE49-F238E27FC236}">
                <a16:creationId xmlns:a16="http://schemas.microsoft.com/office/drawing/2014/main" id="{64DCE3B1-FA2B-7D43-EB89-2F95DA9A8B82}"/>
              </a:ext>
            </a:extLst>
          </p:cNvPr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94" name="Google Shape;394;p12">
              <a:extLst>
                <a:ext uri="{FF2B5EF4-FFF2-40B4-BE49-F238E27FC236}">
                  <a16:creationId xmlns:a16="http://schemas.microsoft.com/office/drawing/2014/main" id="{8CA53D86-3BA5-EC01-68E6-61176320A1E4}"/>
                </a:ext>
              </a:extLst>
            </p:cNvPr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2">
              <a:extLst>
                <a:ext uri="{FF2B5EF4-FFF2-40B4-BE49-F238E27FC236}">
                  <a16:creationId xmlns:a16="http://schemas.microsoft.com/office/drawing/2014/main" id="{2F2F6066-CE11-A065-6F11-624B31D3D47D}"/>
                </a:ext>
              </a:extLst>
            </p:cNvPr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396" name="Google Shape;396;p12">
            <a:extLst>
              <a:ext uri="{FF2B5EF4-FFF2-40B4-BE49-F238E27FC236}">
                <a16:creationId xmlns:a16="http://schemas.microsoft.com/office/drawing/2014/main" id="{DC3335E2-9A66-DD56-DC20-BEB34A8ABBC2}"/>
              </a:ext>
            </a:extLst>
          </p:cNvPr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397" name="Google Shape;397;p12">
              <a:extLst>
                <a:ext uri="{FF2B5EF4-FFF2-40B4-BE49-F238E27FC236}">
                  <a16:creationId xmlns:a16="http://schemas.microsoft.com/office/drawing/2014/main" id="{2EE9E8FA-146A-B731-628A-9DB18014B5E9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2">
              <a:extLst>
                <a:ext uri="{FF2B5EF4-FFF2-40B4-BE49-F238E27FC236}">
                  <a16:creationId xmlns:a16="http://schemas.microsoft.com/office/drawing/2014/main" id="{AB5A90D5-C3E7-7020-D81C-F71BAC251F86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/>
            </a:p>
          </p:txBody>
        </p:sp>
      </p:grpSp>
      <p:grpSp>
        <p:nvGrpSpPr>
          <p:cNvPr id="402" name="Google Shape;402;p12">
            <a:extLst>
              <a:ext uri="{FF2B5EF4-FFF2-40B4-BE49-F238E27FC236}">
                <a16:creationId xmlns:a16="http://schemas.microsoft.com/office/drawing/2014/main" id="{89FDA70A-76A0-EA61-AB98-E5C69CA459FB}"/>
              </a:ext>
            </a:extLst>
          </p:cNvPr>
          <p:cNvGrpSpPr/>
          <p:nvPr/>
        </p:nvGrpSpPr>
        <p:grpSpPr>
          <a:xfrm>
            <a:off x="656762" y="151604"/>
            <a:ext cx="11375548" cy="1486911"/>
            <a:chOff x="-290285" y="-800687"/>
            <a:chExt cx="15167397" cy="1982549"/>
          </a:xfrm>
        </p:grpSpPr>
        <p:sp>
          <p:nvSpPr>
            <p:cNvPr id="403" name="Google Shape;403;p12">
              <a:extLst>
                <a:ext uri="{FF2B5EF4-FFF2-40B4-BE49-F238E27FC236}">
                  <a16:creationId xmlns:a16="http://schemas.microsoft.com/office/drawing/2014/main" id="{1E9C7990-A73C-54B7-D61B-A23C302FEF39}"/>
                </a:ext>
              </a:extLst>
            </p:cNvPr>
            <p:cNvSpPr/>
            <p:nvPr/>
          </p:nvSpPr>
          <p:spPr>
            <a:xfrm>
              <a:off x="0" y="0"/>
              <a:ext cx="14877112" cy="1181862"/>
            </a:xfrm>
            <a:custGeom>
              <a:avLst/>
              <a:gdLst/>
              <a:ahLst/>
              <a:cxnLst/>
              <a:rect l="l" t="t" r="r" b="b"/>
              <a:pathLst>
                <a:path w="14877112" h="1181862" extrusionOk="0">
                  <a:moveTo>
                    <a:pt x="0" y="0"/>
                  </a:moveTo>
                  <a:lnTo>
                    <a:pt x="14877112" y="0"/>
                  </a:lnTo>
                  <a:lnTo>
                    <a:pt x="14877112" y="1181862"/>
                  </a:lnTo>
                  <a:lnTo>
                    <a:pt x="0" y="1181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2">
              <a:extLst>
                <a:ext uri="{FF2B5EF4-FFF2-40B4-BE49-F238E27FC236}">
                  <a16:creationId xmlns:a16="http://schemas.microsoft.com/office/drawing/2014/main" id="{0CA8A0E4-7559-DD99-A0A2-2FDE7E68DB8E}"/>
                </a:ext>
              </a:extLst>
            </p:cNvPr>
            <p:cNvSpPr txBox="1"/>
            <p:nvPr/>
          </p:nvSpPr>
          <p:spPr>
            <a:xfrm>
              <a:off x="-290285" y="-800687"/>
              <a:ext cx="14877112" cy="1124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Birth Equity Sustainability: complete BE structure measures</a:t>
              </a:r>
              <a:endParaRPr sz="5400" b="1" dirty="0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8B4D75E-DC57-89A4-6373-96145D95F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9448010"/>
              </p:ext>
            </p:extLst>
          </p:nvPr>
        </p:nvGraphicFramePr>
        <p:xfrm>
          <a:off x="650517" y="2239030"/>
          <a:ext cx="12630509" cy="782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E1140-98D4-1658-9445-5497DA076159}"/>
              </a:ext>
            </a:extLst>
          </p:cNvPr>
          <p:cNvSpPr/>
          <p:nvPr/>
        </p:nvSpPr>
        <p:spPr>
          <a:xfrm>
            <a:off x="14173200" y="2933254"/>
            <a:ext cx="3798277" cy="6137031"/>
          </a:xfrm>
          <a:prstGeom prst="roundRect">
            <a:avLst/>
          </a:prstGeom>
          <a:solidFill>
            <a:srgbClr val="F01C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Existing BE Structure Measures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7DC93C7B-7E42-979E-4C8C-EDDE17DC3F30}"/>
              </a:ext>
            </a:extLst>
          </p:cNvPr>
          <p:cNvSpPr/>
          <p:nvPr/>
        </p:nvSpPr>
        <p:spPr>
          <a:xfrm>
            <a:off x="13417062" y="2481544"/>
            <a:ext cx="756138" cy="741528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9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3"/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6" name="Google Shape;416;p13"/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17" name="Google Shape;417;p13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418" name="Google Shape;418;p13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 dirty="0"/>
            </a:p>
          </p:txBody>
        </p:sp>
      </p:grpSp>
      <p:grpSp>
        <p:nvGrpSpPr>
          <p:cNvPr id="420" name="Google Shape;420;p13"/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421" name="Google Shape;421;p13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3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/>
            </a:p>
          </p:txBody>
        </p:sp>
      </p:grpSp>
      <p:grpSp>
        <p:nvGrpSpPr>
          <p:cNvPr id="423" name="Google Shape;423;p13"/>
          <p:cNvGrpSpPr/>
          <p:nvPr/>
        </p:nvGrpSpPr>
        <p:grpSpPr>
          <a:xfrm>
            <a:off x="914400" y="1975803"/>
            <a:ext cx="8798560" cy="7138286"/>
            <a:chOff x="0" y="-9525"/>
            <a:chExt cx="13068302" cy="9517715"/>
          </a:xfrm>
        </p:grpSpPr>
        <p:sp>
          <p:nvSpPr>
            <p:cNvPr id="424" name="Google Shape;424;p13"/>
            <p:cNvSpPr/>
            <p:nvPr/>
          </p:nvSpPr>
          <p:spPr>
            <a:xfrm>
              <a:off x="0" y="0"/>
              <a:ext cx="13068302" cy="9508190"/>
            </a:xfrm>
            <a:custGeom>
              <a:avLst/>
              <a:gdLst/>
              <a:ahLst/>
              <a:cxnLst/>
              <a:rect l="l" t="t" r="r" b="b"/>
              <a:pathLst>
                <a:path w="13068302" h="9508190" extrusionOk="0">
                  <a:moveTo>
                    <a:pt x="0" y="0"/>
                  </a:moveTo>
                  <a:lnTo>
                    <a:pt x="13068302" y="0"/>
                  </a:lnTo>
                  <a:lnTo>
                    <a:pt x="13068302" y="9508190"/>
                  </a:lnTo>
                  <a:lnTo>
                    <a:pt x="0" y="9508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3"/>
            <p:cNvSpPr txBox="1"/>
            <p:nvPr/>
          </p:nvSpPr>
          <p:spPr>
            <a:xfrm>
              <a:off x="0" y="-9525"/>
              <a:ext cx="12747414" cy="2472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760095" marR="0" lvl="1" indent="-379729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4200"/>
                <a:buFont typeface="Arial"/>
                <a:buChar char="•"/>
              </a:pPr>
              <a:endParaRPr lang="en-US" dirty="0"/>
            </a:p>
          </p:txBody>
        </p:sp>
      </p:grpSp>
      <p:grpSp>
        <p:nvGrpSpPr>
          <p:cNvPr id="426" name="Google Shape;426;p13"/>
          <p:cNvGrpSpPr/>
          <p:nvPr/>
        </p:nvGrpSpPr>
        <p:grpSpPr>
          <a:xfrm>
            <a:off x="257545" y="594271"/>
            <a:ext cx="12390873" cy="915447"/>
            <a:chOff x="-716781" y="0"/>
            <a:chExt cx="16521164" cy="1220595"/>
          </a:xfrm>
        </p:grpSpPr>
        <p:sp>
          <p:nvSpPr>
            <p:cNvPr id="427" name="Google Shape;427;p13"/>
            <p:cNvSpPr/>
            <p:nvPr/>
          </p:nvSpPr>
          <p:spPr>
            <a:xfrm>
              <a:off x="0" y="0"/>
              <a:ext cx="15804383" cy="1181862"/>
            </a:xfrm>
            <a:custGeom>
              <a:avLst/>
              <a:gdLst/>
              <a:ahLst/>
              <a:cxnLst/>
              <a:rect l="l" t="t" r="r" b="b"/>
              <a:pathLst>
                <a:path w="15804383" h="1181862" extrusionOk="0">
                  <a:moveTo>
                    <a:pt x="0" y="0"/>
                  </a:moveTo>
                  <a:lnTo>
                    <a:pt x="15804383" y="0"/>
                  </a:lnTo>
                  <a:lnTo>
                    <a:pt x="15804383" y="1181862"/>
                  </a:lnTo>
                  <a:lnTo>
                    <a:pt x="0" y="1181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3"/>
            <p:cNvSpPr txBox="1"/>
            <p:nvPr/>
          </p:nvSpPr>
          <p:spPr>
            <a:xfrm>
              <a:off x="-716781" y="95884"/>
              <a:ext cx="15804382" cy="1124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Achieve aims and reduce disparities</a:t>
              </a:r>
              <a:endParaRPr dirty="0"/>
            </a:p>
          </p:txBody>
        </p:sp>
      </p:grpSp>
      <p:sp>
        <p:nvSpPr>
          <p:cNvPr id="429" name="Google Shape;429;p13" descr="Angled shot of pen on a graph"/>
          <p:cNvSpPr/>
          <p:nvPr/>
        </p:nvSpPr>
        <p:spPr>
          <a:xfrm>
            <a:off x="13896477" y="3684786"/>
            <a:ext cx="3654791" cy="2577025"/>
          </a:xfrm>
          <a:custGeom>
            <a:avLst/>
            <a:gdLst/>
            <a:ahLst/>
            <a:cxnLst/>
            <a:rect l="l" t="t" r="r" b="b"/>
            <a:pathLst>
              <a:path w="5676255" h="3874579" extrusionOk="0">
                <a:moveTo>
                  <a:pt x="0" y="0"/>
                </a:moveTo>
                <a:lnTo>
                  <a:pt x="5676255" y="0"/>
                </a:lnTo>
                <a:lnTo>
                  <a:pt x="5676255" y="3874579"/>
                </a:lnTo>
                <a:lnTo>
                  <a:pt x="0" y="3874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8054B0-7A76-807C-8E6A-A3CD153EB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703488"/>
              </p:ext>
            </p:extLst>
          </p:nvPr>
        </p:nvGraphicFramePr>
        <p:xfrm>
          <a:off x="795131" y="2516885"/>
          <a:ext cx="12271606" cy="5354308"/>
        </p:xfrm>
        <a:graphic>
          <a:graphicData uri="http://schemas.openxmlformats.org/drawingml/2006/table">
            <a:tbl>
              <a:tblPr firstRow="1" bandRow="1">
                <a:tableStyleId>{0C654DED-BBCA-4454-B28E-395EBB7BC9FD}</a:tableStyleId>
              </a:tblPr>
              <a:tblGrid>
                <a:gridCol w="12271606">
                  <a:extLst>
                    <a:ext uri="{9D8B030D-6E8A-4147-A177-3AD203B41FA5}">
                      <a16:colId xmlns:a16="http://schemas.microsoft.com/office/drawing/2014/main" val="2786920707"/>
                    </a:ext>
                  </a:extLst>
                </a:gridCol>
              </a:tblGrid>
              <a:tr h="694896">
                <a:tc>
                  <a:txBody>
                    <a:bodyPr/>
                    <a:lstStyle/>
                    <a:p>
                      <a:r>
                        <a:rPr lang="en-US" sz="3200" dirty="0"/>
                        <a:t>3 of 3 criteria achieved for Tier 1 </a:t>
                      </a:r>
                      <a:r>
                        <a:rPr lang="en-US" sz="3200" b="0" dirty="0"/>
                        <a:t>(2 of 3 criteria achieved for Tier 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48375"/>
                  </a:ext>
                </a:extLst>
              </a:tr>
              <a:tr h="2038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i="0" u="none" strike="noStrike" cap="none" dirty="0">
                          <a:solidFill>
                            <a:srgbClr val="444C5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Achieve healthy people nulliparous, term, singleton, vertex ("NTSV") cesarean rate of ≤ 23.6% </a:t>
                      </a:r>
                      <a:endParaRPr lang="en-US" sz="3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44827"/>
                  </a:ext>
                </a:extLst>
              </a:tr>
              <a:tr h="367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i="0" u="none" strike="noStrike" cap="none" dirty="0">
                          <a:solidFill>
                            <a:srgbClr val="444C5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Achieve ≤ 25% NTSV cesarean rate for all stratified groups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907247"/>
                  </a:ext>
                </a:extLst>
              </a:tr>
              <a:tr h="1370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i="0" u="none" strike="noStrike" cap="none" dirty="0">
                          <a:solidFill>
                            <a:srgbClr val="444C5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in the chart link ≥ 70% of patients who screen positive for social determinant of health needs to community resources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2249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>
          <a:extLst>
            <a:ext uri="{FF2B5EF4-FFF2-40B4-BE49-F238E27FC236}">
              <a16:creationId xmlns:a16="http://schemas.microsoft.com/office/drawing/2014/main" id="{58C01960-97A0-FDC9-5C20-B86AC3064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3">
            <a:extLst>
              <a:ext uri="{FF2B5EF4-FFF2-40B4-BE49-F238E27FC236}">
                <a16:creationId xmlns:a16="http://schemas.microsoft.com/office/drawing/2014/main" id="{572A9C23-4F47-71EC-CD23-5C8D5DE3FE6B}"/>
              </a:ext>
            </a:extLst>
          </p:cNvPr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3">
            <a:extLst>
              <a:ext uri="{FF2B5EF4-FFF2-40B4-BE49-F238E27FC236}">
                <a16:creationId xmlns:a16="http://schemas.microsoft.com/office/drawing/2014/main" id="{DB090863-5567-777C-708E-2378114A5E53}"/>
              </a:ext>
            </a:extLst>
          </p:cNvPr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6" name="Google Shape;416;p13">
            <a:extLst>
              <a:ext uri="{FF2B5EF4-FFF2-40B4-BE49-F238E27FC236}">
                <a16:creationId xmlns:a16="http://schemas.microsoft.com/office/drawing/2014/main" id="{8FA46377-249B-9566-A8DC-6270EE45329B}"/>
              </a:ext>
            </a:extLst>
          </p:cNvPr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17" name="Google Shape;417;p13">
            <a:extLst>
              <a:ext uri="{FF2B5EF4-FFF2-40B4-BE49-F238E27FC236}">
                <a16:creationId xmlns:a16="http://schemas.microsoft.com/office/drawing/2014/main" id="{327E1102-3C8F-6C89-56F4-14E870ECCC13}"/>
              </a:ext>
            </a:extLst>
          </p:cNvPr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418" name="Google Shape;418;p13">
              <a:extLst>
                <a:ext uri="{FF2B5EF4-FFF2-40B4-BE49-F238E27FC236}">
                  <a16:creationId xmlns:a16="http://schemas.microsoft.com/office/drawing/2014/main" id="{5FD942A8-26E4-55FB-EBA1-E99CE96D6A13}"/>
                </a:ext>
              </a:extLst>
            </p:cNvPr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3">
              <a:extLst>
                <a:ext uri="{FF2B5EF4-FFF2-40B4-BE49-F238E27FC236}">
                  <a16:creationId xmlns:a16="http://schemas.microsoft.com/office/drawing/2014/main" id="{26BB4983-A8CA-72BE-E9E7-7502F2F19E21}"/>
                </a:ext>
              </a:extLst>
            </p:cNvPr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 dirty="0"/>
            </a:p>
          </p:txBody>
        </p:sp>
      </p:grpSp>
      <p:grpSp>
        <p:nvGrpSpPr>
          <p:cNvPr id="420" name="Google Shape;420;p13">
            <a:extLst>
              <a:ext uri="{FF2B5EF4-FFF2-40B4-BE49-F238E27FC236}">
                <a16:creationId xmlns:a16="http://schemas.microsoft.com/office/drawing/2014/main" id="{38CBD82A-6D75-5C78-FD4A-8C51A373A57B}"/>
              </a:ext>
            </a:extLst>
          </p:cNvPr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421" name="Google Shape;421;p13">
              <a:extLst>
                <a:ext uri="{FF2B5EF4-FFF2-40B4-BE49-F238E27FC236}">
                  <a16:creationId xmlns:a16="http://schemas.microsoft.com/office/drawing/2014/main" id="{92724745-84BF-1555-CB9A-677F4C3ED46F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3">
              <a:extLst>
                <a:ext uri="{FF2B5EF4-FFF2-40B4-BE49-F238E27FC236}">
                  <a16:creationId xmlns:a16="http://schemas.microsoft.com/office/drawing/2014/main" id="{7CB5D7B5-79AE-FC52-568B-8DC217C74E5B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/>
            </a:p>
          </p:txBody>
        </p:sp>
      </p:grpSp>
      <p:grpSp>
        <p:nvGrpSpPr>
          <p:cNvPr id="423" name="Google Shape;423;p13">
            <a:extLst>
              <a:ext uri="{FF2B5EF4-FFF2-40B4-BE49-F238E27FC236}">
                <a16:creationId xmlns:a16="http://schemas.microsoft.com/office/drawing/2014/main" id="{B51C5858-8424-8BB9-B6DD-991104E771FF}"/>
              </a:ext>
            </a:extLst>
          </p:cNvPr>
          <p:cNvGrpSpPr/>
          <p:nvPr/>
        </p:nvGrpSpPr>
        <p:grpSpPr>
          <a:xfrm>
            <a:off x="931306" y="914772"/>
            <a:ext cx="8798560" cy="7138286"/>
            <a:chOff x="0" y="-9525"/>
            <a:chExt cx="13068302" cy="9517715"/>
          </a:xfrm>
        </p:grpSpPr>
        <p:sp>
          <p:nvSpPr>
            <p:cNvPr id="424" name="Google Shape;424;p13">
              <a:extLst>
                <a:ext uri="{FF2B5EF4-FFF2-40B4-BE49-F238E27FC236}">
                  <a16:creationId xmlns:a16="http://schemas.microsoft.com/office/drawing/2014/main" id="{B9DD58BD-6516-22FC-21AB-D6C8739D639F}"/>
                </a:ext>
              </a:extLst>
            </p:cNvPr>
            <p:cNvSpPr/>
            <p:nvPr/>
          </p:nvSpPr>
          <p:spPr>
            <a:xfrm>
              <a:off x="0" y="0"/>
              <a:ext cx="13068302" cy="9508190"/>
            </a:xfrm>
            <a:custGeom>
              <a:avLst/>
              <a:gdLst/>
              <a:ahLst/>
              <a:cxnLst/>
              <a:rect l="l" t="t" r="r" b="b"/>
              <a:pathLst>
                <a:path w="13068302" h="9508190" extrusionOk="0">
                  <a:moveTo>
                    <a:pt x="0" y="0"/>
                  </a:moveTo>
                  <a:lnTo>
                    <a:pt x="13068302" y="0"/>
                  </a:lnTo>
                  <a:lnTo>
                    <a:pt x="13068302" y="9508190"/>
                  </a:lnTo>
                  <a:lnTo>
                    <a:pt x="0" y="9508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3">
              <a:extLst>
                <a:ext uri="{FF2B5EF4-FFF2-40B4-BE49-F238E27FC236}">
                  <a16:creationId xmlns:a16="http://schemas.microsoft.com/office/drawing/2014/main" id="{819176D5-4FB9-295E-F551-1D797A0EC59B}"/>
                </a:ext>
              </a:extLst>
            </p:cNvPr>
            <p:cNvSpPr txBox="1"/>
            <p:nvPr/>
          </p:nvSpPr>
          <p:spPr>
            <a:xfrm>
              <a:off x="0" y="-9525"/>
              <a:ext cx="12747414" cy="2472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760095" marR="0" lvl="1" indent="-379729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4200"/>
                <a:buFont typeface="Arial"/>
                <a:buChar char="•"/>
              </a:pPr>
              <a:endParaRPr lang="en-US" dirty="0"/>
            </a:p>
          </p:txBody>
        </p:sp>
      </p:grpSp>
      <p:grpSp>
        <p:nvGrpSpPr>
          <p:cNvPr id="426" name="Google Shape;426;p13">
            <a:extLst>
              <a:ext uri="{FF2B5EF4-FFF2-40B4-BE49-F238E27FC236}">
                <a16:creationId xmlns:a16="http://schemas.microsoft.com/office/drawing/2014/main" id="{D61CC3CF-659B-063B-3FD8-C561FFBD512F}"/>
              </a:ext>
            </a:extLst>
          </p:cNvPr>
          <p:cNvGrpSpPr/>
          <p:nvPr/>
        </p:nvGrpSpPr>
        <p:grpSpPr>
          <a:xfrm>
            <a:off x="909637" y="421092"/>
            <a:ext cx="10333843" cy="915447"/>
            <a:chOff x="-716781" y="0"/>
            <a:chExt cx="16521164" cy="1220595"/>
          </a:xfrm>
        </p:grpSpPr>
        <p:sp>
          <p:nvSpPr>
            <p:cNvPr id="427" name="Google Shape;427;p13">
              <a:extLst>
                <a:ext uri="{FF2B5EF4-FFF2-40B4-BE49-F238E27FC236}">
                  <a16:creationId xmlns:a16="http://schemas.microsoft.com/office/drawing/2014/main" id="{B4EA8055-4319-FC9E-F366-4AB4D6486459}"/>
                </a:ext>
              </a:extLst>
            </p:cNvPr>
            <p:cNvSpPr/>
            <p:nvPr/>
          </p:nvSpPr>
          <p:spPr>
            <a:xfrm>
              <a:off x="0" y="0"/>
              <a:ext cx="15804383" cy="1181862"/>
            </a:xfrm>
            <a:custGeom>
              <a:avLst/>
              <a:gdLst/>
              <a:ahLst/>
              <a:cxnLst/>
              <a:rect l="l" t="t" r="r" b="b"/>
              <a:pathLst>
                <a:path w="15804383" h="1181862" extrusionOk="0">
                  <a:moveTo>
                    <a:pt x="0" y="0"/>
                  </a:moveTo>
                  <a:lnTo>
                    <a:pt x="15804383" y="0"/>
                  </a:lnTo>
                  <a:lnTo>
                    <a:pt x="15804383" y="1181862"/>
                  </a:lnTo>
                  <a:lnTo>
                    <a:pt x="0" y="1181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3">
              <a:extLst>
                <a:ext uri="{FF2B5EF4-FFF2-40B4-BE49-F238E27FC236}">
                  <a16:creationId xmlns:a16="http://schemas.microsoft.com/office/drawing/2014/main" id="{B3D6AB70-5E71-4DFE-C006-F965BE2598ED}"/>
                </a:ext>
              </a:extLst>
            </p:cNvPr>
            <p:cNvSpPr txBox="1"/>
            <p:nvPr/>
          </p:nvSpPr>
          <p:spPr>
            <a:xfrm>
              <a:off x="-716781" y="95884"/>
              <a:ext cx="15804382" cy="1124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Tier 1 Birth Quality Excellence Award (approx. $20,000):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12E029-025A-BEA9-A82B-6D469A41F8C3}"/>
              </a:ext>
            </a:extLst>
          </p:cNvPr>
          <p:cNvSpPr txBox="1"/>
          <p:nvPr/>
        </p:nvSpPr>
        <p:spPr>
          <a:xfrm>
            <a:off x="909637" y="2463537"/>
            <a:ext cx="15906894" cy="800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l" rtl="0" fontAlgn="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Attendance </a:t>
            </a:r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at 6 or more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monthly teams webinars 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(Tier 2 = 5 or more)</a:t>
            </a:r>
            <a:endParaRPr lang="en-US" sz="4000" b="0" i="1" u="none" strike="noStrike" dirty="0">
              <a:effectLst/>
              <a:latin typeface="+mn-lt"/>
            </a:endParaRPr>
          </a:p>
          <a:p>
            <a:pPr marL="342900" marR="0" indent="-342900" algn="l" rtl="0" fontAlgn="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Attendance of a </a:t>
            </a:r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physician AND nurse champion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at ILPQC face to face Meeting and ILPQC annual conference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Tier 2 = OB OR nurse)</a:t>
            </a:r>
            <a:endParaRPr lang="en-US" sz="3600" b="0" i="1" u="none" strike="noStrike" dirty="0">
              <a:effectLst/>
              <a:latin typeface="+mn-lt"/>
            </a:endParaRPr>
          </a:p>
          <a:p>
            <a:pPr marL="342900" marR="0" indent="-342900" algn="l" rtl="0" fontAlgn="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9 months 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of data with no more than a quarter lag 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(Tier 2 = 8 months)</a:t>
            </a:r>
            <a:endParaRPr lang="en-US" sz="4000" b="0" i="1" u="none" strike="noStrike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l" rtl="0" fontAlgn="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latin typeface="+mn-lt"/>
              </a:rPr>
              <a:t>All 3 outcome measures </a:t>
            </a:r>
            <a:r>
              <a:rPr lang="en-US" sz="4000" dirty="0">
                <a:latin typeface="+mn-lt"/>
              </a:rPr>
              <a:t>achieved: </a:t>
            </a:r>
            <a:r>
              <a:rPr lang="en-US" sz="3600" i="1" dirty="0">
                <a:latin typeface="+mn-lt"/>
              </a:rPr>
              <a:t>(Tier 2 = at least 2/3 achieved)</a:t>
            </a:r>
          </a:p>
          <a:p>
            <a:pPr lvl="2">
              <a:spcBef>
                <a:spcPts val="1800"/>
              </a:spcBef>
            </a:pPr>
            <a:r>
              <a:rPr lang="en-US" sz="4000" b="0" i="0" u="none" strike="noStrike" dirty="0">
                <a:solidFill>
                  <a:srgbClr val="444C5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Achieve NTSV cesarean rate of ≤ 23.6% 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lvl="2">
              <a:spcBef>
                <a:spcPts val="1800"/>
              </a:spcBef>
            </a:pPr>
            <a:r>
              <a:rPr lang="en-US" sz="4000" b="0" i="0" u="none" strike="noStrike" dirty="0">
                <a:solidFill>
                  <a:srgbClr val="444C5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Achieve ≤ 25% NTSV cesarean rate for all stratified groups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lvl="2">
              <a:spcBef>
                <a:spcPts val="1800"/>
              </a:spcBef>
            </a:pPr>
            <a:r>
              <a:rPr lang="en-US" sz="4000" b="0" i="0" u="none" strike="noStrike" dirty="0">
                <a:solidFill>
                  <a:srgbClr val="444C5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Link ≥ 70% of patients who screen positive SDOH needs to 	community resources 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marL="342900" lvl="2" indent="-342900" fontAlgn="t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  <a:p>
            <a:pPr marL="342900" lvl="1" indent="-342900" fontAlgn="t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8738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/>
          <p:nvPr/>
        </p:nvSpPr>
        <p:spPr>
          <a:xfrm>
            <a:off x="13896475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2"/>
          <p:cNvSpPr/>
          <p:nvPr/>
        </p:nvSpPr>
        <p:spPr>
          <a:xfrm>
            <a:off x="10787313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5" name="Google Shape;585;p22"/>
          <p:cNvCxnSpPr/>
          <p:nvPr/>
        </p:nvCxnSpPr>
        <p:spPr>
          <a:xfrm rot="2981">
            <a:off x="907253" y="9503570"/>
            <a:ext cx="16473494" cy="0"/>
          </a:xfrm>
          <a:prstGeom prst="straightConnector1">
            <a:avLst/>
          </a:prstGeom>
          <a:noFill/>
          <a:ln w="9525" cap="rnd" cmpd="sng">
            <a:solidFill>
              <a:srgbClr val="AEB3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86" name="Google Shape;586;p22"/>
          <p:cNvGrpSpPr/>
          <p:nvPr/>
        </p:nvGrpSpPr>
        <p:grpSpPr>
          <a:xfrm>
            <a:off x="836069" y="472379"/>
            <a:ext cx="11635665" cy="1545888"/>
            <a:chOff x="0" y="-9525"/>
            <a:chExt cx="21964650" cy="2061183"/>
          </a:xfrm>
        </p:grpSpPr>
        <p:sp>
          <p:nvSpPr>
            <p:cNvPr id="587" name="Google Shape;587;p22"/>
            <p:cNvSpPr/>
            <p:nvPr/>
          </p:nvSpPr>
          <p:spPr>
            <a:xfrm>
              <a:off x="0" y="0"/>
              <a:ext cx="21964650" cy="2051658"/>
            </a:xfrm>
            <a:custGeom>
              <a:avLst/>
              <a:gdLst/>
              <a:ahLst/>
              <a:cxnLst/>
              <a:rect l="l" t="t" r="r" b="b"/>
              <a:pathLst>
                <a:path w="21964650" h="2051658" extrusionOk="0">
                  <a:moveTo>
                    <a:pt x="0" y="0"/>
                  </a:moveTo>
                  <a:lnTo>
                    <a:pt x="21964650" y="0"/>
                  </a:lnTo>
                  <a:lnTo>
                    <a:pt x="21964650" y="2051658"/>
                  </a:lnTo>
                  <a:lnTo>
                    <a:pt x="0" y="2051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2"/>
            <p:cNvSpPr txBox="1"/>
            <p:nvPr/>
          </p:nvSpPr>
          <p:spPr>
            <a:xfrm>
              <a:off x="0" y="-9525"/>
              <a:ext cx="21964650" cy="2061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1998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925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Purpose of the BE/PVB Sustainability data form</a:t>
              </a:r>
              <a:endParaRPr dirty="0"/>
            </a:p>
          </p:txBody>
        </p:sp>
      </p:grpSp>
      <p:sp>
        <p:nvSpPr>
          <p:cNvPr id="592" name="Google Shape;592;p22"/>
          <p:cNvSpPr txBox="1"/>
          <p:nvPr/>
        </p:nvSpPr>
        <p:spPr>
          <a:xfrm>
            <a:off x="907256" y="2318649"/>
            <a:ext cx="16459200" cy="65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78192" marR="0" lvl="1" indent="-389095" algn="l" rtl="0">
              <a:lnSpc>
                <a:spcPct val="133785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200"/>
              <a:buFont typeface="Arial"/>
              <a:buChar char="•"/>
            </a:pPr>
            <a:r>
              <a:rPr lang="en-US" sz="42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rPr>
              <a:t>Helps your hospital track your progress towards achieving PVB and BE QI Excellence, sustaining that work and achieving  Birthing Hospita</a:t>
            </a:r>
            <a:r>
              <a:rPr lang="en-US" sz="4200" dirty="0">
                <a:solidFill>
                  <a:srgbClr val="444C55"/>
                </a:solidFill>
              </a:rPr>
              <a:t>l Quality Designation</a:t>
            </a:r>
          </a:p>
          <a:p>
            <a:pPr marL="778192" marR="0" lvl="1" indent="-389095" algn="l" rtl="0">
              <a:lnSpc>
                <a:spcPct val="133785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200"/>
              <a:buFont typeface="Arial"/>
              <a:buChar char="•"/>
            </a:pPr>
            <a:r>
              <a:rPr lang="en-US" sz="42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rPr>
              <a:t>Combines BE and PVB sustainability questions so that teams are not completing an additional form</a:t>
            </a:r>
            <a:endParaRPr lang="en-US" dirty="0"/>
          </a:p>
          <a:p>
            <a:pPr marL="1248727" marR="0" lvl="2" indent="-41624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000"/>
              <a:buFont typeface="Arial"/>
              <a:buChar char="⚬"/>
            </a:pPr>
            <a:r>
              <a:rPr lang="en-US" sz="30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rPr>
              <a:t>This form REPLACES --&gt; Monthly BE + PVB Hospital Level Data forms</a:t>
            </a:r>
            <a:endParaRPr lang="en-US" dirty="0"/>
          </a:p>
          <a:p>
            <a:pPr marL="778192" marR="0" lvl="1" indent="-389095" algn="l" rtl="0">
              <a:lnSpc>
                <a:spcPct val="133785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200"/>
              <a:buFont typeface="Arial"/>
              <a:buChar char="•"/>
            </a:pPr>
            <a:r>
              <a:rPr lang="en-US" sz="4200" dirty="0">
                <a:solidFill>
                  <a:srgbClr val="444C55"/>
                </a:solidFill>
              </a:rPr>
              <a:t>Allows </a:t>
            </a:r>
            <a:r>
              <a:rPr lang="en-US" sz="42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rPr>
              <a:t>ILPQC track each team's progress on receiving BCBS Birth Quality Designation status and identify support needs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3"/>
          <p:cNvSpPr/>
          <p:nvPr/>
        </p:nvSpPr>
        <p:spPr>
          <a:xfrm>
            <a:off x="13896475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23"/>
          <p:cNvSpPr/>
          <p:nvPr/>
        </p:nvSpPr>
        <p:spPr>
          <a:xfrm>
            <a:off x="10787313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9" name="Google Shape;599;p23"/>
          <p:cNvCxnSpPr/>
          <p:nvPr/>
        </p:nvCxnSpPr>
        <p:spPr>
          <a:xfrm rot="2981">
            <a:off x="907253" y="9503570"/>
            <a:ext cx="16473494" cy="0"/>
          </a:xfrm>
          <a:prstGeom prst="straightConnector1">
            <a:avLst/>
          </a:prstGeom>
          <a:noFill/>
          <a:ln w="9525" cap="rnd" cmpd="sng">
            <a:solidFill>
              <a:srgbClr val="AEB3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00" name="Google Shape;600;p23"/>
          <p:cNvGrpSpPr/>
          <p:nvPr/>
        </p:nvGrpSpPr>
        <p:grpSpPr>
          <a:xfrm>
            <a:off x="914400" y="547688"/>
            <a:ext cx="16459200" cy="1988345"/>
            <a:chOff x="0" y="0"/>
            <a:chExt cx="21945600" cy="2651126"/>
          </a:xfrm>
        </p:grpSpPr>
        <p:sp>
          <p:nvSpPr>
            <p:cNvPr id="601" name="Google Shape;601;p23"/>
            <p:cNvSpPr/>
            <p:nvPr/>
          </p:nvSpPr>
          <p:spPr>
            <a:xfrm>
              <a:off x="0" y="0"/>
              <a:ext cx="21945600" cy="2651126"/>
            </a:xfrm>
            <a:custGeom>
              <a:avLst/>
              <a:gdLst/>
              <a:ahLst/>
              <a:cxnLst/>
              <a:rect l="l" t="t" r="r" b="b"/>
              <a:pathLst>
                <a:path w="21945600" h="265112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3"/>
            <p:cNvSpPr txBox="1"/>
            <p:nvPr/>
          </p:nvSpPr>
          <p:spPr>
            <a:xfrm>
              <a:off x="0" y="0"/>
              <a:ext cx="21945600" cy="2651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REDCap Access</a:t>
              </a:r>
              <a:endParaRPr/>
            </a:p>
          </p:txBody>
        </p:sp>
      </p:grpSp>
      <p:grpSp>
        <p:nvGrpSpPr>
          <p:cNvPr id="603" name="Google Shape;603;p23"/>
          <p:cNvGrpSpPr/>
          <p:nvPr/>
        </p:nvGrpSpPr>
        <p:grpSpPr>
          <a:xfrm>
            <a:off x="914400" y="2738438"/>
            <a:ext cx="16459200" cy="6527007"/>
            <a:chOff x="0" y="0"/>
            <a:chExt cx="21945600" cy="8702676"/>
          </a:xfrm>
        </p:grpSpPr>
        <p:sp>
          <p:nvSpPr>
            <p:cNvPr id="604" name="Google Shape;604;p23"/>
            <p:cNvSpPr/>
            <p:nvPr/>
          </p:nvSpPr>
          <p:spPr>
            <a:xfrm>
              <a:off x="0" y="0"/>
              <a:ext cx="21945600" cy="8702676"/>
            </a:xfrm>
            <a:custGeom>
              <a:avLst/>
              <a:gdLst/>
              <a:ahLst/>
              <a:cxnLst/>
              <a:rect l="l" t="t" r="r" b="b"/>
              <a:pathLst>
                <a:path w="21945600" h="870267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8702676"/>
                  </a:lnTo>
                  <a:lnTo>
                    <a:pt x="0" y="87026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3"/>
            <p:cNvSpPr txBox="1"/>
            <p:nvPr/>
          </p:nvSpPr>
          <p:spPr>
            <a:xfrm>
              <a:off x="0" y="0"/>
              <a:ext cx="21945600" cy="8702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Since this is a new data form, we will need to know who from your Hospital QI Team will need access to the Data Form</a:t>
              </a:r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dirty="0">
                  <a:solidFill>
                    <a:srgbClr val="444C55"/>
                  </a:solidFill>
                </a:rPr>
                <a:t>Thank you to ALL the teams that have already signed up staff to access form</a:t>
              </a:r>
              <a:endParaRPr dirty="0"/>
            </a:p>
            <a:p>
              <a:pPr marL="822960" marR="0" lvl="1" indent="-41148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1" i="0" u="sng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See the link in the chat to fill out the survey </a:t>
              </a:r>
              <a:endParaRPr dirty="0"/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13258800" y="9534525"/>
            <a:ext cx="4114800" cy="547688"/>
            <a:chOff x="0" y="0"/>
            <a:chExt cx="5486400" cy="730250"/>
          </a:xfrm>
        </p:grpSpPr>
        <p:sp>
          <p:nvSpPr>
            <p:cNvPr id="607" name="Google Shape;607;p23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23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EB3B7"/>
                  </a:solidFill>
                  <a:latin typeface="Arial"/>
                  <a:ea typeface="Arial"/>
                  <a:cs typeface="Arial"/>
                  <a:sym typeface="Arial"/>
                </a:rPr>
                <a:t>24</a:t>
              </a:r>
              <a:endParaRPr/>
            </a:p>
          </p:txBody>
        </p:sp>
      </p:grpSp>
      <p:sp>
        <p:nvSpPr>
          <p:cNvPr id="609" name="Google Shape;609;p23"/>
          <p:cNvSpPr/>
          <p:nvPr/>
        </p:nvSpPr>
        <p:spPr>
          <a:xfrm>
            <a:off x="2854375" y="5952136"/>
            <a:ext cx="11301259" cy="3884808"/>
          </a:xfrm>
          <a:custGeom>
            <a:avLst/>
            <a:gdLst/>
            <a:ahLst/>
            <a:cxnLst/>
            <a:rect l="l" t="t" r="r" b="b"/>
            <a:pathLst>
              <a:path w="11301259" h="3884808" extrusionOk="0">
                <a:moveTo>
                  <a:pt x="0" y="0"/>
                </a:moveTo>
                <a:lnTo>
                  <a:pt x="11301259" y="0"/>
                </a:lnTo>
                <a:lnTo>
                  <a:pt x="11301259" y="3884808"/>
                </a:lnTo>
                <a:lnTo>
                  <a:pt x="0" y="3884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95250" cap="sq" cmpd="sng">
            <a:solidFill>
              <a:srgbClr val="BD2C3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4"/>
          <p:cNvSpPr/>
          <p:nvPr/>
        </p:nvSpPr>
        <p:spPr>
          <a:xfrm>
            <a:off x="13896475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24"/>
          <p:cNvSpPr/>
          <p:nvPr/>
        </p:nvSpPr>
        <p:spPr>
          <a:xfrm>
            <a:off x="10787313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24"/>
          <p:cNvSpPr/>
          <p:nvPr/>
        </p:nvSpPr>
        <p:spPr>
          <a:xfrm>
            <a:off x="1252968" y="7464010"/>
            <a:ext cx="7891032" cy="5253683"/>
          </a:xfrm>
          <a:custGeom>
            <a:avLst/>
            <a:gdLst/>
            <a:ahLst/>
            <a:cxnLst/>
            <a:rect l="l" t="t" r="r" b="b"/>
            <a:pathLst>
              <a:path w="7891032" h="5253683" extrusionOk="0">
                <a:moveTo>
                  <a:pt x="0" y="0"/>
                </a:moveTo>
                <a:lnTo>
                  <a:pt x="7891032" y="0"/>
                </a:lnTo>
                <a:lnTo>
                  <a:pt x="7891032" y="5253683"/>
                </a:lnTo>
                <a:lnTo>
                  <a:pt x="0" y="5253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7" name="Google Shape;617;p24"/>
          <p:cNvCxnSpPr/>
          <p:nvPr/>
        </p:nvCxnSpPr>
        <p:spPr>
          <a:xfrm>
            <a:off x="907256" y="9328947"/>
            <a:ext cx="16473488" cy="14288"/>
          </a:xfrm>
          <a:prstGeom prst="straightConnector1">
            <a:avLst/>
          </a:prstGeom>
          <a:noFill/>
          <a:ln w="9525" cap="rnd" cmpd="sng">
            <a:solidFill>
              <a:srgbClr val="AEB3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8" name="Google Shape;618;p24"/>
          <p:cNvGrpSpPr/>
          <p:nvPr/>
        </p:nvGrpSpPr>
        <p:grpSpPr>
          <a:xfrm>
            <a:off x="907256" y="249996"/>
            <a:ext cx="16473488" cy="1545888"/>
            <a:chOff x="0" y="-9525"/>
            <a:chExt cx="21964650" cy="2061183"/>
          </a:xfrm>
        </p:grpSpPr>
        <p:sp>
          <p:nvSpPr>
            <p:cNvPr id="619" name="Google Shape;619;p24"/>
            <p:cNvSpPr/>
            <p:nvPr/>
          </p:nvSpPr>
          <p:spPr>
            <a:xfrm>
              <a:off x="0" y="0"/>
              <a:ext cx="21964650" cy="2051658"/>
            </a:xfrm>
            <a:custGeom>
              <a:avLst/>
              <a:gdLst/>
              <a:ahLst/>
              <a:cxnLst/>
              <a:rect l="l" t="t" r="r" b="b"/>
              <a:pathLst>
                <a:path w="21964650" h="2051658" extrusionOk="0">
                  <a:moveTo>
                    <a:pt x="0" y="0"/>
                  </a:moveTo>
                  <a:lnTo>
                    <a:pt x="21964650" y="0"/>
                  </a:lnTo>
                  <a:lnTo>
                    <a:pt x="21964650" y="2051658"/>
                  </a:lnTo>
                  <a:lnTo>
                    <a:pt x="0" y="2051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4"/>
            <p:cNvSpPr txBox="1"/>
            <p:nvPr/>
          </p:nvSpPr>
          <p:spPr>
            <a:xfrm>
              <a:off x="0" y="-9525"/>
              <a:ext cx="21964650" cy="2061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1998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925" b="1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Data Form Sections</a:t>
              </a:r>
              <a:endParaRPr/>
            </a:p>
          </p:txBody>
        </p:sp>
      </p:grpSp>
      <p:sp>
        <p:nvSpPr>
          <p:cNvPr id="621" name="Google Shape;621;p24"/>
          <p:cNvSpPr/>
          <p:nvPr/>
        </p:nvSpPr>
        <p:spPr>
          <a:xfrm>
            <a:off x="770096" y="1867657"/>
            <a:ext cx="7891032" cy="5253683"/>
          </a:xfrm>
          <a:custGeom>
            <a:avLst/>
            <a:gdLst/>
            <a:ahLst/>
            <a:cxnLst/>
            <a:rect l="l" t="t" r="r" b="b"/>
            <a:pathLst>
              <a:path w="7891032" h="5253683" extrusionOk="0">
                <a:moveTo>
                  <a:pt x="0" y="0"/>
                </a:moveTo>
                <a:lnTo>
                  <a:pt x="7891032" y="0"/>
                </a:lnTo>
                <a:lnTo>
                  <a:pt x="7891032" y="5253682"/>
                </a:lnTo>
                <a:lnTo>
                  <a:pt x="0" y="5253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24"/>
          <p:cNvSpPr/>
          <p:nvPr/>
        </p:nvSpPr>
        <p:spPr>
          <a:xfrm>
            <a:off x="10464351" y="2634028"/>
            <a:ext cx="6470097" cy="6195118"/>
          </a:xfrm>
          <a:custGeom>
            <a:avLst/>
            <a:gdLst/>
            <a:ahLst/>
            <a:cxnLst/>
            <a:rect l="l" t="t" r="r" b="b"/>
            <a:pathLst>
              <a:path w="6470097" h="6195118" extrusionOk="0">
                <a:moveTo>
                  <a:pt x="0" y="0"/>
                </a:moveTo>
                <a:lnTo>
                  <a:pt x="6470097" y="0"/>
                </a:lnTo>
                <a:lnTo>
                  <a:pt x="6470097" y="6195118"/>
                </a:lnTo>
                <a:lnTo>
                  <a:pt x="0" y="6195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24"/>
          <p:cNvSpPr txBox="1"/>
          <p:nvPr/>
        </p:nvSpPr>
        <p:spPr>
          <a:xfrm>
            <a:off x="2047002" y="1982131"/>
            <a:ext cx="5337219" cy="82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1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 Measures </a:t>
            </a:r>
            <a:endParaRPr dirty="0"/>
          </a:p>
          <a:p>
            <a:pPr marL="0" marR="0" lvl="0" indent="0" algn="ctr" rtl="0">
              <a:lnSpc>
                <a:spcPct val="1679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(new measures to support your work included)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4"/>
          <p:cNvSpPr txBox="1"/>
          <p:nvPr/>
        </p:nvSpPr>
        <p:spPr>
          <a:xfrm>
            <a:off x="2872379" y="3497545"/>
            <a:ext cx="5337219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 Measures</a:t>
            </a:r>
            <a:endParaRPr dirty="0"/>
          </a:p>
        </p:txBody>
      </p:sp>
      <p:sp>
        <p:nvSpPr>
          <p:cNvPr id="625" name="Google Shape;625;p24"/>
          <p:cNvSpPr txBox="1"/>
          <p:nvPr/>
        </p:nvSpPr>
        <p:spPr>
          <a:xfrm>
            <a:off x="2213759" y="4878043"/>
            <a:ext cx="5337219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Outcome Measures</a:t>
            </a:r>
            <a:endParaRPr dirty="0"/>
          </a:p>
        </p:txBody>
      </p:sp>
      <p:sp>
        <p:nvSpPr>
          <p:cNvPr id="626" name="Google Shape;626;p24"/>
          <p:cNvSpPr txBox="1"/>
          <p:nvPr/>
        </p:nvSpPr>
        <p:spPr>
          <a:xfrm>
            <a:off x="3323909" y="9128922"/>
            <a:ext cx="5337219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Respectful Care Breakfasts</a:t>
            </a:r>
            <a:endParaRPr dirty="0"/>
          </a:p>
        </p:txBody>
      </p:sp>
      <p:sp>
        <p:nvSpPr>
          <p:cNvPr id="627" name="Google Shape;627;p24"/>
          <p:cNvSpPr txBox="1"/>
          <p:nvPr/>
        </p:nvSpPr>
        <p:spPr>
          <a:xfrm>
            <a:off x="2872379" y="6296748"/>
            <a:ext cx="5337219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 Determinants of Health</a:t>
            </a:r>
            <a:endParaRPr dirty="0"/>
          </a:p>
        </p:txBody>
      </p:sp>
      <p:sp>
        <p:nvSpPr>
          <p:cNvPr id="628" name="Google Shape;628;p24"/>
          <p:cNvSpPr txBox="1"/>
          <p:nvPr/>
        </p:nvSpPr>
        <p:spPr>
          <a:xfrm>
            <a:off x="2213759" y="7858900"/>
            <a:ext cx="5337219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Patient Partners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CEEBE97E-F905-65D0-A2C6-7810E4350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2">
            <a:extLst>
              <a:ext uri="{FF2B5EF4-FFF2-40B4-BE49-F238E27FC236}">
                <a16:creationId xmlns:a16="http://schemas.microsoft.com/office/drawing/2014/main" id="{F67DB4EC-69ED-66F5-6701-8BCF8EFD8712}"/>
              </a:ext>
            </a:extLst>
          </p:cNvPr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2">
            <a:extLst>
              <a:ext uri="{FF2B5EF4-FFF2-40B4-BE49-F238E27FC236}">
                <a16:creationId xmlns:a16="http://schemas.microsoft.com/office/drawing/2014/main" id="{4865F026-054B-1592-BD27-4CAF6208D06D}"/>
              </a:ext>
            </a:extLst>
          </p:cNvPr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2" name="Google Shape;392;p12">
            <a:extLst>
              <a:ext uri="{FF2B5EF4-FFF2-40B4-BE49-F238E27FC236}">
                <a16:creationId xmlns:a16="http://schemas.microsoft.com/office/drawing/2014/main" id="{01518C91-F04A-DC62-0008-BB5817FDBAFF}"/>
              </a:ext>
            </a:extLst>
          </p:cNvPr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3" name="Google Shape;393;p12">
            <a:extLst>
              <a:ext uri="{FF2B5EF4-FFF2-40B4-BE49-F238E27FC236}">
                <a16:creationId xmlns:a16="http://schemas.microsoft.com/office/drawing/2014/main" id="{6577C479-0FCC-2E19-81A4-E59CCDE3C145}"/>
              </a:ext>
            </a:extLst>
          </p:cNvPr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94" name="Google Shape;394;p12">
              <a:extLst>
                <a:ext uri="{FF2B5EF4-FFF2-40B4-BE49-F238E27FC236}">
                  <a16:creationId xmlns:a16="http://schemas.microsoft.com/office/drawing/2014/main" id="{517A26EA-51CC-86A3-D0E3-1CF422DB2AE4}"/>
                </a:ext>
              </a:extLst>
            </p:cNvPr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2">
              <a:extLst>
                <a:ext uri="{FF2B5EF4-FFF2-40B4-BE49-F238E27FC236}">
                  <a16:creationId xmlns:a16="http://schemas.microsoft.com/office/drawing/2014/main" id="{2EF8349B-FC82-082E-4243-A7304F595F30}"/>
                </a:ext>
              </a:extLst>
            </p:cNvPr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396" name="Google Shape;396;p12">
            <a:extLst>
              <a:ext uri="{FF2B5EF4-FFF2-40B4-BE49-F238E27FC236}">
                <a16:creationId xmlns:a16="http://schemas.microsoft.com/office/drawing/2014/main" id="{A63CF72D-0FC5-8163-0E58-7496F0F13CB6}"/>
              </a:ext>
            </a:extLst>
          </p:cNvPr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397" name="Google Shape;397;p12">
              <a:extLst>
                <a:ext uri="{FF2B5EF4-FFF2-40B4-BE49-F238E27FC236}">
                  <a16:creationId xmlns:a16="http://schemas.microsoft.com/office/drawing/2014/main" id="{F9FE4166-93EE-BC7D-E0A8-9A2CD66FD4E1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2">
              <a:extLst>
                <a:ext uri="{FF2B5EF4-FFF2-40B4-BE49-F238E27FC236}">
                  <a16:creationId xmlns:a16="http://schemas.microsoft.com/office/drawing/2014/main" id="{41A61417-6392-CB14-4626-E802D113F9E2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/>
            </a:p>
          </p:txBody>
        </p:sp>
      </p:grpSp>
      <p:sp>
        <p:nvSpPr>
          <p:cNvPr id="401" name="Google Shape;401;p12">
            <a:extLst>
              <a:ext uri="{FF2B5EF4-FFF2-40B4-BE49-F238E27FC236}">
                <a16:creationId xmlns:a16="http://schemas.microsoft.com/office/drawing/2014/main" id="{496E2EBE-0B1E-6945-FAF2-3F1CEE4159A8}"/>
              </a:ext>
            </a:extLst>
          </p:cNvPr>
          <p:cNvSpPr txBox="1"/>
          <p:nvPr/>
        </p:nvSpPr>
        <p:spPr>
          <a:xfrm>
            <a:off x="685352" y="2891142"/>
            <a:ext cx="7998942" cy="45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0095" marR="0" lvl="1" indent="-379729" algn="l" rtl="0">
              <a:spcBef>
                <a:spcPts val="1200"/>
              </a:spcBef>
              <a:spcAft>
                <a:spcPts val="0"/>
              </a:spcAft>
              <a:buClr>
                <a:srgbClr val="444C55"/>
              </a:buClr>
              <a:buSzPts val="3200"/>
              <a:buFont typeface="Arial"/>
              <a:buChar char="•"/>
            </a:pPr>
            <a:r>
              <a:rPr lang="en-US" sz="4400" b="0" i="0" u="none" strike="noStrike" cap="none" dirty="0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rPr>
              <a:t>ILPQC is in the process of creating a data dashboard to track your hospital’s progress towards designation  </a:t>
            </a:r>
          </a:p>
          <a:p>
            <a:pPr marL="760095" marR="0" lvl="1" indent="-379729" algn="l" rtl="0">
              <a:spcBef>
                <a:spcPts val="1200"/>
              </a:spcBef>
              <a:spcAft>
                <a:spcPts val="0"/>
              </a:spcAft>
              <a:buClr>
                <a:srgbClr val="444C55"/>
              </a:buClr>
              <a:buSzPts val="3200"/>
              <a:buFont typeface="Arial"/>
              <a:buChar char="•"/>
            </a:pPr>
            <a:r>
              <a:rPr lang="en-US" sz="4400" dirty="0">
                <a:solidFill>
                  <a:srgbClr val="444C55"/>
                </a:solidFill>
                <a:latin typeface="Calibri"/>
                <a:cs typeface="Calibri"/>
                <a:sym typeface="Calibri"/>
              </a:rPr>
              <a:t>You will be able to track all measures in once place through your </a:t>
            </a:r>
            <a:r>
              <a:rPr lang="en-US" sz="4400" dirty="0" err="1">
                <a:solidFill>
                  <a:srgbClr val="444C55"/>
                </a:solidFill>
                <a:latin typeface="Calibri"/>
                <a:cs typeface="Calibri"/>
                <a:sym typeface="Calibri"/>
              </a:rPr>
              <a:t>RedCap</a:t>
            </a:r>
            <a:r>
              <a:rPr lang="en-US" sz="4400" dirty="0">
                <a:solidFill>
                  <a:srgbClr val="444C55"/>
                </a:solidFill>
                <a:latin typeface="Calibri"/>
                <a:cs typeface="Calibri"/>
                <a:sym typeface="Calibri"/>
              </a:rPr>
              <a:t> Reports</a:t>
            </a:r>
          </a:p>
        </p:txBody>
      </p:sp>
      <p:grpSp>
        <p:nvGrpSpPr>
          <p:cNvPr id="402" name="Google Shape;402;p12">
            <a:extLst>
              <a:ext uri="{FF2B5EF4-FFF2-40B4-BE49-F238E27FC236}">
                <a16:creationId xmlns:a16="http://schemas.microsoft.com/office/drawing/2014/main" id="{86D908EF-1C33-A1B4-B427-0BFE2D707930}"/>
              </a:ext>
            </a:extLst>
          </p:cNvPr>
          <p:cNvGrpSpPr/>
          <p:nvPr/>
        </p:nvGrpSpPr>
        <p:grpSpPr>
          <a:xfrm>
            <a:off x="865400" y="402276"/>
            <a:ext cx="11157834" cy="886396"/>
            <a:chOff x="0" y="0"/>
            <a:chExt cx="14877112" cy="1181862"/>
          </a:xfrm>
        </p:grpSpPr>
        <p:sp>
          <p:nvSpPr>
            <p:cNvPr id="403" name="Google Shape;403;p12">
              <a:extLst>
                <a:ext uri="{FF2B5EF4-FFF2-40B4-BE49-F238E27FC236}">
                  <a16:creationId xmlns:a16="http://schemas.microsoft.com/office/drawing/2014/main" id="{0E593DF0-FF4D-0C46-2B0D-BE068449E27F}"/>
                </a:ext>
              </a:extLst>
            </p:cNvPr>
            <p:cNvSpPr/>
            <p:nvPr/>
          </p:nvSpPr>
          <p:spPr>
            <a:xfrm>
              <a:off x="0" y="0"/>
              <a:ext cx="14877112" cy="1181862"/>
            </a:xfrm>
            <a:custGeom>
              <a:avLst/>
              <a:gdLst/>
              <a:ahLst/>
              <a:cxnLst/>
              <a:rect l="l" t="t" r="r" b="b"/>
              <a:pathLst>
                <a:path w="14877112" h="1181862" extrusionOk="0">
                  <a:moveTo>
                    <a:pt x="0" y="0"/>
                  </a:moveTo>
                  <a:lnTo>
                    <a:pt x="14877112" y="0"/>
                  </a:lnTo>
                  <a:lnTo>
                    <a:pt x="14877112" y="1181862"/>
                  </a:lnTo>
                  <a:lnTo>
                    <a:pt x="0" y="1181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2">
              <a:extLst>
                <a:ext uri="{FF2B5EF4-FFF2-40B4-BE49-F238E27FC236}">
                  <a16:creationId xmlns:a16="http://schemas.microsoft.com/office/drawing/2014/main" id="{945F2FB0-18C8-A49D-8AE1-9E7C87F05337}"/>
                </a:ext>
              </a:extLst>
            </p:cNvPr>
            <p:cNvSpPr txBox="1"/>
            <p:nvPr/>
          </p:nvSpPr>
          <p:spPr>
            <a:xfrm>
              <a:off x="0" y="57150"/>
              <a:ext cx="14877112" cy="1124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COMING SOON: </a:t>
              </a:r>
            </a:p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1C498B"/>
                  </a:solidFill>
                </a:rPr>
                <a:t>Birth Quality Designation Data Dashboard</a:t>
              </a:r>
              <a:endParaRPr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400" b="1" dirty="0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F6FCC8-4B54-DCE1-7191-EE0369CC4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366" y="2706962"/>
            <a:ext cx="7470837" cy="5698096"/>
          </a:xfrm>
          <a:prstGeom prst="rect">
            <a:avLst/>
          </a:prstGeom>
        </p:spPr>
      </p:pic>
      <p:sp>
        <p:nvSpPr>
          <p:cNvPr id="4" name="Google Shape;401;p12">
            <a:extLst>
              <a:ext uri="{FF2B5EF4-FFF2-40B4-BE49-F238E27FC236}">
                <a16:creationId xmlns:a16="http://schemas.microsoft.com/office/drawing/2014/main" id="{680B8B9D-80C2-2173-74C6-354E975DF40E}"/>
              </a:ext>
            </a:extLst>
          </p:cNvPr>
          <p:cNvSpPr txBox="1"/>
          <p:nvPr/>
        </p:nvSpPr>
        <p:spPr>
          <a:xfrm>
            <a:off x="11332843" y="8405058"/>
            <a:ext cx="4369012" cy="84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80366" marR="0" lvl="1" algn="ctr" rtl="0">
              <a:spcBef>
                <a:spcPts val="1200"/>
              </a:spcBef>
              <a:spcAft>
                <a:spcPts val="0"/>
              </a:spcAft>
              <a:buClr>
                <a:srgbClr val="444C55"/>
              </a:buClr>
              <a:buSzPts val="3200"/>
            </a:pPr>
            <a:r>
              <a:rPr lang="en-US" sz="3200" b="0" i="0" u="none" strike="noStrike" cap="none" dirty="0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rPr>
              <a:t>Mock-up of Dashboard Status at a glance </a:t>
            </a:r>
            <a:endParaRPr lang="en-US" sz="3200" dirty="0">
              <a:solidFill>
                <a:srgbClr val="444C55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54CA5B-6A41-9C5C-2790-3897E8C64599}"/>
              </a:ext>
            </a:extLst>
          </p:cNvPr>
          <p:cNvSpPr/>
          <p:nvPr/>
        </p:nvSpPr>
        <p:spPr>
          <a:xfrm>
            <a:off x="10484621" y="2706962"/>
            <a:ext cx="6065456" cy="604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Birth Quality Designation Dashboard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41C88C-9571-2017-94AF-7848CDA061BD}"/>
              </a:ext>
            </a:extLst>
          </p:cNvPr>
          <p:cNvSpPr/>
          <p:nvPr/>
        </p:nvSpPr>
        <p:spPr>
          <a:xfrm>
            <a:off x="13460306" y="3647739"/>
            <a:ext cx="2030706" cy="436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Birth Quality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4741CB-F0C3-878C-991B-F60572EFE0DD}"/>
              </a:ext>
            </a:extLst>
          </p:cNvPr>
          <p:cNvSpPr/>
          <p:nvPr/>
        </p:nvSpPr>
        <p:spPr>
          <a:xfrm>
            <a:off x="9622566" y="3647739"/>
            <a:ext cx="3347704" cy="452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Birth Quality Excellence</a:t>
            </a:r>
          </a:p>
        </p:txBody>
      </p:sp>
    </p:spTree>
    <p:extLst>
      <p:ext uri="{BB962C8B-B14F-4D97-AF65-F5344CB8AC3E}">
        <p14:creationId xmlns:p14="http://schemas.microsoft.com/office/powerpoint/2010/main" val="254760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>
          <a:extLst>
            <a:ext uri="{FF2B5EF4-FFF2-40B4-BE49-F238E27FC236}">
              <a16:creationId xmlns:a16="http://schemas.microsoft.com/office/drawing/2014/main" id="{A635560E-2030-59EC-FCB0-89CD5F3C0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0">
            <a:extLst>
              <a:ext uri="{FF2B5EF4-FFF2-40B4-BE49-F238E27FC236}">
                <a16:creationId xmlns:a16="http://schemas.microsoft.com/office/drawing/2014/main" id="{DD55D071-0FA3-CC77-A192-4ECFBEC4F2EC}"/>
              </a:ext>
            </a:extLst>
          </p:cNvPr>
          <p:cNvSpPr/>
          <p:nvPr/>
        </p:nvSpPr>
        <p:spPr>
          <a:xfrm>
            <a:off x="13896475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20">
            <a:extLst>
              <a:ext uri="{FF2B5EF4-FFF2-40B4-BE49-F238E27FC236}">
                <a16:creationId xmlns:a16="http://schemas.microsoft.com/office/drawing/2014/main" id="{A4635F6F-D09F-D731-4177-CD894EC116EE}"/>
              </a:ext>
            </a:extLst>
          </p:cNvPr>
          <p:cNvSpPr/>
          <p:nvPr/>
        </p:nvSpPr>
        <p:spPr>
          <a:xfrm>
            <a:off x="10787313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7" name="Google Shape;557;p20">
            <a:extLst>
              <a:ext uri="{FF2B5EF4-FFF2-40B4-BE49-F238E27FC236}">
                <a16:creationId xmlns:a16="http://schemas.microsoft.com/office/drawing/2014/main" id="{4014920C-24E2-86F3-8E42-C6DD302922A0}"/>
              </a:ext>
            </a:extLst>
          </p:cNvPr>
          <p:cNvCxnSpPr/>
          <p:nvPr/>
        </p:nvCxnSpPr>
        <p:spPr>
          <a:xfrm rot="2981">
            <a:off x="907253" y="9503570"/>
            <a:ext cx="16473494" cy="0"/>
          </a:xfrm>
          <a:prstGeom prst="straightConnector1">
            <a:avLst/>
          </a:prstGeom>
          <a:noFill/>
          <a:ln w="9525" cap="rnd" cmpd="sng">
            <a:solidFill>
              <a:srgbClr val="AEB3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58" name="Google Shape;558;p20">
            <a:extLst>
              <a:ext uri="{FF2B5EF4-FFF2-40B4-BE49-F238E27FC236}">
                <a16:creationId xmlns:a16="http://schemas.microsoft.com/office/drawing/2014/main" id="{26CC388D-A8EB-C5BF-BEDB-11373855B8EC}"/>
              </a:ext>
            </a:extLst>
          </p:cNvPr>
          <p:cNvGrpSpPr/>
          <p:nvPr/>
        </p:nvGrpSpPr>
        <p:grpSpPr>
          <a:xfrm>
            <a:off x="650631" y="489347"/>
            <a:ext cx="16722969" cy="2046686"/>
            <a:chOff x="-351692" y="-77788"/>
            <a:chExt cx="22297292" cy="2728914"/>
          </a:xfrm>
        </p:grpSpPr>
        <p:sp>
          <p:nvSpPr>
            <p:cNvPr id="559" name="Google Shape;559;p20">
              <a:extLst>
                <a:ext uri="{FF2B5EF4-FFF2-40B4-BE49-F238E27FC236}">
                  <a16:creationId xmlns:a16="http://schemas.microsoft.com/office/drawing/2014/main" id="{B0597FE5-C83B-DA90-C945-0033E24BD787}"/>
                </a:ext>
              </a:extLst>
            </p:cNvPr>
            <p:cNvSpPr/>
            <p:nvPr/>
          </p:nvSpPr>
          <p:spPr>
            <a:xfrm>
              <a:off x="0" y="0"/>
              <a:ext cx="21945600" cy="2651126"/>
            </a:xfrm>
            <a:custGeom>
              <a:avLst/>
              <a:gdLst/>
              <a:ahLst/>
              <a:cxnLst/>
              <a:rect l="l" t="t" r="r" b="b"/>
              <a:pathLst>
                <a:path w="21945600" h="265112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0">
              <a:extLst>
                <a:ext uri="{FF2B5EF4-FFF2-40B4-BE49-F238E27FC236}">
                  <a16:creationId xmlns:a16="http://schemas.microsoft.com/office/drawing/2014/main" id="{5FC3EF80-8DD2-59FC-20CA-C14E9CDA7ABC}"/>
                </a:ext>
              </a:extLst>
            </p:cNvPr>
            <p:cNvSpPr txBox="1"/>
            <p:nvPr/>
          </p:nvSpPr>
          <p:spPr>
            <a:xfrm>
              <a:off x="-351692" y="-77788"/>
              <a:ext cx="21945600" cy="2651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Check out the Birth Quality </a:t>
              </a: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Designation Webpage to stay up to date!</a:t>
              </a:r>
              <a:endParaRPr dirty="0"/>
            </a:p>
          </p:txBody>
        </p:sp>
      </p:grpSp>
      <p:grpSp>
        <p:nvGrpSpPr>
          <p:cNvPr id="564" name="Google Shape;564;p20">
            <a:extLst>
              <a:ext uri="{FF2B5EF4-FFF2-40B4-BE49-F238E27FC236}">
                <a16:creationId xmlns:a16="http://schemas.microsoft.com/office/drawing/2014/main" id="{6586715C-D09C-E3CE-0B29-D2E9EC0522BB}"/>
              </a:ext>
            </a:extLst>
          </p:cNvPr>
          <p:cNvGrpSpPr/>
          <p:nvPr/>
        </p:nvGrpSpPr>
        <p:grpSpPr>
          <a:xfrm>
            <a:off x="13258800" y="9534525"/>
            <a:ext cx="4114800" cy="547688"/>
            <a:chOff x="0" y="0"/>
            <a:chExt cx="5486400" cy="730250"/>
          </a:xfrm>
        </p:grpSpPr>
        <p:sp>
          <p:nvSpPr>
            <p:cNvPr id="565" name="Google Shape;565;p20">
              <a:extLst>
                <a:ext uri="{FF2B5EF4-FFF2-40B4-BE49-F238E27FC236}">
                  <a16:creationId xmlns:a16="http://schemas.microsoft.com/office/drawing/2014/main" id="{BECB7267-A24D-C254-2DD8-05E7B8693C43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0">
              <a:extLst>
                <a:ext uri="{FF2B5EF4-FFF2-40B4-BE49-F238E27FC236}">
                  <a16:creationId xmlns:a16="http://schemas.microsoft.com/office/drawing/2014/main" id="{B2C8B86C-DA94-2B07-38A8-DE10E92A7CF4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EB3B7"/>
                  </a:solidFill>
                  <a:latin typeface="Arial"/>
                  <a:ea typeface="Arial"/>
                  <a:cs typeface="Arial"/>
                  <a:sym typeface="Arial"/>
                </a:rPr>
                <a:t>21</a:t>
              </a: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5BD4A5-E324-CF4E-F9C7-47F25CCD50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85" y="2584883"/>
            <a:ext cx="16449882" cy="6804352"/>
          </a:xfrm>
          <a:prstGeom prst="rect">
            <a:avLst/>
          </a:prstGeom>
          <a:ln w="57150">
            <a:solidFill>
              <a:srgbClr val="F01C9A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0F62C-0D07-1E72-966E-CC0472730C16}"/>
              </a:ext>
            </a:extLst>
          </p:cNvPr>
          <p:cNvSpPr txBox="1"/>
          <p:nvPr/>
        </p:nvSpPr>
        <p:spPr>
          <a:xfrm>
            <a:off x="5876272" y="9510713"/>
            <a:ext cx="6734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01C9A"/>
                </a:solidFill>
              </a:rPr>
              <a:t>https://ilpqc.org/designation/</a:t>
            </a:r>
          </a:p>
        </p:txBody>
      </p:sp>
    </p:spTree>
    <p:extLst>
      <p:ext uri="{BB962C8B-B14F-4D97-AF65-F5344CB8AC3E}">
        <p14:creationId xmlns:p14="http://schemas.microsoft.com/office/powerpoint/2010/main" val="4209948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" name="Google Shape;127;p3"/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8" name="Google Shape;128;p3"/>
          <p:cNvGrpSpPr/>
          <p:nvPr/>
        </p:nvGrpSpPr>
        <p:grpSpPr>
          <a:xfrm>
            <a:off x="914400" y="547688"/>
            <a:ext cx="16459200" cy="1988345"/>
            <a:chOff x="0" y="0"/>
            <a:chExt cx="21945600" cy="2651126"/>
          </a:xfrm>
        </p:grpSpPr>
        <p:sp>
          <p:nvSpPr>
            <p:cNvPr id="129" name="Google Shape;129;p3"/>
            <p:cNvSpPr/>
            <p:nvPr/>
          </p:nvSpPr>
          <p:spPr>
            <a:xfrm>
              <a:off x="0" y="0"/>
              <a:ext cx="21945600" cy="2651126"/>
            </a:xfrm>
            <a:custGeom>
              <a:avLst/>
              <a:gdLst/>
              <a:ahLst/>
              <a:cxnLst/>
              <a:rect l="l" t="t" r="r" b="b"/>
              <a:pathLst>
                <a:path w="21945600" h="265112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 txBox="1"/>
            <p:nvPr/>
          </p:nvSpPr>
          <p:spPr>
            <a:xfrm>
              <a:off x="0" y="0"/>
              <a:ext cx="21945600" cy="2651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Webinar Objectives</a:t>
              </a:r>
              <a:endParaRPr/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914400" y="2738438"/>
            <a:ext cx="16459200" cy="6527007"/>
            <a:chOff x="0" y="0"/>
            <a:chExt cx="21945600" cy="8702676"/>
          </a:xfrm>
        </p:grpSpPr>
        <p:sp>
          <p:nvSpPr>
            <p:cNvPr id="132" name="Google Shape;132;p3"/>
            <p:cNvSpPr/>
            <p:nvPr/>
          </p:nvSpPr>
          <p:spPr>
            <a:xfrm>
              <a:off x="0" y="0"/>
              <a:ext cx="21945600" cy="8702676"/>
            </a:xfrm>
            <a:custGeom>
              <a:avLst/>
              <a:gdLst/>
              <a:ahLst/>
              <a:cxnLst/>
              <a:rect l="l" t="t" r="r" b="b"/>
              <a:pathLst>
                <a:path w="21945600" h="870267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8702676"/>
                  </a:lnTo>
                  <a:lnTo>
                    <a:pt x="0" y="87026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 txBox="1"/>
            <p:nvPr/>
          </p:nvSpPr>
          <p:spPr>
            <a:xfrm>
              <a:off x="0" y="0"/>
              <a:ext cx="21945600" cy="8702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651510" marR="0" lvl="1" indent="-32575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Overview of Illinois Birthing Hospital Quality Designation Program</a:t>
              </a:r>
            </a:p>
            <a:p>
              <a:pPr marL="651510" marR="0" lvl="1" indent="-32575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dirty="0">
                  <a:solidFill>
                    <a:srgbClr val="444C55"/>
                  </a:solidFill>
                </a:rPr>
                <a:t>Birth Quality Designation measures </a:t>
              </a:r>
              <a:endParaRPr dirty="0"/>
            </a:p>
            <a:p>
              <a:pPr marL="651510" marR="0" lvl="1" indent="-32575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Mini Grant Application Process for your hospital</a:t>
              </a: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651510" marR="0" lvl="1" indent="-32575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Next Steps/Pathway </a:t>
              </a:r>
              <a:r>
                <a:rPr lang="en-US" sz="3600" dirty="0">
                  <a:solidFill>
                    <a:srgbClr val="444C55"/>
                  </a:solidFill>
                </a:rPr>
                <a:t>for your hospital to achieve Birth Quality </a:t>
              </a: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Designation</a:t>
              </a:r>
            </a:p>
            <a:p>
              <a:pPr marL="651510" marR="0" lvl="1" indent="-32575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dirty="0">
                  <a:solidFill>
                    <a:srgbClr val="444C55"/>
                  </a:solidFill>
                </a:rPr>
                <a:t>Birth Equity Sustainability</a:t>
              </a:r>
            </a:p>
            <a:p>
              <a:pPr marL="651510" marR="0" lvl="1" indent="-32575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r>
                <a:rPr lang="en-US" sz="360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Team Talk</a:t>
              </a: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13258800" y="9534526"/>
            <a:ext cx="4114800" cy="547688"/>
            <a:chOff x="0" y="0"/>
            <a:chExt cx="5486400" cy="730250"/>
          </a:xfrm>
        </p:grpSpPr>
        <p:sp>
          <p:nvSpPr>
            <p:cNvPr id="135" name="Google Shape;135;p3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FB3B9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37" name="Google Shape;137;p3"/>
          <p:cNvGrpSpPr/>
          <p:nvPr/>
        </p:nvGrpSpPr>
        <p:grpSpPr>
          <a:xfrm>
            <a:off x="914400" y="9534525"/>
            <a:ext cx="6172200" cy="547688"/>
            <a:chOff x="0" y="0"/>
            <a:chExt cx="8229600" cy="730250"/>
          </a:xfrm>
        </p:grpSpPr>
        <p:sp>
          <p:nvSpPr>
            <p:cNvPr id="138" name="Google Shape;138;p3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/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939699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>
          <a:extLst>
            <a:ext uri="{FF2B5EF4-FFF2-40B4-BE49-F238E27FC236}">
              <a16:creationId xmlns:a16="http://schemas.microsoft.com/office/drawing/2014/main" id="{8EFD88F7-8371-5B61-1B02-1F636EEFD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0">
            <a:extLst>
              <a:ext uri="{FF2B5EF4-FFF2-40B4-BE49-F238E27FC236}">
                <a16:creationId xmlns:a16="http://schemas.microsoft.com/office/drawing/2014/main" id="{102001BB-F2F9-BED3-C1D9-7FBF8517678B}"/>
              </a:ext>
            </a:extLst>
          </p:cNvPr>
          <p:cNvSpPr/>
          <p:nvPr/>
        </p:nvSpPr>
        <p:spPr>
          <a:xfrm>
            <a:off x="13896475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20">
            <a:extLst>
              <a:ext uri="{FF2B5EF4-FFF2-40B4-BE49-F238E27FC236}">
                <a16:creationId xmlns:a16="http://schemas.microsoft.com/office/drawing/2014/main" id="{189CC47F-A890-461D-8B52-44FF5A1D1FD5}"/>
              </a:ext>
            </a:extLst>
          </p:cNvPr>
          <p:cNvSpPr/>
          <p:nvPr/>
        </p:nvSpPr>
        <p:spPr>
          <a:xfrm>
            <a:off x="10787313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7" name="Google Shape;557;p20">
            <a:extLst>
              <a:ext uri="{FF2B5EF4-FFF2-40B4-BE49-F238E27FC236}">
                <a16:creationId xmlns:a16="http://schemas.microsoft.com/office/drawing/2014/main" id="{A2BB9EF0-8A21-4647-F3E0-69CF4D6E49CD}"/>
              </a:ext>
            </a:extLst>
          </p:cNvPr>
          <p:cNvCxnSpPr/>
          <p:nvPr/>
        </p:nvCxnSpPr>
        <p:spPr>
          <a:xfrm rot="2981">
            <a:off x="907253" y="9503570"/>
            <a:ext cx="16473494" cy="0"/>
          </a:xfrm>
          <a:prstGeom prst="straightConnector1">
            <a:avLst/>
          </a:prstGeom>
          <a:noFill/>
          <a:ln w="9525" cap="rnd" cmpd="sng">
            <a:solidFill>
              <a:srgbClr val="AEB3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58" name="Google Shape;558;p20">
            <a:extLst>
              <a:ext uri="{FF2B5EF4-FFF2-40B4-BE49-F238E27FC236}">
                <a16:creationId xmlns:a16="http://schemas.microsoft.com/office/drawing/2014/main" id="{CA0ACA6D-ACEB-A55B-FF42-C0E0262D35B8}"/>
              </a:ext>
            </a:extLst>
          </p:cNvPr>
          <p:cNvGrpSpPr/>
          <p:nvPr/>
        </p:nvGrpSpPr>
        <p:grpSpPr>
          <a:xfrm>
            <a:off x="914400" y="274964"/>
            <a:ext cx="16898352" cy="2261069"/>
            <a:chOff x="0" y="-363632"/>
            <a:chExt cx="22531136" cy="3014758"/>
          </a:xfrm>
        </p:grpSpPr>
        <p:sp>
          <p:nvSpPr>
            <p:cNvPr id="559" name="Google Shape;559;p20">
              <a:extLst>
                <a:ext uri="{FF2B5EF4-FFF2-40B4-BE49-F238E27FC236}">
                  <a16:creationId xmlns:a16="http://schemas.microsoft.com/office/drawing/2014/main" id="{093C77E3-8539-DD47-98E8-B4836E2A2C92}"/>
                </a:ext>
              </a:extLst>
            </p:cNvPr>
            <p:cNvSpPr/>
            <p:nvPr/>
          </p:nvSpPr>
          <p:spPr>
            <a:xfrm>
              <a:off x="0" y="0"/>
              <a:ext cx="21945600" cy="2651126"/>
            </a:xfrm>
            <a:custGeom>
              <a:avLst/>
              <a:gdLst/>
              <a:ahLst/>
              <a:cxnLst/>
              <a:rect l="l" t="t" r="r" b="b"/>
              <a:pathLst>
                <a:path w="21945600" h="265112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0">
              <a:extLst>
                <a:ext uri="{FF2B5EF4-FFF2-40B4-BE49-F238E27FC236}">
                  <a16:creationId xmlns:a16="http://schemas.microsoft.com/office/drawing/2014/main" id="{256756DB-F29C-099D-F0C1-381D5F5A8FAE}"/>
                </a:ext>
              </a:extLst>
            </p:cNvPr>
            <p:cNvSpPr txBox="1"/>
            <p:nvPr/>
          </p:nvSpPr>
          <p:spPr>
            <a:xfrm>
              <a:off x="585536" y="-363632"/>
              <a:ext cx="21945600" cy="2651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Birth Quality Designation </a:t>
              </a: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Status Update</a:t>
              </a:r>
              <a:endParaRPr dirty="0"/>
            </a:p>
          </p:txBody>
        </p:sp>
      </p:grpSp>
      <p:grpSp>
        <p:nvGrpSpPr>
          <p:cNvPr id="564" name="Google Shape;564;p20">
            <a:extLst>
              <a:ext uri="{FF2B5EF4-FFF2-40B4-BE49-F238E27FC236}">
                <a16:creationId xmlns:a16="http://schemas.microsoft.com/office/drawing/2014/main" id="{04F279D2-64D9-2319-D54C-D97FB922CAF9}"/>
              </a:ext>
            </a:extLst>
          </p:cNvPr>
          <p:cNvGrpSpPr/>
          <p:nvPr/>
        </p:nvGrpSpPr>
        <p:grpSpPr>
          <a:xfrm>
            <a:off x="13258800" y="9534525"/>
            <a:ext cx="4114800" cy="547688"/>
            <a:chOff x="0" y="0"/>
            <a:chExt cx="5486400" cy="730250"/>
          </a:xfrm>
        </p:grpSpPr>
        <p:sp>
          <p:nvSpPr>
            <p:cNvPr id="565" name="Google Shape;565;p20">
              <a:extLst>
                <a:ext uri="{FF2B5EF4-FFF2-40B4-BE49-F238E27FC236}">
                  <a16:creationId xmlns:a16="http://schemas.microsoft.com/office/drawing/2014/main" id="{A7085BBA-AE6A-A3F3-C064-CD99B60E2967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0">
              <a:extLst>
                <a:ext uri="{FF2B5EF4-FFF2-40B4-BE49-F238E27FC236}">
                  <a16:creationId xmlns:a16="http://schemas.microsoft.com/office/drawing/2014/main" id="{9DF84CD7-5748-CAB6-14D7-E4431D69C595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EB3B7"/>
                  </a:solidFill>
                  <a:latin typeface="Arial"/>
                  <a:ea typeface="Arial"/>
                  <a:cs typeface="Arial"/>
                  <a:sym typeface="Arial"/>
                </a:rPr>
                <a:t>21</a:t>
              </a:r>
              <a:endParaRPr/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22EC8C6-A45E-9A9B-79DB-6430248D39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6044387"/>
              </p:ext>
            </p:extLst>
          </p:nvPr>
        </p:nvGraphicFramePr>
        <p:xfrm>
          <a:off x="1353552" y="2496507"/>
          <a:ext cx="16262936" cy="6727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78459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8"/>
          <p:cNvSpPr/>
          <p:nvPr/>
        </p:nvSpPr>
        <p:spPr>
          <a:xfrm>
            <a:off x="1" y="7648595"/>
            <a:ext cx="10667048" cy="2638425"/>
          </a:xfrm>
          <a:custGeom>
            <a:avLst/>
            <a:gdLst/>
            <a:ahLst/>
            <a:cxnLst/>
            <a:rect l="l" t="t" r="r" b="b"/>
            <a:pathLst>
              <a:path w="14222730" h="3517900" extrusionOk="0">
                <a:moveTo>
                  <a:pt x="1545971" y="8001"/>
                </a:moveTo>
                <a:cubicBezTo>
                  <a:pt x="3538093" y="64008"/>
                  <a:pt x="5393563" y="537464"/>
                  <a:pt x="7181850" y="1134491"/>
                </a:cubicBezTo>
                <a:cubicBezTo>
                  <a:pt x="9368028" y="1864233"/>
                  <a:pt x="11381613" y="2651633"/>
                  <a:pt x="13401548" y="3276219"/>
                </a:cubicBezTo>
                <a:lnTo>
                  <a:pt x="14222730" y="3517900"/>
                </a:lnTo>
                <a:lnTo>
                  <a:pt x="0" y="3517900"/>
                </a:lnTo>
                <a:lnTo>
                  <a:pt x="0" y="53848"/>
                </a:lnTo>
                <a:lnTo>
                  <a:pt x="4445" y="53213"/>
                </a:lnTo>
                <a:cubicBezTo>
                  <a:pt x="229362" y="32258"/>
                  <a:pt x="455549" y="18161"/>
                  <a:pt x="683514" y="10414"/>
                </a:cubicBezTo>
                <a:cubicBezTo>
                  <a:pt x="973836" y="508"/>
                  <a:pt x="1261237" y="0"/>
                  <a:pt x="1545844" y="8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38"/>
          <p:cNvSpPr/>
          <p:nvPr/>
        </p:nvSpPr>
        <p:spPr>
          <a:xfrm>
            <a:off x="0" y="7558416"/>
            <a:ext cx="18288000" cy="2728584"/>
          </a:xfrm>
          <a:custGeom>
            <a:avLst/>
            <a:gdLst/>
            <a:ahLst/>
            <a:cxnLst/>
            <a:rect l="l" t="t" r="r" b="b"/>
            <a:pathLst>
              <a:path w="18288000" h="2728584" extrusionOk="0">
                <a:moveTo>
                  <a:pt x="0" y="0"/>
                </a:moveTo>
                <a:lnTo>
                  <a:pt x="18288000" y="0"/>
                </a:lnTo>
                <a:lnTo>
                  <a:pt x="18288000" y="2728584"/>
                </a:lnTo>
                <a:lnTo>
                  <a:pt x="0" y="2728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38"/>
          <p:cNvSpPr/>
          <p:nvPr/>
        </p:nvSpPr>
        <p:spPr>
          <a:xfrm>
            <a:off x="0" y="7530521"/>
            <a:ext cx="18288000" cy="2756479"/>
          </a:xfrm>
          <a:custGeom>
            <a:avLst/>
            <a:gdLst/>
            <a:ahLst/>
            <a:cxnLst/>
            <a:rect l="l" t="t" r="r" b="b"/>
            <a:pathLst>
              <a:path w="18288000" h="2756479" extrusionOk="0">
                <a:moveTo>
                  <a:pt x="0" y="0"/>
                </a:moveTo>
                <a:lnTo>
                  <a:pt x="18288000" y="0"/>
                </a:lnTo>
                <a:lnTo>
                  <a:pt x="18288000" y="2756479"/>
                </a:lnTo>
                <a:lnTo>
                  <a:pt x="0" y="2756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38"/>
          <p:cNvSpPr/>
          <p:nvPr/>
        </p:nvSpPr>
        <p:spPr>
          <a:xfrm>
            <a:off x="469932" y="8345381"/>
            <a:ext cx="3037972" cy="1367910"/>
          </a:xfrm>
          <a:custGeom>
            <a:avLst/>
            <a:gdLst/>
            <a:ahLst/>
            <a:cxnLst/>
            <a:rect l="l" t="t" r="r" b="b"/>
            <a:pathLst>
              <a:path w="3037972" h="1367910" extrusionOk="0">
                <a:moveTo>
                  <a:pt x="0" y="0"/>
                </a:moveTo>
                <a:lnTo>
                  <a:pt x="3037972" y="0"/>
                </a:lnTo>
                <a:lnTo>
                  <a:pt x="3037972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4" name="Google Shape;834;p38"/>
          <p:cNvGrpSpPr/>
          <p:nvPr/>
        </p:nvGrpSpPr>
        <p:grpSpPr>
          <a:xfrm>
            <a:off x="2119965" y="1052622"/>
            <a:ext cx="14048071" cy="3022019"/>
            <a:chOff x="0" y="0"/>
            <a:chExt cx="18730761" cy="4029358"/>
          </a:xfrm>
        </p:grpSpPr>
        <p:sp>
          <p:nvSpPr>
            <p:cNvPr id="835" name="Google Shape;835;p38"/>
            <p:cNvSpPr/>
            <p:nvPr/>
          </p:nvSpPr>
          <p:spPr>
            <a:xfrm>
              <a:off x="0" y="0"/>
              <a:ext cx="18730761" cy="4029358"/>
            </a:xfrm>
            <a:custGeom>
              <a:avLst/>
              <a:gdLst/>
              <a:ahLst/>
              <a:cxnLst/>
              <a:rect l="l" t="t" r="r" b="b"/>
              <a:pathLst>
                <a:path w="18730761" h="4029358" extrusionOk="0">
                  <a:moveTo>
                    <a:pt x="0" y="0"/>
                  </a:moveTo>
                  <a:lnTo>
                    <a:pt x="18730761" y="0"/>
                  </a:lnTo>
                  <a:lnTo>
                    <a:pt x="18730761" y="4029358"/>
                  </a:lnTo>
                  <a:lnTo>
                    <a:pt x="0" y="40293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38"/>
            <p:cNvSpPr txBox="1"/>
            <p:nvPr/>
          </p:nvSpPr>
          <p:spPr>
            <a:xfrm>
              <a:off x="0" y="0"/>
              <a:ext cx="18730760" cy="4029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Next Steps to achieve Birth Quality Designation Awards</a:t>
              </a:r>
              <a:endParaRPr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39"/>
          <p:cNvSpPr/>
          <p:nvPr/>
        </p:nvSpPr>
        <p:spPr>
          <a:xfrm>
            <a:off x="-626417" y="5001977"/>
            <a:ext cx="19540835" cy="2638013"/>
          </a:xfrm>
          <a:custGeom>
            <a:avLst/>
            <a:gdLst/>
            <a:ahLst/>
            <a:cxnLst/>
            <a:rect l="l" t="t" r="r" b="b"/>
            <a:pathLst>
              <a:path w="19540835" h="2638013" extrusionOk="0">
                <a:moveTo>
                  <a:pt x="0" y="0"/>
                </a:moveTo>
                <a:lnTo>
                  <a:pt x="19540834" y="0"/>
                </a:lnTo>
                <a:lnTo>
                  <a:pt x="19540834" y="2638013"/>
                </a:lnTo>
                <a:lnTo>
                  <a:pt x="0" y="2638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39"/>
          <p:cNvSpPr/>
          <p:nvPr/>
        </p:nvSpPr>
        <p:spPr>
          <a:xfrm>
            <a:off x="14031786" y="4397863"/>
            <a:ext cx="2589782" cy="2589782"/>
          </a:xfrm>
          <a:custGeom>
            <a:avLst/>
            <a:gdLst/>
            <a:ahLst/>
            <a:cxnLst/>
            <a:rect l="l" t="t" r="r" b="b"/>
            <a:pathLst>
              <a:path w="2589782" h="2589782" extrusionOk="0">
                <a:moveTo>
                  <a:pt x="0" y="0"/>
                </a:moveTo>
                <a:lnTo>
                  <a:pt x="2589783" y="0"/>
                </a:lnTo>
                <a:lnTo>
                  <a:pt x="2589783" y="2589782"/>
                </a:lnTo>
                <a:lnTo>
                  <a:pt x="0" y="2589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39"/>
          <p:cNvSpPr/>
          <p:nvPr/>
        </p:nvSpPr>
        <p:spPr>
          <a:xfrm>
            <a:off x="1536075" y="5107711"/>
            <a:ext cx="2589848" cy="2589847"/>
          </a:xfrm>
          <a:custGeom>
            <a:avLst/>
            <a:gdLst/>
            <a:ahLst/>
            <a:cxnLst/>
            <a:rect l="l" t="t" r="r" b="b"/>
            <a:pathLst>
              <a:path w="2589848" h="2589847" extrusionOk="0">
                <a:moveTo>
                  <a:pt x="0" y="0"/>
                </a:moveTo>
                <a:lnTo>
                  <a:pt x="2589848" y="0"/>
                </a:lnTo>
                <a:lnTo>
                  <a:pt x="2589848" y="2589847"/>
                </a:lnTo>
                <a:lnTo>
                  <a:pt x="0" y="2589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39"/>
          <p:cNvSpPr/>
          <p:nvPr/>
        </p:nvSpPr>
        <p:spPr>
          <a:xfrm>
            <a:off x="5818515" y="4397616"/>
            <a:ext cx="2589848" cy="2589847"/>
          </a:xfrm>
          <a:custGeom>
            <a:avLst/>
            <a:gdLst/>
            <a:ahLst/>
            <a:cxnLst/>
            <a:rect l="l" t="t" r="r" b="b"/>
            <a:pathLst>
              <a:path w="2589848" h="2589847" extrusionOk="0">
                <a:moveTo>
                  <a:pt x="0" y="0"/>
                </a:moveTo>
                <a:lnTo>
                  <a:pt x="2589848" y="0"/>
                </a:lnTo>
                <a:lnTo>
                  <a:pt x="2589848" y="2589848"/>
                </a:lnTo>
                <a:lnTo>
                  <a:pt x="0" y="2589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16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39"/>
          <p:cNvSpPr/>
          <p:nvPr/>
        </p:nvSpPr>
        <p:spPr>
          <a:xfrm>
            <a:off x="9994275" y="4223440"/>
            <a:ext cx="2589847" cy="2589847"/>
          </a:xfrm>
          <a:custGeom>
            <a:avLst/>
            <a:gdLst/>
            <a:ahLst/>
            <a:cxnLst/>
            <a:rect l="l" t="t" r="r" b="b"/>
            <a:pathLst>
              <a:path w="2589847" h="2589847" extrusionOk="0">
                <a:moveTo>
                  <a:pt x="0" y="0"/>
                </a:moveTo>
                <a:lnTo>
                  <a:pt x="2589848" y="0"/>
                </a:lnTo>
                <a:lnTo>
                  <a:pt x="2589848" y="2589848"/>
                </a:lnTo>
                <a:lnTo>
                  <a:pt x="0" y="2589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16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6" name="Google Shape;846;p39"/>
          <p:cNvGrpSpPr/>
          <p:nvPr/>
        </p:nvGrpSpPr>
        <p:grpSpPr>
          <a:xfrm>
            <a:off x="1442022" y="5424311"/>
            <a:ext cx="2777954" cy="2777954"/>
            <a:chOff x="0" y="0"/>
            <a:chExt cx="812800" cy="812800"/>
          </a:xfrm>
        </p:grpSpPr>
        <p:sp>
          <p:nvSpPr>
            <p:cNvPr id="847" name="Google Shape;847;p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498B"/>
            </a:solidFill>
            <a:ln w="1143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9" name="Google Shape;849;p39"/>
          <p:cNvGrpSpPr/>
          <p:nvPr/>
        </p:nvGrpSpPr>
        <p:grpSpPr>
          <a:xfrm>
            <a:off x="5788005" y="4744176"/>
            <a:ext cx="2695581" cy="2695581"/>
            <a:chOff x="0" y="0"/>
            <a:chExt cx="812800" cy="812800"/>
          </a:xfrm>
        </p:grpSpPr>
        <p:sp>
          <p:nvSpPr>
            <p:cNvPr id="850" name="Google Shape;850;p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68F"/>
            </a:solidFill>
            <a:ln w="1143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2" name="Google Shape;852;p39"/>
          <p:cNvGrpSpPr/>
          <p:nvPr/>
        </p:nvGrpSpPr>
        <p:grpSpPr>
          <a:xfrm>
            <a:off x="10009647" y="4626216"/>
            <a:ext cx="2630152" cy="2630152"/>
            <a:chOff x="0" y="0"/>
            <a:chExt cx="812800" cy="812800"/>
          </a:xfrm>
        </p:grpSpPr>
        <p:sp>
          <p:nvSpPr>
            <p:cNvPr id="853" name="Google Shape;853;p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8366"/>
            </a:solidFill>
            <a:ln w="1143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5" name="Google Shape;855;p39"/>
          <p:cNvGrpSpPr/>
          <p:nvPr/>
        </p:nvGrpSpPr>
        <p:grpSpPr>
          <a:xfrm>
            <a:off x="14147608" y="4744176"/>
            <a:ext cx="2695581" cy="2695581"/>
            <a:chOff x="0" y="0"/>
            <a:chExt cx="812800" cy="812800"/>
          </a:xfrm>
        </p:grpSpPr>
        <p:sp>
          <p:nvSpPr>
            <p:cNvPr id="856" name="Google Shape;856;p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A5FF"/>
            </a:solidFill>
            <a:ln w="1143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8" name="Google Shape;858;p39"/>
          <p:cNvSpPr/>
          <p:nvPr/>
        </p:nvSpPr>
        <p:spPr>
          <a:xfrm>
            <a:off x="2016515" y="5875751"/>
            <a:ext cx="1628969" cy="1875073"/>
          </a:xfrm>
          <a:custGeom>
            <a:avLst/>
            <a:gdLst/>
            <a:ahLst/>
            <a:cxnLst/>
            <a:rect l="l" t="t" r="r" b="b"/>
            <a:pathLst>
              <a:path w="1628969" h="1875073" extrusionOk="0">
                <a:moveTo>
                  <a:pt x="0" y="0"/>
                </a:moveTo>
                <a:lnTo>
                  <a:pt x="1628969" y="0"/>
                </a:lnTo>
                <a:lnTo>
                  <a:pt x="1628969" y="1875073"/>
                </a:lnTo>
                <a:lnTo>
                  <a:pt x="0" y="1875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39"/>
          <p:cNvSpPr/>
          <p:nvPr/>
        </p:nvSpPr>
        <p:spPr>
          <a:xfrm>
            <a:off x="6182451" y="5396678"/>
            <a:ext cx="1906689" cy="1325149"/>
          </a:xfrm>
          <a:custGeom>
            <a:avLst/>
            <a:gdLst/>
            <a:ahLst/>
            <a:cxnLst/>
            <a:rect l="l" t="t" r="r" b="b"/>
            <a:pathLst>
              <a:path w="1906689" h="1325149" extrusionOk="0">
                <a:moveTo>
                  <a:pt x="0" y="0"/>
                </a:moveTo>
                <a:lnTo>
                  <a:pt x="1906689" y="0"/>
                </a:lnTo>
                <a:lnTo>
                  <a:pt x="1906689" y="1325149"/>
                </a:lnTo>
                <a:lnTo>
                  <a:pt x="0" y="13251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39"/>
          <p:cNvSpPr/>
          <p:nvPr/>
        </p:nvSpPr>
        <p:spPr>
          <a:xfrm>
            <a:off x="10445736" y="5170134"/>
            <a:ext cx="1766803" cy="1411234"/>
          </a:xfrm>
          <a:custGeom>
            <a:avLst/>
            <a:gdLst/>
            <a:ahLst/>
            <a:cxnLst/>
            <a:rect l="l" t="t" r="r" b="b"/>
            <a:pathLst>
              <a:path w="1766803" h="1411234" extrusionOk="0">
                <a:moveTo>
                  <a:pt x="0" y="0"/>
                </a:moveTo>
                <a:lnTo>
                  <a:pt x="1766803" y="0"/>
                </a:lnTo>
                <a:lnTo>
                  <a:pt x="1766803" y="1411234"/>
                </a:lnTo>
                <a:lnTo>
                  <a:pt x="0" y="1411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39"/>
          <p:cNvSpPr/>
          <p:nvPr/>
        </p:nvSpPr>
        <p:spPr>
          <a:xfrm>
            <a:off x="14697199" y="5361018"/>
            <a:ext cx="1699881" cy="1461898"/>
          </a:xfrm>
          <a:custGeom>
            <a:avLst/>
            <a:gdLst/>
            <a:ahLst/>
            <a:cxnLst/>
            <a:rect l="l" t="t" r="r" b="b"/>
            <a:pathLst>
              <a:path w="1699881" h="1461898" extrusionOk="0">
                <a:moveTo>
                  <a:pt x="0" y="0"/>
                </a:moveTo>
                <a:lnTo>
                  <a:pt x="1699881" y="0"/>
                </a:lnTo>
                <a:lnTo>
                  <a:pt x="1699881" y="1461898"/>
                </a:lnTo>
                <a:lnTo>
                  <a:pt x="0" y="1461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2" name="Google Shape;862;p39"/>
          <p:cNvGrpSpPr/>
          <p:nvPr/>
        </p:nvGrpSpPr>
        <p:grpSpPr>
          <a:xfrm>
            <a:off x="747439" y="2120479"/>
            <a:ext cx="3703599" cy="3161322"/>
            <a:chOff x="0" y="-57150"/>
            <a:chExt cx="3780391" cy="4215094"/>
          </a:xfrm>
        </p:grpSpPr>
        <p:sp>
          <p:nvSpPr>
            <p:cNvPr id="863" name="Google Shape;863;p39"/>
            <p:cNvSpPr txBox="1"/>
            <p:nvPr/>
          </p:nvSpPr>
          <p:spPr>
            <a:xfrm>
              <a:off x="0" y="-57150"/>
              <a:ext cx="3780391" cy="1093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51857"/>
                  </a:solidFill>
                  <a:latin typeface="Arial"/>
                  <a:ea typeface="Arial"/>
                  <a:cs typeface="Arial"/>
                  <a:sym typeface="Arial"/>
                </a:rPr>
                <a:t>New Data Form REDCap Survey</a:t>
              </a:r>
              <a:endParaRPr/>
            </a:p>
          </p:txBody>
        </p:sp>
        <p:sp>
          <p:nvSpPr>
            <p:cNvPr id="864" name="Google Shape;864;p39"/>
            <p:cNvSpPr txBox="1"/>
            <p:nvPr/>
          </p:nvSpPr>
          <p:spPr>
            <a:xfrm>
              <a:off x="0" y="1285364"/>
              <a:ext cx="3780391" cy="2872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If you have not done so yet, Submit the </a:t>
              </a:r>
              <a:r>
                <a:rPr lang="en-US" sz="2000" dirty="0" err="1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REDCap</a:t>
              </a:r>
              <a:r>
                <a:rPr lang="en-US" sz="2000" dirty="0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 Survey to determine who will need access to new </a:t>
              </a:r>
              <a:r>
                <a:rPr lang="en-US" sz="2000" dirty="0" err="1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REDCap</a:t>
              </a:r>
              <a:r>
                <a:rPr lang="en-US" sz="2000" dirty="0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 data form to submit sustainability data </a:t>
              </a:r>
              <a:endParaRPr sz="1600" dirty="0"/>
            </a:p>
          </p:txBody>
        </p:sp>
      </p:grpSp>
      <p:grpSp>
        <p:nvGrpSpPr>
          <p:cNvPr id="865" name="Google Shape;865;p39"/>
          <p:cNvGrpSpPr/>
          <p:nvPr/>
        </p:nvGrpSpPr>
        <p:grpSpPr>
          <a:xfrm>
            <a:off x="4904181" y="2086948"/>
            <a:ext cx="4475931" cy="2725560"/>
            <a:chOff x="0" y="-57150"/>
            <a:chExt cx="4573621" cy="3634081"/>
          </a:xfrm>
        </p:grpSpPr>
        <p:sp>
          <p:nvSpPr>
            <p:cNvPr id="866" name="Google Shape;866;p39"/>
            <p:cNvSpPr txBox="1"/>
            <p:nvPr/>
          </p:nvSpPr>
          <p:spPr>
            <a:xfrm>
              <a:off x="538572" y="-57150"/>
              <a:ext cx="3496478" cy="1093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51857"/>
                  </a:solidFill>
                  <a:latin typeface="Arial"/>
                  <a:ea typeface="Arial"/>
                  <a:cs typeface="Arial"/>
                  <a:sym typeface="Arial"/>
                </a:rPr>
                <a:t>Submit Monthly REDCap Data</a:t>
              </a:r>
              <a:endParaRPr/>
            </a:p>
          </p:txBody>
        </p:sp>
        <p:sp>
          <p:nvSpPr>
            <p:cNvPr id="867" name="Google Shape;867;p39"/>
            <p:cNvSpPr txBox="1"/>
            <p:nvPr/>
          </p:nvSpPr>
          <p:spPr>
            <a:xfrm>
              <a:off x="0" y="1278865"/>
              <a:ext cx="4573621" cy="2298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Submit the monthly sustainability data form to track progress towards designation and key BE and PVB Sustainability Measures</a:t>
              </a:r>
              <a:endParaRPr sz="1600" dirty="0"/>
            </a:p>
          </p:txBody>
        </p:sp>
      </p:grpSp>
      <p:grpSp>
        <p:nvGrpSpPr>
          <p:cNvPr id="868" name="Google Shape;868;p39"/>
          <p:cNvGrpSpPr/>
          <p:nvPr/>
        </p:nvGrpSpPr>
        <p:grpSpPr>
          <a:xfrm>
            <a:off x="9830474" y="2271542"/>
            <a:ext cx="3737089" cy="2730435"/>
            <a:chOff x="0" y="-57150"/>
            <a:chExt cx="3945442" cy="3640578"/>
          </a:xfrm>
        </p:grpSpPr>
        <p:sp>
          <p:nvSpPr>
            <p:cNvPr id="869" name="Google Shape;869;p39"/>
            <p:cNvSpPr txBox="1"/>
            <p:nvPr/>
          </p:nvSpPr>
          <p:spPr>
            <a:xfrm>
              <a:off x="0" y="-57150"/>
              <a:ext cx="3945442" cy="1378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51857"/>
                  </a:solidFill>
                  <a:latin typeface="Arial"/>
                  <a:ea typeface="Arial"/>
                  <a:cs typeface="Arial"/>
                  <a:sym typeface="Arial"/>
                </a:rPr>
                <a:t>Submit Mini Grant Application by April 1</a:t>
              </a:r>
              <a:endParaRPr dirty="0"/>
            </a:p>
          </p:txBody>
        </p:sp>
        <p:sp>
          <p:nvSpPr>
            <p:cNvPr id="870" name="Google Shape;870;p39"/>
            <p:cNvSpPr txBox="1"/>
            <p:nvPr/>
          </p:nvSpPr>
          <p:spPr>
            <a:xfrm>
              <a:off x="0" y="1285364"/>
              <a:ext cx="3945442" cy="2298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Submit your mini grant application to receive money toward key QI activities</a:t>
              </a:r>
              <a:endParaRPr sz="1600" dirty="0"/>
            </a:p>
          </p:txBody>
        </p:sp>
      </p:grpSp>
      <p:grpSp>
        <p:nvGrpSpPr>
          <p:cNvPr id="871" name="Google Shape;871;p39"/>
          <p:cNvGrpSpPr/>
          <p:nvPr/>
        </p:nvGrpSpPr>
        <p:grpSpPr>
          <a:xfrm>
            <a:off x="14140781" y="1401255"/>
            <a:ext cx="3267215" cy="3304547"/>
            <a:chOff x="0" y="-57150"/>
            <a:chExt cx="3450052" cy="4406061"/>
          </a:xfrm>
        </p:grpSpPr>
        <p:sp>
          <p:nvSpPr>
            <p:cNvPr id="872" name="Google Shape;872;p39"/>
            <p:cNvSpPr txBox="1"/>
            <p:nvPr/>
          </p:nvSpPr>
          <p:spPr>
            <a:xfrm>
              <a:off x="0" y="-57150"/>
              <a:ext cx="3450052" cy="1093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51857"/>
                  </a:solidFill>
                  <a:latin typeface="Arial"/>
                  <a:ea typeface="Arial"/>
                  <a:cs typeface="Arial"/>
                  <a:sym typeface="Arial"/>
                </a:rPr>
                <a:t>Attend Next Webinar</a:t>
              </a:r>
              <a:endParaRPr dirty="0"/>
            </a:p>
          </p:txBody>
        </p:sp>
        <p:sp>
          <p:nvSpPr>
            <p:cNvPr id="873" name="Google Shape;873;p39"/>
            <p:cNvSpPr txBox="1"/>
            <p:nvPr/>
          </p:nvSpPr>
          <p:spPr>
            <a:xfrm>
              <a:off x="0" y="901815"/>
              <a:ext cx="3450052" cy="3447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Register for and attend the next </a:t>
              </a:r>
              <a:r>
                <a:rPr lang="en-US" sz="2000" b="1" dirty="0">
                  <a:solidFill>
                    <a:srgbClr val="5B5B5B"/>
                  </a:solidFill>
                </a:rPr>
                <a:t>Designation / </a:t>
              </a:r>
              <a:r>
                <a:rPr lang="en-US" sz="2000" b="1" dirty="0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BE Sustainability Webinar </a:t>
              </a:r>
              <a:r>
                <a:rPr lang="en-US" sz="2000" dirty="0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and ask for any help needed to achieve Quality Designation Awards! </a:t>
              </a:r>
              <a:endParaRPr sz="1600" dirty="0"/>
            </a:p>
          </p:txBody>
        </p:sp>
      </p:grpSp>
      <p:sp>
        <p:nvSpPr>
          <p:cNvPr id="874" name="Google Shape;874;p39"/>
          <p:cNvSpPr txBox="1"/>
          <p:nvPr/>
        </p:nvSpPr>
        <p:spPr>
          <a:xfrm>
            <a:off x="4592042" y="952500"/>
            <a:ext cx="9103917" cy="70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15185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PATHWAY TO DESIGNATION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8B24AC-1805-6381-18FA-5918E4FED765}"/>
              </a:ext>
            </a:extLst>
          </p:cNvPr>
          <p:cNvSpPr txBox="1"/>
          <p:nvPr/>
        </p:nvSpPr>
        <p:spPr>
          <a:xfrm>
            <a:off x="14071665" y="7539259"/>
            <a:ext cx="344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B5B5B"/>
                </a:solidFill>
              </a:rPr>
              <a:t>Sustainability Webinars </a:t>
            </a:r>
            <a:r>
              <a:rPr lang="en-US" sz="2000" dirty="0">
                <a:solidFill>
                  <a:srgbClr val="5B5B5B"/>
                </a:solidFill>
              </a:rPr>
              <a:t>are planned 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trike="sngStrike" dirty="0">
                <a:solidFill>
                  <a:srgbClr val="5B5B5B"/>
                </a:solidFill>
              </a:rPr>
              <a:t>January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B5B5B"/>
                </a:solidFill>
              </a:rPr>
              <a:t>March (today!)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B5B5B"/>
                </a:solidFill>
              </a:rPr>
              <a:t>June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B5B5B"/>
                </a:solidFill>
              </a:rPr>
              <a:t>September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B5B5B"/>
                </a:solidFill>
              </a:rPr>
              <a:t>December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>
          <a:extLst>
            <a:ext uri="{FF2B5EF4-FFF2-40B4-BE49-F238E27FC236}">
              <a16:creationId xmlns:a16="http://schemas.microsoft.com/office/drawing/2014/main" id="{0DCDAD9C-B5E0-E0E0-D033-7503335A1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8">
            <a:extLst>
              <a:ext uri="{FF2B5EF4-FFF2-40B4-BE49-F238E27FC236}">
                <a16:creationId xmlns:a16="http://schemas.microsoft.com/office/drawing/2014/main" id="{56C8BB97-AD0A-C3BE-6048-92495B01AD22}"/>
              </a:ext>
            </a:extLst>
          </p:cNvPr>
          <p:cNvSpPr/>
          <p:nvPr/>
        </p:nvSpPr>
        <p:spPr>
          <a:xfrm>
            <a:off x="1" y="7648595"/>
            <a:ext cx="10667048" cy="2638425"/>
          </a:xfrm>
          <a:custGeom>
            <a:avLst/>
            <a:gdLst/>
            <a:ahLst/>
            <a:cxnLst/>
            <a:rect l="l" t="t" r="r" b="b"/>
            <a:pathLst>
              <a:path w="14222730" h="3517900" extrusionOk="0">
                <a:moveTo>
                  <a:pt x="1545971" y="8001"/>
                </a:moveTo>
                <a:cubicBezTo>
                  <a:pt x="3538093" y="64008"/>
                  <a:pt x="5393563" y="537464"/>
                  <a:pt x="7181850" y="1134491"/>
                </a:cubicBezTo>
                <a:cubicBezTo>
                  <a:pt x="9368028" y="1864233"/>
                  <a:pt x="11381613" y="2651633"/>
                  <a:pt x="13401548" y="3276219"/>
                </a:cubicBezTo>
                <a:lnTo>
                  <a:pt x="14222730" y="3517900"/>
                </a:lnTo>
                <a:lnTo>
                  <a:pt x="0" y="3517900"/>
                </a:lnTo>
                <a:lnTo>
                  <a:pt x="0" y="53848"/>
                </a:lnTo>
                <a:lnTo>
                  <a:pt x="4445" y="53213"/>
                </a:lnTo>
                <a:cubicBezTo>
                  <a:pt x="229362" y="32258"/>
                  <a:pt x="455549" y="18161"/>
                  <a:pt x="683514" y="10414"/>
                </a:cubicBezTo>
                <a:cubicBezTo>
                  <a:pt x="973836" y="508"/>
                  <a:pt x="1261237" y="0"/>
                  <a:pt x="1545844" y="8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38">
            <a:extLst>
              <a:ext uri="{FF2B5EF4-FFF2-40B4-BE49-F238E27FC236}">
                <a16:creationId xmlns:a16="http://schemas.microsoft.com/office/drawing/2014/main" id="{594C9196-D77C-598E-FC22-F9DFB041EC74}"/>
              </a:ext>
            </a:extLst>
          </p:cNvPr>
          <p:cNvSpPr/>
          <p:nvPr/>
        </p:nvSpPr>
        <p:spPr>
          <a:xfrm>
            <a:off x="0" y="7558416"/>
            <a:ext cx="18288000" cy="2728584"/>
          </a:xfrm>
          <a:custGeom>
            <a:avLst/>
            <a:gdLst/>
            <a:ahLst/>
            <a:cxnLst/>
            <a:rect l="l" t="t" r="r" b="b"/>
            <a:pathLst>
              <a:path w="18288000" h="2728584" extrusionOk="0">
                <a:moveTo>
                  <a:pt x="0" y="0"/>
                </a:moveTo>
                <a:lnTo>
                  <a:pt x="18288000" y="0"/>
                </a:lnTo>
                <a:lnTo>
                  <a:pt x="18288000" y="2728584"/>
                </a:lnTo>
                <a:lnTo>
                  <a:pt x="0" y="2728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38">
            <a:extLst>
              <a:ext uri="{FF2B5EF4-FFF2-40B4-BE49-F238E27FC236}">
                <a16:creationId xmlns:a16="http://schemas.microsoft.com/office/drawing/2014/main" id="{6C052399-D078-ECED-8761-F51CF3E99E65}"/>
              </a:ext>
            </a:extLst>
          </p:cNvPr>
          <p:cNvSpPr/>
          <p:nvPr/>
        </p:nvSpPr>
        <p:spPr>
          <a:xfrm>
            <a:off x="0" y="7530521"/>
            <a:ext cx="18288000" cy="2756479"/>
          </a:xfrm>
          <a:custGeom>
            <a:avLst/>
            <a:gdLst/>
            <a:ahLst/>
            <a:cxnLst/>
            <a:rect l="l" t="t" r="r" b="b"/>
            <a:pathLst>
              <a:path w="18288000" h="2756479" extrusionOk="0">
                <a:moveTo>
                  <a:pt x="0" y="0"/>
                </a:moveTo>
                <a:lnTo>
                  <a:pt x="18288000" y="0"/>
                </a:lnTo>
                <a:lnTo>
                  <a:pt x="18288000" y="2756479"/>
                </a:lnTo>
                <a:lnTo>
                  <a:pt x="0" y="2756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38">
            <a:extLst>
              <a:ext uri="{FF2B5EF4-FFF2-40B4-BE49-F238E27FC236}">
                <a16:creationId xmlns:a16="http://schemas.microsoft.com/office/drawing/2014/main" id="{D37461F5-E832-8565-46A5-EF9BD996372B}"/>
              </a:ext>
            </a:extLst>
          </p:cNvPr>
          <p:cNvSpPr/>
          <p:nvPr/>
        </p:nvSpPr>
        <p:spPr>
          <a:xfrm>
            <a:off x="469932" y="8345381"/>
            <a:ext cx="3037972" cy="1367910"/>
          </a:xfrm>
          <a:custGeom>
            <a:avLst/>
            <a:gdLst/>
            <a:ahLst/>
            <a:cxnLst/>
            <a:rect l="l" t="t" r="r" b="b"/>
            <a:pathLst>
              <a:path w="3037972" h="1367910" extrusionOk="0">
                <a:moveTo>
                  <a:pt x="0" y="0"/>
                </a:moveTo>
                <a:lnTo>
                  <a:pt x="3037972" y="0"/>
                </a:lnTo>
                <a:lnTo>
                  <a:pt x="3037972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4" name="Google Shape;834;p38">
            <a:extLst>
              <a:ext uri="{FF2B5EF4-FFF2-40B4-BE49-F238E27FC236}">
                <a16:creationId xmlns:a16="http://schemas.microsoft.com/office/drawing/2014/main" id="{45B974A7-5ACE-D864-7B1A-32BA14B16B57}"/>
              </a:ext>
            </a:extLst>
          </p:cNvPr>
          <p:cNvGrpSpPr/>
          <p:nvPr/>
        </p:nvGrpSpPr>
        <p:grpSpPr>
          <a:xfrm>
            <a:off x="2119964" y="1052622"/>
            <a:ext cx="14048072" cy="3022019"/>
            <a:chOff x="-1" y="0"/>
            <a:chExt cx="18730762" cy="4029358"/>
          </a:xfrm>
        </p:grpSpPr>
        <p:sp>
          <p:nvSpPr>
            <p:cNvPr id="835" name="Google Shape;835;p38">
              <a:extLst>
                <a:ext uri="{FF2B5EF4-FFF2-40B4-BE49-F238E27FC236}">
                  <a16:creationId xmlns:a16="http://schemas.microsoft.com/office/drawing/2014/main" id="{D74582D7-BB5D-494C-24B2-99AB22DEC1C3}"/>
                </a:ext>
              </a:extLst>
            </p:cNvPr>
            <p:cNvSpPr/>
            <p:nvPr/>
          </p:nvSpPr>
          <p:spPr>
            <a:xfrm>
              <a:off x="0" y="0"/>
              <a:ext cx="18730761" cy="4029358"/>
            </a:xfrm>
            <a:custGeom>
              <a:avLst/>
              <a:gdLst/>
              <a:ahLst/>
              <a:cxnLst/>
              <a:rect l="l" t="t" r="r" b="b"/>
              <a:pathLst>
                <a:path w="18730761" h="4029358" extrusionOk="0">
                  <a:moveTo>
                    <a:pt x="0" y="0"/>
                  </a:moveTo>
                  <a:lnTo>
                    <a:pt x="18730761" y="0"/>
                  </a:lnTo>
                  <a:lnTo>
                    <a:pt x="18730761" y="4029358"/>
                  </a:lnTo>
                  <a:lnTo>
                    <a:pt x="0" y="40293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38">
              <a:extLst>
                <a:ext uri="{FF2B5EF4-FFF2-40B4-BE49-F238E27FC236}">
                  <a16:creationId xmlns:a16="http://schemas.microsoft.com/office/drawing/2014/main" id="{1A355318-3BB4-E44C-47B3-A05012D4D27F}"/>
                </a:ext>
              </a:extLst>
            </p:cNvPr>
            <p:cNvSpPr txBox="1"/>
            <p:nvPr/>
          </p:nvSpPr>
          <p:spPr>
            <a:xfrm>
              <a:off x="-1" y="0"/>
              <a:ext cx="18730760" cy="4029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BE Sustainability – Sustaining key strategies and </a:t>
              </a:r>
              <a:r>
                <a:rPr lang="en-US" sz="5400" b="1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eliminating disparities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00579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3" name="Google Shape;29283;p37"/>
          <p:cNvSpPr txBox="1">
            <a:spLocks noGrp="1"/>
          </p:cNvSpPr>
          <p:nvPr>
            <p:ph type="ftr" idx="11"/>
          </p:nvPr>
        </p:nvSpPr>
        <p:spPr>
          <a:xfrm>
            <a:off x="5554134" y="6356351"/>
            <a:ext cx="5147733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l" defTabSz="1371600">
              <a:buClr>
                <a:srgbClr val="919497"/>
              </a:buClr>
              <a:buSzPts val="800"/>
              <a:defRPr/>
            </a:pPr>
            <a:r>
              <a:rPr lang="en-US">
                <a:solidFill>
                  <a:srgbClr val="919497"/>
                </a:solidFill>
              </a:rPr>
              <a:t>Illinois Perinatal Quality Collaborative</a:t>
            </a:r>
            <a:endParaRPr/>
          </a:p>
        </p:txBody>
      </p:sp>
      <p:sp>
        <p:nvSpPr>
          <p:cNvPr id="29284" name="Google Shape;29284;p37"/>
          <p:cNvSpPr txBox="1">
            <a:spLocks noGrp="1"/>
          </p:cNvSpPr>
          <p:nvPr>
            <p:ph type="sldNum" idx="12"/>
          </p:nvPr>
        </p:nvSpPr>
        <p:spPr>
          <a:xfrm>
            <a:off x="11650135" y="6356351"/>
            <a:ext cx="3793067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AEB3B7"/>
              </a:buClr>
              <a:buSzPts val="800"/>
              <a:defRPr/>
            </a:pPr>
            <a:fld id="{00000000-1234-1234-1234-123412341234}" type="slidenum">
              <a:rPr lang="en-US">
                <a:solidFill>
                  <a:srgbClr val="AEB3B7"/>
                </a:solidFill>
              </a:rPr>
              <a:pPr defTabSz="1371600">
                <a:buClr>
                  <a:srgbClr val="AEB3B7"/>
                </a:buClr>
                <a:buSzPts val="800"/>
                <a:defRPr/>
              </a:pPr>
              <a:t>34</a:t>
            </a:fld>
            <a:endParaRPr>
              <a:solidFill>
                <a:srgbClr val="AEB3B7"/>
              </a:solidFill>
            </a:endParaRPr>
          </a:p>
        </p:txBody>
      </p:sp>
      <p:sp>
        <p:nvSpPr>
          <p:cNvPr id="29285" name="Google Shape;29285;p37"/>
          <p:cNvSpPr txBox="1">
            <a:spLocks noGrp="1"/>
          </p:cNvSpPr>
          <p:nvPr>
            <p:ph type="title" idx="4294967295"/>
          </p:nvPr>
        </p:nvSpPr>
        <p:spPr>
          <a:xfrm>
            <a:off x="1821052" y="250033"/>
            <a:ext cx="7234238" cy="202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chemeClr val="dk2"/>
              </a:buClr>
              <a:buSzPts val="3600"/>
            </a:pPr>
            <a:r>
              <a:rPr lang="en-US" sz="5400" b="1">
                <a:solidFill>
                  <a:schemeClr val="dk2"/>
                </a:solidFill>
              </a:rPr>
              <a:t>Reducing Disparities in NTSV C-Section Rates </a:t>
            </a:r>
            <a:endParaRPr sz="6000" b="1">
              <a:solidFill>
                <a:schemeClr val="dk2"/>
              </a:solidFill>
            </a:endParaRPr>
          </a:p>
        </p:txBody>
      </p:sp>
      <p:grpSp>
        <p:nvGrpSpPr>
          <p:cNvPr id="29286" name="Google Shape;29286;p37"/>
          <p:cNvGrpSpPr/>
          <p:nvPr/>
        </p:nvGrpSpPr>
        <p:grpSpPr>
          <a:xfrm>
            <a:off x="10599188" y="6472757"/>
            <a:ext cx="1502960" cy="1748900"/>
            <a:chOff x="0" y="0"/>
            <a:chExt cx="698500" cy="812800"/>
          </a:xfrm>
        </p:grpSpPr>
        <p:sp>
          <p:nvSpPr>
            <p:cNvPr id="29287" name="Google Shape;29287;p3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 extrusionOk="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132572"/>
            </a:solidFill>
            <a:ln>
              <a:noFill/>
            </a:ln>
          </p:spPr>
          <p:txBody>
            <a:bodyPr/>
            <a:lstStyle/>
            <a:p>
              <a:pPr defTabSz="1371600">
                <a:buClrTx/>
                <a:defRPr/>
              </a:pPr>
              <a:endParaRPr lang="en-US" sz="2700" kern="1200">
                <a:ea typeface="+mn-ea"/>
                <a:cs typeface="+mn-cs"/>
              </a:endParaRPr>
            </a:p>
          </p:txBody>
        </p:sp>
        <p:sp>
          <p:nvSpPr>
            <p:cNvPr id="29288" name="Google Shape;29288;p3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75" tIns="50775" rIns="50775" bIns="50775" anchor="ctr" anchorCtr="0">
              <a:noAutofit/>
            </a:bodyPr>
            <a:lstStyle/>
            <a:p>
              <a:pPr algn="ctr" defTabSz="1371600">
                <a:lnSpc>
                  <a:spcPct val="279875"/>
                </a:lnSpc>
                <a:buSzPts val="800"/>
                <a:defRPr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89" name="Google Shape;29289;p37"/>
          <p:cNvGrpSpPr/>
          <p:nvPr/>
        </p:nvGrpSpPr>
        <p:grpSpPr>
          <a:xfrm>
            <a:off x="11432753" y="4970189"/>
            <a:ext cx="1502960" cy="1748900"/>
            <a:chOff x="0" y="0"/>
            <a:chExt cx="698500" cy="812800"/>
          </a:xfrm>
        </p:grpSpPr>
        <p:sp>
          <p:nvSpPr>
            <p:cNvPr id="29290" name="Google Shape;29290;p3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 extrusionOk="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819FEB"/>
            </a:solidFill>
            <a:ln>
              <a:noFill/>
            </a:ln>
          </p:spPr>
          <p:txBody>
            <a:bodyPr/>
            <a:lstStyle/>
            <a:p>
              <a:pPr defTabSz="1371600">
                <a:buClrTx/>
                <a:defRPr/>
              </a:pPr>
              <a:endParaRPr lang="en-US" sz="2700" kern="1200">
                <a:ea typeface="+mn-ea"/>
                <a:cs typeface="+mn-cs"/>
              </a:endParaRPr>
            </a:p>
          </p:txBody>
        </p:sp>
        <p:sp>
          <p:nvSpPr>
            <p:cNvPr id="29291" name="Google Shape;29291;p3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75" tIns="50775" rIns="50775" bIns="50775" anchor="ctr" anchorCtr="0">
              <a:noAutofit/>
            </a:bodyPr>
            <a:lstStyle/>
            <a:p>
              <a:pPr algn="ctr" defTabSz="1371600">
                <a:lnSpc>
                  <a:spcPct val="279875"/>
                </a:lnSpc>
                <a:buSzPts val="800"/>
                <a:defRPr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92" name="Google Shape;29292;p37"/>
          <p:cNvGrpSpPr/>
          <p:nvPr/>
        </p:nvGrpSpPr>
        <p:grpSpPr>
          <a:xfrm>
            <a:off x="10599188" y="3467620"/>
            <a:ext cx="1502960" cy="1748900"/>
            <a:chOff x="0" y="0"/>
            <a:chExt cx="698500" cy="812800"/>
          </a:xfrm>
        </p:grpSpPr>
        <p:sp>
          <p:nvSpPr>
            <p:cNvPr id="29293" name="Google Shape;29293;p3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 extrusionOk="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C7ECF"/>
            </a:solidFill>
            <a:ln>
              <a:noFill/>
            </a:ln>
          </p:spPr>
          <p:txBody>
            <a:bodyPr/>
            <a:lstStyle/>
            <a:p>
              <a:pPr defTabSz="1371600">
                <a:buClrTx/>
                <a:defRPr/>
              </a:pPr>
              <a:endParaRPr lang="en-US" sz="2700" kern="1200">
                <a:ea typeface="+mn-ea"/>
                <a:cs typeface="+mn-cs"/>
              </a:endParaRPr>
            </a:p>
          </p:txBody>
        </p:sp>
        <p:sp>
          <p:nvSpPr>
            <p:cNvPr id="29294" name="Google Shape;29294;p3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75" tIns="50775" rIns="50775" bIns="50775" anchor="ctr" anchorCtr="0">
              <a:noAutofit/>
            </a:bodyPr>
            <a:lstStyle/>
            <a:p>
              <a:pPr algn="ctr" defTabSz="1371600">
                <a:lnSpc>
                  <a:spcPct val="279875"/>
                </a:lnSpc>
                <a:buSzPts val="800"/>
                <a:defRPr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95" name="Google Shape;29295;p37"/>
          <p:cNvGrpSpPr/>
          <p:nvPr/>
        </p:nvGrpSpPr>
        <p:grpSpPr>
          <a:xfrm>
            <a:off x="11432753" y="1965052"/>
            <a:ext cx="1502960" cy="1748900"/>
            <a:chOff x="0" y="0"/>
            <a:chExt cx="698500" cy="812800"/>
          </a:xfrm>
        </p:grpSpPr>
        <p:sp>
          <p:nvSpPr>
            <p:cNvPr id="29296" name="Google Shape;29296;p3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 extrusionOk="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BDE4D"/>
            </a:solidFill>
            <a:ln>
              <a:noFill/>
            </a:ln>
          </p:spPr>
          <p:txBody>
            <a:bodyPr/>
            <a:lstStyle/>
            <a:p>
              <a:pPr defTabSz="1371600">
                <a:buClrTx/>
                <a:defRPr/>
              </a:pPr>
              <a:endParaRPr lang="en-US" sz="2700" kern="1200">
                <a:ea typeface="+mn-ea"/>
                <a:cs typeface="+mn-cs"/>
              </a:endParaRPr>
            </a:p>
          </p:txBody>
        </p:sp>
        <p:sp>
          <p:nvSpPr>
            <p:cNvPr id="29297" name="Google Shape;29297;p3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75" tIns="50775" rIns="50775" bIns="50775" anchor="ctr" anchorCtr="0">
              <a:noAutofit/>
            </a:bodyPr>
            <a:lstStyle/>
            <a:p>
              <a:pPr algn="ctr" defTabSz="1371600">
                <a:lnSpc>
                  <a:spcPct val="279875"/>
                </a:lnSpc>
                <a:buSzPts val="800"/>
                <a:defRPr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98" name="Google Shape;29298;p37"/>
          <p:cNvGrpSpPr/>
          <p:nvPr/>
        </p:nvGrpSpPr>
        <p:grpSpPr>
          <a:xfrm>
            <a:off x="10599188" y="462484"/>
            <a:ext cx="1502960" cy="1748900"/>
            <a:chOff x="0" y="0"/>
            <a:chExt cx="698500" cy="812800"/>
          </a:xfrm>
        </p:grpSpPr>
        <p:sp>
          <p:nvSpPr>
            <p:cNvPr id="29299" name="Google Shape;29299;p3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 extrusionOk="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E8945E"/>
            </a:solidFill>
            <a:ln>
              <a:noFill/>
            </a:ln>
          </p:spPr>
          <p:txBody>
            <a:bodyPr/>
            <a:lstStyle/>
            <a:p>
              <a:pPr defTabSz="1371600">
                <a:buClrTx/>
                <a:defRPr/>
              </a:pPr>
              <a:endParaRPr lang="en-US" sz="2700" kern="1200">
                <a:ea typeface="+mn-ea"/>
                <a:cs typeface="+mn-cs"/>
              </a:endParaRPr>
            </a:p>
          </p:txBody>
        </p:sp>
        <p:sp>
          <p:nvSpPr>
            <p:cNvPr id="29300" name="Google Shape;29300;p3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75" tIns="50775" rIns="50775" bIns="50775" anchor="ctr" anchorCtr="0">
              <a:noAutofit/>
            </a:bodyPr>
            <a:lstStyle/>
            <a:p>
              <a:pPr algn="ctr" defTabSz="1371600">
                <a:lnSpc>
                  <a:spcPct val="279875"/>
                </a:lnSpc>
                <a:buSzPts val="800"/>
                <a:defRPr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01" name="Google Shape;29301;p37"/>
          <p:cNvSpPr/>
          <p:nvPr/>
        </p:nvSpPr>
        <p:spPr>
          <a:xfrm>
            <a:off x="10849007" y="859086"/>
            <a:ext cx="955689" cy="955689"/>
          </a:xfrm>
          <a:custGeom>
            <a:avLst/>
            <a:gdLst/>
            <a:ahLst/>
            <a:cxnLst/>
            <a:rect l="l" t="t" r="r" b="b"/>
            <a:pathLst>
              <a:path w="955689" h="955689" extrusionOk="0">
                <a:moveTo>
                  <a:pt x="0" y="0"/>
                </a:moveTo>
                <a:lnTo>
                  <a:pt x="955689" y="0"/>
                </a:lnTo>
                <a:lnTo>
                  <a:pt x="955689" y="955690"/>
                </a:lnTo>
                <a:lnTo>
                  <a:pt x="0" y="955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1371600">
              <a:buClrTx/>
              <a:defRPr/>
            </a:pPr>
            <a:endParaRPr lang="en-US" sz="2700" kern="1200">
              <a:ea typeface="+mn-ea"/>
              <a:cs typeface="+mn-cs"/>
            </a:endParaRPr>
          </a:p>
        </p:txBody>
      </p:sp>
      <p:sp>
        <p:nvSpPr>
          <p:cNvPr id="29302" name="Google Shape;29302;p37"/>
          <p:cNvSpPr/>
          <p:nvPr/>
        </p:nvSpPr>
        <p:spPr>
          <a:xfrm>
            <a:off x="11579169" y="2342349"/>
            <a:ext cx="1175493" cy="1175493"/>
          </a:xfrm>
          <a:custGeom>
            <a:avLst/>
            <a:gdLst/>
            <a:ahLst/>
            <a:cxnLst/>
            <a:rect l="l" t="t" r="r" b="b"/>
            <a:pathLst>
              <a:path w="1175493" h="1175493" extrusionOk="0">
                <a:moveTo>
                  <a:pt x="0" y="0"/>
                </a:moveTo>
                <a:lnTo>
                  <a:pt x="1175493" y="0"/>
                </a:lnTo>
                <a:lnTo>
                  <a:pt x="1175493" y="1175493"/>
                </a:lnTo>
                <a:lnTo>
                  <a:pt x="0" y="1175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1371600">
              <a:buClrTx/>
              <a:defRPr/>
            </a:pPr>
            <a:endParaRPr lang="en-US" sz="2700" kern="1200">
              <a:ea typeface="+mn-ea"/>
              <a:cs typeface="+mn-cs"/>
            </a:endParaRPr>
          </a:p>
        </p:txBody>
      </p:sp>
      <p:sp>
        <p:nvSpPr>
          <p:cNvPr id="29303" name="Google Shape;29303;p37"/>
          <p:cNvSpPr/>
          <p:nvPr/>
        </p:nvSpPr>
        <p:spPr>
          <a:xfrm>
            <a:off x="11732673" y="5220632"/>
            <a:ext cx="794622" cy="1206257"/>
          </a:xfrm>
          <a:custGeom>
            <a:avLst/>
            <a:gdLst/>
            <a:ahLst/>
            <a:cxnLst/>
            <a:rect l="l" t="t" r="r" b="b"/>
            <a:pathLst>
              <a:path w="794622" h="1206257" extrusionOk="0">
                <a:moveTo>
                  <a:pt x="0" y="0"/>
                </a:moveTo>
                <a:lnTo>
                  <a:pt x="794622" y="0"/>
                </a:lnTo>
                <a:lnTo>
                  <a:pt x="794622" y="1206257"/>
                </a:lnTo>
                <a:lnTo>
                  <a:pt x="0" y="1206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1371600">
              <a:buClrTx/>
              <a:defRPr/>
            </a:pPr>
            <a:endParaRPr lang="en-US" sz="2700" kern="1200">
              <a:ea typeface="+mn-ea"/>
              <a:cs typeface="+mn-cs"/>
            </a:endParaRPr>
          </a:p>
        </p:txBody>
      </p:sp>
      <p:sp>
        <p:nvSpPr>
          <p:cNvPr id="29304" name="Google Shape;29304;p37"/>
          <p:cNvSpPr/>
          <p:nvPr/>
        </p:nvSpPr>
        <p:spPr>
          <a:xfrm>
            <a:off x="10796205" y="3812733"/>
            <a:ext cx="1078875" cy="1078875"/>
          </a:xfrm>
          <a:custGeom>
            <a:avLst/>
            <a:gdLst/>
            <a:ahLst/>
            <a:cxnLst/>
            <a:rect l="l" t="t" r="r" b="b"/>
            <a:pathLst>
              <a:path w="1078875" h="1078875" extrusionOk="0">
                <a:moveTo>
                  <a:pt x="0" y="0"/>
                </a:moveTo>
                <a:lnTo>
                  <a:pt x="1078875" y="0"/>
                </a:lnTo>
                <a:lnTo>
                  <a:pt x="1078875" y="1078874"/>
                </a:lnTo>
                <a:lnTo>
                  <a:pt x="0" y="1078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1371600">
              <a:buClrTx/>
              <a:defRPr/>
            </a:pPr>
            <a:endParaRPr lang="en-US" sz="2700" kern="1200">
              <a:ea typeface="+mn-ea"/>
              <a:cs typeface="+mn-cs"/>
            </a:endParaRPr>
          </a:p>
        </p:txBody>
      </p:sp>
      <p:sp>
        <p:nvSpPr>
          <p:cNvPr id="29305" name="Google Shape;29305;p37"/>
          <p:cNvSpPr/>
          <p:nvPr/>
        </p:nvSpPr>
        <p:spPr>
          <a:xfrm>
            <a:off x="10752455" y="6740827"/>
            <a:ext cx="1148792" cy="1148792"/>
          </a:xfrm>
          <a:custGeom>
            <a:avLst/>
            <a:gdLst/>
            <a:ahLst/>
            <a:cxnLst/>
            <a:rect l="l" t="t" r="r" b="b"/>
            <a:pathLst>
              <a:path w="1148791" h="1148791" extrusionOk="0">
                <a:moveTo>
                  <a:pt x="0" y="0"/>
                </a:moveTo>
                <a:lnTo>
                  <a:pt x="1148791" y="0"/>
                </a:lnTo>
                <a:lnTo>
                  <a:pt x="1148791" y="1148791"/>
                </a:lnTo>
                <a:lnTo>
                  <a:pt x="0" y="1148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1371600">
              <a:buClrTx/>
              <a:defRPr/>
            </a:pPr>
            <a:endParaRPr lang="en-US" sz="2700" kern="1200">
              <a:ea typeface="+mn-ea"/>
              <a:cs typeface="+mn-cs"/>
            </a:endParaRPr>
          </a:p>
        </p:txBody>
      </p:sp>
      <p:grpSp>
        <p:nvGrpSpPr>
          <p:cNvPr id="29306" name="Google Shape;29306;p37"/>
          <p:cNvGrpSpPr/>
          <p:nvPr/>
        </p:nvGrpSpPr>
        <p:grpSpPr>
          <a:xfrm>
            <a:off x="11432753" y="7908668"/>
            <a:ext cx="1502960" cy="1748900"/>
            <a:chOff x="0" y="0"/>
            <a:chExt cx="698500" cy="812800"/>
          </a:xfrm>
        </p:grpSpPr>
        <p:sp>
          <p:nvSpPr>
            <p:cNvPr id="29307" name="Google Shape;29307;p3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 extrusionOk="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CC0DF"/>
            </a:solidFill>
            <a:ln>
              <a:noFill/>
            </a:ln>
          </p:spPr>
          <p:txBody>
            <a:bodyPr/>
            <a:lstStyle/>
            <a:p>
              <a:pPr defTabSz="1371600">
                <a:buClrTx/>
                <a:defRPr/>
              </a:pPr>
              <a:endParaRPr lang="en-US" sz="2700" kern="1200">
                <a:ea typeface="+mn-ea"/>
                <a:cs typeface="+mn-cs"/>
              </a:endParaRPr>
            </a:p>
          </p:txBody>
        </p:sp>
        <p:sp>
          <p:nvSpPr>
            <p:cNvPr id="29308" name="Google Shape;29308;p3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75" tIns="50775" rIns="50775" bIns="50775" anchor="ctr" anchorCtr="0">
              <a:noAutofit/>
            </a:bodyPr>
            <a:lstStyle/>
            <a:p>
              <a:pPr algn="ctr" defTabSz="1371600">
                <a:lnSpc>
                  <a:spcPct val="279875"/>
                </a:lnSpc>
                <a:buSzPts val="800"/>
                <a:defRPr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09" name="Google Shape;29309;p37"/>
          <p:cNvSpPr/>
          <p:nvPr/>
        </p:nvSpPr>
        <p:spPr>
          <a:xfrm>
            <a:off x="11644796" y="8221657"/>
            <a:ext cx="961271" cy="1063646"/>
          </a:xfrm>
          <a:custGeom>
            <a:avLst/>
            <a:gdLst/>
            <a:ahLst/>
            <a:cxnLst/>
            <a:rect l="l" t="t" r="r" b="b"/>
            <a:pathLst>
              <a:path w="961270" h="1063646" extrusionOk="0">
                <a:moveTo>
                  <a:pt x="0" y="0"/>
                </a:moveTo>
                <a:lnTo>
                  <a:pt x="961270" y="0"/>
                </a:lnTo>
                <a:lnTo>
                  <a:pt x="961270" y="1063645"/>
                </a:lnTo>
                <a:lnTo>
                  <a:pt x="0" y="1063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1371600">
              <a:buClrTx/>
              <a:defRPr/>
            </a:pPr>
            <a:endParaRPr lang="en-US" sz="2700" kern="1200">
              <a:ea typeface="+mn-ea"/>
              <a:cs typeface="+mn-cs"/>
            </a:endParaRPr>
          </a:p>
        </p:txBody>
      </p:sp>
      <p:sp>
        <p:nvSpPr>
          <p:cNvPr id="29310" name="Google Shape;29310;p37"/>
          <p:cNvSpPr txBox="1"/>
          <p:nvPr/>
        </p:nvSpPr>
        <p:spPr>
          <a:xfrm>
            <a:off x="12464395" y="1091188"/>
            <a:ext cx="3861803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40020"/>
              </a:lnSpc>
              <a:buSzPts val="1999"/>
              <a:defRPr/>
            </a:pPr>
            <a:r>
              <a:rPr lang="en-US" sz="2999">
                <a:latin typeface="Barlow SemiBold"/>
                <a:ea typeface="Barlow SemiBold"/>
                <a:cs typeface="Barlow SemiBold"/>
                <a:sym typeface="Barlow SemiBold"/>
              </a:rPr>
              <a:t>Stratify the Data</a:t>
            </a:r>
            <a:endParaRPr sz="2100">
              <a:ea typeface="+mn-ea"/>
            </a:endParaRPr>
          </a:p>
        </p:txBody>
      </p:sp>
      <p:sp>
        <p:nvSpPr>
          <p:cNvPr id="29311" name="Google Shape;29311;p37"/>
          <p:cNvSpPr txBox="1"/>
          <p:nvPr/>
        </p:nvSpPr>
        <p:spPr>
          <a:xfrm>
            <a:off x="13321230" y="2593756"/>
            <a:ext cx="4313427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40020"/>
              </a:lnSpc>
              <a:buSzPts val="1999"/>
              <a:defRPr/>
            </a:pPr>
            <a:r>
              <a:rPr lang="en-US" sz="2999">
                <a:latin typeface="Barlow SemiBold"/>
                <a:ea typeface="Barlow SemiBold"/>
                <a:cs typeface="Barlow SemiBold"/>
                <a:sym typeface="Barlow SemiBold"/>
              </a:rPr>
              <a:t>Identify the Disparities​</a:t>
            </a:r>
            <a:endParaRPr sz="2100">
              <a:ea typeface="+mn-ea"/>
            </a:endParaRPr>
          </a:p>
        </p:txBody>
      </p:sp>
      <p:sp>
        <p:nvSpPr>
          <p:cNvPr id="29312" name="Google Shape;29312;p37"/>
          <p:cNvSpPr txBox="1"/>
          <p:nvPr/>
        </p:nvSpPr>
        <p:spPr>
          <a:xfrm>
            <a:off x="13200917" y="5316971"/>
            <a:ext cx="5174553" cy="129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43538"/>
              </a:lnSpc>
              <a:buSzPts val="1950"/>
              <a:defRPr/>
            </a:pPr>
            <a:r>
              <a:rPr lang="en-US" sz="2925">
                <a:latin typeface="Barlow SemiBold"/>
                <a:ea typeface="Barlow SemiBold"/>
                <a:cs typeface="Barlow SemiBold"/>
                <a:sym typeface="Barlow SemiBold"/>
              </a:rPr>
              <a:t>Engage patient / community partners​ for input </a:t>
            </a:r>
            <a:endParaRPr sz="2999"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29313" name="Google Shape;29313;p37"/>
          <p:cNvSpPr txBox="1"/>
          <p:nvPr/>
        </p:nvSpPr>
        <p:spPr>
          <a:xfrm>
            <a:off x="12458700" y="3814285"/>
            <a:ext cx="5564472" cy="129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43538"/>
              </a:lnSpc>
              <a:buSzPts val="1950"/>
              <a:defRPr/>
            </a:pPr>
            <a:r>
              <a:rPr lang="en-US" sz="2925" dirty="0">
                <a:latin typeface="Barlow SemiBold"/>
                <a:ea typeface="Barlow SemiBold"/>
                <a:cs typeface="Barlow SemiBold"/>
                <a:sym typeface="Barlow SemiBold"/>
              </a:rPr>
              <a:t>Share stratified data with your clinical team and take action</a:t>
            </a:r>
            <a:endParaRPr sz="2100" dirty="0">
              <a:ea typeface="+mn-ea"/>
            </a:endParaRPr>
          </a:p>
        </p:txBody>
      </p:sp>
      <p:sp>
        <p:nvSpPr>
          <p:cNvPr id="29314" name="Google Shape;29314;p37"/>
          <p:cNvSpPr txBox="1"/>
          <p:nvPr/>
        </p:nvSpPr>
        <p:spPr>
          <a:xfrm>
            <a:off x="12463978" y="6714336"/>
            <a:ext cx="4355210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40020"/>
              </a:lnSpc>
              <a:buSzPts val="1999"/>
              <a:defRPr/>
            </a:pPr>
            <a:r>
              <a:rPr lang="en-US" sz="2999">
                <a:latin typeface="Barlow SemiBold"/>
                <a:ea typeface="Barlow SemiBold"/>
                <a:cs typeface="Barlow SemiBold"/>
                <a:sym typeface="Barlow SemiBold"/>
              </a:rPr>
              <a:t>Expand access to doulas and midwives</a:t>
            </a:r>
            <a:endParaRPr sz="2100">
              <a:ea typeface="+mn-ea"/>
            </a:endParaRPr>
          </a:p>
        </p:txBody>
      </p:sp>
      <p:sp>
        <p:nvSpPr>
          <p:cNvPr id="29315" name="Google Shape;29315;p37"/>
          <p:cNvSpPr txBox="1"/>
          <p:nvPr/>
        </p:nvSpPr>
        <p:spPr>
          <a:xfrm>
            <a:off x="13321231" y="8154981"/>
            <a:ext cx="4909925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40020"/>
              </a:lnSpc>
              <a:buSzPts val="1999"/>
              <a:defRPr/>
            </a:pPr>
            <a:r>
              <a:rPr lang="en-US" sz="2999">
                <a:latin typeface="Barlow SemiBold"/>
                <a:ea typeface="Barlow SemiBold"/>
                <a:cs typeface="Barlow SemiBold"/>
                <a:sym typeface="Barlow SemiBold"/>
              </a:rPr>
              <a:t>Improve shared decision making and respectful care</a:t>
            </a:r>
            <a:endParaRPr sz="2100">
              <a:ea typeface="+mn-ea"/>
            </a:endParaRPr>
          </a:p>
        </p:txBody>
      </p:sp>
      <p:sp>
        <p:nvSpPr>
          <p:cNvPr id="29316" name="Google Shape;29316;p37"/>
          <p:cNvSpPr txBox="1"/>
          <p:nvPr/>
        </p:nvSpPr>
        <p:spPr>
          <a:xfrm>
            <a:off x="1642822" y="9082007"/>
            <a:ext cx="7601918" cy="5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 defTabSz="1371600">
              <a:buSzPts val="1800"/>
              <a:defRPr/>
            </a:pPr>
            <a:endParaRPr sz="2700" b="1"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D71DF4-CEDE-49C4-BF6E-DC2C31FAF8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81" y="2612861"/>
            <a:ext cx="10334087" cy="69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9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light bulb with text&#10;&#10;Description automatically generated">
            <a:extLst>
              <a:ext uri="{FF2B5EF4-FFF2-40B4-BE49-F238E27FC236}">
                <a16:creationId xmlns:a16="http://schemas.microsoft.com/office/drawing/2014/main" id="{C94C5644-0256-6FD7-30DF-4169D03B3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934" y="965200"/>
            <a:ext cx="11142130" cy="835659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04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5C26E-09C1-F258-C5DB-C28B664D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46" y="481013"/>
            <a:ext cx="11065214" cy="1988345"/>
          </a:xfrm>
        </p:spPr>
        <p:txBody>
          <a:bodyPr>
            <a:normAutofit fontScale="90000"/>
          </a:bodyPr>
          <a:lstStyle/>
          <a:p>
            <a:r>
              <a:rPr lang="en-US" dirty="0"/>
              <a:t>Resources to help identify and onboard a Patient or Parent Partner to work with your QI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2BAD-E078-1411-4887-F547341D3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6434" y="3007518"/>
            <a:ext cx="5351445" cy="6527007"/>
          </a:xfrm>
        </p:spPr>
        <p:txBody>
          <a:bodyPr/>
          <a:lstStyle/>
          <a:p>
            <a:r>
              <a:rPr lang="en-US" sz="3900" dirty="0"/>
              <a:t>32 birthing hospitals now have patient partners on QI team!</a:t>
            </a:r>
          </a:p>
          <a:p>
            <a:endParaRPr lang="en-US" sz="1800" dirty="0"/>
          </a:p>
          <a:p>
            <a:r>
              <a:rPr lang="en-US" sz="3900" dirty="0"/>
              <a:t>Find more support for patient partner engagement through the </a:t>
            </a:r>
            <a:r>
              <a:rPr lang="en-US" sz="3900" dirty="0" err="1"/>
              <a:t>MoMMA’s</a:t>
            </a:r>
            <a:r>
              <a:rPr lang="en-US" sz="3900" dirty="0"/>
              <a:t> Voices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39ED0-3F27-2E8C-BC74-3CD2C768C3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371600">
              <a:buClrTx/>
              <a:defRPr/>
            </a:pPr>
            <a:fld id="{00000000-1234-1234-1234-123412341234}" type="slidenum">
              <a:rPr lang="en-US" sz="1800" kern="1200">
                <a:solidFill>
                  <a:srgbClr val="AEB3B7"/>
                </a:solidFill>
              </a:rPr>
              <a:pPr defTabSz="1371600">
                <a:buClrTx/>
                <a:defRPr/>
              </a:pPr>
              <a:t>36</a:t>
            </a:fld>
            <a:endParaRPr lang="en-US" sz="1800" kern="1200">
              <a:solidFill>
                <a:srgbClr val="AEB3B7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7CA17-0D91-666A-28CD-EF82024C27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559" y="0"/>
            <a:ext cx="5351445" cy="6527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201256-9A0B-EE86-19B8-D435B9352E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5537" y="2753170"/>
            <a:ext cx="5029200" cy="6512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0308D8-0E73-8A06-41CC-B0C2F29E11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768" y="2753169"/>
            <a:ext cx="5042465" cy="6527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31CED2-094A-53D4-17F6-10C5303984F4}"/>
              </a:ext>
            </a:extLst>
          </p:cNvPr>
          <p:cNvSpPr txBox="1"/>
          <p:nvPr/>
        </p:nvSpPr>
        <p:spPr>
          <a:xfrm>
            <a:off x="11495804" y="6611150"/>
            <a:ext cx="1919163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371600">
              <a:buClrTx/>
              <a:defRPr/>
            </a:pPr>
            <a:r>
              <a:rPr lang="en-US" sz="2700" i="1" kern="1200" dirty="0">
                <a:solidFill>
                  <a:srgbClr val="444C55"/>
                </a:solidFill>
                <a:ea typeface="+mn-ea"/>
                <a:cs typeface="+mn-cs"/>
              </a:rPr>
              <a:t>ILPQC Birth Equity Toolkit</a:t>
            </a:r>
          </a:p>
        </p:txBody>
      </p:sp>
      <p:pic>
        <p:nvPicPr>
          <p:cNvPr id="13" name="Picture 12" descr="A qr code with a few squares&#10;&#10;Description automatically generated">
            <a:extLst>
              <a:ext uri="{FF2B5EF4-FFF2-40B4-BE49-F238E27FC236}">
                <a16:creationId xmlns:a16="http://schemas.microsoft.com/office/drawing/2014/main" id="{75029720-34F3-4813-A495-0D7BB032C2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267" y="8538068"/>
            <a:ext cx="1551564" cy="1454753"/>
          </a:xfrm>
          <a:prstGeom prst="rect">
            <a:avLst/>
          </a:prstGeom>
        </p:spPr>
      </p:pic>
      <p:sp>
        <p:nvSpPr>
          <p:cNvPr id="12" name="Freeform 18">
            <a:extLst>
              <a:ext uri="{FF2B5EF4-FFF2-40B4-BE49-F238E27FC236}">
                <a16:creationId xmlns:a16="http://schemas.microsoft.com/office/drawing/2014/main" id="{998CE71C-8F63-4414-A257-9D7E980AFE88}"/>
              </a:ext>
            </a:extLst>
          </p:cNvPr>
          <p:cNvSpPr/>
          <p:nvPr/>
        </p:nvSpPr>
        <p:spPr>
          <a:xfrm rot="17041009">
            <a:off x="275273" y="3313008"/>
            <a:ext cx="1398209" cy="1659510"/>
          </a:xfrm>
          <a:custGeom>
            <a:avLst/>
            <a:gdLst/>
            <a:ahLst/>
            <a:cxnLst/>
            <a:rect l="l" t="t" r="r" b="b"/>
            <a:pathLst>
              <a:path w="2928688" h="3254097">
                <a:moveTo>
                  <a:pt x="0" y="0"/>
                </a:moveTo>
                <a:lnTo>
                  <a:pt x="2928688" y="0"/>
                </a:lnTo>
                <a:lnTo>
                  <a:pt x="2928688" y="3254097"/>
                </a:lnTo>
                <a:lnTo>
                  <a:pt x="0" y="325409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82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16B73B3-8211-9808-D06E-FC3187DB2E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146" y="5994901"/>
            <a:ext cx="2479751" cy="3155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E8F3B-AE2B-7727-47CB-4DC4441D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06" y="1720912"/>
            <a:ext cx="5965248" cy="198834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Respectful Care Breakfasts Across IL c</a:t>
            </a:r>
            <a:r>
              <a:rPr lang="en-US" sz="6000" b="1" kern="1200" dirty="0" err="1">
                <a:solidFill>
                  <a:srgbClr val="1C498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ompleted</a:t>
            </a:r>
            <a:r>
              <a:rPr lang="en-US" sz="6000" b="1" kern="1200" dirty="0">
                <a:solidFill>
                  <a:srgbClr val="1C498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</a:t>
            </a:r>
            <a:r>
              <a:rPr lang="en-US" sz="6000" b="1" kern="1200" dirty="0">
                <a:solidFill>
                  <a:srgbClr val="F5668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41 Hospitals</a:t>
            </a:r>
            <a:br>
              <a:rPr lang="en-US" sz="6000" b="1" kern="1200" dirty="0">
                <a:solidFill>
                  <a:srgbClr val="F5668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18E15-B849-7D9C-3067-CA04AB0CBC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371600">
              <a:buClrTx/>
              <a:defRPr/>
            </a:pPr>
            <a:fld id="{00000000-1234-1234-1234-123412341234}" type="slidenum">
              <a:rPr lang="en-US" sz="1800" kern="1200">
                <a:solidFill>
                  <a:srgbClr val="AEB3B7"/>
                </a:solidFill>
              </a:rPr>
              <a:pPr defTabSz="1371600">
                <a:buClrTx/>
                <a:defRPr/>
              </a:pPr>
              <a:t>37</a:t>
            </a:fld>
            <a:endParaRPr lang="en-US" sz="1800" kern="1200">
              <a:solidFill>
                <a:srgbClr val="AEB3B7"/>
              </a:solidFill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42AA6E5-C7B6-C413-44C1-EE5ACE86E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6661" y="0"/>
            <a:ext cx="5399540" cy="2265762"/>
          </a:xfrm>
          <a:prstGeom prst="rect">
            <a:avLst/>
          </a:prstGeom>
        </p:spPr>
      </p:pic>
      <p:pic>
        <p:nvPicPr>
          <p:cNvPr id="12" name="Picture 11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35F21A1C-AB0F-31CD-6DDE-0C005C74E6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9178" y="4165235"/>
            <a:ext cx="4735703" cy="33067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3600FB5-8798-4089-25F1-30451A1D01D2}"/>
              </a:ext>
            </a:extLst>
          </p:cNvPr>
          <p:cNvSpPr/>
          <p:nvPr/>
        </p:nvSpPr>
        <p:spPr>
          <a:xfrm>
            <a:off x="6382901" y="1295939"/>
            <a:ext cx="5522195" cy="3478550"/>
          </a:xfrm>
          <a:prstGeom prst="wedgeRoundRectCallou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3600" kern="1200" dirty="0">
                <a:solidFill>
                  <a:srgbClr val="FFFFFF"/>
                </a:solidFill>
                <a:latin typeface="Calibri" panose="020F0502020204030204"/>
              </a:rPr>
              <a:t>“Really appreciate the opportunity to discuss my experiences and how open the staff were to patient feedback.”</a:t>
            </a:r>
          </a:p>
          <a:p>
            <a:pPr algn="ctr" defTabSz="1371600">
              <a:buClrTx/>
              <a:defRPr/>
            </a:pPr>
            <a:r>
              <a:rPr lang="en-US" sz="3600" kern="1200" dirty="0">
                <a:solidFill>
                  <a:srgbClr val="FFFFFF"/>
                </a:solidFill>
                <a:latin typeface="Calibri" panose="020F0502020204030204"/>
              </a:rPr>
              <a:t>-Patient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E233080-3F26-2BB5-1947-8C1771AAB33F}"/>
              </a:ext>
            </a:extLst>
          </p:cNvPr>
          <p:cNvSpPr/>
          <p:nvPr/>
        </p:nvSpPr>
        <p:spPr>
          <a:xfrm>
            <a:off x="6382901" y="5379974"/>
            <a:ext cx="5522195" cy="3478550"/>
          </a:xfrm>
          <a:prstGeom prst="wedgeRoundRectCallou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3600" kern="1200" dirty="0">
                <a:solidFill>
                  <a:srgbClr val="FFFFFF"/>
                </a:solidFill>
                <a:latin typeface="Calibri" panose="020F0502020204030204"/>
              </a:rPr>
              <a:t>“I felt like caregivers genuinely cared for the feedback and wanted to know how they can improve.”</a:t>
            </a:r>
          </a:p>
          <a:p>
            <a:pPr algn="ctr" defTabSz="1371600">
              <a:buClrTx/>
              <a:defRPr/>
            </a:pPr>
            <a:r>
              <a:rPr lang="en-US" sz="3600" kern="1200" dirty="0">
                <a:solidFill>
                  <a:srgbClr val="FFFFFF"/>
                </a:solidFill>
                <a:latin typeface="Calibri" panose="020F0502020204030204"/>
              </a:rPr>
              <a:t>-Patient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E37EF747-C3CF-4AE2-B05A-EDFFB988ED5B}"/>
              </a:ext>
            </a:extLst>
          </p:cNvPr>
          <p:cNvSpPr/>
          <p:nvPr/>
        </p:nvSpPr>
        <p:spPr>
          <a:xfrm rot="1035307">
            <a:off x="5011664" y="1680879"/>
            <a:ext cx="1480812" cy="2300232"/>
          </a:xfrm>
          <a:custGeom>
            <a:avLst/>
            <a:gdLst/>
            <a:ahLst/>
            <a:cxnLst/>
            <a:rect l="l" t="t" r="r" b="b"/>
            <a:pathLst>
              <a:path w="2928688" h="3254097">
                <a:moveTo>
                  <a:pt x="0" y="0"/>
                </a:moveTo>
                <a:lnTo>
                  <a:pt x="2928688" y="0"/>
                </a:lnTo>
                <a:lnTo>
                  <a:pt x="2928688" y="3254097"/>
                </a:lnTo>
                <a:lnTo>
                  <a:pt x="0" y="3254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100"/>
          </a:p>
        </p:txBody>
      </p:sp>
      <p:pic>
        <p:nvPicPr>
          <p:cNvPr id="17" name="Picture 16" descr="A group of people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AC4727D4-A251-4231-B569-484CD193B8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43"/>
          <a:stretch/>
        </p:blipFill>
        <p:spPr>
          <a:xfrm>
            <a:off x="11959594" y="2238422"/>
            <a:ext cx="3172928" cy="1954155"/>
          </a:xfrm>
          <a:prstGeom prst="rect">
            <a:avLst/>
          </a:prstGeom>
        </p:spPr>
      </p:pic>
      <p:pic>
        <p:nvPicPr>
          <p:cNvPr id="6" name="Google Shape;15540;p20">
            <a:extLst>
              <a:ext uri="{FF2B5EF4-FFF2-40B4-BE49-F238E27FC236}">
                <a16:creationId xmlns:a16="http://schemas.microsoft.com/office/drawing/2014/main" id="{ADB05351-AD66-83BD-F1A3-C806D7B67420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89" y="5994900"/>
            <a:ext cx="3391857" cy="400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541;p20">
            <a:extLst>
              <a:ext uri="{FF2B5EF4-FFF2-40B4-BE49-F238E27FC236}">
                <a16:creationId xmlns:a16="http://schemas.microsoft.com/office/drawing/2014/main" id="{D7BA00F7-CFB3-1D19-87F1-865EB72B098C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1953" y="1"/>
            <a:ext cx="3172928" cy="416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1F3056-00ED-6A62-78B4-76FB39B002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89" y="3833443"/>
            <a:ext cx="5864610" cy="2169323"/>
          </a:xfrm>
          <a:prstGeom prst="rect">
            <a:avLst/>
          </a:prstGeom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70D7C64-58A1-549D-0BE2-9CE7B18C6E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5806" y="7454113"/>
            <a:ext cx="5522195" cy="2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1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4" name="Google Shape;22594;p41"/>
          <p:cNvSpPr txBox="1">
            <a:spLocks noGrp="1"/>
          </p:cNvSpPr>
          <p:nvPr>
            <p:ph type="title"/>
          </p:nvPr>
        </p:nvSpPr>
        <p:spPr>
          <a:xfrm>
            <a:off x="152401" y="-146957"/>
            <a:ext cx="17846660" cy="206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l">
              <a:buClr>
                <a:schemeClr val="accent1"/>
              </a:buClr>
            </a:pPr>
            <a:r>
              <a:rPr lang="en-US" b="0"/>
              <a:t>ILPQC Hospital Team Data Submission </a:t>
            </a:r>
            <a:endParaRPr b="0"/>
          </a:p>
        </p:txBody>
      </p:sp>
      <p:graphicFrame>
        <p:nvGraphicFramePr>
          <p:cNvPr id="22595" name="Google Shape;22595;p41"/>
          <p:cNvGraphicFramePr/>
          <p:nvPr>
            <p:extLst>
              <p:ext uri="{D42A27DB-BD31-4B8C-83A1-F6EECF244321}">
                <p14:modId xmlns:p14="http://schemas.microsoft.com/office/powerpoint/2010/main" val="2057724659"/>
              </p:ext>
            </p:extLst>
          </p:nvPr>
        </p:nvGraphicFramePr>
        <p:xfrm>
          <a:off x="366710" y="1686875"/>
          <a:ext cx="17632351" cy="822972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66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9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0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44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Structure Measures​</a:t>
                      </a:r>
                      <a:endParaRPr sz="21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37175" marR="137175" marT="68588" marB="68588">
                    <a:solidFill>
                      <a:srgbClr val="C3D7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Baseline </a:t>
                      </a:r>
                      <a:endParaRPr sz="2100" b="1" u="none" strike="noStrike" cap="none">
                        <a:solidFill>
                          <a:srgbClr val="FFFF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(% In Place)​</a:t>
                      </a:r>
                      <a:endParaRPr sz="21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37175" marR="137175" marT="68588" marB="68588">
                    <a:solidFill>
                      <a:srgbClr val="C3D7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 dirty="0"/>
                        <a:t>December 2024</a:t>
                      </a:r>
                      <a:endParaRPr sz="21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 dirty="0"/>
                        <a:t>(% In Place)​</a:t>
                      </a:r>
                      <a:endParaRPr sz="2100" u="none" strike="noStrike" cap="none" dirty="0"/>
                    </a:p>
                  </a:txBody>
                  <a:tcPr marL="137175" marR="137175" marT="68588" marB="68588">
                    <a:solidFill>
                      <a:srgbClr val="C3D7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SDOH Screening (L&amp;D)​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17%​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100%​</a:t>
                      </a:r>
                      <a:endParaRPr sz="2100" b="1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4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Optimize Accurate Self-Reported ​</a:t>
                      </a:r>
                      <a:endParaRPr sz="21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Race and Ethnicity Data Collection​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7%​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96%​</a:t>
                      </a:r>
                      <a:endParaRPr sz="2100" b="1" u="none" strike="noStrike" cap="none" dirty="0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4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Review Maternal QI Data Stratified by Race, Ethnicity &amp; Insurance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6%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95%​</a:t>
                      </a:r>
                      <a:endParaRPr sz="2100" b="1" u="none" strike="noStrike" cap="none" dirty="0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44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Engage Patients and Community ​</a:t>
                      </a:r>
                      <a:endParaRPr sz="21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in QI Work​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4%​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80%​</a:t>
                      </a:r>
                      <a:endParaRPr sz="2100" b="1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44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Sharing Respectful Care Strategies with Healthcare Team and Patients​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9%​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98%​</a:t>
                      </a:r>
                      <a:endParaRPr sz="2100" b="1" u="none" strike="noStrike" cap="none" dirty="0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PREM Implementation​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9%​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98%​</a:t>
                      </a:r>
                      <a:endParaRPr sz="2100" b="1" u="none" strike="noStrike" cap="none" dirty="0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8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Postpartum Safety Patient Education​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u="none" strike="noStrike" cap="none"/>
                        <a:t>54%​</a:t>
                      </a:r>
                      <a:endParaRPr sz="2100" u="none" strike="noStrike" cap="none">
                        <a:solidFill>
                          <a:srgbClr val="444C55"/>
                        </a:solidFill>
                      </a:endParaRPr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6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98%</a:t>
                      </a:r>
                      <a:endParaRPr sz="36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596" name="Google Shape;22596;p41"/>
          <p:cNvSpPr/>
          <p:nvPr/>
        </p:nvSpPr>
        <p:spPr>
          <a:xfrm>
            <a:off x="16733520" y="1921985"/>
            <a:ext cx="883920" cy="79073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1435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1" name="Google Shape;22601;p48"/>
          <p:cNvSpPr txBox="1">
            <a:spLocks noGrp="1"/>
          </p:cNvSpPr>
          <p:nvPr>
            <p:ph type="title"/>
          </p:nvPr>
        </p:nvSpPr>
        <p:spPr>
          <a:xfrm>
            <a:off x="532452" y="-153568"/>
            <a:ext cx="16582767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l">
              <a:buClr>
                <a:schemeClr val="accent1"/>
              </a:buClr>
            </a:pPr>
            <a:r>
              <a:rPr lang="en-US" sz="4800"/>
              <a:t>SDOH Screening and Linkage to Resources</a:t>
            </a:r>
            <a:endParaRPr/>
          </a:p>
        </p:txBody>
      </p:sp>
      <p:sp>
        <p:nvSpPr>
          <p:cNvPr id="22602" name="Google Shape;22602;p48"/>
          <p:cNvSpPr txBox="1">
            <a:spLocks noGrp="1"/>
          </p:cNvSpPr>
          <p:nvPr>
            <p:ph type="sldNum" idx="12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AEB3B7"/>
              </a:buClr>
              <a:buSzPts val="1200"/>
            </a:pPr>
            <a:fld id="{00000000-1234-1234-1234-123412341234}" type="slidenum">
              <a:rPr lang="en-US" sz="1800">
                <a:solidFill>
                  <a:srgbClr val="AEB3B7"/>
                </a:solidFill>
              </a:rPr>
              <a:pPr>
                <a:buClr>
                  <a:srgbClr val="AEB3B7"/>
                </a:buClr>
                <a:buSzPts val="1200"/>
              </a:pPr>
              <a:t>39</a:t>
            </a:fld>
            <a:endParaRPr sz="1800">
              <a:solidFill>
                <a:srgbClr val="AEB3B7"/>
              </a:solidFill>
            </a:endParaRPr>
          </a:p>
        </p:txBody>
      </p:sp>
      <p:sp>
        <p:nvSpPr>
          <p:cNvPr id="22603" name="Google Shape;22603;p48"/>
          <p:cNvSpPr txBox="1"/>
          <p:nvPr/>
        </p:nvSpPr>
        <p:spPr>
          <a:xfrm>
            <a:off x="4172152" y="1687709"/>
            <a:ext cx="9943696" cy="692437"/>
          </a:xfrm>
          <a:prstGeom prst="rect">
            <a:avLst/>
          </a:prstGeom>
          <a:noFill/>
          <a:ln w="9525" cap="flat" cmpd="sng">
            <a:solidFill>
              <a:srgbClr val="B863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buSzPts val="2400"/>
            </a:pPr>
            <a:r>
              <a:rPr lang="en-US" sz="3600" dirty="0"/>
              <a:t>SDOH Screening on Delivery Admission</a:t>
            </a:r>
            <a:endParaRPr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2CC94-CF51-362D-BFA9-FE85FD33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11" y="2574536"/>
            <a:ext cx="16628924" cy="71093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>
          <a:extLst>
            <a:ext uri="{FF2B5EF4-FFF2-40B4-BE49-F238E27FC236}">
              <a16:creationId xmlns:a16="http://schemas.microsoft.com/office/drawing/2014/main" id="{52CF86AE-EC8C-5FDF-B616-D70498DAD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60191B25-1B7F-E004-4C16-A65DBD3AB5FF}"/>
              </a:ext>
            </a:extLst>
          </p:cNvPr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>
            <a:extLst>
              <a:ext uri="{FF2B5EF4-FFF2-40B4-BE49-F238E27FC236}">
                <a16:creationId xmlns:a16="http://schemas.microsoft.com/office/drawing/2014/main" id="{498C1F09-F275-1C05-7ADD-E38A273BE09E}"/>
              </a:ext>
            </a:extLst>
          </p:cNvPr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" name="Google Shape;127;p3">
            <a:extLst>
              <a:ext uri="{FF2B5EF4-FFF2-40B4-BE49-F238E27FC236}">
                <a16:creationId xmlns:a16="http://schemas.microsoft.com/office/drawing/2014/main" id="{9F58B2DB-B549-A9C3-7797-31672CE5FC9E}"/>
              </a:ext>
            </a:extLst>
          </p:cNvPr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8" name="Google Shape;128;p3">
            <a:extLst>
              <a:ext uri="{FF2B5EF4-FFF2-40B4-BE49-F238E27FC236}">
                <a16:creationId xmlns:a16="http://schemas.microsoft.com/office/drawing/2014/main" id="{D62364BD-9065-C67C-BDE5-AF904C6ED7D7}"/>
              </a:ext>
            </a:extLst>
          </p:cNvPr>
          <p:cNvGrpSpPr/>
          <p:nvPr/>
        </p:nvGrpSpPr>
        <p:grpSpPr>
          <a:xfrm>
            <a:off x="909637" y="547688"/>
            <a:ext cx="12682330" cy="2385301"/>
            <a:chOff x="-8592" y="0"/>
            <a:chExt cx="22877928" cy="3180401"/>
          </a:xfrm>
        </p:grpSpPr>
        <p:sp>
          <p:nvSpPr>
            <p:cNvPr id="129" name="Google Shape;129;p3">
              <a:extLst>
                <a:ext uri="{FF2B5EF4-FFF2-40B4-BE49-F238E27FC236}">
                  <a16:creationId xmlns:a16="http://schemas.microsoft.com/office/drawing/2014/main" id="{0314FCF3-3236-C3BC-6347-0A6E4742B205}"/>
                </a:ext>
              </a:extLst>
            </p:cNvPr>
            <p:cNvSpPr/>
            <p:nvPr/>
          </p:nvSpPr>
          <p:spPr>
            <a:xfrm>
              <a:off x="0" y="0"/>
              <a:ext cx="21945600" cy="2651126"/>
            </a:xfrm>
            <a:custGeom>
              <a:avLst/>
              <a:gdLst/>
              <a:ahLst/>
              <a:cxnLst/>
              <a:rect l="l" t="t" r="r" b="b"/>
              <a:pathLst>
                <a:path w="21945600" h="265112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>
              <a:extLst>
                <a:ext uri="{FF2B5EF4-FFF2-40B4-BE49-F238E27FC236}">
                  <a16:creationId xmlns:a16="http://schemas.microsoft.com/office/drawing/2014/main" id="{1611CD69-CAA2-60AF-120E-EA1A2ED15549}"/>
                </a:ext>
              </a:extLst>
            </p:cNvPr>
            <p:cNvSpPr txBox="1"/>
            <p:nvPr/>
          </p:nvSpPr>
          <p:spPr>
            <a:xfrm>
              <a:off x="-8592" y="529275"/>
              <a:ext cx="22877928" cy="2651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Welcome to our new staff </a:t>
              </a: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supporting OB initiative sustainability and the Illinois Birthing Hospital Quality Designation Program!</a:t>
              </a:r>
              <a:endParaRPr sz="1200" dirty="0"/>
            </a:p>
          </p:txBody>
        </p:sp>
      </p:grpSp>
      <p:grpSp>
        <p:nvGrpSpPr>
          <p:cNvPr id="131" name="Google Shape;131;p3">
            <a:extLst>
              <a:ext uri="{FF2B5EF4-FFF2-40B4-BE49-F238E27FC236}">
                <a16:creationId xmlns:a16="http://schemas.microsoft.com/office/drawing/2014/main" id="{3ABF2D48-111B-1CDD-F056-41A9D0566B6A}"/>
              </a:ext>
            </a:extLst>
          </p:cNvPr>
          <p:cNvGrpSpPr/>
          <p:nvPr/>
        </p:nvGrpSpPr>
        <p:grpSpPr>
          <a:xfrm>
            <a:off x="1722946" y="3530053"/>
            <a:ext cx="11224428" cy="5773275"/>
            <a:chOff x="-823357" y="0"/>
            <a:chExt cx="22768957" cy="9850473"/>
          </a:xfrm>
        </p:grpSpPr>
        <p:sp>
          <p:nvSpPr>
            <p:cNvPr id="132" name="Google Shape;132;p3">
              <a:extLst>
                <a:ext uri="{FF2B5EF4-FFF2-40B4-BE49-F238E27FC236}">
                  <a16:creationId xmlns:a16="http://schemas.microsoft.com/office/drawing/2014/main" id="{32F352AD-FA98-0614-4C6E-C05D71746041}"/>
                </a:ext>
              </a:extLst>
            </p:cNvPr>
            <p:cNvSpPr/>
            <p:nvPr/>
          </p:nvSpPr>
          <p:spPr>
            <a:xfrm>
              <a:off x="0" y="0"/>
              <a:ext cx="21945600" cy="8702676"/>
            </a:xfrm>
            <a:custGeom>
              <a:avLst/>
              <a:gdLst/>
              <a:ahLst/>
              <a:cxnLst/>
              <a:rect l="l" t="t" r="r" b="b"/>
              <a:pathLst>
                <a:path w="21945600" h="8702676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8702676"/>
                  </a:lnTo>
                  <a:lnTo>
                    <a:pt x="0" y="87026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>
              <a:extLst>
                <a:ext uri="{FF2B5EF4-FFF2-40B4-BE49-F238E27FC236}">
                  <a16:creationId xmlns:a16="http://schemas.microsoft.com/office/drawing/2014/main" id="{D6B281F3-C2F2-7023-1D4B-F48EB3CA833E}"/>
                </a:ext>
              </a:extLst>
            </p:cNvPr>
            <p:cNvSpPr txBox="1"/>
            <p:nvPr/>
          </p:nvSpPr>
          <p:spPr>
            <a:xfrm>
              <a:off x="-823357" y="7421871"/>
              <a:ext cx="12732220" cy="2428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rtl="0" fontAlgn="base">
                <a:lnSpc>
                  <a:spcPts val="3300"/>
                </a:lnSpc>
              </a:pPr>
              <a:r>
                <a:rPr lang="en-US" sz="2400" b="1" i="0" u="none" strike="noStrike" dirty="0">
                  <a:solidFill>
                    <a:srgbClr val="1C498B"/>
                  </a:solidFill>
                  <a:effectLst/>
                  <a:latin typeface="Calibri" panose="020F0502020204030204" pitchFamily="34" charset="0"/>
                </a:rPr>
                <a:t>Maria Villagomez</a:t>
              </a:r>
              <a:r>
                <a:rPr lang="en-US" sz="2400" b="0" i="0" dirty="0">
                  <a:solidFill>
                    <a:srgbClr val="444C55"/>
                  </a:solidFill>
                  <a:effectLst/>
                  <a:latin typeface="Calibri" panose="020F0502020204030204" pitchFamily="34" charset="0"/>
                </a:rPr>
                <a:t>​</a:t>
              </a:r>
              <a:endParaRPr lang="en-US" sz="2400" b="0" i="0" dirty="0">
                <a:solidFill>
                  <a:srgbClr val="444C55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>
                <a:lnSpc>
                  <a:spcPts val="3300"/>
                </a:lnSpc>
              </a:pPr>
              <a:r>
                <a:rPr lang="en-US" sz="2400" b="1" i="0" u="none" strike="noStrike" dirty="0">
                  <a:solidFill>
                    <a:srgbClr val="1C498B"/>
                  </a:solidFill>
                  <a:effectLst/>
                  <a:latin typeface="Calibri" panose="020F0502020204030204" pitchFamily="34" charset="0"/>
                </a:rPr>
                <a:t>ILPQC RN Quality Improvement</a:t>
              </a:r>
              <a:r>
                <a:rPr lang="en-US" sz="2400" b="0" i="0" dirty="0">
                  <a:solidFill>
                    <a:srgbClr val="444C55"/>
                  </a:solidFill>
                  <a:effectLst/>
                  <a:latin typeface="Calibri" panose="020F0502020204030204" pitchFamily="34" charset="0"/>
                </a:rPr>
                <a:t>​</a:t>
              </a:r>
              <a:r>
                <a:rPr lang="en-US" sz="2400" b="0" i="0" dirty="0">
                  <a:solidFill>
                    <a:srgbClr val="444C55"/>
                  </a:solidFill>
                  <a:effectLst/>
                  <a:latin typeface="Segoe UI" panose="020B0502040204020203" pitchFamily="34" charset="0"/>
                </a:rPr>
                <a:t> </a:t>
              </a:r>
              <a:r>
                <a:rPr lang="en-US" sz="2400" b="1" i="0" u="none" strike="noStrike" dirty="0">
                  <a:solidFill>
                    <a:srgbClr val="1C498B"/>
                  </a:solidFill>
                  <a:effectLst/>
                  <a:latin typeface="Calibri" panose="020F0502020204030204" pitchFamily="34" charset="0"/>
                </a:rPr>
                <a:t>Coordinator</a:t>
              </a:r>
            </a:p>
            <a:p>
              <a:pPr algn="ctr" rtl="0" fontAlgn="base">
                <a:lnSpc>
                  <a:spcPts val="3300"/>
                </a:lnSpc>
              </a:pPr>
              <a:r>
                <a:rPr lang="en-US" sz="2400" dirty="0">
                  <a:solidFill>
                    <a:srgbClr val="1C498B"/>
                  </a:solidFill>
                  <a:latin typeface="Calibri" panose="020F0502020204030204" pitchFamily="34" charset="0"/>
                </a:rPr>
                <a:t>Email: mvillagomez@northshore.org</a:t>
              </a:r>
              <a:r>
                <a:rPr lang="en-US" sz="2400" i="0" u="none" strike="noStrike" dirty="0">
                  <a:solidFill>
                    <a:srgbClr val="1C498B"/>
                  </a:solidFill>
                  <a:effectLst/>
                  <a:latin typeface="Calibri" panose="020F0502020204030204" pitchFamily="34" charset="0"/>
                </a:rPr>
                <a:t> </a:t>
              </a:r>
              <a:endParaRPr lang="en-US" sz="2400" i="0" dirty="0">
                <a:solidFill>
                  <a:srgbClr val="444C55"/>
                </a:solidFill>
                <a:effectLst/>
                <a:latin typeface="Segoe UI" panose="020B0502040204020203" pitchFamily="34" charset="0"/>
              </a:endParaRPr>
            </a:p>
            <a:p>
              <a:pPr marL="651510" marR="0" lvl="1" indent="-325754" algn="l" rtl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600"/>
                <a:buFont typeface="Arial"/>
                <a:buChar char="•"/>
              </a:pPr>
              <a:endParaRPr sz="3600" b="0" i="0" u="none" strike="noStrike" cap="none" dirty="0">
                <a:solidFill>
                  <a:srgbClr val="444C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3">
            <a:extLst>
              <a:ext uri="{FF2B5EF4-FFF2-40B4-BE49-F238E27FC236}">
                <a16:creationId xmlns:a16="http://schemas.microsoft.com/office/drawing/2014/main" id="{6E08A8BC-E783-4343-0E64-AAA8F5B9B97F}"/>
              </a:ext>
            </a:extLst>
          </p:cNvPr>
          <p:cNvGrpSpPr/>
          <p:nvPr/>
        </p:nvGrpSpPr>
        <p:grpSpPr>
          <a:xfrm>
            <a:off x="13258800" y="9534526"/>
            <a:ext cx="4114800" cy="547688"/>
            <a:chOff x="0" y="0"/>
            <a:chExt cx="5486400" cy="730250"/>
          </a:xfrm>
        </p:grpSpPr>
        <p:sp>
          <p:nvSpPr>
            <p:cNvPr id="135" name="Google Shape;135;p3">
              <a:extLst>
                <a:ext uri="{FF2B5EF4-FFF2-40B4-BE49-F238E27FC236}">
                  <a16:creationId xmlns:a16="http://schemas.microsoft.com/office/drawing/2014/main" id="{C9AE4841-A1A5-9975-6768-71EE0FE7AC4F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>
              <a:extLst>
                <a:ext uri="{FF2B5EF4-FFF2-40B4-BE49-F238E27FC236}">
                  <a16:creationId xmlns:a16="http://schemas.microsoft.com/office/drawing/2014/main" id="{AF1916D8-4D66-D231-F092-7B16910357D1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FB3B9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37" name="Google Shape;137;p3">
            <a:extLst>
              <a:ext uri="{FF2B5EF4-FFF2-40B4-BE49-F238E27FC236}">
                <a16:creationId xmlns:a16="http://schemas.microsoft.com/office/drawing/2014/main" id="{B9B42F02-9CE3-9480-7462-6AF6C3AD9060}"/>
              </a:ext>
            </a:extLst>
          </p:cNvPr>
          <p:cNvGrpSpPr/>
          <p:nvPr/>
        </p:nvGrpSpPr>
        <p:grpSpPr>
          <a:xfrm>
            <a:off x="914400" y="9534525"/>
            <a:ext cx="6172200" cy="547688"/>
            <a:chOff x="0" y="0"/>
            <a:chExt cx="8229600" cy="730250"/>
          </a:xfrm>
        </p:grpSpPr>
        <p:sp>
          <p:nvSpPr>
            <p:cNvPr id="138" name="Google Shape;138;p3">
              <a:extLst>
                <a:ext uri="{FF2B5EF4-FFF2-40B4-BE49-F238E27FC236}">
                  <a16:creationId xmlns:a16="http://schemas.microsoft.com/office/drawing/2014/main" id="{682B9468-9B2B-FB78-C908-8CE43E9AB122}"/>
                </a:ext>
              </a:extLst>
            </p:cNvPr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>
              <a:extLst>
                <a:ext uri="{FF2B5EF4-FFF2-40B4-BE49-F238E27FC236}">
                  <a16:creationId xmlns:a16="http://schemas.microsoft.com/office/drawing/2014/main" id="{D4600ACD-AD82-3279-B573-76592A87C438}"/>
                </a:ext>
              </a:extLst>
            </p:cNvPr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939699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sp>
        <p:nvSpPr>
          <p:cNvPr id="2" name="Google Shape;133;p3">
            <a:extLst>
              <a:ext uri="{FF2B5EF4-FFF2-40B4-BE49-F238E27FC236}">
                <a16:creationId xmlns:a16="http://schemas.microsoft.com/office/drawing/2014/main" id="{58D94AFA-3F03-4501-63F1-94C064A1905A}"/>
              </a:ext>
            </a:extLst>
          </p:cNvPr>
          <p:cNvSpPr txBox="1"/>
          <p:nvPr/>
        </p:nvSpPr>
        <p:spPr>
          <a:xfrm>
            <a:off x="9473681" y="8120639"/>
            <a:ext cx="5658675" cy="182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 fontAlgn="base">
              <a:lnSpc>
                <a:spcPts val="2600"/>
              </a:lnSpc>
            </a:pPr>
            <a:r>
              <a:rPr lang="en-US" sz="2400" b="1" dirty="0">
                <a:solidFill>
                  <a:srgbClr val="1C498B"/>
                </a:solidFill>
                <a:latin typeface="Calibri" panose="020F0502020204030204" pitchFamily="34" charset="0"/>
              </a:rPr>
              <a:t>Owusu </a:t>
            </a:r>
            <a:r>
              <a:rPr lang="en-US" sz="2400" b="1" dirty="0" err="1">
                <a:solidFill>
                  <a:srgbClr val="1C498B"/>
                </a:solidFill>
                <a:latin typeface="Calibri" panose="020F0502020204030204" pitchFamily="34" charset="0"/>
              </a:rPr>
              <a:t>Bekoe</a:t>
            </a:r>
            <a:endParaRPr lang="en-US" sz="2400" b="1" i="0" dirty="0">
              <a:solidFill>
                <a:srgbClr val="444C55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>
              <a:lnSpc>
                <a:spcPts val="2600"/>
              </a:lnSpc>
            </a:pPr>
            <a:r>
              <a:rPr lang="en-US" sz="2400" b="1" i="0" u="none" strike="noStrike" dirty="0">
                <a:solidFill>
                  <a:srgbClr val="1C498B"/>
                </a:solidFill>
                <a:effectLst/>
                <a:latin typeface="Calibri" panose="020F0502020204030204" pitchFamily="34" charset="0"/>
              </a:rPr>
              <a:t>ILPQC Senior Program Coordinator</a:t>
            </a:r>
          </a:p>
          <a:p>
            <a:pPr algn="ctr" rtl="0" fontAlgn="base">
              <a:lnSpc>
                <a:spcPts val="2600"/>
              </a:lnSpc>
            </a:pPr>
            <a:r>
              <a:rPr lang="en-US" sz="2400" dirty="0">
                <a:solidFill>
                  <a:srgbClr val="1C498B"/>
                </a:solidFill>
                <a:latin typeface="Calibri" panose="020F0502020204030204" pitchFamily="34" charset="0"/>
              </a:rPr>
              <a:t>Email: Owusu.Bekoe@northwestern.edu</a:t>
            </a:r>
            <a:r>
              <a:rPr lang="en-US" sz="2400" i="0" dirty="0">
                <a:solidFill>
                  <a:srgbClr val="444C55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 i="0" dirty="0">
              <a:solidFill>
                <a:srgbClr val="444C55"/>
              </a:solidFill>
              <a:effectLst/>
              <a:latin typeface="Segoe UI" panose="020B0502040204020203" pitchFamily="34" charset="0"/>
            </a:endParaRPr>
          </a:p>
          <a:p>
            <a:pPr marL="651510" marR="0" lvl="1" indent="-325754" algn="l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444C55"/>
              </a:buClr>
              <a:buSzPts val="3600"/>
              <a:buFont typeface="Arial"/>
              <a:buChar char="•"/>
            </a:pPr>
            <a:endParaRPr sz="3600" b="0" i="0" u="none" strike="noStrike" cap="none" dirty="0">
              <a:solidFill>
                <a:srgbClr val="444C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DC99A84-733E-4BFB-2499-BCB91235A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706" y="3747792"/>
            <a:ext cx="3625089" cy="3914415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wusu Bekoe">
            <a:extLst>
              <a:ext uri="{FF2B5EF4-FFF2-40B4-BE49-F238E27FC236}">
                <a16:creationId xmlns:a16="http://schemas.microsoft.com/office/drawing/2014/main" id="{D1847DA5-D53F-FE7A-CF71-2D4D95748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9992" y="3726989"/>
            <a:ext cx="3906055" cy="3906055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067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00">
          <a:extLst>
            <a:ext uri="{FF2B5EF4-FFF2-40B4-BE49-F238E27FC236}">
              <a16:creationId xmlns:a16="http://schemas.microsoft.com/office/drawing/2014/main" id="{1AB7DF3D-F2C5-DF42-19B3-6BF7FBB01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1" name="Google Shape;22601;p48">
            <a:extLst>
              <a:ext uri="{FF2B5EF4-FFF2-40B4-BE49-F238E27FC236}">
                <a16:creationId xmlns:a16="http://schemas.microsoft.com/office/drawing/2014/main" id="{6A3F9A7B-9675-A983-A315-D97EAA02E7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452" y="-153568"/>
            <a:ext cx="16582767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l">
              <a:buClr>
                <a:schemeClr val="accent1"/>
              </a:buClr>
            </a:pPr>
            <a:r>
              <a:rPr lang="en-US" sz="4800"/>
              <a:t>SDOH Screening and Linkage to Resources</a:t>
            </a:r>
            <a:endParaRPr/>
          </a:p>
        </p:txBody>
      </p:sp>
      <p:sp>
        <p:nvSpPr>
          <p:cNvPr id="22602" name="Google Shape;22602;p48">
            <a:extLst>
              <a:ext uri="{FF2B5EF4-FFF2-40B4-BE49-F238E27FC236}">
                <a16:creationId xmlns:a16="http://schemas.microsoft.com/office/drawing/2014/main" id="{9496C3D5-DDA9-5106-107B-77178BEC65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32588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AEB3B7"/>
              </a:buClr>
              <a:buSzPts val="1200"/>
            </a:pPr>
            <a:fld id="{00000000-1234-1234-1234-123412341234}" type="slidenum">
              <a:rPr lang="en-US" sz="1800">
                <a:solidFill>
                  <a:srgbClr val="AEB3B7"/>
                </a:solidFill>
              </a:rPr>
              <a:pPr>
                <a:buClr>
                  <a:srgbClr val="AEB3B7"/>
                </a:buClr>
                <a:buSzPts val="1200"/>
              </a:pPr>
              <a:t>40</a:t>
            </a:fld>
            <a:endParaRPr sz="1800">
              <a:solidFill>
                <a:srgbClr val="AEB3B7"/>
              </a:solidFill>
            </a:endParaRPr>
          </a:p>
        </p:txBody>
      </p:sp>
      <p:sp>
        <p:nvSpPr>
          <p:cNvPr id="22604" name="Google Shape;22604;p48">
            <a:extLst>
              <a:ext uri="{FF2B5EF4-FFF2-40B4-BE49-F238E27FC236}">
                <a16:creationId xmlns:a16="http://schemas.microsoft.com/office/drawing/2014/main" id="{5F226DC0-0282-E51F-8C5F-2BF335380C85}"/>
              </a:ext>
            </a:extLst>
          </p:cNvPr>
          <p:cNvSpPr txBox="1"/>
          <p:nvPr/>
        </p:nvSpPr>
        <p:spPr>
          <a:xfrm>
            <a:off x="2988529" y="1488558"/>
            <a:ext cx="11670611" cy="69243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buSzPts val="2400"/>
            </a:pPr>
            <a:r>
              <a:rPr lang="en-US" sz="3600"/>
              <a:t>SDOH Linkage to Resources on Delivery Admission</a:t>
            </a:r>
            <a:endParaRPr sz="21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E8AEE4-F5D1-9AE5-2D8C-CDF5FCFE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64" y="2511054"/>
            <a:ext cx="13744740" cy="74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22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>
          <a:extLst>
            <a:ext uri="{FF2B5EF4-FFF2-40B4-BE49-F238E27FC236}">
              <a16:creationId xmlns:a16="http://schemas.microsoft.com/office/drawing/2014/main" id="{E02D117F-2F96-5413-65D4-616612507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8">
            <a:extLst>
              <a:ext uri="{FF2B5EF4-FFF2-40B4-BE49-F238E27FC236}">
                <a16:creationId xmlns:a16="http://schemas.microsoft.com/office/drawing/2014/main" id="{96F73624-1F36-CFB7-8600-FD253256EDCB}"/>
              </a:ext>
            </a:extLst>
          </p:cNvPr>
          <p:cNvSpPr/>
          <p:nvPr/>
        </p:nvSpPr>
        <p:spPr>
          <a:xfrm>
            <a:off x="1" y="7648595"/>
            <a:ext cx="10667048" cy="2638425"/>
          </a:xfrm>
          <a:custGeom>
            <a:avLst/>
            <a:gdLst/>
            <a:ahLst/>
            <a:cxnLst/>
            <a:rect l="l" t="t" r="r" b="b"/>
            <a:pathLst>
              <a:path w="14222730" h="3517900" extrusionOk="0">
                <a:moveTo>
                  <a:pt x="1545971" y="8001"/>
                </a:moveTo>
                <a:cubicBezTo>
                  <a:pt x="3538093" y="64008"/>
                  <a:pt x="5393563" y="537464"/>
                  <a:pt x="7181850" y="1134491"/>
                </a:cubicBezTo>
                <a:cubicBezTo>
                  <a:pt x="9368028" y="1864233"/>
                  <a:pt x="11381613" y="2651633"/>
                  <a:pt x="13401548" y="3276219"/>
                </a:cubicBezTo>
                <a:lnTo>
                  <a:pt x="14222730" y="3517900"/>
                </a:lnTo>
                <a:lnTo>
                  <a:pt x="0" y="3517900"/>
                </a:lnTo>
                <a:lnTo>
                  <a:pt x="0" y="53848"/>
                </a:lnTo>
                <a:lnTo>
                  <a:pt x="4445" y="53213"/>
                </a:lnTo>
                <a:cubicBezTo>
                  <a:pt x="229362" y="32258"/>
                  <a:pt x="455549" y="18161"/>
                  <a:pt x="683514" y="10414"/>
                </a:cubicBezTo>
                <a:cubicBezTo>
                  <a:pt x="973836" y="508"/>
                  <a:pt x="1261237" y="0"/>
                  <a:pt x="1545844" y="8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38">
            <a:extLst>
              <a:ext uri="{FF2B5EF4-FFF2-40B4-BE49-F238E27FC236}">
                <a16:creationId xmlns:a16="http://schemas.microsoft.com/office/drawing/2014/main" id="{B6D867C7-E711-67A9-8B2B-AAD0C07E3106}"/>
              </a:ext>
            </a:extLst>
          </p:cNvPr>
          <p:cNvSpPr/>
          <p:nvPr/>
        </p:nvSpPr>
        <p:spPr>
          <a:xfrm>
            <a:off x="0" y="7558416"/>
            <a:ext cx="18288000" cy="2728584"/>
          </a:xfrm>
          <a:custGeom>
            <a:avLst/>
            <a:gdLst/>
            <a:ahLst/>
            <a:cxnLst/>
            <a:rect l="l" t="t" r="r" b="b"/>
            <a:pathLst>
              <a:path w="18288000" h="2728584" extrusionOk="0">
                <a:moveTo>
                  <a:pt x="0" y="0"/>
                </a:moveTo>
                <a:lnTo>
                  <a:pt x="18288000" y="0"/>
                </a:lnTo>
                <a:lnTo>
                  <a:pt x="18288000" y="2728584"/>
                </a:lnTo>
                <a:lnTo>
                  <a:pt x="0" y="2728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38">
            <a:extLst>
              <a:ext uri="{FF2B5EF4-FFF2-40B4-BE49-F238E27FC236}">
                <a16:creationId xmlns:a16="http://schemas.microsoft.com/office/drawing/2014/main" id="{3B018D55-6D7F-48B4-608D-CF60BA7F6C51}"/>
              </a:ext>
            </a:extLst>
          </p:cNvPr>
          <p:cNvSpPr/>
          <p:nvPr/>
        </p:nvSpPr>
        <p:spPr>
          <a:xfrm>
            <a:off x="0" y="7530521"/>
            <a:ext cx="18288000" cy="2756479"/>
          </a:xfrm>
          <a:custGeom>
            <a:avLst/>
            <a:gdLst/>
            <a:ahLst/>
            <a:cxnLst/>
            <a:rect l="l" t="t" r="r" b="b"/>
            <a:pathLst>
              <a:path w="18288000" h="2756479" extrusionOk="0">
                <a:moveTo>
                  <a:pt x="0" y="0"/>
                </a:moveTo>
                <a:lnTo>
                  <a:pt x="18288000" y="0"/>
                </a:lnTo>
                <a:lnTo>
                  <a:pt x="18288000" y="2756479"/>
                </a:lnTo>
                <a:lnTo>
                  <a:pt x="0" y="2756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38">
            <a:extLst>
              <a:ext uri="{FF2B5EF4-FFF2-40B4-BE49-F238E27FC236}">
                <a16:creationId xmlns:a16="http://schemas.microsoft.com/office/drawing/2014/main" id="{FAF4A3C8-97FA-E55D-F84A-82D8BD4BC20A}"/>
              </a:ext>
            </a:extLst>
          </p:cNvPr>
          <p:cNvSpPr/>
          <p:nvPr/>
        </p:nvSpPr>
        <p:spPr>
          <a:xfrm>
            <a:off x="469932" y="8345381"/>
            <a:ext cx="3037972" cy="1367910"/>
          </a:xfrm>
          <a:custGeom>
            <a:avLst/>
            <a:gdLst/>
            <a:ahLst/>
            <a:cxnLst/>
            <a:rect l="l" t="t" r="r" b="b"/>
            <a:pathLst>
              <a:path w="3037972" h="1367910" extrusionOk="0">
                <a:moveTo>
                  <a:pt x="0" y="0"/>
                </a:moveTo>
                <a:lnTo>
                  <a:pt x="3037972" y="0"/>
                </a:lnTo>
                <a:lnTo>
                  <a:pt x="3037972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4" name="Google Shape;834;p38">
            <a:extLst>
              <a:ext uri="{FF2B5EF4-FFF2-40B4-BE49-F238E27FC236}">
                <a16:creationId xmlns:a16="http://schemas.microsoft.com/office/drawing/2014/main" id="{6D279481-D55A-8167-2674-9053730A33DF}"/>
              </a:ext>
            </a:extLst>
          </p:cNvPr>
          <p:cNvGrpSpPr/>
          <p:nvPr/>
        </p:nvGrpSpPr>
        <p:grpSpPr>
          <a:xfrm>
            <a:off x="1988917" y="1052622"/>
            <a:ext cx="14179119" cy="3742558"/>
            <a:chOff x="-174730" y="0"/>
            <a:chExt cx="18905491" cy="4990076"/>
          </a:xfrm>
        </p:grpSpPr>
        <p:sp>
          <p:nvSpPr>
            <p:cNvPr id="835" name="Google Shape;835;p38">
              <a:extLst>
                <a:ext uri="{FF2B5EF4-FFF2-40B4-BE49-F238E27FC236}">
                  <a16:creationId xmlns:a16="http://schemas.microsoft.com/office/drawing/2014/main" id="{EF0238B2-2B96-644D-55FC-9CE43BD4CE55}"/>
                </a:ext>
              </a:extLst>
            </p:cNvPr>
            <p:cNvSpPr/>
            <p:nvPr/>
          </p:nvSpPr>
          <p:spPr>
            <a:xfrm>
              <a:off x="0" y="0"/>
              <a:ext cx="18730761" cy="4029358"/>
            </a:xfrm>
            <a:custGeom>
              <a:avLst/>
              <a:gdLst/>
              <a:ahLst/>
              <a:cxnLst/>
              <a:rect l="l" t="t" r="r" b="b"/>
              <a:pathLst>
                <a:path w="18730761" h="4029358" extrusionOk="0">
                  <a:moveTo>
                    <a:pt x="0" y="0"/>
                  </a:moveTo>
                  <a:lnTo>
                    <a:pt x="18730761" y="0"/>
                  </a:lnTo>
                  <a:lnTo>
                    <a:pt x="18730761" y="4029358"/>
                  </a:lnTo>
                  <a:lnTo>
                    <a:pt x="0" y="40293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38">
              <a:extLst>
                <a:ext uri="{FF2B5EF4-FFF2-40B4-BE49-F238E27FC236}">
                  <a16:creationId xmlns:a16="http://schemas.microsoft.com/office/drawing/2014/main" id="{8EDCECDA-6EEB-1D32-3BD2-29DCF01E8106}"/>
                </a:ext>
              </a:extLst>
            </p:cNvPr>
            <p:cNvSpPr txBox="1"/>
            <p:nvPr/>
          </p:nvSpPr>
          <p:spPr>
            <a:xfrm>
              <a:off x="-174730" y="960718"/>
              <a:ext cx="18730759" cy="4029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Birth Equity Sustainability Team Talk:</a:t>
              </a: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0" b="1" dirty="0">
                  <a:solidFill>
                    <a:srgbClr val="1C498B"/>
                  </a:solidFill>
                </a:rPr>
                <a:t>Northwestern Medicine Kishwaukee Hospital</a:t>
              </a:r>
              <a:endParaRPr lang="en-US" sz="5000" b="1" dirty="0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61DE290-BE34-454C-A570-B41785DC6924}"/>
              </a:ext>
            </a:extLst>
          </p:cNvPr>
          <p:cNvSpPr txBox="1"/>
          <p:nvPr/>
        </p:nvSpPr>
        <p:spPr>
          <a:xfrm>
            <a:off x="1988917" y="5113516"/>
            <a:ext cx="14588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Angela Kennedy BSN, RNC-EFM - Clinical Shift Coordinator  </a:t>
            </a:r>
            <a:endParaRPr lang="en-US" sz="3600" dirty="0">
              <a:effectLst/>
              <a:latin typeface="+mn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Kelly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Densberger</a:t>
            </a:r>
            <a:r>
              <a:rPr lang="en-US" sz="3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BSN, RNC-CLC, CBC​ - Outcomes Coordinator </a:t>
            </a:r>
            <a:endParaRPr lang="en-US" sz="36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05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Northwestern Medicine Kishwaukee Hospital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OB Birth Equity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1448" y="7491142"/>
            <a:ext cx="14526552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Tx/>
            </a:pPr>
            <a:r>
              <a:rPr lang="en-US" sz="3600" kern="1200" dirty="0">
                <a:solidFill>
                  <a:srgbClr val="61468B"/>
                </a:solidFill>
                <a:latin typeface="Calibri"/>
                <a:ea typeface="+mn-ea"/>
                <a:cs typeface="+mn-cs"/>
              </a:rPr>
              <a:t>Presented to: ILPQC </a:t>
            </a:r>
          </a:p>
          <a:p>
            <a:pPr>
              <a:lnSpc>
                <a:spcPct val="80000"/>
              </a:lnSpc>
              <a:spcBef>
                <a:spcPts val="1200"/>
              </a:spcBef>
              <a:buClrTx/>
            </a:pPr>
            <a:r>
              <a:rPr lang="en-US" sz="3600" kern="1200" dirty="0">
                <a:solidFill>
                  <a:srgbClr val="61468B"/>
                </a:solidFill>
                <a:latin typeface="Calibri"/>
                <a:ea typeface="+mn-ea"/>
                <a:cs typeface="+mn-cs"/>
              </a:rPr>
              <a:t>Presented on: March 3, 2025, 2024</a:t>
            </a:r>
            <a:endParaRPr lang="en-US" sz="3600" kern="1200" dirty="0">
              <a:solidFill>
                <a:srgbClr val="61468B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buClrTx/>
            </a:pPr>
            <a:r>
              <a:rPr lang="en-US" sz="3600" kern="1200" dirty="0">
                <a:solidFill>
                  <a:srgbClr val="61468B"/>
                </a:solidFill>
                <a:latin typeface="Calibri"/>
                <a:ea typeface="+mn-ea"/>
                <a:cs typeface="+mn-cs"/>
              </a:rPr>
              <a:t>Presented by:  Angela Kennedy BSN, RNC-EFM and </a:t>
            </a:r>
          </a:p>
          <a:p>
            <a:pPr>
              <a:lnSpc>
                <a:spcPct val="80000"/>
              </a:lnSpc>
              <a:spcBef>
                <a:spcPts val="1200"/>
              </a:spcBef>
              <a:buClrTx/>
            </a:pPr>
            <a:r>
              <a:rPr lang="en-US" sz="3600" kern="1200" dirty="0">
                <a:solidFill>
                  <a:srgbClr val="61468B"/>
                </a:solidFill>
                <a:latin typeface="Calibri"/>
                <a:ea typeface="+mn-ea"/>
                <a:cs typeface="+mn-cs"/>
              </a:rPr>
              <a:t>			Kelly Densberger BSN, RNC-CLC, CBC</a:t>
            </a:r>
          </a:p>
          <a:p>
            <a:pPr>
              <a:lnSpc>
                <a:spcPct val="80000"/>
              </a:lnSpc>
              <a:spcBef>
                <a:spcPts val="1200"/>
              </a:spcBef>
              <a:buClrTx/>
            </a:pPr>
            <a:endParaRPr lang="en-US" sz="3600" kern="1200" dirty="0">
              <a:solidFill>
                <a:srgbClr val="61468B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32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C31A9-7F71-40F4-93CD-78BFE380D1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buClrTx/>
            </a:pPr>
            <a:fld id="{1659E50D-B6F6-5649-960B-2F3C3CBA396C}" type="datetime1">
              <a:rPr lang="en-US" kern="1200">
                <a:solidFill>
                  <a:srgbClr val="54585A"/>
                </a:solidFill>
                <a:latin typeface="Calibri"/>
                <a:ea typeface="+mn-ea"/>
                <a:cs typeface="+mn-cs"/>
              </a:rPr>
              <a:pPr>
                <a:buClrTx/>
              </a:pPr>
              <a:t>3/3/2025</a:t>
            </a:fld>
            <a:endParaRPr lang="en-US" kern="1200">
              <a:solidFill>
                <a:srgbClr val="54585A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9595-8A3E-43FD-9049-DD735D1BA5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buClrTx/>
            </a:pPr>
            <a:fld id="{0D558541-60C9-42A2-8392-FF12533A6B7A}" type="slidenum">
              <a:rPr lang="en-US" kern="1200">
                <a:solidFill>
                  <a:srgbClr val="B0A2C5"/>
                </a:solidFill>
                <a:latin typeface="Calibri"/>
                <a:ea typeface="+mn-ea"/>
                <a:cs typeface="+mn-cs"/>
              </a:rPr>
              <a:pPr>
                <a:buClrTx/>
              </a:pPr>
              <a:t>43</a:t>
            </a:fld>
            <a:endParaRPr lang="en-US" kern="1200">
              <a:solidFill>
                <a:srgbClr val="B0A2C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ACD7BB-522C-4F70-B790-9BBB78F3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14" y="254822"/>
            <a:ext cx="14360528" cy="1385720"/>
          </a:xfrm>
        </p:spPr>
        <p:txBody>
          <a:bodyPr/>
          <a:lstStyle/>
          <a:p>
            <a:r>
              <a:rPr lang="en-US" dirty="0"/>
              <a:t>NM KH OB Birth Equity - BE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11B20-D9C4-4E07-988C-525022ED7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9747" y="2891057"/>
            <a:ext cx="7154254" cy="6521886"/>
          </a:xfrm>
        </p:spPr>
        <p:txBody>
          <a:bodyPr/>
          <a:lstStyle/>
          <a:p>
            <a:r>
              <a:rPr lang="en-US" dirty="0"/>
              <a:t>“Our Respectful Care Commitments to </a:t>
            </a:r>
            <a:r>
              <a:rPr lang="en-US" i="1" dirty="0"/>
              <a:t>Every</a:t>
            </a:r>
            <a:r>
              <a:rPr lang="en-US" dirty="0"/>
              <a:t> Patient” will be posted in all patient rooms.</a:t>
            </a:r>
          </a:p>
          <a:p>
            <a:endParaRPr lang="en-US" dirty="0"/>
          </a:p>
          <a:p>
            <a:r>
              <a:rPr lang="en-US" dirty="0"/>
              <a:t>Respectful Care information will be included in patient folders. </a:t>
            </a:r>
          </a:p>
          <a:p>
            <a:endParaRPr lang="en-US" dirty="0"/>
          </a:p>
          <a:p>
            <a:r>
              <a:rPr lang="en-US" dirty="0"/>
              <a:t>All OB staff and physicians have signed a copy of Our Respectful Care Commitments.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C1FBA2-2971-40FC-93F9-E05AC9E051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Respectful Care Commitments / Education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9366FA4-9401-45DA-89BB-4CAB396CDCA5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625" y="1793765"/>
            <a:ext cx="6321718" cy="7619178"/>
          </a:xfrm>
        </p:spPr>
      </p:pic>
    </p:spTree>
    <p:extLst>
      <p:ext uri="{BB962C8B-B14F-4D97-AF65-F5344CB8AC3E}">
        <p14:creationId xmlns:p14="http://schemas.microsoft.com/office/powerpoint/2010/main" val="945853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buClrTx/>
            </a:pPr>
            <a:fld id="{0D558541-60C9-42A2-8392-FF12533A6B7A}" type="slidenum">
              <a:rPr lang="en-US" kern="1200">
                <a:solidFill>
                  <a:srgbClr val="B0A2C5"/>
                </a:solidFill>
                <a:latin typeface="Calibri"/>
                <a:ea typeface="+mn-ea"/>
                <a:cs typeface="+mn-cs"/>
              </a:rPr>
              <a:pPr>
                <a:buClrTx/>
              </a:pPr>
              <a:t>44</a:t>
            </a:fld>
            <a:endParaRPr lang="en-US" kern="1200">
              <a:solidFill>
                <a:srgbClr val="B0A2C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 KH OB Birth Equity - BE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Patient Reported Experience Measure (PREM) Survey</a:t>
            </a:r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8"/>
          </p:nvPr>
        </p:nvSpPr>
        <p:spPr>
          <a:xfrm>
            <a:off x="1606258" y="3338366"/>
            <a:ext cx="7863212" cy="6018124"/>
          </a:xfrm>
        </p:spPr>
        <p:txBody>
          <a:bodyPr vert="horz" lIns="0" tIns="0" rIns="182880" bIns="91440" rtlCol="0" anchor="t">
            <a:noAutofit/>
          </a:bodyPr>
          <a:lstStyle/>
          <a:p>
            <a:r>
              <a:rPr lang="en-US" sz="3200" dirty="0"/>
              <a:t>All delivered patients are asked to complete the PREM survey on the day of discharge.</a:t>
            </a:r>
          </a:p>
          <a:p>
            <a:r>
              <a:rPr lang="en-US" sz="3200" dirty="0"/>
              <a:t>CSC, lactation nurse, or discharge nurse will bring laminated PREM survey to patient prior to patient receiving discharge instruction.</a:t>
            </a:r>
          </a:p>
          <a:p>
            <a:r>
              <a:rPr lang="en-US" sz="3200" dirty="0"/>
              <a:t>We worked with IT to get 2 iPads access to the link so we can provide the iPad for the survey.</a:t>
            </a:r>
          </a:p>
          <a:p>
            <a:r>
              <a:rPr lang="en-US" sz="3200" dirty="0"/>
              <a:t>Sample scripting to encourage patients to participate in survey.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2214828" y="2427911"/>
            <a:ext cx="7513372" cy="590390"/>
          </a:xfrm>
        </p:spPr>
        <p:txBody>
          <a:bodyPr/>
          <a:lstStyle/>
          <a:p>
            <a:r>
              <a:rPr lang="en-US" dirty="0"/>
              <a:t>Tell us about your care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8E5EE73-3136-410A-B4C4-8B0D3796439D}"/>
              </a:ext>
            </a:extLst>
          </p:cNvPr>
          <p:cNvPicPr>
            <a:picLocks noGrp="1"/>
          </p:cNvPicPr>
          <p:nvPr>
            <p:ph sz="half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637" y="2427909"/>
            <a:ext cx="3184682" cy="36093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C961FE-09B8-4483-9777-BC542D5D43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6484" y="2427908"/>
            <a:ext cx="3070232" cy="3609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B32FBE-7F8A-4147-824B-03DF713BB65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636" y="6347428"/>
            <a:ext cx="7179452" cy="32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20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534" y="1953442"/>
            <a:ext cx="8119156" cy="1623692"/>
          </a:xfrm>
        </p:spPr>
        <p:txBody>
          <a:bodyPr/>
          <a:lstStyle/>
          <a:p>
            <a:r>
              <a:rPr lang="en-US" dirty="0"/>
              <a:t>NM KH OB Birth Equity - BE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62534" y="4236041"/>
            <a:ext cx="8773888" cy="5506482"/>
          </a:xfrm>
        </p:spPr>
        <p:txBody>
          <a:bodyPr/>
          <a:lstStyle/>
          <a:p>
            <a:r>
              <a:rPr lang="en-US" dirty="0"/>
              <a:t>We identified a Patient Partner who attends our monthly committee meetings.</a:t>
            </a:r>
          </a:p>
          <a:p>
            <a:endParaRPr lang="en-US" dirty="0"/>
          </a:p>
          <a:p>
            <a:r>
              <a:rPr lang="en-US" dirty="0"/>
              <a:t>We identified a Community Partner through our local Doula program for ongoing engagement with our QI team.</a:t>
            </a:r>
          </a:p>
          <a:p>
            <a:endParaRPr lang="en-US" dirty="0"/>
          </a:p>
          <a:p>
            <a:r>
              <a:rPr lang="en-US" dirty="0"/>
              <a:t>Included a Case Management / Social Worker in our Birth Equity Committee.</a:t>
            </a:r>
          </a:p>
          <a:p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5219CB0-7899-40D3-93C5-024EC682D57D}"/>
              </a:ext>
            </a:extLst>
          </p:cNvPr>
          <p:cNvSpPr txBox="1">
            <a:spLocks/>
          </p:cNvSpPr>
          <p:nvPr/>
        </p:nvSpPr>
        <p:spPr>
          <a:xfrm>
            <a:off x="662534" y="3119934"/>
            <a:ext cx="8333548" cy="914400"/>
          </a:xfrm>
          <a:prstGeom prst="rect">
            <a:avLst/>
          </a:prstGeom>
        </p:spPr>
        <p:txBody>
          <a:bodyPr/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917EAE"/>
              </a:buClr>
              <a:buNone/>
            </a:pPr>
            <a:r>
              <a:rPr lang="en-US" sz="4000" dirty="0">
                <a:solidFill>
                  <a:srgbClr val="B0A2C5"/>
                </a:solidFill>
                <a:latin typeface="Calibri"/>
              </a:rPr>
              <a:t>Birth Equity Team</a:t>
            </a:r>
          </a:p>
          <a:p>
            <a:pPr marL="349250" indent="-349250" defTabSz="914400">
              <a:buClr>
                <a:srgbClr val="917EAE"/>
              </a:buClr>
            </a:pPr>
            <a:endParaRPr lang="en-US" sz="3400" dirty="0">
              <a:solidFill>
                <a:srgbClr val="54585A"/>
              </a:solidFill>
              <a:latin typeface="Calibri"/>
            </a:endParaRPr>
          </a:p>
          <a:p>
            <a:pPr marL="349250" indent="-349250" defTabSz="914400">
              <a:buClr>
                <a:srgbClr val="917EAE"/>
              </a:buClr>
            </a:pPr>
            <a:endParaRPr lang="en-US" sz="3400" dirty="0">
              <a:solidFill>
                <a:srgbClr val="54585A"/>
              </a:solidFill>
              <a:latin typeface="Calibri"/>
            </a:endParaRPr>
          </a:p>
        </p:txBody>
      </p:sp>
      <p:pic>
        <p:nvPicPr>
          <p:cNvPr id="5" name="Picture 4" descr="A person sitting at a table clapping&#10;&#10;AI-generated content may be incorrect.">
            <a:extLst>
              <a:ext uri="{FF2B5EF4-FFF2-40B4-BE49-F238E27FC236}">
                <a16:creationId xmlns:a16="http://schemas.microsoft.com/office/drawing/2014/main" id="{0F333ADA-2A6B-A582-6551-C049C97C5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1870" y="5382906"/>
            <a:ext cx="3990252" cy="4745208"/>
          </a:xfrm>
          <a:prstGeom prst="rect">
            <a:avLst/>
          </a:prstGeom>
        </p:spPr>
      </p:pic>
      <p:pic>
        <p:nvPicPr>
          <p:cNvPr id="6" name="Picture 5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D7DAF061-ECB2-287C-0EF2-F89871E88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749" y="154643"/>
            <a:ext cx="4326750" cy="52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31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CE5D4-DF60-8ABF-1911-B273E4310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buClrTx/>
            </a:pPr>
            <a:fld id="{1659E50D-B6F6-5649-960B-2F3C3CBA396C}" type="datetime1">
              <a:rPr lang="en-US" kern="1200">
                <a:solidFill>
                  <a:srgbClr val="54585A"/>
                </a:solidFill>
                <a:latin typeface="Calibri"/>
                <a:ea typeface="+mn-ea"/>
                <a:cs typeface="+mn-cs"/>
              </a:rPr>
              <a:pPr>
                <a:buClrTx/>
              </a:pPr>
              <a:t>3/3/2025</a:t>
            </a:fld>
            <a:endParaRPr lang="en-US" kern="1200">
              <a:solidFill>
                <a:srgbClr val="54585A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6AC76-86E9-BCF4-E856-715ED288B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buClrTx/>
            </a:pPr>
            <a:fld id="{0D558541-60C9-42A2-8392-FF12533A6B7A}" type="slidenum">
              <a:rPr lang="en-US" kern="1200">
                <a:solidFill>
                  <a:srgbClr val="B0A2C5"/>
                </a:solidFill>
                <a:latin typeface="Calibri"/>
                <a:ea typeface="+mn-ea"/>
                <a:cs typeface="+mn-cs"/>
              </a:rPr>
              <a:pPr>
                <a:buClrTx/>
              </a:pPr>
              <a:t>46</a:t>
            </a:fld>
            <a:endParaRPr lang="en-US" kern="1200">
              <a:solidFill>
                <a:srgbClr val="B0A2C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1A7D25-7443-5FC0-6296-9D28EFAC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623" y="254822"/>
            <a:ext cx="14394646" cy="943972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</a:rPr>
              <a:t>NM KH OB Birth Equity - BE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ADA8DA-0BFE-1F67-6A40-8AA2E182DE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7112" y="1196677"/>
            <a:ext cx="6461888" cy="931458"/>
          </a:xfrm>
        </p:spPr>
        <p:txBody>
          <a:bodyPr vert="horz" lIns="0" tIns="0" rIns="182880" bIns="91440" rtlCol="0" anchor="t">
            <a:noAutofit/>
          </a:bodyPr>
          <a:lstStyle/>
          <a:p>
            <a:r>
              <a:rPr lang="en-US" dirty="0">
                <a:ea typeface="Calibri"/>
                <a:cs typeface="Calibri"/>
              </a:rPr>
              <a:t>Brightpoint Doula Program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3E4CD5-2E4C-7CF4-3D76-DD10F09AA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638" y="444354"/>
            <a:ext cx="7834056" cy="9585144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BF87656-FCD1-2366-7009-02231C725160}"/>
              </a:ext>
            </a:extLst>
          </p:cNvPr>
          <p:cNvSpPr txBox="1">
            <a:spLocks/>
          </p:cNvSpPr>
          <p:nvPr/>
        </p:nvSpPr>
        <p:spPr>
          <a:xfrm>
            <a:off x="568405" y="2141512"/>
            <a:ext cx="8838314" cy="7049680"/>
          </a:xfrm>
          <a:prstGeom prst="rect">
            <a:avLst/>
          </a:prstGeom>
        </p:spPr>
        <p:txBody>
          <a:bodyPr vert="horz" lIns="0" tIns="0" rIns="182880" bIns="91440" rtlCol="0" anchor="t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defTabSz="914400">
              <a:buClr>
                <a:srgbClr val="917EAE"/>
              </a:buClr>
            </a:pPr>
            <a:r>
              <a:rPr lang="en-US" sz="3400" dirty="0">
                <a:solidFill>
                  <a:srgbClr val="54585A"/>
                </a:solidFill>
                <a:latin typeface="Calibri"/>
              </a:rPr>
              <a:t>Our Community Partner is the Doula Program Supervisor with Brightpoint.</a:t>
            </a:r>
            <a:endParaRPr lang="en-US" sz="3400" dirty="0">
              <a:solidFill>
                <a:srgbClr val="54585A"/>
              </a:solidFill>
              <a:latin typeface="Calibri"/>
              <a:ea typeface="Calibri"/>
              <a:cs typeface="Calibri"/>
            </a:endParaRPr>
          </a:p>
          <a:p>
            <a:pPr marL="349250" indent="-349250" defTabSz="914400">
              <a:buClr>
                <a:srgbClr val="917EAE"/>
              </a:buClr>
            </a:pPr>
            <a:r>
              <a:rPr lang="en-US" sz="3400" dirty="0">
                <a:solidFill>
                  <a:srgbClr val="54585A"/>
                </a:solidFill>
                <a:latin typeface="Calibri"/>
              </a:rPr>
              <a:t>Our Doula partner attends our monthly committee meetings and has had input with our Tower of Power and Comfort Menu.</a:t>
            </a:r>
            <a:endParaRPr lang="en-US" sz="3400" dirty="0">
              <a:solidFill>
                <a:srgbClr val="54585A"/>
              </a:solidFill>
              <a:latin typeface="Calibri"/>
              <a:ea typeface="Calibri"/>
              <a:cs typeface="Calibri"/>
            </a:endParaRPr>
          </a:p>
          <a:p>
            <a:pPr marL="349250" indent="-349250" defTabSz="914400">
              <a:buClr>
                <a:srgbClr val="917EAE"/>
              </a:buClr>
            </a:pPr>
            <a:r>
              <a:rPr lang="en-US" sz="3400" dirty="0">
                <a:solidFill>
                  <a:srgbClr val="54585A"/>
                </a:solidFill>
                <a:latin typeface="Calibri"/>
                <a:ea typeface="Calibri"/>
                <a:cs typeface="Calibri"/>
              </a:rPr>
              <a:t>We are beginning work with our physician offices to get Brightpoint information to the patients early in the prenatal period.</a:t>
            </a:r>
          </a:p>
          <a:p>
            <a:pPr marL="349250" indent="-349250" defTabSz="914400">
              <a:buClr>
                <a:srgbClr val="917EAE"/>
              </a:buClr>
            </a:pPr>
            <a:r>
              <a:rPr lang="en-US" sz="3400" dirty="0">
                <a:solidFill>
                  <a:srgbClr val="54585A"/>
                </a:solidFill>
                <a:latin typeface="Calibri"/>
                <a:ea typeface="Calibri"/>
                <a:cs typeface="Calibri"/>
              </a:rPr>
              <a:t>If L&amp;D staff identify a patient that comes in labor without support Brightpoint has an on-call Doula who will assist if they are available.</a:t>
            </a:r>
          </a:p>
          <a:p>
            <a:pPr marL="349250" indent="-349250" defTabSz="914400">
              <a:buClr>
                <a:srgbClr val="917EAE"/>
              </a:buClr>
            </a:pPr>
            <a:endParaRPr lang="en-US" sz="3400" dirty="0">
              <a:solidFill>
                <a:srgbClr val="54585A"/>
              </a:solidFill>
              <a:latin typeface="Calibri"/>
              <a:ea typeface="Calibri"/>
              <a:cs typeface="Calibri"/>
            </a:endParaRPr>
          </a:p>
          <a:p>
            <a:pPr marL="349250" indent="-349250" defTabSz="914400">
              <a:buClr>
                <a:srgbClr val="917EAE"/>
              </a:buClr>
            </a:pPr>
            <a:endParaRPr lang="en-US" sz="3400" dirty="0">
              <a:solidFill>
                <a:srgbClr val="54585A"/>
              </a:solidFill>
              <a:latin typeface="Calibri"/>
              <a:ea typeface="Calibri"/>
              <a:cs typeface="Calibri"/>
            </a:endParaRPr>
          </a:p>
          <a:p>
            <a:pPr marL="349250" indent="-349250" defTabSz="914400">
              <a:buClr>
                <a:srgbClr val="917EAE"/>
              </a:buClr>
            </a:pPr>
            <a:endParaRPr lang="en-US" sz="3400" dirty="0">
              <a:solidFill>
                <a:srgbClr val="54585A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800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buClrTx/>
            </a:pPr>
            <a:fld id="{0D558541-60C9-42A2-8392-FF12533A6B7A}" type="slidenum">
              <a:rPr lang="en-US" kern="1200">
                <a:solidFill>
                  <a:srgbClr val="B0A2C5"/>
                </a:solidFill>
                <a:latin typeface="Calibri"/>
                <a:ea typeface="+mn-ea"/>
                <a:cs typeface="+mn-cs"/>
              </a:rPr>
              <a:pPr>
                <a:buClrTx/>
              </a:pPr>
              <a:t>47</a:t>
            </a:fld>
            <a:endParaRPr lang="en-US" kern="1200">
              <a:solidFill>
                <a:srgbClr val="B0A2C5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85639B-EF6D-478C-97AB-840BB11D0E58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071" y="3138009"/>
            <a:ext cx="10711858" cy="5894398"/>
          </a:xfrm>
        </p:spPr>
      </p:pic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2197100" y="2547619"/>
            <a:ext cx="7513372" cy="590390"/>
          </a:xfrm>
        </p:spPr>
        <p:txBody>
          <a:bodyPr/>
          <a:lstStyle/>
          <a:p>
            <a:r>
              <a:rPr lang="en-US" dirty="0"/>
              <a:t>Social Determinants of Health (SDOH)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B7CF9D1-E821-4A9D-BE01-AC9C7DC1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254000"/>
            <a:ext cx="14360526" cy="1524000"/>
          </a:xfrm>
        </p:spPr>
        <p:txBody>
          <a:bodyPr/>
          <a:lstStyle/>
          <a:p>
            <a:r>
              <a:rPr lang="en-US" dirty="0"/>
              <a:t>NM KH OB Birth Equity - BE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E2CD086-08E2-4B36-AAAC-5BB7453C5F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7101" y="1793876"/>
            <a:ext cx="14360526" cy="914400"/>
          </a:xfrm>
        </p:spPr>
        <p:txBody>
          <a:bodyPr/>
          <a:lstStyle/>
          <a:p>
            <a:r>
              <a:rPr lang="en-US" dirty="0"/>
              <a:t>NM Kishwaukee Hospital Resource Folder</a:t>
            </a:r>
          </a:p>
        </p:txBody>
      </p:sp>
    </p:spTree>
    <p:extLst>
      <p:ext uri="{BB962C8B-B14F-4D97-AF65-F5344CB8AC3E}">
        <p14:creationId xmlns:p14="http://schemas.microsoft.com/office/powerpoint/2010/main" val="3204701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buClrTx/>
            </a:pPr>
            <a:fld id="{0D558541-60C9-42A2-8392-FF12533A6B7A}" type="slidenum">
              <a:rPr lang="en-US" kern="1200">
                <a:solidFill>
                  <a:srgbClr val="B0A2C5"/>
                </a:solidFill>
                <a:latin typeface="Calibri"/>
                <a:ea typeface="+mn-ea"/>
                <a:cs typeface="+mn-cs"/>
              </a:rPr>
              <a:pPr>
                <a:buClrTx/>
              </a:pPr>
              <a:t>48</a:t>
            </a:fld>
            <a:endParaRPr lang="en-US" kern="1200">
              <a:solidFill>
                <a:srgbClr val="B0A2C5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0FA268-C0E4-4FA5-9AF6-3F9B872AA08E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069" y="2250964"/>
            <a:ext cx="5896270" cy="651033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 KH OB Birth Equity - BE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NM Kishwaukee Hospital Baby Bundle Program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8C2040-E444-45A9-AEF8-B728477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066" y="2345928"/>
            <a:ext cx="5694848" cy="6289212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5BD06380-2953-444C-B499-0DA5249AF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0744" y="8781317"/>
            <a:ext cx="11950208" cy="590390"/>
          </a:xfrm>
        </p:spPr>
        <p:txBody>
          <a:bodyPr/>
          <a:lstStyle/>
          <a:p>
            <a:r>
              <a:rPr lang="en-US" dirty="0"/>
              <a:t>Patients with a positive SDOH screening receive a Baby Bundle</a:t>
            </a:r>
          </a:p>
        </p:txBody>
      </p:sp>
    </p:spTree>
    <p:extLst>
      <p:ext uri="{BB962C8B-B14F-4D97-AF65-F5344CB8AC3E}">
        <p14:creationId xmlns:p14="http://schemas.microsoft.com/office/powerpoint/2010/main" val="2469852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4DEB-5715-42C6-977A-80885CACE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535" y="1895088"/>
            <a:ext cx="8773886" cy="1277472"/>
          </a:xfrm>
        </p:spPr>
        <p:txBody>
          <a:bodyPr/>
          <a:lstStyle/>
          <a:p>
            <a:r>
              <a:rPr lang="en-US" dirty="0"/>
              <a:t>NM KH OB Birth Equity - BE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5D8C761-D878-4E38-93E1-919016038EB9}"/>
              </a:ext>
            </a:extLst>
          </p:cNvPr>
          <p:cNvSpPr txBox="1">
            <a:spLocks/>
          </p:cNvSpPr>
          <p:nvPr/>
        </p:nvSpPr>
        <p:spPr>
          <a:xfrm>
            <a:off x="662534" y="3895863"/>
            <a:ext cx="8773888" cy="1642054"/>
          </a:xfrm>
          <a:prstGeom prst="rect">
            <a:avLst/>
          </a:prstGeom>
        </p:spPr>
        <p:txBody>
          <a:bodyPr vert="horz" lIns="0" tIns="0" rIns="182880" bIns="91440" rtlCol="0" anchor="t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defTabSz="914400">
              <a:buClr>
                <a:srgbClr val="917EAE"/>
              </a:buClr>
            </a:pPr>
            <a:r>
              <a:rPr lang="en-US" sz="3400" dirty="0">
                <a:solidFill>
                  <a:srgbClr val="54585A"/>
                </a:solidFill>
                <a:latin typeface="Calibri"/>
              </a:rPr>
              <a:t>Hosted our first Respectful Care Breakfast</a:t>
            </a:r>
          </a:p>
          <a:p>
            <a:pPr marL="806450" lvl="1" indent="-457200" defTabSz="914400">
              <a:buClrTx/>
              <a:buFont typeface="Courier New"/>
              <a:buChar char="o"/>
            </a:pPr>
            <a:r>
              <a:rPr lang="en-US" sz="3400" dirty="0">
                <a:solidFill>
                  <a:srgbClr val="54585A"/>
                </a:solidFill>
                <a:latin typeface="Calibri"/>
                <a:ea typeface="Calibri"/>
                <a:cs typeface="Calibri"/>
              </a:rPr>
              <a:t>Attended by our Patient Partner and our  Community Doula Partner.</a:t>
            </a:r>
          </a:p>
          <a:p>
            <a:pPr marL="806450" lvl="1" indent="-457200" defTabSz="914400">
              <a:buClrTx/>
              <a:buFont typeface="Courier New"/>
              <a:buChar char="o"/>
            </a:pPr>
            <a:endParaRPr lang="en-US" sz="3400" dirty="0">
              <a:solidFill>
                <a:srgbClr val="54585A"/>
              </a:solidFill>
              <a:latin typeface="Calibri"/>
              <a:ea typeface="Calibri"/>
              <a:cs typeface="Calibri"/>
            </a:endParaRPr>
          </a:p>
          <a:p>
            <a:pPr marL="349250" indent="-349250" defTabSz="914400">
              <a:buClr>
                <a:srgbClr val="917EAE"/>
              </a:buClr>
            </a:pPr>
            <a:endParaRPr lang="en-US" sz="3400" dirty="0">
              <a:solidFill>
                <a:srgbClr val="54585A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group of women holding flowers and gift boxes&#10;&#10;AI-generated content may be incorrect.">
            <a:extLst>
              <a:ext uri="{FF2B5EF4-FFF2-40B4-BE49-F238E27FC236}">
                <a16:creationId xmlns:a16="http://schemas.microsoft.com/office/drawing/2014/main" id="{02E12F21-F690-7C71-2CC5-9C1D3BB5F5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073" y="1"/>
            <a:ext cx="6873466" cy="4000502"/>
          </a:xfrm>
          <a:prstGeom prst="rect">
            <a:avLst/>
          </a:prstGeom>
        </p:spPr>
      </p:pic>
      <p:pic>
        <p:nvPicPr>
          <p:cNvPr id="6" name="Picture 5" descr="A group of women standing together&#10;&#10;AI-generated content may be incorrect.">
            <a:extLst>
              <a:ext uri="{FF2B5EF4-FFF2-40B4-BE49-F238E27FC236}">
                <a16:creationId xmlns:a16="http://schemas.microsoft.com/office/drawing/2014/main" id="{47610424-FBB1-4E37-506D-925C1DB1B0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963" y="5836827"/>
            <a:ext cx="10001258" cy="413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4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"/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" name="Google Shape;194;p5"/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5" name="Google Shape;195;p5" descr="Smiling hospital staff"/>
          <p:cNvSpPr/>
          <p:nvPr/>
        </p:nvSpPr>
        <p:spPr>
          <a:xfrm>
            <a:off x="11925231" y="3377346"/>
            <a:ext cx="5453132" cy="5249189"/>
          </a:xfrm>
          <a:custGeom>
            <a:avLst/>
            <a:gdLst/>
            <a:ahLst/>
            <a:cxnLst/>
            <a:rect l="l" t="t" r="r" b="b"/>
            <a:pathLst>
              <a:path w="5453132" h="5249189" extrusionOk="0">
                <a:moveTo>
                  <a:pt x="0" y="0"/>
                </a:moveTo>
                <a:lnTo>
                  <a:pt x="5453131" y="0"/>
                </a:lnTo>
                <a:lnTo>
                  <a:pt x="5453131" y="5249190"/>
                </a:lnTo>
                <a:lnTo>
                  <a:pt x="0" y="5249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6" name="Google Shape;196;p5"/>
          <p:cNvGrpSpPr/>
          <p:nvPr/>
        </p:nvGrpSpPr>
        <p:grpSpPr>
          <a:xfrm>
            <a:off x="6057900" y="9505950"/>
            <a:ext cx="6172200" cy="576263"/>
            <a:chOff x="0" y="-38100"/>
            <a:chExt cx="8229600" cy="768350"/>
          </a:xfrm>
        </p:grpSpPr>
        <p:sp>
          <p:nvSpPr>
            <p:cNvPr id="197" name="Google Shape;197;p5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939699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199" name="Google Shape;199;p5"/>
          <p:cNvGrpSpPr/>
          <p:nvPr/>
        </p:nvGrpSpPr>
        <p:grpSpPr>
          <a:xfrm>
            <a:off x="12915900" y="9505949"/>
            <a:ext cx="4114800" cy="576263"/>
            <a:chOff x="0" y="-38100"/>
            <a:chExt cx="5486400" cy="768350"/>
          </a:xfrm>
        </p:grpSpPr>
        <p:sp>
          <p:nvSpPr>
            <p:cNvPr id="200" name="Google Shape;200;p5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 txBox="1"/>
            <p:nvPr/>
          </p:nvSpPr>
          <p:spPr>
            <a:xfrm>
              <a:off x="0" y="-38100"/>
              <a:ext cx="5486400" cy="768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pSp>
        <p:nvGrpSpPr>
          <p:cNvPr id="202" name="Google Shape;202;p5"/>
          <p:cNvGrpSpPr/>
          <p:nvPr/>
        </p:nvGrpSpPr>
        <p:grpSpPr>
          <a:xfrm>
            <a:off x="548640" y="395641"/>
            <a:ext cx="12694920" cy="2111418"/>
            <a:chOff x="-944883" y="-164099"/>
            <a:chExt cx="16926560" cy="2815225"/>
          </a:xfrm>
        </p:grpSpPr>
        <p:sp>
          <p:nvSpPr>
            <p:cNvPr id="203" name="Google Shape;203;p5"/>
            <p:cNvSpPr/>
            <p:nvPr/>
          </p:nvSpPr>
          <p:spPr>
            <a:xfrm>
              <a:off x="0" y="0"/>
              <a:ext cx="12039596" cy="2651126"/>
            </a:xfrm>
            <a:custGeom>
              <a:avLst/>
              <a:gdLst/>
              <a:ahLst/>
              <a:cxnLst/>
              <a:rect l="l" t="t" r="r" b="b"/>
              <a:pathLst>
                <a:path w="12039596" h="2651126" extrusionOk="0">
                  <a:moveTo>
                    <a:pt x="0" y="0"/>
                  </a:moveTo>
                  <a:lnTo>
                    <a:pt x="12039596" y="0"/>
                  </a:lnTo>
                  <a:lnTo>
                    <a:pt x="12039596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 txBox="1"/>
            <p:nvPr/>
          </p:nvSpPr>
          <p:spPr>
            <a:xfrm>
              <a:off x="-944883" y="-164099"/>
              <a:ext cx="16926560" cy="2707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Key components of birthing </a:t>
              </a: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hospitals quality designation program </a:t>
              </a:r>
              <a:endParaRPr dirty="0"/>
            </a:p>
          </p:txBody>
        </p:sp>
      </p:grpSp>
      <p:grpSp>
        <p:nvGrpSpPr>
          <p:cNvPr id="205" name="Google Shape;205;p5"/>
          <p:cNvGrpSpPr/>
          <p:nvPr/>
        </p:nvGrpSpPr>
        <p:grpSpPr>
          <a:xfrm>
            <a:off x="603343" y="2532931"/>
            <a:ext cx="10909114" cy="6858875"/>
            <a:chOff x="-321577" y="-442491"/>
            <a:chExt cx="13028263" cy="9145167"/>
          </a:xfrm>
        </p:grpSpPr>
        <p:sp>
          <p:nvSpPr>
            <p:cNvPr id="206" name="Google Shape;206;p5"/>
            <p:cNvSpPr/>
            <p:nvPr/>
          </p:nvSpPr>
          <p:spPr>
            <a:xfrm>
              <a:off x="0" y="0"/>
              <a:ext cx="12039598" cy="8702676"/>
            </a:xfrm>
            <a:custGeom>
              <a:avLst/>
              <a:gdLst/>
              <a:ahLst/>
              <a:cxnLst/>
              <a:rect l="l" t="t" r="r" b="b"/>
              <a:pathLst>
                <a:path w="12039598" h="8702676" extrusionOk="0">
                  <a:moveTo>
                    <a:pt x="0" y="0"/>
                  </a:moveTo>
                  <a:lnTo>
                    <a:pt x="12039598" y="0"/>
                  </a:lnTo>
                  <a:lnTo>
                    <a:pt x="12039598" y="8702676"/>
                  </a:lnTo>
                  <a:lnTo>
                    <a:pt x="0" y="87026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 txBox="1"/>
            <p:nvPr/>
          </p:nvSpPr>
          <p:spPr>
            <a:xfrm>
              <a:off x="-321577" y="-442491"/>
              <a:ext cx="13028263" cy="8692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702945" marR="0" lvl="1" indent="-351154" algn="l" rtl="0">
                <a:lnSpc>
                  <a:spcPct val="108961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850"/>
                <a:buFont typeface="Arial"/>
                <a:buChar char="•"/>
              </a:pPr>
              <a:r>
                <a:rPr lang="en-US" sz="385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Provides </a:t>
              </a:r>
              <a:r>
                <a:rPr lang="en-US" sz="3850" b="1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support to hospital teams</a:t>
              </a:r>
              <a:r>
                <a:rPr lang="en-US" sz="3850" b="0" i="0" u="none" strike="noStrike" cap="none" dirty="0">
                  <a:solidFill>
                    <a:srgbClr val="444C55"/>
                  </a:solidFill>
                  <a:latin typeface="Arial"/>
                  <a:ea typeface="Arial"/>
                  <a:cs typeface="Arial"/>
                  <a:sym typeface="Arial"/>
                </a:rPr>
                <a:t> working to achieve PVB and Birth Equity aims, sustain initiative efforts and demonstrate a reduction in disparities </a:t>
              </a:r>
              <a:endParaRPr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702945" marR="0" lvl="1" indent="-351154" algn="l" rtl="0">
                <a:lnSpc>
                  <a:spcPct val="108961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850"/>
                <a:buFont typeface="Arial"/>
                <a:buChar char="•"/>
              </a:pPr>
              <a:r>
                <a:rPr lang="en-US" sz="3850" b="0" i="0" u="none" strike="noStrike" cap="none" dirty="0">
                  <a:solidFill>
                    <a:srgbClr val="444C55"/>
                  </a:solidFill>
                  <a:latin typeface="Arimo"/>
                  <a:ea typeface="Arimo"/>
                  <a:cs typeface="Arimo"/>
                  <a:sym typeface="Arimo"/>
                </a:rPr>
                <a:t>Hospitals eligible for </a:t>
              </a:r>
              <a:r>
                <a:rPr lang="en-US" sz="3850" b="1" i="0" u="none" strike="noStrike" cap="none" dirty="0">
                  <a:solidFill>
                    <a:srgbClr val="444C55"/>
                  </a:solidFill>
                  <a:latin typeface="Arimo"/>
                  <a:ea typeface="Arimo"/>
                  <a:cs typeface="Arimo"/>
                  <a:sym typeface="Arimo"/>
                </a:rPr>
                <a:t>mini-grants (up to $3750)</a:t>
              </a:r>
              <a:r>
                <a:rPr lang="en-US" sz="3850" b="0" i="0" u="none" strike="noStrike" cap="none" dirty="0">
                  <a:solidFill>
                    <a:srgbClr val="444C55"/>
                  </a:solidFill>
                  <a:latin typeface="Arimo"/>
                  <a:ea typeface="Arimo"/>
                  <a:cs typeface="Arimo"/>
                  <a:sym typeface="Arimo"/>
                </a:rPr>
                <a:t> to support implementation of key strategies</a:t>
              </a:r>
              <a:endParaRPr sz="3850" b="0" i="0" u="none" strike="noStrike" cap="none" dirty="0">
                <a:solidFill>
                  <a:srgbClr val="444C55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702945" marR="0" lvl="1" indent="-351154" algn="l" rtl="0">
                <a:lnSpc>
                  <a:spcPct val="108961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44C55"/>
                </a:buClr>
                <a:buSzPts val="3850"/>
                <a:buFont typeface="Arial"/>
                <a:buChar char="•"/>
              </a:pPr>
              <a:r>
                <a:rPr lang="en-US" sz="3850" b="0" i="0" u="none" strike="noStrike" cap="none" dirty="0">
                  <a:solidFill>
                    <a:srgbClr val="444C55"/>
                  </a:solidFill>
                  <a:latin typeface="Arimo"/>
                  <a:ea typeface="Arimo"/>
                  <a:cs typeface="Arimo"/>
                  <a:sym typeface="Arimo"/>
                </a:rPr>
                <a:t>Hospitals </a:t>
              </a:r>
              <a:r>
                <a:rPr lang="en-US" sz="3850" dirty="0">
                  <a:solidFill>
                    <a:srgbClr val="444C55"/>
                  </a:solidFill>
                  <a:latin typeface="Arimo"/>
                  <a:ea typeface="Arimo"/>
                  <a:cs typeface="Arimo"/>
                  <a:sym typeface="Arimo"/>
                </a:rPr>
                <a:t>achieving</a:t>
              </a:r>
              <a:r>
                <a:rPr lang="en-US" sz="3850" b="0" i="0" u="none" strike="noStrike" cap="none" dirty="0">
                  <a:solidFill>
                    <a:srgbClr val="444C55"/>
                  </a:solidFill>
                  <a:latin typeface="Arimo"/>
                  <a:ea typeface="Arimo"/>
                  <a:cs typeface="Arimo"/>
                  <a:sym typeface="Arimo"/>
                </a:rPr>
                <a:t> the quality designation </a:t>
              </a:r>
              <a:r>
                <a:rPr lang="en-US" sz="3850" dirty="0">
                  <a:solidFill>
                    <a:srgbClr val="444C55"/>
                  </a:solidFill>
                  <a:latin typeface="Arimo"/>
                  <a:ea typeface="Arimo"/>
                  <a:cs typeface="Arimo"/>
                  <a:sym typeface="Arimo"/>
                </a:rPr>
                <a:t>award criteria</a:t>
              </a:r>
              <a:r>
                <a:rPr lang="en-US" sz="3850" b="0" i="0" u="none" strike="noStrike" cap="none" dirty="0">
                  <a:solidFill>
                    <a:srgbClr val="444C55"/>
                  </a:solidFill>
                  <a:latin typeface="Arimo"/>
                  <a:ea typeface="Arimo"/>
                  <a:cs typeface="Arimo"/>
                  <a:sym typeface="Arimo"/>
                </a:rPr>
                <a:t> receive </a:t>
              </a:r>
              <a:r>
                <a:rPr lang="en-US" sz="3850" b="1" i="0" u="none" strike="noStrike" cap="none" dirty="0">
                  <a:solidFill>
                    <a:srgbClr val="444C55"/>
                  </a:solidFill>
                  <a:latin typeface="Arimo"/>
                  <a:ea typeface="Arimo"/>
                  <a:cs typeface="Arimo"/>
                  <a:sym typeface="Arimo"/>
                </a:rPr>
                <a:t>recognition and a monetary award ($10,000-20,000) </a:t>
              </a:r>
              <a:endParaRPr sz="3850" b="1" i="0" u="none" strike="noStrike" cap="none" dirty="0">
                <a:solidFill>
                  <a:srgbClr val="444C55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703088" marR="0" lvl="1" indent="-351544" algn="l" rtl="0">
                <a:lnSpc>
                  <a:spcPct val="107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884" b="0" i="0" u="none" strike="noStrike" cap="none" dirty="0">
                <a:solidFill>
                  <a:srgbClr val="444C55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E54B9C99-F269-499C-73C1-D50F3A874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756" y="1879125"/>
            <a:ext cx="8098920" cy="691246"/>
          </a:xfrm>
        </p:spPr>
        <p:txBody>
          <a:bodyPr vert="horz" lIns="0" tIns="0" rIns="182880" bIns="91440" rtlCol="0" anchor="t">
            <a:noAutofit/>
          </a:bodyPr>
          <a:lstStyle/>
          <a:p>
            <a:r>
              <a:rPr lang="en-US" sz="5600" dirty="0">
                <a:solidFill>
                  <a:srgbClr val="61468B"/>
                </a:solidFill>
                <a:ea typeface="Calibri"/>
                <a:cs typeface="Calibri"/>
              </a:rPr>
              <a:t>NM KH OB Birth Equity - BE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92531B5-D59D-E3F0-F4F8-920839972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68727" y="9665699"/>
            <a:ext cx="1714678" cy="336550"/>
          </a:xfrm>
        </p:spPr>
        <p:txBody>
          <a:bodyPr/>
          <a:lstStyle/>
          <a:p>
            <a:pPr>
              <a:spcAft>
                <a:spcPts val="1200"/>
              </a:spcAft>
              <a:buClrTx/>
            </a:pPr>
            <a:fld id="{5C6E5087-EA13-F94E-9BC7-B39B28388318}" type="datetime1">
              <a:rPr lang="en-US" kern="1200">
                <a:solidFill>
                  <a:srgbClr val="54585A"/>
                </a:solidFill>
                <a:latin typeface="Calibri"/>
                <a:ea typeface="+mn-ea"/>
                <a:cs typeface="+mn-cs"/>
              </a:rPr>
              <a:pPr>
                <a:spcAft>
                  <a:spcPts val="1200"/>
                </a:spcAft>
                <a:buClrTx/>
              </a:pPr>
              <a:t>3/3/2025</a:t>
            </a:fld>
            <a:endParaRPr lang="en-US" kern="1200">
              <a:solidFill>
                <a:srgbClr val="54585A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77141D-0EF2-4D54-8B57-1E53EC160F19}"/>
              </a:ext>
            </a:extLst>
          </p:cNvPr>
          <p:cNvSpPr>
            <a:spLocks noGrp="1"/>
          </p:cNvSpPr>
          <p:nvPr/>
        </p:nvSpPr>
        <p:spPr>
          <a:xfrm>
            <a:off x="1772941" y="2576377"/>
            <a:ext cx="4861678" cy="861558"/>
          </a:xfrm>
          <a:prstGeom prst="rect">
            <a:avLst/>
          </a:prstGeom>
        </p:spPr>
        <p:txBody>
          <a:bodyPr vert="horz" lIns="0" tIns="0" rIns="182880" bIns="9144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917EAE"/>
              </a:buClr>
            </a:pPr>
            <a:r>
              <a:rPr lang="en-US" sz="4000" dirty="0">
                <a:solidFill>
                  <a:srgbClr val="B0A2C5"/>
                </a:solidFill>
                <a:latin typeface="Calibri"/>
              </a:rPr>
              <a:t>Next Steps…</a:t>
            </a:r>
          </a:p>
          <a:p>
            <a:pPr defTabSz="914400">
              <a:buClr>
                <a:srgbClr val="917EAE"/>
              </a:buClr>
            </a:pPr>
            <a:endParaRPr lang="en-US" sz="4000" dirty="0">
              <a:solidFill>
                <a:srgbClr val="54585A"/>
              </a:solidFill>
              <a:latin typeface="Calibri"/>
            </a:endParaRPr>
          </a:p>
        </p:txBody>
      </p:sp>
      <p:pic>
        <p:nvPicPr>
          <p:cNvPr id="6" name="Picture 5" descr="A purple and white card with a blue and white rectangle and a white and purple rectangle with a blue and white rectangle with a white and purple rectangle with a green and white text&#10;&#10;AI-generated content may be incorrect.">
            <a:extLst>
              <a:ext uri="{FF2B5EF4-FFF2-40B4-BE49-F238E27FC236}">
                <a16:creationId xmlns:a16="http://schemas.microsoft.com/office/drawing/2014/main" id="{E4F8B92C-5B27-FDB2-6629-03A43F0A4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690" y="163293"/>
            <a:ext cx="8133100" cy="980188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5D8C761-D878-4E38-93E1-919016038EB9}"/>
              </a:ext>
            </a:extLst>
          </p:cNvPr>
          <p:cNvSpPr txBox="1">
            <a:spLocks/>
          </p:cNvSpPr>
          <p:nvPr/>
        </p:nvSpPr>
        <p:spPr>
          <a:xfrm>
            <a:off x="2975748" y="3650932"/>
            <a:ext cx="5685072" cy="1696484"/>
          </a:xfrm>
          <a:prstGeom prst="rect">
            <a:avLst/>
          </a:prstGeom>
        </p:spPr>
        <p:txBody>
          <a:bodyPr vert="horz" lIns="0" tIns="0" rIns="182880" bIns="91440" rtlCol="0" anchor="t">
            <a:noAutofit/>
          </a:bodyPr>
          <a:lstStyle>
            <a:defPPr>
              <a:defRPr lang="en-US"/>
            </a:defPPr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defTabSz="914400">
              <a:buClr>
                <a:srgbClr val="917EAE"/>
              </a:buClr>
            </a:pPr>
            <a:r>
              <a:rPr lang="en-US" sz="3400" dirty="0">
                <a:solidFill>
                  <a:srgbClr val="54585A"/>
                </a:solidFill>
                <a:latin typeface="Calibri"/>
              </a:rPr>
              <a:t>Planning our next        Respectful Care Breakfast for Friday April 4th</a:t>
            </a:r>
          </a:p>
        </p:txBody>
      </p:sp>
      <p:pic>
        <p:nvPicPr>
          <p:cNvPr id="9" name="Picture 8" descr="15,200+ Continental Breakfast Stock Photos, Pictures ...">
            <a:extLst>
              <a:ext uri="{FF2B5EF4-FFF2-40B4-BE49-F238E27FC236}">
                <a16:creationId xmlns:a16="http://schemas.microsoft.com/office/drawing/2014/main" id="{AC9FC8E3-DF9E-7779-6933-F34C827BA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3" y="6275614"/>
            <a:ext cx="64198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58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Thank You.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2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D8"/>
        </a:solidFill>
        <a:effectLst/>
      </p:bgPr>
    </p:bg>
    <p:spTree>
      <p:nvGrpSpPr>
        <p:cNvPr id="1" name="Shape 2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2" name="Google Shape;22842;p2377"/>
          <p:cNvSpPr/>
          <p:nvPr/>
        </p:nvSpPr>
        <p:spPr>
          <a:xfrm>
            <a:off x="2005011" y="2325344"/>
            <a:ext cx="4541685" cy="2124765"/>
          </a:xfrm>
          <a:custGeom>
            <a:avLst/>
            <a:gdLst/>
            <a:ahLst/>
            <a:cxnLst/>
            <a:rect l="l" t="t" r="r" b="b"/>
            <a:pathLst>
              <a:path w="4541685" h="2124765" extrusionOk="0">
                <a:moveTo>
                  <a:pt x="0" y="0"/>
                </a:moveTo>
                <a:lnTo>
                  <a:pt x="4541685" y="0"/>
                </a:lnTo>
                <a:lnTo>
                  <a:pt x="4541685" y="2124765"/>
                </a:lnTo>
                <a:lnTo>
                  <a:pt x="0" y="2124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2843" name="Google Shape;22843;p2377"/>
          <p:cNvGrpSpPr/>
          <p:nvPr/>
        </p:nvGrpSpPr>
        <p:grpSpPr>
          <a:xfrm>
            <a:off x="531097" y="4609886"/>
            <a:ext cx="8824682" cy="4195962"/>
            <a:chOff x="0" y="-38100"/>
            <a:chExt cx="2324196" cy="1105109"/>
          </a:xfrm>
        </p:grpSpPr>
        <p:sp>
          <p:nvSpPr>
            <p:cNvPr id="22844" name="Google Shape;22844;p2377"/>
            <p:cNvSpPr/>
            <p:nvPr/>
          </p:nvSpPr>
          <p:spPr>
            <a:xfrm>
              <a:off x="0" y="0"/>
              <a:ext cx="2324196" cy="1067009"/>
            </a:xfrm>
            <a:custGeom>
              <a:avLst/>
              <a:gdLst/>
              <a:ahLst/>
              <a:cxnLst/>
              <a:rect l="l" t="t" r="r" b="b"/>
              <a:pathLst>
                <a:path w="2324196" h="1067009" extrusionOk="0">
                  <a:moveTo>
                    <a:pt x="44742" y="0"/>
                  </a:moveTo>
                  <a:lnTo>
                    <a:pt x="2279454" y="0"/>
                  </a:lnTo>
                  <a:cubicBezTo>
                    <a:pt x="2304164" y="0"/>
                    <a:pt x="2324196" y="20032"/>
                    <a:pt x="2324196" y="44742"/>
                  </a:cubicBezTo>
                  <a:lnTo>
                    <a:pt x="2324196" y="1022267"/>
                  </a:lnTo>
                  <a:cubicBezTo>
                    <a:pt x="2324196" y="1046977"/>
                    <a:pt x="2304164" y="1067009"/>
                    <a:pt x="2279454" y="1067009"/>
                  </a:cubicBezTo>
                  <a:lnTo>
                    <a:pt x="44742" y="1067009"/>
                  </a:lnTo>
                  <a:cubicBezTo>
                    <a:pt x="20032" y="1067009"/>
                    <a:pt x="0" y="1046977"/>
                    <a:pt x="0" y="1022267"/>
                  </a:cubicBezTo>
                  <a:lnTo>
                    <a:pt x="0" y="44742"/>
                  </a:lnTo>
                  <a:cubicBezTo>
                    <a:pt x="0" y="20032"/>
                    <a:pt x="20032" y="0"/>
                    <a:pt x="447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 cmpd="sng">
              <a:solidFill>
                <a:srgbClr val="144B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100">
                <a:ea typeface="+mn-ea"/>
              </a:endParaRPr>
            </a:p>
          </p:txBody>
        </p:sp>
        <p:sp>
          <p:nvSpPr>
            <p:cNvPr id="22845" name="Google Shape;22845;p2377"/>
            <p:cNvSpPr txBox="1"/>
            <p:nvPr/>
          </p:nvSpPr>
          <p:spPr>
            <a:xfrm>
              <a:off x="0" y="-38100"/>
              <a:ext cx="2324196" cy="1105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75" tIns="50775" rIns="50775" bIns="50775" anchor="ctr" anchorCtr="0">
              <a:noAutofit/>
            </a:bodyPr>
            <a:lstStyle/>
            <a:p>
              <a:pPr algn="ctr" defTabSz="1371600">
                <a:lnSpc>
                  <a:spcPct val="221625"/>
                </a:lnSpc>
                <a:buSzPts val="800"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46" name="Google Shape;22846;p2377"/>
          <p:cNvSpPr/>
          <p:nvPr/>
        </p:nvSpPr>
        <p:spPr>
          <a:xfrm flipH="1">
            <a:off x="9751268" y="5309556"/>
            <a:ext cx="8153369" cy="2975979"/>
          </a:xfrm>
          <a:custGeom>
            <a:avLst/>
            <a:gdLst/>
            <a:ahLst/>
            <a:cxnLst/>
            <a:rect l="l" t="t" r="r" b="b"/>
            <a:pathLst>
              <a:path w="8153368" h="2975979" extrusionOk="0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847" name="Google Shape;22847;p2377"/>
          <p:cNvSpPr txBox="1"/>
          <p:nvPr/>
        </p:nvSpPr>
        <p:spPr>
          <a:xfrm>
            <a:off x="6905300" y="2568782"/>
            <a:ext cx="10891175" cy="193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01012"/>
              </a:lnSpc>
              <a:buClr>
                <a:srgbClr val="F3866A"/>
              </a:buClr>
              <a:buSzPts val="4150"/>
            </a:pPr>
            <a:r>
              <a:rPr lang="en-US" sz="6225" b="1">
                <a:solidFill>
                  <a:srgbClr val="F3866A"/>
                </a:solidFill>
                <a:latin typeface="Prompt"/>
                <a:ea typeface="Prompt"/>
                <a:cs typeface="Prompt"/>
                <a:sym typeface="Prompt"/>
              </a:rPr>
              <a:t>2025 OB &amp; Neonatal </a:t>
            </a:r>
            <a:endParaRPr sz="2100">
              <a:ea typeface="+mn-ea"/>
            </a:endParaRPr>
          </a:p>
          <a:p>
            <a:pPr defTabSz="1371600">
              <a:lnSpc>
                <a:spcPct val="101012"/>
              </a:lnSpc>
              <a:buClr>
                <a:srgbClr val="F3866A"/>
              </a:buClr>
              <a:buSzPts val="4150"/>
            </a:pPr>
            <a:r>
              <a:rPr lang="en-US" sz="6225" b="1">
                <a:solidFill>
                  <a:srgbClr val="F3866A"/>
                </a:solidFill>
                <a:latin typeface="Prompt"/>
                <a:ea typeface="Prompt"/>
                <a:cs typeface="Prompt"/>
                <a:sym typeface="Prompt"/>
              </a:rPr>
              <a:t>Face-to-Face Meetings</a:t>
            </a:r>
            <a:endParaRPr sz="6225" b="1">
              <a:solidFill>
                <a:srgbClr val="F3866A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2849" name="Google Shape;22849;p2377"/>
          <p:cNvSpPr txBox="1"/>
          <p:nvPr/>
        </p:nvSpPr>
        <p:spPr>
          <a:xfrm>
            <a:off x="1148348" y="9120535"/>
            <a:ext cx="15991307" cy="67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00">
              <a:lnSpc>
                <a:spcPct val="139952"/>
              </a:lnSpc>
              <a:buClr>
                <a:srgbClr val="144B90"/>
              </a:buClr>
              <a:buSzPts val="2085"/>
            </a:pPr>
            <a:r>
              <a:rPr lang="en-US" sz="3128" i="1">
                <a:solidFill>
                  <a:srgbClr val="144B90"/>
                </a:solidFill>
                <a:latin typeface="Prompt"/>
                <a:ea typeface="Prompt"/>
                <a:cs typeface="Prompt"/>
                <a:sym typeface="Prompt"/>
              </a:rPr>
              <a:t>Join us for an interactive day of collaborative learning with the ILPQC initiative!</a:t>
            </a:r>
            <a:endParaRPr sz="2100">
              <a:ea typeface="+mn-ea"/>
            </a:endParaRPr>
          </a:p>
        </p:txBody>
      </p:sp>
      <p:sp>
        <p:nvSpPr>
          <p:cNvPr id="22850" name="Google Shape;22850;p2377"/>
          <p:cNvSpPr txBox="1"/>
          <p:nvPr/>
        </p:nvSpPr>
        <p:spPr>
          <a:xfrm>
            <a:off x="1094278" y="5796940"/>
            <a:ext cx="4080632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59944"/>
              </a:lnSpc>
              <a:buClr>
                <a:srgbClr val="F3866A"/>
              </a:buClr>
              <a:buSzPts val="1800"/>
            </a:pPr>
            <a:r>
              <a:rPr lang="en-US" sz="2700" b="1">
                <a:solidFill>
                  <a:srgbClr val="F3866A"/>
                </a:solidFill>
                <a:latin typeface="Prompt"/>
                <a:ea typeface="Prompt"/>
                <a:cs typeface="Prompt"/>
                <a:sym typeface="Prompt"/>
              </a:rPr>
              <a:t>MAY 21st, 2025 </a:t>
            </a:r>
            <a:endParaRPr sz="2100">
              <a:ea typeface="+mn-ea"/>
            </a:endParaRPr>
          </a:p>
        </p:txBody>
      </p:sp>
      <p:sp>
        <p:nvSpPr>
          <p:cNvPr id="22851" name="Google Shape;22851;p2377"/>
          <p:cNvSpPr txBox="1"/>
          <p:nvPr/>
        </p:nvSpPr>
        <p:spPr>
          <a:xfrm>
            <a:off x="1094297" y="5266151"/>
            <a:ext cx="3162138" cy="667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22510"/>
              </a:lnSpc>
              <a:buClr>
                <a:srgbClr val="144B90"/>
              </a:buClr>
              <a:buSzPts val="2350"/>
            </a:pPr>
            <a:r>
              <a:rPr lang="en-US" sz="3525" b="1">
                <a:solidFill>
                  <a:srgbClr val="144B90"/>
                </a:solidFill>
                <a:latin typeface="Cambria"/>
                <a:ea typeface="Cambria"/>
                <a:cs typeface="Cambria"/>
                <a:sym typeface="Cambria"/>
              </a:rPr>
              <a:t>OB TEAMS:</a:t>
            </a:r>
            <a:endParaRPr sz="2100">
              <a:ea typeface="+mn-ea"/>
            </a:endParaRPr>
          </a:p>
        </p:txBody>
      </p:sp>
      <p:sp>
        <p:nvSpPr>
          <p:cNvPr id="22852" name="Google Shape;22852;p2377"/>
          <p:cNvSpPr txBox="1"/>
          <p:nvPr/>
        </p:nvSpPr>
        <p:spPr>
          <a:xfrm>
            <a:off x="1094298" y="7198120"/>
            <a:ext cx="4033224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59944"/>
              </a:lnSpc>
              <a:buClr>
                <a:srgbClr val="F3866A"/>
              </a:buClr>
              <a:buSzPts val="1800"/>
            </a:pPr>
            <a:r>
              <a:rPr lang="en-US" sz="2700" b="1">
                <a:solidFill>
                  <a:srgbClr val="F3866A"/>
                </a:solidFill>
                <a:latin typeface="Prompt"/>
                <a:ea typeface="Prompt"/>
                <a:cs typeface="Prompt"/>
                <a:sym typeface="Prompt"/>
              </a:rPr>
              <a:t>MAY 22nd, 2025 </a:t>
            </a:r>
            <a:endParaRPr sz="2100">
              <a:ea typeface="+mn-ea"/>
            </a:endParaRPr>
          </a:p>
        </p:txBody>
      </p:sp>
      <p:sp>
        <p:nvSpPr>
          <p:cNvPr id="22853" name="Google Shape;22853;p2377"/>
          <p:cNvSpPr txBox="1"/>
          <p:nvPr/>
        </p:nvSpPr>
        <p:spPr>
          <a:xfrm>
            <a:off x="1094278" y="6662066"/>
            <a:ext cx="5202455" cy="667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22510"/>
              </a:lnSpc>
              <a:buClr>
                <a:srgbClr val="144B90"/>
              </a:buClr>
              <a:buSzPts val="2350"/>
            </a:pPr>
            <a:r>
              <a:rPr lang="en-US" sz="3525" b="1">
                <a:solidFill>
                  <a:srgbClr val="144B90"/>
                </a:solidFill>
                <a:latin typeface="Cambria"/>
                <a:ea typeface="Cambria"/>
                <a:cs typeface="Cambria"/>
                <a:sym typeface="Cambria"/>
              </a:rPr>
              <a:t>NEONATAL TEAMS:</a:t>
            </a:r>
            <a:endParaRPr sz="352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54" name="Google Shape;22854;p2377"/>
          <p:cNvSpPr txBox="1"/>
          <p:nvPr/>
        </p:nvSpPr>
        <p:spPr>
          <a:xfrm>
            <a:off x="5523013" y="5678947"/>
            <a:ext cx="4052537" cy="285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>
              <a:lnSpc>
                <a:spcPct val="140045"/>
              </a:lnSpc>
              <a:buClr>
                <a:srgbClr val="6C94CD"/>
              </a:buClr>
              <a:buSzPts val="2210"/>
            </a:pPr>
            <a:r>
              <a:rPr lang="en-US" sz="3315">
                <a:solidFill>
                  <a:srgbClr val="6C94CD"/>
                </a:solidFill>
                <a:latin typeface="Cambria"/>
                <a:ea typeface="Cambria"/>
                <a:cs typeface="Cambria"/>
                <a:sym typeface="Cambria"/>
              </a:rPr>
              <a:t>at the</a:t>
            </a:r>
            <a:r>
              <a:rPr lang="en-US" sz="3315">
                <a:solidFill>
                  <a:srgbClr val="144B90"/>
                </a:solidFill>
                <a:latin typeface="Cambria"/>
                <a:ea typeface="Cambria"/>
                <a:cs typeface="Cambria"/>
                <a:sym typeface="Cambria"/>
              </a:rPr>
              <a:t> President Abraham Lincoln Doubletree Hotel </a:t>
            </a:r>
            <a:endParaRPr sz="2100">
              <a:ea typeface="+mn-ea"/>
            </a:endParaRPr>
          </a:p>
          <a:p>
            <a:pPr defTabSz="1371600">
              <a:lnSpc>
                <a:spcPct val="140045"/>
              </a:lnSpc>
              <a:buClr>
                <a:srgbClr val="6C94CD"/>
              </a:buClr>
              <a:buSzPts val="2210"/>
            </a:pPr>
            <a:r>
              <a:rPr lang="en-US" sz="3315">
                <a:solidFill>
                  <a:srgbClr val="6C94CD"/>
                </a:solidFill>
                <a:latin typeface="Cambria"/>
                <a:ea typeface="Cambria"/>
                <a:cs typeface="Cambria"/>
                <a:sym typeface="Cambria"/>
              </a:rPr>
              <a:t>in</a:t>
            </a:r>
            <a:r>
              <a:rPr lang="en-US" sz="3315">
                <a:solidFill>
                  <a:srgbClr val="144B90"/>
                </a:solidFill>
                <a:latin typeface="Cambria"/>
                <a:ea typeface="Cambria"/>
                <a:cs typeface="Cambria"/>
                <a:sym typeface="Cambria"/>
              </a:rPr>
              <a:t> Springfield, IL </a:t>
            </a:r>
            <a:endParaRPr sz="2100">
              <a:ea typeface="+mn-ea"/>
            </a:endParaRPr>
          </a:p>
        </p:txBody>
      </p:sp>
      <p:sp>
        <p:nvSpPr>
          <p:cNvPr id="22855" name="Google Shape;22855;p2377"/>
          <p:cNvSpPr txBox="1"/>
          <p:nvPr/>
        </p:nvSpPr>
        <p:spPr>
          <a:xfrm>
            <a:off x="9971039" y="5540344"/>
            <a:ext cx="7053434" cy="25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00">
              <a:lnSpc>
                <a:spcPct val="140015"/>
              </a:lnSpc>
              <a:buClr>
                <a:srgbClr val="144B90"/>
              </a:buClr>
              <a:buSzPts val="2619"/>
            </a:pPr>
            <a:r>
              <a:rPr lang="en-US" sz="3928" b="1" dirty="0">
                <a:solidFill>
                  <a:srgbClr val="144B90"/>
                </a:solidFill>
                <a:latin typeface="Prompt"/>
                <a:ea typeface="Prompt"/>
                <a:cs typeface="Prompt"/>
                <a:sym typeface="Prompt"/>
              </a:rPr>
              <a:t>Calling ALL Perinatal Leaders, Providers, Nurses, Advocates, &amp; Friends!</a:t>
            </a:r>
            <a:endParaRPr sz="2100" dirty="0">
              <a:ea typeface="+mn-ea"/>
            </a:endParaRPr>
          </a:p>
        </p:txBody>
      </p:sp>
      <p:sp>
        <p:nvSpPr>
          <p:cNvPr id="16" name="Google Shape;22846;p2377">
            <a:extLst>
              <a:ext uri="{FF2B5EF4-FFF2-40B4-BE49-F238E27FC236}">
                <a16:creationId xmlns:a16="http://schemas.microsoft.com/office/drawing/2014/main" id="{0076F7A7-F763-4F6B-9DCC-2D4ED79D5251}"/>
              </a:ext>
            </a:extLst>
          </p:cNvPr>
          <p:cNvSpPr/>
          <p:nvPr/>
        </p:nvSpPr>
        <p:spPr>
          <a:xfrm flipH="1">
            <a:off x="234265" y="109083"/>
            <a:ext cx="18243026" cy="2080437"/>
          </a:xfrm>
          <a:custGeom>
            <a:avLst/>
            <a:gdLst/>
            <a:ahLst/>
            <a:cxnLst/>
            <a:rect l="l" t="t" r="r" b="b"/>
            <a:pathLst>
              <a:path w="8153368" h="2975979" extrusionOk="0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1371600">
              <a:buClrTx/>
            </a:pPr>
            <a:endParaRPr lang="en-US" sz="2700" kern="1200" dirty="0">
              <a:ea typeface="+mn-ea"/>
              <a:cs typeface="+mn-cs"/>
            </a:endParaRPr>
          </a:p>
        </p:txBody>
      </p:sp>
      <p:sp>
        <p:nvSpPr>
          <p:cNvPr id="22848" name="Google Shape;22848;p2377"/>
          <p:cNvSpPr txBox="1"/>
          <p:nvPr/>
        </p:nvSpPr>
        <p:spPr>
          <a:xfrm>
            <a:off x="707457" y="337460"/>
            <a:ext cx="16040502" cy="166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00">
              <a:lnSpc>
                <a:spcPct val="82002"/>
              </a:lnSpc>
              <a:buClr>
                <a:srgbClr val="144B90"/>
              </a:buClr>
              <a:buSzPts val="9868"/>
            </a:pPr>
            <a:r>
              <a:rPr lang="en-US" sz="13200" dirty="0">
                <a:solidFill>
                  <a:srgbClr val="144B90"/>
                </a:solidFill>
                <a:latin typeface="Staatliches"/>
                <a:ea typeface="Staatliches"/>
                <a:cs typeface="Staatliches"/>
                <a:sym typeface="Staatliches"/>
              </a:rPr>
              <a:t>Registration</a:t>
            </a:r>
            <a:r>
              <a:rPr lang="en-US" sz="5400" dirty="0">
                <a:solidFill>
                  <a:srgbClr val="144B90"/>
                </a:solidFill>
                <a:latin typeface="Staatliches"/>
                <a:ea typeface="Staatliches"/>
                <a:cs typeface="Staatliches"/>
                <a:sym typeface="Staatliches"/>
              </a:rPr>
              <a:t> </a:t>
            </a:r>
            <a:r>
              <a:rPr lang="en-US" sz="9900" dirty="0">
                <a:solidFill>
                  <a:srgbClr val="144B90"/>
                </a:solidFill>
                <a:latin typeface="Staatliches"/>
                <a:ea typeface="Staatliches"/>
                <a:cs typeface="Staatliches"/>
                <a:sym typeface="Staatliches"/>
              </a:rPr>
              <a:t>is</a:t>
            </a:r>
            <a:r>
              <a:rPr lang="en-US" sz="5400" dirty="0">
                <a:solidFill>
                  <a:srgbClr val="144B90"/>
                </a:solidFill>
                <a:latin typeface="Staatliches"/>
                <a:ea typeface="Staatliches"/>
                <a:cs typeface="Staatliches"/>
                <a:sym typeface="Staatliches"/>
              </a:rPr>
              <a:t> </a:t>
            </a:r>
            <a:r>
              <a:rPr lang="en-US" sz="13200" dirty="0">
                <a:solidFill>
                  <a:srgbClr val="144B90"/>
                </a:solidFill>
                <a:latin typeface="Staatliches"/>
                <a:ea typeface="Staatliches"/>
                <a:cs typeface="Staatliches"/>
                <a:sym typeface="Staatliches"/>
              </a:rPr>
              <a:t>OPEN!</a:t>
            </a:r>
            <a:endParaRPr sz="13200" dirty="0">
              <a:ea typeface="+mn-e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DE373-B867-CA99-434C-8D6E0DCF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5D6EC1F-52BB-3267-F8E1-00C19602A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563" y="4132838"/>
            <a:ext cx="3384228" cy="3292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95016C-0314-E283-7626-60E023B8A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600">
              <a:buClrTx/>
              <a:defRPr/>
            </a:pPr>
            <a:fld id="{97033E4B-E3EB-3D46-B2D8-3159663620FA}" type="slidenum">
              <a:rPr lang="en-US" kern="1200">
                <a:solidFill>
                  <a:srgbClr val="444C55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  <a:defRPr/>
              </a:pPr>
              <a:t>53</a:t>
            </a:fld>
            <a:endParaRPr lang="en-US" kern="1200">
              <a:solidFill>
                <a:srgbClr val="444C55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368;p16">
            <a:extLst>
              <a:ext uri="{FF2B5EF4-FFF2-40B4-BE49-F238E27FC236}">
                <a16:creationId xmlns:a16="http://schemas.microsoft.com/office/drawing/2014/main" id="{8AE6EF2C-31EB-0B79-212A-F4A007ED2DA5}"/>
              </a:ext>
            </a:extLst>
          </p:cNvPr>
          <p:cNvSpPr txBox="1">
            <a:spLocks/>
          </p:cNvSpPr>
          <p:nvPr/>
        </p:nvSpPr>
        <p:spPr>
          <a:xfrm>
            <a:off x="9725274" y="2307310"/>
            <a:ext cx="8146905" cy="63003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marL="514350" indent="-514350" algn="ctr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ea typeface="Lato Medium"/>
                <a:cs typeface="Lato Medium"/>
              </a:rPr>
              <a:t>Each ILPQC hospital can send 1 bedside nurse to each day of event.</a:t>
            </a:r>
          </a:p>
          <a:p>
            <a:pPr marL="514350" indent="-514350" algn="ctr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ea typeface="Lato Medium"/>
                <a:cs typeface="Lato Medium"/>
              </a:rPr>
              <a:t>Opportunity to introduce NEW nurses to ILPQC and QI.</a:t>
            </a:r>
          </a:p>
          <a:p>
            <a:pPr marL="514350" indent="-514350" algn="ctr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ea typeface="Lato Medium"/>
                <a:cs typeface="Lato Medium"/>
              </a:rPr>
              <a:t>Discounted registration &amp; 1-night hotel stay provided.</a:t>
            </a:r>
          </a:p>
          <a:p>
            <a:pPr marL="514350" indent="-514350" algn="ctr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ea typeface="Lato Medium"/>
                <a:cs typeface="Lato Medium"/>
              </a:rPr>
              <a:t>More details to come. </a:t>
            </a:r>
            <a:endParaRPr lang="en-US" sz="5400">
              <a:solidFill>
                <a:srgbClr val="FFFFFF"/>
              </a:solidFill>
              <a:latin typeface="Calibri" panose="020F0502020204030204"/>
            </a:endParaRPr>
          </a:p>
          <a:p>
            <a:pPr marL="514350" indent="-514350" algn="ctr" defTabSz="1371600"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endParaRPr lang="en-US" sz="3300">
              <a:solidFill>
                <a:srgbClr val="444C55"/>
              </a:solidFill>
              <a:latin typeface="Calibri" panose="020F0502020204030204"/>
              <a:ea typeface="Lato Medium"/>
              <a:cs typeface="Lato Medium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DB905C-EF3F-5BF5-8A5A-B4649A536D12}"/>
              </a:ext>
            </a:extLst>
          </p:cNvPr>
          <p:cNvSpPr txBox="1">
            <a:spLocks/>
          </p:cNvSpPr>
          <p:nvPr/>
        </p:nvSpPr>
        <p:spPr>
          <a:xfrm>
            <a:off x="500557" y="-33709"/>
            <a:ext cx="8133080" cy="2935262"/>
          </a:xfrm>
          <a:prstGeom prst="rect">
            <a:avLst/>
          </a:prstGeom>
        </p:spPr>
        <p:txBody>
          <a:bodyPr lIns="137160" tIns="68580" rIns="137160" bIns="68580" anchor="b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defTabSz="1371600">
              <a:lnSpc>
                <a:spcPct val="90000"/>
              </a:lnSpc>
              <a:buClrTx/>
              <a:defRPr/>
            </a:pPr>
            <a:r>
              <a:rPr lang="en-US" sz="6300">
                <a:solidFill>
                  <a:srgbClr val="F58366"/>
                </a:solidFill>
                <a:latin typeface="Calibri" panose="020F0502020204030204"/>
                <a:ea typeface="Lato Medium"/>
                <a:cs typeface="Lato Medium"/>
              </a:rPr>
              <a:t>ILPQC/DHS Bedside Nurse Scholarship Opportunity </a:t>
            </a:r>
            <a:r>
              <a:rPr lang="en-US" sz="6300">
                <a:solidFill>
                  <a:srgbClr val="FFFFFF"/>
                </a:solidFill>
                <a:latin typeface="Calibri" panose="020F0502020204030204"/>
                <a:ea typeface="Lato Medium"/>
                <a:cs typeface="Lato Medium"/>
              </a:rPr>
              <a:t>Coming Soon! </a:t>
            </a:r>
            <a:endParaRPr lang="en-US" sz="63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B3FBF-BF1A-4ED3-8CA5-41DBB6CB0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3031" y="6757183"/>
            <a:ext cx="4430112" cy="3712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49568C-DAEF-1DEE-6C09-2611324B3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126" y="5073385"/>
            <a:ext cx="4430112" cy="5143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F6AC8D-2931-4A3E-5B63-5AAEBD7F4C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6631" y="2135590"/>
            <a:ext cx="3054651" cy="3628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D065EB-88E5-AC71-CB20-B51D255C6E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7909" y="2878903"/>
            <a:ext cx="3289403" cy="3575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14391A-7664-738F-3269-C13032BE2E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806" y="5149788"/>
            <a:ext cx="2963478" cy="4384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061182-AC3B-561E-54D9-C2DCC72791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286" y="2744230"/>
            <a:ext cx="2467476" cy="3628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EBA12-97BE-D893-77B8-442D513783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012" y="6053057"/>
            <a:ext cx="2616309" cy="3574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1710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30E72-FE19-90E8-137C-77BF2B0AD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3B2D01-978B-F489-F815-0C8A1D7BFF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600">
              <a:buClrTx/>
              <a:defRPr/>
            </a:pPr>
            <a:fld id="{97033E4B-E3EB-3D46-B2D8-3159663620FA}" type="slidenum">
              <a:rPr lang="en-US" kern="1200">
                <a:solidFill>
                  <a:srgbClr val="444C55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  <a:defRPr/>
              </a:pPr>
              <a:t>54</a:t>
            </a:fld>
            <a:endParaRPr lang="en-US" kern="1200">
              <a:solidFill>
                <a:srgbClr val="444C55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1DCC5E-FF90-FEF3-9AE8-FC69F682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1371600">
              <a:buClrTx/>
              <a:defRPr/>
            </a:pPr>
            <a:r>
              <a:rPr lang="en-US" kern="1200">
                <a:solidFill>
                  <a:srgbClr val="444C55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pic>
        <p:nvPicPr>
          <p:cNvPr id="7" name="Picture 6" descr="Woman holding a small baby">
            <a:extLst>
              <a:ext uri="{FF2B5EF4-FFF2-40B4-BE49-F238E27FC236}">
                <a16:creationId xmlns:a16="http://schemas.microsoft.com/office/drawing/2014/main" id="{BBCBD9B5-292A-DBA3-14FE-3558C44A20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6754" y="3464033"/>
            <a:ext cx="4851797" cy="2593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Google Shape;368;p16">
            <a:extLst>
              <a:ext uri="{FF2B5EF4-FFF2-40B4-BE49-F238E27FC236}">
                <a16:creationId xmlns:a16="http://schemas.microsoft.com/office/drawing/2014/main" id="{3747E494-009B-6631-9342-20812E57F1AC}"/>
              </a:ext>
            </a:extLst>
          </p:cNvPr>
          <p:cNvSpPr txBox="1">
            <a:spLocks/>
          </p:cNvSpPr>
          <p:nvPr/>
        </p:nvSpPr>
        <p:spPr>
          <a:xfrm>
            <a:off x="8788422" y="2234345"/>
            <a:ext cx="9167067" cy="72923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algn="ctr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defRPr/>
            </a:pP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All ILPQC Patient Partners working with an ILPQC hospital QI team are </a:t>
            </a:r>
            <a:r>
              <a:rPr lang="en-US" sz="4200" i="1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invited to attend.</a:t>
            </a:r>
          </a:p>
          <a:p>
            <a:pPr algn="ctr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defRPr/>
            </a:pPr>
            <a:endParaRPr lang="en-US" dirty="0">
              <a:solidFill>
                <a:srgbClr val="1C498B"/>
              </a:solidFill>
              <a:latin typeface="Calibri" panose="020F0502020204030204"/>
              <a:ea typeface="Lato Medium"/>
              <a:cs typeface="Lato Medium"/>
            </a:endParaRPr>
          </a:p>
          <a:p>
            <a:pPr marL="514350" indent="-514350" algn="ctr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FREE Registration and 1-night Hotel stay will be provided.</a:t>
            </a:r>
          </a:p>
          <a:p>
            <a:pPr marL="514350" indent="-514350" algn="ctr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More details to come. </a:t>
            </a:r>
            <a:endParaRPr lang="en-US" sz="5400" dirty="0">
              <a:solidFill>
                <a:srgbClr val="1C498B"/>
              </a:solidFill>
              <a:latin typeface="Calibri" panose="020F0502020204030204"/>
            </a:endParaRPr>
          </a:p>
          <a:p>
            <a:pPr marL="514350" indent="-514350" algn="ctr" defTabSz="1371600"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endParaRPr lang="en-US" sz="3300" dirty="0">
              <a:solidFill>
                <a:srgbClr val="1C498B"/>
              </a:solidFill>
              <a:latin typeface="Calibri" panose="020F0502020204030204"/>
              <a:ea typeface="Lato Medium"/>
              <a:cs typeface="Lato Medium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D241E7-F764-002A-1EE3-8910613EB866}"/>
              </a:ext>
            </a:extLst>
          </p:cNvPr>
          <p:cNvSpPr txBox="1">
            <a:spLocks/>
          </p:cNvSpPr>
          <p:nvPr/>
        </p:nvSpPr>
        <p:spPr>
          <a:xfrm>
            <a:off x="655343" y="204788"/>
            <a:ext cx="10080975" cy="2935262"/>
          </a:xfrm>
          <a:prstGeom prst="rect">
            <a:avLst/>
          </a:prstGeom>
        </p:spPr>
        <p:txBody>
          <a:bodyPr lIns="137160" tIns="68580" rIns="137160" bIns="6858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defTabSz="1371600">
              <a:lnSpc>
                <a:spcPct val="90000"/>
              </a:lnSpc>
              <a:buClrTx/>
              <a:defRPr/>
            </a:pPr>
            <a:r>
              <a:rPr lang="en-US" sz="6300" dirty="0">
                <a:solidFill>
                  <a:srgbClr val="F58366"/>
                </a:solidFill>
                <a:latin typeface="Calibri" panose="020F0502020204030204"/>
                <a:ea typeface="Lato Medium"/>
                <a:cs typeface="Lato Medium"/>
              </a:rPr>
              <a:t>ILPQC Patient Partner Opportunity, </a:t>
            </a:r>
            <a:r>
              <a:rPr lang="en-US" sz="4050" dirty="0">
                <a:solidFill>
                  <a:srgbClr val="F58366"/>
                </a:solidFill>
                <a:latin typeface="Calibri" panose="020F0502020204030204"/>
                <a:ea typeface="Lato Medium"/>
                <a:cs typeface="Lato Medium"/>
              </a:rPr>
              <a:t>in partnership with DHS </a:t>
            </a:r>
            <a:endParaRPr lang="en-US" sz="4050" dirty="0">
              <a:solidFill>
                <a:srgbClr val="F58366"/>
              </a:solidFill>
              <a:latin typeface="Calibri" panose="020F0502020204030204"/>
            </a:endParaRPr>
          </a:p>
          <a:p>
            <a:pPr defTabSz="1371600">
              <a:lnSpc>
                <a:spcPct val="90000"/>
              </a:lnSpc>
              <a:buClrTx/>
              <a:defRPr/>
            </a:pPr>
            <a:r>
              <a:rPr lang="en-US" sz="6300" dirty="0">
                <a:solidFill>
                  <a:srgbClr val="FFFFFF"/>
                </a:solidFill>
                <a:latin typeface="Calibri" panose="020F0502020204030204"/>
                <a:ea typeface="Lato Medium"/>
                <a:cs typeface="Lato Medium"/>
              </a:rPr>
              <a:t>Coming Soon! </a:t>
            </a:r>
            <a:endParaRPr lang="en-US" sz="63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 descr="People playing with happy baby">
            <a:extLst>
              <a:ext uri="{FF2B5EF4-FFF2-40B4-BE49-F238E27FC236}">
                <a16:creationId xmlns:a16="http://schemas.microsoft.com/office/drawing/2014/main" id="{518B2818-BCAE-8F60-74DF-4D301400C0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75" y="6057755"/>
            <a:ext cx="5240547" cy="347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990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210A43-0D0E-59C5-D14D-A9BB3E679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t>55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EFD0D6-A770-3018-6C00-85AF803A6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0667F7-ED1F-CCCB-6B07-4E083CABD5BE}"/>
              </a:ext>
            </a:extLst>
          </p:cNvPr>
          <p:cNvSpPr txBox="1">
            <a:spLocks/>
          </p:cNvSpPr>
          <p:nvPr/>
        </p:nvSpPr>
        <p:spPr>
          <a:xfrm>
            <a:off x="655343" y="433388"/>
            <a:ext cx="10080975" cy="1095375"/>
          </a:xfrm>
          <a:prstGeom prst="rect">
            <a:avLst/>
          </a:prstGeom>
        </p:spPr>
        <p:txBody>
          <a:bodyPr lIns="137160" tIns="68580" rIns="137160" bIns="6858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defTabSz="1371600">
              <a:lnSpc>
                <a:spcPct val="90000"/>
              </a:lnSpc>
              <a:buClrTx/>
              <a:defRPr/>
            </a:pPr>
            <a:r>
              <a:rPr lang="en-US" sz="6300" dirty="0">
                <a:solidFill>
                  <a:srgbClr val="F58366"/>
                </a:solidFill>
                <a:latin typeface="Calibri" panose="020F0502020204030204"/>
                <a:ea typeface="Lato Medium"/>
                <a:cs typeface="Lato Medium"/>
              </a:rPr>
              <a:t>Face-to-Face Reminders</a:t>
            </a:r>
            <a:endParaRPr lang="en-US" sz="4050" dirty="0">
              <a:solidFill>
                <a:srgbClr val="F58366"/>
              </a:solidFill>
              <a:latin typeface="Calibri" panose="020F0502020204030204"/>
            </a:endParaRPr>
          </a:p>
        </p:txBody>
      </p:sp>
      <p:sp>
        <p:nvSpPr>
          <p:cNvPr id="6" name="Google Shape;368;p16">
            <a:extLst>
              <a:ext uri="{FF2B5EF4-FFF2-40B4-BE49-F238E27FC236}">
                <a16:creationId xmlns:a16="http://schemas.microsoft.com/office/drawing/2014/main" id="{18E657C5-B658-6C83-612D-A7CC86420F1C}"/>
              </a:ext>
            </a:extLst>
          </p:cNvPr>
          <p:cNvSpPr txBox="1">
            <a:spLocks/>
          </p:cNvSpPr>
          <p:nvPr/>
        </p:nvSpPr>
        <p:spPr>
          <a:xfrm>
            <a:off x="914400" y="1933576"/>
            <a:ext cx="17157678" cy="8353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marL="571500" indent="-571500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February 28</a:t>
            </a:r>
            <a:r>
              <a:rPr lang="en-US" sz="4200" baseline="300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th</a:t>
            </a: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- March 31</a:t>
            </a:r>
            <a:r>
              <a:rPr lang="en-US" sz="4200" baseline="300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st</a:t>
            </a: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: </a:t>
            </a:r>
            <a:r>
              <a:rPr lang="en-US" sz="4200" b="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Early Bird Registration</a:t>
            </a:r>
          </a:p>
          <a:p>
            <a:pPr marL="571500" indent="-571500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April 1</a:t>
            </a:r>
            <a:r>
              <a:rPr lang="en-US" sz="4200" baseline="300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st</a:t>
            </a: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 –May 13</a:t>
            </a:r>
            <a:r>
              <a:rPr lang="en-US" sz="4200" baseline="300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th</a:t>
            </a: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: </a:t>
            </a:r>
            <a:r>
              <a:rPr lang="en-US" sz="4200" b="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Regular Registration </a:t>
            </a:r>
          </a:p>
          <a:p>
            <a:pPr marL="571500" indent="-571500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March 21</a:t>
            </a:r>
            <a:r>
              <a:rPr lang="en-US" sz="4200" baseline="300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st</a:t>
            </a: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: </a:t>
            </a:r>
            <a:r>
              <a:rPr lang="en-US" sz="4200" b="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Nurse Scholarship Applications due</a:t>
            </a:r>
          </a:p>
          <a:p>
            <a:pPr marL="571500" indent="-571500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April 19</a:t>
            </a:r>
            <a:r>
              <a:rPr lang="en-US" sz="4200" baseline="300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th</a:t>
            </a: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:</a:t>
            </a:r>
            <a:r>
              <a:rPr lang="en-US" sz="4200" b="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 All data due for Award Consideration</a:t>
            </a:r>
          </a:p>
          <a:p>
            <a:pPr marL="571500" indent="-571500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April 29</a:t>
            </a:r>
            <a:r>
              <a:rPr lang="en-US" sz="4200" baseline="300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th</a:t>
            </a: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: </a:t>
            </a:r>
            <a:r>
              <a:rPr lang="en-US" sz="4200" b="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Hotel Room Block Closes</a:t>
            </a:r>
          </a:p>
          <a:p>
            <a:pPr marL="571500" indent="-571500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May 21</a:t>
            </a:r>
            <a:r>
              <a:rPr lang="en-US" sz="4200" baseline="300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st</a:t>
            </a: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 and 22</a:t>
            </a:r>
            <a:r>
              <a:rPr lang="en-US" sz="4200" baseline="300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nd</a:t>
            </a:r>
            <a:r>
              <a:rPr lang="en-US" sz="420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: </a:t>
            </a:r>
            <a:r>
              <a:rPr lang="en-US" sz="4200" b="0" dirty="0">
                <a:solidFill>
                  <a:srgbClr val="1C498B"/>
                </a:solidFill>
                <a:latin typeface="Calibri" panose="020F0502020204030204"/>
                <a:ea typeface="Lato Medium"/>
                <a:cs typeface="Lato Medium"/>
              </a:rPr>
              <a:t>Bring your storyboards to Springfield for our in-person Face-to-Face Meetings (More info and templates to come!)</a:t>
            </a:r>
          </a:p>
          <a:p>
            <a:pPr marL="571500" lvl="2" indent="-571500" defTabSz="1371600">
              <a:lnSpc>
                <a:spcPct val="150000"/>
              </a:lnSpc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rgbClr val="1C498B"/>
              </a:solidFill>
              <a:latin typeface="Calibri" panose="020F0502020204030204"/>
              <a:ea typeface="Lato Medium"/>
              <a:cs typeface="Lato Medium"/>
            </a:endParaRPr>
          </a:p>
          <a:p>
            <a:pPr marL="571500" indent="-571500" defTabSz="1371600">
              <a:lnSpc>
                <a:spcPct val="150000"/>
              </a:lnSpc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endParaRPr lang="en-US" sz="5400" dirty="0">
              <a:solidFill>
                <a:srgbClr val="1C498B"/>
              </a:solidFill>
              <a:latin typeface="Calibri" panose="020F0502020204030204"/>
            </a:endParaRPr>
          </a:p>
          <a:p>
            <a:pPr marL="514350" indent="-514350" algn="ctr" defTabSz="1371600">
              <a:spcBef>
                <a:spcPts val="0"/>
              </a:spcBef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defRPr/>
            </a:pPr>
            <a:endParaRPr lang="en-US" sz="3300" dirty="0">
              <a:solidFill>
                <a:srgbClr val="1C498B"/>
              </a:solidFill>
              <a:latin typeface="Calibri" panose="020F0502020204030204"/>
              <a:ea typeface="Lato Medium"/>
              <a:cs typeface="La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395827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40"/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40"/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5" name="Google Shape;885;p40"/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86" name="Google Shape;886;p40"/>
          <p:cNvGrpSpPr/>
          <p:nvPr/>
        </p:nvGrpSpPr>
        <p:grpSpPr>
          <a:xfrm>
            <a:off x="735909" y="9271136"/>
            <a:ext cx="16990124" cy="615410"/>
            <a:chOff x="0" y="0"/>
            <a:chExt cx="22653498" cy="820547"/>
          </a:xfrm>
        </p:grpSpPr>
        <p:sp>
          <p:nvSpPr>
            <p:cNvPr id="887" name="Google Shape;887;p40"/>
            <p:cNvSpPr/>
            <p:nvPr/>
          </p:nvSpPr>
          <p:spPr>
            <a:xfrm>
              <a:off x="12700" y="12700"/>
              <a:ext cx="22628098" cy="795147"/>
            </a:xfrm>
            <a:custGeom>
              <a:avLst/>
              <a:gdLst/>
              <a:ahLst/>
              <a:cxnLst/>
              <a:rect l="l" t="t" r="r" b="b"/>
              <a:pathLst>
                <a:path w="22628098" h="795147" extrusionOk="0">
                  <a:moveTo>
                    <a:pt x="0" y="0"/>
                  </a:moveTo>
                  <a:lnTo>
                    <a:pt x="22628098" y="0"/>
                  </a:lnTo>
                  <a:lnTo>
                    <a:pt x="22628098" y="795147"/>
                  </a:lnTo>
                  <a:lnTo>
                    <a:pt x="0" y="795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0" y="0"/>
              <a:ext cx="22653498" cy="820547"/>
            </a:xfrm>
            <a:custGeom>
              <a:avLst/>
              <a:gdLst/>
              <a:ahLst/>
              <a:cxnLst/>
              <a:rect l="l" t="t" r="r" b="b"/>
              <a:pathLst>
                <a:path w="22653498" h="820547" extrusionOk="0">
                  <a:moveTo>
                    <a:pt x="12700" y="0"/>
                  </a:moveTo>
                  <a:lnTo>
                    <a:pt x="22640798" y="0"/>
                  </a:lnTo>
                  <a:cubicBezTo>
                    <a:pt x="22647783" y="0"/>
                    <a:pt x="22653498" y="5715"/>
                    <a:pt x="22653498" y="12700"/>
                  </a:cubicBezTo>
                  <a:lnTo>
                    <a:pt x="22653498" y="807847"/>
                  </a:lnTo>
                  <a:cubicBezTo>
                    <a:pt x="22653498" y="814832"/>
                    <a:pt x="22647783" y="820547"/>
                    <a:pt x="22640798" y="820547"/>
                  </a:cubicBezTo>
                  <a:lnTo>
                    <a:pt x="12700" y="820547"/>
                  </a:lnTo>
                  <a:cubicBezTo>
                    <a:pt x="5715" y="820547"/>
                    <a:pt x="0" y="814832"/>
                    <a:pt x="0" y="80784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07847"/>
                  </a:lnTo>
                  <a:lnTo>
                    <a:pt x="12700" y="807847"/>
                  </a:lnTo>
                  <a:lnTo>
                    <a:pt x="12700" y="795147"/>
                  </a:lnTo>
                  <a:lnTo>
                    <a:pt x="22640798" y="795147"/>
                  </a:lnTo>
                  <a:lnTo>
                    <a:pt x="22640798" y="807847"/>
                  </a:lnTo>
                  <a:lnTo>
                    <a:pt x="22628098" y="807847"/>
                  </a:lnTo>
                  <a:lnTo>
                    <a:pt x="22628098" y="12700"/>
                  </a:lnTo>
                  <a:lnTo>
                    <a:pt x="22640798" y="12700"/>
                  </a:lnTo>
                  <a:lnTo>
                    <a:pt x="2264079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9" name="Google Shape;889;p40"/>
          <p:cNvGrpSpPr/>
          <p:nvPr/>
        </p:nvGrpSpPr>
        <p:grpSpPr>
          <a:xfrm>
            <a:off x="10401713" y="-46797"/>
            <a:ext cx="7908227" cy="2926271"/>
            <a:chOff x="0" y="0"/>
            <a:chExt cx="10544302" cy="3901694"/>
          </a:xfrm>
        </p:grpSpPr>
        <p:sp>
          <p:nvSpPr>
            <p:cNvPr id="890" name="Google Shape;890;p40"/>
            <p:cNvSpPr/>
            <p:nvPr/>
          </p:nvSpPr>
          <p:spPr>
            <a:xfrm>
              <a:off x="12700" y="12700"/>
              <a:ext cx="10518902" cy="3876294"/>
            </a:xfrm>
            <a:custGeom>
              <a:avLst/>
              <a:gdLst/>
              <a:ahLst/>
              <a:cxnLst/>
              <a:rect l="l" t="t" r="r" b="b"/>
              <a:pathLst>
                <a:path w="10518902" h="3876294" extrusionOk="0">
                  <a:moveTo>
                    <a:pt x="0" y="0"/>
                  </a:moveTo>
                  <a:lnTo>
                    <a:pt x="10518902" y="0"/>
                  </a:lnTo>
                  <a:lnTo>
                    <a:pt x="10518902" y="3876294"/>
                  </a:lnTo>
                  <a:lnTo>
                    <a:pt x="0" y="3876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0" y="0"/>
              <a:ext cx="10544302" cy="3901694"/>
            </a:xfrm>
            <a:custGeom>
              <a:avLst/>
              <a:gdLst/>
              <a:ahLst/>
              <a:cxnLst/>
              <a:rect l="l" t="t" r="r" b="b"/>
              <a:pathLst>
                <a:path w="10544302" h="3901694" extrusionOk="0">
                  <a:moveTo>
                    <a:pt x="12700" y="0"/>
                  </a:moveTo>
                  <a:lnTo>
                    <a:pt x="10531602" y="0"/>
                  </a:lnTo>
                  <a:cubicBezTo>
                    <a:pt x="10538587" y="0"/>
                    <a:pt x="10544302" y="5715"/>
                    <a:pt x="10544302" y="12700"/>
                  </a:cubicBezTo>
                  <a:lnTo>
                    <a:pt x="10544302" y="3888994"/>
                  </a:lnTo>
                  <a:cubicBezTo>
                    <a:pt x="10544302" y="3895979"/>
                    <a:pt x="10538587" y="3901694"/>
                    <a:pt x="10531602" y="3901694"/>
                  </a:cubicBezTo>
                  <a:lnTo>
                    <a:pt x="12700" y="3901694"/>
                  </a:lnTo>
                  <a:cubicBezTo>
                    <a:pt x="5715" y="3901694"/>
                    <a:pt x="0" y="3895979"/>
                    <a:pt x="0" y="388899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888994"/>
                  </a:lnTo>
                  <a:lnTo>
                    <a:pt x="12700" y="3888994"/>
                  </a:lnTo>
                  <a:lnTo>
                    <a:pt x="12700" y="3876294"/>
                  </a:lnTo>
                  <a:lnTo>
                    <a:pt x="10531602" y="3876294"/>
                  </a:lnTo>
                  <a:lnTo>
                    <a:pt x="10531602" y="3888994"/>
                  </a:lnTo>
                  <a:lnTo>
                    <a:pt x="10518902" y="3888994"/>
                  </a:lnTo>
                  <a:lnTo>
                    <a:pt x="10518902" y="12700"/>
                  </a:lnTo>
                  <a:lnTo>
                    <a:pt x="10531602" y="12700"/>
                  </a:lnTo>
                  <a:lnTo>
                    <a:pt x="10531602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2" name="Google Shape;892;p40"/>
          <p:cNvGrpSpPr/>
          <p:nvPr/>
        </p:nvGrpSpPr>
        <p:grpSpPr>
          <a:xfrm>
            <a:off x="13258800" y="9534526"/>
            <a:ext cx="4114800" cy="547688"/>
            <a:chOff x="0" y="0"/>
            <a:chExt cx="5486400" cy="730250"/>
          </a:xfrm>
        </p:grpSpPr>
        <p:sp>
          <p:nvSpPr>
            <p:cNvPr id="893" name="Google Shape;893;p40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40"/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AFB3B9"/>
                  </a:solidFill>
                  <a:latin typeface="Arial"/>
                  <a:ea typeface="Arial"/>
                  <a:cs typeface="Arial"/>
                  <a:sym typeface="Arial"/>
                </a:rPr>
                <a:t>39</a:t>
              </a:r>
              <a:endParaRPr/>
            </a:p>
          </p:txBody>
        </p:sp>
      </p:grpSp>
      <p:grpSp>
        <p:nvGrpSpPr>
          <p:cNvPr id="895" name="Google Shape;895;p40"/>
          <p:cNvGrpSpPr/>
          <p:nvPr/>
        </p:nvGrpSpPr>
        <p:grpSpPr>
          <a:xfrm>
            <a:off x="3343808" y="-159922"/>
            <a:ext cx="11424608" cy="1658967"/>
            <a:chOff x="0" y="0"/>
            <a:chExt cx="15232810" cy="2211956"/>
          </a:xfrm>
        </p:grpSpPr>
        <p:sp>
          <p:nvSpPr>
            <p:cNvPr id="896" name="Google Shape;896;p40"/>
            <p:cNvSpPr/>
            <p:nvPr/>
          </p:nvSpPr>
          <p:spPr>
            <a:xfrm>
              <a:off x="0" y="0"/>
              <a:ext cx="15232810" cy="2211956"/>
            </a:xfrm>
            <a:custGeom>
              <a:avLst/>
              <a:gdLst/>
              <a:ahLst/>
              <a:cxnLst/>
              <a:rect l="l" t="t" r="r" b="b"/>
              <a:pathLst>
                <a:path w="15232810" h="2211956" extrusionOk="0">
                  <a:moveTo>
                    <a:pt x="0" y="0"/>
                  </a:moveTo>
                  <a:lnTo>
                    <a:pt x="15232810" y="0"/>
                  </a:lnTo>
                  <a:lnTo>
                    <a:pt x="15232810" y="2211956"/>
                  </a:lnTo>
                  <a:lnTo>
                    <a:pt x="0" y="22119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40"/>
            <p:cNvSpPr txBox="1"/>
            <p:nvPr/>
          </p:nvSpPr>
          <p:spPr>
            <a:xfrm>
              <a:off x="0" y="0"/>
              <a:ext cx="15232810" cy="2211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265" b="1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Thank you to our</a:t>
              </a:r>
              <a:r>
                <a:rPr lang="en-US" sz="5265" b="1">
                  <a:solidFill>
                    <a:srgbClr val="3C4045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5265" b="1">
                  <a:solidFill>
                    <a:srgbClr val="F58366"/>
                  </a:solidFill>
                  <a:latin typeface="Arial"/>
                  <a:ea typeface="Arial"/>
                  <a:cs typeface="Arial"/>
                  <a:sym typeface="Arial"/>
                </a:rPr>
                <a:t>Funders:</a:t>
              </a:r>
              <a:endParaRPr/>
            </a:p>
          </p:txBody>
        </p:sp>
      </p:grpSp>
      <p:sp>
        <p:nvSpPr>
          <p:cNvPr id="898" name="Google Shape;898;p40" descr="IDPH | Protecting health, improving lives."/>
          <p:cNvSpPr/>
          <p:nvPr/>
        </p:nvSpPr>
        <p:spPr>
          <a:xfrm>
            <a:off x="5436448" y="1667110"/>
            <a:ext cx="3531739" cy="928251"/>
          </a:xfrm>
          <a:custGeom>
            <a:avLst/>
            <a:gdLst/>
            <a:ahLst/>
            <a:cxnLst/>
            <a:rect l="l" t="t" r="r" b="b"/>
            <a:pathLst>
              <a:path w="3531739" h="928251" extrusionOk="0">
                <a:moveTo>
                  <a:pt x="0" y="0"/>
                </a:moveTo>
                <a:lnTo>
                  <a:pt x="3531740" y="0"/>
                </a:lnTo>
                <a:lnTo>
                  <a:pt x="3531740" y="928252"/>
                </a:lnTo>
                <a:lnTo>
                  <a:pt x="0" y="928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3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40" descr="File:US CDC logo.svg - Wikimedia Commons"/>
          <p:cNvSpPr/>
          <p:nvPr/>
        </p:nvSpPr>
        <p:spPr>
          <a:xfrm>
            <a:off x="2964306" y="1507053"/>
            <a:ext cx="1778967" cy="1416048"/>
          </a:xfrm>
          <a:custGeom>
            <a:avLst/>
            <a:gdLst/>
            <a:ahLst/>
            <a:cxnLst/>
            <a:rect l="l" t="t" r="r" b="b"/>
            <a:pathLst>
              <a:path w="1778967" h="1416048" extrusionOk="0">
                <a:moveTo>
                  <a:pt x="0" y="0"/>
                </a:moveTo>
                <a:lnTo>
                  <a:pt x="1778967" y="0"/>
                </a:lnTo>
                <a:lnTo>
                  <a:pt x="1778967" y="1416048"/>
                </a:lnTo>
                <a:lnTo>
                  <a:pt x="0" y="1416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50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40" descr="Logo  Description automatically generated"/>
          <p:cNvSpPr/>
          <p:nvPr/>
        </p:nvSpPr>
        <p:spPr>
          <a:xfrm>
            <a:off x="9868431" y="1336300"/>
            <a:ext cx="1614749" cy="1564239"/>
          </a:xfrm>
          <a:custGeom>
            <a:avLst/>
            <a:gdLst/>
            <a:ahLst/>
            <a:cxnLst/>
            <a:rect l="l" t="t" r="r" b="b"/>
            <a:pathLst>
              <a:path w="1614749" h="1564239" extrusionOk="0">
                <a:moveTo>
                  <a:pt x="0" y="0"/>
                </a:moveTo>
                <a:lnTo>
                  <a:pt x="1614749" y="0"/>
                </a:lnTo>
                <a:lnTo>
                  <a:pt x="1614749" y="1564240"/>
                </a:lnTo>
                <a:lnTo>
                  <a:pt x="0" y="1564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43" b="-24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1" name="Google Shape;901;p40"/>
          <p:cNvGrpSpPr/>
          <p:nvPr/>
        </p:nvGrpSpPr>
        <p:grpSpPr>
          <a:xfrm>
            <a:off x="4743273" y="5200521"/>
            <a:ext cx="7960113" cy="889962"/>
            <a:chOff x="0" y="0"/>
            <a:chExt cx="10613484" cy="1186616"/>
          </a:xfrm>
        </p:grpSpPr>
        <p:sp>
          <p:nvSpPr>
            <p:cNvPr id="902" name="Google Shape;902;p40"/>
            <p:cNvSpPr/>
            <p:nvPr/>
          </p:nvSpPr>
          <p:spPr>
            <a:xfrm>
              <a:off x="0" y="0"/>
              <a:ext cx="10613484" cy="1186616"/>
            </a:xfrm>
            <a:custGeom>
              <a:avLst/>
              <a:gdLst/>
              <a:ahLst/>
              <a:cxnLst/>
              <a:rect l="l" t="t" r="r" b="b"/>
              <a:pathLst>
                <a:path w="10613484" h="1186616" extrusionOk="0">
                  <a:moveTo>
                    <a:pt x="0" y="0"/>
                  </a:moveTo>
                  <a:lnTo>
                    <a:pt x="10613484" y="0"/>
                  </a:lnTo>
                  <a:lnTo>
                    <a:pt x="10613484" y="1186616"/>
                  </a:lnTo>
                  <a:lnTo>
                    <a:pt x="0" y="11866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40"/>
            <p:cNvSpPr txBox="1"/>
            <p:nvPr/>
          </p:nvSpPr>
          <p:spPr>
            <a:xfrm>
              <a:off x="0" y="66675"/>
              <a:ext cx="10613484" cy="1119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7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265" b="1">
                  <a:solidFill>
                    <a:srgbClr val="F58366"/>
                  </a:solidFill>
                  <a:latin typeface="Arial"/>
                  <a:ea typeface="Arial"/>
                  <a:cs typeface="Arial"/>
                  <a:sym typeface="Arial"/>
                </a:rPr>
                <a:t>Supporters:</a:t>
              </a:r>
              <a:endParaRPr/>
            </a:p>
          </p:txBody>
        </p:sp>
      </p:grpSp>
      <p:sp>
        <p:nvSpPr>
          <p:cNvPr id="904" name="Google Shape;904;p40"/>
          <p:cNvSpPr/>
          <p:nvPr/>
        </p:nvSpPr>
        <p:spPr>
          <a:xfrm>
            <a:off x="12615362" y="7641553"/>
            <a:ext cx="3447738" cy="706800"/>
          </a:xfrm>
          <a:custGeom>
            <a:avLst/>
            <a:gdLst/>
            <a:ahLst/>
            <a:cxnLst/>
            <a:rect l="l" t="t" r="r" b="b"/>
            <a:pathLst>
              <a:path w="3447738" h="706800" extrusionOk="0">
                <a:moveTo>
                  <a:pt x="0" y="0"/>
                </a:moveTo>
                <a:lnTo>
                  <a:pt x="3447737" y="0"/>
                </a:lnTo>
                <a:lnTo>
                  <a:pt x="3447737" y="706800"/>
                </a:lnTo>
                <a:lnTo>
                  <a:pt x="0" y="706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22" r="-62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40" descr="A picture containing text, sign  Description automatically generated"/>
          <p:cNvSpPr/>
          <p:nvPr/>
        </p:nvSpPr>
        <p:spPr>
          <a:xfrm>
            <a:off x="1906326" y="6239984"/>
            <a:ext cx="2497348" cy="897062"/>
          </a:xfrm>
          <a:custGeom>
            <a:avLst/>
            <a:gdLst/>
            <a:ahLst/>
            <a:cxnLst/>
            <a:rect l="l" t="t" r="r" b="b"/>
            <a:pathLst>
              <a:path w="2497348" h="897062" extrusionOk="0">
                <a:moveTo>
                  <a:pt x="0" y="0"/>
                </a:moveTo>
                <a:lnTo>
                  <a:pt x="2497348" y="0"/>
                </a:lnTo>
                <a:lnTo>
                  <a:pt x="2497348" y="897061"/>
                </a:lnTo>
                <a:lnTo>
                  <a:pt x="0" y="897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08" b="-10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40" descr="A picture containing icon  Description automatically generated"/>
          <p:cNvSpPr/>
          <p:nvPr/>
        </p:nvSpPr>
        <p:spPr>
          <a:xfrm>
            <a:off x="12617016" y="6387728"/>
            <a:ext cx="2857500" cy="714375"/>
          </a:xfrm>
          <a:custGeom>
            <a:avLst/>
            <a:gdLst/>
            <a:ahLst/>
            <a:cxnLst/>
            <a:rect l="l" t="t" r="r" b="b"/>
            <a:pathLst>
              <a:path w="2857500" h="714375" extrusionOk="0">
                <a:moveTo>
                  <a:pt x="0" y="0"/>
                </a:moveTo>
                <a:lnTo>
                  <a:pt x="2857500" y="0"/>
                </a:lnTo>
                <a:lnTo>
                  <a:pt x="2857500" y="714374"/>
                </a:lnTo>
                <a:lnTo>
                  <a:pt x="0" y="714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40" descr="A blue and red logo  Description automatically generated"/>
          <p:cNvSpPr/>
          <p:nvPr/>
        </p:nvSpPr>
        <p:spPr>
          <a:xfrm>
            <a:off x="9529467" y="3772011"/>
            <a:ext cx="3553950" cy="1108639"/>
          </a:xfrm>
          <a:custGeom>
            <a:avLst/>
            <a:gdLst/>
            <a:ahLst/>
            <a:cxnLst/>
            <a:rect l="l" t="t" r="r" b="b"/>
            <a:pathLst>
              <a:path w="3553950" h="1108639" extrusionOk="0">
                <a:moveTo>
                  <a:pt x="0" y="0"/>
                </a:moveTo>
                <a:lnTo>
                  <a:pt x="3553950" y="0"/>
                </a:lnTo>
                <a:lnTo>
                  <a:pt x="3553950" y="1108639"/>
                </a:lnTo>
                <a:lnTo>
                  <a:pt x="0" y="11086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410" b="-4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40" descr="Logo, company name  Description automatically generated"/>
          <p:cNvSpPr/>
          <p:nvPr/>
        </p:nvSpPr>
        <p:spPr>
          <a:xfrm>
            <a:off x="9838035" y="8992545"/>
            <a:ext cx="2466110" cy="816258"/>
          </a:xfrm>
          <a:custGeom>
            <a:avLst/>
            <a:gdLst/>
            <a:ahLst/>
            <a:cxnLst/>
            <a:rect l="l" t="t" r="r" b="b"/>
            <a:pathLst>
              <a:path w="2466110" h="816258" extrusionOk="0">
                <a:moveTo>
                  <a:pt x="0" y="0"/>
                </a:moveTo>
                <a:lnTo>
                  <a:pt x="2466110" y="0"/>
                </a:lnTo>
                <a:lnTo>
                  <a:pt x="2466110" y="816258"/>
                </a:lnTo>
                <a:lnTo>
                  <a:pt x="0" y="816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28" r="-22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40" descr="Logo  Description automatically generated"/>
          <p:cNvSpPr/>
          <p:nvPr/>
        </p:nvSpPr>
        <p:spPr>
          <a:xfrm>
            <a:off x="13127472" y="8741084"/>
            <a:ext cx="2148621" cy="938946"/>
          </a:xfrm>
          <a:custGeom>
            <a:avLst/>
            <a:gdLst/>
            <a:ahLst/>
            <a:cxnLst/>
            <a:rect l="l" t="t" r="r" b="b"/>
            <a:pathLst>
              <a:path w="2148621" h="938946" extrusionOk="0">
                <a:moveTo>
                  <a:pt x="0" y="0"/>
                </a:moveTo>
                <a:lnTo>
                  <a:pt x="2148621" y="0"/>
                </a:lnTo>
                <a:lnTo>
                  <a:pt x="2148621" y="938946"/>
                </a:lnTo>
                <a:lnTo>
                  <a:pt x="0" y="938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41" b="-34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40" descr="A purple text on a white background  Description automatically generated"/>
          <p:cNvSpPr/>
          <p:nvPr/>
        </p:nvSpPr>
        <p:spPr>
          <a:xfrm>
            <a:off x="5626004" y="8992406"/>
            <a:ext cx="3424688" cy="807513"/>
          </a:xfrm>
          <a:custGeom>
            <a:avLst/>
            <a:gdLst/>
            <a:ahLst/>
            <a:cxnLst/>
            <a:rect l="l" t="t" r="r" b="b"/>
            <a:pathLst>
              <a:path w="3424688" h="807513" extrusionOk="0">
                <a:moveTo>
                  <a:pt x="0" y="0"/>
                </a:moveTo>
                <a:lnTo>
                  <a:pt x="3424687" y="0"/>
                </a:lnTo>
                <a:lnTo>
                  <a:pt x="3424687" y="807513"/>
                </a:lnTo>
                <a:lnTo>
                  <a:pt x="0" y="8075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25" r="-5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40" descr="A logo with a person in the middle  Description automatically generated"/>
          <p:cNvSpPr/>
          <p:nvPr/>
        </p:nvSpPr>
        <p:spPr>
          <a:xfrm>
            <a:off x="7428296" y="3583617"/>
            <a:ext cx="1726305" cy="1289517"/>
          </a:xfrm>
          <a:custGeom>
            <a:avLst/>
            <a:gdLst/>
            <a:ahLst/>
            <a:cxnLst/>
            <a:rect l="l" t="t" r="r" b="b"/>
            <a:pathLst>
              <a:path w="1726305" h="1289517" extrusionOk="0">
                <a:moveTo>
                  <a:pt x="0" y="0"/>
                </a:moveTo>
                <a:lnTo>
                  <a:pt x="1726304" y="0"/>
                </a:lnTo>
                <a:lnTo>
                  <a:pt x="1726304" y="1289517"/>
                </a:lnTo>
                <a:lnTo>
                  <a:pt x="0" y="1289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12" r="-2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40" descr="A blue cross and a blue shield  Description automatically generated"/>
          <p:cNvSpPr/>
          <p:nvPr/>
        </p:nvSpPr>
        <p:spPr>
          <a:xfrm>
            <a:off x="4403674" y="3645986"/>
            <a:ext cx="2649754" cy="1274073"/>
          </a:xfrm>
          <a:custGeom>
            <a:avLst/>
            <a:gdLst/>
            <a:ahLst/>
            <a:cxnLst/>
            <a:rect l="l" t="t" r="r" b="b"/>
            <a:pathLst>
              <a:path w="2649754" h="1274073" extrusionOk="0">
                <a:moveTo>
                  <a:pt x="0" y="0"/>
                </a:moveTo>
                <a:lnTo>
                  <a:pt x="2649755" y="0"/>
                </a:lnTo>
                <a:lnTo>
                  <a:pt x="2649755" y="1274072"/>
                </a:lnTo>
                <a:lnTo>
                  <a:pt x="0" y="1274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42" r="-24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40"/>
          <p:cNvSpPr/>
          <p:nvPr/>
        </p:nvSpPr>
        <p:spPr>
          <a:xfrm>
            <a:off x="12199400" y="1520049"/>
            <a:ext cx="2090680" cy="1417923"/>
          </a:xfrm>
          <a:custGeom>
            <a:avLst/>
            <a:gdLst/>
            <a:ahLst/>
            <a:cxnLst/>
            <a:rect l="l" t="t" r="r" b="b"/>
            <a:pathLst>
              <a:path w="2090680" h="1417923" extrusionOk="0">
                <a:moveTo>
                  <a:pt x="0" y="0"/>
                </a:moveTo>
                <a:lnTo>
                  <a:pt x="2090680" y="0"/>
                </a:lnTo>
                <a:lnTo>
                  <a:pt x="2090680" y="1417923"/>
                </a:lnTo>
                <a:lnTo>
                  <a:pt x="0" y="1417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40" descr="A blue logo with a tree and text  Description automatically generated"/>
          <p:cNvSpPr/>
          <p:nvPr/>
        </p:nvSpPr>
        <p:spPr>
          <a:xfrm>
            <a:off x="1087358" y="8611056"/>
            <a:ext cx="3760365" cy="1200771"/>
          </a:xfrm>
          <a:custGeom>
            <a:avLst/>
            <a:gdLst/>
            <a:ahLst/>
            <a:cxnLst/>
            <a:rect l="l" t="t" r="r" b="b"/>
            <a:pathLst>
              <a:path w="3760365" h="1200771" extrusionOk="0">
                <a:moveTo>
                  <a:pt x="0" y="0"/>
                </a:moveTo>
                <a:lnTo>
                  <a:pt x="3760364" y="0"/>
                </a:lnTo>
                <a:lnTo>
                  <a:pt x="3760364" y="1200771"/>
                </a:lnTo>
                <a:lnTo>
                  <a:pt x="0" y="1200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77" r="-1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40" descr="A logo with blue wings  Description automatically generated"/>
          <p:cNvSpPr/>
          <p:nvPr/>
        </p:nvSpPr>
        <p:spPr>
          <a:xfrm>
            <a:off x="1611070" y="7395820"/>
            <a:ext cx="3465477" cy="1210359"/>
          </a:xfrm>
          <a:custGeom>
            <a:avLst/>
            <a:gdLst/>
            <a:ahLst/>
            <a:cxnLst/>
            <a:rect l="l" t="t" r="r" b="b"/>
            <a:pathLst>
              <a:path w="3465477" h="1210359" extrusionOk="0">
                <a:moveTo>
                  <a:pt x="0" y="0"/>
                </a:moveTo>
                <a:lnTo>
                  <a:pt x="3465477" y="0"/>
                </a:lnTo>
                <a:lnTo>
                  <a:pt x="3465477" y="1210360"/>
                </a:lnTo>
                <a:lnTo>
                  <a:pt x="0" y="1210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75" b="-7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40" descr="A blue and white logo  Description automatically generated"/>
          <p:cNvSpPr/>
          <p:nvPr/>
        </p:nvSpPr>
        <p:spPr>
          <a:xfrm>
            <a:off x="5573056" y="6296838"/>
            <a:ext cx="3258526" cy="888045"/>
          </a:xfrm>
          <a:custGeom>
            <a:avLst/>
            <a:gdLst/>
            <a:ahLst/>
            <a:cxnLst/>
            <a:rect l="l" t="t" r="r" b="b"/>
            <a:pathLst>
              <a:path w="3258526" h="888045" extrusionOk="0">
                <a:moveTo>
                  <a:pt x="0" y="0"/>
                </a:moveTo>
                <a:lnTo>
                  <a:pt x="3258527" y="0"/>
                </a:lnTo>
                <a:lnTo>
                  <a:pt x="3258527" y="888045"/>
                </a:lnTo>
                <a:lnTo>
                  <a:pt x="0" y="888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40" descr="A logo of a child  Description automatically generated"/>
          <p:cNvSpPr/>
          <p:nvPr/>
        </p:nvSpPr>
        <p:spPr>
          <a:xfrm>
            <a:off x="10443808" y="6209561"/>
            <a:ext cx="1305045" cy="1069703"/>
          </a:xfrm>
          <a:custGeom>
            <a:avLst/>
            <a:gdLst/>
            <a:ahLst/>
            <a:cxnLst/>
            <a:rect l="l" t="t" r="r" b="b"/>
            <a:pathLst>
              <a:path w="1305045" h="1069703" extrusionOk="0">
                <a:moveTo>
                  <a:pt x="0" y="0"/>
                </a:moveTo>
                <a:lnTo>
                  <a:pt x="1305046" y="0"/>
                </a:lnTo>
                <a:lnTo>
                  <a:pt x="1305046" y="1069702"/>
                </a:lnTo>
                <a:lnTo>
                  <a:pt x="0" y="1069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71" r="-27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40" descr="A blue logo with a black background  Description automatically generated"/>
          <p:cNvSpPr/>
          <p:nvPr/>
        </p:nvSpPr>
        <p:spPr>
          <a:xfrm>
            <a:off x="10410130" y="7396666"/>
            <a:ext cx="1315605" cy="1293861"/>
          </a:xfrm>
          <a:custGeom>
            <a:avLst/>
            <a:gdLst/>
            <a:ahLst/>
            <a:cxnLst/>
            <a:rect l="l" t="t" r="r" b="b"/>
            <a:pathLst>
              <a:path w="1315605" h="1293861" extrusionOk="0">
                <a:moveTo>
                  <a:pt x="0" y="0"/>
                </a:moveTo>
                <a:lnTo>
                  <a:pt x="1315606" y="0"/>
                </a:lnTo>
                <a:lnTo>
                  <a:pt x="1315606" y="1293862"/>
                </a:lnTo>
                <a:lnTo>
                  <a:pt x="0" y="1293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40" descr="A close-up of a logo  Description automatically generated"/>
          <p:cNvSpPr/>
          <p:nvPr/>
        </p:nvSpPr>
        <p:spPr>
          <a:xfrm>
            <a:off x="5924211" y="7396044"/>
            <a:ext cx="2797599" cy="1302202"/>
          </a:xfrm>
          <a:custGeom>
            <a:avLst/>
            <a:gdLst/>
            <a:ahLst/>
            <a:cxnLst/>
            <a:rect l="l" t="t" r="r" b="b"/>
            <a:pathLst>
              <a:path w="2797599" h="1302202" extrusionOk="0">
                <a:moveTo>
                  <a:pt x="0" y="0"/>
                </a:moveTo>
                <a:lnTo>
                  <a:pt x="2797599" y="0"/>
                </a:lnTo>
                <a:lnTo>
                  <a:pt x="2797599" y="1302202"/>
                </a:lnTo>
                <a:lnTo>
                  <a:pt x="0" y="1302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26" r="-1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40"/>
          <p:cNvSpPr/>
          <p:nvPr/>
        </p:nvSpPr>
        <p:spPr>
          <a:xfrm>
            <a:off x="16377464" y="-44610"/>
            <a:ext cx="1906619" cy="953357"/>
          </a:xfrm>
          <a:custGeom>
            <a:avLst/>
            <a:gdLst/>
            <a:ahLst/>
            <a:cxnLst/>
            <a:rect l="l" t="t" r="r" b="b"/>
            <a:pathLst>
              <a:path w="2542159" h="1271143" extrusionOk="0">
                <a:moveTo>
                  <a:pt x="0" y="0"/>
                </a:moveTo>
                <a:lnTo>
                  <a:pt x="2542159" y="0"/>
                </a:lnTo>
                <a:lnTo>
                  <a:pt x="2542159" y="1271143"/>
                </a:lnTo>
                <a:lnTo>
                  <a:pt x="0" y="1271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74" r="-1" b="-3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6A24-9632-4F35-DBDF-5DC1B7C3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16214651" cy="114300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buClr>
                <a:srgbClr val="000000"/>
              </a:buClr>
            </a:pPr>
            <a:r>
              <a:rPr lang="en-US" sz="5400" b="1" dirty="0">
                <a:solidFill>
                  <a:srgbClr val="1C498B"/>
                </a:solidFill>
                <a:latin typeface="Arial"/>
                <a:cs typeface="Arial"/>
                <a:sym typeface="Arial"/>
              </a:rPr>
              <a:t>BCBSIL Special Beginnings® program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45209-73AB-7087-03ED-4F0210E1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16214651" cy="6949440"/>
          </a:xfrm>
        </p:spPr>
        <p:txBody>
          <a:bodyPr>
            <a:normAutofit fontScale="92500" lnSpcReduction="10000"/>
          </a:bodyPr>
          <a:lstStyle/>
          <a:p>
            <a:pPr marL="548640">
              <a:spcBef>
                <a:spcPts val="600"/>
              </a:spcBef>
              <a:spcAft>
                <a:spcPts val="600"/>
              </a:spcAft>
            </a:pPr>
            <a:r>
              <a:rPr lang="en-US" sz="4800" dirty="0"/>
              <a:t>The mini grants and monetary awards are funded by BCBSIL Special Beginnings® program</a:t>
            </a:r>
          </a:p>
          <a:p>
            <a:pPr marL="20574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800" dirty="0"/>
          </a:p>
          <a:p>
            <a:pPr marL="548640">
              <a:spcBef>
                <a:spcPts val="600"/>
              </a:spcBef>
              <a:spcAft>
                <a:spcPts val="600"/>
              </a:spcAft>
            </a:pPr>
            <a:r>
              <a:rPr lang="en-US" sz="4800" dirty="0"/>
              <a:t>The mini-grants and monetary awards are time limited with current funding for 2 years (2025 and 2026 awards) to help all hospitals achieve sustainability of PVB and Birth Equity work</a:t>
            </a:r>
          </a:p>
          <a:p>
            <a:pPr marL="20574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800" dirty="0"/>
          </a:p>
          <a:p>
            <a:pPr marL="548640">
              <a:spcBef>
                <a:spcPts val="600"/>
              </a:spcBef>
              <a:spcAft>
                <a:spcPts val="600"/>
              </a:spcAft>
            </a:pPr>
            <a:r>
              <a:rPr lang="en-US" sz="4800" dirty="0"/>
              <a:t>ILPQC will continue the Birth Quality Designation Program going forward with ongoing statewide recognition for yearly Birth Quality Awards</a:t>
            </a:r>
          </a:p>
        </p:txBody>
      </p:sp>
    </p:spTree>
    <p:extLst>
      <p:ext uri="{BB962C8B-B14F-4D97-AF65-F5344CB8AC3E}">
        <p14:creationId xmlns:p14="http://schemas.microsoft.com/office/powerpoint/2010/main" val="38772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9"/>
          <p:cNvGrpSpPr/>
          <p:nvPr/>
        </p:nvGrpSpPr>
        <p:grpSpPr>
          <a:xfrm>
            <a:off x="914023" y="675898"/>
            <a:ext cx="11853287" cy="886397"/>
            <a:chOff x="0" y="0"/>
            <a:chExt cx="15804383" cy="1181862"/>
          </a:xfrm>
        </p:grpSpPr>
        <p:sp>
          <p:nvSpPr>
            <p:cNvPr id="322" name="Google Shape;322;p9"/>
            <p:cNvSpPr/>
            <p:nvPr/>
          </p:nvSpPr>
          <p:spPr>
            <a:xfrm>
              <a:off x="0" y="0"/>
              <a:ext cx="15804383" cy="1181862"/>
            </a:xfrm>
            <a:custGeom>
              <a:avLst/>
              <a:gdLst/>
              <a:ahLst/>
              <a:cxnLst/>
              <a:rect l="l" t="t" r="r" b="b"/>
              <a:pathLst>
                <a:path w="15804383" h="1181862" extrusionOk="0">
                  <a:moveTo>
                    <a:pt x="0" y="0"/>
                  </a:moveTo>
                  <a:lnTo>
                    <a:pt x="15804383" y="0"/>
                  </a:lnTo>
                  <a:lnTo>
                    <a:pt x="15804383" y="1181862"/>
                  </a:lnTo>
                  <a:lnTo>
                    <a:pt x="0" y="1181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9"/>
            <p:cNvSpPr txBox="1"/>
            <p:nvPr/>
          </p:nvSpPr>
          <p:spPr>
            <a:xfrm>
              <a:off x="0" y="57150"/>
              <a:ext cx="15804382" cy="1124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Two tiers of Birth Quality designation</a:t>
              </a:r>
              <a:endParaRPr sz="4800" b="1" dirty="0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9" descr="Folder with solid fill"/>
          <p:cNvSpPr/>
          <p:nvPr/>
        </p:nvSpPr>
        <p:spPr>
          <a:xfrm rot="2520000">
            <a:off x="17213123" y="4942297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 extrusionOk="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>
            <a:off x="-8273931" y="1119096"/>
            <a:ext cx="12078776" cy="4509000"/>
          </a:xfrm>
          <a:custGeom>
            <a:avLst/>
            <a:gdLst/>
            <a:ahLst/>
            <a:cxnLst/>
            <a:rect l="l" t="t" r="r" b="b"/>
            <a:pathLst>
              <a:path w="14968494" h="6012000" extrusionOk="0">
                <a:moveTo>
                  <a:pt x="0" y="0"/>
                </a:moveTo>
                <a:lnTo>
                  <a:pt x="14968494" y="0"/>
                </a:lnTo>
                <a:lnTo>
                  <a:pt x="14968494" y="6012000"/>
                </a:lnTo>
                <a:lnTo>
                  <a:pt x="0" y="60120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 txBox="1"/>
          <p:nvPr/>
        </p:nvSpPr>
        <p:spPr>
          <a:xfrm>
            <a:off x="938674" y="1838637"/>
            <a:ext cx="13901587" cy="987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Tier 1: </a:t>
            </a: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Birth Quality Excellence Award</a:t>
            </a:r>
            <a:endParaRPr lang="en-US" b="1" dirty="0"/>
          </a:p>
          <a:p>
            <a:pPr marL="1028700" marR="0" lvl="1" indent="-5715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 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award with state recognition and approximately $20,000 award to your hospital for OB Department QI Work</a:t>
            </a:r>
          </a:p>
          <a:p>
            <a:pPr marL="1028700" marR="0" lvl="1" indent="-5715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criteria by fall 2025:</a:t>
            </a:r>
            <a:endParaRPr lang="en-US" dirty="0">
              <a:ea typeface="Calibri"/>
            </a:endParaRPr>
          </a:p>
          <a:p>
            <a:pPr marL="1828800" lvl="4" indent="-5715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Wingdings" panose="05000000000000000000" pitchFamily="2" charset="2"/>
              <a:buChar char="v"/>
            </a:pPr>
            <a:r>
              <a:rPr lang="en-US" sz="4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ILPQC participation activities</a:t>
            </a:r>
            <a:endParaRPr lang="en-US" i="1" dirty="0"/>
          </a:p>
          <a:p>
            <a:pPr marL="1828800" lvl="5" indent="-5715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Wingdings" panose="05000000000000000000" pitchFamily="2" charset="2"/>
              <a:buChar char="v"/>
            </a:pPr>
            <a:r>
              <a:rPr lang="en-US" sz="4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Achievement of aims on </a:t>
            </a:r>
            <a:r>
              <a:rPr lang="en-US" sz="4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</a:t>
            </a:r>
            <a:r>
              <a:rPr lang="en-US" sz="4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BE/PVB measures</a:t>
            </a:r>
          </a:p>
          <a:p>
            <a:pPr marL="1828800" lvl="5" indent="-5715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Wingdings" panose="05000000000000000000" pitchFamily="2" charset="2"/>
              <a:buChar char="v"/>
            </a:pPr>
            <a:r>
              <a:rPr lang="en-US" sz="4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patient and community partners</a:t>
            </a:r>
            <a:endParaRPr lang="en-US" sz="40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lvl="5" indent="-5715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Wingdings" panose="05000000000000000000" pitchFamily="2" charset="2"/>
              <a:buChar char="v"/>
            </a:pPr>
            <a:r>
              <a:rPr lang="en-US" sz="4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Reduction of disparities gap in NTSV cesarean rates</a:t>
            </a:r>
            <a:endParaRPr lang="en-US" sz="18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Tier 2: </a:t>
            </a: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Birth Quality Award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Achieve Tier 2 criteria by fall 2025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Approximately $10,000 award to OB Department for QI work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 descr="Business woman raising hand"/>
          <p:cNvSpPr/>
          <p:nvPr/>
        </p:nvSpPr>
        <p:spPr>
          <a:xfrm>
            <a:off x="15405643" y="1657782"/>
            <a:ext cx="2711314" cy="7127284"/>
          </a:xfrm>
          <a:custGeom>
            <a:avLst/>
            <a:gdLst/>
            <a:ahLst/>
            <a:cxnLst/>
            <a:rect l="l" t="t" r="r" b="b"/>
            <a:pathLst>
              <a:path w="2711314" h="7127284" extrusionOk="0">
                <a:moveTo>
                  <a:pt x="0" y="0"/>
                </a:moveTo>
                <a:lnTo>
                  <a:pt x="2711314" y="0"/>
                </a:lnTo>
                <a:lnTo>
                  <a:pt x="2711314" y="7127285"/>
                </a:lnTo>
                <a:lnTo>
                  <a:pt x="0" y="7127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17" b="-21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>
            <a:off x="15001489" y="1304053"/>
            <a:ext cx="928687" cy="115728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9" descr="Downward trend graph with solid fill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2748" y="1501934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59B22F65-2BA8-4AD0-B6C3-025743B08D19}"/>
              </a:ext>
            </a:extLst>
          </p:cNvPr>
          <p:cNvSpPr/>
          <p:nvPr/>
        </p:nvSpPr>
        <p:spPr>
          <a:xfrm flipH="1" flipV="1">
            <a:off x="11759839" y="2015814"/>
            <a:ext cx="620959" cy="5632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CAC591D1-3127-456A-A03C-29608CCEF465}"/>
              </a:ext>
            </a:extLst>
          </p:cNvPr>
          <p:cNvSpPr/>
          <p:nvPr/>
        </p:nvSpPr>
        <p:spPr>
          <a:xfrm flipH="1" flipV="1">
            <a:off x="10992914" y="2015814"/>
            <a:ext cx="620959" cy="5632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054BF08F-7404-436F-8BE7-34C1327D6DA9}"/>
              </a:ext>
            </a:extLst>
          </p:cNvPr>
          <p:cNvSpPr/>
          <p:nvPr/>
        </p:nvSpPr>
        <p:spPr>
          <a:xfrm flipH="1" flipV="1">
            <a:off x="7279979" y="7885131"/>
            <a:ext cx="620959" cy="5632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61239B80-F289-6A15-4E89-3124900DB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1">
            <a:extLst>
              <a:ext uri="{FF2B5EF4-FFF2-40B4-BE49-F238E27FC236}">
                <a16:creationId xmlns:a16="http://schemas.microsoft.com/office/drawing/2014/main" id="{81381447-62D4-2D9B-7CED-86B99D7A9BB9}"/>
              </a:ext>
            </a:extLst>
          </p:cNvPr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1">
            <a:extLst>
              <a:ext uri="{FF2B5EF4-FFF2-40B4-BE49-F238E27FC236}">
                <a16:creationId xmlns:a16="http://schemas.microsoft.com/office/drawing/2014/main" id="{47E3C32E-EE4A-E5A8-076F-F4BB57D172C3}"/>
              </a:ext>
            </a:extLst>
          </p:cNvPr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" name="Google Shape;362;p11">
            <a:extLst>
              <a:ext uri="{FF2B5EF4-FFF2-40B4-BE49-F238E27FC236}">
                <a16:creationId xmlns:a16="http://schemas.microsoft.com/office/drawing/2014/main" id="{0A8D77E4-F1AE-D6A8-D046-AB944FB2042D}"/>
              </a:ext>
            </a:extLst>
          </p:cNvPr>
          <p:cNvCxnSpPr/>
          <p:nvPr/>
        </p:nvCxnSpPr>
        <p:spPr>
          <a:xfrm rot="1988">
            <a:off x="909636" y="9503570"/>
            <a:ext cx="16468728" cy="0"/>
          </a:xfrm>
          <a:prstGeom prst="straightConnector1">
            <a:avLst/>
          </a:prstGeom>
          <a:noFill/>
          <a:ln w="9525" cap="rnd" cmpd="sng">
            <a:solidFill>
              <a:srgbClr val="79818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3" name="Google Shape;363;p11">
            <a:extLst>
              <a:ext uri="{FF2B5EF4-FFF2-40B4-BE49-F238E27FC236}">
                <a16:creationId xmlns:a16="http://schemas.microsoft.com/office/drawing/2014/main" id="{3C6BAA44-1212-A867-9B9F-0F52490BF188}"/>
              </a:ext>
            </a:extLst>
          </p:cNvPr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64" name="Google Shape;364;p11">
              <a:extLst>
                <a:ext uri="{FF2B5EF4-FFF2-40B4-BE49-F238E27FC236}">
                  <a16:creationId xmlns:a16="http://schemas.microsoft.com/office/drawing/2014/main" id="{8E5BFDB1-B34C-3F07-7C61-43B873CDB4C8}"/>
                </a:ext>
              </a:extLst>
            </p:cNvPr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 extrusionOk="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1">
              <a:extLst>
                <a:ext uri="{FF2B5EF4-FFF2-40B4-BE49-F238E27FC236}">
                  <a16:creationId xmlns:a16="http://schemas.microsoft.com/office/drawing/2014/main" id="{F0B74B84-0BFC-00D6-9DD9-C714AB2BE26A}"/>
                </a:ext>
              </a:extLst>
            </p:cNvPr>
            <p:cNvSpPr txBox="1"/>
            <p:nvPr/>
          </p:nvSpPr>
          <p:spPr>
            <a:xfrm>
              <a:off x="0" y="0"/>
              <a:ext cx="82296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Illinois Perinatal Quality Collaborative</a:t>
              </a:r>
              <a:endParaRPr/>
            </a:p>
          </p:txBody>
        </p:sp>
      </p:grpSp>
      <p:grpSp>
        <p:nvGrpSpPr>
          <p:cNvPr id="366" name="Google Shape;366;p11">
            <a:extLst>
              <a:ext uri="{FF2B5EF4-FFF2-40B4-BE49-F238E27FC236}">
                <a16:creationId xmlns:a16="http://schemas.microsoft.com/office/drawing/2014/main" id="{7E7BF0B7-F101-1B2B-5892-6CB0DFC42908}"/>
              </a:ext>
            </a:extLst>
          </p:cNvPr>
          <p:cNvGrpSpPr/>
          <p:nvPr/>
        </p:nvGrpSpPr>
        <p:grpSpPr>
          <a:xfrm>
            <a:off x="12915900" y="9534525"/>
            <a:ext cx="4114800" cy="547688"/>
            <a:chOff x="0" y="0"/>
            <a:chExt cx="5486400" cy="730250"/>
          </a:xfrm>
        </p:grpSpPr>
        <p:sp>
          <p:nvSpPr>
            <p:cNvPr id="367" name="Google Shape;367;p11">
              <a:extLst>
                <a:ext uri="{FF2B5EF4-FFF2-40B4-BE49-F238E27FC236}">
                  <a16:creationId xmlns:a16="http://schemas.microsoft.com/office/drawing/2014/main" id="{05AC43BA-37F5-F0AE-AEE1-9BD1D3A4887D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 extrusionOk="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1">
              <a:extLst>
                <a:ext uri="{FF2B5EF4-FFF2-40B4-BE49-F238E27FC236}">
                  <a16:creationId xmlns:a16="http://schemas.microsoft.com/office/drawing/2014/main" id="{046367B3-FECB-942D-BD98-0351033F374B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</p:txBody>
        </p:sp>
      </p:grpSp>
      <p:sp>
        <p:nvSpPr>
          <p:cNvPr id="379" name="Google Shape;379;p11">
            <a:extLst>
              <a:ext uri="{FF2B5EF4-FFF2-40B4-BE49-F238E27FC236}">
                <a16:creationId xmlns:a16="http://schemas.microsoft.com/office/drawing/2014/main" id="{3A4CE091-CDB4-5A93-F23F-81C2B5A76433}"/>
              </a:ext>
            </a:extLst>
          </p:cNvPr>
          <p:cNvSpPr/>
          <p:nvPr/>
        </p:nvSpPr>
        <p:spPr>
          <a:xfrm>
            <a:off x="12414569" y="5143500"/>
            <a:ext cx="5117462" cy="3401568"/>
          </a:xfrm>
          <a:custGeom>
            <a:avLst/>
            <a:gdLst/>
            <a:ahLst/>
            <a:cxnLst/>
            <a:rect l="l" t="t" r="r" b="b"/>
            <a:pathLst>
              <a:path w="6823282" h="4535424" extrusionOk="0">
                <a:moveTo>
                  <a:pt x="0" y="0"/>
                </a:moveTo>
                <a:lnTo>
                  <a:pt x="6823282" y="0"/>
                </a:lnTo>
                <a:lnTo>
                  <a:pt x="6823282" y="4535424"/>
                </a:lnTo>
                <a:lnTo>
                  <a:pt x="0" y="453542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23;p9">
            <a:extLst>
              <a:ext uri="{FF2B5EF4-FFF2-40B4-BE49-F238E27FC236}">
                <a16:creationId xmlns:a16="http://schemas.microsoft.com/office/drawing/2014/main" id="{3CC89720-5C2E-5731-F27E-8D9FD8444EEC}"/>
              </a:ext>
            </a:extLst>
          </p:cNvPr>
          <p:cNvSpPr txBox="1"/>
          <p:nvPr/>
        </p:nvSpPr>
        <p:spPr>
          <a:xfrm>
            <a:off x="914023" y="718761"/>
            <a:ext cx="11853286" cy="84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Emails to Hospita</a:t>
            </a:r>
            <a:r>
              <a:rPr lang="en-US" sz="5400" b="1" dirty="0">
                <a:solidFill>
                  <a:srgbClr val="1C498B"/>
                </a:solidFill>
              </a:rPr>
              <a:t>l Leadership</a:t>
            </a:r>
            <a:endParaRPr sz="5400" b="1" dirty="0">
              <a:solidFill>
                <a:srgbClr val="1C49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F10F97E-C254-1AA6-6685-F6C174AC10DF}"/>
              </a:ext>
            </a:extLst>
          </p:cNvPr>
          <p:cNvSpPr txBox="1">
            <a:spLocks/>
          </p:cNvSpPr>
          <p:nvPr/>
        </p:nvSpPr>
        <p:spPr>
          <a:xfrm>
            <a:off x="316522" y="2408906"/>
            <a:ext cx="17061841" cy="694944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3444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ILPQC announced the Birthing Hospital Quality Designation with an email to hospital leadership including (if submitted to ILPQC) your stratified NTSV C-Section data to support your efforts</a:t>
            </a:r>
          </a:p>
          <a:p>
            <a:pPr marL="123444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Thanks to all team leads who replied to our emails with leadership contact information!</a:t>
            </a:r>
          </a:p>
          <a:p>
            <a:pPr marL="123444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If your OB leadership / hospital leadership did not receive a letter please reach out to us with contact information </a:t>
            </a:r>
          </a:p>
          <a:p>
            <a:pPr marL="123444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123444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123444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0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ACE6D826-741A-A421-E022-88574F79E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>
            <a:extLst>
              <a:ext uri="{FF2B5EF4-FFF2-40B4-BE49-F238E27FC236}">
                <a16:creationId xmlns:a16="http://schemas.microsoft.com/office/drawing/2014/main" id="{B48D8A67-6499-D732-5263-699D9B4A018F}"/>
              </a:ext>
            </a:extLst>
          </p:cNvPr>
          <p:cNvSpPr/>
          <p:nvPr/>
        </p:nvSpPr>
        <p:spPr>
          <a:xfrm>
            <a:off x="13896477" y="342556"/>
            <a:ext cx="3037973" cy="1367910"/>
          </a:xfrm>
          <a:custGeom>
            <a:avLst/>
            <a:gdLst/>
            <a:ahLst/>
            <a:cxnLst/>
            <a:rect l="l" t="t" r="r" b="b"/>
            <a:pathLst>
              <a:path w="3037973" h="1367910" extrusionOk="0">
                <a:moveTo>
                  <a:pt x="0" y="0"/>
                </a:moveTo>
                <a:lnTo>
                  <a:pt x="3037973" y="0"/>
                </a:lnTo>
                <a:lnTo>
                  <a:pt x="3037973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>
            <a:extLst>
              <a:ext uri="{FF2B5EF4-FFF2-40B4-BE49-F238E27FC236}">
                <a16:creationId xmlns:a16="http://schemas.microsoft.com/office/drawing/2014/main" id="{A7931A14-5DC5-FCAD-246B-6F62502E5BD9}"/>
              </a:ext>
            </a:extLst>
          </p:cNvPr>
          <p:cNvSpPr/>
          <p:nvPr/>
        </p:nvSpPr>
        <p:spPr>
          <a:xfrm>
            <a:off x="10787314" y="1"/>
            <a:ext cx="7500689" cy="2138988"/>
          </a:xfrm>
          <a:custGeom>
            <a:avLst/>
            <a:gdLst/>
            <a:ahLst/>
            <a:cxnLst/>
            <a:rect l="l" t="t" r="r" b="b"/>
            <a:pathLst>
              <a:path w="7500689" h="2138988" extrusionOk="0">
                <a:moveTo>
                  <a:pt x="0" y="0"/>
                </a:moveTo>
                <a:lnTo>
                  <a:pt x="7500689" y="0"/>
                </a:lnTo>
                <a:lnTo>
                  <a:pt x="7500689" y="2138989"/>
                </a:lnTo>
                <a:lnTo>
                  <a:pt x="0" y="213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p7">
            <a:extLst>
              <a:ext uri="{FF2B5EF4-FFF2-40B4-BE49-F238E27FC236}">
                <a16:creationId xmlns:a16="http://schemas.microsoft.com/office/drawing/2014/main" id="{992AADEB-0719-07E8-CDFC-E695094FD820}"/>
              </a:ext>
            </a:extLst>
          </p:cNvPr>
          <p:cNvGrpSpPr/>
          <p:nvPr/>
        </p:nvGrpSpPr>
        <p:grpSpPr>
          <a:xfrm>
            <a:off x="531045" y="139869"/>
            <a:ext cx="13939284" cy="1988344"/>
            <a:chOff x="0" y="0"/>
            <a:chExt cx="18585712" cy="2651126"/>
          </a:xfrm>
        </p:grpSpPr>
        <p:sp>
          <p:nvSpPr>
            <p:cNvPr id="245" name="Google Shape;245;p7">
              <a:extLst>
                <a:ext uri="{FF2B5EF4-FFF2-40B4-BE49-F238E27FC236}">
                  <a16:creationId xmlns:a16="http://schemas.microsoft.com/office/drawing/2014/main" id="{09FA48D0-E534-EF09-6573-F1236718639B}"/>
                </a:ext>
              </a:extLst>
            </p:cNvPr>
            <p:cNvSpPr/>
            <p:nvPr/>
          </p:nvSpPr>
          <p:spPr>
            <a:xfrm>
              <a:off x="0" y="0"/>
              <a:ext cx="18585712" cy="2651126"/>
            </a:xfrm>
            <a:custGeom>
              <a:avLst/>
              <a:gdLst/>
              <a:ahLst/>
              <a:cxnLst/>
              <a:rect l="l" t="t" r="r" b="b"/>
              <a:pathLst>
                <a:path w="18585712" h="2651126" extrusionOk="0">
                  <a:moveTo>
                    <a:pt x="0" y="0"/>
                  </a:moveTo>
                  <a:lnTo>
                    <a:pt x="18585712" y="0"/>
                  </a:lnTo>
                  <a:lnTo>
                    <a:pt x="18585712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>
              <a:extLst>
                <a:ext uri="{FF2B5EF4-FFF2-40B4-BE49-F238E27FC236}">
                  <a16:creationId xmlns:a16="http://schemas.microsoft.com/office/drawing/2014/main" id="{ACF046FC-586E-5142-9C45-5609B0BFA761}"/>
                </a:ext>
              </a:extLst>
            </p:cNvPr>
            <p:cNvSpPr txBox="1"/>
            <p:nvPr/>
          </p:nvSpPr>
          <p:spPr>
            <a:xfrm>
              <a:off x="0" y="0"/>
              <a:ext cx="15168516" cy="2651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Timeline for Birthing </a:t>
              </a:r>
              <a:r>
                <a:rPr lang="en-US" sz="5400" b="1" dirty="0">
                  <a:solidFill>
                    <a:srgbClr val="1C498B"/>
                  </a:solidFill>
                </a:rPr>
                <a:t>h</a:t>
              </a: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ospitals </a:t>
              </a:r>
              <a:r>
                <a:rPr lang="en-US" sz="5400" b="1" dirty="0">
                  <a:solidFill>
                    <a:srgbClr val="1C498B"/>
                  </a:solidFill>
                </a:rPr>
                <a:t>Q</a:t>
              </a: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uality </a:t>
              </a:r>
              <a:r>
                <a:rPr lang="en-US" sz="5400" b="1" dirty="0">
                  <a:solidFill>
                    <a:srgbClr val="1C498B"/>
                  </a:solidFill>
                </a:rPr>
                <a:t>D</a:t>
              </a: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esignation </a:t>
              </a:r>
              <a:r>
                <a:rPr lang="en-US" sz="5400" b="1" dirty="0">
                  <a:solidFill>
                    <a:srgbClr val="1C498B"/>
                  </a:solidFill>
                </a:rPr>
                <a:t>P</a:t>
              </a:r>
              <a:r>
                <a:rPr lang="en-US" sz="5400" b="1" dirty="0">
                  <a:solidFill>
                    <a:srgbClr val="1C498B"/>
                  </a:solidFill>
                  <a:latin typeface="Arial"/>
                  <a:ea typeface="Arial"/>
                  <a:cs typeface="Arial"/>
                  <a:sym typeface="Arial"/>
                </a:rPr>
                <a:t>rogram</a:t>
              </a:r>
              <a:endParaRPr dirty="0"/>
            </a:p>
          </p:txBody>
        </p:sp>
      </p:grpSp>
      <p:sp>
        <p:nvSpPr>
          <p:cNvPr id="252" name="Google Shape;252;p7">
            <a:extLst>
              <a:ext uri="{FF2B5EF4-FFF2-40B4-BE49-F238E27FC236}">
                <a16:creationId xmlns:a16="http://schemas.microsoft.com/office/drawing/2014/main" id="{F9813AC9-B596-1155-B88C-08D257945A8A}"/>
              </a:ext>
            </a:extLst>
          </p:cNvPr>
          <p:cNvSpPr/>
          <p:nvPr/>
        </p:nvSpPr>
        <p:spPr>
          <a:xfrm>
            <a:off x="5239509" y="2311764"/>
            <a:ext cx="12333007" cy="1683606"/>
          </a:xfrm>
          <a:custGeom>
            <a:avLst/>
            <a:gdLst/>
            <a:ahLst/>
            <a:cxnLst/>
            <a:rect l="l" t="t" r="r" b="b"/>
            <a:pathLst>
              <a:path w="16444009" h="2244808" extrusionOk="0">
                <a:moveTo>
                  <a:pt x="0" y="0"/>
                </a:moveTo>
                <a:lnTo>
                  <a:pt x="16444009" y="0"/>
                </a:lnTo>
                <a:lnTo>
                  <a:pt x="16444009" y="2244808"/>
                </a:lnTo>
                <a:lnTo>
                  <a:pt x="0" y="224480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42DE45B-72DF-B4F9-1BD9-1D83D14FFC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113582"/>
              </p:ext>
            </p:extLst>
          </p:nvPr>
        </p:nvGraphicFramePr>
        <p:xfrm>
          <a:off x="715484" y="5858096"/>
          <a:ext cx="17074662" cy="4234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967959-4A3A-939D-7BCC-DC359A2B6D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2070864"/>
              </p:ext>
            </p:extLst>
          </p:nvPr>
        </p:nvGraphicFramePr>
        <p:xfrm>
          <a:off x="715484" y="2798955"/>
          <a:ext cx="17074662" cy="3009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1462283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3265</TotalTime>
  <Words>3119</Words>
  <Application>Microsoft Office PowerPoint</Application>
  <PresentationFormat>Custom</PresentationFormat>
  <Paragraphs>463</Paragraphs>
  <Slides>56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6" baseType="lpstr">
      <vt:lpstr>Arimo</vt:lpstr>
      <vt:lpstr>Verdana</vt:lpstr>
      <vt:lpstr>Wingdings</vt:lpstr>
      <vt:lpstr>Segoe UI</vt:lpstr>
      <vt:lpstr>Calibri</vt:lpstr>
      <vt:lpstr>Lucida Grande</vt:lpstr>
      <vt:lpstr>Barlow SemiBold</vt:lpstr>
      <vt:lpstr>Aptos</vt:lpstr>
      <vt:lpstr>Courier New</vt:lpstr>
      <vt:lpstr>Helvetica Neue</vt:lpstr>
      <vt:lpstr>Prompt</vt:lpstr>
      <vt:lpstr>Helvetica Neue Medium</vt:lpstr>
      <vt:lpstr>Cambria</vt:lpstr>
      <vt:lpstr>Staatliches</vt:lpstr>
      <vt:lpstr>Arial</vt:lpstr>
      <vt:lpstr>Office Theme</vt:lpstr>
      <vt:lpstr>Northwestern Medicine Low Brand</vt:lpstr>
      <vt:lpstr>7_Office Theme</vt:lpstr>
      <vt:lpstr>4_Office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BCBSIL Special Beginnings® program funding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Reducing Disparities in NTSV C-Section Rates </vt:lpstr>
      <vt:lpstr>PowerPoint Presentation</vt:lpstr>
      <vt:lpstr>Resources to help identify and onboard a Patient or Parent Partner to work with your QI team</vt:lpstr>
      <vt:lpstr>Respectful Care Breakfasts Across IL completed by 41 Hospitals  </vt:lpstr>
      <vt:lpstr>ILPQC Hospital Team Data Submission </vt:lpstr>
      <vt:lpstr>SDOH Screening and Linkage to Resources</vt:lpstr>
      <vt:lpstr>SDOH Screening and Linkage to Resources</vt:lpstr>
      <vt:lpstr>PowerPoint Presentation</vt:lpstr>
      <vt:lpstr>Northwestern Medicine Kishwaukee Hospital</vt:lpstr>
      <vt:lpstr>NM KH OB Birth Equity - BE </vt:lpstr>
      <vt:lpstr>NM KH OB Birth Equity - BE </vt:lpstr>
      <vt:lpstr>NM KH OB Birth Equity - BE  </vt:lpstr>
      <vt:lpstr>NM KH OB Birth Equity - BE</vt:lpstr>
      <vt:lpstr>NM KH OB Birth Equity - BE</vt:lpstr>
      <vt:lpstr>NM KH OB Birth Equity - BE</vt:lpstr>
      <vt:lpstr>NM KH OB Birth Equity - BE</vt:lpstr>
      <vt:lpstr>PowerPoint Presentation</vt:lpstr>
      <vt:lpstr>Questions? Thank You.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</dc:creator>
  <cp:lastModifiedBy>Eileen Fleming Suse</cp:lastModifiedBy>
  <cp:revision>39</cp:revision>
  <dcterms:created xsi:type="dcterms:W3CDTF">2006-08-16T00:00:00Z</dcterms:created>
  <dcterms:modified xsi:type="dcterms:W3CDTF">2025-03-03T16:59:52Z</dcterms:modified>
</cp:coreProperties>
</file>