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7"/>
  </p:notesMasterIdLst>
  <p:sldIdLst>
    <p:sldId id="338" r:id="rId5"/>
    <p:sldId id="33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1865327-1B3C-F673-5A66-0F5DB791DC96}" name="Michael Josefik" initials="MJ" userId="fd774de4292ef67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1B42"/>
    <a:srgbClr val="235FF8"/>
    <a:srgbClr val="FFCF30"/>
    <a:srgbClr val="E1F5FC"/>
    <a:srgbClr val="F15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4" autoAdjust="0"/>
    <p:restoredTop sz="96233"/>
  </p:normalViewPr>
  <p:slideViewPr>
    <p:cSldViewPr snapToGrid="0">
      <p:cViewPr varScale="1">
        <p:scale>
          <a:sx n="105" d="100"/>
          <a:sy n="105" d="100"/>
        </p:scale>
        <p:origin x="4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55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3EB64B-CF0E-44AF-8687-0098328AD911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BED68C-C120-43BC-82BD-0E7048905D92}">
      <dgm:prSet phldrT="[Text]"/>
      <dgm:spPr/>
      <dgm:t>
        <a:bodyPr/>
        <a:lstStyle/>
        <a:p>
          <a:r>
            <a:rPr lang="en-US" dirty="0"/>
            <a:t>Live</a:t>
          </a:r>
        </a:p>
      </dgm:t>
    </dgm:pt>
    <dgm:pt modelId="{688F19C8-77DE-4187-9AFD-3427C0CF1669}" type="parTrans" cxnId="{EA4FBC1D-4368-45C2-9BFB-008C2B1C1777}">
      <dgm:prSet/>
      <dgm:spPr/>
      <dgm:t>
        <a:bodyPr/>
        <a:lstStyle/>
        <a:p>
          <a:endParaRPr lang="en-US"/>
        </a:p>
      </dgm:t>
    </dgm:pt>
    <dgm:pt modelId="{F8918121-671E-477D-B44E-3C815BBC3BDB}" type="sibTrans" cxnId="{EA4FBC1D-4368-45C2-9BFB-008C2B1C1777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564F0E75-D580-433C-BD40-1D51FE9F3E54}">
      <dgm:prSet phldrT="[Text]"/>
      <dgm:spPr/>
      <dgm:t>
        <a:bodyPr/>
        <a:lstStyle/>
        <a:p>
          <a:r>
            <a:rPr lang="en-US" dirty="0"/>
            <a:t>Any language</a:t>
          </a:r>
        </a:p>
      </dgm:t>
    </dgm:pt>
    <dgm:pt modelId="{0EDE83E0-006E-467F-8DB0-0B685984953C}" type="parTrans" cxnId="{2405394F-C112-4FA0-A985-662E51D16251}">
      <dgm:prSet/>
      <dgm:spPr/>
      <dgm:t>
        <a:bodyPr/>
        <a:lstStyle/>
        <a:p>
          <a:endParaRPr lang="en-US"/>
        </a:p>
      </dgm:t>
    </dgm:pt>
    <dgm:pt modelId="{03A09A49-0295-4B85-B6E6-2C948BCA76BE}" type="sibTrans" cxnId="{2405394F-C112-4FA0-A985-662E51D16251}">
      <dgm:prSet/>
      <dgm:spPr/>
      <dgm:t>
        <a:bodyPr/>
        <a:lstStyle/>
        <a:p>
          <a:endParaRPr lang="en-US"/>
        </a:p>
      </dgm:t>
    </dgm:pt>
    <dgm:pt modelId="{2FF66DA2-A8AF-4244-8467-42B36F6FA6AA}">
      <dgm:prSet phldrT="[Text]"/>
      <dgm:spPr/>
      <dgm:t>
        <a:bodyPr/>
        <a:lstStyle/>
        <a:p>
          <a:r>
            <a:rPr lang="en-US" dirty="0"/>
            <a:t>24/7</a:t>
          </a:r>
        </a:p>
      </dgm:t>
    </dgm:pt>
    <dgm:pt modelId="{4F593AC2-6597-434A-9ED2-80FEA765510E}" type="parTrans" cxnId="{F07D4DC6-0E09-440A-BDB7-5DAACCFD9D91}">
      <dgm:prSet/>
      <dgm:spPr/>
      <dgm:t>
        <a:bodyPr/>
        <a:lstStyle/>
        <a:p>
          <a:endParaRPr lang="en-US"/>
        </a:p>
      </dgm:t>
    </dgm:pt>
    <dgm:pt modelId="{463C1206-69A0-4272-9466-F72716C02972}" type="sibTrans" cxnId="{F07D4DC6-0E09-440A-BDB7-5DAACCFD9D91}">
      <dgm:prSet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D487A36C-22B1-4EFE-A2C4-3FA7C8DA55BB}">
      <dgm:prSet phldrT="[Text]"/>
      <dgm:spPr/>
      <dgm:t>
        <a:bodyPr/>
        <a:lstStyle/>
        <a:p>
          <a:r>
            <a:rPr lang="en-US" dirty="0"/>
            <a:t>Professionals</a:t>
          </a:r>
        </a:p>
      </dgm:t>
    </dgm:pt>
    <dgm:pt modelId="{3E709D7C-4104-47C9-BC20-E5739602B477}" type="parTrans" cxnId="{339EB31D-5AE1-42FB-A8AE-34A758B98377}">
      <dgm:prSet/>
      <dgm:spPr/>
      <dgm:t>
        <a:bodyPr/>
        <a:lstStyle/>
        <a:p>
          <a:endParaRPr lang="en-US"/>
        </a:p>
      </dgm:t>
    </dgm:pt>
    <dgm:pt modelId="{A5C0959C-5EF6-436E-9BA8-43139AEDAB5E}" type="sibTrans" cxnId="{339EB31D-5AE1-42FB-A8AE-34A758B98377}">
      <dgm:prSet/>
      <dgm:spPr/>
      <dgm:t>
        <a:bodyPr/>
        <a:lstStyle/>
        <a:p>
          <a:endParaRPr lang="en-US"/>
        </a:p>
      </dgm:t>
    </dgm:pt>
    <dgm:pt modelId="{6B4FA3A9-C22A-4E0D-A03D-20B981543D55}">
      <dgm:prSet phldrT="[Text]"/>
      <dgm:spPr/>
      <dgm:t>
        <a:bodyPr/>
        <a:lstStyle/>
        <a:p>
          <a:r>
            <a:rPr lang="en-US" dirty="0"/>
            <a:t>Free</a:t>
          </a:r>
        </a:p>
      </dgm:t>
    </dgm:pt>
    <dgm:pt modelId="{63BC6E68-944B-4DBA-B03E-6413B9365A86}" type="parTrans" cxnId="{16DBCB1B-1D35-422A-A251-C726B78513CD}">
      <dgm:prSet/>
      <dgm:spPr/>
      <dgm:t>
        <a:bodyPr/>
        <a:lstStyle/>
        <a:p>
          <a:endParaRPr lang="en-US"/>
        </a:p>
      </dgm:t>
    </dgm:pt>
    <dgm:pt modelId="{53C7DF2D-392D-43BA-AA7B-29E87A94DF6A}" type="sibTrans" cxnId="{16DBCB1B-1D35-422A-A251-C726B78513CD}">
      <dgm:prSet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F6632E8E-0D45-47CD-816F-7B4F46DA0A00}" type="pres">
      <dgm:prSet presAssocID="{7B3EB64B-CF0E-44AF-8687-0098328AD911}" presName="Name0" presStyleCnt="0">
        <dgm:presLayoutVars>
          <dgm:chMax/>
          <dgm:chPref/>
          <dgm:dir/>
          <dgm:animLvl val="lvl"/>
        </dgm:presLayoutVars>
      </dgm:prSet>
      <dgm:spPr/>
    </dgm:pt>
    <dgm:pt modelId="{6B8F9F9F-A51F-48EF-97ED-8057907B68D1}" type="pres">
      <dgm:prSet presAssocID="{EDBED68C-C120-43BC-82BD-0E7048905D92}" presName="composite" presStyleCnt="0"/>
      <dgm:spPr/>
    </dgm:pt>
    <dgm:pt modelId="{031FC89F-8AF9-4D0D-95C2-06A7E025F88D}" type="pres">
      <dgm:prSet presAssocID="{EDBED68C-C120-43BC-82BD-0E7048905D92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FBB0A76D-5595-48D1-AE00-08607A007945}" type="pres">
      <dgm:prSet presAssocID="{EDBED68C-C120-43BC-82BD-0E7048905D9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92589C5-A68F-4CFD-9A8D-A96FCEC01945}" type="pres">
      <dgm:prSet presAssocID="{EDBED68C-C120-43BC-82BD-0E7048905D92}" presName="BalanceSpacing" presStyleCnt="0"/>
      <dgm:spPr/>
    </dgm:pt>
    <dgm:pt modelId="{6A3AE506-1F88-4D39-9773-03801FF7D17D}" type="pres">
      <dgm:prSet presAssocID="{EDBED68C-C120-43BC-82BD-0E7048905D92}" presName="BalanceSpacing1" presStyleCnt="0"/>
      <dgm:spPr/>
    </dgm:pt>
    <dgm:pt modelId="{52BB553F-700C-4813-9B01-B5A93531532D}" type="pres">
      <dgm:prSet presAssocID="{F8918121-671E-477D-B44E-3C815BBC3BDB}" presName="Accent1Text" presStyleLbl="node1" presStyleIdx="1" presStyleCnt="6"/>
      <dgm:spPr/>
    </dgm:pt>
    <dgm:pt modelId="{8A43F8B6-7E5F-4052-A596-77971ED32A0F}" type="pres">
      <dgm:prSet presAssocID="{F8918121-671E-477D-B44E-3C815BBC3BDB}" presName="spaceBetweenRectangles" presStyleCnt="0"/>
      <dgm:spPr/>
    </dgm:pt>
    <dgm:pt modelId="{1CC606ED-FF3F-422C-8497-EFB5AB53EAEC}" type="pres">
      <dgm:prSet presAssocID="{2FF66DA2-A8AF-4244-8467-42B36F6FA6AA}" presName="composite" presStyleCnt="0"/>
      <dgm:spPr/>
    </dgm:pt>
    <dgm:pt modelId="{5BF381DB-FFBC-46F6-9CEA-6D5CC391075F}" type="pres">
      <dgm:prSet presAssocID="{2FF66DA2-A8AF-4244-8467-42B36F6FA6AA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E95D32F5-C645-4145-8CFC-3A77F7EC3A5C}" type="pres">
      <dgm:prSet presAssocID="{2FF66DA2-A8AF-4244-8467-42B36F6FA6A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7B74B5C-F2A9-42DA-929F-3305774262AE}" type="pres">
      <dgm:prSet presAssocID="{2FF66DA2-A8AF-4244-8467-42B36F6FA6AA}" presName="BalanceSpacing" presStyleCnt="0"/>
      <dgm:spPr/>
    </dgm:pt>
    <dgm:pt modelId="{266C5B64-6B8D-4991-A197-0CEA93DEC634}" type="pres">
      <dgm:prSet presAssocID="{2FF66DA2-A8AF-4244-8467-42B36F6FA6AA}" presName="BalanceSpacing1" presStyleCnt="0"/>
      <dgm:spPr/>
    </dgm:pt>
    <dgm:pt modelId="{058FD211-9D2F-4D14-BE99-28E3BBDF8494}" type="pres">
      <dgm:prSet presAssocID="{463C1206-69A0-4272-9466-F72716C02972}" presName="Accent1Text" presStyleLbl="node1" presStyleIdx="3" presStyleCnt="6"/>
      <dgm:spPr/>
    </dgm:pt>
    <dgm:pt modelId="{5DC8F0C4-7FAA-4F41-BD89-FC49E1F6CE38}" type="pres">
      <dgm:prSet presAssocID="{463C1206-69A0-4272-9466-F72716C02972}" presName="spaceBetweenRectangles" presStyleCnt="0"/>
      <dgm:spPr/>
    </dgm:pt>
    <dgm:pt modelId="{3572ED06-5A01-490E-B831-A5DCF7BE800D}" type="pres">
      <dgm:prSet presAssocID="{6B4FA3A9-C22A-4E0D-A03D-20B981543D55}" presName="composite" presStyleCnt="0"/>
      <dgm:spPr/>
    </dgm:pt>
    <dgm:pt modelId="{531DC6D1-5C0E-4B62-A21D-192066D2388B}" type="pres">
      <dgm:prSet presAssocID="{6B4FA3A9-C22A-4E0D-A03D-20B981543D55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5E1E126B-D61F-4DC6-8C3C-48C84CEF91D8}" type="pres">
      <dgm:prSet presAssocID="{6B4FA3A9-C22A-4E0D-A03D-20B981543D55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59D35C11-1053-475B-AEB2-FD1099D7FF0C}" type="pres">
      <dgm:prSet presAssocID="{6B4FA3A9-C22A-4E0D-A03D-20B981543D55}" presName="BalanceSpacing" presStyleCnt="0"/>
      <dgm:spPr/>
    </dgm:pt>
    <dgm:pt modelId="{76A47BBE-5475-463B-A8E7-B5F9FF1E5D69}" type="pres">
      <dgm:prSet presAssocID="{6B4FA3A9-C22A-4E0D-A03D-20B981543D55}" presName="BalanceSpacing1" presStyleCnt="0"/>
      <dgm:spPr/>
    </dgm:pt>
    <dgm:pt modelId="{938AFA99-4797-4354-871D-784D33C61653}" type="pres">
      <dgm:prSet presAssocID="{53C7DF2D-392D-43BA-AA7B-29E87A94DF6A}" presName="Accent1Text" presStyleLbl="node1" presStyleIdx="5" presStyleCnt="6"/>
      <dgm:spPr/>
    </dgm:pt>
  </dgm:ptLst>
  <dgm:cxnLst>
    <dgm:cxn modelId="{16DBCB1B-1D35-422A-A251-C726B78513CD}" srcId="{7B3EB64B-CF0E-44AF-8687-0098328AD911}" destId="{6B4FA3A9-C22A-4E0D-A03D-20B981543D55}" srcOrd="2" destOrd="0" parTransId="{63BC6E68-944B-4DBA-B03E-6413B9365A86}" sibTransId="{53C7DF2D-392D-43BA-AA7B-29E87A94DF6A}"/>
    <dgm:cxn modelId="{339EB31D-5AE1-42FB-A8AE-34A758B98377}" srcId="{2FF66DA2-A8AF-4244-8467-42B36F6FA6AA}" destId="{D487A36C-22B1-4EFE-A2C4-3FA7C8DA55BB}" srcOrd="0" destOrd="0" parTransId="{3E709D7C-4104-47C9-BC20-E5739602B477}" sibTransId="{A5C0959C-5EF6-436E-9BA8-43139AEDAB5E}"/>
    <dgm:cxn modelId="{EA4FBC1D-4368-45C2-9BFB-008C2B1C1777}" srcId="{7B3EB64B-CF0E-44AF-8687-0098328AD911}" destId="{EDBED68C-C120-43BC-82BD-0E7048905D92}" srcOrd="0" destOrd="0" parTransId="{688F19C8-77DE-4187-9AFD-3427C0CF1669}" sibTransId="{F8918121-671E-477D-B44E-3C815BBC3BDB}"/>
    <dgm:cxn modelId="{16709324-9828-49B9-BFFC-F31F0A2482E6}" type="presOf" srcId="{463C1206-69A0-4272-9466-F72716C02972}" destId="{058FD211-9D2F-4D14-BE99-28E3BBDF8494}" srcOrd="0" destOrd="0" presId="urn:microsoft.com/office/officeart/2008/layout/AlternatingHexagons"/>
    <dgm:cxn modelId="{33B0F525-F3F9-45F5-B4C7-58546CABE8F2}" type="presOf" srcId="{6B4FA3A9-C22A-4E0D-A03D-20B981543D55}" destId="{531DC6D1-5C0E-4B62-A21D-192066D2388B}" srcOrd="0" destOrd="0" presId="urn:microsoft.com/office/officeart/2008/layout/AlternatingHexagons"/>
    <dgm:cxn modelId="{7C56DB2D-35D7-4ED8-B9A7-F149AFB7C76D}" type="presOf" srcId="{2FF66DA2-A8AF-4244-8467-42B36F6FA6AA}" destId="{5BF381DB-FFBC-46F6-9CEA-6D5CC391075F}" srcOrd="0" destOrd="0" presId="urn:microsoft.com/office/officeart/2008/layout/AlternatingHexagons"/>
    <dgm:cxn modelId="{E870A032-B78F-47FD-BFB8-E0F70D19AD7B}" type="presOf" srcId="{EDBED68C-C120-43BC-82BD-0E7048905D92}" destId="{031FC89F-8AF9-4D0D-95C2-06A7E025F88D}" srcOrd="0" destOrd="0" presId="urn:microsoft.com/office/officeart/2008/layout/AlternatingHexagons"/>
    <dgm:cxn modelId="{59A8CC65-7265-4F11-A249-3983EB78C93C}" type="presOf" srcId="{53C7DF2D-392D-43BA-AA7B-29E87A94DF6A}" destId="{938AFA99-4797-4354-871D-784D33C61653}" srcOrd="0" destOrd="0" presId="urn:microsoft.com/office/officeart/2008/layout/AlternatingHexagons"/>
    <dgm:cxn modelId="{08CEE84D-D724-4177-8234-DEA47C539BC6}" type="presOf" srcId="{D487A36C-22B1-4EFE-A2C4-3FA7C8DA55BB}" destId="{E95D32F5-C645-4145-8CFC-3A77F7EC3A5C}" srcOrd="0" destOrd="0" presId="urn:microsoft.com/office/officeart/2008/layout/AlternatingHexagons"/>
    <dgm:cxn modelId="{2405394F-C112-4FA0-A985-662E51D16251}" srcId="{EDBED68C-C120-43BC-82BD-0E7048905D92}" destId="{564F0E75-D580-433C-BD40-1D51FE9F3E54}" srcOrd="0" destOrd="0" parTransId="{0EDE83E0-006E-467F-8DB0-0B685984953C}" sibTransId="{03A09A49-0295-4B85-B6E6-2C948BCA76BE}"/>
    <dgm:cxn modelId="{D729C072-D52E-4DC1-8FB6-1FD27F570520}" type="presOf" srcId="{564F0E75-D580-433C-BD40-1D51FE9F3E54}" destId="{FBB0A76D-5595-48D1-AE00-08607A007945}" srcOrd="0" destOrd="0" presId="urn:microsoft.com/office/officeart/2008/layout/AlternatingHexagons"/>
    <dgm:cxn modelId="{05457654-5225-4326-9C33-56A8FEC97CEA}" type="presOf" srcId="{7B3EB64B-CF0E-44AF-8687-0098328AD911}" destId="{F6632E8E-0D45-47CD-816F-7B4F46DA0A00}" srcOrd="0" destOrd="0" presId="urn:microsoft.com/office/officeart/2008/layout/AlternatingHexagons"/>
    <dgm:cxn modelId="{A60F05A8-035D-45CC-84CE-88D1F83839D2}" type="presOf" srcId="{F8918121-671E-477D-B44E-3C815BBC3BDB}" destId="{52BB553F-700C-4813-9B01-B5A93531532D}" srcOrd="0" destOrd="0" presId="urn:microsoft.com/office/officeart/2008/layout/AlternatingHexagons"/>
    <dgm:cxn modelId="{F07D4DC6-0E09-440A-BDB7-5DAACCFD9D91}" srcId="{7B3EB64B-CF0E-44AF-8687-0098328AD911}" destId="{2FF66DA2-A8AF-4244-8467-42B36F6FA6AA}" srcOrd="1" destOrd="0" parTransId="{4F593AC2-6597-434A-9ED2-80FEA765510E}" sibTransId="{463C1206-69A0-4272-9466-F72716C02972}"/>
    <dgm:cxn modelId="{E8B8B06E-7F6A-4E79-BE85-09790999721A}" type="presParOf" srcId="{F6632E8E-0D45-47CD-816F-7B4F46DA0A00}" destId="{6B8F9F9F-A51F-48EF-97ED-8057907B68D1}" srcOrd="0" destOrd="0" presId="urn:microsoft.com/office/officeart/2008/layout/AlternatingHexagons"/>
    <dgm:cxn modelId="{391DD6AB-9A24-4DF2-8625-99588FE6010E}" type="presParOf" srcId="{6B8F9F9F-A51F-48EF-97ED-8057907B68D1}" destId="{031FC89F-8AF9-4D0D-95C2-06A7E025F88D}" srcOrd="0" destOrd="0" presId="urn:microsoft.com/office/officeart/2008/layout/AlternatingHexagons"/>
    <dgm:cxn modelId="{2E4DA28C-1AA5-480A-BA48-08831C953C7B}" type="presParOf" srcId="{6B8F9F9F-A51F-48EF-97ED-8057907B68D1}" destId="{FBB0A76D-5595-48D1-AE00-08607A007945}" srcOrd="1" destOrd="0" presId="urn:microsoft.com/office/officeart/2008/layout/AlternatingHexagons"/>
    <dgm:cxn modelId="{62977552-8CCA-4203-AEA3-FA63DC8DAD04}" type="presParOf" srcId="{6B8F9F9F-A51F-48EF-97ED-8057907B68D1}" destId="{B92589C5-A68F-4CFD-9A8D-A96FCEC01945}" srcOrd="2" destOrd="0" presId="urn:microsoft.com/office/officeart/2008/layout/AlternatingHexagons"/>
    <dgm:cxn modelId="{DB88CB16-DB53-4EEC-AD51-2CB77E403177}" type="presParOf" srcId="{6B8F9F9F-A51F-48EF-97ED-8057907B68D1}" destId="{6A3AE506-1F88-4D39-9773-03801FF7D17D}" srcOrd="3" destOrd="0" presId="urn:microsoft.com/office/officeart/2008/layout/AlternatingHexagons"/>
    <dgm:cxn modelId="{6536247A-1183-40E7-B3EE-DB977FD46952}" type="presParOf" srcId="{6B8F9F9F-A51F-48EF-97ED-8057907B68D1}" destId="{52BB553F-700C-4813-9B01-B5A93531532D}" srcOrd="4" destOrd="0" presId="urn:microsoft.com/office/officeart/2008/layout/AlternatingHexagons"/>
    <dgm:cxn modelId="{B8E89DA8-B18D-44D6-B363-919522242913}" type="presParOf" srcId="{F6632E8E-0D45-47CD-816F-7B4F46DA0A00}" destId="{8A43F8B6-7E5F-4052-A596-77971ED32A0F}" srcOrd="1" destOrd="0" presId="urn:microsoft.com/office/officeart/2008/layout/AlternatingHexagons"/>
    <dgm:cxn modelId="{53EABF51-41AF-48D1-B3D0-C0165D53691A}" type="presParOf" srcId="{F6632E8E-0D45-47CD-816F-7B4F46DA0A00}" destId="{1CC606ED-FF3F-422C-8497-EFB5AB53EAEC}" srcOrd="2" destOrd="0" presId="urn:microsoft.com/office/officeart/2008/layout/AlternatingHexagons"/>
    <dgm:cxn modelId="{8311518C-EBC7-43DA-AF4B-4A0073FF28D4}" type="presParOf" srcId="{1CC606ED-FF3F-422C-8497-EFB5AB53EAEC}" destId="{5BF381DB-FFBC-46F6-9CEA-6D5CC391075F}" srcOrd="0" destOrd="0" presId="urn:microsoft.com/office/officeart/2008/layout/AlternatingHexagons"/>
    <dgm:cxn modelId="{232B510D-6B52-4733-9A97-DB34406CEED7}" type="presParOf" srcId="{1CC606ED-FF3F-422C-8497-EFB5AB53EAEC}" destId="{E95D32F5-C645-4145-8CFC-3A77F7EC3A5C}" srcOrd="1" destOrd="0" presId="urn:microsoft.com/office/officeart/2008/layout/AlternatingHexagons"/>
    <dgm:cxn modelId="{EFFF4303-6300-412E-880D-685FEEC35C63}" type="presParOf" srcId="{1CC606ED-FF3F-422C-8497-EFB5AB53EAEC}" destId="{57B74B5C-F2A9-42DA-929F-3305774262AE}" srcOrd="2" destOrd="0" presId="urn:microsoft.com/office/officeart/2008/layout/AlternatingHexagons"/>
    <dgm:cxn modelId="{01AEE3B1-E1EC-4147-967F-1B5D14330D83}" type="presParOf" srcId="{1CC606ED-FF3F-422C-8497-EFB5AB53EAEC}" destId="{266C5B64-6B8D-4991-A197-0CEA93DEC634}" srcOrd="3" destOrd="0" presId="urn:microsoft.com/office/officeart/2008/layout/AlternatingHexagons"/>
    <dgm:cxn modelId="{1C509093-441A-49AD-8CCF-4B52D4F789B3}" type="presParOf" srcId="{1CC606ED-FF3F-422C-8497-EFB5AB53EAEC}" destId="{058FD211-9D2F-4D14-BE99-28E3BBDF8494}" srcOrd="4" destOrd="0" presId="urn:microsoft.com/office/officeart/2008/layout/AlternatingHexagons"/>
    <dgm:cxn modelId="{061D6CAB-019D-443D-930D-7BCD801E253D}" type="presParOf" srcId="{F6632E8E-0D45-47CD-816F-7B4F46DA0A00}" destId="{5DC8F0C4-7FAA-4F41-BD89-FC49E1F6CE38}" srcOrd="3" destOrd="0" presId="urn:microsoft.com/office/officeart/2008/layout/AlternatingHexagons"/>
    <dgm:cxn modelId="{EFBD65A9-8C56-461F-B699-C00F658DACC2}" type="presParOf" srcId="{F6632E8E-0D45-47CD-816F-7B4F46DA0A00}" destId="{3572ED06-5A01-490E-B831-A5DCF7BE800D}" srcOrd="4" destOrd="0" presId="urn:microsoft.com/office/officeart/2008/layout/AlternatingHexagons"/>
    <dgm:cxn modelId="{FAF38873-F999-476A-A856-E85DFD23C9AB}" type="presParOf" srcId="{3572ED06-5A01-490E-B831-A5DCF7BE800D}" destId="{531DC6D1-5C0E-4B62-A21D-192066D2388B}" srcOrd="0" destOrd="0" presId="urn:microsoft.com/office/officeart/2008/layout/AlternatingHexagons"/>
    <dgm:cxn modelId="{00FFF36E-A4F2-4AA7-86A3-EAC8E263E61E}" type="presParOf" srcId="{3572ED06-5A01-490E-B831-A5DCF7BE800D}" destId="{5E1E126B-D61F-4DC6-8C3C-48C84CEF91D8}" srcOrd="1" destOrd="0" presId="urn:microsoft.com/office/officeart/2008/layout/AlternatingHexagons"/>
    <dgm:cxn modelId="{21FBA06E-2CD1-41EE-BA06-E9D5315EDA6F}" type="presParOf" srcId="{3572ED06-5A01-490E-B831-A5DCF7BE800D}" destId="{59D35C11-1053-475B-AEB2-FD1099D7FF0C}" srcOrd="2" destOrd="0" presId="urn:microsoft.com/office/officeart/2008/layout/AlternatingHexagons"/>
    <dgm:cxn modelId="{75490298-B52E-4B40-8AD4-B1718C529EED}" type="presParOf" srcId="{3572ED06-5A01-490E-B831-A5DCF7BE800D}" destId="{76A47BBE-5475-463B-A8E7-B5F9FF1E5D69}" srcOrd="3" destOrd="0" presId="urn:microsoft.com/office/officeart/2008/layout/AlternatingHexagons"/>
    <dgm:cxn modelId="{F90FF8A0-E2D7-45CA-A7B1-39890A4141F5}" type="presParOf" srcId="{3572ED06-5A01-490E-B831-A5DCF7BE800D}" destId="{938AFA99-4797-4354-871D-784D33C6165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6FAE2E-4841-4630-8BE7-CED79A94036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C708BA-2298-4AF7-B172-985C11AECFEA}">
      <dgm:prSet phldrT="[Text]"/>
      <dgm:spPr/>
      <dgm:t>
        <a:bodyPr/>
        <a:lstStyle/>
        <a:p>
          <a:r>
            <a:rPr lang="en-US" dirty="0">
              <a:cs typeface="Calibri"/>
            </a:rPr>
            <a:t>First in the US</a:t>
          </a:r>
          <a:endParaRPr lang="en-US" dirty="0"/>
        </a:p>
      </dgm:t>
    </dgm:pt>
    <dgm:pt modelId="{F9F9CA15-B4FC-4F38-93AC-8CE06D27F88E}" type="parTrans" cxnId="{E64498F6-8BF6-4176-BB71-D7AE0C2DF0B8}">
      <dgm:prSet/>
      <dgm:spPr/>
      <dgm:t>
        <a:bodyPr/>
        <a:lstStyle/>
        <a:p>
          <a:endParaRPr lang="en-US"/>
        </a:p>
      </dgm:t>
    </dgm:pt>
    <dgm:pt modelId="{AF057066-257E-4935-8E0B-58D3EBD41204}" type="sibTrans" cxnId="{E64498F6-8BF6-4176-BB71-D7AE0C2DF0B8}">
      <dgm:prSet/>
      <dgm:spPr/>
      <dgm:t>
        <a:bodyPr/>
        <a:lstStyle/>
        <a:p>
          <a:endParaRPr lang="en-US"/>
        </a:p>
      </dgm:t>
    </dgm:pt>
    <dgm:pt modelId="{BD5AA81E-E497-427C-8C3F-67ACBCA669E1}">
      <dgm:prSet phldrT="[Text]"/>
      <dgm:spPr/>
      <dgm:t>
        <a:bodyPr/>
        <a:lstStyle/>
        <a:p>
          <a:r>
            <a:rPr lang="en-US" dirty="0">
              <a:cs typeface="Calibri"/>
            </a:rPr>
            <a:t>16,000 Hotline Calls</a:t>
          </a:r>
          <a:endParaRPr lang="en-US" dirty="0"/>
        </a:p>
      </dgm:t>
    </dgm:pt>
    <dgm:pt modelId="{3FBB9943-062D-4E3D-A46D-096C54EC0899}" type="parTrans" cxnId="{A12ED12B-1DCC-4DA6-97A6-457AA426AA67}">
      <dgm:prSet/>
      <dgm:spPr/>
      <dgm:t>
        <a:bodyPr/>
        <a:lstStyle/>
        <a:p>
          <a:endParaRPr lang="en-US"/>
        </a:p>
      </dgm:t>
    </dgm:pt>
    <dgm:pt modelId="{3CEC76E2-2D6F-43EC-BFEB-59E551B28D50}" type="sibTrans" cxnId="{A12ED12B-1DCC-4DA6-97A6-457AA426AA67}">
      <dgm:prSet/>
      <dgm:spPr/>
      <dgm:t>
        <a:bodyPr/>
        <a:lstStyle/>
        <a:p>
          <a:endParaRPr lang="en-US"/>
        </a:p>
      </dgm:t>
    </dgm:pt>
    <dgm:pt modelId="{120D3FDC-765F-4A96-88EF-19412934958B}">
      <dgm:prSet phldrT="[Text]"/>
      <dgm:spPr/>
      <dgm:t>
        <a:bodyPr/>
        <a:lstStyle/>
        <a:p>
          <a:r>
            <a:rPr lang="en-US" dirty="0">
              <a:cs typeface="Calibri"/>
            </a:rPr>
            <a:t>Calls from 47 States, 7 Countries</a:t>
          </a:r>
          <a:endParaRPr lang="en-US" dirty="0"/>
        </a:p>
      </dgm:t>
    </dgm:pt>
    <dgm:pt modelId="{C94DD6AC-4131-453B-B6E9-14BE94EB0D80}" type="parTrans" cxnId="{CF4707C2-1CA8-455B-A833-9C8C56E7666F}">
      <dgm:prSet/>
      <dgm:spPr/>
      <dgm:t>
        <a:bodyPr/>
        <a:lstStyle/>
        <a:p>
          <a:endParaRPr lang="en-US"/>
        </a:p>
      </dgm:t>
    </dgm:pt>
    <dgm:pt modelId="{F5A5B032-7993-4C9F-A864-C7857BCA4426}" type="sibTrans" cxnId="{CF4707C2-1CA8-455B-A833-9C8C56E7666F}">
      <dgm:prSet/>
      <dgm:spPr/>
      <dgm:t>
        <a:bodyPr/>
        <a:lstStyle/>
        <a:p>
          <a:endParaRPr lang="en-US"/>
        </a:p>
      </dgm:t>
    </dgm:pt>
    <dgm:pt modelId="{6A45D46B-6E80-4931-9A6F-BFCCF11A644D}">
      <dgm:prSet phldrT="[Text]"/>
      <dgm:spPr/>
      <dgm:t>
        <a:bodyPr/>
        <a:lstStyle/>
        <a:p>
          <a:r>
            <a:rPr lang="en-US" dirty="0"/>
            <a:t>IDPH Partnership</a:t>
          </a:r>
        </a:p>
      </dgm:t>
    </dgm:pt>
    <dgm:pt modelId="{7C890489-FCD5-4B9C-A8AC-A43B037DCE78}" type="parTrans" cxnId="{66297841-E861-4504-9211-07BBF7200769}">
      <dgm:prSet/>
      <dgm:spPr/>
      <dgm:t>
        <a:bodyPr/>
        <a:lstStyle/>
        <a:p>
          <a:endParaRPr lang="en-US"/>
        </a:p>
      </dgm:t>
    </dgm:pt>
    <dgm:pt modelId="{96B49C8F-B847-444F-915C-54F8715765EC}" type="sibTrans" cxnId="{66297841-E861-4504-9211-07BBF7200769}">
      <dgm:prSet/>
      <dgm:spPr/>
      <dgm:t>
        <a:bodyPr/>
        <a:lstStyle/>
        <a:p>
          <a:endParaRPr lang="en-US"/>
        </a:p>
      </dgm:t>
    </dgm:pt>
    <dgm:pt modelId="{CE0AC455-392D-45CE-8F2A-FFD4012899A2}" type="pres">
      <dgm:prSet presAssocID="{756FAE2E-4841-4630-8BE7-CED79A94036B}" presName="Name0" presStyleCnt="0">
        <dgm:presLayoutVars>
          <dgm:chMax val="7"/>
          <dgm:chPref val="7"/>
          <dgm:dir/>
        </dgm:presLayoutVars>
      </dgm:prSet>
      <dgm:spPr/>
    </dgm:pt>
    <dgm:pt modelId="{0FBB1249-85E1-48AC-8377-F6AE814E160F}" type="pres">
      <dgm:prSet presAssocID="{756FAE2E-4841-4630-8BE7-CED79A94036B}" presName="Name1" presStyleCnt="0"/>
      <dgm:spPr/>
    </dgm:pt>
    <dgm:pt modelId="{368011D2-4AD0-40A6-86A1-0A15CE2AA421}" type="pres">
      <dgm:prSet presAssocID="{756FAE2E-4841-4630-8BE7-CED79A94036B}" presName="cycle" presStyleCnt="0"/>
      <dgm:spPr/>
    </dgm:pt>
    <dgm:pt modelId="{63E41DD2-29F9-4CDE-9FBF-58B8C24E3A18}" type="pres">
      <dgm:prSet presAssocID="{756FAE2E-4841-4630-8BE7-CED79A94036B}" presName="srcNode" presStyleLbl="node1" presStyleIdx="0" presStyleCnt="4"/>
      <dgm:spPr/>
    </dgm:pt>
    <dgm:pt modelId="{762C3D75-24CD-4A11-8603-41EA171810C8}" type="pres">
      <dgm:prSet presAssocID="{756FAE2E-4841-4630-8BE7-CED79A94036B}" presName="conn" presStyleLbl="parChTrans1D2" presStyleIdx="0" presStyleCnt="1"/>
      <dgm:spPr/>
    </dgm:pt>
    <dgm:pt modelId="{1428C524-47CC-4F32-A51D-596D7C610FF8}" type="pres">
      <dgm:prSet presAssocID="{756FAE2E-4841-4630-8BE7-CED79A94036B}" presName="extraNode" presStyleLbl="node1" presStyleIdx="0" presStyleCnt="4"/>
      <dgm:spPr/>
    </dgm:pt>
    <dgm:pt modelId="{D4DB2969-314C-4F95-A5B1-F84642987122}" type="pres">
      <dgm:prSet presAssocID="{756FAE2E-4841-4630-8BE7-CED79A94036B}" presName="dstNode" presStyleLbl="node1" presStyleIdx="0" presStyleCnt="4"/>
      <dgm:spPr/>
    </dgm:pt>
    <dgm:pt modelId="{577087C1-F41E-41E5-9C14-61237BF521DA}" type="pres">
      <dgm:prSet presAssocID="{E3C708BA-2298-4AF7-B172-985C11AECFEA}" presName="text_1" presStyleLbl="node1" presStyleIdx="0" presStyleCnt="4">
        <dgm:presLayoutVars>
          <dgm:bulletEnabled val="1"/>
        </dgm:presLayoutVars>
      </dgm:prSet>
      <dgm:spPr/>
    </dgm:pt>
    <dgm:pt modelId="{0C6503B7-AAD0-4951-B8EB-9B310C94D881}" type="pres">
      <dgm:prSet presAssocID="{E3C708BA-2298-4AF7-B172-985C11AECFEA}" presName="accent_1" presStyleCnt="0"/>
      <dgm:spPr/>
    </dgm:pt>
    <dgm:pt modelId="{2AF2DCE0-EFAC-4328-8538-20F691FFF270}" type="pres">
      <dgm:prSet presAssocID="{E3C708BA-2298-4AF7-B172-985C11AECFEA}" presName="accentRepeatNode" presStyleLbl="solidFgAcc1" presStyleIdx="0" presStyleCnt="4"/>
      <dgm:spPr/>
    </dgm:pt>
    <dgm:pt modelId="{79B4F19C-1601-4D17-A2C6-DF05CFD04D65}" type="pres">
      <dgm:prSet presAssocID="{BD5AA81E-E497-427C-8C3F-67ACBCA669E1}" presName="text_2" presStyleLbl="node1" presStyleIdx="1" presStyleCnt="4">
        <dgm:presLayoutVars>
          <dgm:bulletEnabled val="1"/>
        </dgm:presLayoutVars>
      </dgm:prSet>
      <dgm:spPr/>
    </dgm:pt>
    <dgm:pt modelId="{83968941-7108-4AE5-A083-F952830C1CCD}" type="pres">
      <dgm:prSet presAssocID="{BD5AA81E-E497-427C-8C3F-67ACBCA669E1}" presName="accent_2" presStyleCnt="0"/>
      <dgm:spPr/>
    </dgm:pt>
    <dgm:pt modelId="{30C89086-054A-420D-9283-F3C1EF622CE6}" type="pres">
      <dgm:prSet presAssocID="{BD5AA81E-E497-427C-8C3F-67ACBCA669E1}" presName="accentRepeatNode" presStyleLbl="solidFgAcc1" presStyleIdx="1" presStyleCnt="4"/>
      <dgm:spPr/>
    </dgm:pt>
    <dgm:pt modelId="{321AEE11-1CE5-4656-8CD0-FFFDFC9A106D}" type="pres">
      <dgm:prSet presAssocID="{120D3FDC-765F-4A96-88EF-19412934958B}" presName="text_3" presStyleLbl="node1" presStyleIdx="2" presStyleCnt="4">
        <dgm:presLayoutVars>
          <dgm:bulletEnabled val="1"/>
        </dgm:presLayoutVars>
      </dgm:prSet>
      <dgm:spPr/>
    </dgm:pt>
    <dgm:pt modelId="{9C69B42B-0761-4EF4-BC5C-9CA62BB58C46}" type="pres">
      <dgm:prSet presAssocID="{120D3FDC-765F-4A96-88EF-19412934958B}" presName="accent_3" presStyleCnt="0"/>
      <dgm:spPr/>
    </dgm:pt>
    <dgm:pt modelId="{E8910055-59A6-407F-A5F9-39FBAF395E40}" type="pres">
      <dgm:prSet presAssocID="{120D3FDC-765F-4A96-88EF-19412934958B}" presName="accentRepeatNode" presStyleLbl="solidFgAcc1" presStyleIdx="2" presStyleCnt="4"/>
      <dgm:spPr/>
    </dgm:pt>
    <dgm:pt modelId="{0DAC03E4-C16A-4E41-8AFE-90A024DF8D92}" type="pres">
      <dgm:prSet presAssocID="{6A45D46B-6E80-4931-9A6F-BFCCF11A644D}" presName="text_4" presStyleLbl="node1" presStyleIdx="3" presStyleCnt="4">
        <dgm:presLayoutVars>
          <dgm:bulletEnabled val="1"/>
        </dgm:presLayoutVars>
      </dgm:prSet>
      <dgm:spPr/>
    </dgm:pt>
    <dgm:pt modelId="{D3C937A7-6088-4917-937E-AB2AE5C4ACEB}" type="pres">
      <dgm:prSet presAssocID="{6A45D46B-6E80-4931-9A6F-BFCCF11A644D}" presName="accent_4" presStyleCnt="0"/>
      <dgm:spPr/>
    </dgm:pt>
    <dgm:pt modelId="{AA290DE1-0CE7-49BF-BE24-0EFF6246DF1F}" type="pres">
      <dgm:prSet presAssocID="{6A45D46B-6E80-4931-9A6F-BFCCF11A644D}" presName="accentRepeatNode" presStyleLbl="solidFgAcc1" presStyleIdx="3" presStyleCnt="4"/>
      <dgm:spPr/>
    </dgm:pt>
  </dgm:ptLst>
  <dgm:cxnLst>
    <dgm:cxn modelId="{A12ED12B-1DCC-4DA6-97A6-457AA426AA67}" srcId="{756FAE2E-4841-4630-8BE7-CED79A94036B}" destId="{BD5AA81E-E497-427C-8C3F-67ACBCA669E1}" srcOrd="1" destOrd="0" parTransId="{3FBB9943-062D-4E3D-A46D-096C54EC0899}" sibTransId="{3CEC76E2-2D6F-43EC-BFEB-59E551B28D50}"/>
    <dgm:cxn modelId="{66297841-E861-4504-9211-07BBF7200769}" srcId="{756FAE2E-4841-4630-8BE7-CED79A94036B}" destId="{6A45D46B-6E80-4931-9A6F-BFCCF11A644D}" srcOrd="3" destOrd="0" parTransId="{7C890489-FCD5-4B9C-A8AC-A43B037DCE78}" sibTransId="{96B49C8F-B847-444F-915C-54F8715765EC}"/>
    <dgm:cxn modelId="{5076FE71-23AB-4BE0-9507-A43BA2DD783D}" type="presOf" srcId="{E3C708BA-2298-4AF7-B172-985C11AECFEA}" destId="{577087C1-F41E-41E5-9C14-61237BF521DA}" srcOrd="0" destOrd="0" presId="urn:microsoft.com/office/officeart/2008/layout/VerticalCurvedList"/>
    <dgm:cxn modelId="{76D26673-C80C-426E-9BBB-8F4E52F48E78}" type="presOf" srcId="{756FAE2E-4841-4630-8BE7-CED79A94036B}" destId="{CE0AC455-392D-45CE-8F2A-FFD4012899A2}" srcOrd="0" destOrd="0" presId="urn:microsoft.com/office/officeart/2008/layout/VerticalCurvedList"/>
    <dgm:cxn modelId="{81875E5A-705F-4E13-BAC0-412EE40E84F6}" type="presOf" srcId="{AF057066-257E-4935-8E0B-58D3EBD41204}" destId="{762C3D75-24CD-4A11-8603-41EA171810C8}" srcOrd="0" destOrd="0" presId="urn:microsoft.com/office/officeart/2008/layout/VerticalCurvedList"/>
    <dgm:cxn modelId="{A59A9C8C-885D-4960-AD14-7E26A8CD7E27}" type="presOf" srcId="{6A45D46B-6E80-4931-9A6F-BFCCF11A644D}" destId="{0DAC03E4-C16A-4E41-8AFE-90A024DF8D92}" srcOrd="0" destOrd="0" presId="urn:microsoft.com/office/officeart/2008/layout/VerticalCurvedList"/>
    <dgm:cxn modelId="{450D55A8-23FF-4117-A817-53F0228A1EB5}" type="presOf" srcId="{120D3FDC-765F-4A96-88EF-19412934958B}" destId="{321AEE11-1CE5-4656-8CD0-FFFDFC9A106D}" srcOrd="0" destOrd="0" presId="urn:microsoft.com/office/officeart/2008/layout/VerticalCurvedList"/>
    <dgm:cxn modelId="{CF4707C2-1CA8-455B-A833-9C8C56E7666F}" srcId="{756FAE2E-4841-4630-8BE7-CED79A94036B}" destId="{120D3FDC-765F-4A96-88EF-19412934958B}" srcOrd="2" destOrd="0" parTransId="{C94DD6AC-4131-453B-B6E9-14BE94EB0D80}" sibTransId="{F5A5B032-7993-4C9F-A864-C7857BCA4426}"/>
    <dgm:cxn modelId="{3ED936CD-7180-4AD5-A952-70498C453BFF}" type="presOf" srcId="{BD5AA81E-E497-427C-8C3F-67ACBCA669E1}" destId="{79B4F19C-1601-4D17-A2C6-DF05CFD04D65}" srcOrd="0" destOrd="0" presId="urn:microsoft.com/office/officeart/2008/layout/VerticalCurvedList"/>
    <dgm:cxn modelId="{E64498F6-8BF6-4176-BB71-D7AE0C2DF0B8}" srcId="{756FAE2E-4841-4630-8BE7-CED79A94036B}" destId="{E3C708BA-2298-4AF7-B172-985C11AECFEA}" srcOrd="0" destOrd="0" parTransId="{F9F9CA15-B4FC-4F38-93AC-8CE06D27F88E}" sibTransId="{AF057066-257E-4935-8E0B-58D3EBD41204}"/>
    <dgm:cxn modelId="{C4DA8D13-C1D7-425F-B64D-BC0F47D566A8}" type="presParOf" srcId="{CE0AC455-392D-45CE-8F2A-FFD4012899A2}" destId="{0FBB1249-85E1-48AC-8377-F6AE814E160F}" srcOrd="0" destOrd="0" presId="urn:microsoft.com/office/officeart/2008/layout/VerticalCurvedList"/>
    <dgm:cxn modelId="{ABE907CB-2D8A-494D-9A01-EF44426750E3}" type="presParOf" srcId="{0FBB1249-85E1-48AC-8377-F6AE814E160F}" destId="{368011D2-4AD0-40A6-86A1-0A15CE2AA421}" srcOrd="0" destOrd="0" presId="urn:microsoft.com/office/officeart/2008/layout/VerticalCurvedList"/>
    <dgm:cxn modelId="{C8CB91B6-66D5-4619-9FF9-FCC61DAD2F3D}" type="presParOf" srcId="{368011D2-4AD0-40A6-86A1-0A15CE2AA421}" destId="{63E41DD2-29F9-4CDE-9FBF-58B8C24E3A18}" srcOrd="0" destOrd="0" presId="urn:microsoft.com/office/officeart/2008/layout/VerticalCurvedList"/>
    <dgm:cxn modelId="{04EB9BD9-DA29-44C8-93D2-A5EE43D581D0}" type="presParOf" srcId="{368011D2-4AD0-40A6-86A1-0A15CE2AA421}" destId="{762C3D75-24CD-4A11-8603-41EA171810C8}" srcOrd="1" destOrd="0" presId="urn:microsoft.com/office/officeart/2008/layout/VerticalCurvedList"/>
    <dgm:cxn modelId="{05CA345D-44FD-4827-9C4D-FE267AEE8F33}" type="presParOf" srcId="{368011D2-4AD0-40A6-86A1-0A15CE2AA421}" destId="{1428C524-47CC-4F32-A51D-596D7C610FF8}" srcOrd="2" destOrd="0" presId="urn:microsoft.com/office/officeart/2008/layout/VerticalCurvedList"/>
    <dgm:cxn modelId="{B13A851A-1568-4F93-8D85-7855B3CFC176}" type="presParOf" srcId="{368011D2-4AD0-40A6-86A1-0A15CE2AA421}" destId="{D4DB2969-314C-4F95-A5B1-F84642987122}" srcOrd="3" destOrd="0" presId="urn:microsoft.com/office/officeart/2008/layout/VerticalCurvedList"/>
    <dgm:cxn modelId="{7BF8EBDC-077C-4385-AC16-1051A70072F5}" type="presParOf" srcId="{0FBB1249-85E1-48AC-8377-F6AE814E160F}" destId="{577087C1-F41E-41E5-9C14-61237BF521DA}" srcOrd="1" destOrd="0" presId="urn:microsoft.com/office/officeart/2008/layout/VerticalCurvedList"/>
    <dgm:cxn modelId="{01F7D4D2-8AD1-4C9C-AFD1-4BF53C92B1A0}" type="presParOf" srcId="{0FBB1249-85E1-48AC-8377-F6AE814E160F}" destId="{0C6503B7-AAD0-4951-B8EB-9B310C94D881}" srcOrd="2" destOrd="0" presId="urn:microsoft.com/office/officeart/2008/layout/VerticalCurvedList"/>
    <dgm:cxn modelId="{AFBA9F53-E733-4E65-93DF-EE1996D2372F}" type="presParOf" srcId="{0C6503B7-AAD0-4951-B8EB-9B310C94D881}" destId="{2AF2DCE0-EFAC-4328-8538-20F691FFF270}" srcOrd="0" destOrd="0" presId="urn:microsoft.com/office/officeart/2008/layout/VerticalCurvedList"/>
    <dgm:cxn modelId="{7AA199B3-7C1B-47CC-B76C-57990C3F42E8}" type="presParOf" srcId="{0FBB1249-85E1-48AC-8377-F6AE814E160F}" destId="{79B4F19C-1601-4D17-A2C6-DF05CFD04D65}" srcOrd="3" destOrd="0" presId="urn:microsoft.com/office/officeart/2008/layout/VerticalCurvedList"/>
    <dgm:cxn modelId="{3AEADF69-2BC5-494A-AAA8-BCCC680E9FA1}" type="presParOf" srcId="{0FBB1249-85E1-48AC-8377-F6AE814E160F}" destId="{83968941-7108-4AE5-A083-F952830C1CCD}" srcOrd="4" destOrd="0" presId="urn:microsoft.com/office/officeart/2008/layout/VerticalCurvedList"/>
    <dgm:cxn modelId="{ACBEB021-17B4-41BF-9F95-492AA53CFB25}" type="presParOf" srcId="{83968941-7108-4AE5-A083-F952830C1CCD}" destId="{30C89086-054A-420D-9283-F3C1EF622CE6}" srcOrd="0" destOrd="0" presId="urn:microsoft.com/office/officeart/2008/layout/VerticalCurvedList"/>
    <dgm:cxn modelId="{D2C8E76C-3561-4975-B0FD-D62309EFDAD0}" type="presParOf" srcId="{0FBB1249-85E1-48AC-8377-F6AE814E160F}" destId="{321AEE11-1CE5-4656-8CD0-FFFDFC9A106D}" srcOrd="5" destOrd="0" presId="urn:microsoft.com/office/officeart/2008/layout/VerticalCurvedList"/>
    <dgm:cxn modelId="{92F9510E-8BA8-44D2-B78D-21E40FA67E74}" type="presParOf" srcId="{0FBB1249-85E1-48AC-8377-F6AE814E160F}" destId="{9C69B42B-0761-4EF4-BC5C-9CA62BB58C46}" srcOrd="6" destOrd="0" presId="urn:microsoft.com/office/officeart/2008/layout/VerticalCurvedList"/>
    <dgm:cxn modelId="{243173F0-DA10-40A3-8477-8D4D84AB1609}" type="presParOf" srcId="{9C69B42B-0761-4EF4-BC5C-9CA62BB58C46}" destId="{E8910055-59A6-407F-A5F9-39FBAF395E40}" srcOrd="0" destOrd="0" presId="urn:microsoft.com/office/officeart/2008/layout/VerticalCurvedList"/>
    <dgm:cxn modelId="{087FAE33-226D-4E4B-A214-ECD04EC4C456}" type="presParOf" srcId="{0FBB1249-85E1-48AC-8377-F6AE814E160F}" destId="{0DAC03E4-C16A-4E41-8AFE-90A024DF8D92}" srcOrd="7" destOrd="0" presId="urn:microsoft.com/office/officeart/2008/layout/VerticalCurvedList"/>
    <dgm:cxn modelId="{D4F8DDA2-CB9D-4D63-BFD2-2E759E7F7D19}" type="presParOf" srcId="{0FBB1249-85E1-48AC-8377-F6AE814E160F}" destId="{D3C937A7-6088-4917-937E-AB2AE5C4ACEB}" srcOrd="8" destOrd="0" presId="urn:microsoft.com/office/officeart/2008/layout/VerticalCurvedList"/>
    <dgm:cxn modelId="{0073A94C-05CE-4AB3-85F5-D541692570C0}" type="presParOf" srcId="{D3C937A7-6088-4917-937E-AB2AE5C4ACEB}" destId="{AA290DE1-0CE7-49BF-BE24-0EFF6246DF1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395BD0-4FA2-4D9B-8D99-B67F93618C9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3D3BB7-83EA-401E-AB22-017F5CB1624E}">
      <dgm:prSet phldrT="[Text]"/>
      <dgm:spPr/>
      <dgm:t>
        <a:bodyPr/>
        <a:lstStyle/>
        <a:p>
          <a:r>
            <a:rPr lang="en-US" dirty="0"/>
            <a:t>549 ED Referred</a:t>
          </a:r>
        </a:p>
      </dgm:t>
    </dgm:pt>
    <dgm:pt modelId="{EC33BFEB-E079-45BC-908A-344BF59B5BEA}" type="parTrans" cxnId="{2D1CAD1F-AF4D-41DA-A0DD-F22B8564F67C}">
      <dgm:prSet/>
      <dgm:spPr/>
      <dgm:t>
        <a:bodyPr/>
        <a:lstStyle/>
        <a:p>
          <a:endParaRPr lang="en-US"/>
        </a:p>
      </dgm:t>
    </dgm:pt>
    <dgm:pt modelId="{DFF3C11E-20A2-4BCE-8423-4B55F1CA24C0}" type="sibTrans" cxnId="{2D1CAD1F-AF4D-41DA-A0DD-F22B8564F67C}">
      <dgm:prSet/>
      <dgm:spPr/>
      <dgm:t>
        <a:bodyPr/>
        <a:lstStyle/>
        <a:p>
          <a:endParaRPr lang="en-US"/>
        </a:p>
      </dgm:t>
    </dgm:pt>
    <dgm:pt modelId="{45A9B3B5-0B31-4934-A4E5-E6EB6CED76C3}">
      <dgm:prSet phldrT="[Text]"/>
      <dgm:spPr/>
      <dgm:t>
        <a:bodyPr/>
        <a:lstStyle/>
        <a:p>
          <a:r>
            <a:rPr lang="en-US" dirty="0"/>
            <a:t>11,023 Referrals</a:t>
          </a:r>
        </a:p>
      </dgm:t>
    </dgm:pt>
    <dgm:pt modelId="{65808F67-E822-47BE-A988-C743E7F36502}" type="parTrans" cxnId="{7F6156C0-9D99-4532-95CD-198702441392}">
      <dgm:prSet/>
      <dgm:spPr/>
      <dgm:t>
        <a:bodyPr/>
        <a:lstStyle/>
        <a:p>
          <a:endParaRPr lang="en-US"/>
        </a:p>
      </dgm:t>
    </dgm:pt>
    <dgm:pt modelId="{A35CEB2D-3E4A-4621-B848-24DB3710C2E0}" type="sibTrans" cxnId="{7F6156C0-9D99-4532-95CD-198702441392}">
      <dgm:prSet/>
      <dgm:spPr/>
      <dgm:t>
        <a:bodyPr/>
        <a:lstStyle/>
        <a:p>
          <a:endParaRPr lang="en-US"/>
        </a:p>
      </dgm:t>
    </dgm:pt>
    <dgm:pt modelId="{EEBA863C-D725-4721-995A-ED933C9B867A}">
      <dgm:prSet phldrT="[Text]"/>
      <dgm:spPr/>
      <dgm:t>
        <a:bodyPr/>
        <a:lstStyle/>
        <a:p>
          <a:r>
            <a:rPr lang="en-US" dirty="0"/>
            <a:t>230 Psychosis</a:t>
          </a:r>
        </a:p>
      </dgm:t>
    </dgm:pt>
    <dgm:pt modelId="{402AF1B1-1015-464C-90B5-AB9DAF3C55C3}" type="parTrans" cxnId="{A35D2132-2060-4305-AF04-11557AFD3706}">
      <dgm:prSet/>
      <dgm:spPr/>
      <dgm:t>
        <a:bodyPr/>
        <a:lstStyle/>
        <a:p>
          <a:endParaRPr lang="en-US"/>
        </a:p>
      </dgm:t>
    </dgm:pt>
    <dgm:pt modelId="{FB36942D-4FE9-44CA-A9EC-A3EE4054F429}" type="sibTrans" cxnId="{A35D2132-2060-4305-AF04-11557AFD3706}">
      <dgm:prSet/>
      <dgm:spPr/>
      <dgm:t>
        <a:bodyPr/>
        <a:lstStyle/>
        <a:p>
          <a:endParaRPr lang="en-US"/>
        </a:p>
      </dgm:t>
    </dgm:pt>
    <dgm:pt modelId="{05150D37-2B42-4450-A312-34854E93E9B1}">
      <dgm:prSet phldrT="[Text]"/>
      <dgm:spPr/>
      <dgm:t>
        <a:bodyPr/>
        <a:lstStyle/>
        <a:p>
          <a:r>
            <a:rPr lang="en-US" dirty="0"/>
            <a:t>1,142 Suicidal Ideation</a:t>
          </a:r>
        </a:p>
      </dgm:t>
    </dgm:pt>
    <dgm:pt modelId="{8005AD50-3A92-4463-88B8-95D46B629D0B}" type="parTrans" cxnId="{F71CF695-C23E-4603-B2AF-723A8D7005B8}">
      <dgm:prSet/>
      <dgm:spPr/>
      <dgm:t>
        <a:bodyPr/>
        <a:lstStyle/>
        <a:p>
          <a:endParaRPr lang="en-US"/>
        </a:p>
      </dgm:t>
    </dgm:pt>
    <dgm:pt modelId="{8639DB2F-B706-4340-8F4A-2ADC3F6E4B8E}" type="sibTrans" cxnId="{F71CF695-C23E-4603-B2AF-723A8D7005B8}">
      <dgm:prSet/>
      <dgm:spPr/>
      <dgm:t>
        <a:bodyPr/>
        <a:lstStyle/>
        <a:p>
          <a:endParaRPr lang="en-US"/>
        </a:p>
      </dgm:t>
    </dgm:pt>
    <dgm:pt modelId="{BA1545C2-FF04-4124-BE2A-296EA597588A}" type="pres">
      <dgm:prSet presAssocID="{F9395BD0-4FA2-4D9B-8D99-B67F93618C9F}" presName="Name0" presStyleCnt="0">
        <dgm:presLayoutVars>
          <dgm:chMax val="7"/>
          <dgm:chPref val="7"/>
          <dgm:dir/>
        </dgm:presLayoutVars>
      </dgm:prSet>
      <dgm:spPr/>
    </dgm:pt>
    <dgm:pt modelId="{CBBEE990-DFAB-43F2-9412-BA7AE80A31C4}" type="pres">
      <dgm:prSet presAssocID="{F9395BD0-4FA2-4D9B-8D99-B67F93618C9F}" presName="Name1" presStyleCnt="0"/>
      <dgm:spPr/>
    </dgm:pt>
    <dgm:pt modelId="{E7AC51C2-BCD9-412F-920C-9F694021535E}" type="pres">
      <dgm:prSet presAssocID="{F9395BD0-4FA2-4D9B-8D99-B67F93618C9F}" presName="cycle" presStyleCnt="0"/>
      <dgm:spPr/>
    </dgm:pt>
    <dgm:pt modelId="{C1ADC077-3F15-49A2-BD96-C7D2F80C2E73}" type="pres">
      <dgm:prSet presAssocID="{F9395BD0-4FA2-4D9B-8D99-B67F93618C9F}" presName="srcNode" presStyleLbl="node1" presStyleIdx="0" presStyleCnt="4"/>
      <dgm:spPr/>
    </dgm:pt>
    <dgm:pt modelId="{7EAE4FCF-E295-4654-A8E7-CDA8FAA03BE5}" type="pres">
      <dgm:prSet presAssocID="{F9395BD0-4FA2-4D9B-8D99-B67F93618C9F}" presName="conn" presStyleLbl="parChTrans1D2" presStyleIdx="0" presStyleCnt="1"/>
      <dgm:spPr/>
    </dgm:pt>
    <dgm:pt modelId="{AF0DB4C3-8BF3-46AD-BAA9-CC311804DE3A}" type="pres">
      <dgm:prSet presAssocID="{F9395BD0-4FA2-4D9B-8D99-B67F93618C9F}" presName="extraNode" presStyleLbl="node1" presStyleIdx="0" presStyleCnt="4"/>
      <dgm:spPr/>
    </dgm:pt>
    <dgm:pt modelId="{02070B08-B7F3-43B3-8399-1A38164DD7A8}" type="pres">
      <dgm:prSet presAssocID="{F9395BD0-4FA2-4D9B-8D99-B67F93618C9F}" presName="dstNode" presStyleLbl="node1" presStyleIdx="0" presStyleCnt="4"/>
      <dgm:spPr/>
    </dgm:pt>
    <dgm:pt modelId="{16D7C2B8-1891-4546-A4BF-7A0F6EEB1EEF}" type="pres">
      <dgm:prSet presAssocID="{6D3D3BB7-83EA-401E-AB22-017F5CB1624E}" presName="text_1" presStyleLbl="node1" presStyleIdx="0" presStyleCnt="4">
        <dgm:presLayoutVars>
          <dgm:bulletEnabled val="1"/>
        </dgm:presLayoutVars>
      </dgm:prSet>
      <dgm:spPr/>
    </dgm:pt>
    <dgm:pt modelId="{2CD4E305-F487-4B50-B21C-F9EC959AE9B1}" type="pres">
      <dgm:prSet presAssocID="{6D3D3BB7-83EA-401E-AB22-017F5CB1624E}" presName="accent_1" presStyleCnt="0"/>
      <dgm:spPr/>
    </dgm:pt>
    <dgm:pt modelId="{1FC96AAE-C999-45EB-9B76-50B6A44A355E}" type="pres">
      <dgm:prSet presAssocID="{6D3D3BB7-83EA-401E-AB22-017F5CB1624E}" presName="accentRepeatNode" presStyleLbl="solidFgAcc1" presStyleIdx="0" presStyleCnt="4"/>
      <dgm:spPr/>
    </dgm:pt>
    <dgm:pt modelId="{EA0FF982-1910-4D09-BCB0-A6026B01DDF7}" type="pres">
      <dgm:prSet presAssocID="{45A9B3B5-0B31-4934-A4E5-E6EB6CED76C3}" presName="text_2" presStyleLbl="node1" presStyleIdx="1" presStyleCnt="4">
        <dgm:presLayoutVars>
          <dgm:bulletEnabled val="1"/>
        </dgm:presLayoutVars>
      </dgm:prSet>
      <dgm:spPr/>
    </dgm:pt>
    <dgm:pt modelId="{5FC15E07-4C29-404B-8B7F-1D18AD8EB805}" type="pres">
      <dgm:prSet presAssocID="{45A9B3B5-0B31-4934-A4E5-E6EB6CED76C3}" presName="accent_2" presStyleCnt="0"/>
      <dgm:spPr/>
    </dgm:pt>
    <dgm:pt modelId="{0F3CC441-3963-47CF-B6AD-400B446A4106}" type="pres">
      <dgm:prSet presAssocID="{45A9B3B5-0B31-4934-A4E5-E6EB6CED76C3}" presName="accentRepeatNode" presStyleLbl="solidFgAcc1" presStyleIdx="1" presStyleCnt="4"/>
      <dgm:spPr/>
    </dgm:pt>
    <dgm:pt modelId="{9E26966E-20A4-4F32-BF6B-94D1AC71348F}" type="pres">
      <dgm:prSet presAssocID="{EEBA863C-D725-4721-995A-ED933C9B867A}" presName="text_3" presStyleLbl="node1" presStyleIdx="2" presStyleCnt="4">
        <dgm:presLayoutVars>
          <dgm:bulletEnabled val="1"/>
        </dgm:presLayoutVars>
      </dgm:prSet>
      <dgm:spPr/>
    </dgm:pt>
    <dgm:pt modelId="{689E5DBB-1F81-40A1-8519-6BA7E86F3CBF}" type="pres">
      <dgm:prSet presAssocID="{EEBA863C-D725-4721-995A-ED933C9B867A}" presName="accent_3" presStyleCnt="0"/>
      <dgm:spPr/>
    </dgm:pt>
    <dgm:pt modelId="{94DC1E90-2441-4E99-B48A-F9847DD5641C}" type="pres">
      <dgm:prSet presAssocID="{EEBA863C-D725-4721-995A-ED933C9B867A}" presName="accentRepeatNode" presStyleLbl="solidFgAcc1" presStyleIdx="2" presStyleCnt="4"/>
      <dgm:spPr/>
    </dgm:pt>
    <dgm:pt modelId="{D57459C1-A0BB-4F71-A44C-20E8A2163300}" type="pres">
      <dgm:prSet presAssocID="{05150D37-2B42-4450-A312-34854E93E9B1}" presName="text_4" presStyleLbl="node1" presStyleIdx="3" presStyleCnt="4">
        <dgm:presLayoutVars>
          <dgm:bulletEnabled val="1"/>
        </dgm:presLayoutVars>
      </dgm:prSet>
      <dgm:spPr/>
    </dgm:pt>
    <dgm:pt modelId="{7F69E768-6556-4D03-B23B-4603BFA2A070}" type="pres">
      <dgm:prSet presAssocID="{05150D37-2B42-4450-A312-34854E93E9B1}" presName="accent_4" presStyleCnt="0"/>
      <dgm:spPr/>
    </dgm:pt>
    <dgm:pt modelId="{FF3FAA10-8768-450D-ADA9-8DA9A383405C}" type="pres">
      <dgm:prSet presAssocID="{05150D37-2B42-4450-A312-34854E93E9B1}" presName="accentRepeatNode" presStyleLbl="solidFgAcc1" presStyleIdx="3" presStyleCnt="4"/>
      <dgm:spPr/>
    </dgm:pt>
  </dgm:ptLst>
  <dgm:cxnLst>
    <dgm:cxn modelId="{EF58DD05-4A6D-476E-8F59-A718C66F5CCF}" type="presOf" srcId="{EEBA863C-D725-4721-995A-ED933C9B867A}" destId="{9E26966E-20A4-4F32-BF6B-94D1AC71348F}" srcOrd="0" destOrd="0" presId="urn:microsoft.com/office/officeart/2008/layout/VerticalCurvedList"/>
    <dgm:cxn modelId="{9AB9ED1E-14E8-4EAD-8D74-56D19E59BA58}" type="presOf" srcId="{45A9B3B5-0B31-4934-A4E5-E6EB6CED76C3}" destId="{EA0FF982-1910-4D09-BCB0-A6026B01DDF7}" srcOrd="0" destOrd="0" presId="urn:microsoft.com/office/officeart/2008/layout/VerticalCurvedList"/>
    <dgm:cxn modelId="{2D1CAD1F-AF4D-41DA-A0DD-F22B8564F67C}" srcId="{F9395BD0-4FA2-4D9B-8D99-B67F93618C9F}" destId="{6D3D3BB7-83EA-401E-AB22-017F5CB1624E}" srcOrd="0" destOrd="0" parTransId="{EC33BFEB-E079-45BC-908A-344BF59B5BEA}" sibTransId="{DFF3C11E-20A2-4BCE-8423-4B55F1CA24C0}"/>
    <dgm:cxn modelId="{6334072A-1693-4ADB-97F5-64688B74B218}" type="presOf" srcId="{05150D37-2B42-4450-A312-34854E93E9B1}" destId="{D57459C1-A0BB-4F71-A44C-20E8A2163300}" srcOrd="0" destOrd="0" presId="urn:microsoft.com/office/officeart/2008/layout/VerticalCurvedList"/>
    <dgm:cxn modelId="{A35D2132-2060-4305-AF04-11557AFD3706}" srcId="{F9395BD0-4FA2-4D9B-8D99-B67F93618C9F}" destId="{EEBA863C-D725-4721-995A-ED933C9B867A}" srcOrd="2" destOrd="0" parTransId="{402AF1B1-1015-464C-90B5-AB9DAF3C55C3}" sibTransId="{FB36942D-4FE9-44CA-A9EC-A3EE4054F429}"/>
    <dgm:cxn modelId="{CFD1EB60-EA15-449C-B47C-BFDC6AECAB27}" type="presOf" srcId="{6D3D3BB7-83EA-401E-AB22-017F5CB1624E}" destId="{16D7C2B8-1891-4546-A4BF-7A0F6EEB1EEF}" srcOrd="0" destOrd="0" presId="urn:microsoft.com/office/officeart/2008/layout/VerticalCurvedList"/>
    <dgm:cxn modelId="{D8FF1949-B23D-4774-9AD1-6D4628ED8E11}" type="presOf" srcId="{F9395BD0-4FA2-4D9B-8D99-B67F93618C9F}" destId="{BA1545C2-FF04-4124-BE2A-296EA597588A}" srcOrd="0" destOrd="0" presId="urn:microsoft.com/office/officeart/2008/layout/VerticalCurvedList"/>
    <dgm:cxn modelId="{F71CF695-C23E-4603-B2AF-723A8D7005B8}" srcId="{F9395BD0-4FA2-4D9B-8D99-B67F93618C9F}" destId="{05150D37-2B42-4450-A312-34854E93E9B1}" srcOrd="3" destOrd="0" parTransId="{8005AD50-3A92-4463-88B8-95D46B629D0B}" sibTransId="{8639DB2F-B706-4340-8F4A-2ADC3F6E4B8E}"/>
    <dgm:cxn modelId="{7F6156C0-9D99-4532-95CD-198702441392}" srcId="{F9395BD0-4FA2-4D9B-8D99-B67F93618C9F}" destId="{45A9B3B5-0B31-4934-A4E5-E6EB6CED76C3}" srcOrd="1" destOrd="0" parTransId="{65808F67-E822-47BE-A988-C743E7F36502}" sibTransId="{A35CEB2D-3E4A-4621-B848-24DB3710C2E0}"/>
    <dgm:cxn modelId="{B4BECAE2-9210-48DF-B64B-49D1FEB9D0FF}" type="presOf" srcId="{DFF3C11E-20A2-4BCE-8423-4B55F1CA24C0}" destId="{7EAE4FCF-E295-4654-A8E7-CDA8FAA03BE5}" srcOrd="0" destOrd="0" presId="urn:microsoft.com/office/officeart/2008/layout/VerticalCurvedList"/>
    <dgm:cxn modelId="{538FDFBE-FA01-45D8-8A02-43478B30DDE8}" type="presParOf" srcId="{BA1545C2-FF04-4124-BE2A-296EA597588A}" destId="{CBBEE990-DFAB-43F2-9412-BA7AE80A31C4}" srcOrd="0" destOrd="0" presId="urn:microsoft.com/office/officeart/2008/layout/VerticalCurvedList"/>
    <dgm:cxn modelId="{ED8F9793-C2CA-4B5A-BB5B-56B5E7473184}" type="presParOf" srcId="{CBBEE990-DFAB-43F2-9412-BA7AE80A31C4}" destId="{E7AC51C2-BCD9-412F-920C-9F694021535E}" srcOrd="0" destOrd="0" presId="urn:microsoft.com/office/officeart/2008/layout/VerticalCurvedList"/>
    <dgm:cxn modelId="{7E458ABA-7F67-4D31-B3A3-7AB41F648939}" type="presParOf" srcId="{E7AC51C2-BCD9-412F-920C-9F694021535E}" destId="{C1ADC077-3F15-49A2-BD96-C7D2F80C2E73}" srcOrd="0" destOrd="0" presId="urn:microsoft.com/office/officeart/2008/layout/VerticalCurvedList"/>
    <dgm:cxn modelId="{1AA832A6-1F5A-4EA1-AD89-85F36119E11B}" type="presParOf" srcId="{E7AC51C2-BCD9-412F-920C-9F694021535E}" destId="{7EAE4FCF-E295-4654-A8E7-CDA8FAA03BE5}" srcOrd="1" destOrd="0" presId="urn:microsoft.com/office/officeart/2008/layout/VerticalCurvedList"/>
    <dgm:cxn modelId="{38565A5D-6EB6-47A1-AD27-27EB2FD31582}" type="presParOf" srcId="{E7AC51C2-BCD9-412F-920C-9F694021535E}" destId="{AF0DB4C3-8BF3-46AD-BAA9-CC311804DE3A}" srcOrd="2" destOrd="0" presId="urn:microsoft.com/office/officeart/2008/layout/VerticalCurvedList"/>
    <dgm:cxn modelId="{EB59769C-3219-436E-86F2-DB2A16879453}" type="presParOf" srcId="{E7AC51C2-BCD9-412F-920C-9F694021535E}" destId="{02070B08-B7F3-43B3-8399-1A38164DD7A8}" srcOrd="3" destOrd="0" presId="urn:microsoft.com/office/officeart/2008/layout/VerticalCurvedList"/>
    <dgm:cxn modelId="{ED8DDDD1-91D6-4163-9B8F-0823866D44C4}" type="presParOf" srcId="{CBBEE990-DFAB-43F2-9412-BA7AE80A31C4}" destId="{16D7C2B8-1891-4546-A4BF-7A0F6EEB1EEF}" srcOrd="1" destOrd="0" presId="urn:microsoft.com/office/officeart/2008/layout/VerticalCurvedList"/>
    <dgm:cxn modelId="{713A1438-00FB-4E69-B386-D817D99FFA24}" type="presParOf" srcId="{CBBEE990-DFAB-43F2-9412-BA7AE80A31C4}" destId="{2CD4E305-F487-4B50-B21C-F9EC959AE9B1}" srcOrd="2" destOrd="0" presId="urn:microsoft.com/office/officeart/2008/layout/VerticalCurvedList"/>
    <dgm:cxn modelId="{F3D0CD8B-5949-4EFC-B444-D82254C15D4B}" type="presParOf" srcId="{2CD4E305-F487-4B50-B21C-F9EC959AE9B1}" destId="{1FC96AAE-C999-45EB-9B76-50B6A44A355E}" srcOrd="0" destOrd="0" presId="urn:microsoft.com/office/officeart/2008/layout/VerticalCurvedList"/>
    <dgm:cxn modelId="{170C55CB-5D52-49FD-8A4F-14EE49FEE4F9}" type="presParOf" srcId="{CBBEE990-DFAB-43F2-9412-BA7AE80A31C4}" destId="{EA0FF982-1910-4D09-BCB0-A6026B01DDF7}" srcOrd="3" destOrd="0" presId="urn:microsoft.com/office/officeart/2008/layout/VerticalCurvedList"/>
    <dgm:cxn modelId="{84A0B310-CDFE-45EA-9E95-DA7EF06EFA68}" type="presParOf" srcId="{CBBEE990-DFAB-43F2-9412-BA7AE80A31C4}" destId="{5FC15E07-4C29-404B-8B7F-1D18AD8EB805}" srcOrd="4" destOrd="0" presId="urn:microsoft.com/office/officeart/2008/layout/VerticalCurvedList"/>
    <dgm:cxn modelId="{E0D715C6-FB8E-4967-8965-AB2711B126BA}" type="presParOf" srcId="{5FC15E07-4C29-404B-8B7F-1D18AD8EB805}" destId="{0F3CC441-3963-47CF-B6AD-400B446A4106}" srcOrd="0" destOrd="0" presId="urn:microsoft.com/office/officeart/2008/layout/VerticalCurvedList"/>
    <dgm:cxn modelId="{58C3927D-078F-49BA-923B-7DD43DB3E9D1}" type="presParOf" srcId="{CBBEE990-DFAB-43F2-9412-BA7AE80A31C4}" destId="{9E26966E-20A4-4F32-BF6B-94D1AC71348F}" srcOrd="5" destOrd="0" presId="urn:microsoft.com/office/officeart/2008/layout/VerticalCurvedList"/>
    <dgm:cxn modelId="{E3891E32-F0FB-4A20-BBEF-24B89D536A72}" type="presParOf" srcId="{CBBEE990-DFAB-43F2-9412-BA7AE80A31C4}" destId="{689E5DBB-1F81-40A1-8519-6BA7E86F3CBF}" srcOrd="6" destOrd="0" presId="urn:microsoft.com/office/officeart/2008/layout/VerticalCurvedList"/>
    <dgm:cxn modelId="{16C16B4A-3245-4A5F-8057-2D984C56C35E}" type="presParOf" srcId="{689E5DBB-1F81-40A1-8519-6BA7E86F3CBF}" destId="{94DC1E90-2441-4E99-B48A-F9847DD5641C}" srcOrd="0" destOrd="0" presId="urn:microsoft.com/office/officeart/2008/layout/VerticalCurvedList"/>
    <dgm:cxn modelId="{E36B77B6-7FAA-4F48-83D8-E7285C9E858A}" type="presParOf" srcId="{CBBEE990-DFAB-43F2-9412-BA7AE80A31C4}" destId="{D57459C1-A0BB-4F71-A44C-20E8A2163300}" srcOrd="7" destOrd="0" presId="urn:microsoft.com/office/officeart/2008/layout/VerticalCurvedList"/>
    <dgm:cxn modelId="{8179E27C-8306-492E-9F84-7851BDC10DCD}" type="presParOf" srcId="{CBBEE990-DFAB-43F2-9412-BA7AE80A31C4}" destId="{7F69E768-6556-4D03-B23B-4603BFA2A070}" srcOrd="8" destOrd="0" presId="urn:microsoft.com/office/officeart/2008/layout/VerticalCurvedList"/>
    <dgm:cxn modelId="{8C0E62EB-6D4F-40F3-A929-3A81283941DC}" type="presParOf" srcId="{7F69E768-6556-4D03-B23B-4603BFA2A070}" destId="{FF3FAA10-8768-450D-ADA9-8DA9A383405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FC89F-8AF9-4D0D-95C2-06A7E025F88D}">
      <dsp:nvSpPr>
        <dsp:cNvPr id="0" name=""/>
        <dsp:cNvSpPr/>
      </dsp:nvSpPr>
      <dsp:spPr>
        <a:xfrm rot="5400000">
          <a:off x="1222501" y="983279"/>
          <a:ext cx="802903" cy="69852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Live</a:t>
          </a:r>
        </a:p>
      </dsp:txBody>
      <dsp:txXfrm rot="-5400000">
        <a:off x="1383543" y="1056210"/>
        <a:ext cx="480818" cy="552665"/>
      </dsp:txXfrm>
    </dsp:sp>
    <dsp:sp modelId="{FBB0A76D-5595-48D1-AE00-08607A007945}">
      <dsp:nvSpPr>
        <dsp:cNvPr id="0" name=""/>
        <dsp:cNvSpPr/>
      </dsp:nvSpPr>
      <dsp:spPr>
        <a:xfrm>
          <a:off x="1994413" y="1091671"/>
          <a:ext cx="896040" cy="481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Any language</a:t>
          </a:r>
        </a:p>
      </dsp:txBody>
      <dsp:txXfrm>
        <a:off x="1994413" y="1091671"/>
        <a:ext cx="896040" cy="481742"/>
      </dsp:txXfrm>
    </dsp:sp>
    <dsp:sp modelId="{52BB553F-700C-4813-9B01-B5A93531532D}">
      <dsp:nvSpPr>
        <dsp:cNvPr id="0" name=""/>
        <dsp:cNvSpPr/>
      </dsp:nvSpPr>
      <dsp:spPr>
        <a:xfrm rot="5400000">
          <a:off x="468092" y="983279"/>
          <a:ext cx="802903" cy="698526"/>
        </a:xfrm>
        <a:prstGeom prst="hexagon">
          <a:avLst>
            <a:gd name="adj" fmla="val 25000"/>
            <a:gd name="vf" fmla="val 1154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629134" y="1056210"/>
        <a:ext cx="480818" cy="552665"/>
      </dsp:txXfrm>
    </dsp:sp>
    <dsp:sp modelId="{5BF381DB-FFBC-46F6-9CEA-6D5CC391075F}">
      <dsp:nvSpPr>
        <dsp:cNvPr id="0" name=""/>
        <dsp:cNvSpPr/>
      </dsp:nvSpPr>
      <dsp:spPr>
        <a:xfrm rot="5400000">
          <a:off x="843851" y="1664784"/>
          <a:ext cx="802903" cy="69852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24/7</a:t>
          </a:r>
        </a:p>
      </dsp:txBody>
      <dsp:txXfrm rot="-5400000">
        <a:off x="1004893" y="1737715"/>
        <a:ext cx="480818" cy="552665"/>
      </dsp:txXfrm>
    </dsp:sp>
    <dsp:sp modelId="{E95D32F5-C645-4145-8CFC-3A77F7EC3A5C}">
      <dsp:nvSpPr>
        <dsp:cNvPr id="0" name=""/>
        <dsp:cNvSpPr/>
      </dsp:nvSpPr>
      <dsp:spPr>
        <a:xfrm>
          <a:off x="0" y="1773176"/>
          <a:ext cx="867136" cy="481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Professionals</a:t>
          </a:r>
        </a:p>
      </dsp:txBody>
      <dsp:txXfrm>
        <a:off x="0" y="1773176"/>
        <a:ext cx="867136" cy="481742"/>
      </dsp:txXfrm>
    </dsp:sp>
    <dsp:sp modelId="{058FD211-9D2F-4D14-BE99-28E3BBDF8494}">
      <dsp:nvSpPr>
        <dsp:cNvPr id="0" name=""/>
        <dsp:cNvSpPr/>
      </dsp:nvSpPr>
      <dsp:spPr>
        <a:xfrm rot="5400000">
          <a:off x="1598260" y="1664784"/>
          <a:ext cx="802903" cy="698526"/>
        </a:xfrm>
        <a:prstGeom prst="hexagon">
          <a:avLst>
            <a:gd name="adj" fmla="val 25000"/>
            <a:gd name="vf" fmla="val 11547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1759302" y="1737715"/>
        <a:ext cx="480818" cy="552665"/>
      </dsp:txXfrm>
    </dsp:sp>
    <dsp:sp modelId="{531DC6D1-5C0E-4B62-A21D-192066D2388B}">
      <dsp:nvSpPr>
        <dsp:cNvPr id="0" name=""/>
        <dsp:cNvSpPr/>
      </dsp:nvSpPr>
      <dsp:spPr>
        <a:xfrm rot="5400000">
          <a:off x="1222501" y="2346289"/>
          <a:ext cx="802903" cy="69852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Free</a:t>
          </a:r>
        </a:p>
      </dsp:txBody>
      <dsp:txXfrm rot="-5400000">
        <a:off x="1383543" y="2419220"/>
        <a:ext cx="480818" cy="552665"/>
      </dsp:txXfrm>
    </dsp:sp>
    <dsp:sp modelId="{5E1E126B-D61F-4DC6-8C3C-48C84CEF91D8}">
      <dsp:nvSpPr>
        <dsp:cNvPr id="0" name=""/>
        <dsp:cNvSpPr/>
      </dsp:nvSpPr>
      <dsp:spPr>
        <a:xfrm>
          <a:off x="1994413" y="2454681"/>
          <a:ext cx="896040" cy="481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8AFA99-4797-4354-871D-784D33C61653}">
      <dsp:nvSpPr>
        <dsp:cNvPr id="0" name=""/>
        <dsp:cNvSpPr/>
      </dsp:nvSpPr>
      <dsp:spPr>
        <a:xfrm rot="5400000">
          <a:off x="468092" y="2346289"/>
          <a:ext cx="802903" cy="698526"/>
        </a:xfrm>
        <a:prstGeom prst="hexagon">
          <a:avLst>
            <a:gd name="adj" fmla="val 25000"/>
            <a:gd name="vf" fmla="val 11547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629134" y="2419220"/>
        <a:ext cx="480818" cy="5526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C3D75-24CD-4A11-8603-41EA171810C8}">
      <dsp:nvSpPr>
        <dsp:cNvPr id="0" name=""/>
        <dsp:cNvSpPr/>
      </dsp:nvSpPr>
      <dsp:spPr>
        <a:xfrm>
          <a:off x="-3182738" y="-489807"/>
          <a:ext cx="3795940" cy="3795940"/>
        </a:xfrm>
        <a:prstGeom prst="blockArc">
          <a:avLst>
            <a:gd name="adj1" fmla="val 18900000"/>
            <a:gd name="adj2" fmla="val 2700000"/>
            <a:gd name="adj3" fmla="val 5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087C1-F41E-41E5-9C14-61237BF521DA}">
      <dsp:nvSpPr>
        <dsp:cNvPr id="0" name=""/>
        <dsp:cNvSpPr/>
      </dsp:nvSpPr>
      <dsp:spPr>
        <a:xfrm>
          <a:off x="321629" y="216519"/>
          <a:ext cx="3210787" cy="433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90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cs typeface="Calibri"/>
            </a:rPr>
            <a:t>First in the US</a:t>
          </a:r>
          <a:endParaRPr lang="en-US" sz="1400" kern="1200" dirty="0"/>
        </a:p>
      </dsp:txBody>
      <dsp:txXfrm>
        <a:off x="321629" y="216519"/>
        <a:ext cx="3210787" cy="433263"/>
      </dsp:txXfrm>
    </dsp:sp>
    <dsp:sp modelId="{2AF2DCE0-EFAC-4328-8538-20F691FFF270}">
      <dsp:nvSpPr>
        <dsp:cNvPr id="0" name=""/>
        <dsp:cNvSpPr/>
      </dsp:nvSpPr>
      <dsp:spPr>
        <a:xfrm>
          <a:off x="50839" y="162361"/>
          <a:ext cx="541579" cy="54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4F19C-1601-4D17-A2C6-DF05CFD04D65}">
      <dsp:nvSpPr>
        <dsp:cNvPr id="0" name=""/>
        <dsp:cNvSpPr/>
      </dsp:nvSpPr>
      <dsp:spPr>
        <a:xfrm>
          <a:off x="570029" y="866526"/>
          <a:ext cx="2962388" cy="433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90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cs typeface="Calibri"/>
            </a:rPr>
            <a:t>16,000 Hotline Calls</a:t>
          </a:r>
          <a:endParaRPr lang="en-US" sz="1400" kern="1200" dirty="0"/>
        </a:p>
      </dsp:txBody>
      <dsp:txXfrm>
        <a:off x="570029" y="866526"/>
        <a:ext cx="2962388" cy="433263"/>
      </dsp:txXfrm>
    </dsp:sp>
    <dsp:sp modelId="{30C89086-054A-420D-9283-F3C1EF622CE6}">
      <dsp:nvSpPr>
        <dsp:cNvPr id="0" name=""/>
        <dsp:cNvSpPr/>
      </dsp:nvSpPr>
      <dsp:spPr>
        <a:xfrm>
          <a:off x="299239" y="812368"/>
          <a:ext cx="541579" cy="54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1AEE11-1CE5-4656-8CD0-FFFDFC9A106D}">
      <dsp:nvSpPr>
        <dsp:cNvPr id="0" name=""/>
        <dsp:cNvSpPr/>
      </dsp:nvSpPr>
      <dsp:spPr>
        <a:xfrm>
          <a:off x="570029" y="1516534"/>
          <a:ext cx="2962388" cy="433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90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cs typeface="Calibri"/>
            </a:rPr>
            <a:t>Calls from 47 States, 7 Countries</a:t>
          </a:r>
          <a:endParaRPr lang="en-US" sz="1400" kern="1200" dirty="0"/>
        </a:p>
      </dsp:txBody>
      <dsp:txXfrm>
        <a:off x="570029" y="1516534"/>
        <a:ext cx="2962388" cy="433263"/>
      </dsp:txXfrm>
    </dsp:sp>
    <dsp:sp modelId="{E8910055-59A6-407F-A5F9-39FBAF395E40}">
      <dsp:nvSpPr>
        <dsp:cNvPr id="0" name=""/>
        <dsp:cNvSpPr/>
      </dsp:nvSpPr>
      <dsp:spPr>
        <a:xfrm>
          <a:off x="299239" y="1462376"/>
          <a:ext cx="541579" cy="54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AC03E4-C16A-4E41-8AFE-90A024DF8D92}">
      <dsp:nvSpPr>
        <dsp:cNvPr id="0" name=""/>
        <dsp:cNvSpPr/>
      </dsp:nvSpPr>
      <dsp:spPr>
        <a:xfrm>
          <a:off x="321629" y="2166542"/>
          <a:ext cx="3210787" cy="433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90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IDPH Partnership</a:t>
          </a:r>
        </a:p>
      </dsp:txBody>
      <dsp:txXfrm>
        <a:off x="321629" y="2166542"/>
        <a:ext cx="3210787" cy="433263"/>
      </dsp:txXfrm>
    </dsp:sp>
    <dsp:sp modelId="{AA290DE1-0CE7-49BF-BE24-0EFF6246DF1F}">
      <dsp:nvSpPr>
        <dsp:cNvPr id="0" name=""/>
        <dsp:cNvSpPr/>
      </dsp:nvSpPr>
      <dsp:spPr>
        <a:xfrm>
          <a:off x="50839" y="2112384"/>
          <a:ext cx="541579" cy="54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AE4FCF-E295-4654-A8E7-CDA8FAA03BE5}">
      <dsp:nvSpPr>
        <dsp:cNvPr id="0" name=""/>
        <dsp:cNvSpPr/>
      </dsp:nvSpPr>
      <dsp:spPr>
        <a:xfrm>
          <a:off x="-3236003" y="-497905"/>
          <a:ext cx="3859214" cy="3859214"/>
        </a:xfrm>
        <a:prstGeom prst="blockArc">
          <a:avLst>
            <a:gd name="adj1" fmla="val 18900000"/>
            <a:gd name="adj2" fmla="val 2700000"/>
            <a:gd name="adj3" fmla="val 56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7C2B8-1891-4546-A4BF-7A0F6EEB1EEF}">
      <dsp:nvSpPr>
        <dsp:cNvPr id="0" name=""/>
        <dsp:cNvSpPr/>
      </dsp:nvSpPr>
      <dsp:spPr>
        <a:xfrm>
          <a:off x="326855" y="220138"/>
          <a:ext cx="2358523" cy="440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65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549 ED Referred</a:t>
          </a:r>
        </a:p>
      </dsp:txBody>
      <dsp:txXfrm>
        <a:off x="326855" y="220138"/>
        <a:ext cx="2358523" cy="440506"/>
      </dsp:txXfrm>
    </dsp:sp>
    <dsp:sp modelId="{1FC96AAE-C999-45EB-9B76-50B6A44A355E}">
      <dsp:nvSpPr>
        <dsp:cNvPr id="0" name=""/>
        <dsp:cNvSpPr/>
      </dsp:nvSpPr>
      <dsp:spPr>
        <a:xfrm>
          <a:off x="51538" y="165075"/>
          <a:ext cx="550632" cy="5506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FF982-1910-4D09-BCB0-A6026B01DDF7}">
      <dsp:nvSpPr>
        <dsp:cNvPr id="0" name=""/>
        <dsp:cNvSpPr/>
      </dsp:nvSpPr>
      <dsp:spPr>
        <a:xfrm>
          <a:off x="579407" y="881012"/>
          <a:ext cx="2105971" cy="440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65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11,023 Referrals</a:t>
          </a:r>
        </a:p>
      </dsp:txBody>
      <dsp:txXfrm>
        <a:off x="579407" y="881012"/>
        <a:ext cx="2105971" cy="440506"/>
      </dsp:txXfrm>
    </dsp:sp>
    <dsp:sp modelId="{0F3CC441-3963-47CF-B6AD-400B446A4106}">
      <dsp:nvSpPr>
        <dsp:cNvPr id="0" name=""/>
        <dsp:cNvSpPr/>
      </dsp:nvSpPr>
      <dsp:spPr>
        <a:xfrm>
          <a:off x="304091" y="825948"/>
          <a:ext cx="550632" cy="5506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6966E-20A4-4F32-BF6B-94D1AC71348F}">
      <dsp:nvSpPr>
        <dsp:cNvPr id="0" name=""/>
        <dsp:cNvSpPr/>
      </dsp:nvSpPr>
      <dsp:spPr>
        <a:xfrm>
          <a:off x="579407" y="1541885"/>
          <a:ext cx="2105971" cy="440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65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230 Psychosis</a:t>
          </a:r>
        </a:p>
      </dsp:txBody>
      <dsp:txXfrm>
        <a:off x="579407" y="1541885"/>
        <a:ext cx="2105971" cy="440506"/>
      </dsp:txXfrm>
    </dsp:sp>
    <dsp:sp modelId="{94DC1E90-2441-4E99-B48A-F9847DD5641C}">
      <dsp:nvSpPr>
        <dsp:cNvPr id="0" name=""/>
        <dsp:cNvSpPr/>
      </dsp:nvSpPr>
      <dsp:spPr>
        <a:xfrm>
          <a:off x="304091" y="1486822"/>
          <a:ext cx="550632" cy="5506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7459C1-A0BB-4F71-A44C-20E8A2163300}">
      <dsp:nvSpPr>
        <dsp:cNvPr id="0" name=""/>
        <dsp:cNvSpPr/>
      </dsp:nvSpPr>
      <dsp:spPr>
        <a:xfrm>
          <a:off x="326855" y="2202759"/>
          <a:ext cx="2358523" cy="440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65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1,142 Suicidal Ideation</a:t>
          </a:r>
        </a:p>
      </dsp:txBody>
      <dsp:txXfrm>
        <a:off x="326855" y="2202759"/>
        <a:ext cx="2358523" cy="440506"/>
      </dsp:txXfrm>
    </dsp:sp>
    <dsp:sp modelId="{FF3FAA10-8768-450D-ADA9-8DA9A383405C}">
      <dsp:nvSpPr>
        <dsp:cNvPr id="0" name=""/>
        <dsp:cNvSpPr/>
      </dsp:nvSpPr>
      <dsp:spPr>
        <a:xfrm>
          <a:off x="51538" y="2147696"/>
          <a:ext cx="550632" cy="5506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69BD9-7B62-410D-ACF2-AA0B3BE9F643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CBA37-6A6F-455F-8554-17ACE3149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rectangle with white border&#10;&#10;Description automatically generated">
            <a:extLst>
              <a:ext uri="{FF2B5EF4-FFF2-40B4-BE49-F238E27FC236}">
                <a16:creationId xmlns:a16="http://schemas.microsoft.com/office/drawing/2014/main" id="{1FE2DB24-1168-6A81-AD6C-FF2EB78E07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6" t="4268" r="12788" b="5152"/>
          <a:stretch/>
        </p:blipFill>
        <p:spPr>
          <a:xfrm>
            <a:off x="0" y="1895121"/>
            <a:ext cx="12192000" cy="3531904"/>
          </a:xfrm>
          <a:prstGeom prst="rect">
            <a:avLst/>
          </a:prstGeom>
        </p:spPr>
      </p:pic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763BC1A5-B785-A643-A3FD-6B9B67B1CF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616" y="97463"/>
            <a:ext cx="4820056" cy="17246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9658" y="2206161"/>
            <a:ext cx="9144000" cy="194817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Today’s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9658" y="4167853"/>
            <a:ext cx="9144000" cy="1110729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Optional Subtitle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2C89F1-061F-B521-4FCD-216CF00A09D5}"/>
              </a:ext>
            </a:extLst>
          </p:cNvPr>
          <p:cNvSpPr/>
          <p:nvPr userDrawn="1"/>
        </p:nvSpPr>
        <p:spPr>
          <a:xfrm>
            <a:off x="152400" y="6096000"/>
            <a:ext cx="3241964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775FC47-FBE5-F12C-16C4-588CE2F9FC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96315" y="5811117"/>
            <a:ext cx="2514685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400">
                <a:solidFill>
                  <a:schemeClr val="accent1"/>
                </a:solidFill>
              </a:defRPr>
            </a:lvl2pPr>
            <a:lvl3pPr marL="914400" indent="0">
              <a:buNone/>
              <a:defRPr sz="2400">
                <a:solidFill>
                  <a:schemeClr val="accent1"/>
                </a:solidFill>
              </a:defRPr>
            </a:lvl3pPr>
            <a:lvl4pPr marL="1371600" indent="0">
              <a:buNone/>
              <a:defRPr sz="2400">
                <a:solidFill>
                  <a:schemeClr val="accent1"/>
                </a:solidFill>
              </a:defRPr>
            </a:lvl4pPr>
            <a:lvl5pPr marL="1828800" indent="0"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F27C4E09-B9D2-3DC8-B196-8D5F4F72E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37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3EB7590-0119-1F3F-1378-808E98A836F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70342" y="1124678"/>
            <a:ext cx="7021658" cy="5733321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71599F2-B573-46CC-5331-FDE34AEDDA6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7350" y="1534160"/>
            <a:ext cx="4468813" cy="2639378"/>
          </a:xfrm>
        </p:spPr>
        <p:txBody>
          <a:bodyPr lIns="182880" tIns="91440" rIns="182880" bIns="91440" anchor="ctr">
            <a:noAutofit/>
          </a:bodyPr>
          <a:lstStyle>
            <a:lvl1pPr marL="0" indent="0">
              <a:lnSpc>
                <a:spcPct val="125000"/>
              </a:lnSpc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Add context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63689F3-CD9A-9A66-DCBF-14ABA81052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29182" y="4509864"/>
            <a:ext cx="1882320" cy="1882320"/>
          </a:xfrm>
          <a:prstGeom prst="ellipse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en-US" dirty="0"/>
              <a:t>Caption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269049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rectangle with white border&#10;&#10;Description automatically generated">
            <a:extLst>
              <a:ext uri="{FF2B5EF4-FFF2-40B4-BE49-F238E27FC236}">
                <a16:creationId xmlns:a16="http://schemas.microsoft.com/office/drawing/2014/main" id="{1FE2DB24-1168-6A81-AD6C-FF2EB78E07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6" t="4268" r="12788" b="5152"/>
          <a:stretch/>
        </p:blipFill>
        <p:spPr>
          <a:xfrm>
            <a:off x="0" y="1895121"/>
            <a:ext cx="12192000" cy="3531904"/>
          </a:xfrm>
          <a:prstGeom prst="rect">
            <a:avLst/>
          </a:prstGeom>
        </p:spPr>
      </p:pic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763BC1A5-B785-A643-A3FD-6B9B67B1CF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616" y="97463"/>
            <a:ext cx="4820056" cy="172460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A2C89F1-061F-B521-4FCD-216CF00A09D5}"/>
              </a:ext>
            </a:extLst>
          </p:cNvPr>
          <p:cNvSpPr/>
          <p:nvPr userDrawn="1"/>
        </p:nvSpPr>
        <p:spPr>
          <a:xfrm>
            <a:off x="152400" y="6096000"/>
            <a:ext cx="3241964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F27C4E09-B9D2-3DC8-B196-8D5F4F72E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3E05B-F444-426F-9005-DF4127C972B3}"/>
              </a:ext>
            </a:extLst>
          </p:cNvPr>
          <p:cNvSpPr txBox="1"/>
          <p:nvPr userDrawn="1"/>
        </p:nvSpPr>
        <p:spPr>
          <a:xfrm>
            <a:off x="1409658" y="2683606"/>
            <a:ext cx="9144000" cy="195493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279306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T USE - INSTRUCTIONAL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A459B-E81F-3A6C-B901-2EAD2F4C9D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625002"/>
            <a:ext cx="11430000" cy="518808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BB3AA4-9C4A-4ACF-4F09-48D87715297C}"/>
              </a:ext>
            </a:extLst>
          </p:cNvPr>
          <p:cNvSpPr txBox="1"/>
          <p:nvPr userDrawn="1"/>
        </p:nvSpPr>
        <p:spPr>
          <a:xfrm>
            <a:off x="381000" y="342900"/>
            <a:ext cx="5943599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600" b="0" i="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SLIDE GUIDANCE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AFDB15-5EFC-5419-F66F-75C006C14167}"/>
              </a:ext>
            </a:extLst>
          </p:cNvPr>
          <p:cNvSpPr/>
          <p:nvPr userDrawn="1"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algn="ctr">
              <a:lnSpc>
                <a:spcPct val="100000"/>
              </a:lnSpc>
            </a:pPr>
            <a:r>
              <a:rPr lang="en-US" sz="2400" b="0" i="0" spc="50" baseline="0" dirty="0">
                <a:solidFill>
                  <a:schemeClr val="accent2"/>
                </a:solidFill>
                <a:latin typeface="Franklin Gothic Medium" panose="020B0603020102020204" pitchFamily="34" charset="0"/>
              </a:rPr>
              <a:t>Do not use this slide in your presentation.</a:t>
            </a:r>
          </a:p>
          <a:p>
            <a:pPr algn="ctr">
              <a:lnSpc>
                <a:spcPct val="100000"/>
              </a:lnSpc>
            </a:pPr>
            <a:r>
              <a:rPr lang="en-US" sz="1400" b="0" i="0" spc="50" baseline="0" dirty="0">
                <a:solidFill>
                  <a:schemeClr val="accent2"/>
                </a:solidFill>
                <a:latin typeface="Franklin Gothic Medium" panose="020B0603020102020204" pitchFamily="34" charset="0"/>
              </a:rPr>
              <a:t>DELETE THIS SLIDE BEFORE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24782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/ 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EE77C6A-5B4F-110C-DAA5-12EAC73891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29506" y="2713020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two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3D2D933C-CF27-5BE9-7FDD-8B3B78894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29506" y="1812475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one</a:t>
            </a:r>
          </a:p>
        </p:txBody>
      </p:sp>
      <p:sp>
        <p:nvSpPr>
          <p:cNvPr id="27" name="Text Placeholder 23">
            <a:extLst>
              <a:ext uri="{FF2B5EF4-FFF2-40B4-BE49-F238E27FC236}">
                <a16:creationId xmlns:a16="http://schemas.microsoft.com/office/drawing/2014/main" id="{F5B0CF08-F077-BEA6-F7C4-1A7BD46BB32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37373" y="1812475"/>
            <a:ext cx="713232" cy="71323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23">
            <a:extLst>
              <a:ext uri="{FF2B5EF4-FFF2-40B4-BE49-F238E27FC236}">
                <a16:creationId xmlns:a16="http://schemas.microsoft.com/office/drawing/2014/main" id="{0D3D952F-E3F1-7D14-D501-193EBCE5CF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37213" y="2713021"/>
            <a:ext cx="713232" cy="71323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23">
            <a:extLst>
              <a:ext uri="{FF2B5EF4-FFF2-40B4-BE49-F238E27FC236}">
                <a16:creationId xmlns:a16="http://schemas.microsoft.com/office/drawing/2014/main" id="{61D98F84-2DE9-DB1A-D7D8-612F2938424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37373" y="3613566"/>
            <a:ext cx="713232" cy="71323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23">
            <a:extLst>
              <a:ext uri="{FF2B5EF4-FFF2-40B4-BE49-F238E27FC236}">
                <a16:creationId xmlns:a16="http://schemas.microsoft.com/office/drawing/2014/main" id="{77EABE73-5E85-2938-8063-5C944396A3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37213" y="4514112"/>
            <a:ext cx="713232" cy="71323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5" name="Text Placeholder 23">
            <a:extLst>
              <a:ext uri="{FF2B5EF4-FFF2-40B4-BE49-F238E27FC236}">
                <a16:creationId xmlns:a16="http://schemas.microsoft.com/office/drawing/2014/main" id="{F713A6F4-E804-BFBB-29C5-96734E2D4B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29506" y="3613565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three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  <p:sp>
        <p:nvSpPr>
          <p:cNvPr id="36" name="Text Placeholder 23">
            <a:extLst>
              <a:ext uri="{FF2B5EF4-FFF2-40B4-BE49-F238E27FC236}">
                <a16:creationId xmlns:a16="http://schemas.microsoft.com/office/drawing/2014/main" id="{FD2B4B56-80A4-7A3D-2086-295A73B2BA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229506" y="4514110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four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  <p:sp>
        <p:nvSpPr>
          <p:cNvPr id="38" name="Text Placeholder 23">
            <a:extLst>
              <a:ext uri="{FF2B5EF4-FFF2-40B4-BE49-F238E27FC236}">
                <a16:creationId xmlns:a16="http://schemas.microsoft.com/office/drawing/2014/main" id="{C0F074CB-1EF5-8312-5A9F-A512AFCAE51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11106" y="2713020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six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  <p:sp>
        <p:nvSpPr>
          <p:cNvPr id="39" name="Text Placeholder 23">
            <a:extLst>
              <a:ext uri="{FF2B5EF4-FFF2-40B4-BE49-F238E27FC236}">
                <a16:creationId xmlns:a16="http://schemas.microsoft.com/office/drawing/2014/main" id="{30D94A72-CFDB-D762-E5E6-E1B49E7FAE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11106" y="1812475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five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  <p:sp>
        <p:nvSpPr>
          <p:cNvPr id="40" name="Text Placeholder 23">
            <a:extLst>
              <a:ext uri="{FF2B5EF4-FFF2-40B4-BE49-F238E27FC236}">
                <a16:creationId xmlns:a16="http://schemas.microsoft.com/office/drawing/2014/main" id="{EF109113-FFC3-7373-0B56-3545995455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18973" y="1812475"/>
            <a:ext cx="713232" cy="71323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41" name="Text Placeholder 23">
            <a:extLst>
              <a:ext uri="{FF2B5EF4-FFF2-40B4-BE49-F238E27FC236}">
                <a16:creationId xmlns:a16="http://schemas.microsoft.com/office/drawing/2014/main" id="{94FA5B11-4179-0DA1-DE3A-EFD07AAC6BF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18813" y="2713021"/>
            <a:ext cx="713232" cy="71323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6</a:t>
            </a:r>
          </a:p>
        </p:txBody>
      </p:sp>
      <p:sp>
        <p:nvSpPr>
          <p:cNvPr id="42" name="Text Placeholder 23">
            <a:extLst>
              <a:ext uri="{FF2B5EF4-FFF2-40B4-BE49-F238E27FC236}">
                <a16:creationId xmlns:a16="http://schemas.microsoft.com/office/drawing/2014/main" id="{C0319DA1-A125-878E-853F-EFBC08E19BD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618973" y="3613566"/>
            <a:ext cx="713232" cy="71323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7</a:t>
            </a:r>
          </a:p>
        </p:txBody>
      </p:sp>
      <p:sp>
        <p:nvSpPr>
          <p:cNvPr id="43" name="Text Placeholder 23">
            <a:extLst>
              <a:ext uri="{FF2B5EF4-FFF2-40B4-BE49-F238E27FC236}">
                <a16:creationId xmlns:a16="http://schemas.microsoft.com/office/drawing/2014/main" id="{704C7C46-9AF5-9589-53A7-5AD5A31203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18813" y="4514112"/>
            <a:ext cx="713232" cy="71323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8</a:t>
            </a:r>
          </a:p>
        </p:txBody>
      </p:sp>
      <p:sp>
        <p:nvSpPr>
          <p:cNvPr id="44" name="Text Placeholder 23">
            <a:extLst>
              <a:ext uri="{FF2B5EF4-FFF2-40B4-BE49-F238E27FC236}">
                <a16:creationId xmlns:a16="http://schemas.microsoft.com/office/drawing/2014/main" id="{C4178023-E5C4-C119-EB5D-129C1D967ED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11106" y="3613565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seven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  <p:sp>
        <p:nvSpPr>
          <p:cNvPr id="45" name="Text Placeholder 23">
            <a:extLst>
              <a:ext uri="{FF2B5EF4-FFF2-40B4-BE49-F238E27FC236}">
                <a16:creationId xmlns:a16="http://schemas.microsoft.com/office/drawing/2014/main" id="{2AB5631B-44CA-DE15-8D13-273625E1C86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411106" y="4514110"/>
            <a:ext cx="3356741" cy="713392"/>
          </a:xfr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Item eight</a:t>
            </a:r>
            <a:br>
              <a:rPr lang="en-US" dirty="0"/>
            </a:br>
            <a:r>
              <a:rPr lang="en-US" dirty="0"/>
              <a:t>(delete circle if not used)</a:t>
            </a:r>
          </a:p>
        </p:txBody>
      </p:sp>
    </p:spTree>
    <p:extLst>
      <p:ext uri="{BB962C8B-B14F-4D97-AF65-F5344CB8AC3E}">
        <p14:creationId xmlns:p14="http://schemas.microsoft.com/office/powerpoint/2010/main" val="148952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3174799"/>
            <a:ext cx="10515600" cy="1387676"/>
          </a:xfrm>
        </p:spPr>
        <p:txBody>
          <a:bodyPr anchor="t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New Section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blue and black logo&#10;&#10;Description automatically generated">
            <a:extLst>
              <a:ext uri="{FF2B5EF4-FFF2-40B4-BE49-F238E27FC236}">
                <a16:creationId xmlns:a16="http://schemas.microsoft.com/office/drawing/2014/main" id="{AB5DA583-BD97-FB3D-F706-FF090FB28C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133" y="1229205"/>
            <a:ext cx="2681206" cy="194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2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2944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886ED60-66A6-A01A-F133-63C594AA64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5400" y="1603563"/>
            <a:ext cx="2400300" cy="137149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B9AE2567-7607-DB07-815A-011F843D76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95700" y="1603508"/>
            <a:ext cx="7200900" cy="1371600"/>
          </a:xfr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540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D5E36C97-E7D1-2123-5A62-C555D0C064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2971965"/>
            <a:ext cx="9601200" cy="137149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5246AF6E-E9A3-7C85-DE61-77D9D41C01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4343510"/>
            <a:ext cx="4800600" cy="137149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10F3DB4A-FF87-1538-6E0E-16EFF4A33EA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343455"/>
            <a:ext cx="4800600" cy="1371600"/>
          </a:xfr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540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</p:spTree>
    <p:extLst>
      <p:ext uri="{BB962C8B-B14F-4D97-AF65-F5344CB8AC3E}">
        <p14:creationId xmlns:p14="http://schemas.microsoft.com/office/powerpoint/2010/main" val="4192937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16" userDrawn="1">
          <p15:clr>
            <a:srgbClr val="FBAE40"/>
          </p15:clr>
        </p15:guide>
        <p15:guide id="2" pos="2328" userDrawn="1">
          <p15:clr>
            <a:srgbClr val="FBAE40"/>
          </p15:clr>
        </p15:guide>
        <p15:guide id="3" pos="5352" userDrawn="1">
          <p15:clr>
            <a:srgbClr val="FBAE40"/>
          </p15:clr>
        </p15:guide>
        <p15:guide id="4" pos="6864" userDrawn="1">
          <p15:clr>
            <a:srgbClr val="FBAE40"/>
          </p15:clr>
        </p15:guide>
        <p15:guide id="5" orient="horz" pos="1008" userDrawn="1">
          <p15:clr>
            <a:srgbClr val="FBAE40"/>
          </p15:clr>
        </p15:guide>
        <p15:guide id="6" orient="horz" pos="3600" userDrawn="1">
          <p15:clr>
            <a:srgbClr val="FBAE40"/>
          </p15:clr>
        </p15:guide>
        <p15:guide id="7" orient="horz" pos="1872" userDrawn="1">
          <p15:clr>
            <a:srgbClr val="FBAE40"/>
          </p15:clr>
        </p15:guide>
        <p15:guide id="8" orient="horz" pos="273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3FBC8AD-DFE9-C27D-96AC-F9C740320427}"/>
              </a:ext>
            </a:extLst>
          </p:cNvPr>
          <p:cNvCxnSpPr>
            <a:cxnSpLocks/>
          </p:cNvCxnSpPr>
          <p:nvPr userDrawn="1"/>
        </p:nvCxnSpPr>
        <p:spPr>
          <a:xfrm>
            <a:off x="766527" y="2215472"/>
            <a:ext cx="10651138" cy="28247"/>
          </a:xfrm>
          <a:prstGeom prst="line">
            <a:avLst/>
          </a:prstGeom>
          <a:ln w="66675">
            <a:solidFill>
              <a:srgbClr val="FFCF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C71A54B0-ECCC-2012-0BE5-5EBC91F5D433}"/>
              </a:ext>
            </a:extLst>
          </p:cNvPr>
          <p:cNvSpPr/>
          <p:nvPr userDrawn="1"/>
        </p:nvSpPr>
        <p:spPr>
          <a:xfrm>
            <a:off x="633234" y="2083389"/>
            <a:ext cx="266586" cy="266586"/>
          </a:xfrm>
          <a:prstGeom prst="ellipse">
            <a:avLst/>
          </a:prstGeom>
          <a:solidFill>
            <a:srgbClr val="FFCF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D2C133E-3244-2BF1-AB16-D2BFE53D0298}"/>
              </a:ext>
            </a:extLst>
          </p:cNvPr>
          <p:cNvSpPr/>
          <p:nvPr userDrawn="1"/>
        </p:nvSpPr>
        <p:spPr>
          <a:xfrm>
            <a:off x="11284372" y="2110426"/>
            <a:ext cx="266586" cy="266586"/>
          </a:xfrm>
          <a:prstGeom prst="ellipse">
            <a:avLst/>
          </a:prstGeom>
          <a:solidFill>
            <a:srgbClr val="FFCF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5A4DCE7-1446-C1E5-3DD7-D75F678A86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3075" y="1717953"/>
            <a:ext cx="1887677" cy="995037"/>
          </a:xfrm>
          <a:prstGeom prst="roundRect">
            <a:avLst/>
          </a:prstGeom>
          <a:solidFill>
            <a:schemeClr val="accent2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6574F122-8070-4120-4CC6-86F45DA6B0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20272" y="1717953"/>
            <a:ext cx="1887677" cy="995037"/>
          </a:xfrm>
          <a:prstGeom prst="roundRect">
            <a:avLst/>
          </a:prstGeom>
          <a:solidFill>
            <a:schemeClr val="accent2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324C004B-8799-EF3D-7CF9-6E2FE8B790F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47469" y="1717953"/>
            <a:ext cx="1887677" cy="995037"/>
          </a:xfrm>
          <a:prstGeom prst="roundRect">
            <a:avLst/>
          </a:prstGeom>
          <a:solidFill>
            <a:schemeClr val="accent2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B8728044-1095-3FF8-7C51-3627C82A45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74666" y="1717953"/>
            <a:ext cx="1887677" cy="995037"/>
          </a:xfrm>
          <a:prstGeom prst="roundRect">
            <a:avLst/>
          </a:prstGeom>
          <a:solidFill>
            <a:schemeClr val="accent2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83F2497B-5A04-2887-10D8-B5936852CC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01864" y="1717953"/>
            <a:ext cx="1887677" cy="995037"/>
          </a:xfrm>
          <a:prstGeom prst="roundRect">
            <a:avLst/>
          </a:prstGeom>
          <a:solidFill>
            <a:schemeClr val="accent2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77D25AB-C21D-E58A-331C-55FCC0980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995564" y="3083767"/>
            <a:ext cx="8107315" cy="1201738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pPr marL="228600" marR="0" lvl="0" indent="-2286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Click to add context here.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F37D2490-481C-6B52-D3F1-1FAC714FCF8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24500" y="4377665"/>
            <a:ext cx="1729998" cy="35419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Add header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841DF24A-CA61-74FC-5645-F5BA50AC97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24499" y="4773218"/>
            <a:ext cx="1729999" cy="74932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38" name="Text Placeholder 29">
            <a:extLst>
              <a:ext uri="{FF2B5EF4-FFF2-40B4-BE49-F238E27FC236}">
                <a16:creationId xmlns:a16="http://schemas.microsoft.com/office/drawing/2014/main" id="{F494BA4B-33C5-BFFB-515F-377182F4D9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77750" y="4377665"/>
            <a:ext cx="1729998" cy="35419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Add header</a:t>
            </a:r>
          </a:p>
        </p:txBody>
      </p:sp>
      <p:sp>
        <p:nvSpPr>
          <p:cNvPr id="39" name="Text Placeholder 29">
            <a:extLst>
              <a:ext uri="{FF2B5EF4-FFF2-40B4-BE49-F238E27FC236}">
                <a16:creationId xmlns:a16="http://schemas.microsoft.com/office/drawing/2014/main" id="{E9EAB907-0427-3588-17CA-087472A29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77749" y="4773218"/>
            <a:ext cx="1729999" cy="74932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40" name="Text Placeholder 29">
            <a:extLst>
              <a:ext uri="{FF2B5EF4-FFF2-40B4-BE49-F238E27FC236}">
                <a16:creationId xmlns:a16="http://schemas.microsoft.com/office/drawing/2014/main" id="{EE2CD336-83E8-E58F-043B-F368D7E2B3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231000" y="4377665"/>
            <a:ext cx="1729998" cy="35419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Add header</a:t>
            </a:r>
          </a:p>
        </p:txBody>
      </p:sp>
      <p:sp>
        <p:nvSpPr>
          <p:cNvPr id="41" name="Text Placeholder 29">
            <a:extLst>
              <a:ext uri="{FF2B5EF4-FFF2-40B4-BE49-F238E27FC236}">
                <a16:creationId xmlns:a16="http://schemas.microsoft.com/office/drawing/2014/main" id="{28C25B43-29BD-245F-D008-A15998021B3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230999" y="4773218"/>
            <a:ext cx="1729999" cy="74932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42" name="Text Placeholder 29">
            <a:extLst>
              <a:ext uri="{FF2B5EF4-FFF2-40B4-BE49-F238E27FC236}">
                <a16:creationId xmlns:a16="http://schemas.microsoft.com/office/drawing/2014/main" id="{718CA967-1020-0CEB-264D-059E3B8FF8D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84251" y="4377665"/>
            <a:ext cx="1729998" cy="35419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Add header</a:t>
            </a:r>
          </a:p>
        </p:txBody>
      </p:sp>
      <p:sp>
        <p:nvSpPr>
          <p:cNvPr id="43" name="Text Placeholder 29">
            <a:extLst>
              <a:ext uri="{FF2B5EF4-FFF2-40B4-BE49-F238E27FC236}">
                <a16:creationId xmlns:a16="http://schemas.microsoft.com/office/drawing/2014/main" id="{382D6662-5384-B3F2-6026-68FFB725B53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184250" y="4773218"/>
            <a:ext cx="1729999" cy="74932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44" name="Text Placeholder 29">
            <a:extLst>
              <a:ext uri="{FF2B5EF4-FFF2-40B4-BE49-F238E27FC236}">
                <a16:creationId xmlns:a16="http://schemas.microsoft.com/office/drawing/2014/main" id="{10508C5E-FB86-72B7-268E-F50F5063689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37502" y="4377665"/>
            <a:ext cx="1729998" cy="35419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Add header</a:t>
            </a:r>
          </a:p>
        </p:txBody>
      </p:sp>
      <p:sp>
        <p:nvSpPr>
          <p:cNvPr id="45" name="Text Placeholder 29">
            <a:extLst>
              <a:ext uri="{FF2B5EF4-FFF2-40B4-BE49-F238E27FC236}">
                <a16:creationId xmlns:a16="http://schemas.microsoft.com/office/drawing/2014/main" id="{AF354FEF-365A-E91F-D44C-70E3E00179E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37501" y="4773218"/>
            <a:ext cx="1729999" cy="74932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context</a:t>
            </a:r>
          </a:p>
        </p:txBody>
      </p:sp>
    </p:spTree>
    <p:extLst>
      <p:ext uri="{BB962C8B-B14F-4D97-AF65-F5344CB8AC3E}">
        <p14:creationId xmlns:p14="http://schemas.microsoft.com/office/powerpoint/2010/main" val="24765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ty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3" name="Rectangle: Rounded Corners 9">
            <a:extLst>
              <a:ext uri="{FF2B5EF4-FFF2-40B4-BE49-F238E27FC236}">
                <a16:creationId xmlns:a16="http://schemas.microsoft.com/office/drawing/2014/main" id="{8F6CFED4-3F11-D45B-48A7-36D9AFC38875}"/>
              </a:ext>
            </a:extLst>
          </p:cNvPr>
          <p:cNvSpPr/>
          <p:nvPr userDrawn="1"/>
        </p:nvSpPr>
        <p:spPr>
          <a:xfrm>
            <a:off x="1260620" y="1748087"/>
            <a:ext cx="3067287" cy="3913322"/>
          </a:xfrm>
          <a:prstGeom prst="roundRect">
            <a:avLst/>
          </a:prstGeom>
          <a:solidFill>
            <a:srgbClr val="E1F5F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08E70E7-32EF-B2A6-D150-2AA0F2F218B2}"/>
              </a:ext>
            </a:extLst>
          </p:cNvPr>
          <p:cNvSpPr/>
          <p:nvPr userDrawn="1"/>
        </p:nvSpPr>
        <p:spPr>
          <a:xfrm>
            <a:off x="4582940" y="1748087"/>
            <a:ext cx="3067287" cy="3913322"/>
          </a:xfrm>
          <a:prstGeom prst="roundRect">
            <a:avLst/>
          </a:prstGeom>
          <a:solidFill>
            <a:srgbClr val="E1F5F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9">
            <a:extLst>
              <a:ext uri="{FF2B5EF4-FFF2-40B4-BE49-F238E27FC236}">
                <a16:creationId xmlns:a16="http://schemas.microsoft.com/office/drawing/2014/main" id="{B6AE9E41-7A09-ED46-8720-8CCE53ED05FD}"/>
              </a:ext>
            </a:extLst>
          </p:cNvPr>
          <p:cNvSpPr/>
          <p:nvPr userDrawn="1"/>
        </p:nvSpPr>
        <p:spPr>
          <a:xfrm>
            <a:off x="7905260" y="1748087"/>
            <a:ext cx="3067287" cy="3913322"/>
          </a:xfrm>
          <a:prstGeom prst="roundRect">
            <a:avLst/>
          </a:prstGeom>
          <a:solidFill>
            <a:srgbClr val="E1F5F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05BDB16-8CE3-9D3C-B1FD-79AF5D9BDFD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331629" y="2113455"/>
            <a:ext cx="925268" cy="925268"/>
          </a:xfrm>
          <a:prstGeom prst="ellipse">
            <a:avLst/>
          </a:prstGeo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E6440F7-960A-A407-4A04-BF72CC46A20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60617" y="3154374"/>
            <a:ext cx="3067290" cy="50775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>
              <a:defRPr sz="2400">
                <a:solidFill>
                  <a:schemeClr val="accent1"/>
                </a:solidFill>
              </a:defRPr>
            </a:lvl2pPr>
            <a:lvl3pPr>
              <a:defRPr sz="2400">
                <a:solidFill>
                  <a:schemeClr val="accent1"/>
                </a:solidFill>
              </a:defRPr>
            </a:lvl3pPr>
            <a:lvl4pPr>
              <a:defRPr sz="2400">
                <a:solidFill>
                  <a:schemeClr val="accent1"/>
                </a:solidFill>
              </a:defRPr>
            </a:lvl4pPr>
            <a:lvl5pPr>
              <a:defRPr sz="2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9621841-7D1E-57D9-5459-801840209D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0617" y="3662129"/>
            <a:ext cx="3067286" cy="1999279"/>
          </a:xfrm>
        </p:spPr>
        <p:txBody>
          <a:bodyPr lIns="182880" tIns="0" rIns="182880" bIns="182880"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0B45F495-785B-D35C-E654-347E2BD23C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86824" y="3154374"/>
            <a:ext cx="3067290" cy="50775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>
              <a:defRPr sz="2400">
                <a:solidFill>
                  <a:schemeClr val="accent1"/>
                </a:solidFill>
              </a:defRPr>
            </a:lvl2pPr>
            <a:lvl3pPr>
              <a:defRPr sz="2400">
                <a:solidFill>
                  <a:schemeClr val="accent1"/>
                </a:solidFill>
              </a:defRPr>
            </a:lvl3pPr>
            <a:lvl4pPr>
              <a:defRPr sz="2400">
                <a:solidFill>
                  <a:schemeClr val="accent1"/>
                </a:solidFill>
              </a:defRPr>
            </a:lvl4pPr>
            <a:lvl5pPr>
              <a:defRPr sz="2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C05647DF-2740-8CB9-087B-26B704EB4B0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86824" y="3662129"/>
            <a:ext cx="3067286" cy="1999279"/>
          </a:xfrm>
        </p:spPr>
        <p:txBody>
          <a:bodyPr lIns="182880" tIns="0" rIns="182880" bIns="182880"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106F62C6-6B1F-6F02-A554-EFC9F0159B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06894" y="3154374"/>
            <a:ext cx="3067290" cy="50775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>
              <a:defRPr sz="2400">
                <a:solidFill>
                  <a:schemeClr val="accent1"/>
                </a:solidFill>
              </a:defRPr>
            </a:lvl2pPr>
            <a:lvl3pPr>
              <a:defRPr sz="2400">
                <a:solidFill>
                  <a:schemeClr val="accent1"/>
                </a:solidFill>
              </a:defRPr>
            </a:lvl3pPr>
            <a:lvl4pPr>
              <a:defRPr sz="2400">
                <a:solidFill>
                  <a:schemeClr val="accent1"/>
                </a:solidFill>
              </a:defRPr>
            </a:lvl4pPr>
            <a:lvl5pPr>
              <a:defRPr sz="2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41B2D19D-966B-F069-6363-82FD80F7E98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06894" y="3662129"/>
            <a:ext cx="3067286" cy="1999279"/>
          </a:xfrm>
        </p:spPr>
        <p:txBody>
          <a:bodyPr lIns="182880" tIns="0" rIns="182880" bIns="182880"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context</a:t>
            </a:r>
          </a:p>
        </p:txBody>
      </p:sp>
      <p:sp>
        <p:nvSpPr>
          <p:cNvPr id="18" name="Picture Placeholder 14">
            <a:extLst>
              <a:ext uri="{FF2B5EF4-FFF2-40B4-BE49-F238E27FC236}">
                <a16:creationId xmlns:a16="http://schemas.microsoft.com/office/drawing/2014/main" id="{F05BDB16-8CE3-9D3C-B1FD-79AF5D9BDFD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653949" y="2113454"/>
            <a:ext cx="925268" cy="925268"/>
          </a:xfrm>
          <a:prstGeom prst="ellipse">
            <a:avLst/>
          </a:prstGeo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14">
            <a:extLst>
              <a:ext uri="{FF2B5EF4-FFF2-40B4-BE49-F238E27FC236}">
                <a16:creationId xmlns:a16="http://schemas.microsoft.com/office/drawing/2014/main" id="{F05BDB16-8CE3-9D3C-B1FD-79AF5D9BDFD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976269" y="2116024"/>
            <a:ext cx="925268" cy="925268"/>
          </a:xfrm>
          <a:prstGeom prst="ellipse">
            <a:avLst/>
          </a:prstGeo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99456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D8FE6969-5F79-89C5-5A02-20946A4BB02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21126" y="1914717"/>
            <a:ext cx="5940441" cy="3468772"/>
          </a:xfrm>
        </p:spPr>
        <p:txBody>
          <a:bodyPr anchor="t"/>
          <a:lstStyle>
            <a:lvl1pPr marL="287338" indent="-287338"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context bullets</a:t>
            </a:r>
          </a:p>
        </p:txBody>
      </p:sp>
    </p:spTree>
    <p:extLst>
      <p:ext uri="{BB962C8B-B14F-4D97-AF65-F5344CB8AC3E}">
        <p14:creationId xmlns:p14="http://schemas.microsoft.com/office/powerpoint/2010/main" val="275950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+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F36D1-C326-1B8D-20E3-3F75A4D3B0A4}"/>
              </a:ext>
            </a:extLst>
          </p:cNvPr>
          <p:cNvSpPr/>
          <p:nvPr userDrawn="1"/>
        </p:nvSpPr>
        <p:spPr>
          <a:xfrm>
            <a:off x="-4653" y="0"/>
            <a:ext cx="12192000" cy="11246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7927" y="152400"/>
            <a:ext cx="11651673" cy="97228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4" name="Rectangle: Rounded Corners 6">
            <a:extLst>
              <a:ext uri="{FF2B5EF4-FFF2-40B4-BE49-F238E27FC236}">
                <a16:creationId xmlns:a16="http://schemas.microsoft.com/office/drawing/2014/main" id="{ED9A8333-9F45-795B-9231-0A3C24DE8652}"/>
              </a:ext>
            </a:extLst>
          </p:cNvPr>
          <p:cNvSpPr/>
          <p:nvPr userDrawn="1"/>
        </p:nvSpPr>
        <p:spPr>
          <a:xfrm>
            <a:off x="1346322" y="1587930"/>
            <a:ext cx="1411549" cy="2006354"/>
          </a:xfrm>
          <a:prstGeom prst="roundRect">
            <a:avLst/>
          </a:prstGeom>
          <a:solidFill>
            <a:srgbClr val="0B1B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D2D8C87-7976-0E69-3844-B45B596517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46323" y="1756759"/>
            <a:ext cx="1411548" cy="687982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BF4CB6FA-2779-66DD-A408-B40D129B8D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46323" y="2444741"/>
            <a:ext cx="1411548" cy="21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PULL STAT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F85A7D40-CF3C-1E13-1DF6-8FD77F455FC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46323" y="2663420"/>
            <a:ext cx="1411548" cy="765579"/>
          </a:xfrm>
        </p:spPr>
        <p:txBody>
          <a:bodyPr lIns="137160" tIns="0" rIns="137160" b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context here.</a:t>
            </a:r>
          </a:p>
        </p:txBody>
      </p:sp>
      <p:sp>
        <p:nvSpPr>
          <p:cNvPr id="19" name="Rectangle: Rounded Corners 6">
            <a:extLst>
              <a:ext uri="{FF2B5EF4-FFF2-40B4-BE49-F238E27FC236}">
                <a16:creationId xmlns:a16="http://schemas.microsoft.com/office/drawing/2014/main" id="{59B76797-C811-914D-70AD-C116B033B96E}"/>
              </a:ext>
            </a:extLst>
          </p:cNvPr>
          <p:cNvSpPr/>
          <p:nvPr userDrawn="1"/>
        </p:nvSpPr>
        <p:spPr>
          <a:xfrm>
            <a:off x="3033973" y="1587930"/>
            <a:ext cx="1411549" cy="200635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92DEB28B-739D-339A-355D-AC54112DC5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33974" y="1756759"/>
            <a:ext cx="1411548" cy="687982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B7830F2D-2211-D27E-B57D-5631436681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33974" y="2444741"/>
            <a:ext cx="1411548" cy="21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PULL STAT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21E84EF2-C18D-F23E-DF24-BE2F15B6BA6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33974" y="2663420"/>
            <a:ext cx="1411548" cy="765579"/>
          </a:xfrm>
        </p:spPr>
        <p:txBody>
          <a:bodyPr lIns="137160" tIns="0" rIns="137160" b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context here.</a:t>
            </a:r>
          </a:p>
        </p:txBody>
      </p:sp>
      <p:sp>
        <p:nvSpPr>
          <p:cNvPr id="23" name="Rectangle: Rounded Corners 6">
            <a:extLst>
              <a:ext uri="{FF2B5EF4-FFF2-40B4-BE49-F238E27FC236}">
                <a16:creationId xmlns:a16="http://schemas.microsoft.com/office/drawing/2014/main" id="{6F039CAE-B20B-9C72-8F9A-AA8E588CD38A}"/>
              </a:ext>
            </a:extLst>
          </p:cNvPr>
          <p:cNvSpPr/>
          <p:nvPr userDrawn="1"/>
        </p:nvSpPr>
        <p:spPr>
          <a:xfrm>
            <a:off x="1346322" y="3751075"/>
            <a:ext cx="1411549" cy="200635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5FCE0BDB-B87A-7A02-34A8-148288FA2E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46323" y="3919904"/>
            <a:ext cx="1411548" cy="687982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8D5AF1C6-42F6-8B04-BD8B-555390FC855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6323" y="4607886"/>
            <a:ext cx="1411548" cy="21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PULL STAT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CD056C54-D4DB-39CE-2F4F-146CE01572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6323" y="4826565"/>
            <a:ext cx="1411548" cy="765579"/>
          </a:xfrm>
        </p:spPr>
        <p:txBody>
          <a:bodyPr lIns="137160" tIns="0" rIns="137160" b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context here.</a:t>
            </a:r>
          </a:p>
        </p:txBody>
      </p:sp>
      <p:sp>
        <p:nvSpPr>
          <p:cNvPr id="27" name="Rectangle: Rounded Corners 6">
            <a:extLst>
              <a:ext uri="{FF2B5EF4-FFF2-40B4-BE49-F238E27FC236}">
                <a16:creationId xmlns:a16="http://schemas.microsoft.com/office/drawing/2014/main" id="{04C775F8-D0BD-FEB2-8B88-9D25579FD2F1}"/>
              </a:ext>
            </a:extLst>
          </p:cNvPr>
          <p:cNvSpPr/>
          <p:nvPr userDrawn="1"/>
        </p:nvSpPr>
        <p:spPr>
          <a:xfrm>
            <a:off x="3033973" y="3754260"/>
            <a:ext cx="1411549" cy="2006354"/>
          </a:xfrm>
          <a:prstGeom prst="roundRect">
            <a:avLst/>
          </a:prstGeom>
          <a:solidFill>
            <a:srgbClr val="0B1B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1B88523A-71D9-24E9-31EE-39DB27115F1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33974" y="3923089"/>
            <a:ext cx="1411548" cy="687982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AD6C202F-CB6B-E04B-7259-A3A0C35DD6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033974" y="4611071"/>
            <a:ext cx="1411548" cy="21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PULL STAT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3C6BCE56-E8CA-B2D9-DD9D-0697AB1FCF3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033974" y="4829750"/>
            <a:ext cx="1411548" cy="765579"/>
          </a:xfrm>
        </p:spPr>
        <p:txBody>
          <a:bodyPr lIns="137160" tIns="0" rIns="137160" b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context here.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52627B-348D-883B-F936-AA34A8196B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12038" y="1918440"/>
            <a:ext cx="5940441" cy="560892"/>
          </a:xfrm>
        </p:spPr>
        <p:txBody>
          <a:bodyPr anchor="b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D8FE6969-5F79-89C5-5A02-20946A4BB02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012038" y="2815428"/>
            <a:ext cx="5940441" cy="2776716"/>
          </a:xfrm>
        </p:spPr>
        <p:txBody>
          <a:bodyPr anchor="t"/>
          <a:lstStyle>
            <a:lvl1pPr marL="287338" indent="-287338"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context bullets</a:t>
            </a:r>
          </a:p>
        </p:txBody>
      </p:sp>
    </p:spTree>
    <p:extLst>
      <p:ext uri="{BB962C8B-B14F-4D97-AF65-F5344CB8AC3E}">
        <p14:creationId xmlns:p14="http://schemas.microsoft.com/office/powerpoint/2010/main" val="313574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66456" y="6356350"/>
            <a:ext cx="14695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36028" y="6356350"/>
            <a:ext cx="2917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8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39ECA-5BAE-4EA9-A408-88BD88CDCDC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9CFCA52E-AE58-2995-E3FB-A10A99A7278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90" y="6164997"/>
            <a:ext cx="2900038" cy="56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5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700" r:id="rId4"/>
    <p:sldLayoutId id="2147483696" r:id="rId5"/>
    <p:sldLayoutId id="2147483698" r:id="rId6"/>
    <p:sldLayoutId id="2147483699" r:id="rId7"/>
    <p:sldLayoutId id="2147483701" r:id="rId8"/>
    <p:sldLayoutId id="2147483697" r:id="rId9"/>
    <p:sldLayoutId id="2147483702" r:id="rId10"/>
    <p:sldLayoutId id="2147483703" r:id="rId11"/>
    <p:sldLayoutId id="2147483704" r:id="rId12"/>
  </p:sldLayoutIdLst>
  <p:hf hd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840" userDrawn="1">
          <p15:clr>
            <a:srgbClr val="F26B43"/>
          </p15:clr>
        </p15:guide>
        <p15:guide id="4" orient="horz" pos="96" userDrawn="1">
          <p15:clr>
            <a:srgbClr val="F26B43"/>
          </p15:clr>
        </p15:guide>
        <p15:guide id="5" pos="96" userDrawn="1">
          <p15:clr>
            <a:srgbClr val="F26B43"/>
          </p15:clr>
        </p15:guide>
        <p15:guide id="6" pos="7584" userDrawn="1">
          <p15:clr>
            <a:srgbClr val="F26B43"/>
          </p15:clr>
        </p15:guide>
        <p15:guide id="7" pos="240" userDrawn="1">
          <p15:clr>
            <a:srgbClr val="547EBF"/>
          </p15:clr>
        </p15:guide>
        <p15:guide id="8" pos="7440" userDrawn="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F08BC-EA1E-4006-B2B8-CB69936C4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47DDC8-9285-423F-BF75-36D1752DE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866-364-MOMS Perinatal Depression and Anxiety Hotline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0E8E45-9935-4BBA-9EC6-A706837EDD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29F208-FF63-46B4-A5EE-E62D4D06D9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24/7 Anyone Can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F7F492-D733-424B-8D43-E0EB5C2DA4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Live Licensed Therapists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899CE26-2D8A-422C-AAB9-88773FEBAE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Referrals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996D611-8C44-4B6D-90A4-433D10127CB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Any Language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E758BF7-5ECF-4FB7-88B2-37E46AB9EABE}"/>
              </a:ext>
            </a:extLst>
          </p:cNvPr>
          <p:cNvGrpSpPr/>
          <p:nvPr/>
        </p:nvGrpSpPr>
        <p:grpSpPr>
          <a:xfrm>
            <a:off x="1295400" y="3054206"/>
            <a:ext cx="1118616" cy="1207008"/>
            <a:chOff x="407442" y="271000"/>
            <a:chExt cx="547028" cy="628768"/>
          </a:xfrm>
        </p:grpSpPr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0CA9DA74-6B92-4556-89DC-A46244B04B3C}"/>
                </a:ext>
              </a:extLst>
            </p:cNvPr>
            <p:cNvSpPr/>
            <p:nvPr/>
          </p:nvSpPr>
          <p:spPr>
            <a:xfrm rot="5400000">
              <a:off x="366572" y="311870"/>
              <a:ext cx="628768" cy="547028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0">
              <a:blip r:embed="rId2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Hexagon 4">
              <a:extLst>
                <a:ext uri="{FF2B5EF4-FFF2-40B4-BE49-F238E27FC236}">
                  <a16:creationId xmlns:a16="http://schemas.microsoft.com/office/drawing/2014/main" id="{DF826811-ED94-4FB7-9E8C-B9E3637F8B8C}"/>
                </a:ext>
              </a:extLst>
            </p:cNvPr>
            <p:cNvSpPr txBox="1"/>
            <p:nvPr/>
          </p:nvSpPr>
          <p:spPr>
            <a:xfrm>
              <a:off x="492687" y="368983"/>
              <a:ext cx="376538" cy="432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3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3120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304356-0B5E-4630-98EB-29251CE4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9ECA-5BAE-4EA9-A408-88BD88CDCDCD}" type="slidenum">
              <a:rPr lang="en-US" smtClean="0"/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161624-9BED-40EE-A37B-618D8062F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866-364-MOMS Perinatal Depression and Anxiety Hotline</a:t>
            </a:r>
          </a:p>
        </p:txBody>
      </p:sp>
      <p:sp>
        <p:nvSpPr>
          <p:cNvPr id="5" name="Rounded Rectangle 9">
            <a:extLst>
              <a:ext uri="{FF2B5EF4-FFF2-40B4-BE49-F238E27FC236}">
                <a16:creationId xmlns:a16="http://schemas.microsoft.com/office/drawing/2014/main" id="{2C444E7B-413A-4246-894F-6BF91C7EA7B9}"/>
              </a:ext>
            </a:extLst>
          </p:cNvPr>
          <p:cNvSpPr/>
          <p:nvPr/>
        </p:nvSpPr>
        <p:spPr>
          <a:xfrm>
            <a:off x="499872" y="1605391"/>
            <a:ext cx="11192256" cy="4270248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07E29F2A-6FF1-4A23-AA52-B8067DEECF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74564"/>
              </p:ext>
            </p:extLst>
          </p:nvPr>
        </p:nvGraphicFramePr>
        <p:xfrm>
          <a:off x="5098830" y="1726467"/>
          <a:ext cx="2890454" cy="4028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98BD5F2-CE4C-4557-8E99-2758711ABD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548303"/>
              </p:ext>
            </p:extLst>
          </p:nvPr>
        </p:nvGraphicFramePr>
        <p:xfrm>
          <a:off x="1082876" y="2209191"/>
          <a:ext cx="3567898" cy="2816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0F6D408-2D7D-4488-9C89-89DEADEC88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4972688"/>
              </p:ext>
            </p:extLst>
          </p:nvPr>
        </p:nvGraphicFramePr>
        <p:xfrm>
          <a:off x="8238285" y="2162112"/>
          <a:ext cx="2721603" cy="286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686404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deavour Health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35FF8"/>
      </a:accent1>
      <a:accent2>
        <a:srgbClr val="0B1B42"/>
      </a:accent2>
      <a:accent3>
        <a:srgbClr val="E1F5FC"/>
      </a:accent3>
      <a:accent4>
        <a:srgbClr val="F15624"/>
      </a:accent4>
      <a:accent5>
        <a:srgbClr val="FFCF30"/>
      </a:accent5>
      <a:accent6>
        <a:srgbClr val="56668C"/>
      </a:accent6>
      <a:hlink>
        <a:srgbClr val="235FF8"/>
      </a:hlink>
      <a:folHlink>
        <a:srgbClr val="56668C"/>
      </a:folHlink>
    </a:clrScheme>
    <a:fontScheme name="Test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111B3DC7CA18428477668DC95876F6" ma:contentTypeVersion="7" ma:contentTypeDescription="Create a new document." ma:contentTypeScope="" ma:versionID="14869ca4e568b876ca7e92f3d92bf892">
  <xsd:schema xmlns:xsd="http://www.w3.org/2001/XMLSchema" xmlns:xs="http://www.w3.org/2001/XMLSchema" xmlns:p="http://schemas.microsoft.com/office/2006/metadata/properties" xmlns:ns2="967c5405-6c3f-4ee4-a6a2-89466b759d73" targetNamespace="http://schemas.microsoft.com/office/2006/metadata/properties" ma:root="true" ma:fieldsID="618ce282b111d67a4fa45843cee8e3c6" ns2:_="">
    <xsd:import namespace="967c5405-6c3f-4ee4-a6a2-89466b759d7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7c5405-6c3f-4ee4-a6a2-89466b759d7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ECEB5A65-CAB2-4D86-A9BA-116DCE0783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7c5405-6c3f-4ee4-a6a2-89466b759d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070DAC-F76E-4D74-B8FB-60890072B1E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615FE6-2B0F-421D-B1C3-BA8EBAF3C4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7089</TotalTime>
  <Words>57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Book</vt:lpstr>
      <vt:lpstr>Franklin Gothic Medium</vt:lpstr>
      <vt:lpstr>Office Theme</vt:lpstr>
      <vt:lpstr>866-364-MOMS Perinatal Depression and Anxiety Hotline</vt:lpstr>
      <vt:lpstr>866-364-MOMS Perinatal Depression and Anxiety Hotline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Wedge, Joan</dc:creator>
  <cp:lastModifiedBy>La Porte, Laura</cp:lastModifiedBy>
  <cp:revision>84</cp:revision>
  <dcterms:created xsi:type="dcterms:W3CDTF">2023-10-09T18:30:27Z</dcterms:created>
  <dcterms:modified xsi:type="dcterms:W3CDTF">2025-01-08T23:57:14Z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0x0101003E111B3DC7CA18428477668DC95876F6</vt:lpwstr>
  </property>
</Properties>
</file>